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app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PHP/</a:t>
            </a:r>
            <a:r>
              <a:rPr lang="fi-FI" dirty="0" err="1" smtClean="0"/>
              <a:t>SqL</a:t>
            </a:r>
            <a:endParaRPr lang="en-US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Design </a:t>
            </a:r>
            <a:r>
              <a:rPr lang="fi-FI" dirty="0" err="1" smtClean="0"/>
              <a:t>Specification</a:t>
            </a:r>
            <a:endParaRPr lang="fi-FI" dirty="0" smtClean="0"/>
          </a:p>
          <a:p>
            <a:endParaRPr lang="fi-FI" dirty="0"/>
          </a:p>
          <a:p>
            <a:r>
              <a:rPr lang="fi-FI" dirty="0" smtClean="0"/>
              <a:t>Mikko Niskanen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3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283652" y="278446"/>
            <a:ext cx="9905999" cy="5370513"/>
          </a:xfrm>
        </p:spPr>
        <p:txBody>
          <a:bodyPr>
            <a:normAutofit/>
          </a:bodyPr>
          <a:lstStyle/>
          <a:p>
            <a:r>
              <a:rPr lang="fi-FI" dirty="0" smtClean="0"/>
              <a:t>In My Application it is </a:t>
            </a:r>
            <a:r>
              <a:rPr lang="fi-FI" dirty="0" err="1" smtClean="0"/>
              <a:t>possible</a:t>
            </a:r>
            <a:r>
              <a:rPr lang="fi-FI" dirty="0" smtClean="0"/>
              <a:t> for </a:t>
            </a:r>
            <a:r>
              <a:rPr lang="fi-FI" dirty="0" err="1" smtClean="0"/>
              <a:t>users</a:t>
            </a:r>
            <a:r>
              <a:rPr lang="fi-FI" dirty="0" smtClean="0"/>
              <a:t> to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accounts</a:t>
            </a:r>
            <a:r>
              <a:rPr lang="fi-FI" dirty="0" smtClean="0"/>
              <a:t> and  </a:t>
            </a:r>
            <a:r>
              <a:rPr lang="fi-FI" dirty="0" err="1" smtClean="0"/>
              <a:t>upload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to a </a:t>
            </a:r>
            <a:r>
              <a:rPr lang="fi-FI" dirty="0" err="1" smtClean="0"/>
              <a:t>server</a:t>
            </a:r>
            <a:r>
              <a:rPr lang="fi-FI" dirty="0"/>
              <a:t> </a:t>
            </a:r>
            <a:r>
              <a:rPr lang="fi-FI" dirty="0" smtClean="0"/>
              <a:t>and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view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. 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Upvote</a:t>
            </a:r>
            <a:r>
              <a:rPr lang="fi-FI" dirty="0" smtClean="0"/>
              <a:t> and </a:t>
            </a:r>
            <a:r>
              <a:rPr lang="fi-FI" dirty="0" err="1" smtClean="0"/>
              <a:t>downvote</a:t>
            </a:r>
            <a:r>
              <a:rPr lang="fi-FI" dirty="0" smtClean="0"/>
              <a:t> </a:t>
            </a:r>
            <a:r>
              <a:rPr lang="fi-FI" dirty="0" err="1" smtClean="0"/>
              <a:t>pictures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gallery</a:t>
            </a:r>
            <a:r>
              <a:rPr lang="fi-FI" dirty="0" smtClean="0"/>
              <a:t>. </a:t>
            </a:r>
            <a:r>
              <a:rPr lang="fi-FI" dirty="0" err="1" smtClean="0"/>
              <a:t>Users</a:t>
            </a:r>
            <a:r>
              <a:rPr lang="fi-FI" dirty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own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, </a:t>
            </a:r>
            <a:r>
              <a:rPr lang="fi-FI" dirty="0" err="1" smtClean="0"/>
              <a:t>whether</a:t>
            </a:r>
            <a:r>
              <a:rPr lang="fi-FI" dirty="0" smtClean="0"/>
              <a:t> </a:t>
            </a:r>
            <a:r>
              <a:rPr lang="fi-FI" dirty="0" err="1" smtClean="0"/>
              <a:t>its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</a:t>
            </a:r>
            <a:r>
              <a:rPr lang="fi-FI" dirty="0" err="1" smtClean="0"/>
              <a:t>username</a:t>
            </a:r>
            <a:r>
              <a:rPr lang="fi-FI" dirty="0" smtClean="0"/>
              <a:t>, </a:t>
            </a:r>
            <a:r>
              <a:rPr lang="fi-FI" dirty="0" err="1" smtClean="0"/>
              <a:t>password</a:t>
            </a:r>
            <a:r>
              <a:rPr lang="fi-FI" dirty="0" smtClean="0"/>
              <a:t>, </a:t>
            </a:r>
            <a:r>
              <a:rPr lang="fi-FI" dirty="0" err="1" smtClean="0"/>
              <a:t>email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delete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own</a:t>
            </a:r>
            <a:r>
              <a:rPr lang="fi-FI" dirty="0" smtClean="0"/>
              <a:t> </a:t>
            </a:r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account</a:t>
            </a:r>
            <a:r>
              <a:rPr lang="fi-FI" dirty="0" smtClean="0"/>
              <a:t>.</a:t>
            </a:r>
          </a:p>
          <a:p>
            <a:endParaRPr lang="fi-FI" dirty="0"/>
          </a:p>
          <a:p>
            <a:r>
              <a:rPr lang="fi-FI" dirty="0" smtClean="0"/>
              <a:t>I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unable</a:t>
            </a:r>
            <a:r>
              <a:rPr lang="fi-FI" dirty="0" smtClean="0"/>
              <a:t> to </a:t>
            </a:r>
            <a:r>
              <a:rPr lang="fi-FI" dirty="0" err="1" smtClean="0"/>
              <a:t>do</a:t>
            </a:r>
            <a:r>
              <a:rPr lang="fi-FI" dirty="0" smtClean="0"/>
              <a:t> a image </a:t>
            </a:r>
            <a:r>
              <a:rPr lang="fi-FI" dirty="0" err="1" smtClean="0"/>
              <a:t>delete</a:t>
            </a:r>
            <a:r>
              <a:rPr lang="fi-FI" dirty="0" smtClean="0"/>
              <a:t> </a:t>
            </a:r>
            <a:r>
              <a:rPr lang="fi-FI" dirty="0" err="1" smtClean="0"/>
              <a:t>function</a:t>
            </a:r>
            <a:r>
              <a:rPr lang="fi-FI" dirty="0" smtClean="0"/>
              <a:t>, </a:t>
            </a:r>
            <a:r>
              <a:rPr lang="fi-FI" dirty="0" err="1" smtClean="0"/>
              <a:t>where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could</a:t>
            </a:r>
            <a:r>
              <a:rPr lang="fi-FI" dirty="0" smtClean="0"/>
              <a:t> </a:t>
            </a:r>
            <a:r>
              <a:rPr lang="fi-FI" dirty="0" err="1" smtClean="0"/>
              <a:t>delete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image at a </a:t>
            </a:r>
            <a:r>
              <a:rPr lang="fi-FI" dirty="0" err="1" smtClean="0"/>
              <a:t>time</a:t>
            </a:r>
            <a:r>
              <a:rPr lang="fi-FI" dirty="0" smtClean="0"/>
              <a:t>. </a:t>
            </a:r>
            <a:r>
              <a:rPr lang="fi-FI" dirty="0" err="1" smtClean="0"/>
              <a:t>Now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delete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uploaded</a:t>
            </a:r>
            <a:r>
              <a:rPr lang="fi-F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User </a:t>
            </a:r>
            <a:r>
              <a:rPr lang="fi-FI" dirty="0" err="1" smtClean="0"/>
              <a:t>Stories</a:t>
            </a:r>
            <a:r>
              <a:rPr lang="fi-FI" dirty="0" smtClean="0"/>
              <a:t>: </a:t>
            </a:r>
            <a:r>
              <a:rPr lang="fi-FI" dirty="0" err="1" smtClean="0"/>
              <a:t>Un-registered</a:t>
            </a:r>
            <a:r>
              <a:rPr lang="fi-FI" dirty="0" smtClean="0"/>
              <a:t> </a:t>
            </a:r>
            <a:r>
              <a:rPr lang="fi-FI" dirty="0" err="1" smtClean="0"/>
              <a:t>user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Unregistered</a:t>
            </a:r>
            <a:r>
              <a:rPr lang="fi-FI" dirty="0" smtClean="0"/>
              <a:t> </a:t>
            </a:r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register</a:t>
            </a:r>
            <a:r>
              <a:rPr lang="fi-FI" dirty="0" smtClean="0"/>
              <a:t> for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r>
              <a:rPr lang="fi-FI" dirty="0" smtClean="0"/>
              <a:t> in </a:t>
            </a:r>
            <a:r>
              <a:rPr lang="fi-FI" dirty="0" err="1" smtClean="0"/>
              <a:t>order</a:t>
            </a:r>
            <a:r>
              <a:rPr lang="fi-FI" dirty="0" smtClean="0"/>
              <a:t> to </a:t>
            </a:r>
            <a:r>
              <a:rPr lang="fi-FI" dirty="0" err="1" smtClean="0"/>
              <a:t>view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gallery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anything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3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User </a:t>
            </a:r>
            <a:r>
              <a:rPr lang="fi-FI" dirty="0" err="1" smtClean="0"/>
              <a:t>stories</a:t>
            </a:r>
            <a:r>
              <a:rPr lang="fi-FI" dirty="0" smtClean="0"/>
              <a:t>: </a:t>
            </a:r>
            <a:r>
              <a:rPr lang="fi-FI" dirty="0" err="1" smtClean="0"/>
              <a:t>Registered</a:t>
            </a:r>
            <a:r>
              <a:rPr lang="fi-FI" dirty="0" smtClean="0"/>
              <a:t> </a:t>
            </a:r>
            <a:r>
              <a:rPr lang="fi-FI" dirty="0" err="1" smtClean="0"/>
              <a:t>users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login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credentials</a:t>
            </a:r>
            <a:endParaRPr lang="fi-FI" dirty="0" smtClean="0"/>
          </a:p>
          <a:p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browse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endParaRPr lang="fi-FI" dirty="0" smtClean="0"/>
          </a:p>
          <a:p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own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endParaRPr lang="fi-FI" dirty="0" smtClean="0"/>
          </a:p>
          <a:p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change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profile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endParaRPr lang="fi-FI" dirty="0" smtClean="0"/>
          </a:p>
          <a:p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delete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imaes</a:t>
            </a:r>
            <a:r>
              <a:rPr lang="fi-FI" dirty="0" smtClean="0"/>
              <a:t>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uploaded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40957" cy="5423038"/>
          </a:xfrm>
        </p:spPr>
      </p:pic>
      <p:sp>
        <p:nvSpPr>
          <p:cNvPr id="5" name="Nuoli oikealle 4"/>
          <p:cNvSpPr/>
          <p:nvPr/>
        </p:nvSpPr>
        <p:spPr>
          <a:xfrm>
            <a:off x="824947" y="3409122"/>
            <a:ext cx="2554357" cy="30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iruutu 5"/>
          <p:cNvSpPr txBox="1"/>
          <p:nvPr/>
        </p:nvSpPr>
        <p:spPr>
          <a:xfrm>
            <a:off x="1331844" y="5615608"/>
            <a:ext cx="10187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If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</a:t>
            </a:r>
            <a:r>
              <a:rPr lang="fi-FI" dirty="0" err="1" smtClean="0"/>
              <a:t>cast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vote</a:t>
            </a:r>
            <a:r>
              <a:rPr lang="fi-FI" dirty="0" smtClean="0"/>
              <a:t> on a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account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to </a:t>
            </a:r>
            <a:r>
              <a:rPr lang="fi-FI" dirty="0" err="1" smtClean="0"/>
              <a:t>close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browser</a:t>
            </a:r>
            <a:r>
              <a:rPr lang="fi-FI" dirty="0" smtClean="0"/>
              <a:t> </a:t>
            </a:r>
            <a:r>
              <a:rPr lang="fi-FI" dirty="0" err="1" smtClean="0"/>
              <a:t>tab</a:t>
            </a:r>
            <a:r>
              <a:rPr lang="fi-FI" dirty="0" smtClean="0"/>
              <a:t> </a:t>
            </a:r>
            <a:r>
              <a:rPr lang="fi-FI" dirty="0" err="1" smtClean="0"/>
              <a:t>first</a:t>
            </a:r>
            <a:r>
              <a:rPr lang="fi-FI" dirty="0" smtClean="0"/>
              <a:t>, i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unable</a:t>
            </a:r>
            <a:r>
              <a:rPr lang="fi-FI" dirty="0" smtClean="0"/>
              <a:t> to </a:t>
            </a:r>
            <a:r>
              <a:rPr lang="fi-FI" dirty="0" err="1" smtClean="0"/>
              <a:t>do</a:t>
            </a:r>
            <a:r>
              <a:rPr lang="fi-FI" dirty="0" smtClean="0"/>
              <a:t> it </a:t>
            </a:r>
            <a:r>
              <a:rPr lang="fi-FI" dirty="0" err="1" smtClean="0"/>
              <a:t>so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just </a:t>
            </a:r>
            <a:r>
              <a:rPr lang="fi-FI" dirty="0" err="1" smtClean="0"/>
              <a:t>logout</a:t>
            </a:r>
            <a:r>
              <a:rPr lang="fi-FI" dirty="0" smtClean="0"/>
              <a:t> and </a:t>
            </a:r>
            <a:r>
              <a:rPr lang="fi-FI" dirty="0" err="1" smtClean="0"/>
              <a:t>login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a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user</a:t>
            </a:r>
            <a:r>
              <a:rPr lang="fi-FI" dirty="0" smtClean="0"/>
              <a:t>, </a:t>
            </a:r>
            <a:r>
              <a:rPr lang="fi-FI" dirty="0" err="1" smtClean="0"/>
              <a:t>so</a:t>
            </a:r>
            <a:r>
              <a:rPr lang="fi-FI" dirty="0" smtClean="0"/>
              <a:t> </a:t>
            </a:r>
            <a:r>
              <a:rPr lang="fi-FI" dirty="0" err="1" smtClean="0"/>
              <a:t>first</a:t>
            </a:r>
            <a:r>
              <a:rPr lang="fi-FI" dirty="0" smtClean="0"/>
              <a:t> 1.close </a:t>
            </a:r>
            <a:r>
              <a:rPr lang="fi-FI" dirty="0" err="1" smtClean="0"/>
              <a:t>browser</a:t>
            </a:r>
            <a:r>
              <a:rPr lang="fi-FI" dirty="0" smtClean="0"/>
              <a:t> </a:t>
            </a:r>
            <a:r>
              <a:rPr lang="fi-FI" dirty="0" err="1" smtClean="0"/>
              <a:t>tab</a:t>
            </a:r>
            <a:r>
              <a:rPr lang="fi-FI" dirty="0" smtClean="0"/>
              <a:t> </a:t>
            </a:r>
            <a:r>
              <a:rPr lang="fi-FI" dirty="0" err="1" smtClean="0"/>
              <a:t>then</a:t>
            </a:r>
            <a:r>
              <a:rPr lang="fi-FI" dirty="0" smtClean="0"/>
              <a:t> 2. </a:t>
            </a:r>
            <a:r>
              <a:rPr lang="fi-FI" dirty="0" err="1" smtClean="0"/>
              <a:t>log</a:t>
            </a:r>
            <a:r>
              <a:rPr lang="fi-FI" dirty="0" smtClean="0"/>
              <a:t> in on a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user</a:t>
            </a:r>
            <a:r>
              <a:rPr lang="fi-FI" dirty="0" smtClean="0"/>
              <a:t> and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vote</a:t>
            </a:r>
            <a:r>
              <a:rPr lang="fi-FI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5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TM04033919[[fn=Piiri]]</Template>
  <TotalTime>25</TotalTime>
  <Words>218</Words>
  <Application>Microsoft Office PowerPoint</Application>
  <PresentationFormat>Laajakuva</PresentationFormat>
  <Paragraphs>16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Piiri</vt:lpstr>
      <vt:lpstr>Web app with PHP/SqL</vt:lpstr>
      <vt:lpstr>PowerPoint-esitys</vt:lpstr>
      <vt:lpstr>User Stories: Un-registered user</vt:lpstr>
      <vt:lpstr>User stories: Registered users</vt:lpstr>
      <vt:lpstr>PowerPoint-esitys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with PHP/SqL</dc:title>
  <dc:creator>Mikko Niskanen</dc:creator>
  <cp:lastModifiedBy>Mikko Niskanen</cp:lastModifiedBy>
  <cp:revision>4</cp:revision>
  <dcterms:created xsi:type="dcterms:W3CDTF">2017-05-25T13:24:01Z</dcterms:created>
  <dcterms:modified xsi:type="dcterms:W3CDTF">2017-05-25T13:49:29Z</dcterms:modified>
</cp:coreProperties>
</file>