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4158-E1E9-FD19-A7B5-8F31B277A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CABF8-6265-5D85-43A7-7FD8F6512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302C0-ECBD-5284-19F7-3C23E305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11/09/2024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ECA0-47BE-8DEC-2320-408072F3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05BF-E4FE-545F-7FC6-BC909DA7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104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5706-7BD0-B2B1-4EBB-F4DF875F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B6EE4-F146-D207-2AFB-7E8B7B38E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1901-4320-BD38-EFA8-EDF5FED1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11/09/2024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29FD-63D8-E8B1-8948-FF79A9B5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FBBFE-8A7F-B15F-5B51-EFBCC2B7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7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99305-C64F-9C8B-B16C-D68A1C233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630CC-30D4-E523-CE20-5C96491CB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577C-A03C-40D2-EC33-1EB593A5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11/09/2024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4922-3750-B598-10CC-F8255E7F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2CF8-6EBA-C619-26BD-563A6114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75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9546-2B85-75B0-331F-F590CC8D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2964-3F83-F7E1-9B9D-31483C8F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6BFA-F5C4-5D70-E821-3B6F9BEB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11/09/2024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60D2-83F1-31E4-DFC9-B96A469F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C3EB-E0D5-E338-2E29-BC6299C9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593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72BC-7DDA-1FF6-38BC-8BA7841B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5FE2C-C7E7-74D2-43E6-D6832FA1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AC00-2718-C92B-088F-1FBBA12E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11/09/2024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0B3F1-5664-CF5D-624F-18E6AD22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1A9E0-B6EE-8B37-CFEA-72497F79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895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ECB8-E698-6DED-C193-FA39B907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9BED-D783-BF3D-FAA8-276FDDD34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F2E8F-5DA7-A960-8A86-D5ADA5E84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9B731-6937-D32F-825F-6D5F6914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11/09/2024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7DD37-FC67-5D6A-F932-C0560F0B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1D466-71F6-67A5-0CBA-AA190766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017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8435-E8AD-3C79-0A8D-7BCF4BAD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50B9-6110-C419-2696-75E7A8BD9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3B0CD-395E-719D-DAAE-0C93E072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A155A-8009-ED1A-67D2-AB0D5CD7F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1943C-EADA-5C66-2D69-7BB096A0A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B8BA4-D6F8-9C33-878A-FB5E5E4A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11/09/2024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CE0C2-81F5-8FCF-A5F6-6B9EE729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1BFAA-059B-4F97-6E5C-AA016D26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240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3BFC-F6D3-86D3-1ADD-CBFF8EA8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A5CA2-23E9-9206-EB1E-A6A27CDF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11/09/2024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724FA-5ACE-692A-1D1E-944DC47A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1680E-BABD-F3B7-C025-2DF339C0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868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B099D-5B39-082F-31F2-7D2A75EC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11/09/2024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376E6-4702-F539-2B52-BB18BC62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67036-D5DE-2464-D3E3-5F6DDD79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26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4EFE-1AAE-EBAA-BA55-50DD31DF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AF69-2DCA-5147-D6BA-F7DC3FA7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853E1-FD54-5F70-FC79-072267C11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CADB3-2F61-75CD-22A3-5BFEDB70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11/09/2024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B5569-519E-D1A0-87D2-72D8603E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6A40-2D9B-D32F-B8ED-53996226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9F72-47F3-BDA9-6B11-F2B844CF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C4A7C-C74D-AA1C-8D09-B6D105345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A0613-AAD5-1BB2-6CB1-90AE191B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F6D21-9291-874F-27C4-4BEF8DDE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11/09/2024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4206E-903F-914C-56D5-989DCA7C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007BD-D369-63DA-757F-FA44F024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857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85AB0-D4B8-5645-7760-786D55A7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AFE5A-D301-5531-5E46-ACA2C4F4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EC5B-16BB-B4ED-D471-97E31AEF1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74DE-045D-469F-9914-29C034975322}" type="datetimeFigureOut">
              <a:rPr lang="en-PH" smtClean="0"/>
              <a:t>11/09/2024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F608-741E-5CDC-4CF9-9FB522C12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1C85-C24D-50FE-D95E-722ADE52D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572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3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5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3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3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4C31EA-8FCB-D314-8526-AEB5D665D8B2}"/>
              </a:ext>
            </a:extLst>
          </p:cNvPr>
          <p:cNvGrpSpPr/>
          <p:nvPr/>
        </p:nvGrpSpPr>
        <p:grpSpPr>
          <a:xfrm>
            <a:off x="-8997" y="-18657"/>
            <a:ext cx="12200997" cy="6876657"/>
            <a:chOff x="-8997" y="-18657"/>
            <a:chExt cx="12200997" cy="68766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20CE7D-82B2-4D23-2684-7345A4F3ACB7}"/>
                </a:ext>
              </a:extLst>
            </p:cNvPr>
            <p:cNvSpPr/>
            <p:nvPr/>
          </p:nvSpPr>
          <p:spPr>
            <a:xfrm>
              <a:off x="-8997" y="1246073"/>
              <a:ext cx="851338" cy="5611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D696AE-CAB7-0057-87AB-E4CCC9B49A68}"/>
                </a:ext>
              </a:extLst>
            </p:cNvPr>
            <p:cNvSpPr/>
            <p:nvPr/>
          </p:nvSpPr>
          <p:spPr>
            <a:xfrm>
              <a:off x="0" y="-18657"/>
              <a:ext cx="12192000" cy="12783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9CED85-90DC-1B20-8F61-4CD8A8C6B986}"/>
                </a:ext>
              </a:extLst>
            </p:cNvPr>
            <p:cNvSpPr/>
            <p:nvPr/>
          </p:nvSpPr>
          <p:spPr>
            <a:xfrm>
              <a:off x="851338" y="1266185"/>
              <a:ext cx="11340662" cy="552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23A506-2021-D4B0-3C12-ED54E95B8991}"/>
                </a:ext>
              </a:extLst>
            </p:cNvPr>
            <p:cNvSpPr txBox="1"/>
            <p:nvPr/>
          </p:nvSpPr>
          <p:spPr>
            <a:xfrm>
              <a:off x="1219200" y="147145"/>
              <a:ext cx="47927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Machine Learning</a:t>
              </a:r>
              <a:endParaRPr lang="en-PH" sz="2800" b="1" dirty="0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8320A195-5390-91F1-04B6-5AC763D948C9}"/>
                </a:ext>
              </a:extLst>
            </p:cNvPr>
            <p:cNvSpPr/>
            <p:nvPr/>
          </p:nvSpPr>
          <p:spPr>
            <a:xfrm>
              <a:off x="4114801" y="260787"/>
              <a:ext cx="352096" cy="324507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6C1095-7E99-67C6-A020-7F7B4577C77C}"/>
                </a:ext>
              </a:extLst>
            </p:cNvPr>
            <p:cNvSpPr txBox="1"/>
            <p:nvPr/>
          </p:nvSpPr>
          <p:spPr>
            <a:xfrm>
              <a:off x="1008994" y="791491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PH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A8182-CC18-EA92-EEC0-60699EA3DC8D}"/>
                </a:ext>
              </a:extLst>
            </p:cNvPr>
            <p:cNvSpPr txBox="1"/>
            <p:nvPr/>
          </p:nvSpPr>
          <p:spPr>
            <a:xfrm>
              <a:off x="1723698" y="791491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Edit</a:t>
              </a:r>
              <a:endParaRPr lang="en-PH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685E0D-DA9B-0B92-1FBB-B874A7BB3281}"/>
                </a:ext>
              </a:extLst>
            </p:cNvPr>
            <p:cNvSpPr txBox="1"/>
            <p:nvPr/>
          </p:nvSpPr>
          <p:spPr>
            <a:xfrm>
              <a:off x="2406871" y="791491"/>
              <a:ext cx="956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View</a:t>
              </a:r>
              <a:endParaRPr lang="en-PH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AC2136-30AB-9373-CFED-53E85279CE80}"/>
                </a:ext>
              </a:extLst>
            </p:cNvPr>
            <p:cNvSpPr txBox="1"/>
            <p:nvPr/>
          </p:nvSpPr>
          <p:spPr>
            <a:xfrm>
              <a:off x="3200402" y="798006"/>
              <a:ext cx="10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Insert</a:t>
              </a:r>
              <a:endParaRPr lang="en-PH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CAE8E5-CEAF-5085-E264-EB53D2539371}"/>
                </a:ext>
              </a:extLst>
            </p:cNvPr>
            <p:cNvSpPr txBox="1"/>
            <p:nvPr/>
          </p:nvSpPr>
          <p:spPr>
            <a:xfrm>
              <a:off x="4114801" y="798005"/>
              <a:ext cx="1450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Runtime</a:t>
              </a:r>
              <a:endParaRPr lang="en-PH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E2284-7C24-F1FE-B08D-ABE39B096495}"/>
                </a:ext>
              </a:extLst>
            </p:cNvPr>
            <p:cNvSpPr txBox="1"/>
            <p:nvPr/>
          </p:nvSpPr>
          <p:spPr>
            <a:xfrm>
              <a:off x="5360279" y="798005"/>
              <a:ext cx="956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Tools</a:t>
              </a:r>
              <a:endParaRPr lang="en-PH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D21256-FB92-D2F9-BFAD-2E61A1143695}"/>
                </a:ext>
              </a:extLst>
            </p:cNvPr>
            <p:cNvSpPr txBox="1"/>
            <p:nvPr/>
          </p:nvSpPr>
          <p:spPr>
            <a:xfrm>
              <a:off x="6185341" y="791490"/>
              <a:ext cx="956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Help</a:t>
              </a:r>
              <a:endParaRPr lang="en-PH" sz="24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76E6C0A-81A8-443C-D1D6-4953B78AB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19" y="244365"/>
              <a:ext cx="711584" cy="7115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DE7098-2B56-9051-A294-4132FDADEA5E}"/>
                </a:ext>
              </a:extLst>
            </p:cNvPr>
            <p:cNvSpPr txBox="1"/>
            <p:nvPr/>
          </p:nvSpPr>
          <p:spPr>
            <a:xfrm>
              <a:off x="6984131" y="784408"/>
              <a:ext cx="2664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chemeClr val="bg2">
                      <a:lumMod val="75000"/>
                    </a:schemeClr>
                  </a:solidFill>
                </a:rPr>
                <a:t>All changes saved</a:t>
              </a:r>
              <a:endParaRPr lang="en-PH" sz="2400" u="sng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6D3979-5210-8F2D-AD99-10F897BD0220}"/>
                </a:ext>
              </a:extLst>
            </p:cNvPr>
            <p:cNvSpPr txBox="1"/>
            <p:nvPr/>
          </p:nvSpPr>
          <p:spPr>
            <a:xfrm>
              <a:off x="7306002" y="113119"/>
              <a:ext cx="1647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Comment</a:t>
              </a:r>
              <a:endParaRPr lang="en-PH" sz="2400" dirty="0"/>
            </a:p>
          </p:txBody>
        </p:sp>
        <p:pic>
          <p:nvPicPr>
            <p:cNvPr id="22" name="Graphic 21" descr="Chat bubble">
              <a:extLst>
                <a:ext uri="{FF2B5EF4-FFF2-40B4-BE49-F238E27FC236}">
                  <a16:creationId xmlns:a16="http://schemas.microsoft.com/office/drawing/2014/main" id="{7580D7FE-F4AF-A5C6-BB14-985A0258E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39277" y="99125"/>
              <a:ext cx="523221" cy="52322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F6AD34A-9237-A26F-EC6C-B1865D5E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9090" y="93863"/>
              <a:ext cx="576003" cy="52799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29AD6F-0E23-5952-C934-79787C0392EF}"/>
                </a:ext>
              </a:extLst>
            </p:cNvPr>
            <p:cNvSpPr txBox="1"/>
            <p:nvPr/>
          </p:nvSpPr>
          <p:spPr>
            <a:xfrm>
              <a:off x="9572131" y="113119"/>
              <a:ext cx="9052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Share</a:t>
              </a:r>
              <a:endParaRPr lang="en-PH" sz="2400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92C548B-97F1-C1AE-6FEB-8408202EDECC}"/>
                </a:ext>
              </a:extLst>
            </p:cNvPr>
            <p:cNvGrpSpPr/>
            <p:nvPr/>
          </p:nvGrpSpPr>
          <p:grpSpPr>
            <a:xfrm>
              <a:off x="8876046" y="119633"/>
              <a:ext cx="772450" cy="461665"/>
              <a:chOff x="5638800" y="2971800"/>
              <a:chExt cx="1310842" cy="914400"/>
            </a:xfrm>
          </p:grpSpPr>
          <p:pic>
            <p:nvPicPr>
              <p:cNvPr id="27" name="Graphic 26" descr="User">
                <a:extLst>
                  <a:ext uri="{FF2B5EF4-FFF2-40B4-BE49-F238E27FC236}">
                    <a16:creationId xmlns:a16="http://schemas.microsoft.com/office/drawing/2014/main" id="{6543533E-F3B9-D098-A028-50550A047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phic 27" descr="User">
                <a:extLst>
                  <a:ext uri="{FF2B5EF4-FFF2-40B4-BE49-F238E27FC236}">
                    <a16:creationId xmlns:a16="http://schemas.microsoft.com/office/drawing/2014/main" id="{6017F4DC-18E8-CDE4-70B5-B3C65F6E2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35242" y="297180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AD8FF4D4-8585-92BC-0252-18FFE0610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33119" y="68727"/>
              <a:ext cx="570186" cy="57018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AB7BE4-CB38-62B9-9348-158D8D0E9AAE}"/>
                </a:ext>
              </a:extLst>
            </p:cNvPr>
            <p:cNvSpPr txBox="1"/>
            <p:nvPr/>
          </p:nvSpPr>
          <p:spPr>
            <a:xfrm>
              <a:off x="1277007" y="1311405"/>
              <a:ext cx="851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Code</a:t>
              </a:r>
              <a:endParaRPr lang="en-PH" sz="2400" dirty="0"/>
            </a:p>
          </p:txBody>
        </p:sp>
        <p:pic>
          <p:nvPicPr>
            <p:cNvPr id="35" name="Graphic 34" descr="Add">
              <a:extLst>
                <a:ext uri="{FF2B5EF4-FFF2-40B4-BE49-F238E27FC236}">
                  <a16:creationId xmlns:a16="http://schemas.microsoft.com/office/drawing/2014/main" id="{1AD4BC6A-66CC-6478-441A-8CF7A84C7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052524" y="1426820"/>
              <a:ext cx="230833" cy="23083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DABAE7-F05B-3404-C6D1-960A545B4456}"/>
                </a:ext>
              </a:extLst>
            </p:cNvPr>
            <p:cNvSpPr txBox="1"/>
            <p:nvPr/>
          </p:nvSpPr>
          <p:spPr>
            <a:xfrm>
              <a:off x="2480226" y="1311405"/>
              <a:ext cx="851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Text</a:t>
              </a:r>
              <a:endParaRPr lang="en-PH" sz="2400" dirty="0"/>
            </a:p>
          </p:txBody>
        </p:sp>
        <p:pic>
          <p:nvPicPr>
            <p:cNvPr id="37" name="Graphic 36" descr="Add">
              <a:extLst>
                <a:ext uri="{FF2B5EF4-FFF2-40B4-BE49-F238E27FC236}">
                  <a16:creationId xmlns:a16="http://schemas.microsoft.com/office/drawing/2014/main" id="{3C5D4F7C-E7C6-2F0D-668F-9C212733B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2255743" y="1426820"/>
              <a:ext cx="230833" cy="2308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8D364B4-A1AE-7B46-69E8-E75BE4195E57}"/>
                    </a:ext>
                  </a:extLst>
                </p:cNvPr>
                <p:cNvSpPr txBox="1"/>
                <p:nvPr/>
              </p:nvSpPr>
              <p:spPr>
                <a:xfrm>
                  <a:off x="146024" y="2562503"/>
                  <a:ext cx="43048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PH" sz="32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8D364B4-A1AE-7B46-69E8-E75BE4195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24" y="2562503"/>
                  <a:ext cx="430487" cy="461665"/>
                </a:xfrm>
                <a:prstGeom prst="rect">
                  <a:avLst/>
                </a:prstGeom>
                <a:blipFill>
                  <a:blip r:embed="rId12"/>
                  <a:stretch>
                    <a:fillRect r="-1267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750D022-E5A5-B7CE-10D9-AD2E64E24CFF}"/>
                </a:ext>
              </a:extLst>
            </p:cNvPr>
            <p:cNvSpPr txBox="1"/>
            <p:nvPr/>
          </p:nvSpPr>
          <p:spPr>
            <a:xfrm>
              <a:off x="9051852" y="1311405"/>
              <a:ext cx="1332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Connect</a:t>
              </a:r>
              <a:endParaRPr lang="en-PH" sz="2400" dirty="0"/>
            </a:p>
          </p:txBody>
        </p:sp>
        <p:pic>
          <p:nvPicPr>
            <p:cNvPr id="48" name="Graphic 47" descr="Play">
              <a:extLst>
                <a:ext uri="{FF2B5EF4-FFF2-40B4-BE49-F238E27FC236}">
                  <a16:creationId xmlns:a16="http://schemas.microsoft.com/office/drawing/2014/main" id="{3ABAF50A-40DE-67A4-B274-E0DF820E4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10214939" y="1311405"/>
              <a:ext cx="457200" cy="457200"/>
            </a:xfrm>
            <a:prstGeom prst="rect">
              <a:avLst/>
            </a:prstGeom>
          </p:spPr>
        </p:pic>
        <p:pic>
          <p:nvPicPr>
            <p:cNvPr id="50" name="Graphic 49" descr="Barcode">
              <a:extLst>
                <a:ext uri="{FF2B5EF4-FFF2-40B4-BE49-F238E27FC236}">
                  <a16:creationId xmlns:a16="http://schemas.microsoft.com/office/drawing/2014/main" id="{454FCE1F-F00C-ADD2-78AC-DA96663E8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5400000">
              <a:off x="10586548" y="1440160"/>
              <a:ext cx="457200" cy="199690"/>
            </a:xfrm>
            <a:prstGeom prst="rect">
              <a:avLst/>
            </a:prstGeom>
          </p:spPr>
        </p:pic>
        <p:pic>
          <p:nvPicPr>
            <p:cNvPr id="52" name="Graphic 51" descr="Chevron arrows">
              <a:extLst>
                <a:ext uri="{FF2B5EF4-FFF2-40B4-BE49-F238E27FC236}">
                  <a16:creationId xmlns:a16="http://schemas.microsoft.com/office/drawing/2014/main" id="{8C9EBCBE-DFF8-E1D8-FBD6-B11E7C6FB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6200000">
              <a:off x="11348960" y="1254536"/>
              <a:ext cx="349034" cy="457200"/>
            </a:xfrm>
            <a:prstGeom prst="rect">
              <a:avLst/>
            </a:prstGeom>
          </p:spPr>
        </p:pic>
        <p:pic>
          <p:nvPicPr>
            <p:cNvPr id="39" name="Graphic 38" descr="List RTL">
              <a:extLst>
                <a:ext uri="{FF2B5EF4-FFF2-40B4-BE49-F238E27FC236}">
                  <a16:creationId xmlns:a16="http://schemas.microsoft.com/office/drawing/2014/main" id="{76A5D9BC-31B1-55B3-078C-BD5D3AA3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0800000">
              <a:off x="122844" y="1458291"/>
              <a:ext cx="598599" cy="360000"/>
            </a:xfrm>
            <a:prstGeom prst="rect">
              <a:avLst/>
            </a:prstGeom>
          </p:spPr>
        </p:pic>
        <p:pic>
          <p:nvPicPr>
            <p:cNvPr id="41" name="Graphic 40" descr="Magnifying glass">
              <a:extLst>
                <a:ext uri="{FF2B5EF4-FFF2-40B4-BE49-F238E27FC236}">
                  <a16:creationId xmlns:a16="http://schemas.microsoft.com/office/drawing/2014/main" id="{9D498C81-C06F-E7E9-EAD9-C22DEF3FB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20719" y="2010397"/>
              <a:ext cx="507474" cy="360000"/>
            </a:xfrm>
            <a:prstGeom prst="rect">
              <a:avLst/>
            </a:prstGeom>
          </p:spPr>
        </p:pic>
        <p:pic>
          <p:nvPicPr>
            <p:cNvPr id="45" name="Graphic 44" descr="Folder">
              <a:extLst>
                <a:ext uri="{FF2B5EF4-FFF2-40B4-BE49-F238E27FC236}">
                  <a16:creationId xmlns:a16="http://schemas.microsoft.com/office/drawing/2014/main" id="{38C2BD7E-82F5-CAE0-19C1-5AA4E7084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3194" y="3216274"/>
              <a:ext cx="417897" cy="360000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CBA447D-A473-41A6-F295-AF5693CADDAA}"/>
                </a:ext>
              </a:extLst>
            </p:cNvPr>
            <p:cNvGrpSpPr/>
            <p:nvPr/>
          </p:nvGrpSpPr>
          <p:grpSpPr>
            <a:xfrm>
              <a:off x="-8207" y="5152138"/>
              <a:ext cx="849758" cy="360000"/>
              <a:chOff x="46202" y="4109545"/>
              <a:chExt cx="849758" cy="463946"/>
            </a:xfrm>
          </p:grpSpPr>
          <p:pic>
            <p:nvPicPr>
              <p:cNvPr id="53" name="Graphic 52" descr="Chevron arrows">
                <a:extLst>
                  <a:ext uri="{FF2B5EF4-FFF2-40B4-BE49-F238E27FC236}">
                    <a16:creationId xmlns:a16="http://schemas.microsoft.com/office/drawing/2014/main" id="{E3C91695-E76A-91E6-9914-D31AF72FB6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68577" t="14097" r="-739" b="14097"/>
              <a:stretch/>
            </p:blipFill>
            <p:spPr>
              <a:xfrm>
                <a:off x="546926" y="4116291"/>
                <a:ext cx="349034" cy="457200"/>
              </a:xfrm>
              <a:prstGeom prst="rect">
                <a:avLst/>
              </a:prstGeom>
            </p:spPr>
          </p:pic>
          <p:pic>
            <p:nvPicPr>
              <p:cNvPr id="54" name="Graphic 53" descr="Chevron arrows">
                <a:extLst>
                  <a:ext uri="{FF2B5EF4-FFF2-40B4-BE49-F238E27FC236}">
                    <a16:creationId xmlns:a16="http://schemas.microsoft.com/office/drawing/2014/main" id="{1485AA13-3A0C-EA50-AE8D-24B57A3DF2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68577" t="14097" r="-739" b="14097"/>
              <a:stretch/>
            </p:blipFill>
            <p:spPr>
              <a:xfrm rot="10800000">
                <a:off x="46202" y="4109545"/>
                <a:ext cx="349034" cy="457200"/>
              </a:xfrm>
              <a:prstGeom prst="rect">
                <a:avLst/>
              </a:prstGeom>
            </p:spPr>
          </p:pic>
        </p:grpSp>
        <p:pic>
          <p:nvPicPr>
            <p:cNvPr id="55" name="Graphic 54" descr="List RTL">
              <a:extLst>
                <a:ext uri="{FF2B5EF4-FFF2-40B4-BE49-F238E27FC236}">
                  <a16:creationId xmlns:a16="http://schemas.microsoft.com/office/drawing/2014/main" id="{66627ECC-8086-5E2A-805E-2C2958E8C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46024" y="5704244"/>
              <a:ext cx="598599" cy="360000"/>
            </a:xfrm>
            <a:prstGeom prst="rect">
              <a:avLst/>
            </a:prstGeom>
          </p:spPr>
        </p:pic>
        <p:pic>
          <p:nvPicPr>
            <p:cNvPr id="57" name="Graphic 56" descr="Web design">
              <a:extLst>
                <a:ext uri="{FF2B5EF4-FFF2-40B4-BE49-F238E27FC236}">
                  <a16:creationId xmlns:a16="http://schemas.microsoft.com/office/drawing/2014/main" id="{C037A415-AB93-4D8F-436F-5BCB4CC54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36672" y="6256350"/>
              <a:ext cx="360000" cy="36000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F5F972-380B-753C-DCD4-7B09CF25F0F4}"/>
              </a:ext>
            </a:extLst>
          </p:cNvPr>
          <p:cNvSpPr/>
          <p:nvPr/>
        </p:nvSpPr>
        <p:spPr>
          <a:xfrm>
            <a:off x="937077" y="2029534"/>
            <a:ext cx="11018251" cy="45868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515464-E9B7-AC63-7A4F-25C07C277D16}"/>
              </a:ext>
            </a:extLst>
          </p:cNvPr>
          <p:cNvSpPr/>
          <p:nvPr/>
        </p:nvSpPr>
        <p:spPr>
          <a:xfrm>
            <a:off x="932304" y="2010397"/>
            <a:ext cx="620806" cy="460595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0D3BE4-6926-8359-675E-ABA0957714BE}"/>
              </a:ext>
            </a:extLst>
          </p:cNvPr>
          <p:cNvSpPr/>
          <p:nvPr/>
        </p:nvSpPr>
        <p:spPr>
          <a:xfrm>
            <a:off x="997362" y="2141797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Graphic 20" descr="Play">
            <a:extLst>
              <a:ext uri="{FF2B5EF4-FFF2-40B4-BE49-F238E27FC236}">
                <a16:creationId xmlns:a16="http://schemas.microsoft.com/office/drawing/2014/main" id="{9BD15FAB-4675-2FB5-9BA0-A7FBA69A9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6753" y="2141797"/>
            <a:ext cx="457200" cy="457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B700448-2D64-7284-4E1A-9392B0F89589}"/>
              </a:ext>
            </a:extLst>
          </p:cNvPr>
          <p:cNvSpPr txBox="1"/>
          <p:nvPr/>
        </p:nvSpPr>
        <p:spPr>
          <a:xfrm>
            <a:off x="2128344" y="2806262"/>
            <a:ext cx="90749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Machine Learning Basics</a:t>
            </a:r>
            <a:endParaRPr lang="en-PH" sz="8800" b="1" dirty="0"/>
          </a:p>
        </p:txBody>
      </p:sp>
    </p:spTree>
    <p:extLst>
      <p:ext uri="{BB962C8B-B14F-4D97-AF65-F5344CB8AC3E}">
        <p14:creationId xmlns:p14="http://schemas.microsoft.com/office/powerpoint/2010/main" val="37646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7329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BC1CCAF-080D-3C0A-1042-89820E129096}"/>
              </a:ext>
            </a:extLst>
          </p:cNvPr>
          <p:cNvSpPr/>
          <p:nvPr/>
        </p:nvSpPr>
        <p:spPr>
          <a:xfrm>
            <a:off x="932304" y="2010398"/>
            <a:ext cx="620806" cy="75205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3BDB83-0805-4DAE-5E86-7D6A02A5B52B}"/>
              </a:ext>
            </a:extLst>
          </p:cNvPr>
          <p:cNvGrpSpPr/>
          <p:nvPr/>
        </p:nvGrpSpPr>
        <p:grpSpPr>
          <a:xfrm>
            <a:off x="993175" y="2100582"/>
            <a:ext cx="496591" cy="539629"/>
            <a:chOff x="997362" y="2141797"/>
            <a:chExt cx="496591" cy="4572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86C120-7D00-9622-0244-D594CDCEB335}"/>
                </a:ext>
              </a:extLst>
            </p:cNvPr>
            <p:cNvSpPr/>
            <p:nvPr/>
          </p:nvSpPr>
          <p:spPr>
            <a:xfrm>
              <a:off x="997362" y="2141797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0" name="Graphic 59" descr="Play">
              <a:extLst>
                <a:ext uri="{FF2B5EF4-FFF2-40B4-BE49-F238E27FC236}">
                  <a16:creationId xmlns:a16="http://schemas.microsoft.com/office/drawing/2014/main" id="{370525D3-72CB-C042-BC6A-BEAA20A87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36753" y="2141797"/>
              <a:ext cx="457200" cy="4572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29157" y="2099913"/>
            <a:ext cx="9074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 examples that machine learning solves</a:t>
            </a:r>
            <a:endParaRPr lang="en-PH" sz="80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2EABDC-20A7-786A-78C8-722462057827}"/>
              </a:ext>
            </a:extLst>
          </p:cNvPr>
          <p:cNvSpPr/>
          <p:nvPr/>
        </p:nvSpPr>
        <p:spPr>
          <a:xfrm>
            <a:off x="1242707" y="3062541"/>
            <a:ext cx="10446619" cy="7329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Recognizing anomalies - Excel</a:t>
            </a:r>
            <a:endParaRPr lang="en-PH" sz="4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5398D3-8623-503E-24DD-AB7794117277}"/>
              </a:ext>
            </a:extLst>
          </p:cNvPr>
          <p:cNvSpPr/>
          <p:nvPr/>
        </p:nvSpPr>
        <p:spPr>
          <a:xfrm>
            <a:off x="1219201" y="3805969"/>
            <a:ext cx="10470126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Unusual credit card transactions</a:t>
            </a:r>
            <a:endParaRPr lang="en-PH" sz="3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D13E7C-83C2-565B-05ED-D4BFED501686}"/>
              </a:ext>
            </a:extLst>
          </p:cNvPr>
          <p:cNvSpPr/>
          <p:nvPr/>
        </p:nvSpPr>
        <p:spPr>
          <a:xfrm>
            <a:off x="1242707" y="4538887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Unusual patterns of sensor readings in a nuclear power plant</a:t>
            </a:r>
            <a:endParaRPr lang="en-PH" sz="3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F30033-49BD-306F-EC2F-02173D61E425}"/>
              </a:ext>
            </a:extLst>
          </p:cNvPr>
          <p:cNvSpPr/>
          <p:nvPr/>
        </p:nvSpPr>
        <p:spPr>
          <a:xfrm>
            <a:off x="1230953" y="5271805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1381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7329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BC1CCAF-080D-3C0A-1042-89820E129096}"/>
              </a:ext>
            </a:extLst>
          </p:cNvPr>
          <p:cNvSpPr/>
          <p:nvPr/>
        </p:nvSpPr>
        <p:spPr>
          <a:xfrm>
            <a:off x="932304" y="2010398"/>
            <a:ext cx="620806" cy="75205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3BDB83-0805-4DAE-5E86-7D6A02A5B52B}"/>
              </a:ext>
            </a:extLst>
          </p:cNvPr>
          <p:cNvGrpSpPr/>
          <p:nvPr/>
        </p:nvGrpSpPr>
        <p:grpSpPr>
          <a:xfrm>
            <a:off x="993175" y="2100582"/>
            <a:ext cx="496591" cy="539629"/>
            <a:chOff x="997362" y="2141797"/>
            <a:chExt cx="496591" cy="4572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86C120-7D00-9622-0244-D594CDCEB335}"/>
                </a:ext>
              </a:extLst>
            </p:cNvPr>
            <p:cNvSpPr/>
            <p:nvPr/>
          </p:nvSpPr>
          <p:spPr>
            <a:xfrm>
              <a:off x="997362" y="2141797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0" name="Graphic 59" descr="Play">
              <a:extLst>
                <a:ext uri="{FF2B5EF4-FFF2-40B4-BE49-F238E27FC236}">
                  <a16:creationId xmlns:a16="http://schemas.microsoft.com/office/drawing/2014/main" id="{370525D3-72CB-C042-BC6A-BEAA20A87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36753" y="2141797"/>
              <a:ext cx="457200" cy="4572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29157" y="2099913"/>
            <a:ext cx="9074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 examples that machine learning solves</a:t>
            </a:r>
            <a:endParaRPr lang="en-PH" sz="80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2EABDC-20A7-786A-78C8-722462057827}"/>
              </a:ext>
            </a:extLst>
          </p:cNvPr>
          <p:cNvSpPr/>
          <p:nvPr/>
        </p:nvSpPr>
        <p:spPr>
          <a:xfrm>
            <a:off x="1242707" y="3062541"/>
            <a:ext cx="10446619" cy="7329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Prediction- Excel</a:t>
            </a:r>
            <a:endParaRPr lang="en-PH" sz="4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5398D3-8623-503E-24DD-AB7794117277}"/>
              </a:ext>
            </a:extLst>
          </p:cNvPr>
          <p:cNvSpPr/>
          <p:nvPr/>
        </p:nvSpPr>
        <p:spPr>
          <a:xfrm>
            <a:off x="1219201" y="3805969"/>
            <a:ext cx="10470126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Future stock prices or currency exchange rates</a:t>
            </a:r>
            <a:endParaRPr lang="en-PH" sz="3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D13E7C-83C2-565B-05ED-D4BFED501686}"/>
              </a:ext>
            </a:extLst>
          </p:cNvPr>
          <p:cNvSpPr/>
          <p:nvPr/>
        </p:nvSpPr>
        <p:spPr>
          <a:xfrm>
            <a:off x="1242707" y="4538887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F30033-49BD-306F-EC2F-02173D61E425}"/>
              </a:ext>
            </a:extLst>
          </p:cNvPr>
          <p:cNvSpPr/>
          <p:nvPr/>
        </p:nvSpPr>
        <p:spPr>
          <a:xfrm>
            <a:off x="1230953" y="5271805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25699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2301EAC-4B93-5B6D-5C3C-0F6D43D69AAD}"/>
              </a:ext>
            </a:extLst>
          </p:cNvPr>
          <p:cNvGrpSpPr/>
          <p:nvPr/>
        </p:nvGrpSpPr>
        <p:grpSpPr>
          <a:xfrm>
            <a:off x="0" y="44697"/>
            <a:ext cx="12192000" cy="6813304"/>
            <a:chOff x="0" y="44697"/>
            <a:chExt cx="12192000" cy="68133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7A1513-DC24-ADB8-2FF6-17AA9F5EDF4F}"/>
                </a:ext>
              </a:extLst>
            </p:cNvPr>
            <p:cNvSpPr/>
            <p:nvPr/>
          </p:nvSpPr>
          <p:spPr>
            <a:xfrm>
              <a:off x="0" y="735725"/>
              <a:ext cx="12192000" cy="612227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F9F432-6B60-F6C6-9614-E9C71D5D0AEE}"/>
                </a:ext>
              </a:extLst>
            </p:cNvPr>
            <p:cNvSpPr txBox="1"/>
            <p:nvPr/>
          </p:nvSpPr>
          <p:spPr>
            <a:xfrm>
              <a:off x="914400" y="44697"/>
              <a:ext cx="5391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Types of Learning</a:t>
              </a:r>
              <a:endParaRPr lang="en-PH" sz="36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CD9BCB-D0AF-F257-2ECE-F01DB40BDD96}"/>
              </a:ext>
            </a:extLst>
          </p:cNvPr>
          <p:cNvSpPr txBox="1"/>
          <p:nvPr/>
        </p:nvSpPr>
        <p:spPr>
          <a:xfrm>
            <a:off x="0" y="691028"/>
            <a:ext cx="1142474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  <a:r>
              <a:rPr lang="en-US" sz="3600" b="1" dirty="0">
                <a:solidFill>
                  <a:schemeClr val="bg1"/>
                </a:solidFill>
              </a:rPr>
              <a:t>Supervised (inductive) learning –</a:t>
            </a:r>
          </a:p>
          <a:p>
            <a:pPr marL="714375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/>
                </a:solidFill>
              </a:rPr>
              <a:t>	Given: training data + desired output (labels)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PH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PH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    </a:t>
            </a:r>
            <a:r>
              <a:rPr lang="en-US" sz="3600" b="1" dirty="0">
                <a:solidFill>
                  <a:schemeClr val="bg1"/>
                </a:solidFill>
              </a:rPr>
              <a:t>Unsupervised learning – </a:t>
            </a:r>
          </a:p>
          <a:p>
            <a:pPr marL="714375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 Given: training data (without desired outputs)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   </a:t>
            </a:r>
            <a:r>
              <a:rPr lang="en-US" sz="3600" b="1" dirty="0">
                <a:solidFill>
                  <a:schemeClr val="bg1"/>
                </a:solidFill>
              </a:rPr>
              <a:t>Semi-supervised learning – </a:t>
            </a:r>
          </a:p>
          <a:p>
            <a:pPr marL="714375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 Given: training data + a few desired outputs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   </a:t>
            </a:r>
            <a:r>
              <a:rPr lang="en-US" sz="3600" b="1" dirty="0">
                <a:solidFill>
                  <a:schemeClr val="bg1"/>
                </a:solidFill>
              </a:rPr>
              <a:t>Reinforcement learning – </a:t>
            </a:r>
          </a:p>
          <a:p>
            <a:pPr marL="714375" indent="-84138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 Rewards from sequence of actions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07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35725"/>
            <a:ext cx="12192000" cy="61222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94592" y="691028"/>
            <a:ext cx="114247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  <a:r>
              <a:rPr lang="en-US" sz="3600" b="1" dirty="0">
                <a:solidFill>
                  <a:schemeClr val="bg1"/>
                </a:solidFill>
              </a:rPr>
              <a:t>Supervised (inductive) learning –</a:t>
            </a:r>
          </a:p>
          <a:p>
            <a:pPr marL="714375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/>
                </a:solidFill>
              </a:rPr>
              <a:t>	Given: training data + desired output (labels)</a:t>
            </a:r>
          </a:p>
          <a:p>
            <a:pPr marL="714375"/>
            <a:endParaRPr lang="en-PH" sz="36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F010CF-795E-DB7F-4845-B834D74A5F5D}"/>
              </a:ext>
            </a:extLst>
          </p:cNvPr>
          <p:cNvSpPr/>
          <p:nvPr/>
        </p:nvSpPr>
        <p:spPr>
          <a:xfrm>
            <a:off x="1965434" y="2084107"/>
            <a:ext cx="8261131" cy="364708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1FD065-96FA-FB65-DEFB-2A9CE173173A}"/>
              </a:ext>
            </a:extLst>
          </p:cNvPr>
          <p:cNvCxnSpPr>
            <a:cxnSpLocks/>
          </p:cNvCxnSpPr>
          <p:nvPr/>
        </p:nvCxnSpPr>
        <p:spPr>
          <a:xfrm>
            <a:off x="3783724" y="2343807"/>
            <a:ext cx="2023241" cy="1704360"/>
          </a:xfrm>
          <a:prstGeom prst="line">
            <a:avLst/>
          </a:prstGeom>
          <a:ln w="3810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2D5534-64DB-33BF-6E8A-E81A00EDD7F6}"/>
              </a:ext>
            </a:extLst>
          </p:cNvPr>
          <p:cNvCxnSpPr>
            <a:cxnSpLocks/>
          </p:cNvCxnSpPr>
          <p:nvPr/>
        </p:nvCxnSpPr>
        <p:spPr>
          <a:xfrm flipV="1">
            <a:off x="2785241" y="4067503"/>
            <a:ext cx="3021724" cy="1513491"/>
          </a:xfrm>
          <a:prstGeom prst="line">
            <a:avLst/>
          </a:prstGeom>
          <a:ln w="3810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A2307B-AEAB-6042-46FB-AA36CBF881DB}"/>
              </a:ext>
            </a:extLst>
          </p:cNvPr>
          <p:cNvCxnSpPr>
            <a:cxnSpLocks/>
          </p:cNvCxnSpPr>
          <p:nvPr/>
        </p:nvCxnSpPr>
        <p:spPr>
          <a:xfrm>
            <a:off x="5806964" y="4048167"/>
            <a:ext cx="3683877" cy="775111"/>
          </a:xfrm>
          <a:prstGeom prst="line">
            <a:avLst/>
          </a:prstGeom>
          <a:ln w="3810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1ECB659-EC48-2DF4-62E6-9782A9832877}"/>
              </a:ext>
            </a:extLst>
          </p:cNvPr>
          <p:cNvSpPr/>
          <p:nvPr/>
        </p:nvSpPr>
        <p:spPr>
          <a:xfrm>
            <a:off x="3384331" y="2501462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80719B-32F0-642D-817D-8DA5A29293CF}"/>
              </a:ext>
            </a:extLst>
          </p:cNvPr>
          <p:cNvSpPr/>
          <p:nvPr/>
        </p:nvSpPr>
        <p:spPr>
          <a:xfrm>
            <a:off x="3783724" y="2836109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5448F1-3A97-7A37-2725-6E87A7E1642A}"/>
              </a:ext>
            </a:extLst>
          </p:cNvPr>
          <p:cNvSpPr/>
          <p:nvPr/>
        </p:nvSpPr>
        <p:spPr>
          <a:xfrm>
            <a:off x="4183117" y="3169841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B6F5FA-71E8-2CE2-0AA2-D2626BEB1887}"/>
              </a:ext>
            </a:extLst>
          </p:cNvPr>
          <p:cNvSpPr/>
          <p:nvPr/>
        </p:nvSpPr>
        <p:spPr>
          <a:xfrm>
            <a:off x="4582509" y="3600353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47B292-A83D-3D14-8918-4E430D63A6E6}"/>
              </a:ext>
            </a:extLst>
          </p:cNvPr>
          <p:cNvSpPr/>
          <p:nvPr/>
        </p:nvSpPr>
        <p:spPr>
          <a:xfrm>
            <a:off x="3999184" y="3618616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D042BF-5092-41A1-A54A-1E452872091F}"/>
              </a:ext>
            </a:extLst>
          </p:cNvPr>
          <p:cNvSpPr/>
          <p:nvPr/>
        </p:nvSpPr>
        <p:spPr>
          <a:xfrm>
            <a:off x="3573514" y="3399511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101FFE-0060-A1C0-FD87-4A4A5E4B9BAD}"/>
              </a:ext>
            </a:extLst>
          </p:cNvPr>
          <p:cNvSpPr/>
          <p:nvPr/>
        </p:nvSpPr>
        <p:spPr>
          <a:xfrm>
            <a:off x="3279226" y="3020554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5D087E-4BFC-3978-A912-17205562C44C}"/>
              </a:ext>
            </a:extLst>
          </p:cNvPr>
          <p:cNvSpPr/>
          <p:nvPr/>
        </p:nvSpPr>
        <p:spPr>
          <a:xfrm>
            <a:off x="2869323" y="2691591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E365B1-CE3D-CBBC-2C02-64EBB9A0844B}"/>
              </a:ext>
            </a:extLst>
          </p:cNvPr>
          <p:cNvSpPr/>
          <p:nvPr/>
        </p:nvSpPr>
        <p:spPr>
          <a:xfrm>
            <a:off x="2438397" y="3110476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590C2C-9C4A-584D-D944-6BC7DA6302CC}"/>
              </a:ext>
            </a:extLst>
          </p:cNvPr>
          <p:cNvSpPr/>
          <p:nvPr/>
        </p:nvSpPr>
        <p:spPr>
          <a:xfrm>
            <a:off x="3308129" y="3778468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529191A-7D67-4F74-D09A-B2985C44D688}"/>
              </a:ext>
            </a:extLst>
          </p:cNvPr>
          <p:cNvSpPr/>
          <p:nvPr/>
        </p:nvSpPr>
        <p:spPr>
          <a:xfrm>
            <a:off x="2785241" y="3462391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2712CE-BDBF-1F6F-70EF-5A10D480BA08}"/>
              </a:ext>
            </a:extLst>
          </p:cNvPr>
          <p:cNvSpPr/>
          <p:nvPr/>
        </p:nvSpPr>
        <p:spPr>
          <a:xfrm>
            <a:off x="4254061" y="3945355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57111F-55B8-EB99-6A63-060FAA683812}"/>
              </a:ext>
            </a:extLst>
          </p:cNvPr>
          <p:cNvSpPr/>
          <p:nvPr/>
        </p:nvSpPr>
        <p:spPr>
          <a:xfrm>
            <a:off x="3563006" y="4105207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CD4713DE-CE30-6A4A-C730-61A0F73BE092}"/>
              </a:ext>
            </a:extLst>
          </p:cNvPr>
          <p:cNvSpPr/>
          <p:nvPr/>
        </p:nvSpPr>
        <p:spPr>
          <a:xfrm rot="18918568">
            <a:off x="4981903" y="2691591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36FB52-6561-2D8B-45E1-872ACDA5461D}"/>
              </a:ext>
            </a:extLst>
          </p:cNvPr>
          <p:cNvSpPr/>
          <p:nvPr/>
        </p:nvSpPr>
        <p:spPr>
          <a:xfrm rot="18918568">
            <a:off x="5237658" y="2985565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FDA4CF68-0ABC-8DE0-8121-162FDAFB679E}"/>
              </a:ext>
            </a:extLst>
          </p:cNvPr>
          <p:cNvSpPr/>
          <p:nvPr/>
        </p:nvSpPr>
        <p:spPr>
          <a:xfrm rot="18918568">
            <a:off x="5533692" y="3351237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BAF32A11-135A-9918-AB96-8E1C8272D110}"/>
              </a:ext>
            </a:extLst>
          </p:cNvPr>
          <p:cNvSpPr/>
          <p:nvPr/>
        </p:nvSpPr>
        <p:spPr>
          <a:xfrm rot="18918568">
            <a:off x="5847257" y="3652345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F2566E60-98D5-6669-5749-B12024A38B63}"/>
              </a:ext>
            </a:extLst>
          </p:cNvPr>
          <p:cNvSpPr/>
          <p:nvPr/>
        </p:nvSpPr>
        <p:spPr>
          <a:xfrm rot="18918568">
            <a:off x="5892795" y="2686653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21CC695-27B7-A487-0DBE-D73118A33CC2}"/>
              </a:ext>
            </a:extLst>
          </p:cNvPr>
          <p:cNvSpPr/>
          <p:nvPr/>
        </p:nvSpPr>
        <p:spPr>
          <a:xfrm rot="18918568">
            <a:off x="6148550" y="2980627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3E79A0CE-2676-DB01-D04E-D7C2545B89C1}"/>
              </a:ext>
            </a:extLst>
          </p:cNvPr>
          <p:cNvSpPr/>
          <p:nvPr/>
        </p:nvSpPr>
        <p:spPr>
          <a:xfrm rot="18918568">
            <a:off x="6444584" y="3346299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4ED66B33-CB90-14CC-1624-9D66DD6C9851}"/>
              </a:ext>
            </a:extLst>
          </p:cNvPr>
          <p:cNvSpPr/>
          <p:nvPr/>
        </p:nvSpPr>
        <p:spPr>
          <a:xfrm rot="18918568">
            <a:off x="6758149" y="3647407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EC039721-51B5-F7B4-88B1-9401007C8229}"/>
              </a:ext>
            </a:extLst>
          </p:cNvPr>
          <p:cNvSpPr/>
          <p:nvPr/>
        </p:nvSpPr>
        <p:spPr>
          <a:xfrm rot="18918568">
            <a:off x="6690711" y="2871097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A0EBFEBF-4C5B-5852-3ADB-C51F13DF3307}"/>
              </a:ext>
            </a:extLst>
          </p:cNvPr>
          <p:cNvSpPr/>
          <p:nvPr/>
        </p:nvSpPr>
        <p:spPr>
          <a:xfrm rot="18918568">
            <a:off x="6946466" y="3165071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Cross 43">
            <a:extLst>
              <a:ext uri="{FF2B5EF4-FFF2-40B4-BE49-F238E27FC236}">
                <a16:creationId xmlns:a16="http://schemas.microsoft.com/office/drawing/2014/main" id="{2598BA8F-0DA3-CC47-BEB0-374BDB137C50}"/>
              </a:ext>
            </a:extLst>
          </p:cNvPr>
          <p:cNvSpPr/>
          <p:nvPr/>
        </p:nvSpPr>
        <p:spPr>
          <a:xfrm rot="18918568">
            <a:off x="7242500" y="3530743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Cross 44">
            <a:extLst>
              <a:ext uri="{FF2B5EF4-FFF2-40B4-BE49-F238E27FC236}">
                <a16:creationId xmlns:a16="http://schemas.microsoft.com/office/drawing/2014/main" id="{2C35F899-A4FC-B855-98E2-77CC8A1A9F32}"/>
              </a:ext>
            </a:extLst>
          </p:cNvPr>
          <p:cNvSpPr/>
          <p:nvPr/>
        </p:nvSpPr>
        <p:spPr>
          <a:xfrm rot="18918568">
            <a:off x="7556065" y="3831851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53502703-51A1-9DC2-3176-18F50454A5EA}"/>
              </a:ext>
            </a:extLst>
          </p:cNvPr>
          <p:cNvSpPr/>
          <p:nvPr/>
        </p:nvSpPr>
        <p:spPr>
          <a:xfrm rot="18918568">
            <a:off x="7342339" y="2882706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C6D92FCB-15B8-04F3-C037-07A9FF3264AF}"/>
              </a:ext>
            </a:extLst>
          </p:cNvPr>
          <p:cNvSpPr/>
          <p:nvPr/>
        </p:nvSpPr>
        <p:spPr>
          <a:xfrm rot="18918568">
            <a:off x="7598094" y="3176680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F7A7F2E6-9DCD-1FA7-35F4-33DFBB7A23B6}"/>
              </a:ext>
            </a:extLst>
          </p:cNvPr>
          <p:cNvSpPr/>
          <p:nvPr/>
        </p:nvSpPr>
        <p:spPr>
          <a:xfrm rot="18918568">
            <a:off x="7894128" y="3542352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CBC562A-81E7-7567-DCB0-BDF1AE134DEA}"/>
              </a:ext>
            </a:extLst>
          </p:cNvPr>
          <p:cNvSpPr/>
          <p:nvPr/>
        </p:nvSpPr>
        <p:spPr>
          <a:xfrm rot="18918568">
            <a:off x="8207693" y="3843460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9966AB14-1A7A-1CD1-BAF3-17964CD8F90B}"/>
              </a:ext>
            </a:extLst>
          </p:cNvPr>
          <p:cNvSpPr/>
          <p:nvPr/>
        </p:nvSpPr>
        <p:spPr>
          <a:xfrm>
            <a:off x="5596318" y="4162207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EF357C65-35E1-545A-1680-B03C09FE6B44}"/>
              </a:ext>
            </a:extLst>
          </p:cNvPr>
          <p:cNvSpPr/>
          <p:nvPr/>
        </p:nvSpPr>
        <p:spPr>
          <a:xfrm>
            <a:off x="6092487" y="4298317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F16717E3-A7F6-697A-D2F0-DE9AECBA10C4}"/>
              </a:ext>
            </a:extLst>
          </p:cNvPr>
          <p:cNvSpPr/>
          <p:nvPr/>
        </p:nvSpPr>
        <p:spPr>
          <a:xfrm>
            <a:off x="6567874" y="4413839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C742A6CB-BC26-8BA6-ADC5-1BAF689FA1F2}"/>
              </a:ext>
            </a:extLst>
          </p:cNvPr>
          <p:cNvSpPr/>
          <p:nvPr/>
        </p:nvSpPr>
        <p:spPr>
          <a:xfrm>
            <a:off x="7061526" y="4577275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A95C3361-8BE5-967D-2772-F2ADD975EAC7}"/>
              </a:ext>
            </a:extLst>
          </p:cNvPr>
          <p:cNvSpPr/>
          <p:nvPr/>
        </p:nvSpPr>
        <p:spPr>
          <a:xfrm>
            <a:off x="5071240" y="4464207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B42BE8E9-A0EB-E9B5-9656-3F5BFD05178C}"/>
              </a:ext>
            </a:extLst>
          </p:cNvPr>
          <p:cNvSpPr/>
          <p:nvPr/>
        </p:nvSpPr>
        <p:spPr>
          <a:xfrm>
            <a:off x="5567409" y="4600317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A0E10329-93BA-511D-9B7E-7BB71305A57B}"/>
              </a:ext>
            </a:extLst>
          </p:cNvPr>
          <p:cNvSpPr/>
          <p:nvPr/>
        </p:nvSpPr>
        <p:spPr>
          <a:xfrm>
            <a:off x="6042796" y="4715839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46FEA312-DD62-DAE2-A916-DA1D9228AEC0}"/>
              </a:ext>
            </a:extLst>
          </p:cNvPr>
          <p:cNvSpPr/>
          <p:nvPr/>
        </p:nvSpPr>
        <p:spPr>
          <a:xfrm>
            <a:off x="6536448" y="4879275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6AE2E0FE-2BD3-03F0-4B25-C03A104016FB}"/>
              </a:ext>
            </a:extLst>
          </p:cNvPr>
          <p:cNvSpPr/>
          <p:nvPr/>
        </p:nvSpPr>
        <p:spPr>
          <a:xfrm>
            <a:off x="4543869" y="4810067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0B1FC5D0-7D77-AA2A-313B-84CC40AABB1E}"/>
              </a:ext>
            </a:extLst>
          </p:cNvPr>
          <p:cNvSpPr/>
          <p:nvPr/>
        </p:nvSpPr>
        <p:spPr>
          <a:xfrm>
            <a:off x="5040038" y="4946177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563C8277-9313-DDD1-83BF-6FBBB037CCEF}"/>
              </a:ext>
            </a:extLst>
          </p:cNvPr>
          <p:cNvSpPr/>
          <p:nvPr/>
        </p:nvSpPr>
        <p:spPr>
          <a:xfrm>
            <a:off x="5515425" y="5061699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15C2DFE3-610D-7EF9-CA7F-0C06D10CEBD7}"/>
              </a:ext>
            </a:extLst>
          </p:cNvPr>
          <p:cNvSpPr/>
          <p:nvPr/>
        </p:nvSpPr>
        <p:spPr>
          <a:xfrm>
            <a:off x="6009077" y="5225135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66833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55061"/>
            <a:ext cx="12192000" cy="6102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94592" y="691028"/>
            <a:ext cx="114247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  <a:r>
              <a:rPr lang="en-US" sz="3600" b="1" dirty="0">
                <a:solidFill>
                  <a:schemeClr val="bg1"/>
                </a:solidFill>
              </a:rPr>
              <a:t>Unsupervised learning – </a:t>
            </a:r>
          </a:p>
          <a:p>
            <a:pPr marL="714375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 Given: training data (without desired outputs)</a:t>
            </a:r>
          </a:p>
          <a:p>
            <a:pPr marL="714375"/>
            <a:endParaRPr lang="en-PH" sz="36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F010CF-795E-DB7F-4845-B834D74A5F5D}"/>
              </a:ext>
            </a:extLst>
          </p:cNvPr>
          <p:cNvSpPr/>
          <p:nvPr/>
        </p:nvSpPr>
        <p:spPr>
          <a:xfrm>
            <a:off x="1965434" y="2084107"/>
            <a:ext cx="8261131" cy="364708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7A7325-4C2C-A792-479A-4C083B75C917}"/>
              </a:ext>
            </a:extLst>
          </p:cNvPr>
          <p:cNvSpPr/>
          <p:nvPr/>
        </p:nvSpPr>
        <p:spPr>
          <a:xfrm>
            <a:off x="3132083" y="225972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35243A-CF24-E4B9-888D-EDDD3FBA11B9}"/>
              </a:ext>
            </a:extLst>
          </p:cNvPr>
          <p:cNvSpPr/>
          <p:nvPr/>
        </p:nvSpPr>
        <p:spPr>
          <a:xfrm>
            <a:off x="2806263" y="258554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075DE0-F023-358D-6A2A-36DC986F71C5}"/>
              </a:ext>
            </a:extLst>
          </p:cNvPr>
          <p:cNvSpPr/>
          <p:nvPr/>
        </p:nvSpPr>
        <p:spPr>
          <a:xfrm>
            <a:off x="2517230" y="291136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BB6223-19F8-E26D-1EB6-D2731228996D}"/>
              </a:ext>
            </a:extLst>
          </p:cNvPr>
          <p:cNvSpPr/>
          <p:nvPr/>
        </p:nvSpPr>
        <p:spPr>
          <a:xfrm>
            <a:off x="3457903" y="249730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F438E6-729C-E28A-C914-F9627E901E3B}"/>
              </a:ext>
            </a:extLst>
          </p:cNvPr>
          <p:cNvSpPr/>
          <p:nvPr/>
        </p:nvSpPr>
        <p:spPr>
          <a:xfrm>
            <a:off x="3132083" y="282312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3CC61C-FD53-7658-8D2E-1FDE63CCE49B}"/>
              </a:ext>
            </a:extLst>
          </p:cNvPr>
          <p:cNvSpPr/>
          <p:nvPr/>
        </p:nvSpPr>
        <p:spPr>
          <a:xfrm>
            <a:off x="2843050" y="3148947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4AE225-6A22-0A43-542A-AE5DFE7C094D}"/>
              </a:ext>
            </a:extLst>
          </p:cNvPr>
          <p:cNvSpPr/>
          <p:nvPr/>
        </p:nvSpPr>
        <p:spPr>
          <a:xfrm>
            <a:off x="3810002" y="283583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0A3B0B-8099-47ED-65FC-3528A05646A8}"/>
              </a:ext>
            </a:extLst>
          </p:cNvPr>
          <p:cNvSpPr/>
          <p:nvPr/>
        </p:nvSpPr>
        <p:spPr>
          <a:xfrm>
            <a:off x="3484182" y="316165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3129A9-C532-351E-6C2B-ED9920EA7975}"/>
              </a:ext>
            </a:extLst>
          </p:cNvPr>
          <p:cNvSpPr/>
          <p:nvPr/>
        </p:nvSpPr>
        <p:spPr>
          <a:xfrm>
            <a:off x="3195149" y="348747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B8D23A-A446-12F6-3E54-3AB6DA17926D}"/>
              </a:ext>
            </a:extLst>
          </p:cNvPr>
          <p:cNvSpPr/>
          <p:nvPr/>
        </p:nvSpPr>
        <p:spPr>
          <a:xfrm>
            <a:off x="4167351" y="3120711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4489113-9CC1-C13E-A7F6-064E982B44A2}"/>
              </a:ext>
            </a:extLst>
          </p:cNvPr>
          <p:cNvSpPr/>
          <p:nvPr/>
        </p:nvSpPr>
        <p:spPr>
          <a:xfrm>
            <a:off x="3841531" y="344653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C1CF3C-2EEA-462B-555A-AFEA1D30EC77}"/>
              </a:ext>
            </a:extLst>
          </p:cNvPr>
          <p:cNvSpPr/>
          <p:nvPr/>
        </p:nvSpPr>
        <p:spPr>
          <a:xfrm>
            <a:off x="3552498" y="377235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43ED0A4-B146-458D-7CA5-8D42847BE868}"/>
              </a:ext>
            </a:extLst>
          </p:cNvPr>
          <p:cNvSpPr/>
          <p:nvPr/>
        </p:nvSpPr>
        <p:spPr>
          <a:xfrm>
            <a:off x="4524708" y="337558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65A85F-B66B-E1E0-0433-D921B6684800}"/>
              </a:ext>
            </a:extLst>
          </p:cNvPr>
          <p:cNvSpPr/>
          <p:nvPr/>
        </p:nvSpPr>
        <p:spPr>
          <a:xfrm>
            <a:off x="4198888" y="3701407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4F4C90D-85BE-E5C5-4D94-D9ADF8D30BBD}"/>
              </a:ext>
            </a:extLst>
          </p:cNvPr>
          <p:cNvSpPr/>
          <p:nvPr/>
        </p:nvSpPr>
        <p:spPr>
          <a:xfrm>
            <a:off x="3909855" y="4027228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D384D32-68C7-CB82-E424-7352E08A9976}"/>
              </a:ext>
            </a:extLst>
          </p:cNvPr>
          <p:cNvSpPr/>
          <p:nvPr/>
        </p:nvSpPr>
        <p:spPr>
          <a:xfrm>
            <a:off x="4850528" y="439048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129DAB8-4260-DB7E-96AD-CE08A325A1AF}"/>
              </a:ext>
            </a:extLst>
          </p:cNvPr>
          <p:cNvSpPr/>
          <p:nvPr/>
        </p:nvSpPr>
        <p:spPr>
          <a:xfrm>
            <a:off x="4524708" y="468412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0CD769-555E-2D7E-11F1-A1E0EEDCEBEE}"/>
              </a:ext>
            </a:extLst>
          </p:cNvPr>
          <p:cNvSpPr/>
          <p:nvPr/>
        </p:nvSpPr>
        <p:spPr>
          <a:xfrm>
            <a:off x="4235675" y="504474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85E75E9-9827-06D1-1095-92ADBA555500}"/>
              </a:ext>
            </a:extLst>
          </p:cNvPr>
          <p:cNvSpPr/>
          <p:nvPr/>
        </p:nvSpPr>
        <p:spPr>
          <a:xfrm>
            <a:off x="5352398" y="455339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FC32CA-2162-F24B-0E34-D0403B482312}"/>
              </a:ext>
            </a:extLst>
          </p:cNvPr>
          <p:cNvSpPr/>
          <p:nvPr/>
        </p:nvSpPr>
        <p:spPr>
          <a:xfrm>
            <a:off x="5026578" y="484703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846138F-401C-6273-D2FF-87723E60AB4D}"/>
              </a:ext>
            </a:extLst>
          </p:cNvPr>
          <p:cNvSpPr/>
          <p:nvPr/>
        </p:nvSpPr>
        <p:spPr>
          <a:xfrm>
            <a:off x="4737545" y="520765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D7ED283-A4BB-4924-EEBC-CD7D16FFDDE0}"/>
              </a:ext>
            </a:extLst>
          </p:cNvPr>
          <p:cNvSpPr/>
          <p:nvPr/>
        </p:nvSpPr>
        <p:spPr>
          <a:xfrm>
            <a:off x="5854268" y="452121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C57CD92-B4CA-E0F2-3C57-3C2018DEABAF}"/>
              </a:ext>
            </a:extLst>
          </p:cNvPr>
          <p:cNvSpPr/>
          <p:nvPr/>
        </p:nvSpPr>
        <p:spPr>
          <a:xfrm>
            <a:off x="5528448" y="481485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577BEE-5865-7FE7-F617-B52D18B248E7}"/>
              </a:ext>
            </a:extLst>
          </p:cNvPr>
          <p:cNvSpPr/>
          <p:nvPr/>
        </p:nvSpPr>
        <p:spPr>
          <a:xfrm>
            <a:off x="5239415" y="517548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49460F2-0A3B-A2B8-3932-76D003EE64AD}"/>
              </a:ext>
            </a:extLst>
          </p:cNvPr>
          <p:cNvSpPr/>
          <p:nvPr/>
        </p:nvSpPr>
        <p:spPr>
          <a:xfrm>
            <a:off x="6365332" y="4594571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975DCA8-9025-D846-39D8-18C983859F2B}"/>
              </a:ext>
            </a:extLst>
          </p:cNvPr>
          <p:cNvSpPr/>
          <p:nvPr/>
        </p:nvSpPr>
        <p:spPr>
          <a:xfrm>
            <a:off x="6039512" y="488821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DE4A9B4-AFAB-86E4-8158-6FF45DC00D43}"/>
              </a:ext>
            </a:extLst>
          </p:cNvPr>
          <p:cNvSpPr/>
          <p:nvPr/>
        </p:nvSpPr>
        <p:spPr>
          <a:xfrm>
            <a:off x="5750479" y="524884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C3D2983-B13A-964E-CB81-C741F3776E3B}"/>
              </a:ext>
            </a:extLst>
          </p:cNvPr>
          <p:cNvSpPr/>
          <p:nvPr/>
        </p:nvSpPr>
        <p:spPr>
          <a:xfrm>
            <a:off x="6138055" y="252170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83F25A0-7B27-1C9B-C064-93596EF12F74}"/>
              </a:ext>
            </a:extLst>
          </p:cNvPr>
          <p:cNvSpPr/>
          <p:nvPr/>
        </p:nvSpPr>
        <p:spPr>
          <a:xfrm>
            <a:off x="6490154" y="286023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88D1D1F-83D1-58F4-7950-6AE9F0180FDF}"/>
              </a:ext>
            </a:extLst>
          </p:cNvPr>
          <p:cNvSpPr/>
          <p:nvPr/>
        </p:nvSpPr>
        <p:spPr>
          <a:xfrm>
            <a:off x="6847503" y="314511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7E2F6E7-CAA6-18C1-BA83-BC6AC766B21C}"/>
              </a:ext>
            </a:extLst>
          </p:cNvPr>
          <p:cNvSpPr/>
          <p:nvPr/>
        </p:nvSpPr>
        <p:spPr>
          <a:xfrm>
            <a:off x="7204860" y="3399987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46B2506-B138-4D86-F845-D201E13EDFF4}"/>
              </a:ext>
            </a:extLst>
          </p:cNvPr>
          <p:cNvSpPr/>
          <p:nvPr/>
        </p:nvSpPr>
        <p:spPr>
          <a:xfrm>
            <a:off x="7780287" y="277210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5EA6DD-D249-C607-0FB0-A7F83A5B6FD0}"/>
              </a:ext>
            </a:extLst>
          </p:cNvPr>
          <p:cNvSpPr/>
          <p:nvPr/>
        </p:nvSpPr>
        <p:spPr>
          <a:xfrm>
            <a:off x="8132386" y="311063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C808528-DDE7-CBE4-D6A8-2DC3033F6B7E}"/>
              </a:ext>
            </a:extLst>
          </p:cNvPr>
          <p:cNvSpPr/>
          <p:nvPr/>
        </p:nvSpPr>
        <p:spPr>
          <a:xfrm>
            <a:off x="8489735" y="339550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C1440C9-8F42-1256-64ED-ED01DE78E296}"/>
              </a:ext>
            </a:extLst>
          </p:cNvPr>
          <p:cNvSpPr/>
          <p:nvPr/>
        </p:nvSpPr>
        <p:spPr>
          <a:xfrm>
            <a:off x="8847092" y="365038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D360041-2D3D-81B1-2516-BE898DDFD623}"/>
              </a:ext>
            </a:extLst>
          </p:cNvPr>
          <p:cNvSpPr/>
          <p:nvPr/>
        </p:nvSpPr>
        <p:spPr>
          <a:xfrm>
            <a:off x="7225859" y="288838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C3A1B34-EC71-EC88-02CA-8617494F147F}"/>
              </a:ext>
            </a:extLst>
          </p:cNvPr>
          <p:cNvSpPr/>
          <p:nvPr/>
        </p:nvSpPr>
        <p:spPr>
          <a:xfrm>
            <a:off x="7577958" y="322691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F269AA9-0E0D-0489-73B6-F403E30A60C1}"/>
              </a:ext>
            </a:extLst>
          </p:cNvPr>
          <p:cNvSpPr/>
          <p:nvPr/>
        </p:nvSpPr>
        <p:spPr>
          <a:xfrm>
            <a:off x="7935307" y="3511791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0546141-5283-15F9-807A-19B315155BA0}"/>
              </a:ext>
            </a:extLst>
          </p:cNvPr>
          <p:cNvSpPr/>
          <p:nvPr/>
        </p:nvSpPr>
        <p:spPr>
          <a:xfrm>
            <a:off x="8292664" y="376666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E9D51CA-4728-E3E6-4E59-51C158F998DB}"/>
              </a:ext>
            </a:extLst>
          </p:cNvPr>
          <p:cNvSpPr/>
          <p:nvPr/>
        </p:nvSpPr>
        <p:spPr>
          <a:xfrm>
            <a:off x="9542090" y="314511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E2FF422-4557-C0BB-24C7-08662E4A5AFE}"/>
              </a:ext>
            </a:extLst>
          </p:cNvPr>
          <p:cNvSpPr/>
          <p:nvPr/>
        </p:nvSpPr>
        <p:spPr>
          <a:xfrm>
            <a:off x="7920857" y="238311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98B230E-BA8C-571F-80DD-6D2FE79903BD}"/>
              </a:ext>
            </a:extLst>
          </p:cNvPr>
          <p:cNvSpPr/>
          <p:nvPr/>
        </p:nvSpPr>
        <p:spPr>
          <a:xfrm>
            <a:off x="8272956" y="272164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69ACD7-E10F-A38B-621A-D155F1735872}"/>
              </a:ext>
            </a:extLst>
          </p:cNvPr>
          <p:cNvSpPr/>
          <p:nvPr/>
        </p:nvSpPr>
        <p:spPr>
          <a:xfrm>
            <a:off x="8630305" y="300651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BE7DB2A-68E1-4E2A-FB0A-4E289163035E}"/>
              </a:ext>
            </a:extLst>
          </p:cNvPr>
          <p:cNvSpPr/>
          <p:nvPr/>
        </p:nvSpPr>
        <p:spPr>
          <a:xfrm>
            <a:off x="8987662" y="326139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CAE3277-F839-EB70-A9E2-90E881C4DCF5}"/>
              </a:ext>
            </a:extLst>
          </p:cNvPr>
          <p:cNvSpPr/>
          <p:nvPr/>
        </p:nvSpPr>
        <p:spPr>
          <a:xfrm>
            <a:off x="2343807" y="2173875"/>
            <a:ext cx="2735337" cy="2347339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Teardrop 95">
            <a:extLst>
              <a:ext uri="{FF2B5EF4-FFF2-40B4-BE49-F238E27FC236}">
                <a16:creationId xmlns:a16="http://schemas.microsoft.com/office/drawing/2014/main" id="{CF2ED143-D1A1-BA60-8A80-DA9485973634}"/>
              </a:ext>
            </a:extLst>
          </p:cNvPr>
          <p:cNvSpPr/>
          <p:nvPr/>
        </p:nvSpPr>
        <p:spPr>
          <a:xfrm>
            <a:off x="3901970" y="4262408"/>
            <a:ext cx="2900856" cy="1363581"/>
          </a:xfrm>
          <a:prstGeom prst="teardrop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CF02968-A367-6EC9-A15E-B4F87BA13871}"/>
              </a:ext>
            </a:extLst>
          </p:cNvPr>
          <p:cNvSpPr/>
          <p:nvPr/>
        </p:nvSpPr>
        <p:spPr>
          <a:xfrm>
            <a:off x="5757551" y="2259724"/>
            <a:ext cx="4290651" cy="2039007"/>
          </a:xfrm>
          <a:custGeom>
            <a:avLst/>
            <a:gdLst>
              <a:gd name="connsiteX0" fmla="*/ 159773 w 4290651"/>
              <a:gd name="connsiteY0" fmla="*/ 241739 h 2375339"/>
              <a:gd name="connsiteX1" fmla="*/ 159773 w 4290651"/>
              <a:gd name="connsiteY1" fmla="*/ 241739 h 2375339"/>
              <a:gd name="connsiteX2" fmla="*/ 653759 w 4290651"/>
              <a:gd name="connsiteY2" fmla="*/ 147146 h 2375339"/>
              <a:gd name="connsiteX3" fmla="*/ 737842 w 4290651"/>
              <a:gd name="connsiteY3" fmla="*/ 126125 h 2375339"/>
              <a:gd name="connsiteX4" fmla="*/ 842946 w 4290651"/>
              <a:gd name="connsiteY4" fmla="*/ 84084 h 2375339"/>
              <a:gd name="connsiteX5" fmla="*/ 1872959 w 4290651"/>
              <a:gd name="connsiteY5" fmla="*/ 73574 h 2375339"/>
              <a:gd name="connsiteX6" fmla="*/ 2955525 w 4290651"/>
              <a:gd name="connsiteY6" fmla="*/ 10511 h 2375339"/>
              <a:gd name="connsiteX7" fmla="*/ 3375939 w 4290651"/>
              <a:gd name="connsiteY7" fmla="*/ 262760 h 2375339"/>
              <a:gd name="connsiteX8" fmla="*/ 3460021 w 4290651"/>
              <a:gd name="connsiteY8" fmla="*/ 315311 h 2375339"/>
              <a:gd name="connsiteX9" fmla="*/ 3586146 w 4290651"/>
              <a:gd name="connsiteY9" fmla="*/ 409905 h 2375339"/>
              <a:gd name="connsiteX10" fmla="*/ 3796352 w 4290651"/>
              <a:gd name="connsiteY10" fmla="*/ 525518 h 2375339"/>
              <a:gd name="connsiteX11" fmla="*/ 3901456 w 4290651"/>
              <a:gd name="connsiteY11" fmla="*/ 588580 h 2375339"/>
              <a:gd name="connsiteX12" fmla="*/ 3964518 w 4290651"/>
              <a:gd name="connsiteY12" fmla="*/ 641132 h 2375339"/>
              <a:gd name="connsiteX13" fmla="*/ 4090642 w 4290651"/>
              <a:gd name="connsiteY13" fmla="*/ 756746 h 2375339"/>
              <a:gd name="connsiteX14" fmla="*/ 4122173 w 4290651"/>
              <a:gd name="connsiteY14" fmla="*/ 819808 h 2375339"/>
              <a:gd name="connsiteX15" fmla="*/ 4153704 w 4290651"/>
              <a:gd name="connsiteY15" fmla="*/ 872360 h 2375339"/>
              <a:gd name="connsiteX16" fmla="*/ 4195746 w 4290651"/>
              <a:gd name="connsiteY16" fmla="*/ 1008994 h 2375339"/>
              <a:gd name="connsiteX17" fmla="*/ 4248297 w 4290651"/>
              <a:gd name="connsiteY17" fmla="*/ 1124608 h 2375339"/>
              <a:gd name="connsiteX18" fmla="*/ 4269318 w 4290651"/>
              <a:gd name="connsiteY18" fmla="*/ 1187670 h 2375339"/>
              <a:gd name="connsiteX19" fmla="*/ 4290339 w 4290651"/>
              <a:gd name="connsiteY19" fmla="*/ 1240222 h 2375339"/>
              <a:gd name="connsiteX20" fmla="*/ 4279828 w 4290651"/>
              <a:gd name="connsiteY20" fmla="*/ 1765739 h 2375339"/>
              <a:gd name="connsiteX21" fmla="*/ 4227277 w 4290651"/>
              <a:gd name="connsiteY21" fmla="*/ 1839311 h 2375339"/>
              <a:gd name="connsiteX22" fmla="*/ 3932987 w 4290651"/>
              <a:gd name="connsiteY22" fmla="*/ 1944415 h 2375339"/>
              <a:gd name="connsiteX23" fmla="*/ 3848904 w 4290651"/>
              <a:gd name="connsiteY23" fmla="*/ 1996967 h 2375339"/>
              <a:gd name="connsiteX24" fmla="*/ 3722780 w 4290651"/>
              <a:gd name="connsiteY24" fmla="*/ 2060029 h 2375339"/>
              <a:gd name="connsiteX25" fmla="*/ 3649208 w 4290651"/>
              <a:gd name="connsiteY25" fmla="*/ 2112580 h 2375339"/>
              <a:gd name="connsiteX26" fmla="*/ 3575635 w 4290651"/>
              <a:gd name="connsiteY26" fmla="*/ 2133601 h 2375339"/>
              <a:gd name="connsiteX27" fmla="*/ 3386449 w 4290651"/>
              <a:gd name="connsiteY27" fmla="*/ 2217684 h 2375339"/>
              <a:gd name="connsiteX28" fmla="*/ 3207773 w 4290651"/>
              <a:gd name="connsiteY28" fmla="*/ 2238705 h 2375339"/>
              <a:gd name="connsiteX29" fmla="*/ 3102670 w 4290651"/>
              <a:gd name="connsiteY29" fmla="*/ 2259725 h 2375339"/>
              <a:gd name="connsiteX30" fmla="*/ 3050118 w 4290651"/>
              <a:gd name="connsiteY30" fmla="*/ 2280746 h 2375339"/>
              <a:gd name="connsiteX31" fmla="*/ 2966035 w 4290651"/>
              <a:gd name="connsiteY31" fmla="*/ 2291256 h 2375339"/>
              <a:gd name="connsiteX32" fmla="*/ 2913483 w 4290651"/>
              <a:gd name="connsiteY32" fmla="*/ 2301767 h 2375339"/>
              <a:gd name="connsiteX33" fmla="*/ 2797870 w 4290651"/>
              <a:gd name="connsiteY33" fmla="*/ 2333298 h 2375339"/>
              <a:gd name="connsiteX34" fmla="*/ 2608683 w 4290651"/>
              <a:gd name="connsiteY34" fmla="*/ 2364829 h 2375339"/>
              <a:gd name="connsiteX35" fmla="*/ 2545621 w 4290651"/>
              <a:gd name="connsiteY35" fmla="*/ 2375339 h 2375339"/>
              <a:gd name="connsiteX36" fmla="*/ 2146228 w 4290651"/>
              <a:gd name="connsiteY36" fmla="*/ 2364829 h 2375339"/>
              <a:gd name="connsiteX37" fmla="*/ 2030615 w 4290651"/>
              <a:gd name="connsiteY37" fmla="*/ 2322787 h 2375339"/>
              <a:gd name="connsiteX38" fmla="*/ 1662752 w 4290651"/>
              <a:gd name="connsiteY38" fmla="*/ 2207174 h 2375339"/>
              <a:gd name="connsiteX39" fmla="*/ 1336932 w 4290651"/>
              <a:gd name="connsiteY39" fmla="*/ 2091560 h 2375339"/>
              <a:gd name="connsiteX40" fmla="*/ 1252849 w 4290651"/>
              <a:gd name="connsiteY40" fmla="*/ 2039008 h 2375339"/>
              <a:gd name="connsiteX41" fmla="*/ 1179277 w 4290651"/>
              <a:gd name="connsiteY41" fmla="*/ 2007477 h 2375339"/>
              <a:gd name="connsiteX42" fmla="*/ 1137235 w 4290651"/>
              <a:gd name="connsiteY42" fmla="*/ 1975946 h 2375339"/>
              <a:gd name="connsiteX43" fmla="*/ 1084683 w 4290651"/>
              <a:gd name="connsiteY43" fmla="*/ 1944415 h 2375339"/>
              <a:gd name="connsiteX44" fmla="*/ 853456 w 4290651"/>
              <a:gd name="connsiteY44" fmla="*/ 1744718 h 2375339"/>
              <a:gd name="connsiteX45" fmla="*/ 611718 w 4290651"/>
              <a:gd name="connsiteY45" fmla="*/ 1597574 h 2375339"/>
              <a:gd name="connsiteX46" fmla="*/ 527635 w 4290651"/>
              <a:gd name="connsiteY46" fmla="*/ 1545022 h 2375339"/>
              <a:gd name="connsiteX47" fmla="*/ 454063 w 4290651"/>
              <a:gd name="connsiteY47" fmla="*/ 1439918 h 2375339"/>
              <a:gd name="connsiteX48" fmla="*/ 401511 w 4290651"/>
              <a:gd name="connsiteY48" fmla="*/ 1387367 h 2375339"/>
              <a:gd name="connsiteX49" fmla="*/ 327939 w 4290651"/>
              <a:gd name="connsiteY49" fmla="*/ 1240222 h 2375339"/>
              <a:gd name="connsiteX50" fmla="*/ 222835 w 4290651"/>
              <a:gd name="connsiteY50" fmla="*/ 1040525 h 2375339"/>
              <a:gd name="connsiteX51" fmla="*/ 96711 w 4290651"/>
              <a:gd name="connsiteY51" fmla="*/ 840829 h 2375339"/>
              <a:gd name="connsiteX52" fmla="*/ 12628 w 4290651"/>
              <a:gd name="connsiteY52" fmla="*/ 651642 h 2375339"/>
              <a:gd name="connsiteX53" fmla="*/ 12628 w 4290651"/>
              <a:gd name="connsiteY53" fmla="*/ 409905 h 2375339"/>
              <a:gd name="connsiteX54" fmla="*/ 23139 w 4290651"/>
              <a:gd name="connsiteY54" fmla="*/ 304801 h 2375339"/>
              <a:gd name="connsiteX55" fmla="*/ 75690 w 4290651"/>
              <a:gd name="connsiteY55" fmla="*/ 252249 h 2375339"/>
              <a:gd name="connsiteX56" fmla="*/ 117732 w 4290651"/>
              <a:gd name="connsiteY56" fmla="*/ 231229 h 2375339"/>
              <a:gd name="connsiteX57" fmla="*/ 159773 w 4290651"/>
              <a:gd name="connsiteY57" fmla="*/ 241739 h 237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290651" h="2375339">
                <a:moveTo>
                  <a:pt x="159773" y="241739"/>
                </a:moveTo>
                <a:lnTo>
                  <a:pt x="159773" y="241739"/>
                </a:lnTo>
                <a:cubicBezTo>
                  <a:pt x="324435" y="210208"/>
                  <a:pt x="491111" y="187808"/>
                  <a:pt x="653759" y="147146"/>
                </a:cubicBezTo>
                <a:cubicBezTo>
                  <a:pt x="681787" y="140139"/>
                  <a:pt x="710434" y="135261"/>
                  <a:pt x="737842" y="126125"/>
                </a:cubicBezTo>
                <a:cubicBezTo>
                  <a:pt x="773639" y="114193"/>
                  <a:pt x="805253" y="85829"/>
                  <a:pt x="842946" y="84084"/>
                </a:cubicBezTo>
                <a:cubicBezTo>
                  <a:pt x="1185934" y="68205"/>
                  <a:pt x="1529621" y="77077"/>
                  <a:pt x="1872959" y="73574"/>
                </a:cubicBezTo>
                <a:cubicBezTo>
                  <a:pt x="2702642" y="-13110"/>
                  <a:pt x="2341234" y="-6552"/>
                  <a:pt x="2955525" y="10511"/>
                </a:cubicBezTo>
                <a:cubicBezTo>
                  <a:pt x="3211262" y="146904"/>
                  <a:pt x="3051968" y="56597"/>
                  <a:pt x="3375939" y="262760"/>
                </a:cubicBezTo>
                <a:cubicBezTo>
                  <a:pt x="3403823" y="280504"/>
                  <a:pt x="3434213" y="294664"/>
                  <a:pt x="3460021" y="315311"/>
                </a:cubicBezTo>
                <a:cubicBezTo>
                  <a:pt x="3496004" y="344098"/>
                  <a:pt x="3548194" y="387415"/>
                  <a:pt x="3586146" y="409905"/>
                </a:cubicBezTo>
                <a:cubicBezTo>
                  <a:pt x="3654941" y="450672"/>
                  <a:pt x="3726779" y="486093"/>
                  <a:pt x="3796352" y="525518"/>
                </a:cubicBezTo>
                <a:cubicBezTo>
                  <a:pt x="3831899" y="545661"/>
                  <a:pt x="3870069" y="562424"/>
                  <a:pt x="3901456" y="588580"/>
                </a:cubicBezTo>
                <a:cubicBezTo>
                  <a:pt x="3922477" y="606097"/>
                  <a:pt x="3943002" y="624227"/>
                  <a:pt x="3964518" y="641132"/>
                </a:cubicBezTo>
                <a:cubicBezTo>
                  <a:pt x="4030345" y="692853"/>
                  <a:pt x="4049896" y="692717"/>
                  <a:pt x="4090642" y="756746"/>
                </a:cubicBezTo>
                <a:cubicBezTo>
                  <a:pt x="4103259" y="776574"/>
                  <a:pt x="4110919" y="799176"/>
                  <a:pt x="4122173" y="819808"/>
                </a:cubicBezTo>
                <a:cubicBezTo>
                  <a:pt x="4131955" y="837742"/>
                  <a:pt x="4145251" y="853763"/>
                  <a:pt x="4153704" y="872360"/>
                </a:cubicBezTo>
                <a:cubicBezTo>
                  <a:pt x="4179016" y="928047"/>
                  <a:pt x="4172982" y="950458"/>
                  <a:pt x="4195746" y="1008994"/>
                </a:cubicBezTo>
                <a:cubicBezTo>
                  <a:pt x="4211089" y="1048448"/>
                  <a:pt x="4232179" y="1085464"/>
                  <a:pt x="4248297" y="1124608"/>
                </a:cubicBezTo>
                <a:cubicBezTo>
                  <a:pt x="4256734" y="1145097"/>
                  <a:pt x="4261746" y="1166846"/>
                  <a:pt x="4269318" y="1187670"/>
                </a:cubicBezTo>
                <a:cubicBezTo>
                  <a:pt x="4275766" y="1205401"/>
                  <a:pt x="4283332" y="1222705"/>
                  <a:pt x="4290339" y="1240222"/>
                </a:cubicBezTo>
                <a:cubicBezTo>
                  <a:pt x="4286835" y="1415394"/>
                  <a:pt x="4298170" y="1591494"/>
                  <a:pt x="4279828" y="1765739"/>
                </a:cubicBezTo>
                <a:cubicBezTo>
                  <a:pt x="4276673" y="1795711"/>
                  <a:pt x="4251898" y="1821931"/>
                  <a:pt x="4227277" y="1839311"/>
                </a:cubicBezTo>
                <a:cubicBezTo>
                  <a:pt x="4168164" y="1881038"/>
                  <a:pt x="3988313" y="1921362"/>
                  <a:pt x="3932987" y="1944415"/>
                </a:cubicBezTo>
                <a:cubicBezTo>
                  <a:pt x="3902478" y="1957127"/>
                  <a:pt x="3878067" y="1981413"/>
                  <a:pt x="3848904" y="1996967"/>
                </a:cubicBezTo>
                <a:cubicBezTo>
                  <a:pt x="3733253" y="2058648"/>
                  <a:pt x="3816053" y="1997848"/>
                  <a:pt x="3722780" y="2060029"/>
                </a:cubicBezTo>
                <a:cubicBezTo>
                  <a:pt x="3697704" y="2076746"/>
                  <a:pt x="3676164" y="2099102"/>
                  <a:pt x="3649208" y="2112580"/>
                </a:cubicBezTo>
                <a:cubicBezTo>
                  <a:pt x="3626395" y="2123986"/>
                  <a:pt x="3599316" y="2124128"/>
                  <a:pt x="3575635" y="2133601"/>
                </a:cubicBezTo>
                <a:cubicBezTo>
                  <a:pt x="3511561" y="2159231"/>
                  <a:pt x="3455116" y="2210817"/>
                  <a:pt x="3386449" y="2217684"/>
                </a:cubicBezTo>
                <a:cubicBezTo>
                  <a:pt x="3324415" y="2223887"/>
                  <a:pt x="3268553" y="2227979"/>
                  <a:pt x="3207773" y="2238705"/>
                </a:cubicBezTo>
                <a:cubicBezTo>
                  <a:pt x="3172589" y="2244914"/>
                  <a:pt x="3137704" y="2252718"/>
                  <a:pt x="3102670" y="2259725"/>
                </a:cubicBezTo>
                <a:cubicBezTo>
                  <a:pt x="3085153" y="2266732"/>
                  <a:pt x="3068502" y="2276504"/>
                  <a:pt x="3050118" y="2280746"/>
                </a:cubicBezTo>
                <a:cubicBezTo>
                  <a:pt x="3022596" y="2287097"/>
                  <a:pt x="2993952" y="2286961"/>
                  <a:pt x="2966035" y="2291256"/>
                </a:cubicBezTo>
                <a:cubicBezTo>
                  <a:pt x="2948378" y="2293972"/>
                  <a:pt x="2931000" y="2298263"/>
                  <a:pt x="2913483" y="2301767"/>
                </a:cubicBezTo>
                <a:cubicBezTo>
                  <a:pt x="2846445" y="2335285"/>
                  <a:pt x="2891442" y="2318326"/>
                  <a:pt x="2797870" y="2333298"/>
                </a:cubicBezTo>
                <a:lnTo>
                  <a:pt x="2608683" y="2364829"/>
                </a:lnTo>
                <a:lnTo>
                  <a:pt x="2545621" y="2375339"/>
                </a:lnTo>
                <a:cubicBezTo>
                  <a:pt x="2412490" y="2371836"/>
                  <a:pt x="2278717" y="2378348"/>
                  <a:pt x="2146228" y="2364829"/>
                </a:cubicBezTo>
                <a:cubicBezTo>
                  <a:pt x="2105433" y="2360666"/>
                  <a:pt x="2069601" y="2335500"/>
                  <a:pt x="2030615" y="2322787"/>
                </a:cubicBezTo>
                <a:cubicBezTo>
                  <a:pt x="1908414" y="2282939"/>
                  <a:pt x="1787448" y="2238349"/>
                  <a:pt x="1662752" y="2207174"/>
                </a:cubicBezTo>
                <a:cubicBezTo>
                  <a:pt x="1544760" y="2177675"/>
                  <a:pt x="1446234" y="2159874"/>
                  <a:pt x="1336932" y="2091560"/>
                </a:cubicBezTo>
                <a:cubicBezTo>
                  <a:pt x="1308904" y="2074043"/>
                  <a:pt x="1282012" y="2054562"/>
                  <a:pt x="1252849" y="2039008"/>
                </a:cubicBezTo>
                <a:cubicBezTo>
                  <a:pt x="1229307" y="2026452"/>
                  <a:pt x="1202700" y="2020253"/>
                  <a:pt x="1179277" y="2007477"/>
                </a:cubicBezTo>
                <a:cubicBezTo>
                  <a:pt x="1163899" y="1999089"/>
                  <a:pt x="1151810" y="1985663"/>
                  <a:pt x="1137235" y="1975946"/>
                </a:cubicBezTo>
                <a:cubicBezTo>
                  <a:pt x="1120237" y="1964614"/>
                  <a:pt x="1100494" y="1957351"/>
                  <a:pt x="1084683" y="1944415"/>
                </a:cubicBezTo>
                <a:cubicBezTo>
                  <a:pt x="948071" y="1832642"/>
                  <a:pt x="1099307" y="1894366"/>
                  <a:pt x="853456" y="1744718"/>
                </a:cubicBezTo>
                <a:lnTo>
                  <a:pt x="611718" y="1597574"/>
                </a:lnTo>
                <a:cubicBezTo>
                  <a:pt x="583538" y="1580303"/>
                  <a:pt x="551006" y="1568393"/>
                  <a:pt x="527635" y="1545022"/>
                </a:cubicBezTo>
                <a:cubicBezTo>
                  <a:pt x="412197" y="1429581"/>
                  <a:pt x="561789" y="1588040"/>
                  <a:pt x="454063" y="1439918"/>
                </a:cubicBezTo>
                <a:cubicBezTo>
                  <a:pt x="439492" y="1419883"/>
                  <a:pt x="419028" y="1404884"/>
                  <a:pt x="401511" y="1387367"/>
                </a:cubicBezTo>
                <a:cubicBezTo>
                  <a:pt x="342536" y="1249758"/>
                  <a:pt x="400491" y="1377266"/>
                  <a:pt x="327939" y="1240222"/>
                </a:cubicBezTo>
                <a:cubicBezTo>
                  <a:pt x="276853" y="1143727"/>
                  <a:pt x="278205" y="1131722"/>
                  <a:pt x="222835" y="1040525"/>
                </a:cubicBezTo>
                <a:cubicBezTo>
                  <a:pt x="181976" y="973228"/>
                  <a:pt x="131920" y="911247"/>
                  <a:pt x="96711" y="840829"/>
                </a:cubicBezTo>
                <a:cubicBezTo>
                  <a:pt x="30772" y="708952"/>
                  <a:pt x="57912" y="772401"/>
                  <a:pt x="12628" y="651642"/>
                </a:cubicBezTo>
                <a:cubicBezTo>
                  <a:pt x="-6936" y="534256"/>
                  <a:pt x="-1245" y="597185"/>
                  <a:pt x="12628" y="409905"/>
                </a:cubicBezTo>
                <a:cubicBezTo>
                  <a:pt x="15229" y="374792"/>
                  <a:pt x="15222" y="339109"/>
                  <a:pt x="23139" y="304801"/>
                </a:cubicBezTo>
                <a:cubicBezTo>
                  <a:pt x="28993" y="279434"/>
                  <a:pt x="55822" y="263602"/>
                  <a:pt x="75690" y="252249"/>
                </a:cubicBezTo>
                <a:cubicBezTo>
                  <a:pt x="89294" y="244476"/>
                  <a:pt x="102368" y="234302"/>
                  <a:pt x="117732" y="231229"/>
                </a:cubicBezTo>
                <a:cubicBezTo>
                  <a:pt x="138344" y="227107"/>
                  <a:pt x="152766" y="239987"/>
                  <a:pt x="159773" y="241739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945169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35725"/>
            <a:ext cx="12192000" cy="61222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94592" y="691028"/>
            <a:ext cx="114247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  <a:r>
              <a:rPr lang="en-US" sz="3600" b="1" dirty="0">
                <a:solidFill>
                  <a:schemeClr val="bg1"/>
                </a:solidFill>
              </a:rPr>
              <a:t>Semi-supervised learning – </a:t>
            </a:r>
          </a:p>
          <a:p>
            <a:pPr marL="714375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 Given: training data + a few desired outputs</a:t>
            </a:r>
          </a:p>
          <a:p>
            <a:pPr marL="714375"/>
            <a:endParaRPr lang="en-PH" sz="36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F010CF-795E-DB7F-4845-B834D74A5F5D}"/>
              </a:ext>
            </a:extLst>
          </p:cNvPr>
          <p:cNvSpPr/>
          <p:nvPr/>
        </p:nvSpPr>
        <p:spPr>
          <a:xfrm>
            <a:off x="1965434" y="2084107"/>
            <a:ext cx="8261131" cy="364708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47B292-A83D-3D14-8918-4E430D63A6E6}"/>
              </a:ext>
            </a:extLst>
          </p:cNvPr>
          <p:cNvSpPr/>
          <p:nvPr/>
        </p:nvSpPr>
        <p:spPr>
          <a:xfrm>
            <a:off x="3737097" y="3746937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D042BF-5092-41A1-A54A-1E452872091F}"/>
              </a:ext>
            </a:extLst>
          </p:cNvPr>
          <p:cNvSpPr/>
          <p:nvPr/>
        </p:nvSpPr>
        <p:spPr>
          <a:xfrm>
            <a:off x="3382646" y="3381033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FAA365-A522-76C2-0FD7-2316036A6D17}"/>
              </a:ext>
            </a:extLst>
          </p:cNvPr>
          <p:cNvGrpSpPr/>
          <p:nvPr/>
        </p:nvGrpSpPr>
        <p:grpSpPr>
          <a:xfrm>
            <a:off x="2050581" y="2418677"/>
            <a:ext cx="2868923" cy="2142672"/>
            <a:chOff x="2438397" y="2501462"/>
            <a:chExt cx="2543505" cy="18927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ECB659-EC48-2DF4-62E6-9782A9832877}"/>
                </a:ext>
              </a:extLst>
            </p:cNvPr>
            <p:cNvSpPr/>
            <p:nvPr/>
          </p:nvSpPr>
          <p:spPr>
            <a:xfrm>
              <a:off x="3384331" y="2501462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D80719B-32F0-642D-817D-8DA5A29293CF}"/>
                </a:ext>
              </a:extLst>
            </p:cNvPr>
            <p:cNvSpPr/>
            <p:nvPr/>
          </p:nvSpPr>
          <p:spPr>
            <a:xfrm>
              <a:off x="3783724" y="2836109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5448F1-3A97-7A37-2725-6E87A7E1642A}"/>
                </a:ext>
              </a:extLst>
            </p:cNvPr>
            <p:cNvSpPr/>
            <p:nvPr/>
          </p:nvSpPr>
          <p:spPr>
            <a:xfrm>
              <a:off x="4183117" y="3169841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1B6F5FA-71E8-2CE2-0AA2-D2626BEB1887}"/>
                </a:ext>
              </a:extLst>
            </p:cNvPr>
            <p:cNvSpPr/>
            <p:nvPr/>
          </p:nvSpPr>
          <p:spPr>
            <a:xfrm>
              <a:off x="4582509" y="3600353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7101FFE-0060-A1C0-FD87-4A4A5E4B9BAD}"/>
                </a:ext>
              </a:extLst>
            </p:cNvPr>
            <p:cNvSpPr/>
            <p:nvPr/>
          </p:nvSpPr>
          <p:spPr>
            <a:xfrm>
              <a:off x="3279226" y="3020554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5D087E-4BFC-3978-A912-17205562C44C}"/>
                </a:ext>
              </a:extLst>
            </p:cNvPr>
            <p:cNvSpPr/>
            <p:nvPr/>
          </p:nvSpPr>
          <p:spPr>
            <a:xfrm>
              <a:off x="2869323" y="2691591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3E365B1-CE3D-CBBC-2C02-64EBB9A0844B}"/>
                </a:ext>
              </a:extLst>
            </p:cNvPr>
            <p:cNvSpPr/>
            <p:nvPr/>
          </p:nvSpPr>
          <p:spPr>
            <a:xfrm>
              <a:off x="2438397" y="3110476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590C2C-9C4A-584D-D944-6BC7DA6302CC}"/>
                </a:ext>
              </a:extLst>
            </p:cNvPr>
            <p:cNvSpPr/>
            <p:nvPr/>
          </p:nvSpPr>
          <p:spPr>
            <a:xfrm>
              <a:off x="3308129" y="3778468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529191A-7D67-4F74-D09A-B2985C44D688}"/>
                </a:ext>
              </a:extLst>
            </p:cNvPr>
            <p:cNvSpPr/>
            <p:nvPr/>
          </p:nvSpPr>
          <p:spPr>
            <a:xfrm>
              <a:off x="2785241" y="3462391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2712CE-BDBF-1F6F-70EF-5A10D480BA08}"/>
                </a:ext>
              </a:extLst>
            </p:cNvPr>
            <p:cNvSpPr/>
            <p:nvPr/>
          </p:nvSpPr>
          <p:spPr>
            <a:xfrm>
              <a:off x="4254061" y="3945355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57111F-55B8-EB99-6A63-060FAA683812}"/>
                </a:ext>
              </a:extLst>
            </p:cNvPr>
            <p:cNvSpPr/>
            <p:nvPr/>
          </p:nvSpPr>
          <p:spPr>
            <a:xfrm>
              <a:off x="3563006" y="4105207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3" name="Cross 32">
            <a:extLst>
              <a:ext uri="{FF2B5EF4-FFF2-40B4-BE49-F238E27FC236}">
                <a16:creationId xmlns:a16="http://schemas.microsoft.com/office/drawing/2014/main" id="{CD4713DE-CE30-6A4A-C730-61A0F73BE092}"/>
              </a:ext>
            </a:extLst>
          </p:cNvPr>
          <p:cNvSpPr/>
          <p:nvPr/>
        </p:nvSpPr>
        <p:spPr>
          <a:xfrm rot="18918568">
            <a:off x="6782182" y="2811384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36FB52-6561-2D8B-45E1-872ACDA5461D}"/>
              </a:ext>
            </a:extLst>
          </p:cNvPr>
          <p:cNvSpPr/>
          <p:nvPr/>
        </p:nvSpPr>
        <p:spPr>
          <a:xfrm rot="18918568">
            <a:off x="7037937" y="3105358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FDA4CF68-0ABC-8DE0-8121-162FDAFB679E}"/>
              </a:ext>
            </a:extLst>
          </p:cNvPr>
          <p:cNvSpPr/>
          <p:nvPr/>
        </p:nvSpPr>
        <p:spPr>
          <a:xfrm rot="18918568">
            <a:off x="7333971" y="3471030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BAF32A11-135A-9918-AB96-8E1C8272D110}"/>
              </a:ext>
            </a:extLst>
          </p:cNvPr>
          <p:cNvSpPr/>
          <p:nvPr/>
        </p:nvSpPr>
        <p:spPr>
          <a:xfrm rot="18918568">
            <a:off x="7699208" y="3775003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F2566E60-98D5-6669-5749-B12024A38B63}"/>
              </a:ext>
            </a:extLst>
          </p:cNvPr>
          <p:cNvSpPr/>
          <p:nvPr/>
        </p:nvSpPr>
        <p:spPr>
          <a:xfrm rot="18918568">
            <a:off x="7493199" y="2854833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21CC695-27B7-A487-0DBE-D73118A33CC2}"/>
              </a:ext>
            </a:extLst>
          </p:cNvPr>
          <p:cNvSpPr/>
          <p:nvPr/>
        </p:nvSpPr>
        <p:spPr>
          <a:xfrm rot="18918568">
            <a:off x="7748954" y="3148807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3E79A0CE-2676-DB01-D04E-D7C2545B89C1}"/>
              </a:ext>
            </a:extLst>
          </p:cNvPr>
          <p:cNvSpPr/>
          <p:nvPr/>
        </p:nvSpPr>
        <p:spPr>
          <a:xfrm rot="18918568">
            <a:off x="8044988" y="3514479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4ED66B33-CB90-14CC-1624-9D66DD6C9851}"/>
              </a:ext>
            </a:extLst>
          </p:cNvPr>
          <p:cNvSpPr/>
          <p:nvPr/>
        </p:nvSpPr>
        <p:spPr>
          <a:xfrm rot="18918568">
            <a:off x="8446565" y="3941711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EC039721-51B5-F7B4-88B1-9401007C8229}"/>
              </a:ext>
            </a:extLst>
          </p:cNvPr>
          <p:cNvSpPr/>
          <p:nvPr/>
        </p:nvSpPr>
        <p:spPr>
          <a:xfrm rot="18918568">
            <a:off x="7625263" y="2281463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A0EBFEBF-4C5B-5852-3ADB-C51F13DF3307}"/>
              </a:ext>
            </a:extLst>
          </p:cNvPr>
          <p:cNvSpPr/>
          <p:nvPr/>
        </p:nvSpPr>
        <p:spPr>
          <a:xfrm rot="18918568">
            <a:off x="7881018" y="2575437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Cross 43">
            <a:extLst>
              <a:ext uri="{FF2B5EF4-FFF2-40B4-BE49-F238E27FC236}">
                <a16:creationId xmlns:a16="http://schemas.microsoft.com/office/drawing/2014/main" id="{2598BA8F-0DA3-CC47-BEB0-374BDB137C50}"/>
              </a:ext>
            </a:extLst>
          </p:cNvPr>
          <p:cNvSpPr/>
          <p:nvPr/>
        </p:nvSpPr>
        <p:spPr>
          <a:xfrm rot="18918568">
            <a:off x="8177052" y="2941109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Cross 44">
            <a:extLst>
              <a:ext uri="{FF2B5EF4-FFF2-40B4-BE49-F238E27FC236}">
                <a16:creationId xmlns:a16="http://schemas.microsoft.com/office/drawing/2014/main" id="{2C35F899-A4FC-B855-98E2-77CC8A1A9F32}"/>
              </a:ext>
            </a:extLst>
          </p:cNvPr>
          <p:cNvSpPr/>
          <p:nvPr/>
        </p:nvSpPr>
        <p:spPr>
          <a:xfrm rot="18918568">
            <a:off x="8517759" y="3337561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53502703-51A1-9DC2-3176-18F50454A5EA}"/>
              </a:ext>
            </a:extLst>
          </p:cNvPr>
          <p:cNvSpPr/>
          <p:nvPr/>
        </p:nvSpPr>
        <p:spPr>
          <a:xfrm rot="18918568">
            <a:off x="8511641" y="2697165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C6D92FCB-15B8-04F3-C037-07A9FF3264AF}"/>
              </a:ext>
            </a:extLst>
          </p:cNvPr>
          <p:cNvSpPr/>
          <p:nvPr/>
        </p:nvSpPr>
        <p:spPr>
          <a:xfrm rot="18918568">
            <a:off x="8767396" y="2991139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F7A7F2E6-9DCD-1FA7-35F4-33DFBB7A23B6}"/>
              </a:ext>
            </a:extLst>
          </p:cNvPr>
          <p:cNvSpPr/>
          <p:nvPr/>
        </p:nvSpPr>
        <p:spPr>
          <a:xfrm rot="18918568">
            <a:off x="9063430" y="3356811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CBC562A-81E7-7567-DCB0-BDF1AE134DEA}"/>
              </a:ext>
            </a:extLst>
          </p:cNvPr>
          <p:cNvSpPr/>
          <p:nvPr/>
        </p:nvSpPr>
        <p:spPr>
          <a:xfrm rot="18918568">
            <a:off x="9376995" y="3657919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574E51-9674-45F7-020A-53174AA1007D}"/>
              </a:ext>
            </a:extLst>
          </p:cNvPr>
          <p:cNvSpPr/>
          <p:nvPr/>
        </p:nvSpPr>
        <p:spPr>
          <a:xfrm>
            <a:off x="2438400" y="2511972"/>
            <a:ext cx="4456386" cy="2606566"/>
          </a:xfrm>
          <a:custGeom>
            <a:avLst/>
            <a:gdLst>
              <a:gd name="connsiteX0" fmla="*/ 0 w 4456386"/>
              <a:gd name="connsiteY0" fmla="*/ 1807780 h 2606566"/>
              <a:gd name="connsiteX1" fmla="*/ 52552 w 4456386"/>
              <a:gd name="connsiteY1" fmla="*/ 1828800 h 2606566"/>
              <a:gd name="connsiteX2" fmla="*/ 115614 w 4456386"/>
              <a:gd name="connsiteY2" fmla="*/ 1944414 h 2606566"/>
              <a:gd name="connsiteX3" fmla="*/ 273269 w 4456386"/>
              <a:gd name="connsiteY3" fmla="*/ 2186152 h 2606566"/>
              <a:gd name="connsiteX4" fmla="*/ 336331 w 4456386"/>
              <a:gd name="connsiteY4" fmla="*/ 2249214 h 2606566"/>
              <a:gd name="connsiteX5" fmla="*/ 409903 w 4456386"/>
              <a:gd name="connsiteY5" fmla="*/ 2333297 h 2606566"/>
              <a:gd name="connsiteX6" fmla="*/ 578069 w 4456386"/>
              <a:gd name="connsiteY6" fmla="*/ 2417380 h 2606566"/>
              <a:gd name="connsiteX7" fmla="*/ 693683 w 4456386"/>
              <a:gd name="connsiteY7" fmla="*/ 2501462 h 2606566"/>
              <a:gd name="connsiteX8" fmla="*/ 746234 w 4456386"/>
              <a:gd name="connsiteY8" fmla="*/ 2511973 h 2606566"/>
              <a:gd name="connsiteX9" fmla="*/ 893379 w 4456386"/>
              <a:gd name="connsiteY9" fmla="*/ 2554014 h 2606566"/>
              <a:gd name="connsiteX10" fmla="*/ 1135117 w 4456386"/>
              <a:gd name="connsiteY10" fmla="*/ 2606566 h 2606566"/>
              <a:gd name="connsiteX11" fmla="*/ 1481959 w 4456386"/>
              <a:gd name="connsiteY11" fmla="*/ 2575035 h 2606566"/>
              <a:gd name="connsiteX12" fmla="*/ 1597572 w 4456386"/>
              <a:gd name="connsiteY12" fmla="*/ 2511973 h 2606566"/>
              <a:gd name="connsiteX13" fmla="*/ 1681655 w 4456386"/>
              <a:gd name="connsiteY13" fmla="*/ 2427890 h 2606566"/>
              <a:gd name="connsiteX14" fmla="*/ 1797269 w 4456386"/>
              <a:gd name="connsiteY14" fmla="*/ 2249214 h 2606566"/>
              <a:gd name="connsiteX15" fmla="*/ 1860331 w 4456386"/>
              <a:gd name="connsiteY15" fmla="*/ 2196662 h 2606566"/>
              <a:gd name="connsiteX16" fmla="*/ 2060028 w 4456386"/>
              <a:gd name="connsiteY16" fmla="*/ 2081049 h 2606566"/>
              <a:gd name="connsiteX17" fmla="*/ 2175641 w 4456386"/>
              <a:gd name="connsiteY17" fmla="*/ 2028497 h 2606566"/>
              <a:gd name="connsiteX18" fmla="*/ 2249214 w 4456386"/>
              <a:gd name="connsiteY18" fmla="*/ 1975945 h 2606566"/>
              <a:gd name="connsiteX19" fmla="*/ 2385848 w 4456386"/>
              <a:gd name="connsiteY19" fmla="*/ 1902373 h 2606566"/>
              <a:gd name="connsiteX20" fmla="*/ 2511972 w 4456386"/>
              <a:gd name="connsiteY20" fmla="*/ 1786759 h 2606566"/>
              <a:gd name="connsiteX21" fmla="*/ 2585545 w 4456386"/>
              <a:gd name="connsiteY21" fmla="*/ 1734207 h 2606566"/>
              <a:gd name="connsiteX22" fmla="*/ 2648607 w 4456386"/>
              <a:gd name="connsiteY22" fmla="*/ 1660635 h 2606566"/>
              <a:gd name="connsiteX23" fmla="*/ 2753710 w 4456386"/>
              <a:gd name="connsiteY23" fmla="*/ 1555531 h 2606566"/>
              <a:gd name="connsiteX24" fmla="*/ 2795752 w 4456386"/>
              <a:gd name="connsiteY24" fmla="*/ 1502980 h 2606566"/>
              <a:gd name="connsiteX25" fmla="*/ 2848303 w 4456386"/>
              <a:gd name="connsiteY25" fmla="*/ 1471449 h 2606566"/>
              <a:gd name="connsiteX26" fmla="*/ 2879834 w 4456386"/>
              <a:gd name="connsiteY26" fmla="*/ 1418897 h 2606566"/>
              <a:gd name="connsiteX27" fmla="*/ 2942897 w 4456386"/>
              <a:gd name="connsiteY27" fmla="*/ 1355835 h 2606566"/>
              <a:gd name="connsiteX28" fmla="*/ 2963917 w 4456386"/>
              <a:gd name="connsiteY28" fmla="*/ 1324304 h 2606566"/>
              <a:gd name="connsiteX29" fmla="*/ 3005959 w 4456386"/>
              <a:gd name="connsiteY29" fmla="*/ 1271752 h 2606566"/>
              <a:gd name="connsiteX30" fmla="*/ 3026979 w 4456386"/>
              <a:gd name="connsiteY30" fmla="*/ 1229711 h 2606566"/>
              <a:gd name="connsiteX31" fmla="*/ 3037490 w 4456386"/>
              <a:gd name="connsiteY31" fmla="*/ 1177159 h 2606566"/>
              <a:gd name="connsiteX32" fmla="*/ 3058510 w 4456386"/>
              <a:gd name="connsiteY32" fmla="*/ 1114097 h 2606566"/>
              <a:gd name="connsiteX33" fmla="*/ 3079531 w 4456386"/>
              <a:gd name="connsiteY33" fmla="*/ 998483 h 2606566"/>
              <a:gd name="connsiteX34" fmla="*/ 3069021 w 4456386"/>
              <a:gd name="connsiteY34" fmla="*/ 630621 h 2606566"/>
              <a:gd name="connsiteX35" fmla="*/ 2984938 w 4456386"/>
              <a:gd name="connsiteY35" fmla="*/ 462456 h 2606566"/>
              <a:gd name="connsiteX36" fmla="*/ 2932386 w 4456386"/>
              <a:gd name="connsiteY36" fmla="*/ 367862 h 2606566"/>
              <a:gd name="connsiteX37" fmla="*/ 2911366 w 4456386"/>
              <a:gd name="connsiteY37" fmla="*/ 315311 h 2606566"/>
              <a:gd name="connsiteX38" fmla="*/ 2869324 w 4456386"/>
              <a:gd name="connsiteY38" fmla="*/ 273269 h 2606566"/>
              <a:gd name="connsiteX39" fmla="*/ 2858814 w 4456386"/>
              <a:gd name="connsiteY39" fmla="*/ 220718 h 2606566"/>
              <a:gd name="connsiteX40" fmla="*/ 3026979 w 4456386"/>
              <a:gd name="connsiteY40" fmla="*/ 84083 h 2606566"/>
              <a:gd name="connsiteX41" fmla="*/ 3216166 w 4456386"/>
              <a:gd name="connsiteY41" fmla="*/ 63062 h 2606566"/>
              <a:gd name="connsiteX42" fmla="*/ 4025462 w 4456386"/>
              <a:gd name="connsiteY42" fmla="*/ 42042 h 2606566"/>
              <a:gd name="connsiteX43" fmla="*/ 4372303 w 4456386"/>
              <a:gd name="connsiteY43" fmla="*/ 21021 h 2606566"/>
              <a:gd name="connsiteX44" fmla="*/ 4403834 w 4456386"/>
              <a:gd name="connsiteY44" fmla="*/ 10511 h 2606566"/>
              <a:gd name="connsiteX45" fmla="*/ 4456386 w 4456386"/>
              <a:gd name="connsiteY45" fmla="*/ 0 h 260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56386" h="2606566">
                <a:moveTo>
                  <a:pt x="0" y="1807780"/>
                </a:moveTo>
                <a:cubicBezTo>
                  <a:pt x="17517" y="1814787"/>
                  <a:pt x="39211" y="1815459"/>
                  <a:pt x="52552" y="1828800"/>
                </a:cubicBezTo>
                <a:cubicBezTo>
                  <a:pt x="71660" y="1847908"/>
                  <a:pt x="98994" y="1914867"/>
                  <a:pt x="115614" y="1944414"/>
                </a:cubicBezTo>
                <a:cubicBezTo>
                  <a:pt x="169369" y="2039979"/>
                  <a:pt x="203468" y="2101394"/>
                  <a:pt x="273269" y="2186152"/>
                </a:cubicBezTo>
                <a:cubicBezTo>
                  <a:pt x="292167" y="2209100"/>
                  <a:pt x="316103" y="2227430"/>
                  <a:pt x="336331" y="2249214"/>
                </a:cubicBezTo>
                <a:cubicBezTo>
                  <a:pt x="361672" y="2276505"/>
                  <a:pt x="379331" y="2312029"/>
                  <a:pt x="409903" y="2333297"/>
                </a:cubicBezTo>
                <a:cubicBezTo>
                  <a:pt x="461351" y="2369087"/>
                  <a:pt x="524153" y="2385430"/>
                  <a:pt x="578069" y="2417380"/>
                </a:cubicBezTo>
                <a:cubicBezTo>
                  <a:pt x="619064" y="2441673"/>
                  <a:pt x="652151" y="2478100"/>
                  <a:pt x="693683" y="2501462"/>
                </a:cubicBezTo>
                <a:cubicBezTo>
                  <a:pt x="709253" y="2510220"/>
                  <a:pt x="728958" y="2507427"/>
                  <a:pt x="746234" y="2511973"/>
                </a:cubicBezTo>
                <a:cubicBezTo>
                  <a:pt x="795565" y="2524955"/>
                  <a:pt x="844257" y="2540260"/>
                  <a:pt x="893379" y="2554014"/>
                </a:cubicBezTo>
                <a:cubicBezTo>
                  <a:pt x="1040056" y="2595083"/>
                  <a:pt x="980321" y="2580766"/>
                  <a:pt x="1135117" y="2606566"/>
                </a:cubicBezTo>
                <a:cubicBezTo>
                  <a:pt x="1250731" y="2596056"/>
                  <a:pt x="1368223" y="2598299"/>
                  <a:pt x="1481959" y="2575035"/>
                </a:cubicBezTo>
                <a:cubicBezTo>
                  <a:pt x="1524966" y="2566238"/>
                  <a:pt x="1562232" y="2538013"/>
                  <a:pt x="1597572" y="2511973"/>
                </a:cubicBezTo>
                <a:cubicBezTo>
                  <a:pt x="1629482" y="2488460"/>
                  <a:pt x="1657671" y="2459448"/>
                  <a:pt x="1681655" y="2427890"/>
                </a:cubicBezTo>
                <a:cubicBezTo>
                  <a:pt x="1724579" y="2371411"/>
                  <a:pt x="1742772" y="2294629"/>
                  <a:pt x="1797269" y="2249214"/>
                </a:cubicBezTo>
                <a:cubicBezTo>
                  <a:pt x="1818290" y="2231697"/>
                  <a:pt x="1838065" y="2212566"/>
                  <a:pt x="1860331" y="2196662"/>
                </a:cubicBezTo>
                <a:cubicBezTo>
                  <a:pt x="1907992" y="2162619"/>
                  <a:pt x="2013216" y="2104455"/>
                  <a:pt x="2060028" y="2081049"/>
                </a:cubicBezTo>
                <a:cubicBezTo>
                  <a:pt x="2097891" y="2062117"/>
                  <a:pt x="2138636" y="2049055"/>
                  <a:pt x="2175641" y="2028497"/>
                </a:cubicBezTo>
                <a:cubicBezTo>
                  <a:pt x="2201986" y="2013861"/>
                  <a:pt x="2223371" y="1991451"/>
                  <a:pt x="2249214" y="1975945"/>
                </a:cubicBezTo>
                <a:cubicBezTo>
                  <a:pt x="2310168" y="1939373"/>
                  <a:pt x="2333416" y="1940505"/>
                  <a:pt x="2385848" y="1902373"/>
                </a:cubicBezTo>
                <a:cubicBezTo>
                  <a:pt x="2493280" y="1824240"/>
                  <a:pt x="2406167" y="1876286"/>
                  <a:pt x="2511972" y="1786759"/>
                </a:cubicBezTo>
                <a:cubicBezTo>
                  <a:pt x="2534979" y="1767292"/>
                  <a:pt x="2563399" y="1754649"/>
                  <a:pt x="2585545" y="1734207"/>
                </a:cubicBezTo>
                <a:cubicBezTo>
                  <a:pt x="2609279" y="1712299"/>
                  <a:pt x="2626470" y="1684156"/>
                  <a:pt x="2648607" y="1660635"/>
                </a:cubicBezTo>
                <a:cubicBezTo>
                  <a:pt x="2682564" y="1624555"/>
                  <a:pt x="2722758" y="1594220"/>
                  <a:pt x="2753710" y="1555531"/>
                </a:cubicBezTo>
                <a:cubicBezTo>
                  <a:pt x="2767724" y="1538014"/>
                  <a:pt x="2778985" y="1517884"/>
                  <a:pt x="2795752" y="1502980"/>
                </a:cubicBezTo>
                <a:cubicBezTo>
                  <a:pt x="2811020" y="1489408"/>
                  <a:pt x="2830786" y="1481959"/>
                  <a:pt x="2848303" y="1471449"/>
                </a:cubicBezTo>
                <a:cubicBezTo>
                  <a:pt x="2858813" y="1453932"/>
                  <a:pt x="2866898" y="1434708"/>
                  <a:pt x="2879834" y="1418897"/>
                </a:cubicBezTo>
                <a:cubicBezTo>
                  <a:pt x="2898659" y="1395889"/>
                  <a:pt x="2926407" y="1380570"/>
                  <a:pt x="2942897" y="1355835"/>
                </a:cubicBezTo>
                <a:cubicBezTo>
                  <a:pt x="2949904" y="1345325"/>
                  <a:pt x="2956338" y="1334409"/>
                  <a:pt x="2963917" y="1324304"/>
                </a:cubicBezTo>
                <a:cubicBezTo>
                  <a:pt x="2977377" y="1306357"/>
                  <a:pt x="2993515" y="1290418"/>
                  <a:pt x="3005959" y="1271752"/>
                </a:cubicBezTo>
                <a:cubicBezTo>
                  <a:pt x="3014650" y="1258716"/>
                  <a:pt x="3019972" y="1243725"/>
                  <a:pt x="3026979" y="1229711"/>
                </a:cubicBezTo>
                <a:cubicBezTo>
                  <a:pt x="3030483" y="1212194"/>
                  <a:pt x="3032790" y="1194394"/>
                  <a:pt x="3037490" y="1177159"/>
                </a:cubicBezTo>
                <a:cubicBezTo>
                  <a:pt x="3043320" y="1155782"/>
                  <a:pt x="3053435" y="1135666"/>
                  <a:pt x="3058510" y="1114097"/>
                </a:cubicBezTo>
                <a:cubicBezTo>
                  <a:pt x="3067481" y="1075968"/>
                  <a:pt x="3072524" y="1037021"/>
                  <a:pt x="3079531" y="998483"/>
                </a:cubicBezTo>
                <a:cubicBezTo>
                  <a:pt x="3076028" y="875862"/>
                  <a:pt x="3090339" y="751425"/>
                  <a:pt x="3069021" y="630621"/>
                </a:cubicBezTo>
                <a:cubicBezTo>
                  <a:pt x="3058130" y="568903"/>
                  <a:pt x="3013852" y="518059"/>
                  <a:pt x="2984938" y="462456"/>
                </a:cubicBezTo>
                <a:cubicBezTo>
                  <a:pt x="2968297" y="430454"/>
                  <a:pt x="2945782" y="401353"/>
                  <a:pt x="2932386" y="367862"/>
                </a:cubicBezTo>
                <a:cubicBezTo>
                  <a:pt x="2925379" y="350345"/>
                  <a:pt x="2921831" y="331009"/>
                  <a:pt x="2911366" y="315311"/>
                </a:cubicBezTo>
                <a:cubicBezTo>
                  <a:pt x="2900373" y="298821"/>
                  <a:pt x="2883338" y="287283"/>
                  <a:pt x="2869324" y="273269"/>
                </a:cubicBezTo>
                <a:cubicBezTo>
                  <a:pt x="2865821" y="255752"/>
                  <a:pt x="2853560" y="237792"/>
                  <a:pt x="2858814" y="220718"/>
                </a:cubicBezTo>
                <a:cubicBezTo>
                  <a:pt x="2884617" y="136860"/>
                  <a:pt x="2944273" y="104047"/>
                  <a:pt x="3026979" y="84083"/>
                </a:cubicBezTo>
                <a:cubicBezTo>
                  <a:pt x="3088658" y="69195"/>
                  <a:pt x="3216166" y="63062"/>
                  <a:pt x="3216166" y="63062"/>
                </a:cubicBezTo>
                <a:cubicBezTo>
                  <a:pt x="3567070" y="-32640"/>
                  <a:pt x="3221296" y="50165"/>
                  <a:pt x="4025462" y="42042"/>
                </a:cubicBezTo>
                <a:cubicBezTo>
                  <a:pt x="4141282" y="40872"/>
                  <a:pt x="4256689" y="28028"/>
                  <a:pt x="4372303" y="21021"/>
                </a:cubicBezTo>
                <a:cubicBezTo>
                  <a:pt x="4382813" y="17518"/>
                  <a:pt x="4393086" y="13198"/>
                  <a:pt x="4403834" y="10511"/>
                </a:cubicBezTo>
                <a:cubicBezTo>
                  <a:pt x="4421165" y="6178"/>
                  <a:pt x="4456386" y="0"/>
                  <a:pt x="4456386" y="0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6C58037-9F7B-6746-1013-1B9C59B5E195}"/>
              </a:ext>
            </a:extLst>
          </p:cNvPr>
          <p:cNvSpPr/>
          <p:nvPr/>
        </p:nvSpPr>
        <p:spPr>
          <a:xfrm>
            <a:off x="4254061" y="4561349"/>
            <a:ext cx="3287111" cy="931322"/>
          </a:xfrm>
          <a:custGeom>
            <a:avLst/>
            <a:gdLst>
              <a:gd name="connsiteX0" fmla="*/ 1748758 w 3016898"/>
              <a:gd name="connsiteY0" fmla="*/ 1062928 h 1548422"/>
              <a:gd name="connsiteX1" fmla="*/ 1807684 w 3016898"/>
              <a:gd name="connsiteY1" fmla="*/ 1248371 h 1548422"/>
              <a:gd name="connsiteX2" fmla="*/ 1998378 w 3016898"/>
              <a:gd name="connsiteY2" fmla="*/ 1248370 h 1548422"/>
              <a:gd name="connsiteX3" fmla="*/ 1844103 w 3016898"/>
              <a:gd name="connsiteY3" fmla="*/ 1362979 h 1548422"/>
              <a:gd name="connsiteX4" fmla="*/ 1903032 w 3016898"/>
              <a:gd name="connsiteY4" fmla="*/ 1548422 h 1548422"/>
              <a:gd name="connsiteX5" fmla="*/ 1748758 w 3016898"/>
              <a:gd name="connsiteY5" fmla="*/ 1433811 h 1548422"/>
              <a:gd name="connsiteX6" fmla="*/ 1594483 w 3016898"/>
              <a:gd name="connsiteY6" fmla="*/ 1548422 h 1548422"/>
              <a:gd name="connsiteX7" fmla="*/ 1653412 w 3016898"/>
              <a:gd name="connsiteY7" fmla="*/ 1362979 h 1548422"/>
              <a:gd name="connsiteX8" fmla="*/ 1499137 w 3016898"/>
              <a:gd name="connsiteY8" fmla="*/ 1248370 h 1548422"/>
              <a:gd name="connsiteX9" fmla="*/ 1689831 w 3016898"/>
              <a:gd name="connsiteY9" fmla="*/ 1248371 h 1548422"/>
              <a:gd name="connsiteX10" fmla="*/ 1221177 w 3016898"/>
              <a:gd name="connsiteY10" fmla="*/ 909540 h 1548422"/>
              <a:gd name="connsiteX11" fmla="*/ 1280103 w 3016898"/>
              <a:gd name="connsiteY11" fmla="*/ 1094983 h 1548422"/>
              <a:gd name="connsiteX12" fmla="*/ 1470797 w 3016898"/>
              <a:gd name="connsiteY12" fmla="*/ 1094982 h 1548422"/>
              <a:gd name="connsiteX13" fmla="*/ 1316522 w 3016898"/>
              <a:gd name="connsiteY13" fmla="*/ 1209591 h 1548422"/>
              <a:gd name="connsiteX14" fmla="*/ 1375451 w 3016898"/>
              <a:gd name="connsiteY14" fmla="*/ 1395034 h 1548422"/>
              <a:gd name="connsiteX15" fmla="*/ 1221177 w 3016898"/>
              <a:gd name="connsiteY15" fmla="*/ 1280423 h 1548422"/>
              <a:gd name="connsiteX16" fmla="*/ 1066902 w 3016898"/>
              <a:gd name="connsiteY16" fmla="*/ 1395034 h 1548422"/>
              <a:gd name="connsiteX17" fmla="*/ 1125831 w 3016898"/>
              <a:gd name="connsiteY17" fmla="*/ 1209591 h 1548422"/>
              <a:gd name="connsiteX18" fmla="*/ 971556 w 3016898"/>
              <a:gd name="connsiteY18" fmla="*/ 1094982 h 1548422"/>
              <a:gd name="connsiteX19" fmla="*/ 1162250 w 3016898"/>
              <a:gd name="connsiteY19" fmla="*/ 1094983 h 1548422"/>
              <a:gd name="connsiteX20" fmla="*/ 745790 w 3016898"/>
              <a:gd name="connsiteY20" fmla="*/ 794018 h 1548422"/>
              <a:gd name="connsiteX21" fmla="*/ 804716 w 3016898"/>
              <a:gd name="connsiteY21" fmla="*/ 979461 h 1548422"/>
              <a:gd name="connsiteX22" fmla="*/ 995410 w 3016898"/>
              <a:gd name="connsiteY22" fmla="*/ 979460 h 1548422"/>
              <a:gd name="connsiteX23" fmla="*/ 841135 w 3016898"/>
              <a:gd name="connsiteY23" fmla="*/ 1094069 h 1548422"/>
              <a:gd name="connsiteX24" fmla="*/ 900064 w 3016898"/>
              <a:gd name="connsiteY24" fmla="*/ 1279512 h 1548422"/>
              <a:gd name="connsiteX25" fmla="*/ 745790 w 3016898"/>
              <a:gd name="connsiteY25" fmla="*/ 1164901 h 1548422"/>
              <a:gd name="connsiteX26" fmla="*/ 591515 w 3016898"/>
              <a:gd name="connsiteY26" fmla="*/ 1279512 h 1548422"/>
              <a:gd name="connsiteX27" fmla="*/ 650444 w 3016898"/>
              <a:gd name="connsiteY27" fmla="*/ 1094069 h 1548422"/>
              <a:gd name="connsiteX28" fmla="*/ 496169 w 3016898"/>
              <a:gd name="connsiteY28" fmla="*/ 979460 h 1548422"/>
              <a:gd name="connsiteX29" fmla="*/ 686863 w 3016898"/>
              <a:gd name="connsiteY29" fmla="*/ 979461 h 1548422"/>
              <a:gd name="connsiteX30" fmla="*/ 2242200 w 3016898"/>
              <a:gd name="connsiteY30" fmla="*/ 727116 h 1548422"/>
              <a:gd name="connsiteX31" fmla="*/ 2301126 w 3016898"/>
              <a:gd name="connsiteY31" fmla="*/ 912559 h 1548422"/>
              <a:gd name="connsiteX32" fmla="*/ 2491820 w 3016898"/>
              <a:gd name="connsiteY32" fmla="*/ 912558 h 1548422"/>
              <a:gd name="connsiteX33" fmla="*/ 2337545 w 3016898"/>
              <a:gd name="connsiteY33" fmla="*/ 1027167 h 1548422"/>
              <a:gd name="connsiteX34" fmla="*/ 2396474 w 3016898"/>
              <a:gd name="connsiteY34" fmla="*/ 1212610 h 1548422"/>
              <a:gd name="connsiteX35" fmla="*/ 2242200 w 3016898"/>
              <a:gd name="connsiteY35" fmla="*/ 1097999 h 1548422"/>
              <a:gd name="connsiteX36" fmla="*/ 2087925 w 3016898"/>
              <a:gd name="connsiteY36" fmla="*/ 1212610 h 1548422"/>
              <a:gd name="connsiteX37" fmla="*/ 2146854 w 3016898"/>
              <a:gd name="connsiteY37" fmla="*/ 1027167 h 1548422"/>
              <a:gd name="connsiteX38" fmla="*/ 1992579 w 3016898"/>
              <a:gd name="connsiteY38" fmla="*/ 912558 h 1548422"/>
              <a:gd name="connsiteX39" fmla="*/ 2183273 w 3016898"/>
              <a:gd name="connsiteY39" fmla="*/ 912559 h 1548422"/>
              <a:gd name="connsiteX40" fmla="*/ 249621 w 3016898"/>
              <a:gd name="connsiteY40" fmla="*/ 657908 h 1548422"/>
              <a:gd name="connsiteX41" fmla="*/ 308547 w 3016898"/>
              <a:gd name="connsiteY41" fmla="*/ 843351 h 1548422"/>
              <a:gd name="connsiteX42" fmla="*/ 499241 w 3016898"/>
              <a:gd name="connsiteY42" fmla="*/ 843350 h 1548422"/>
              <a:gd name="connsiteX43" fmla="*/ 344966 w 3016898"/>
              <a:gd name="connsiteY43" fmla="*/ 957959 h 1548422"/>
              <a:gd name="connsiteX44" fmla="*/ 403895 w 3016898"/>
              <a:gd name="connsiteY44" fmla="*/ 1143402 h 1548422"/>
              <a:gd name="connsiteX45" fmla="*/ 249621 w 3016898"/>
              <a:gd name="connsiteY45" fmla="*/ 1028791 h 1548422"/>
              <a:gd name="connsiteX46" fmla="*/ 95346 w 3016898"/>
              <a:gd name="connsiteY46" fmla="*/ 1143402 h 1548422"/>
              <a:gd name="connsiteX47" fmla="*/ 154275 w 3016898"/>
              <a:gd name="connsiteY47" fmla="*/ 957959 h 1548422"/>
              <a:gd name="connsiteX48" fmla="*/ 0 w 3016898"/>
              <a:gd name="connsiteY48" fmla="*/ 843350 h 1548422"/>
              <a:gd name="connsiteX49" fmla="*/ 190694 w 3016898"/>
              <a:gd name="connsiteY49" fmla="*/ 843351 h 1548422"/>
              <a:gd name="connsiteX50" fmla="*/ 1273161 w 3016898"/>
              <a:gd name="connsiteY50" fmla="*/ 448158 h 1548422"/>
              <a:gd name="connsiteX51" fmla="*/ 1332087 w 3016898"/>
              <a:gd name="connsiteY51" fmla="*/ 633601 h 1548422"/>
              <a:gd name="connsiteX52" fmla="*/ 1522781 w 3016898"/>
              <a:gd name="connsiteY52" fmla="*/ 633600 h 1548422"/>
              <a:gd name="connsiteX53" fmla="*/ 1368506 w 3016898"/>
              <a:gd name="connsiteY53" fmla="*/ 748209 h 1548422"/>
              <a:gd name="connsiteX54" fmla="*/ 1427435 w 3016898"/>
              <a:gd name="connsiteY54" fmla="*/ 933652 h 1548422"/>
              <a:gd name="connsiteX55" fmla="*/ 1273161 w 3016898"/>
              <a:gd name="connsiteY55" fmla="*/ 819041 h 1548422"/>
              <a:gd name="connsiteX56" fmla="*/ 1118886 w 3016898"/>
              <a:gd name="connsiteY56" fmla="*/ 933652 h 1548422"/>
              <a:gd name="connsiteX57" fmla="*/ 1177815 w 3016898"/>
              <a:gd name="connsiteY57" fmla="*/ 748209 h 1548422"/>
              <a:gd name="connsiteX58" fmla="*/ 1023540 w 3016898"/>
              <a:gd name="connsiteY58" fmla="*/ 633600 h 1548422"/>
              <a:gd name="connsiteX59" fmla="*/ 1214234 w 3016898"/>
              <a:gd name="connsiteY59" fmla="*/ 633601 h 1548422"/>
              <a:gd name="connsiteX60" fmla="*/ 2767278 w 3016898"/>
              <a:gd name="connsiteY60" fmla="*/ 425116 h 1548422"/>
              <a:gd name="connsiteX61" fmla="*/ 2826204 w 3016898"/>
              <a:gd name="connsiteY61" fmla="*/ 610559 h 1548422"/>
              <a:gd name="connsiteX62" fmla="*/ 3016898 w 3016898"/>
              <a:gd name="connsiteY62" fmla="*/ 610558 h 1548422"/>
              <a:gd name="connsiteX63" fmla="*/ 2862623 w 3016898"/>
              <a:gd name="connsiteY63" fmla="*/ 725167 h 1548422"/>
              <a:gd name="connsiteX64" fmla="*/ 2921552 w 3016898"/>
              <a:gd name="connsiteY64" fmla="*/ 910610 h 1548422"/>
              <a:gd name="connsiteX65" fmla="*/ 2767278 w 3016898"/>
              <a:gd name="connsiteY65" fmla="*/ 795999 h 1548422"/>
              <a:gd name="connsiteX66" fmla="*/ 2613003 w 3016898"/>
              <a:gd name="connsiteY66" fmla="*/ 910610 h 1548422"/>
              <a:gd name="connsiteX67" fmla="*/ 2671932 w 3016898"/>
              <a:gd name="connsiteY67" fmla="*/ 725167 h 1548422"/>
              <a:gd name="connsiteX68" fmla="*/ 2517657 w 3016898"/>
              <a:gd name="connsiteY68" fmla="*/ 610558 h 1548422"/>
              <a:gd name="connsiteX69" fmla="*/ 2708351 w 3016898"/>
              <a:gd name="connsiteY69" fmla="*/ 610559 h 1548422"/>
              <a:gd name="connsiteX70" fmla="*/ 776992 w 3016898"/>
              <a:gd name="connsiteY70" fmla="*/ 312048 h 1548422"/>
              <a:gd name="connsiteX71" fmla="*/ 835918 w 3016898"/>
              <a:gd name="connsiteY71" fmla="*/ 497491 h 1548422"/>
              <a:gd name="connsiteX72" fmla="*/ 1026612 w 3016898"/>
              <a:gd name="connsiteY72" fmla="*/ 497490 h 1548422"/>
              <a:gd name="connsiteX73" fmla="*/ 872337 w 3016898"/>
              <a:gd name="connsiteY73" fmla="*/ 612099 h 1548422"/>
              <a:gd name="connsiteX74" fmla="*/ 931266 w 3016898"/>
              <a:gd name="connsiteY74" fmla="*/ 797542 h 1548422"/>
              <a:gd name="connsiteX75" fmla="*/ 776992 w 3016898"/>
              <a:gd name="connsiteY75" fmla="*/ 682931 h 1548422"/>
              <a:gd name="connsiteX76" fmla="*/ 622717 w 3016898"/>
              <a:gd name="connsiteY76" fmla="*/ 797542 h 1548422"/>
              <a:gd name="connsiteX77" fmla="*/ 681646 w 3016898"/>
              <a:gd name="connsiteY77" fmla="*/ 612099 h 1548422"/>
              <a:gd name="connsiteX78" fmla="*/ 527371 w 3016898"/>
              <a:gd name="connsiteY78" fmla="*/ 497490 h 1548422"/>
              <a:gd name="connsiteX79" fmla="*/ 718065 w 3016898"/>
              <a:gd name="connsiteY79" fmla="*/ 497491 h 1548422"/>
              <a:gd name="connsiteX80" fmla="*/ 2273626 w 3016898"/>
              <a:gd name="connsiteY80" fmla="*/ 261680 h 1548422"/>
              <a:gd name="connsiteX81" fmla="*/ 2332552 w 3016898"/>
              <a:gd name="connsiteY81" fmla="*/ 447123 h 1548422"/>
              <a:gd name="connsiteX82" fmla="*/ 2523246 w 3016898"/>
              <a:gd name="connsiteY82" fmla="*/ 447122 h 1548422"/>
              <a:gd name="connsiteX83" fmla="*/ 2368971 w 3016898"/>
              <a:gd name="connsiteY83" fmla="*/ 561731 h 1548422"/>
              <a:gd name="connsiteX84" fmla="*/ 2427900 w 3016898"/>
              <a:gd name="connsiteY84" fmla="*/ 747174 h 1548422"/>
              <a:gd name="connsiteX85" fmla="*/ 2273626 w 3016898"/>
              <a:gd name="connsiteY85" fmla="*/ 632563 h 1548422"/>
              <a:gd name="connsiteX86" fmla="*/ 2119351 w 3016898"/>
              <a:gd name="connsiteY86" fmla="*/ 747174 h 1548422"/>
              <a:gd name="connsiteX87" fmla="*/ 2178280 w 3016898"/>
              <a:gd name="connsiteY87" fmla="*/ 561731 h 1548422"/>
              <a:gd name="connsiteX88" fmla="*/ 2024005 w 3016898"/>
              <a:gd name="connsiteY88" fmla="*/ 447122 h 1548422"/>
              <a:gd name="connsiteX89" fmla="*/ 2214699 w 3016898"/>
              <a:gd name="connsiteY89" fmla="*/ 447123 h 1548422"/>
              <a:gd name="connsiteX90" fmla="*/ 1798239 w 3016898"/>
              <a:gd name="connsiteY90" fmla="*/ 146158 h 1548422"/>
              <a:gd name="connsiteX91" fmla="*/ 1857165 w 3016898"/>
              <a:gd name="connsiteY91" fmla="*/ 331601 h 1548422"/>
              <a:gd name="connsiteX92" fmla="*/ 2047859 w 3016898"/>
              <a:gd name="connsiteY92" fmla="*/ 331600 h 1548422"/>
              <a:gd name="connsiteX93" fmla="*/ 1893584 w 3016898"/>
              <a:gd name="connsiteY93" fmla="*/ 446209 h 1548422"/>
              <a:gd name="connsiteX94" fmla="*/ 1952513 w 3016898"/>
              <a:gd name="connsiteY94" fmla="*/ 631652 h 1548422"/>
              <a:gd name="connsiteX95" fmla="*/ 1798239 w 3016898"/>
              <a:gd name="connsiteY95" fmla="*/ 517041 h 1548422"/>
              <a:gd name="connsiteX96" fmla="*/ 1643964 w 3016898"/>
              <a:gd name="connsiteY96" fmla="*/ 631652 h 1548422"/>
              <a:gd name="connsiteX97" fmla="*/ 1702893 w 3016898"/>
              <a:gd name="connsiteY97" fmla="*/ 446209 h 1548422"/>
              <a:gd name="connsiteX98" fmla="*/ 1548618 w 3016898"/>
              <a:gd name="connsiteY98" fmla="*/ 331600 h 1548422"/>
              <a:gd name="connsiteX99" fmla="*/ 1739312 w 3016898"/>
              <a:gd name="connsiteY99" fmla="*/ 331601 h 1548422"/>
              <a:gd name="connsiteX100" fmla="*/ 1335999 w 3016898"/>
              <a:gd name="connsiteY100" fmla="*/ 0 h 1548422"/>
              <a:gd name="connsiteX101" fmla="*/ 1394925 w 3016898"/>
              <a:gd name="connsiteY101" fmla="*/ 185443 h 1548422"/>
              <a:gd name="connsiteX102" fmla="*/ 1585619 w 3016898"/>
              <a:gd name="connsiteY102" fmla="*/ 185442 h 1548422"/>
              <a:gd name="connsiteX103" fmla="*/ 1431344 w 3016898"/>
              <a:gd name="connsiteY103" fmla="*/ 300051 h 1548422"/>
              <a:gd name="connsiteX104" fmla="*/ 1490273 w 3016898"/>
              <a:gd name="connsiteY104" fmla="*/ 485494 h 1548422"/>
              <a:gd name="connsiteX105" fmla="*/ 1335999 w 3016898"/>
              <a:gd name="connsiteY105" fmla="*/ 370883 h 1548422"/>
              <a:gd name="connsiteX106" fmla="*/ 1181724 w 3016898"/>
              <a:gd name="connsiteY106" fmla="*/ 485494 h 1548422"/>
              <a:gd name="connsiteX107" fmla="*/ 1240653 w 3016898"/>
              <a:gd name="connsiteY107" fmla="*/ 300051 h 1548422"/>
              <a:gd name="connsiteX108" fmla="*/ 1086378 w 3016898"/>
              <a:gd name="connsiteY108" fmla="*/ 185442 h 1548422"/>
              <a:gd name="connsiteX109" fmla="*/ 1277072 w 3016898"/>
              <a:gd name="connsiteY109" fmla="*/ 185443 h 154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016898" h="1548422">
                <a:moveTo>
                  <a:pt x="1748758" y="1062928"/>
                </a:moveTo>
                <a:lnTo>
                  <a:pt x="1807684" y="1248371"/>
                </a:lnTo>
                <a:lnTo>
                  <a:pt x="1998378" y="1248370"/>
                </a:lnTo>
                <a:lnTo>
                  <a:pt x="1844103" y="1362979"/>
                </a:lnTo>
                <a:lnTo>
                  <a:pt x="1903032" y="1548422"/>
                </a:lnTo>
                <a:lnTo>
                  <a:pt x="1748758" y="1433811"/>
                </a:lnTo>
                <a:lnTo>
                  <a:pt x="1594483" y="1548422"/>
                </a:lnTo>
                <a:lnTo>
                  <a:pt x="1653412" y="1362979"/>
                </a:lnTo>
                <a:lnTo>
                  <a:pt x="1499137" y="1248370"/>
                </a:lnTo>
                <a:lnTo>
                  <a:pt x="1689831" y="1248371"/>
                </a:lnTo>
                <a:close/>
                <a:moveTo>
                  <a:pt x="1221177" y="909540"/>
                </a:moveTo>
                <a:lnTo>
                  <a:pt x="1280103" y="1094983"/>
                </a:lnTo>
                <a:lnTo>
                  <a:pt x="1470797" y="1094982"/>
                </a:lnTo>
                <a:lnTo>
                  <a:pt x="1316522" y="1209591"/>
                </a:lnTo>
                <a:lnTo>
                  <a:pt x="1375451" y="1395034"/>
                </a:lnTo>
                <a:lnTo>
                  <a:pt x="1221177" y="1280423"/>
                </a:lnTo>
                <a:lnTo>
                  <a:pt x="1066902" y="1395034"/>
                </a:lnTo>
                <a:lnTo>
                  <a:pt x="1125831" y="1209591"/>
                </a:lnTo>
                <a:lnTo>
                  <a:pt x="971556" y="1094982"/>
                </a:lnTo>
                <a:lnTo>
                  <a:pt x="1162250" y="1094983"/>
                </a:lnTo>
                <a:close/>
                <a:moveTo>
                  <a:pt x="745790" y="794018"/>
                </a:moveTo>
                <a:lnTo>
                  <a:pt x="804716" y="979461"/>
                </a:lnTo>
                <a:lnTo>
                  <a:pt x="995410" y="979460"/>
                </a:lnTo>
                <a:lnTo>
                  <a:pt x="841135" y="1094069"/>
                </a:lnTo>
                <a:lnTo>
                  <a:pt x="900064" y="1279512"/>
                </a:lnTo>
                <a:lnTo>
                  <a:pt x="745790" y="1164901"/>
                </a:lnTo>
                <a:lnTo>
                  <a:pt x="591515" y="1279512"/>
                </a:lnTo>
                <a:lnTo>
                  <a:pt x="650444" y="1094069"/>
                </a:lnTo>
                <a:lnTo>
                  <a:pt x="496169" y="979460"/>
                </a:lnTo>
                <a:lnTo>
                  <a:pt x="686863" y="979461"/>
                </a:lnTo>
                <a:close/>
                <a:moveTo>
                  <a:pt x="2242200" y="727116"/>
                </a:moveTo>
                <a:lnTo>
                  <a:pt x="2301126" y="912559"/>
                </a:lnTo>
                <a:lnTo>
                  <a:pt x="2491820" y="912558"/>
                </a:lnTo>
                <a:lnTo>
                  <a:pt x="2337545" y="1027167"/>
                </a:lnTo>
                <a:lnTo>
                  <a:pt x="2396474" y="1212610"/>
                </a:lnTo>
                <a:lnTo>
                  <a:pt x="2242200" y="1097999"/>
                </a:lnTo>
                <a:lnTo>
                  <a:pt x="2087925" y="1212610"/>
                </a:lnTo>
                <a:lnTo>
                  <a:pt x="2146854" y="1027167"/>
                </a:lnTo>
                <a:lnTo>
                  <a:pt x="1992579" y="912558"/>
                </a:lnTo>
                <a:lnTo>
                  <a:pt x="2183273" y="912559"/>
                </a:lnTo>
                <a:close/>
                <a:moveTo>
                  <a:pt x="249621" y="657908"/>
                </a:moveTo>
                <a:lnTo>
                  <a:pt x="308547" y="843351"/>
                </a:lnTo>
                <a:lnTo>
                  <a:pt x="499241" y="843350"/>
                </a:lnTo>
                <a:lnTo>
                  <a:pt x="344966" y="957959"/>
                </a:lnTo>
                <a:lnTo>
                  <a:pt x="403895" y="1143402"/>
                </a:lnTo>
                <a:lnTo>
                  <a:pt x="249621" y="1028791"/>
                </a:lnTo>
                <a:lnTo>
                  <a:pt x="95346" y="1143402"/>
                </a:lnTo>
                <a:lnTo>
                  <a:pt x="154275" y="957959"/>
                </a:lnTo>
                <a:lnTo>
                  <a:pt x="0" y="843350"/>
                </a:lnTo>
                <a:lnTo>
                  <a:pt x="190694" y="843351"/>
                </a:lnTo>
                <a:close/>
                <a:moveTo>
                  <a:pt x="1273161" y="448158"/>
                </a:moveTo>
                <a:lnTo>
                  <a:pt x="1332087" y="633601"/>
                </a:lnTo>
                <a:lnTo>
                  <a:pt x="1522781" y="633600"/>
                </a:lnTo>
                <a:lnTo>
                  <a:pt x="1368506" y="748209"/>
                </a:lnTo>
                <a:lnTo>
                  <a:pt x="1427435" y="933652"/>
                </a:lnTo>
                <a:lnTo>
                  <a:pt x="1273161" y="819041"/>
                </a:lnTo>
                <a:lnTo>
                  <a:pt x="1118886" y="933652"/>
                </a:lnTo>
                <a:lnTo>
                  <a:pt x="1177815" y="748209"/>
                </a:lnTo>
                <a:lnTo>
                  <a:pt x="1023540" y="633600"/>
                </a:lnTo>
                <a:lnTo>
                  <a:pt x="1214234" y="633601"/>
                </a:lnTo>
                <a:close/>
                <a:moveTo>
                  <a:pt x="2767278" y="425116"/>
                </a:moveTo>
                <a:lnTo>
                  <a:pt x="2826204" y="610559"/>
                </a:lnTo>
                <a:lnTo>
                  <a:pt x="3016898" y="610558"/>
                </a:lnTo>
                <a:lnTo>
                  <a:pt x="2862623" y="725167"/>
                </a:lnTo>
                <a:lnTo>
                  <a:pt x="2921552" y="910610"/>
                </a:lnTo>
                <a:lnTo>
                  <a:pt x="2767278" y="795999"/>
                </a:lnTo>
                <a:lnTo>
                  <a:pt x="2613003" y="910610"/>
                </a:lnTo>
                <a:lnTo>
                  <a:pt x="2671932" y="725167"/>
                </a:lnTo>
                <a:lnTo>
                  <a:pt x="2517657" y="610558"/>
                </a:lnTo>
                <a:lnTo>
                  <a:pt x="2708351" y="610559"/>
                </a:lnTo>
                <a:close/>
                <a:moveTo>
                  <a:pt x="776992" y="312048"/>
                </a:moveTo>
                <a:lnTo>
                  <a:pt x="835918" y="497491"/>
                </a:lnTo>
                <a:lnTo>
                  <a:pt x="1026612" y="497490"/>
                </a:lnTo>
                <a:lnTo>
                  <a:pt x="872337" y="612099"/>
                </a:lnTo>
                <a:lnTo>
                  <a:pt x="931266" y="797542"/>
                </a:lnTo>
                <a:lnTo>
                  <a:pt x="776992" y="682931"/>
                </a:lnTo>
                <a:lnTo>
                  <a:pt x="622717" y="797542"/>
                </a:lnTo>
                <a:lnTo>
                  <a:pt x="681646" y="612099"/>
                </a:lnTo>
                <a:lnTo>
                  <a:pt x="527371" y="497490"/>
                </a:lnTo>
                <a:lnTo>
                  <a:pt x="718065" y="497491"/>
                </a:lnTo>
                <a:close/>
                <a:moveTo>
                  <a:pt x="2273626" y="261680"/>
                </a:moveTo>
                <a:lnTo>
                  <a:pt x="2332552" y="447123"/>
                </a:lnTo>
                <a:lnTo>
                  <a:pt x="2523246" y="447122"/>
                </a:lnTo>
                <a:lnTo>
                  <a:pt x="2368971" y="561731"/>
                </a:lnTo>
                <a:lnTo>
                  <a:pt x="2427900" y="747174"/>
                </a:lnTo>
                <a:lnTo>
                  <a:pt x="2273626" y="632563"/>
                </a:lnTo>
                <a:lnTo>
                  <a:pt x="2119351" y="747174"/>
                </a:lnTo>
                <a:lnTo>
                  <a:pt x="2178280" y="561731"/>
                </a:lnTo>
                <a:lnTo>
                  <a:pt x="2024005" y="447122"/>
                </a:lnTo>
                <a:lnTo>
                  <a:pt x="2214699" y="447123"/>
                </a:lnTo>
                <a:close/>
                <a:moveTo>
                  <a:pt x="1798239" y="146158"/>
                </a:moveTo>
                <a:lnTo>
                  <a:pt x="1857165" y="331601"/>
                </a:lnTo>
                <a:lnTo>
                  <a:pt x="2047859" y="331600"/>
                </a:lnTo>
                <a:lnTo>
                  <a:pt x="1893584" y="446209"/>
                </a:lnTo>
                <a:lnTo>
                  <a:pt x="1952513" y="631652"/>
                </a:lnTo>
                <a:lnTo>
                  <a:pt x="1798239" y="517041"/>
                </a:lnTo>
                <a:lnTo>
                  <a:pt x="1643964" y="631652"/>
                </a:lnTo>
                <a:lnTo>
                  <a:pt x="1702893" y="446209"/>
                </a:lnTo>
                <a:lnTo>
                  <a:pt x="1548618" y="331600"/>
                </a:lnTo>
                <a:lnTo>
                  <a:pt x="1739312" y="331601"/>
                </a:lnTo>
                <a:close/>
                <a:moveTo>
                  <a:pt x="1335999" y="0"/>
                </a:moveTo>
                <a:lnTo>
                  <a:pt x="1394925" y="185443"/>
                </a:lnTo>
                <a:lnTo>
                  <a:pt x="1585619" y="185442"/>
                </a:lnTo>
                <a:lnTo>
                  <a:pt x="1431344" y="300051"/>
                </a:lnTo>
                <a:lnTo>
                  <a:pt x="1490273" y="485494"/>
                </a:lnTo>
                <a:lnTo>
                  <a:pt x="1335999" y="370883"/>
                </a:lnTo>
                <a:lnTo>
                  <a:pt x="1181724" y="485494"/>
                </a:lnTo>
                <a:lnTo>
                  <a:pt x="1240653" y="300051"/>
                </a:lnTo>
                <a:lnTo>
                  <a:pt x="1086378" y="185442"/>
                </a:lnTo>
                <a:lnTo>
                  <a:pt x="1277072" y="18544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B9B94AC-1C4E-D7EA-08A9-3F8CAEC7704D}"/>
              </a:ext>
            </a:extLst>
          </p:cNvPr>
          <p:cNvSpPr/>
          <p:nvPr/>
        </p:nvSpPr>
        <p:spPr>
          <a:xfrm>
            <a:off x="5244662" y="4035972"/>
            <a:ext cx="4147321" cy="1545021"/>
          </a:xfrm>
          <a:custGeom>
            <a:avLst/>
            <a:gdLst>
              <a:gd name="connsiteX0" fmla="*/ 0 w 4147321"/>
              <a:gd name="connsiteY0" fmla="*/ 0 h 1545021"/>
              <a:gd name="connsiteX1" fmla="*/ 52552 w 4147321"/>
              <a:gd name="connsiteY1" fmla="*/ 10511 h 1545021"/>
              <a:gd name="connsiteX2" fmla="*/ 620110 w 4147321"/>
              <a:gd name="connsiteY2" fmla="*/ 157656 h 1545021"/>
              <a:gd name="connsiteX3" fmla="*/ 882869 w 4147321"/>
              <a:gd name="connsiteY3" fmla="*/ 189187 h 1545021"/>
              <a:gd name="connsiteX4" fmla="*/ 1040524 w 4147321"/>
              <a:gd name="connsiteY4" fmla="*/ 210207 h 1545021"/>
              <a:gd name="connsiteX5" fmla="*/ 1156138 w 4147321"/>
              <a:gd name="connsiteY5" fmla="*/ 220718 h 1545021"/>
              <a:gd name="connsiteX6" fmla="*/ 1271752 w 4147321"/>
              <a:gd name="connsiteY6" fmla="*/ 241738 h 1545021"/>
              <a:gd name="connsiteX7" fmla="*/ 1502979 w 4147321"/>
              <a:gd name="connsiteY7" fmla="*/ 252249 h 1545021"/>
              <a:gd name="connsiteX8" fmla="*/ 1608083 w 4147321"/>
              <a:gd name="connsiteY8" fmla="*/ 262759 h 1545021"/>
              <a:gd name="connsiteX9" fmla="*/ 1744717 w 4147321"/>
              <a:gd name="connsiteY9" fmla="*/ 294290 h 1545021"/>
              <a:gd name="connsiteX10" fmla="*/ 1944414 w 4147321"/>
              <a:gd name="connsiteY10" fmla="*/ 304800 h 1545021"/>
              <a:gd name="connsiteX11" fmla="*/ 2102069 w 4147321"/>
              <a:gd name="connsiteY11" fmla="*/ 325821 h 1545021"/>
              <a:gd name="connsiteX12" fmla="*/ 2217683 w 4147321"/>
              <a:gd name="connsiteY12" fmla="*/ 367862 h 1545021"/>
              <a:gd name="connsiteX13" fmla="*/ 2427890 w 4147321"/>
              <a:gd name="connsiteY13" fmla="*/ 399394 h 1545021"/>
              <a:gd name="connsiteX14" fmla="*/ 2690648 w 4147321"/>
              <a:gd name="connsiteY14" fmla="*/ 430925 h 1545021"/>
              <a:gd name="connsiteX15" fmla="*/ 2879835 w 4147321"/>
              <a:gd name="connsiteY15" fmla="*/ 472966 h 1545021"/>
              <a:gd name="connsiteX16" fmla="*/ 3132083 w 4147321"/>
              <a:gd name="connsiteY16" fmla="*/ 525518 h 1545021"/>
              <a:gd name="connsiteX17" fmla="*/ 3289738 w 4147321"/>
              <a:gd name="connsiteY17" fmla="*/ 620111 h 1545021"/>
              <a:gd name="connsiteX18" fmla="*/ 3373821 w 4147321"/>
              <a:gd name="connsiteY18" fmla="*/ 672662 h 1545021"/>
              <a:gd name="connsiteX19" fmla="*/ 3436883 w 4147321"/>
              <a:gd name="connsiteY19" fmla="*/ 788276 h 1545021"/>
              <a:gd name="connsiteX20" fmla="*/ 3447393 w 4147321"/>
              <a:gd name="connsiteY20" fmla="*/ 840828 h 1545021"/>
              <a:gd name="connsiteX21" fmla="*/ 3489435 w 4147321"/>
              <a:gd name="connsiteY21" fmla="*/ 914400 h 1545021"/>
              <a:gd name="connsiteX22" fmla="*/ 3510455 w 4147321"/>
              <a:gd name="connsiteY22" fmla="*/ 956442 h 1545021"/>
              <a:gd name="connsiteX23" fmla="*/ 3605048 w 4147321"/>
              <a:gd name="connsiteY23" fmla="*/ 1093076 h 1545021"/>
              <a:gd name="connsiteX24" fmla="*/ 3804745 w 4147321"/>
              <a:gd name="connsiteY24" fmla="*/ 1208690 h 1545021"/>
              <a:gd name="connsiteX25" fmla="*/ 3930869 w 4147321"/>
              <a:gd name="connsiteY25" fmla="*/ 1250731 h 1545021"/>
              <a:gd name="connsiteX26" fmla="*/ 4130566 w 4147321"/>
              <a:gd name="connsiteY26" fmla="*/ 1261242 h 1545021"/>
              <a:gd name="connsiteX27" fmla="*/ 4141076 w 4147321"/>
              <a:gd name="connsiteY27" fmla="*/ 1545021 h 154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147321" h="1545021">
                <a:moveTo>
                  <a:pt x="0" y="0"/>
                </a:moveTo>
                <a:cubicBezTo>
                  <a:pt x="17517" y="3504"/>
                  <a:pt x="35239" y="6109"/>
                  <a:pt x="52552" y="10511"/>
                </a:cubicBezTo>
                <a:cubicBezTo>
                  <a:pt x="241967" y="58668"/>
                  <a:pt x="426061" y="134370"/>
                  <a:pt x="620110" y="157656"/>
                </a:cubicBezTo>
                <a:lnTo>
                  <a:pt x="882869" y="189187"/>
                </a:lnTo>
                <a:lnTo>
                  <a:pt x="1040524" y="210207"/>
                </a:lnTo>
                <a:cubicBezTo>
                  <a:pt x="1078966" y="214643"/>
                  <a:pt x="1117796" y="215490"/>
                  <a:pt x="1156138" y="220718"/>
                </a:cubicBezTo>
                <a:cubicBezTo>
                  <a:pt x="1194949" y="226010"/>
                  <a:pt x="1232743" y="238192"/>
                  <a:pt x="1271752" y="241738"/>
                </a:cubicBezTo>
                <a:cubicBezTo>
                  <a:pt x="1348590" y="248723"/>
                  <a:pt x="1425903" y="248745"/>
                  <a:pt x="1502979" y="252249"/>
                </a:cubicBezTo>
                <a:cubicBezTo>
                  <a:pt x="1538014" y="255752"/>
                  <a:pt x="1573394" y="256726"/>
                  <a:pt x="1608083" y="262759"/>
                </a:cubicBezTo>
                <a:cubicBezTo>
                  <a:pt x="1654133" y="270768"/>
                  <a:pt x="1698336" y="288492"/>
                  <a:pt x="1744717" y="294290"/>
                </a:cubicBezTo>
                <a:cubicBezTo>
                  <a:pt x="1810860" y="302558"/>
                  <a:pt x="1877848" y="301297"/>
                  <a:pt x="1944414" y="304800"/>
                </a:cubicBezTo>
                <a:cubicBezTo>
                  <a:pt x="1962355" y="306794"/>
                  <a:pt x="2073430" y="317398"/>
                  <a:pt x="2102069" y="325821"/>
                </a:cubicBezTo>
                <a:cubicBezTo>
                  <a:pt x="2141410" y="337392"/>
                  <a:pt x="2177683" y="358830"/>
                  <a:pt x="2217683" y="367862"/>
                </a:cubicBezTo>
                <a:cubicBezTo>
                  <a:pt x="2286796" y="383468"/>
                  <a:pt x="2357886" y="388456"/>
                  <a:pt x="2427890" y="399394"/>
                </a:cubicBezTo>
                <a:cubicBezTo>
                  <a:pt x="2621538" y="429652"/>
                  <a:pt x="2487440" y="415293"/>
                  <a:pt x="2690648" y="430925"/>
                </a:cubicBezTo>
                <a:cubicBezTo>
                  <a:pt x="2753710" y="444939"/>
                  <a:pt x="2816174" y="461990"/>
                  <a:pt x="2879835" y="472966"/>
                </a:cubicBezTo>
                <a:cubicBezTo>
                  <a:pt x="3049771" y="502265"/>
                  <a:pt x="2950007" y="454271"/>
                  <a:pt x="3132083" y="525518"/>
                </a:cubicBezTo>
                <a:cubicBezTo>
                  <a:pt x="3263995" y="577136"/>
                  <a:pt x="3202738" y="559880"/>
                  <a:pt x="3289738" y="620111"/>
                </a:cubicBezTo>
                <a:cubicBezTo>
                  <a:pt x="3316913" y="638924"/>
                  <a:pt x="3345793" y="655145"/>
                  <a:pt x="3373821" y="672662"/>
                </a:cubicBezTo>
                <a:cubicBezTo>
                  <a:pt x="3392971" y="704578"/>
                  <a:pt x="3424371" y="753867"/>
                  <a:pt x="3436883" y="788276"/>
                </a:cubicBezTo>
                <a:cubicBezTo>
                  <a:pt x="3442988" y="805065"/>
                  <a:pt x="3440522" y="824338"/>
                  <a:pt x="3447393" y="840828"/>
                </a:cubicBezTo>
                <a:cubicBezTo>
                  <a:pt x="3458257" y="866901"/>
                  <a:pt x="3475910" y="889603"/>
                  <a:pt x="3489435" y="914400"/>
                </a:cubicBezTo>
                <a:cubicBezTo>
                  <a:pt x="3496938" y="928155"/>
                  <a:pt x="3502952" y="942687"/>
                  <a:pt x="3510455" y="956442"/>
                </a:cubicBezTo>
                <a:cubicBezTo>
                  <a:pt x="3538796" y="1008400"/>
                  <a:pt x="3560839" y="1052268"/>
                  <a:pt x="3605048" y="1093076"/>
                </a:cubicBezTo>
                <a:cubicBezTo>
                  <a:pt x="3670088" y="1153113"/>
                  <a:pt x="3721167" y="1175985"/>
                  <a:pt x="3804745" y="1208690"/>
                </a:cubicBezTo>
                <a:cubicBezTo>
                  <a:pt x="3846013" y="1224838"/>
                  <a:pt x="3887119" y="1243675"/>
                  <a:pt x="3930869" y="1250731"/>
                </a:cubicBezTo>
                <a:cubicBezTo>
                  <a:pt x="3996676" y="1261345"/>
                  <a:pt x="4064000" y="1257738"/>
                  <a:pt x="4130566" y="1261242"/>
                </a:cubicBezTo>
                <a:cubicBezTo>
                  <a:pt x="4160619" y="1381457"/>
                  <a:pt x="4141076" y="1288838"/>
                  <a:pt x="4141076" y="1545021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35990D-9B88-8AFB-31F5-E788C2D491A5}"/>
              </a:ext>
            </a:extLst>
          </p:cNvPr>
          <p:cNvSpPr/>
          <p:nvPr/>
        </p:nvSpPr>
        <p:spPr>
          <a:xfrm rot="2777853">
            <a:off x="3610303" y="2212364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15C519-5920-EF4E-9497-2493BE69586C}"/>
              </a:ext>
            </a:extLst>
          </p:cNvPr>
          <p:cNvSpPr/>
          <p:nvPr/>
        </p:nvSpPr>
        <p:spPr>
          <a:xfrm rot="2777853">
            <a:off x="3946004" y="2465125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EE32A5A-E83C-966B-4A2A-4429204E2356}"/>
              </a:ext>
            </a:extLst>
          </p:cNvPr>
          <p:cNvSpPr/>
          <p:nvPr/>
        </p:nvSpPr>
        <p:spPr>
          <a:xfrm rot="2777853">
            <a:off x="4250183" y="2820946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55EFD6-553B-5627-EB78-82E2A8D7899D}"/>
              </a:ext>
            </a:extLst>
          </p:cNvPr>
          <p:cNvSpPr/>
          <p:nvPr/>
        </p:nvSpPr>
        <p:spPr>
          <a:xfrm rot="2777853">
            <a:off x="4595751" y="3166687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1B6D3E-386A-289C-1663-5BEAE23BB4B9}"/>
              </a:ext>
            </a:extLst>
          </p:cNvPr>
          <p:cNvSpPr/>
          <p:nvPr/>
        </p:nvSpPr>
        <p:spPr>
          <a:xfrm rot="2777853">
            <a:off x="2580078" y="3113996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97D244-4BEB-3E8D-49A2-482DCBFAA8AB}"/>
              </a:ext>
            </a:extLst>
          </p:cNvPr>
          <p:cNvSpPr/>
          <p:nvPr/>
        </p:nvSpPr>
        <p:spPr>
          <a:xfrm rot="2777853">
            <a:off x="4133765" y="3597114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31B540-AC25-97D2-5415-9C724E4292C2}"/>
              </a:ext>
            </a:extLst>
          </p:cNvPr>
          <p:cNvSpPr/>
          <p:nvPr/>
        </p:nvSpPr>
        <p:spPr>
          <a:xfrm rot="2777853">
            <a:off x="2967565" y="3468881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A51DB5-5B65-E146-0E5B-7D0FE8A4A173}"/>
              </a:ext>
            </a:extLst>
          </p:cNvPr>
          <p:cNvSpPr/>
          <p:nvPr/>
        </p:nvSpPr>
        <p:spPr>
          <a:xfrm rot="2777853">
            <a:off x="3850775" y="4259845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10954C-FC79-8CB7-C633-4E90F828FEB7}"/>
              </a:ext>
            </a:extLst>
          </p:cNvPr>
          <p:cNvSpPr/>
          <p:nvPr/>
        </p:nvSpPr>
        <p:spPr>
          <a:xfrm rot="2777853">
            <a:off x="2684575" y="4131612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63E58E-EBC9-3BE3-0A0F-BFD3B9AE453A}"/>
              </a:ext>
            </a:extLst>
          </p:cNvPr>
          <p:cNvSpPr/>
          <p:nvPr/>
        </p:nvSpPr>
        <p:spPr>
          <a:xfrm rot="2777853">
            <a:off x="4351001" y="2324593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302B09-DFE9-1EBB-E63A-C9397E88A6E8}"/>
              </a:ext>
            </a:extLst>
          </p:cNvPr>
          <p:cNvSpPr/>
          <p:nvPr/>
        </p:nvSpPr>
        <p:spPr>
          <a:xfrm rot="2777853">
            <a:off x="4963567" y="2966637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C3F18E-A07F-986F-C67D-969FF22DB551}"/>
              </a:ext>
            </a:extLst>
          </p:cNvPr>
          <p:cNvSpPr/>
          <p:nvPr/>
        </p:nvSpPr>
        <p:spPr>
          <a:xfrm rot="2777853">
            <a:off x="4798687" y="2278358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FF8EBCB-8F64-7927-70A1-E5DB74BD7416}"/>
              </a:ext>
            </a:extLst>
          </p:cNvPr>
          <p:cNvSpPr/>
          <p:nvPr/>
        </p:nvSpPr>
        <p:spPr>
          <a:xfrm rot="2777853">
            <a:off x="8239937" y="2278358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74EC8B-4322-0020-BF9E-9BC3217A91AA}"/>
              </a:ext>
            </a:extLst>
          </p:cNvPr>
          <p:cNvSpPr/>
          <p:nvPr/>
        </p:nvSpPr>
        <p:spPr>
          <a:xfrm rot="2777853">
            <a:off x="9101570" y="2528009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9B4935-618D-C154-8FAB-50D9F6DD43CF}"/>
              </a:ext>
            </a:extLst>
          </p:cNvPr>
          <p:cNvSpPr/>
          <p:nvPr/>
        </p:nvSpPr>
        <p:spPr>
          <a:xfrm rot="2777853">
            <a:off x="9352749" y="4008632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35C7D73-0AE1-C47B-8443-E83BD92545C3}"/>
              </a:ext>
            </a:extLst>
          </p:cNvPr>
          <p:cNvSpPr/>
          <p:nvPr/>
        </p:nvSpPr>
        <p:spPr>
          <a:xfrm rot="2777853">
            <a:off x="9567391" y="4346706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DB24D60-225B-58DE-C23C-F1C0A0827AB7}"/>
              </a:ext>
            </a:extLst>
          </p:cNvPr>
          <p:cNvSpPr/>
          <p:nvPr/>
        </p:nvSpPr>
        <p:spPr>
          <a:xfrm rot="2777853">
            <a:off x="7114500" y="2614844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9108D0-52E3-7B52-08AA-E70AEAB4ADAC}"/>
              </a:ext>
            </a:extLst>
          </p:cNvPr>
          <p:cNvSpPr/>
          <p:nvPr/>
        </p:nvSpPr>
        <p:spPr>
          <a:xfrm rot="2777853">
            <a:off x="5243256" y="4329538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1C9333-BD57-ACF8-8915-8EB0AB1CFCAE}"/>
              </a:ext>
            </a:extLst>
          </p:cNvPr>
          <p:cNvSpPr/>
          <p:nvPr/>
        </p:nvSpPr>
        <p:spPr>
          <a:xfrm rot="2777853">
            <a:off x="4833004" y="4493480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0E95A1-7182-D8B5-59A5-AE389C3F2CE1}"/>
              </a:ext>
            </a:extLst>
          </p:cNvPr>
          <p:cNvSpPr/>
          <p:nvPr/>
        </p:nvSpPr>
        <p:spPr>
          <a:xfrm rot="2777853">
            <a:off x="4476661" y="4668150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ABF7109-FF11-F9D6-5513-3BB075CF9042}"/>
              </a:ext>
            </a:extLst>
          </p:cNvPr>
          <p:cNvSpPr/>
          <p:nvPr/>
        </p:nvSpPr>
        <p:spPr>
          <a:xfrm rot="2777853">
            <a:off x="3982134" y="5157914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0E52C7A-23B3-B1DE-CCC9-9C01DD41E127}"/>
              </a:ext>
            </a:extLst>
          </p:cNvPr>
          <p:cNvSpPr/>
          <p:nvPr/>
        </p:nvSpPr>
        <p:spPr>
          <a:xfrm rot="2777853">
            <a:off x="3211551" y="5211955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259279-02C5-FD09-74D8-F5908F030C84}"/>
              </a:ext>
            </a:extLst>
          </p:cNvPr>
          <p:cNvSpPr/>
          <p:nvPr/>
        </p:nvSpPr>
        <p:spPr>
          <a:xfrm rot="2777853">
            <a:off x="3624543" y="5285322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ABD1B63-3C2D-36FA-3C80-705BE83AA802}"/>
              </a:ext>
            </a:extLst>
          </p:cNvPr>
          <p:cNvSpPr/>
          <p:nvPr/>
        </p:nvSpPr>
        <p:spPr>
          <a:xfrm rot="2777853">
            <a:off x="2853960" y="5339363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CBA5E6F-DAC8-0051-1AC3-053ABA28A734}"/>
              </a:ext>
            </a:extLst>
          </p:cNvPr>
          <p:cNvSpPr/>
          <p:nvPr/>
        </p:nvSpPr>
        <p:spPr>
          <a:xfrm rot="2777853">
            <a:off x="7173804" y="5191673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EA8DD9-30E9-AC5D-A81A-DB73EFB6A7CD}"/>
              </a:ext>
            </a:extLst>
          </p:cNvPr>
          <p:cNvSpPr/>
          <p:nvPr/>
        </p:nvSpPr>
        <p:spPr>
          <a:xfrm rot="2777853">
            <a:off x="5850101" y="4367289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C58FD73-D58A-FFB4-DF4D-41E6546874C0}"/>
              </a:ext>
            </a:extLst>
          </p:cNvPr>
          <p:cNvSpPr/>
          <p:nvPr/>
        </p:nvSpPr>
        <p:spPr>
          <a:xfrm rot="2777853">
            <a:off x="7785402" y="5140172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C391C50-D58C-D141-1B56-3CFA9DCA1761}"/>
              </a:ext>
            </a:extLst>
          </p:cNvPr>
          <p:cNvSpPr/>
          <p:nvPr/>
        </p:nvSpPr>
        <p:spPr>
          <a:xfrm rot="2777853">
            <a:off x="6465215" y="4417507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3F13D9F-9EA3-E35F-3F4B-4317645B7B5C}"/>
              </a:ext>
            </a:extLst>
          </p:cNvPr>
          <p:cNvSpPr/>
          <p:nvPr/>
        </p:nvSpPr>
        <p:spPr>
          <a:xfrm rot="2777853">
            <a:off x="6939524" y="4459664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3BCDD97-BB30-F18F-CC82-CDDEF7436F1F}"/>
              </a:ext>
            </a:extLst>
          </p:cNvPr>
          <p:cNvSpPr/>
          <p:nvPr/>
        </p:nvSpPr>
        <p:spPr>
          <a:xfrm rot="2777853">
            <a:off x="8525915" y="5306372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23D6A-B4D9-4289-3917-C303B6DEA9D3}"/>
              </a:ext>
            </a:extLst>
          </p:cNvPr>
          <p:cNvSpPr/>
          <p:nvPr/>
        </p:nvSpPr>
        <p:spPr>
          <a:xfrm rot="2777853">
            <a:off x="7680037" y="4625864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893767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55061"/>
            <a:ext cx="12192000" cy="6102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383627" y="713375"/>
            <a:ext cx="1142474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</a:t>
            </a:r>
            <a:r>
              <a:rPr lang="en-US" sz="7200" b="1" dirty="0">
                <a:solidFill>
                  <a:schemeClr val="bg1"/>
                </a:solidFill>
              </a:rPr>
              <a:t>Unsupervised Learning </a:t>
            </a:r>
            <a:r>
              <a:rPr lang="en-US" sz="4800" b="1" dirty="0">
                <a:solidFill>
                  <a:schemeClr val="bg1"/>
                </a:solidFill>
              </a:rPr>
              <a:t>–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 </a:t>
            </a:r>
            <a:r>
              <a:rPr lang="en-PH" sz="4800" b="1" dirty="0">
                <a:solidFill>
                  <a:schemeClr val="bg1"/>
                </a:solidFill>
              </a:rPr>
              <a:t>Data has only input value and without target results</a:t>
            </a: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9256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55061"/>
            <a:ext cx="12192000" cy="6102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383627" y="713375"/>
            <a:ext cx="11424746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</a:t>
            </a:r>
            <a:r>
              <a:rPr lang="en-US" sz="4800" b="1" dirty="0">
                <a:solidFill>
                  <a:schemeClr val="bg1"/>
                </a:solidFill>
              </a:rPr>
              <a:t>Unsupervised Learning </a:t>
            </a:r>
            <a:r>
              <a:rPr lang="en-US" sz="3200" b="1" dirty="0">
                <a:solidFill>
                  <a:schemeClr val="bg1"/>
                </a:solidFill>
              </a:rPr>
              <a:t>–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 </a:t>
            </a:r>
            <a:r>
              <a:rPr lang="en-US" sz="3600" dirty="0">
                <a:solidFill>
                  <a:schemeClr val="bg1"/>
                </a:solidFill>
              </a:rPr>
              <a:t>1) The data has no target attribute.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</a:t>
            </a:r>
            <a:r>
              <a:rPr lang="en-US" sz="3600" dirty="0">
                <a:solidFill>
                  <a:schemeClr val="bg1"/>
                </a:solidFill>
              </a:rPr>
              <a:t>2) We want to explore the data to find some intrinsic structures in them.</a:t>
            </a:r>
            <a:endParaRPr lang="en-PH" sz="3600" b="1" dirty="0">
              <a:solidFill>
                <a:schemeClr val="bg1"/>
              </a:solidFill>
            </a:endParaRPr>
          </a:p>
          <a:p>
            <a:endParaRPr lang="en-PH" sz="72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153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55061"/>
            <a:ext cx="12192000" cy="6102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383627" y="713375"/>
            <a:ext cx="11424746" cy="109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</a:t>
            </a:r>
            <a:r>
              <a:rPr lang="en-US" sz="4800" b="1" dirty="0">
                <a:solidFill>
                  <a:schemeClr val="bg1"/>
                </a:solidFill>
              </a:rPr>
              <a:t>Clustering </a:t>
            </a:r>
            <a:r>
              <a:rPr lang="en-US" sz="3200" b="1" dirty="0">
                <a:solidFill>
                  <a:schemeClr val="bg1"/>
                </a:solidFill>
              </a:rPr>
              <a:t>–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  </a:t>
            </a:r>
            <a:r>
              <a:rPr lang="en-US" sz="4000" b="0" i="0" u="none" strike="noStrike" baseline="0" dirty="0">
                <a:solidFill>
                  <a:srgbClr val="E7E6E6"/>
                </a:solidFill>
                <a:latin typeface="Calibri" panose="020F0502020204030204" pitchFamily="34" charset="0"/>
              </a:rPr>
              <a:t>Clustering is a technique for finding similarity groups in data, called </a:t>
            </a:r>
            <a:r>
              <a:rPr lang="en-US" sz="4000" b="1" i="0" u="none" strike="noStrike" baseline="0" dirty="0">
                <a:solidFill>
                  <a:srgbClr val="E7E6E6"/>
                </a:solidFill>
                <a:latin typeface="Calibri" panose="020F0502020204030204" pitchFamily="34" charset="0"/>
              </a:rPr>
              <a:t>clusters</a:t>
            </a:r>
            <a:r>
              <a:rPr lang="en-US" sz="4000" b="0" i="0" u="none" strike="noStrike" baseline="0" dirty="0">
                <a:solidFill>
                  <a:srgbClr val="E7E6E6"/>
                </a:solidFill>
                <a:latin typeface="Calibri" panose="020F0502020204030204" pitchFamily="34" charset="0"/>
              </a:rPr>
              <a:t>.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C:\Users\&gt;  </a:t>
            </a:r>
            <a:r>
              <a:rPr lang="en-US" sz="4000" b="0" i="0" u="none" strike="noStrike" baseline="0" dirty="0">
                <a:solidFill>
                  <a:srgbClr val="E7E6E6"/>
                </a:solidFill>
                <a:latin typeface="Calibri" panose="020F0502020204030204" pitchFamily="34" charset="0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endParaRPr lang="en-PH" sz="2800" b="1" dirty="0">
              <a:solidFill>
                <a:schemeClr val="bg1"/>
              </a:solidFill>
            </a:endParaRPr>
          </a:p>
          <a:p>
            <a:endParaRPr lang="en-PH" sz="72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839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55061"/>
            <a:ext cx="12192000" cy="6102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383627" y="713375"/>
            <a:ext cx="11424746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r>
              <a:rPr lang="en-US" sz="4800" b="1" dirty="0">
                <a:solidFill>
                  <a:schemeClr val="bg1"/>
                </a:solidFill>
              </a:rPr>
              <a:t>Clustering </a:t>
            </a:r>
            <a:r>
              <a:rPr lang="en-US" sz="3200" b="1" dirty="0">
                <a:solidFill>
                  <a:schemeClr val="bg1"/>
                </a:solidFill>
              </a:rPr>
              <a:t>–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   </a:t>
            </a:r>
          </a:p>
          <a:p>
            <a:endParaRPr lang="en-PH" sz="72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D1B71-59E0-376D-8D70-FA9782790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37" y="1727399"/>
            <a:ext cx="10127535" cy="14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37992F-3748-AC3E-4054-6BE09D556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838" y="3296941"/>
            <a:ext cx="10127533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9D829-7479-7A0E-A601-FF2057CE9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829" y="4864020"/>
            <a:ext cx="1012753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836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EAD5F4-F528-821B-CD52-C3CFE63E41AC}"/>
              </a:ext>
            </a:extLst>
          </p:cNvPr>
          <p:cNvSpPr/>
          <p:nvPr/>
        </p:nvSpPr>
        <p:spPr>
          <a:xfrm>
            <a:off x="932303" y="2796190"/>
            <a:ext cx="11018251" cy="39146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22CD986-0C23-DC73-F80B-7DD0E0E8FD72}"/>
              </a:ext>
            </a:extLst>
          </p:cNvPr>
          <p:cNvGrpSpPr/>
          <p:nvPr/>
        </p:nvGrpSpPr>
        <p:grpSpPr>
          <a:xfrm>
            <a:off x="932304" y="2010398"/>
            <a:ext cx="620806" cy="665467"/>
            <a:chOff x="932304" y="2010398"/>
            <a:chExt cx="620806" cy="66546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BC1CCAF-080D-3C0A-1042-89820E129096}"/>
                </a:ext>
              </a:extLst>
            </p:cNvPr>
            <p:cNvSpPr/>
            <p:nvPr/>
          </p:nvSpPr>
          <p:spPr>
            <a:xfrm>
              <a:off x="932304" y="2010398"/>
              <a:ext cx="620806" cy="665467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3BDB83-0805-4DAE-5E86-7D6A02A5B52B}"/>
                </a:ext>
              </a:extLst>
            </p:cNvPr>
            <p:cNvGrpSpPr/>
            <p:nvPr/>
          </p:nvGrpSpPr>
          <p:grpSpPr>
            <a:xfrm>
              <a:off x="997362" y="2141797"/>
              <a:ext cx="496591" cy="457200"/>
              <a:chOff x="997362" y="2141797"/>
              <a:chExt cx="496591" cy="4572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486C120-7D00-9622-0244-D594CDCEB335}"/>
                  </a:ext>
                </a:extLst>
              </p:cNvPr>
              <p:cNvSpPr/>
              <p:nvPr/>
            </p:nvSpPr>
            <p:spPr>
              <a:xfrm>
                <a:off x="997362" y="2141797"/>
                <a:ext cx="457200" cy="4572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60" name="Graphic 59" descr="Play">
                <a:extLst>
                  <a:ext uri="{FF2B5EF4-FFF2-40B4-BE49-F238E27FC236}">
                    <a16:creationId xmlns:a16="http://schemas.microsoft.com/office/drawing/2014/main" id="{370525D3-72CB-C042-BC6A-BEAA20A87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6753" y="2141797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14847" y="2010397"/>
            <a:ext cx="907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is Learning?</a:t>
            </a:r>
            <a:endParaRPr lang="en-PH" sz="36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202974-E63E-5E38-80CF-1E4A11A34F32}"/>
              </a:ext>
            </a:extLst>
          </p:cNvPr>
          <p:cNvGrpSpPr/>
          <p:nvPr/>
        </p:nvGrpSpPr>
        <p:grpSpPr>
          <a:xfrm>
            <a:off x="932304" y="2796191"/>
            <a:ext cx="620806" cy="3914664"/>
            <a:chOff x="932304" y="2796191"/>
            <a:chExt cx="620806" cy="391466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5C7BAAF-1230-2C82-830A-279BFE8BEC8E}"/>
                </a:ext>
              </a:extLst>
            </p:cNvPr>
            <p:cNvSpPr/>
            <p:nvPr/>
          </p:nvSpPr>
          <p:spPr>
            <a:xfrm>
              <a:off x="932304" y="2796191"/>
              <a:ext cx="620806" cy="391466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BEC5337-EEF2-28F4-B476-35E593D37E0C}"/>
                </a:ext>
              </a:extLst>
            </p:cNvPr>
            <p:cNvGrpSpPr/>
            <p:nvPr/>
          </p:nvGrpSpPr>
          <p:grpSpPr>
            <a:xfrm>
              <a:off x="994411" y="2943399"/>
              <a:ext cx="496591" cy="457200"/>
              <a:chOff x="997362" y="2141797"/>
              <a:chExt cx="496591" cy="4572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CDB5842-A108-1FA1-E7A1-957899EEAA60}"/>
                  </a:ext>
                </a:extLst>
              </p:cNvPr>
              <p:cNvSpPr/>
              <p:nvPr/>
            </p:nvSpPr>
            <p:spPr>
              <a:xfrm>
                <a:off x="997362" y="2141797"/>
                <a:ext cx="457200" cy="4572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26" name="Graphic 25" descr="Play">
                <a:extLst>
                  <a:ext uri="{FF2B5EF4-FFF2-40B4-BE49-F238E27FC236}">
                    <a16:creationId xmlns:a16="http://schemas.microsoft.com/office/drawing/2014/main" id="{A7CDB7D0-E575-1D15-7571-C24A85BCA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6753" y="2141797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44A4E2-4F5C-F97C-61DD-CFC40F5CAE9A}"/>
              </a:ext>
            </a:extLst>
          </p:cNvPr>
          <p:cNvSpPr txBox="1"/>
          <p:nvPr/>
        </p:nvSpPr>
        <p:spPr>
          <a:xfrm>
            <a:off x="1647860" y="2872629"/>
            <a:ext cx="90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 </a:t>
            </a:r>
            <a:r>
              <a:rPr lang="en-US" sz="2800" i="1" dirty="0"/>
              <a:t>“Learning denotes changes in a system that ... enable a system to do the same task … more efficiently the next time.”  -</a:t>
            </a:r>
            <a:r>
              <a:rPr lang="en-US" sz="2800" dirty="0"/>
              <a:t>Herbert Simon</a:t>
            </a:r>
            <a:endParaRPr lang="en-PH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205421-DEB0-438C-46C7-F73DD8FB1C24}"/>
              </a:ext>
            </a:extLst>
          </p:cNvPr>
          <p:cNvSpPr txBox="1"/>
          <p:nvPr/>
        </p:nvSpPr>
        <p:spPr>
          <a:xfrm>
            <a:off x="1677185" y="4417806"/>
            <a:ext cx="90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</a:t>
            </a:r>
            <a:r>
              <a:rPr lang="en-US" sz="2800" i="1" dirty="0"/>
              <a:t>“Learning is constructing or modifying representations of what is being experienced.” -</a:t>
            </a:r>
            <a:r>
              <a:rPr lang="en-US" sz="2800" dirty="0" err="1"/>
              <a:t>Ryszard</a:t>
            </a:r>
            <a:r>
              <a:rPr lang="en-US" sz="2800" dirty="0"/>
              <a:t> Michalski</a:t>
            </a:r>
            <a:endParaRPr lang="en-PH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9933BE-FCB2-6C6B-0F5A-C0AB9DCD4B80}"/>
              </a:ext>
            </a:extLst>
          </p:cNvPr>
          <p:cNvSpPr txBox="1"/>
          <p:nvPr/>
        </p:nvSpPr>
        <p:spPr>
          <a:xfrm>
            <a:off x="1691531" y="5621580"/>
            <a:ext cx="90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3. </a:t>
            </a:r>
            <a:r>
              <a:rPr lang="en-US" sz="2800" i="1" dirty="0"/>
              <a:t>“Machine learning refers to a system capable of the autonomous acquisition and integration of knowledge.”</a:t>
            </a:r>
            <a:endParaRPr lang="en-PH" sz="28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04C1396-8DAB-E4AE-A98D-1E775F13391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28" y="385335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7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55061"/>
            <a:ext cx="12192000" cy="6102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383627" y="713375"/>
            <a:ext cx="11424746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r>
              <a:rPr lang="en-US" sz="4800" b="1" dirty="0">
                <a:solidFill>
                  <a:schemeClr val="bg1"/>
                </a:solidFill>
              </a:rPr>
              <a:t>Clustering as unsupervised learning </a:t>
            </a:r>
            <a:r>
              <a:rPr lang="en-US" sz="3200" b="1" dirty="0">
                <a:solidFill>
                  <a:schemeClr val="bg1"/>
                </a:solidFill>
              </a:rPr>
              <a:t>–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PH" sz="72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7428F-5F8E-D5FA-6F47-C53E5D1BC3E5}"/>
              </a:ext>
            </a:extLst>
          </p:cNvPr>
          <p:cNvSpPr txBox="1"/>
          <p:nvPr/>
        </p:nvSpPr>
        <p:spPr>
          <a:xfrm>
            <a:off x="1550684" y="2188064"/>
            <a:ext cx="2467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Unlabeled data</a:t>
            </a:r>
            <a:endParaRPr lang="en-PH" sz="32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4E76E-06CA-422F-E91B-F7A43B835575}"/>
              </a:ext>
            </a:extLst>
          </p:cNvPr>
          <p:cNvCxnSpPr/>
          <p:nvPr/>
        </p:nvCxnSpPr>
        <p:spPr>
          <a:xfrm>
            <a:off x="3900358" y="2685792"/>
            <a:ext cx="2405849" cy="0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4F3816-460C-CF2A-A4D5-DFDBE895BE87}"/>
              </a:ext>
            </a:extLst>
          </p:cNvPr>
          <p:cNvSpPr txBox="1"/>
          <p:nvPr/>
        </p:nvSpPr>
        <p:spPr>
          <a:xfrm>
            <a:off x="4196231" y="2098539"/>
            <a:ext cx="1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algorithm</a:t>
            </a:r>
            <a:endParaRPr lang="en-PH" sz="28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04CF60-BFE8-EB9D-85C3-6C068435DD2F}"/>
              </a:ext>
            </a:extLst>
          </p:cNvPr>
          <p:cNvGrpSpPr/>
          <p:nvPr/>
        </p:nvGrpSpPr>
        <p:grpSpPr>
          <a:xfrm>
            <a:off x="1550684" y="3887692"/>
            <a:ext cx="8205876" cy="1782295"/>
            <a:chOff x="1550684" y="3458253"/>
            <a:chExt cx="8205876" cy="1782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A903FF-DE4F-92D4-1652-D2DFFBB656B7}"/>
                </a:ext>
              </a:extLst>
            </p:cNvPr>
            <p:cNvSpPr txBox="1"/>
            <p:nvPr/>
          </p:nvSpPr>
          <p:spPr>
            <a:xfrm>
              <a:off x="1550684" y="3547778"/>
              <a:ext cx="24679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New data (unlabeled)</a:t>
              </a:r>
              <a:endParaRPr lang="en-PH" sz="3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CE491F-4FD0-5D58-05DF-BE523BE8854F}"/>
                </a:ext>
              </a:extLst>
            </p:cNvPr>
            <p:cNvCxnSpPr/>
            <p:nvPr/>
          </p:nvCxnSpPr>
          <p:spPr>
            <a:xfrm>
              <a:off x="3900358" y="4045506"/>
              <a:ext cx="2405849" cy="0"/>
            </a:xfrm>
            <a:prstGeom prst="straightConnector1">
              <a:avLst/>
            </a:prstGeom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EE44BB-FB91-CDCF-720B-4187BCBF5454}"/>
                </a:ext>
              </a:extLst>
            </p:cNvPr>
            <p:cNvSpPr txBox="1"/>
            <p:nvPr/>
          </p:nvSpPr>
          <p:spPr>
            <a:xfrm>
              <a:off x="4196231" y="3458253"/>
              <a:ext cx="1899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assignment</a:t>
              </a:r>
              <a:endParaRPr lang="en-PH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697849-3C1B-83D8-8290-DE52E631A320}"/>
                </a:ext>
              </a:extLst>
            </p:cNvPr>
            <p:cNvSpPr txBox="1"/>
            <p:nvPr/>
          </p:nvSpPr>
          <p:spPr>
            <a:xfrm>
              <a:off x="6782720" y="3486222"/>
              <a:ext cx="29738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New data included in structure</a:t>
              </a:r>
              <a:endParaRPr lang="en-PH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886EFE-54A0-ED4C-6A8C-05035183860E}"/>
              </a:ext>
            </a:extLst>
          </p:cNvPr>
          <p:cNvGrpSpPr/>
          <p:nvPr/>
        </p:nvGrpSpPr>
        <p:grpSpPr>
          <a:xfrm>
            <a:off x="1550684" y="2121031"/>
            <a:ext cx="8205876" cy="1205806"/>
            <a:chOff x="1550684" y="2121031"/>
            <a:chExt cx="8205876" cy="12058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312036-9316-81B2-A47F-FEE1EC6ED98B}"/>
                </a:ext>
              </a:extLst>
            </p:cNvPr>
            <p:cNvSpPr txBox="1"/>
            <p:nvPr/>
          </p:nvSpPr>
          <p:spPr>
            <a:xfrm>
              <a:off x="6782720" y="2126508"/>
              <a:ext cx="29738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Structured data</a:t>
              </a:r>
              <a:endParaRPr lang="en-PH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F01C06-603C-DB25-B09C-4F6E200E321B}"/>
                </a:ext>
              </a:extLst>
            </p:cNvPr>
            <p:cNvSpPr txBox="1"/>
            <p:nvPr/>
          </p:nvSpPr>
          <p:spPr>
            <a:xfrm>
              <a:off x="1550684" y="2210556"/>
              <a:ext cx="24679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Unlabeled data</a:t>
              </a:r>
              <a:endParaRPr lang="en-PH" sz="3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34F722-AAC1-A9EC-D989-E8C6D023A4D8}"/>
                </a:ext>
              </a:extLst>
            </p:cNvPr>
            <p:cNvCxnSpPr/>
            <p:nvPr/>
          </p:nvCxnSpPr>
          <p:spPr>
            <a:xfrm>
              <a:off x="3900358" y="2708284"/>
              <a:ext cx="2405849" cy="0"/>
            </a:xfrm>
            <a:prstGeom prst="straightConnector1">
              <a:avLst/>
            </a:prstGeom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C05D27-96C1-6DD2-07FD-06BB749AE46F}"/>
                </a:ext>
              </a:extLst>
            </p:cNvPr>
            <p:cNvSpPr txBox="1"/>
            <p:nvPr/>
          </p:nvSpPr>
          <p:spPr>
            <a:xfrm>
              <a:off x="4196231" y="2121031"/>
              <a:ext cx="16230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algorithm</a:t>
              </a:r>
              <a:endParaRPr lang="en-PH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08468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55061"/>
            <a:ext cx="12192000" cy="6102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94592" y="691028"/>
            <a:ext cx="114247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  <a:r>
              <a:rPr lang="en-US" sz="3600" b="1" dirty="0">
                <a:solidFill>
                  <a:schemeClr val="bg1"/>
                </a:solidFill>
              </a:rPr>
              <a:t>Clustering as unsupervised learning </a:t>
            </a:r>
            <a:r>
              <a:rPr lang="en-US" sz="2000" b="1" dirty="0">
                <a:solidFill>
                  <a:schemeClr val="bg1"/>
                </a:solidFill>
              </a:rPr>
              <a:t>–</a:t>
            </a:r>
            <a:endParaRPr lang="en-US" sz="3600" b="1" dirty="0">
              <a:solidFill>
                <a:schemeClr val="bg1"/>
              </a:solidFill>
            </a:endParaRPr>
          </a:p>
          <a:p>
            <a:pPr marL="714375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Think of it like this – In layman figures.</a:t>
            </a:r>
          </a:p>
          <a:p>
            <a:pPr marL="714375"/>
            <a:endParaRPr lang="en-PH" sz="36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F010CF-795E-DB7F-4845-B834D74A5F5D}"/>
              </a:ext>
            </a:extLst>
          </p:cNvPr>
          <p:cNvSpPr/>
          <p:nvPr/>
        </p:nvSpPr>
        <p:spPr>
          <a:xfrm>
            <a:off x="1965434" y="2084107"/>
            <a:ext cx="8261131" cy="364708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7A7325-4C2C-A792-479A-4C083B75C917}"/>
              </a:ext>
            </a:extLst>
          </p:cNvPr>
          <p:cNvSpPr/>
          <p:nvPr/>
        </p:nvSpPr>
        <p:spPr>
          <a:xfrm>
            <a:off x="3132083" y="225972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35243A-CF24-E4B9-888D-EDDD3FBA11B9}"/>
              </a:ext>
            </a:extLst>
          </p:cNvPr>
          <p:cNvSpPr/>
          <p:nvPr/>
        </p:nvSpPr>
        <p:spPr>
          <a:xfrm>
            <a:off x="2806263" y="258554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075DE0-F023-358D-6A2A-36DC986F71C5}"/>
              </a:ext>
            </a:extLst>
          </p:cNvPr>
          <p:cNvSpPr/>
          <p:nvPr/>
        </p:nvSpPr>
        <p:spPr>
          <a:xfrm>
            <a:off x="2517230" y="291136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BB6223-19F8-E26D-1EB6-D2731228996D}"/>
              </a:ext>
            </a:extLst>
          </p:cNvPr>
          <p:cNvSpPr/>
          <p:nvPr/>
        </p:nvSpPr>
        <p:spPr>
          <a:xfrm>
            <a:off x="3457903" y="249730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F438E6-729C-E28A-C914-F9627E901E3B}"/>
              </a:ext>
            </a:extLst>
          </p:cNvPr>
          <p:cNvSpPr/>
          <p:nvPr/>
        </p:nvSpPr>
        <p:spPr>
          <a:xfrm>
            <a:off x="3132083" y="282312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3CC61C-FD53-7658-8D2E-1FDE63CCE49B}"/>
              </a:ext>
            </a:extLst>
          </p:cNvPr>
          <p:cNvSpPr/>
          <p:nvPr/>
        </p:nvSpPr>
        <p:spPr>
          <a:xfrm>
            <a:off x="2843050" y="3148947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4AE225-6A22-0A43-542A-AE5DFE7C094D}"/>
              </a:ext>
            </a:extLst>
          </p:cNvPr>
          <p:cNvSpPr/>
          <p:nvPr/>
        </p:nvSpPr>
        <p:spPr>
          <a:xfrm>
            <a:off x="3810002" y="283583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0A3B0B-8099-47ED-65FC-3528A05646A8}"/>
              </a:ext>
            </a:extLst>
          </p:cNvPr>
          <p:cNvSpPr/>
          <p:nvPr/>
        </p:nvSpPr>
        <p:spPr>
          <a:xfrm>
            <a:off x="3484182" y="316165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3129A9-C532-351E-6C2B-ED9920EA7975}"/>
              </a:ext>
            </a:extLst>
          </p:cNvPr>
          <p:cNvSpPr/>
          <p:nvPr/>
        </p:nvSpPr>
        <p:spPr>
          <a:xfrm>
            <a:off x="3195149" y="348747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B8D23A-A446-12F6-3E54-3AB6DA17926D}"/>
              </a:ext>
            </a:extLst>
          </p:cNvPr>
          <p:cNvSpPr/>
          <p:nvPr/>
        </p:nvSpPr>
        <p:spPr>
          <a:xfrm>
            <a:off x="4167351" y="3120711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4489113-9CC1-C13E-A7F6-064E982B44A2}"/>
              </a:ext>
            </a:extLst>
          </p:cNvPr>
          <p:cNvSpPr/>
          <p:nvPr/>
        </p:nvSpPr>
        <p:spPr>
          <a:xfrm>
            <a:off x="3841531" y="344653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C1CF3C-2EEA-462B-555A-AFEA1D30EC77}"/>
              </a:ext>
            </a:extLst>
          </p:cNvPr>
          <p:cNvSpPr/>
          <p:nvPr/>
        </p:nvSpPr>
        <p:spPr>
          <a:xfrm>
            <a:off x="3552498" y="377235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43ED0A4-B146-458D-7CA5-8D42847BE868}"/>
              </a:ext>
            </a:extLst>
          </p:cNvPr>
          <p:cNvSpPr/>
          <p:nvPr/>
        </p:nvSpPr>
        <p:spPr>
          <a:xfrm>
            <a:off x="4524708" y="337558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65A85F-B66B-E1E0-0433-D921B6684800}"/>
              </a:ext>
            </a:extLst>
          </p:cNvPr>
          <p:cNvSpPr/>
          <p:nvPr/>
        </p:nvSpPr>
        <p:spPr>
          <a:xfrm>
            <a:off x="4198888" y="3701407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4F4C90D-85BE-E5C5-4D94-D9ADF8D30BBD}"/>
              </a:ext>
            </a:extLst>
          </p:cNvPr>
          <p:cNvSpPr/>
          <p:nvPr/>
        </p:nvSpPr>
        <p:spPr>
          <a:xfrm>
            <a:off x="3909855" y="4027228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D384D32-68C7-CB82-E424-7352E08A9976}"/>
              </a:ext>
            </a:extLst>
          </p:cNvPr>
          <p:cNvSpPr/>
          <p:nvPr/>
        </p:nvSpPr>
        <p:spPr>
          <a:xfrm>
            <a:off x="4850528" y="439048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129DAB8-4260-DB7E-96AD-CE08A325A1AF}"/>
              </a:ext>
            </a:extLst>
          </p:cNvPr>
          <p:cNvSpPr/>
          <p:nvPr/>
        </p:nvSpPr>
        <p:spPr>
          <a:xfrm>
            <a:off x="4524708" y="468412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0CD769-555E-2D7E-11F1-A1E0EEDCEBEE}"/>
              </a:ext>
            </a:extLst>
          </p:cNvPr>
          <p:cNvSpPr/>
          <p:nvPr/>
        </p:nvSpPr>
        <p:spPr>
          <a:xfrm>
            <a:off x="4235675" y="504474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85E75E9-9827-06D1-1095-92ADBA555500}"/>
              </a:ext>
            </a:extLst>
          </p:cNvPr>
          <p:cNvSpPr/>
          <p:nvPr/>
        </p:nvSpPr>
        <p:spPr>
          <a:xfrm>
            <a:off x="5352398" y="455339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FC32CA-2162-F24B-0E34-D0403B482312}"/>
              </a:ext>
            </a:extLst>
          </p:cNvPr>
          <p:cNvSpPr/>
          <p:nvPr/>
        </p:nvSpPr>
        <p:spPr>
          <a:xfrm>
            <a:off x="5026578" y="484703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846138F-401C-6273-D2FF-87723E60AB4D}"/>
              </a:ext>
            </a:extLst>
          </p:cNvPr>
          <p:cNvSpPr/>
          <p:nvPr/>
        </p:nvSpPr>
        <p:spPr>
          <a:xfrm>
            <a:off x="4737545" y="520765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D7ED283-A4BB-4924-EEBC-CD7D16FFDDE0}"/>
              </a:ext>
            </a:extLst>
          </p:cNvPr>
          <p:cNvSpPr/>
          <p:nvPr/>
        </p:nvSpPr>
        <p:spPr>
          <a:xfrm>
            <a:off x="5854268" y="452121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C57CD92-B4CA-E0F2-3C57-3C2018DEABAF}"/>
              </a:ext>
            </a:extLst>
          </p:cNvPr>
          <p:cNvSpPr/>
          <p:nvPr/>
        </p:nvSpPr>
        <p:spPr>
          <a:xfrm>
            <a:off x="5528448" y="481485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577BEE-5865-7FE7-F617-B52D18B248E7}"/>
              </a:ext>
            </a:extLst>
          </p:cNvPr>
          <p:cNvSpPr/>
          <p:nvPr/>
        </p:nvSpPr>
        <p:spPr>
          <a:xfrm>
            <a:off x="5239415" y="517548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49460F2-0A3B-A2B8-3932-76D003EE64AD}"/>
              </a:ext>
            </a:extLst>
          </p:cNvPr>
          <p:cNvSpPr/>
          <p:nvPr/>
        </p:nvSpPr>
        <p:spPr>
          <a:xfrm>
            <a:off x="6365332" y="4594571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975DCA8-9025-D846-39D8-18C983859F2B}"/>
              </a:ext>
            </a:extLst>
          </p:cNvPr>
          <p:cNvSpPr/>
          <p:nvPr/>
        </p:nvSpPr>
        <p:spPr>
          <a:xfrm>
            <a:off x="6039512" y="488821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DE4A9B4-AFAB-86E4-8158-6FF45DC00D43}"/>
              </a:ext>
            </a:extLst>
          </p:cNvPr>
          <p:cNvSpPr/>
          <p:nvPr/>
        </p:nvSpPr>
        <p:spPr>
          <a:xfrm>
            <a:off x="5750479" y="524884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C3D2983-B13A-964E-CB81-C741F3776E3B}"/>
              </a:ext>
            </a:extLst>
          </p:cNvPr>
          <p:cNvSpPr/>
          <p:nvPr/>
        </p:nvSpPr>
        <p:spPr>
          <a:xfrm>
            <a:off x="6138055" y="252170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83F25A0-7B27-1C9B-C064-93596EF12F74}"/>
              </a:ext>
            </a:extLst>
          </p:cNvPr>
          <p:cNvSpPr/>
          <p:nvPr/>
        </p:nvSpPr>
        <p:spPr>
          <a:xfrm>
            <a:off x="6490154" y="286023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88D1D1F-83D1-58F4-7950-6AE9F0180FDF}"/>
              </a:ext>
            </a:extLst>
          </p:cNvPr>
          <p:cNvSpPr/>
          <p:nvPr/>
        </p:nvSpPr>
        <p:spPr>
          <a:xfrm>
            <a:off x="6847503" y="314511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7E2F6E7-CAA6-18C1-BA83-BC6AC766B21C}"/>
              </a:ext>
            </a:extLst>
          </p:cNvPr>
          <p:cNvSpPr/>
          <p:nvPr/>
        </p:nvSpPr>
        <p:spPr>
          <a:xfrm>
            <a:off x="7204860" y="3399987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46B2506-B138-4D86-F845-D201E13EDFF4}"/>
              </a:ext>
            </a:extLst>
          </p:cNvPr>
          <p:cNvSpPr/>
          <p:nvPr/>
        </p:nvSpPr>
        <p:spPr>
          <a:xfrm>
            <a:off x="7780287" y="277210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5EA6DD-D249-C607-0FB0-A7F83A5B6FD0}"/>
              </a:ext>
            </a:extLst>
          </p:cNvPr>
          <p:cNvSpPr/>
          <p:nvPr/>
        </p:nvSpPr>
        <p:spPr>
          <a:xfrm>
            <a:off x="8132386" y="311063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C808528-DDE7-CBE4-D6A8-2DC3033F6B7E}"/>
              </a:ext>
            </a:extLst>
          </p:cNvPr>
          <p:cNvSpPr/>
          <p:nvPr/>
        </p:nvSpPr>
        <p:spPr>
          <a:xfrm>
            <a:off x="8489735" y="339550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C1440C9-8F42-1256-64ED-ED01DE78E296}"/>
              </a:ext>
            </a:extLst>
          </p:cNvPr>
          <p:cNvSpPr/>
          <p:nvPr/>
        </p:nvSpPr>
        <p:spPr>
          <a:xfrm>
            <a:off x="8847092" y="365038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D360041-2D3D-81B1-2516-BE898DDFD623}"/>
              </a:ext>
            </a:extLst>
          </p:cNvPr>
          <p:cNvSpPr/>
          <p:nvPr/>
        </p:nvSpPr>
        <p:spPr>
          <a:xfrm>
            <a:off x="7225859" y="288838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C3A1B34-EC71-EC88-02CA-8617494F147F}"/>
              </a:ext>
            </a:extLst>
          </p:cNvPr>
          <p:cNvSpPr/>
          <p:nvPr/>
        </p:nvSpPr>
        <p:spPr>
          <a:xfrm>
            <a:off x="7577958" y="322691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F269AA9-0E0D-0489-73B6-F403E30A60C1}"/>
              </a:ext>
            </a:extLst>
          </p:cNvPr>
          <p:cNvSpPr/>
          <p:nvPr/>
        </p:nvSpPr>
        <p:spPr>
          <a:xfrm>
            <a:off x="7935307" y="3511791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0546141-5283-15F9-807A-19B315155BA0}"/>
              </a:ext>
            </a:extLst>
          </p:cNvPr>
          <p:cNvSpPr/>
          <p:nvPr/>
        </p:nvSpPr>
        <p:spPr>
          <a:xfrm>
            <a:off x="8292664" y="376666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E9D51CA-4728-E3E6-4E59-51C158F998DB}"/>
              </a:ext>
            </a:extLst>
          </p:cNvPr>
          <p:cNvSpPr/>
          <p:nvPr/>
        </p:nvSpPr>
        <p:spPr>
          <a:xfrm>
            <a:off x="9542090" y="314511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E2FF422-4557-C0BB-24C7-08662E4A5AFE}"/>
              </a:ext>
            </a:extLst>
          </p:cNvPr>
          <p:cNvSpPr/>
          <p:nvPr/>
        </p:nvSpPr>
        <p:spPr>
          <a:xfrm>
            <a:off x="7920857" y="238311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98B230E-BA8C-571F-80DD-6D2FE79903BD}"/>
              </a:ext>
            </a:extLst>
          </p:cNvPr>
          <p:cNvSpPr/>
          <p:nvPr/>
        </p:nvSpPr>
        <p:spPr>
          <a:xfrm>
            <a:off x="8272956" y="272164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69ACD7-E10F-A38B-621A-D155F1735872}"/>
              </a:ext>
            </a:extLst>
          </p:cNvPr>
          <p:cNvSpPr/>
          <p:nvPr/>
        </p:nvSpPr>
        <p:spPr>
          <a:xfrm>
            <a:off x="8630305" y="300651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BE7DB2A-68E1-4E2A-FB0A-4E289163035E}"/>
              </a:ext>
            </a:extLst>
          </p:cNvPr>
          <p:cNvSpPr/>
          <p:nvPr/>
        </p:nvSpPr>
        <p:spPr>
          <a:xfrm>
            <a:off x="8987662" y="326139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CAE3277-F839-EB70-A9E2-90E881C4DCF5}"/>
              </a:ext>
            </a:extLst>
          </p:cNvPr>
          <p:cNvSpPr/>
          <p:nvPr/>
        </p:nvSpPr>
        <p:spPr>
          <a:xfrm>
            <a:off x="2343807" y="2173875"/>
            <a:ext cx="2735337" cy="2347339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Teardrop 95">
            <a:extLst>
              <a:ext uri="{FF2B5EF4-FFF2-40B4-BE49-F238E27FC236}">
                <a16:creationId xmlns:a16="http://schemas.microsoft.com/office/drawing/2014/main" id="{CF2ED143-D1A1-BA60-8A80-DA9485973634}"/>
              </a:ext>
            </a:extLst>
          </p:cNvPr>
          <p:cNvSpPr/>
          <p:nvPr/>
        </p:nvSpPr>
        <p:spPr>
          <a:xfrm>
            <a:off x="3901970" y="4262408"/>
            <a:ext cx="2900856" cy="1363581"/>
          </a:xfrm>
          <a:prstGeom prst="teardrop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CF02968-A367-6EC9-A15E-B4F87BA13871}"/>
              </a:ext>
            </a:extLst>
          </p:cNvPr>
          <p:cNvSpPr/>
          <p:nvPr/>
        </p:nvSpPr>
        <p:spPr>
          <a:xfrm>
            <a:off x="5757551" y="2259724"/>
            <a:ext cx="4290651" cy="2039007"/>
          </a:xfrm>
          <a:custGeom>
            <a:avLst/>
            <a:gdLst>
              <a:gd name="connsiteX0" fmla="*/ 159773 w 4290651"/>
              <a:gd name="connsiteY0" fmla="*/ 241739 h 2375339"/>
              <a:gd name="connsiteX1" fmla="*/ 159773 w 4290651"/>
              <a:gd name="connsiteY1" fmla="*/ 241739 h 2375339"/>
              <a:gd name="connsiteX2" fmla="*/ 653759 w 4290651"/>
              <a:gd name="connsiteY2" fmla="*/ 147146 h 2375339"/>
              <a:gd name="connsiteX3" fmla="*/ 737842 w 4290651"/>
              <a:gd name="connsiteY3" fmla="*/ 126125 h 2375339"/>
              <a:gd name="connsiteX4" fmla="*/ 842946 w 4290651"/>
              <a:gd name="connsiteY4" fmla="*/ 84084 h 2375339"/>
              <a:gd name="connsiteX5" fmla="*/ 1872959 w 4290651"/>
              <a:gd name="connsiteY5" fmla="*/ 73574 h 2375339"/>
              <a:gd name="connsiteX6" fmla="*/ 2955525 w 4290651"/>
              <a:gd name="connsiteY6" fmla="*/ 10511 h 2375339"/>
              <a:gd name="connsiteX7" fmla="*/ 3375939 w 4290651"/>
              <a:gd name="connsiteY7" fmla="*/ 262760 h 2375339"/>
              <a:gd name="connsiteX8" fmla="*/ 3460021 w 4290651"/>
              <a:gd name="connsiteY8" fmla="*/ 315311 h 2375339"/>
              <a:gd name="connsiteX9" fmla="*/ 3586146 w 4290651"/>
              <a:gd name="connsiteY9" fmla="*/ 409905 h 2375339"/>
              <a:gd name="connsiteX10" fmla="*/ 3796352 w 4290651"/>
              <a:gd name="connsiteY10" fmla="*/ 525518 h 2375339"/>
              <a:gd name="connsiteX11" fmla="*/ 3901456 w 4290651"/>
              <a:gd name="connsiteY11" fmla="*/ 588580 h 2375339"/>
              <a:gd name="connsiteX12" fmla="*/ 3964518 w 4290651"/>
              <a:gd name="connsiteY12" fmla="*/ 641132 h 2375339"/>
              <a:gd name="connsiteX13" fmla="*/ 4090642 w 4290651"/>
              <a:gd name="connsiteY13" fmla="*/ 756746 h 2375339"/>
              <a:gd name="connsiteX14" fmla="*/ 4122173 w 4290651"/>
              <a:gd name="connsiteY14" fmla="*/ 819808 h 2375339"/>
              <a:gd name="connsiteX15" fmla="*/ 4153704 w 4290651"/>
              <a:gd name="connsiteY15" fmla="*/ 872360 h 2375339"/>
              <a:gd name="connsiteX16" fmla="*/ 4195746 w 4290651"/>
              <a:gd name="connsiteY16" fmla="*/ 1008994 h 2375339"/>
              <a:gd name="connsiteX17" fmla="*/ 4248297 w 4290651"/>
              <a:gd name="connsiteY17" fmla="*/ 1124608 h 2375339"/>
              <a:gd name="connsiteX18" fmla="*/ 4269318 w 4290651"/>
              <a:gd name="connsiteY18" fmla="*/ 1187670 h 2375339"/>
              <a:gd name="connsiteX19" fmla="*/ 4290339 w 4290651"/>
              <a:gd name="connsiteY19" fmla="*/ 1240222 h 2375339"/>
              <a:gd name="connsiteX20" fmla="*/ 4279828 w 4290651"/>
              <a:gd name="connsiteY20" fmla="*/ 1765739 h 2375339"/>
              <a:gd name="connsiteX21" fmla="*/ 4227277 w 4290651"/>
              <a:gd name="connsiteY21" fmla="*/ 1839311 h 2375339"/>
              <a:gd name="connsiteX22" fmla="*/ 3932987 w 4290651"/>
              <a:gd name="connsiteY22" fmla="*/ 1944415 h 2375339"/>
              <a:gd name="connsiteX23" fmla="*/ 3848904 w 4290651"/>
              <a:gd name="connsiteY23" fmla="*/ 1996967 h 2375339"/>
              <a:gd name="connsiteX24" fmla="*/ 3722780 w 4290651"/>
              <a:gd name="connsiteY24" fmla="*/ 2060029 h 2375339"/>
              <a:gd name="connsiteX25" fmla="*/ 3649208 w 4290651"/>
              <a:gd name="connsiteY25" fmla="*/ 2112580 h 2375339"/>
              <a:gd name="connsiteX26" fmla="*/ 3575635 w 4290651"/>
              <a:gd name="connsiteY26" fmla="*/ 2133601 h 2375339"/>
              <a:gd name="connsiteX27" fmla="*/ 3386449 w 4290651"/>
              <a:gd name="connsiteY27" fmla="*/ 2217684 h 2375339"/>
              <a:gd name="connsiteX28" fmla="*/ 3207773 w 4290651"/>
              <a:gd name="connsiteY28" fmla="*/ 2238705 h 2375339"/>
              <a:gd name="connsiteX29" fmla="*/ 3102670 w 4290651"/>
              <a:gd name="connsiteY29" fmla="*/ 2259725 h 2375339"/>
              <a:gd name="connsiteX30" fmla="*/ 3050118 w 4290651"/>
              <a:gd name="connsiteY30" fmla="*/ 2280746 h 2375339"/>
              <a:gd name="connsiteX31" fmla="*/ 2966035 w 4290651"/>
              <a:gd name="connsiteY31" fmla="*/ 2291256 h 2375339"/>
              <a:gd name="connsiteX32" fmla="*/ 2913483 w 4290651"/>
              <a:gd name="connsiteY32" fmla="*/ 2301767 h 2375339"/>
              <a:gd name="connsiteX33" fmla="*/ 2797870 w 4290651"/>
              <a:gd name="connsiteY33" fmla="*/ 2333298 h 2375339"/>
              <a:gd name="connsiteX34" fmla="*/ 2608683 w 4290651"/>
              <a:gd name="connsiteY34" fmla="*/ 2364829 h 2375339"/>
              <a:gd name="connsiteX35" fmla="*/ 2545621 w 4290651"/>
              <a:gd name="connsiteY35" fmla="*/ 2375339 h 2375339"/>
              <a:gd name="connsiteX36" fmla="*/ 2146228 w 4290651"/>
              <a:gd name="connsiteY36" fmla="*/ 2364829 h 2375339"/>
              <a:gd name="connsiteX37" fmla="*/ 2030615 w 4290651"/>
              <a:gd name="connsiteY37" fmla="*/ 2322787 h 2375339"/>
              <a:gd name="connsiteX38" fmla="*/ 1662752 w 4290651"/>
              <a:gd name="connsiteY38" fmla="*/ 2207174 h 2375339"/>
              <a:gd name="connsiteX39" fmla="*/ 1336932 w 4290651"/>
              <a:gd name="connsiteY39" fmla="*/ 2091560 h 2375339"/>
              <a:gd name="connsiteX40" fmla="*/ 1252849 w 4290651"/>
              <a:gd name="connsiteY40" fmla="*/ 2039008 h 2375339"/>
              <a:gd name="connsiteX41" fmla="*/ 1179277 w 4290651"/>
              <a:gd name="connsiteY41" fmla="*/ 2007477 h 2375339"/>
              <a:gd name="connsiteX42" fmla="*/ 1137235 w 4290651"/>
              <a:gd name="connsiteY42" fmla="*/ 1975946 h 2375339"/>
              <a:gd name="connsiteX43" fmla="*/ 1084683 w 4290651"/>
              <a:gd name="connsiteY43" fmla="*/ 1944415 h 2375339"/>
              <a:gd name="connsiteX44" fmla="*/ 853456 w 4290651"/>
              <a:gd name="connsiteY44" fmla="*/ 1744718 h 2375339"/>
              <a:gd name="connsiteX45" fmla="*/ 611718 w 4290651"/>
              <a:gd name="connsiteY45" fmla="*/ 1597574 h 2375339"/>
              <a:gd name="connsiteX46" fmla="*/ 527635 w 4290651"/>
              <a:gd name="connsiteY46" fmla="*/ 1545022 h 2375339"/>
              <a:gd name="connsiteX47" fmla="*/ 454063 w 4290651"/>
              <a:gd name="connsiteY47" fmla="*/ 1439918 h 2375339"/>
              <a:gd name="connsiteX48" fmla="*/ 401511 w 4290651"/>
              <a:gd name="connsiteY48" fmla="*/ 1387367 h 2375339"/>
              <a:gd name="connsiteX49" fmla="*/ 327939 w 4290651"/>
              <a:gd name="connsiteY49" fmla="*/ 1240222 h 2375339"/>
              <a:gd name="connsiteX50" fmla="*/ 222835 w 4290651"/>
              <a:gd name="connsiteY50" fmla="*/ 1040525 h 2375339"/>
              <a:gd name="connsiteX51" fmla="*/ 96711 w 4290651"/>
              <a:gd name="connsiteY51" fmla="*/ 840829 h 2375339"/>
              <a:gd name="connsiteX52" fmla="*/ 12628 w 4290651"/>
              <a:gd name="connsiteY52" fmla="*/ 651642 h 2375339"/>
              <a:gd name="connsiteX53" fmla="*/ 12628 w 4290651"/>
              <a:gd name="connsiteY53" fmla="*/ 409905 h 2375339"/>
              <a:gd name="connsiteX54" fmla="*/ 23139 w 4290651"/>
              <a:gd name="connsiteY54" fmla="*/ 304801 h 2375339"/>
              <a:gd name="connsiteX55" fmla="*/ 75690 w 4290651"/>
              <a:gd name="connsiteY55" fmla="*/ 252249 h 2375339"/>
              <a:gd name="connsiteX56" fmla="*/ 117732 w 4290651"/>
              <a:gd name="connsiteY56" fmla="*/ 231229 h 2375339"/>
              <a:gd name="connsiteX57" fmla="*/ 159773 w 4290651"/>
              <a:gd name="connsiteY57" fmla="*/ 241739 h 237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290651" h="2375339">
                <a:moveTo>
                  <a:pt x="159773" y="241739"/>
                </a:moveTo>
                <a:lnTo>
                  <a:pt x="159773" y="241739"/>
                </a:lnTo>
                <a:cubicBezTo>
                  <a:pt x="324435" y="210208"/>
                  <a:pt x="491111" y="187808"/>
                  <a:pt x="653759" y="147146"/>
                </a:cubicBezTo>
                <a:cubicBezTo>
                  <a:pt x="681787" y="140139"/>
                  <a:pt x="710434" y="135261"/>
                  <a:pt x="737842" y="126125"/>
                </a:cubicBezTo>
                <a:cubicBezTo>
                  <a:pt x="773639" y="114193"/>
                  <a:pt x="805253" y="85829"/>
                  <a:pt x="842946" y="84084"/>
                </a:cubicBezTo>
                <a:cubicBezTo>
                  <a:pt x="1185934" y="68205"/>
                  <a:pt x="1529621" y="77077"/>
                  <a:pt x="1872959" y="73574"/>
                </a:cubicBezTo>
                <a:cubicBezTo>
                  <a:pt x="2702642" y="-13110"/>
                  <a:pt x="2341234" y="-6552"/>
                  <a:pt x="2955525" y="10511"/>
                </a:cubicBezTo>
                <a:cubicBezTo>
                  <a:pt x="3211262" y="146904"/>
                  <a:pt x="3051968" y="56597"/>
                  <a:pt x="3375939" y="262760"/>
                </a:cubicBezTo>
                <a:cubicBezTo>
                  <a:pt x="3403823" y="280504"/>
                  <a:pt x="3434213" y="294664"/>
                  <a:pt x="3460021" y="315311"/>
                </a:cubicBezTo>
                <a:cubicBezTo>
                  <a:pt x="3496004" y="344098"/>
                  <a:pt x="3548194" y="387415"/>
                  <a:pt x="3586146" y="409905"/>
                </a:cubicBezTo>
                <a:cubicBezTo>
                  <a:pt x="3654941" y="450672"/>
                  <a:pt x="3726779" y="486093"/>
                  <a:pt x="3796352" y="525518"/>
                </a:cubicBezTo>
                <a:cubicBezTo>
                  <a:pt x="3831899" y="545661"/>
                  <a:pt x="3870069" y="562424"/>
                  <a:pt x="3901456" y="588580"/>
                </a:cubicBezTo>
                <a:cubicBezTo>
                  <a:pt x="3922477" y="606097"/>
                  <a:pt x="3943002" y="624227"/>
                  <a:pt x="3964518" y="641132"/>
                </a:cubicBezTo>
                <a:cubicBezTo>
                  <a:pt x="4030345" y="692853"/>
                  <a:pt x="4049896" y="692717"/>
                  <a:pt x="4090642" y="756746"/>
                </a:cubicBezTo>
                <a:cubicBezTo>
                  <a:pt x="4103259" y="776574"/>
                  <a:pt x="4110919" y="799176"/>
                  <a:pt x="4122173" y="819808"/>
                </a:cubicBezTo>
                <a:cubicBezTo>
                  <a:pt x="4131955" y="837742"/>
                  <a:pt x="4145251" y="853763"/>
                  <a:pt x="4153704" y="872360"/>
                </a:cubicBezTo>
                <a:cubicBezTo>
                  <a:pt x="4179016" y="928047"/>
                  <a:pt x="4172982" y="950458"/>
                  <a:pt x="4195746" y="1008994"/>
                </a:cubicBezTo>
                <a:cubicBezTo>
                  <a:pt x="4211089" y="1048448"/>
                  <a:pt x="4232179" y="1085464"/>
                  <a:pt x="4248297" y="1124608"/>
                </a:cubicBezTo>
                <a:cubicBezTo>
                  <a:pt x="4256734" y="1145097"/>
                  <a:pt x="4261746" y="1166846"/>
                  <a:pt x="4269318" y="1187670"/>
                </a:cubicBezTo>
                <a:cubicBezTo>
                  <a:pt x="4275766" y="1205401"/>
                  <a:pt x="4283332" y="1222705"/>
                  <a:pt x="4290339" y="1240222"/>
                </a:cubicBezTo>
                <a:cubicBezTo>
                  <a:pt x="4286835" y="1415394"/>
                  <a:pt x="4298170" y="1591494"/>
                  <a:pt x="4279828" y="1765739"/>
                </a:cubicBezTo>
                <a:cubicBezTo>
                  <a:pt x="4276673" y="1795711"/>
                  <a:pt x="4251898" y="1821931"/>
                  <a:pt x="4227277" y="1839311"/>
                </a:cubicBezTo>
                <a:cubicBezTo>
                  <a:pt x="4168164" y="1881038"/>
                  <a:pt x="3988313" y="1921362"/>
                  <a:pt x="3932987" y="1944415"/>
                </a:cubicBezTo>
                <a:cubicBezTo>
                  <a:pt x="3902478" y="1957127"/>
                  <a:pt x="3878067" y="1981413"/>
                  <a:pt x="3848904" y="1996967"/>
                </a:cubicBezTo>
                <a:cubicBezTo>
                  <a:pt x="3733253" y="2058648"/>
                  <a:pt x="3816053" y="1997848"/>
                  <a:pt x="3722780" y="2060029"/>
                </a:cubicBezTo>
                <a:cubicBezTo>
                  <a:pt x="3697704" y="2076746"/>
                  <a:pt x="3676164" y="2099102"/>
                  <a:pt x="3649208" y="2112580"/>
                </a:cubicBezTo>
                <a:cubicBezTo>
                  <a:pt x="3626395" y="2123986"/>
                  <a:pt x="3599316" y="2124128"/>
                  <a:pt x="3575635" y="2133601"/>
                </a:cubicBezTo>
                <a:cubicBezTo>
                  <a:pt x="3511561" y="2159231"/>
                  <a:pt x="3455116" y="2210817"/>
                  <a:pt x="3386449" y="2217684"/>
                </a:cubicBezTo>
                <a:cubicBezTo>
                  <a:pt x="3324415" y="2223887"/>
                  <a:pt x="3268553" y="2227979"/>
                  <a:pt x="3207773" y="2238705"/>
                </a:cubicBezTo>
                <a:cubicBezTo>
                  <a:pt x="3172589" y="2244914"/>
                  <a:pt x="3137704" y="2252718"/>
                  <a:pt x="3102670" y="2259725"/>
                </a:cubicBezTo>
                <a:cubicBezTo>
                  <a:pt x="3085153" y="2266732"/>
                  <a:pt x="3068502" y="2276504"/>
                  <a:pt x="3050118" y="2280746"/>
                </a:cubicBezTo>
                <a:cubicBezTo>
                  <a:pt x="3022596" y="2287097"/>
                  <a:pt x="2993952" y="2286961"/>
                  <a:pt x="2966035" y="2291256"/>
                </a:cubicBezTo>
                <a:cubicBezTo>
                  <a:pt x="2948378" y="2293972"/>
                  <a:pt x="2931000" y="2298263"/>
                  <a:pt x="2913483" y="2301767"/>
                </a:cubicBezTo>
                <a:cubicBezTo>
                  <a:pt x="2846445" y="2335285"/>
                  <a:pt x="2891442" y="2318326"/>
                  <a:pt x="2797870" y="2333298"/>
                </a:cubicBezTo>
                <a:lnTo>
                  <a:pt x="2608683" y="2364829"/>
                </a:lnTo>
                <a:lnTo>
                  <a:pt x="2545621" y="2375339"/>
                </a:lnTo>
                <a:cubicBezTo>
                  <a:pt x="2412490" y="2371836"/>
                  <a:pt x="2278717" y="2378348"/>
                  <a:pt x="2146228" y="2364829"/>
                </a:cubicBezTo>
                <a:cubicBezTo>
                  <a:pt x="2105433" y="2360666"/>
                  <a:pt x="2069601" y="2335500"/>
                  <a:pt x="2030615" y="2322787"/>
                </a:cubicBezTo>
                <a:cubicBezTo>
                  <a:pt x="1908414" y="2282939"/>
                  <a:pt x="1787448" y="2238349"/>
                  <a:pt x="1662752" y="2207174"/>
                </a:cubicBezTo>
                <a:cubicBezTo>
                  <a:pt x="1544760" y="2177675"/>
                  <a:pt x="1446234" y="2159874"/>
                  <a:pt x="1336932" y="2091560"/>
                </a:cubicBezTo>
                <a:cubicBezTo>
                  <a:pt x="1308904" y="2074043"/>
                  <a:pt x="1282012" y="2054562"/>
                  <a:pt x="1252849" y="2039008"/>
                </a:cubicBezTo>
                <a:cubicBezTo>
                  <a:pt x="1229307" y="2026452"/>
                  <a:pt x="1202700" y="2020253"/>
                  <a:pt x="1179277" y="2007477"/>
                </a:cubicBezTo>
                <a:cubicBezTo>
                  <a:pt x="1163899" y="1999089"/>
                  <a:pt x="1151810" y="1985663"/>
                  <a:pt x="1137235" y="1975946"/>
                </a:cubicBezTo>
                <a:cubicBezTo>
                  <a:pt x="1120237" y="1964614"/>
                  <a:pt x="1100494" y="1957351"/>
                  <a:pt x="1084683" y="1944415"/>
                </a:cubicBezTo>
                <a:cubicBezTo>
                  <a:pt x="948071" y="1832642"/>
                  <a:pt x="1099307" y="1894366"/>
                  <a:pt x="853456" y="1744718"/>
                </a:cubicBezTo>
                <a:lnTo>
                  <a:pt x="611718" y="1597574"/>
                </a:lnTo>
                <a:cubicBezTo>
                  <a:pt x="583538" y="1580303"/>
                  <a:pt x="551006" y="1568393"/>
                  <a:pt x="527635" y="1545022"/>
                </a:cubicBezTo>
                <a:cubicBezTo>
                  <a:pt x="412197" y="1429581"/>
                  <a:pt x="561789" y="1588040"/>
                  <a:pt x="454063" y="1439918"/>
                </a:cubicBezTo>
                <a:cubicBezTo>
                  <a:pt x="439492" y="1419883"/>
                  <a:pt x="419028" y="1404884"/>
                  <a:pt x="401511" y="1387367"/>
                </a:cubicBezTo>
                <a:cubicBezTo>
                  <a:pt x="342536" y="1249758"/>
                  <a:pt x="400491" y="1377266"/>
                  <a:pt x="327939" y="1240222"/>
                </a:cubicBezTo>
                <a:cubicBezTo>
                  <a:pt x="276853" y="1143727"/>
                  <a:pt x="278205" y="1131722"/>
                  <a:pt x="222835" y="1040525"/>
                </a:cubicBezTo>
                <a:cubicBezTo>
                  <a:pt x="181976" y="973228"/>
                  <a:pt x="131920" y="911247"/>
                  <a:pt x="96711" y="840829"/>
                </a:cubicBezTo>
                <a:cubicBezTo>
                  <a:pt x="30772" y="708952"/>
                  <a:pt x="57912" y="772401"/>
                  <a:pt x="12628" y="651642"/>
                </a:cubicBezTo>
                <a:cubicBezTo>
                  <a:pt x="-6936" y="534256"/>
                  <a:pt x="-1245" y="597185"/>
                  <a:pt x="12628" y="409905"/>
                </a:cubicBezTo>
                <a:cubicBezTo>
                  <a:pt x="15229" y="374792"/>
                  <a:pt x="15222" y="339109"/>
                  <a:pt x="23139" y="304801"/>
                </a:cubicBezTo>
                <a:cubicBezTo>
                  <a:pt x="28993" y="279434"/>
                  <a:pt x="55822" y="263602"/>
                  <a:pt x="75690" y="252249"/>
                </a:cubicBezTo>
                <a:cubicBezTo>
                  <a:pt x="89294" y="244476"/>
                  <a:pt x="102368" y="234302"/>
                  <a:pt x="117732" y="231229"/>
                </a:cubicBezTo>
                <a:cubicBezTo>
                  <a:pt x="138344" y="227107"/>
                  <a:pt x="152766" y="239987"/>
                  <a:pt x="159773" y="241739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0784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31030C-AA7F-F9A2-B995-B83061A8ED2D}"/>
              </a:ext>
            </a:extLst>
          </p:cNvPr>
          <p:cNvSpPr txBox="1"/>
          <p:nvPr/>
        </p:nvSpPr>
        <p:spPr>
          <a:xfrm>
            <a:off x="1347303" y="1149699"/>
            <a:ext cx="5630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Supervised Learning</a:t>
            </a:r>
            <a:endParaRPr lang="en-PH" sz="44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3BDF2B-F140-9C50-E379-21049505A881}"/>
              </a:ext>
            </a:extLst>
          </p:cNvPr>
          <p:cNvSpPr txBox="1"/>
          <p:nvPr/>
        </p:nvSpPr>
        <p:spPr>
          <a:xfrm>
            <a:off x="1347303" y="2930671"/>
            <a:ext cx="980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includes both the input and the desired results.</a:t>
            </a:r>
            <a:endParaRPr lang="en-PH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34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347302" y="1149699"/>
            <a:ext cx="9439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Supervised Learning Process: Two Steps</a:t>
            </a:r>
            <a:endParaRPr lang="en-PH" sz="4400" b="1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0F3D13B-6C2B-1589-A222-29B2A97E17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1766" y="2086651"/>
            <a:ext cx="1050683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98203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347302" y="114969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Think of the following examples.</a:t>
            </a:r>
            <a:endParaRPr lang="en-PH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A7505-2BEE-E148-DD97-00D404B9A493}"/>
              </a:ext>
            </a:extLst>
          </p:cNvPr>
          <p:cNvSpPr txBox="1"/>
          <p:nvPr/>
        </p:nvSpPr>
        <p:spPr>
          <a:xfrm>
            <a:off x="1405376" y="1927933"/>
            <a:ext cx="103201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An emergency room in a hospital measures 17 variables (e.g., blood pressure, age, </a:t>
            </a:r>
            <a:r>
              <a:rPr lang="en-US" sz="28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etc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) of newly admitted patients.</a:t>
            </a:r>
          </a:p>
          <a:p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 decision is needed: whether to put a new patient in an intensive-care unit. </a:t>
            </a:r>
          </a:p>
          <a:p>
            <a:endParaRPr lang="en-US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Due to the high cost of ICU, those patients who may survive less than a month are given higher priority. </a:t>
            </a:r>
          </a:p>
          <a:p>
            <a:endParaRPr lang="en-US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Problem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to predict high-risk patients and discriminate them from low-risk patients.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03675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347302" y="114969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Another example. .</a:t>
            </a:r>
            <a:endParaRPr lang="en-PH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A7505-2BEE-E148-DD97-00D404B9A493}"/>
              </a:ext>
            </a:extLst>
          </p:cNvPr>
          <p:cNvSpPr txBox="1"/>
          <p:nvPr/>
        </p:nvSpPr>
        <p:spPr>
          <a:xfrm>
            <a:off x="1405376" y="1927933"/>
            <a:ext cx="10320177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en-US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 credit card company receives lots of applications for new cards. Each application contains information about the applicant for the card, </a:t>
            </a:r>
          </a:p>
          <a:p>
            <a:pPr marL="896938" indent="-177800">
              <a:buFont typeface="Arial" panose="020B0604020202020204" pitchFamily="34" charset="0"/>
              <a:buChar char="•"/>
              <a:tabLst>
                <a:tab pos="719138" algn="l"/>
              </a:tabLst>
            </a:pPr>
            <a:r>
              <a:rPr lang="en-PH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age </a:t>
            </a:r>
          </a:p>
          <a:p>
            <a:pPr marL="896938" indent="-177800">
              <a:buFont typeface="Arial" panose="020B0604020202020204" pitchFamily="34" charset="0"/>
              <a:buChar char="•"/>
            </a:pPr>
            <a:r>
              <a:rPr lang="en-PH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Marital status</a:t>
            </a:r>
          </a:p>
          <a:p>
            <a:pPr marL="896938" indent="-177800">
              <a:buFont typeface="Arial" panose="020B0604020202020204" pitchFamily="34" charset="0"/>
              <a:buChar char="•"/>
            </a:pPr>
            <a:r>
              <a:rPr lang="en-PH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annual salary</a:t>
            </a:r>
          </a:p>
          <a:p>
            <a:pPr marL="896938" indent="-177800">
              <a:buFont typeface="Arial" panose="020B0604020202020204" pitchFamily="34" charset="0"/>
              <a:buChar char="•"/>
            </a:pPr>
            <a:r>
              <a:rPr lang="en-PH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location</a:t>
            </a:r>
          </a:p>
          <a:p>
            <a:pPr marL="896938" indent="-177800">
              <a:buFont typeface="Arial" panose="020B0604020202020204" pitchFamily="34" charset="0"/>
              <a:buChar char="•"/>
            </a:pPr>
            <a:r>
              <a:rPr lang="en-PH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outstanding debts</a:t>
            </a:r>
          </a:p>
          <a:p>
            <a:pPr marL="896938" indent="-177800">
              <a:buFont typeface="Arial" panose="020B0604020202020204" pitchFamily="34" charset="0"/>
              <a:buChar char="•"/>
            </a:pPr>
            <a:r>
              <a:rPr lang="en-PH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credit rating</a:t>
            </a:r>
          </a:p>
          <a:p>
            <a:pPr marL="896938" indent="-177800">
              <a:buFont typeface="Arial" panose="020B0604020202020204" pitchFamily="34" charset="0"/>
              <a:buChar char="•"/>
            </a:pPr>
            <a:r>
              <a:rPr lang="en-PH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Family information </a:t>
            </a:r>
            <a:r>
              <a:rPr lang="en-PH" sz="27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etc</a:t>
            </a:r>
            <a:endParaRPr lang="en-PH" sz="27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7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en-US" sz="27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Problem</a:t>
            </a:r>
            <a:r>
              <a:rPr lang="en-US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to decide whether an application should be approved or not approved. </a:t>
            </a:r>
          </a:p>
        </p:txBody>
      </p:sp>
    </p:spTree>
    <p:extLst>
      <p:ext uri="{BB962C8B-B14F-4D97-AF65-F5344CB8AC3E}">
        <p14:creationId xmlns:p14="http://schemas.microsoft.com/office/powerpoint/2010/main" val="2018513265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Terms</a:t>
            </a:r>
            <a:endParaRPr lang="en-PH" sz="4400" b="1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8129398-0D26-9CF6-259D-2B44C3B15A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1767" y="1974096"/>
            <a:ext cx="8572299" cy="144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930CE2C-5062-7671-38B0-49316FF650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1767" y="3900270"/>
            <a:ext cx="85723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16878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Terms</a:t>
            </a:r>
            <a:endParaRPr lang="en-PH" sz="44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10BFB6-4B48-26A3-2CA6-3CAF5EA2E9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1766" y="2075880"/>
            <a:ext cx="8909597" cy="14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17E2D3-204B-CA9C-D569-415891BB3D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1766" y="4244421"/>
            <a:ext cx="890959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43723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Supervised Learning Methodology</a:t>
            </a:r>
            <a:endParaRPr lang="en-PH" sz="44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75271E-C6A8-80B0-B9D9-E34C87C2C4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1766" y="2083733"/>
            <a:ext cx="10506839" cy="390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30710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Supervised Learning Methodology</a:t>
            </a:r>
            <a:endParaRPr lang="en-PH" sz="44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23909A-03CD-92BD-87EE-0F8F504E23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1766" y="2016615"/>
            <a:ext cx="10506839" cy="299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3412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22CD986-0C23-DC73-F80B-7DD0E0E8FD72}"/>
              </a:ext>
            </a:extLst>
          </p:cNvPr>
          <p:cNvGrpSpPr/>
          <p:nvPr/>
        </p:nvGrpSpPr>
        <p:grpSpPr>
          <a:xfrm>
            <a:off x="932304" y="2010398"/>
            <a:ext cx="620806" cy="665467"/>
            <a:chOff x="932304" y="2010398"/>
            <a:chExt cx="620806" cy="66546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BC1CCAF-080D-3C0A-1042-89820E129096}"/>
                </a:ext>
              </a:extLst>
            </p:cNvPr>
            <p:cNvSpPr/>
            <p:nvPr/>
          </p:nvSpPr>
          <p:spPr>
            <a:xfrm>
              <a:off x="932304" y="2010398"/>
              <a:ext cx="620806" cy="665467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3BDB83-0805-4DAE-5E86-7D6A02A5B52B}"/>
                </a:ext>
              </a:extLst>
            </p:cNvPr>
            <p:cNvGrpSpPr/>
            <p:nvPr/>
          </p:nvGrpSpPr>
          <p:grpSpPr>
            <a:xfrm>
              <a:off x="997362" y="2141797"/>
              <a:ext cx="496591" cy="457200"/>
              <a:chOff x="997362" y="2141797"/>
              <a:chExt cx="496591" cy="4572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486C120-7D00-9622-0244-D594CDCEB335}"/>
                  </a:ext>
                </a:extLst>
              </p:cNvPr>
              <p:cNvSpPr/>
              <p:nvPr/>
            </p:nvSpPr>
            <p:spPr>
              <a:xfrm>
                <a:off x="997362" y="2141797"/>
                <a:ext cx="457200" cy="4572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60" name="Graphic 59" descr="Play">
                <a:extLst>
                  <a:ext uri="{FF2B5EF4-FFF2-40B4-BE49-F238E27FC236}">
                    <a16:creationId xmlns:a16="http://schemas.microsoft.com/office/drawing/2014/main" id="{370525D3-72CB-C042-BC6A-BEAA20A87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6753" y="2141797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14847" y="2010397"/>
            <a:ext cx="907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is Learning?</a:t>
            </a:r>
            <a:endParaRPr lang="en-PH" sz="3600" b="1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C29AAE5-005D-69F2-6539-345490839928}"/>
              </a:ext>
            </a:extLst>
          </p:cNvPr>
          <p:cNvSpPr/>
          <p:nvPr/>
        </p:nvSpPr>
        <p:spPr>
          <a:xfrm>
            <a:off x="997362" y="2829827"/>
            <a:ext cx="10937731" cy="3786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6932827-21A4-592E-109B-6A9DE7A3768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77007" y="2958361"/>
            <a:ext cx="4409080" cy="352945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73D2667-CE2E-3D7D-F78C-46750FFCAB0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505915" y="2959814"/>
            <a:ext cx="5193568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44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1: Classification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2: Regression</a:t>
            </a:r>
            <a:endParaRPr lang="en-PH" sz="44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E44099-AF70-7F88-B3AE-294E310D3C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3008" y="2938849"/>
            <a:ext cx="10525597" cy="32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0554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Classification Example: Spam Filter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B6C6BF-1483-55D9-534C-4E781E1D6391}"/>
              </a:ext>
            </a:extLst>
          </p:cNvPr>
          <p:cNvSpPr txBox="1">
            <a:spLocks noChangeArrowheads="1"/>
          </p:cNvSpPr>
          <p:nvPr/>
        </p:nvSpPr>
        <p:spPr>
          <a:xfrm>
            <a:off x="1441766" y="1990348"/>
            <a:ext cx="3886200" cy="45259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Input: x = email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Output: y = 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2000" dirty="0">
                <a:solidFill>
                  <a:schemeClr val="bg1"/>
                </a:solidFill>
                <a:ea typeface="ＭＳ Ｐゴシック" pitchFamily="34" charset="-128"/>
              </a:rPr>
              <a:t>spam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r>
              <a:rPr lang="en-US" altLang="ja-JP" sz="2000" dirty="0">
                <a:solidFill>
                  <a:schemeClr val="bg1"/>
                </a:solidFill>
                <a:ea typeface="ＭＳ Ｐゴシック" pitchFamily="34" charset="-128"/>
              </a:rPr>
              <a:t> or 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2000" dirty="0">
                <a:solidFill>
                  <a:schemeClr val="bg1"/>
                </a:solidFill>
                <a:ea typeface="ＭＳ Ｐゴシック" pitchFamily="34" charset="-128"/>
              </a:rPr>
              <a:t>ham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endParaRPr lang="en-US" altLang="ja-JP" sz="20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Setup: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Get a large collection of example emails, each labeled 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1800" dirty="0">
                <a:solidFill>
                  <a:schemeClr val="bg1"/>
                </a:solidFill>
                <a:ea typeface="ＭＳ Ｐゴシック" pitchFamily="34" charset="-128"/>
              </a:rPr>
              <a:t>spam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r>
              <a:rPr lang="en-US" altLang="ja-JP" sz="1800" dirty="0">
                <a:solidFill>
                  <a:schemeClr val="bg1"/>
                </a:solidFill>
                <a:ea typeface="ＭＳ Ｐゴシック" pitchFamily="34" charset="-128"/>
              </a:rPr>
              <a:t> or 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1800" dirty="0">
                <a:solidFill>
                  <a:schemeClr val="bg1"/>
                </a:solidFill>
                <a:ea typeface="ＭＳ Ｐゴシック" pitchFamily="34" charset="-128"/>
              </a:rPr>
              <a:t>ham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endParaRPr lang="en-US" altLang="ja-JP" sz="18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Note: someone has to hand label all this data!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18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Features: </a:t>
            </a: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The attributes used to make the ham / spam decision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Words: FREE!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Text Patterns: $dd, CAPS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Non-text: </a:t>
            </a:r>
            <a:r>
              <a:rPr lang="en-US" sz="1800" dirty="0" err="1">
                <a:solidFill>
                  <a:schemeClr val="bg1"/>
                </a:solidFill>
                <a:ea typeface="ＭＳ Ｐゴシック" pitchFamily="34" charset="-128"/>
              </a:rPr>
              <a:t>SenderInContacts</a:t>
            </a:r>
            <a:endParaRPr lang="en-US" sz="18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…</a:t>
            </a:r>
          </a:p>
          <a:p>
            <a:pPr lvl="1">
              <a:lnSpc>
                <a:spcPct val="80000"/>
              </a:lnSpc>
            </a:pPr>
            <a:endParaRPr lang="en-US" sz="18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EE9BC74-714A-4FA1-08E3-254EA5138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724" y="1821459"/>
            <a:ext cx="4760403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Dear Sir.</a:t>
            </a:r>
          </a:p>
          <a:p>
            <a:pPr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First, I must solicit your confidence in this transaction, this is by </a:t>
            </a:r>
            <a:r>
              <a:rPr lang="en-US" sz="1400" dirty="0" err="1">
                <a:solidFill>
                  <a:schemeClr val="bg1"/>
                </a:solidFill>
              </a:rPr>
              <a:t>virture</a:t>
            </a:r>
            <a:r>
              <a:rPr lang="en-US" sz="1400" dirty="0">
                <a:solidFill>
                  <a:schemeClr val="bg1"/>
                </a:solidFill>
              </a:rPr>
              <a:t> of its nature as being utterly </a:t>
            </a:r>
            <a:r>
              <a:rPr lang="en-US" sz="1400" dirty="0" err="1">
                <a:solidFill>
                  <a:schemeClr val="bg1"/>
                </a:solidFill>
              </a:rPr>
              <a:t>confidencial</a:t>
            </a:r>
            <a:r>
              <a:rPr lang="en-US" sz="1400" dirty="0">
                <a:solidFill>
                  <a:schemeClr val="bg1"/>
                </a:solidFill>
              </a:rPr>
              <a:t> and top secret. …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30CAB243-3D97-EABE-9E2B-BAC6FC4EF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50" y="3315614"/>
            <a:ext cx="5026733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TO BE REMOVED FROM FUTURE MAILINGS, SIMPLY REPLY TO THIS MESSAGE AND PUT "REMOVE" IN THE SUBJECT.</a:t>
            </a:r>
          </a:p>
          <a:p>
            <a:pPr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99  MILLION EMAIL ADDRESSES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  FOR ONLY $99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7882AA81-72D5-EA98-C55B-7C7CEC126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51" y="5144414"/>
            <a:ext cx="502673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Ok, I know this is blatantly OT but I'm beginning to go insane. Had an old Dell Dimension </a:t>
            </a:r>
            <a:r>
              <a:rPr lang="en-US" sz="1400" dirty="0" err="1">
                <a:solidFill>
                  <a:schemeClr val="bg1"/>
                </a:solidFill>
              </a:rPr>
              <a:t>XPS</a:t>
            </a:r>
            <a:r>
              <a:rPr lang="en-US" sz="1400" dirty="0">
                <a:solidFill>
                  <a:schemeClr val="bg1"/>
                </a:solidFill>
              </a:rPr>
              <a:t>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CD7B7D4A-1917-D4EE-24D4-7C35AC1FFF85}"/>
              </a:ext>
            </a:extLst>
          </p:cNvPr>
          <p:cNvSpPr>
            <a:spLocks/>
          </p:cNvSpPr>
          <p:nvPr/>
        </p:nvSpPr>
        <p:spPr bwMode="auto">
          <a:xfrm>
            <a:off x="5370251" y="5601614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626B5DF9-1BC9-419A-289B-488029B4B3A6}"/>
              </a:ext>
            </a:extLst>
          </p:cNvPr>
          <p:cNvSpPr>
            <a:spLocks/>
          </p:cNvSpPr>
          <p:nvPr/>
        </p:nvSpPr>
        <p:spPr bwMode="auto">
          <a:xfrm>
            <a:off x="5475026" y="2172614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067B939A-C812-AC74-6750-E173BB39BD57}"/>
              </a:ext>
            </a:extLst>
          </p:cNvPr>
          <p:cNvSpPr>
            <a:spLocks/>
          </p:cNvSpPr>
          <p:nvPr/>
        </p:nvSpPr>
        <p:spPr bwMode="auto">
          <a:xfrm>
            <a:off x="5471851" y="3772814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683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Classification Example: Spam Filter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B6C6BF-1483-55D9-534C-4E781E1D6391}"/>
              </a:ext>
            </a:extLst>
          </p:cNvPr>
          <p:cNvSpPr txBox="1">
            <a:spLocks noChangeArrowheads="1"/>
          </p:cNvSpPr>
          <p:nvPr/>
        </p:nvSpPr>
        <p:spPr>
          <a:xfrm>
            <a:off x="1441766" y="1990348"/>
            <a:ext cx="3886200" cy="45259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Input: x = email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Output: y = 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2000" dirty="0">
                <a:solidFill>
                  <a:schemeClr val="bg1"/>
                </a:solidFill>
                <a:ea typeface="ＭＳ Ｐゴシック" pitchFamily="34" charset="-128"/>
              </a:rPr>
              <a:t>spam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r>
              <a:rPr lang="en-US" altLang="ja-JP" sz="2000" dirty="0">
                <a:solidFill>
                  <a:schemeClr val="bg1"/>
                </a:solidFill>
                <a:ea typeface="ＭＳ Ｐゴシック" pitchFamily="34" charset="-128"/>
              </a:rPr>
              <a:t> or 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2000" dirty="0">
                <a:solidFill>
                  <a:schemeClr val="bg1"/>
                </a:solidFill>
                <a:ea typeface="ＭＳ Ｐゴシック" pitchFamily="34" charset="-128"/>
              </a:rPr>
              <a:t>ham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endParaRPr lang="en-US" altLang="ja-JP" sz="20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Setup: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Get a large collection of example emails, each labeled 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1800" dirty="0">
                <a:solidFill>
                  <a:schemeClr val="bg1"/>
                </a:solidFill>
                <a:ea typeface="ＭＳ Ｐゴシック" pitchFamily="34" charset="-128"/>
              </a:rPr>
              <a:t>spam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r>
              <a:rPr lang="en-US" altLang="ja-JP" sz="1800" dirty="0">
                <a:solidFill>
                  <a:schemeClr val="bg1"/>
                </a:solidFill>
                <a:ea typeface="ＭＳ Ｐゴシック" pitchFamily="34" charset="-128"/>
              </a:rPr>
              <a:t> or 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1800" dirty="0">
                <a:solidFill>
                  <a:schemeClr val="bg1"/>
                </a:solidFill>
                <a:ea typeface="ＭＳ Ｐゴシック" pitchFamily="34" charset="-128"/>
              </a:rPr>
              <a:t>ham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endParaRPr lang="en-US" altLang="ja-JP" sz="18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Note: someone has to hand label all this data!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18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Features: </a:t>
            </a: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The attributes used to make the ham / spam decision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Words: FREE!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Text Patterns: $dd, CAPS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Non-text: </a:t>
            </a:r>
            <a:r>
              <a:rPr lang="en-US" sz="1800" dirty="0" err="1">
                <a:solidFill>
                  <a:schemeClr val="bg1"/>
                </a:solidFill>
                <a:ea typeface="ＭＳ Ｐゴシック" pitchFamily="34" charset="-128"/>
              </a:rPr>
              <a:t>SenderInContacts</a:t>
            </a:r>
            <a:endParaRPr lang="en-US" sz="18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…</a:t>
            </a:r>
          </a:p>
          <a:p>
            <a:pPr lvl="1">
              <a:lnSpc>
                <a:spcPct val="80000"/>
              </a:lnSpc>
            </a:pPr>
            <a:endParaRPr lang="en-US" sz="18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EE9BC74-714A-4FA1-08E3-254EA5138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724" y="1821459"/>
            <a:ext cx="4760403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Dear Sir.</a:t>
            </a:r>
          </a:p>
          <a:p>
            <a:pPr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First, I must solicit your confidence in this transaction, this is by </a:t>
            </a:r>
            <a:r>
              <a:rPr lang="en-US" sz="1400" dirty="0" err="1">
                <a:solidFill>
                  <a:schemeClr val="bg1"/>
                </a:solidFill>
              </a:rPr>
              <a:t>virture</a:t>
            </a:r>
            <a:r>
              <a:rPr lang="en-US" sz="1400" dirty="0">
                <a:solidFill>
                  <a:schemeClr val="bg1"/>
                </a:solidFill>
              </a:rPr>
              <a:t> of its nature as being utterly </a:t>
            </a:r>
            <a:r>
              <a:rPr lang="en-US" sz="1400" dirty="0" err="1">
                <a:solidFill>
                  <a:schemeClr val="bg1"/>
                </a:solidFill>
              </a:rPr>
              <a:t>confidencial</a:t>
            </a:r>
            <a:r>
              <a:rPr lang="en-US" sz="1400" dirty="0">
                <a:solidFill>
                  <a:schemeClr val="bg1"/>
                </a:solidFill>
              </a:rPr>
              <a:t> and top secret. …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30CAB243-3D97-EABE-9E2B-BAC6FC4EF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50" y="3315614"/>
            <a:ext cx="5026733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TO BE REMOVED FROM FUTURE MAILINGS, SIMPLY REPLY TO THIS MESSAGE AND PUT "REMOVE" IN THE SUBJECT.</a:t>
            </a:r>
          </a:p>
          <a:p>
            <a:pPr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99  MILLION EMAIL ADDRESSES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  FOR ONLY $99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7882AA81-72D5-EA98-C55B-7C7CEC126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51" y="5144414"/>
            <a:ext cx="502673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Ok, I know this is blatantly OT but I'm beginning to go insane. Had an old Dell Dimension </a:t>
            </a:r>
            <a:r>
              <a:rPr lang="en-US" sz="1400" dirty="0" err="1">
                <a:solidFill>
                  <a:schemeClr val="bg1"/>
                </a:solidFill>
              </a:rPr>
              <a:t>XPS</a:t>
            </a:r>
            <a:r>
              <a:rPr lang="en-US" sz="1400" dirty="0">
                <a:solidFill>
                  <a:schemeClr val="bg1"/>
                </a:solidFill>
              </a:rPr>
              <a:t>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CD7B7D4A-1917-D4EE-24D4-7C35AC1FFF85}"/>
              </a:ext>
            </a:extLst>
          </p:cNvPr>
          <p:cNvSpPr>
            <a:spLocks/>
          </p:cNvSpPr>
          <p:nvPr/>
        </p:nvSpPr>
        <p:spPr bwMode="auto">
          <a:xfrm>
            <a:off x="5370251" y="5601614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626B5DF9-1BC9-419A-289B-488029B4B3A6}"/>
              </a:ext>
            </a:extLst>
          </p:cNvPr>
          <p:cNvSpPr>
            <a:spLocks/>
          </p:cNvSpPr>
          <p:nvPr/>
        </p:nvSpPr>
        <p:spPr bwMode="auto">
          <a:xfrm>
            <a:off x="5475026" y="2172614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067B939A-C812-AC74-6750-E173BB39BD57}"/>
              </a:ext>
            </a:extLst>
          </p:cNvPr>
          <p:cNvSpPr>
            <a:spLocks/>
          </p:cNvSpPr>
          <p:nvPr/>
        </p:nvSpPr>
        <p:spPr bwMode="auto">
          <a:xfrm>
            <a:off x="5471851" y="3772814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51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Regression Problem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9B5287C-728D-BE06-B474-9A424688C1D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5979" y="2197040"/>
            <a:ext cx="10381234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87029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Examples of Supervised Learning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780E40-B970-0977-D36E-812D946D7E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3008" y="2373506"/>
            <a:ext cx="8155998" cy="36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64647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Examples of 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33F51-C803-B59A-B695-821C8FC921A6}"/>
              </a:ext>
            </a:extLst>
          </p:cNvPr>
          <p:cNvSpPr txBox="1"/>
          <p:nvPr/>
        </p:nvSpPr>
        <p:spPr>
          <a:xfrm>
            <a:off x="1457913" y="1847770"/>
            <a:ext cx="8314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Face Detection:</a:t>
            </a:r>
          </a:p>
          <a:p>
            <a:r>
              <a:rPr lang="en-PH" sz="3600" dirty="0">
                <a:solidFill>
                  <a:schemeClr val="bg1"/>
                </a:solidFill>
              </a:rPr>
              <a:t>Discriminating human faces from non faces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126738-A883-7ED2-3688-85C4B478C6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4907" y="3145573"/>
            <a:ext cx="7835423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37008"/>
      </p:ext>
    </p:extLst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Examples of 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33F51-C803-B59A-B695-821C8FC921A6}"/>
              </a:ext>
            </a:extLst>
          </p:cNvPr>
          <p:cNvSpPr txBox="1"/>
          <p:nvPr/>
        </p:nvSpPr>
        <p:spPr>
          <a:xfrm>
            <a:off x="1457913" y="1847770"/>
            <a:ext cx="40809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Character Recognition:</a:t>
            </a:r>
          </a:p>
          <a:p>
            <a:r>
              <a:rPr lang="en-PH" sz="3600" dirty="0">
                <a:solidFill>
                  <a:schemeClr val="bg1"/>
                </a:solidFill>
              </a:rPr>
              <a:t>Identify handwritten characters: classify each image of character into one of 10 categories ‘0’, ‘1’, ‘2’.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03EB79-FDFF-FF54-C377-451504BF06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26373" y="1973334"/>
            <a:ext cx="5511957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3607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22CD986-0C23-DC73-F80B-7DD0E0E8FD72}"/>
              </a:ext>
            </a:extLst>
          </p:cNvPr>
          <p:cNvGrpSpPr/>
          <p:nvPr/>
        </p:nvGrpSpPr>
        <p:grpSpPr>
          <a:xfrm>
            <a:off x="932304" y="2010398"/>
            <a:ext cx="620806" cy="665467"/>
            <a:chOff x="932304" y="2010398"/>
            <a:chExt cx="620806" cy="66546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BC1CCAF-080D-3C0A-1042-89820E129096}"/>
                </a:ext>
              </a:extLst>
            </p:cNvPr>
            <p:cNvSpPr/>
            <p:nvPr/>
          </p:nvSpPr>
          <p:spPr>
            <a:xfrm>
              <a:off x="932304" y="2010398"/>
              <a:ext cx="620806" cy="665467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3BDB83-0805-4DAE-5E86-7D6A02A5B52B}"/>
                </a:ext>
              </a:extLst>
            </p:cNvPr>
            <p:cNvGrpSpPr/>
            <p:nvPr/>
          </p:nvGrpSpPr>
          <p:grpSpPr>
            <a:xfrm>
              <a:off x="997362" y="2141797"/>
              <a:ext cx="496591" cy="457200"/>
              <a:chOff x="997362" y="2141797"/>
              <a:chExt cx="496591" cy="4572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486C120-7D00-9622-0244-D594CDCEB335}"/>
                  </a:ext>
                </a:extLst>
              </p:cNvPr>
              <p:cNvSpPr/>
              <p:nvPr/>
            </p:nvSpPr>
            <p:spPr>
              <a:xfrm>
                <a:off x="997362" y="2141797"/>
                <a:ext cx="457200" cy="4572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60" name="Graphic 59" descr="Play">
                <a:extLst>
                  <a:ext uri="{FF2B5EF4-FFF2-40B4-BE49-F238E27FC236}">
                    <a16:creationId xmlns:a16="http://schemas.microsoft.com/office/drawing/2014/main" id="{370525D3-72CB-C042-BC6A-BEAA20A87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6753" y="2141797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14847" y="2010397"/>
            <a:ext cx="907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is Learning?</a:t>
            </a:r>
            <a:endParaRPr lang="en-PH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4C462-AF91-BA50-293E-4A20E8CBC523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131" t="2303" r="1666" b="1717"/>
          <a:stretch/>
        </p:blipFill>
        <p:spPr>
          <a:xfrm>
            <a:off x="939193" y="2768988"/>
            <a:ext cx="2160000" cy="36519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47B1C7-151D-EC63-0A8C-9C8EF41D9F22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2745" t="4534" r="2435" b="4389"/>
          <a:stretch/>
        </p:blipFill>
        <p:spPr>
          <a:xfrm>
            <a:off x="3096530" y="2768988"/>
            <a:ext cx="2160000" cy="36519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F46098-C6FC-9A14-3F50-63ECBA01BAF9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623" t="4483" r="1772" b="5479"/>
          <a:stretch/>
        </p:blipFill>
        <p:spPr>
          <a:xfrm>
            <a:off x="5256530" y="2795678"/>
            <a:ext cx="2160000" cy="36253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7C2363-F30C-BB92-F4DC-46331D563242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3186" t="4449" r="3093" b="6193"/>
          <a:stretch/>
        </p:blipFill>
        <p:spPr>
          <a:xfrm>
            <a:off x="9588972" y="2793335"/>
            <a:ext cx="2160000" cy="36276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B95657A-9BD5-6DF5-1E6B-B98B8508E597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2490" t="2076" r="2374" b="3041"/>
          <a:stretch/>
        </p:blipFill>
        <p:spPr>
          <a:xfrm>
            <a:off x="7428972" y="2768988"/>
            <a:ext cx="2160000" cy="3651993"/>
          </a:xfrm>
          <a:prstGeom prst="rect">
            <a:avLst/>
          </a:prstGeom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718A4C3-06B4-39A0-ACF5-B823D4A101F4}"/>
              </a:ext>
            </a:extLst>
          </p:cNvPr>
          <p:cNvCxnSpPr>
            <a:stCxn id="31" idx="2"/>
            <a:endCxn id="3" idx="2"/>
          </p:cNvCxnSpPr>
          <p:nvPr/>
        </p:nvCxnSpPr>
        <p:spPr>
          <a:xfrm rot="5400000">
            <a:off x="6344083" y="2096092"/>
            <a:ext cx="12700" cy="8649779"/>
          </a:xfrm>
          <a:prstGeom prst="bentConnector3">
            <a:avLst>
              <a:gd name="adj1" fmla="val 2709496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9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22CD986-0C23-DC73-F80B-7DD0E0E8FD72}"/>
              </a:ext>
            </a:extLst>
          </p:cNvPr>
          <p:cNvGrpSpPr/>
          <p:nvPr/>
        </p:nvGrpSpPr>
        <p:grpSpPr>
          <a:xfrm>
            <a:off x="932304" y="2010398"/>
            <a:ext cx="620806" cy="665467"/>
            <a:chOff x="932304" y="2010398"/>
            <a:chExt cx="620806" cy="66546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BC1CCAF-080D-3C0A-1042-89820E129096}"/>
                </a:ext>
              </a:extLst>
            </p:cNvPr>
            <p:cNvSpPr/>
            <p:nvPr/>
          </p:nvSpPr>
          <p:spPr>
            <a:xfrm>
              <a:off x="932304" y="2010398"/>
              <a:ext cx="620806" cy="665467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3BDB83-0805-4DAE-5E86-7D6A02A5B52B}"/>
                </a:ext>
              </a:extLst>
            </p:cNvPr>
            <p:cNvGrpSpPr/>
            <p:nvPr/>
          </p:nvGrpSpPr>
          <p:grpSpPr>
            <a:xfrm>
              <a:off x="997362" y="2141797"/>
              <a:ext cx="496591" cy="457200"/>
              <a:chOff x="997362" y="2141797"/>
              <a:chExt cx="496591" cy="4572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486C120-7D00-9622-0244-D594CDCEB335}"/>
                  </a:ext>
                </a:extLst>
              </p:cNvPr>
              <p:cNvSpPr/>
              <p:nvPr/>
            </p:nvSpPr>
            <p:spPr>
              <a:xfrm>
                <a:off x="997362" y="2141797"/>
                <a:ext cx="457200" cy="4572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60" name="Graphic 59" descr="Play">
                <a:extLst>
                  <a:ext uri="{FF2B5EF4-FFF2-40B4-BE49-F238E27FC236}">
                    <a16:creationId xmlns:a16="http://schemas.microsoft.com/office/drawing/2014/main" id="{370525D3-72CB-C042-BC6A-BEAA20A87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6753" y="2141797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14847" y="2010397"/>
            <a:ext cx="907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Learning System Model</a:t>
            </a:r>
            <a:endParaRPr lang="en-PH" sz="36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6795684-C088-DCFC-3242-815F844E1B3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32303" y="3024167"/>
            <a:ext cx="11002790" cy="35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1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22CD986-0C23-DC73-F80B-7DD0E0E8FD72}"/>
              </a:ext>
            </a:extLst>
          </p:cNvPr>
          <p:cNvGrpSpPr/>
          <p:nvPr/>
        </p:nvGrpSpPr>
        <p:grpSpPr>
          <a:xfrm>
            <a:off x="932304" y="2010398"/>
            <a:ext cx="620806" cy="665467"/>
            <a:chOff x="932304" y="2010398"/>
            <a:chExt cx="620806" cy="66546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BC1CCAF-080D-3C0A-1042-89820E129096}"/>
                </a:ext>
              </a:extLst>
            </p:cNvPr>
            <p:cNvSpPr/>
            <p:nvPr/>
          </p:nvSpPr>
          <p:spPr>
            <a:xfrm>
              <a:off x="932304" y="2010398"/>
              <a:ext cx="620806" cy="665467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3BDB83-0805-4DAE-5E86-7D6A02A5B52B}"/>
                </a:ext>
              </a:extLst>
            </p:cNvPr>
            <p:cNvGrpSpPr/>
            <p:nvPr/>
          </p:nvGrpSpPr>
          <p:grpSpPr>
            <a:xfrm>
              <a:off x="997362" y="2141797"/>
              <a:ext cx="496591" cy="457200"/>
              <a:chOff x="997362" y="2141797"/>
              <a:chExt cx="496591" cy="4572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486C120-7D00-9622-0244-D594CDCEB335}"/>
                  </a:ext>
                </a:extLst>
              </p:cNvPr>
              <p:cNvSpPr/>
              <p:nvPr/>
            </p:nvSpPr>
            <p:spPr>
              <a:xfrm>
                <a:off x="997362" y="2141797"/>
                <a:ext cx="457200" cy="4572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60" name="Graphic 59" descr="Play">
                <a:extLst>
                  <a:ext uri="{FF2B5EF4-FFF2-40B4-BE49-F238E27FC236}">
                    <a16:creationId xmlns:a16="http://schemas.microsoft.com/office/drawing/2014/main" id="{370525D3-72CB-C042-BC6A-BEAA20A87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6753" y="2141797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14847" y="2010397"/>
            <a:ext cx="907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is machine learning required?</a:t>
            </a:r>
            <a:endParaRPr lang="en-PH" sz="3600" b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8F4869C-F122-7946-A5A3-D532418426C3}"/>
              </a:ext>
            </a:extLst>
          </p:cNvPr>
          <p:cNvGrpSpPr/>
          <p:nvPr/>
        </p:nvGrpSpPr>
        <p:grpSpPr>
          <a:xfrm>
            <a:off x="1581266" y="3249000"/>
            <a:ext cx="10164590" cy="2455244"/>
            <a:chOff x="1357310" y="3429000"/>
            <a:chExt cx="10164590" cy="245524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E7B42F9-F026-9672-611D-5DCC3F63B008}"/>
                </a:ext>
              </a:extLst>
            </p:cNvPr>
            <p:cNvSpPr/>
            <p:nvPr/>
          </p:nvSpPr>
          <p:spPr>
            <a:xfrm>
              <a:off x="8395642" y="3480336"/>
              <a:ext cx="3126258" cy="2403908"/>
            </a:xfrm>
            <a:custGeom>
              <a:avLst/>
              <a:gdLst>
                <a:gd name="connsiteX0" fmla="*/ 1130969 w 3172986"/>
                <a:gd name="connsiteY0" fmla="*/ 0 h 2275245"/>
                <a:gd name="connsiteX1" fmla="*/ 1930685 w 3172986"/>
                <a:gd name="connsiteY1" fmla="*/ 333202 h 2275245"/>
                <a:gd name="connsiteX2" fmla="*/ 2053479 w 3172986"/>
                <a:gd name="connsiteY2" fmla="*/ 482905 h 2275245"/>
                <a:gd name="connsiteX3" fmla="*/ 3172986 w 3172986"/>
                <a:gd name="connsiteY3" fmla="*/ 1079942 h 2275245"/>
                <a:gd name="connsiteX4" fmla="*/ 2097836 w 3172986"/>
                <a:gd name="connsiteY4" fmla="*/ 1719842 h 2275245"/>
                <a:gd name="connsiteX5" fmla="*/ 2068786 w 3172986"/>
                <a:gd name="connsiteY5" fmla="*/ 1773677 h 2275245"/>
                <a:gd name="connsiteX6" fmla="*/ 1246604 w 3172986"/>
                <a:gd name="connsiteY6" fmla="*/ 2269371 h 2275245"/>
                <a:gd name="connsiteX7" fmla="*/ 1167802 w 3172986"/>
                <a:gd name="connsiteY7" fmla="*/ 2273373 h 2275245"/>
                <a:gd name="connsiteX8" fmla="*/ 1164657 w 3172986"/>
                <a:gd name="connsiteY8" fmla="*/ 2275245 h 2275245"/>
                <a:gd name="connsiteX9" fmla="*/ 1164669 w 3172986"/>
                <a:gd name="connsiteY9" fmla="*/ 2273533 h 2275245"/>
                <a:gd name="connsiteX10" fmla="*/ 1130969 w 3172986"/>
                <a:gd name="connsiteY10" fmla="*/ 2275244 h 2275245"/>
                <a:gd name="connsiteX11" fmla="*/ 0 w 3172986"/>
                <a:gd name="connsiteY11" fmla="*/ 1137622 h 2275245"/>
                <a:gd name="connsiteX12" fmla="*/ 1130969 w 3172986"/>
                <a:gd name="connsiteY12" fmla="*/ 0 h 227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2986" h="2275245">
                  <a:moveTo>
                    <a:pt x="1130969" y="0"/>
                  </a:moveTo>
                  <a:cubicBezTo>
                    <a:pt x="1443278" y="0"/>
                    <a:pt x="1726020" y="127333"/>
                    <a:pt x="1930685" y="333202"/>
                  </a:cubicBezTo>
                  <a:lnTo>
                    <a:pt x="2053479" y="482905"/>
                  </a:lnTo>
                  <a:lnTo>
                    <a:pt x="3172986" y="1079942"/>
                  </a:lnTo>
                  <a:lnTo>
                    <a:pt x="2097836" y="1719842"/>
                  </a:lnTo>
                  <a:lnTo>
                    <a:pt x="2068786" y="1773677"/>
                  </a:lnTo>
                  <a:cubicBezTo>
                    <a:pt x="1885867" y="2046026"/>
                    <a:pt x="1588783" y="2234416"/>
                    <a:pt x="1246604" y="2269371"/>
                  </a:cubicBezTo>
                  <a:lnTo>
                    <a:pt x="1167802" y="2273373"/>
                  </a:lnTo>
                  <a:lnTo>
                    <a:pt x="1164657" y="2275245"/>
                  </a:lnTo>
                  <a:lnTo>
                    <a:pt x="1164669" y="2273533"/>
                  </a:lnTo>
                  <a:lnTo>
                    <a:pt x="1130969" y="2275244"/>
                  </a:lnTo>
                  <a:cubicBezTo>
                    <a:pt x="506352" y="2275244"/>
                    <a:pt x="0" y="1765913"/>
                    <a:pt x="0" y="1137622"/>
                  </a:cubicBezTo>
                  <a:cubicBezTo>
                    <a:pt x="0" y="509331"/>
                    <a:pt x="506352" y="0"/>
                    <a:pt x="113096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6502CE6-A88C-A3EE-C02E-BAE16A024EF2}"/>
                </a:ext>
              </a:extLst>
            </p:cNvPr>
            <p:cNvSpPr/>
            <p:nvPr/>
          </p:nvSpPr>
          <p:spPr>
            <a:xfrm>
              <a:off x="5996622" y="3461199"/>
              <a:ext cx="3126258" cy="2403908"/>
            </a:xfrm>
            <a:custGeom>
              <a:avLst/>
              <a:gdLst>
                <a:gd name="connsiteX0" fmla="*/ 1130969 w 3172986"/>
                <a:gd name="connsiteY0" fmla="*/ 0 h 2275245"/>
                <a:gd name="connsiteX1" fmla="*/ 1930685 w 3172986"/>
                <a:gd name="connsiteY1" fmla="*/ 333202 h 2275245"/>
                <a:gd name="connsiteX2" fmla="*/ 2053479 w 3172986"/>
                <a:gd name="connsiteY2" fmla="*/ 482905 h 2275245"/>
                <a:gd name="connsiteX3" fmla="*/ 3172986 w 3172986"/>
                <a:gd name="connsiteY3" fmla="*/ 1079942 h 2275245"/>
                <a:gd name="connsiteX4" fmla="*/ 2097836 w 3172986"/>
                <a:gd name="connsiteY4" fmla="*/ 1719842 h 2275245"/>
                <a:gd name="connsiteX5" fmla="*/ 2068786 w 3172986"/>
                <a:gd name="connsiteY5" fmla="*/ 1773677 h 2275245"/>
                <a:gd name="connsiteX6" fmla="*/ 1246604 w 3172986"/>
                <a:gd name="connsiteY6" fmla="*/ 2269371 h 2275245"/>
                <a:gd name="connsiteX7" fmla="*/ 1167802 w 3172986"/>
                <a:gd name="connsiteY7" fmla="*/ 2273373 h 2275245"/>
                <a:gd name="connsiteX8" fmla="*/ 1164657 w 3172986"/>
                <a:gd name="connsiteY8" fmla="*/ 2275245 h 2275245"/>
                <a:gd name="connsiteX9" fmla="*/ 1164669 w 3172986"/>
                <a:gd name="connsiteY9" fmla="*/ 2273533 h 2275245"/>
                <a:gd name="connsiteX10" fmla="*/ 1130969 w 3172986"/>
                <a:gd name="connsiteY10" fmla="*/ 2275244 h 2275245"/>
                <a:gd name="connsiteX11" fmla="*/ 0 w 3172986"/>
                <a:gd name="connsiteY11" fmla="*/ 1137622 h 2275245"/>
                <a:gd name="connsiteX12" fmla="*/ 1130969 w 3172986"/>
                <a:gd name="connsiteY12" fmla="*/ 0 h 227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2986" h="2275245">
                  <a:moveTo>
                    <a:pt x="1130969" y="0"/>
                  </a:moveTo>
                  <a:cubicBezTo>
                    <a:pt x="1443278" y="0"/>
                    <a:pt x="1726020" y="127333"/>
                    <a:pt x="1930685" y="333202"/>
                  </a:cubicBezTo>
                  <a:lnTo>
                    <a:pt x="2053479" y="482905"/>
                  </a:lnTo>
                  <a:lnTo>
                    <a:pt x="3172986" y="1079942"/>
                  </a:lnTo>
                  <a:lnTo>
                    <a:pt x="2097836" y="1719842"/>
                  </a:lnTo>
                  <a:lnTo>
                    <a:pt x="2068786" y="1773677"/>
                  </a:lnTo>
                  <a:cubicBezTo>
                    <a:pt x="1885867" y="2046026"/>
                    <a:pt x="1588783" y="2234416"/>
                    <a:pt x="1246604" y="2269371"/>
                  </a:cubicBezTo>
                  <a:lnTo>
                    <a:pt x="1167802" y="2273373"/>
                  </a:lnTo>
                  <a:lnTo>
                    <a:pt x="1164657" y="2275245"/>
                  </a:lnTo>
                  <a:lnTo>
                    <a:pt x="1164669" y="2273533"/>
                  </a:lnTo>
                  <a:lnTo>
                    <a:pt x="1130969" y="2275244"/>
                  </a:lnTo>
                  <a:cubicBezTo>
                    <a:pt x="506352" y="2275244"/>
                    <a:pt x="0" y="1765913"/>
                    <a:pt x="0" y="1137622"/>
                  </a:cubicBezTo>
                  <a:cubicBezTo>
                    <a:pt x="0" y="509331"/>
                    <a:pt x="506352" y="0"/>
                    <a:pt x="113096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6FE47A-FEC6-0F0E-A52E-9392DFE263D0}"/>
                </a:ext>
              </a:extLst>
            </p:cNvPr>
            <p:cNvSpPr/>
            <p:nvPr/>
          </p:nvSpPr>
          <p:spPr>
            <a:xfrm>
              <a:off x="3676966" y="3480336"/>
              <a:ext cx="3126258" cy="2403908"/>
            </a:xfrm>
            <a:custGeom>
              <a:avLst/>
              <a:gdLst>
                <a:gd name="connsiteX0" fmla="*/ 1130969 w 3172986"/>
                <a:gd name="connsiteY0" fmla="*/ 0 h 2275245"/>
                <a:gd name="connsiteX1" fmla="*/ 1930685 w 3172986"/>
                <a:gd name="connsiteY1" fmla="*/ 333202 h 2275245"/>
                <a:gd name="connsiteX2" fmla="*/ 2053479 w 3172986"/>
                <a:gd name="connsiteY2" fmla="*/ 482905 h 2275245"/>
                <a:gd name="connsiteX3" fmla="*/ 3172986 w 3172986"/>
                <a:gd name="connsiteY3" fmla="*/ 1079942 h 2275245"/>
                <a:gd name="connsiteX4" fmla="*/ 2097836 w 3172986"/>
                <a:gd name="connsiteY4" fmla="*/ 1719842 h 2275245"/>
                <a:gd name="connsiteX5" fmla="*/ 2068786 w 3172986"/>
                <a:gd name="connsiteY5" fmla="*/ 1773677 h 2275245"/>
                <a:gd name="connsiteX6" fmla="*/ 1246604 w 3172986"/>
                <a:gd name="connsiteY6" fmla="*/ 2269371 h 2275245"/>
                <a:gd name="connsiteX7" fmla="*/ 1167802 w 3172986"/>
                <a:gd name="connsiteY7" fmla="*/ 2273373 h 2275245"/>
                <a:gd name="connsiteX8" fmla="*/ 1164657 w 3172986"/>
                <a:gd name="connsiteY8" fmla="*/ 2275245 h 2275245"/>
                <a:gd name="connsiteX9" fmla="*/ 1164669 w 3172986"/>
                <a:gd name="connsiteY9" fmla="*/ 2273533 h 2275245"/>
                <a:gd name="connsiteX10" fmla="*/ 1130969 w 3172986"/>
                <a:gd name="connsiteY10" fmla="*/ 2275244 h 2275245"/>
                <a:gd name="connsiteX11" fmla="*/ 0 w 3172986"/>
                <a:gd name="connsiteY11" fmla="*/ 1137622 h 2275245"/>
                <a:gd name="connsiteX12" fmla="*/ 1130969 w 3172986"/>
                <a:gd name="connsiteY12" fmla="*/ 0 h 227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2986" h="2275245">
                  <a:moveTo>
                    <a:pt x="1130969" y="0"/>
                  </a:moveTo>
                  <a:cubicBezTo>
                    <a:pt x="1443278" y="0"/>
                    <a:pt x="1726020" y="127333"/>
                    <a:pt x="1930685" y="333202"/>
                  </a:cubicBezTo>
                  <a:lnTo>
                    <a:pt x="2053479" y="482905"/>
                  </a:lnTo>
                  <a:lnTo>
                    <a:pt x="3172986" y="1079942"/>
                  </a:lnTo>
                  <a:lnTo>
                    <a:pt x="2097836" y="1719842"/>
                  </a:lnTo>
                  <a:lnTo>
                    <a:pt x="2068786" y="1773677"/>
                  </a:lnTo>
                  <a:cubicBezTo>
                    <a:pt x="1885867" y="2046026"/>
                    <a:pt x="1588783" y="2234416"/>
                    <a:pt x="1246604" y="2269371"/>
                  </a:cubicBezTo>
                  <a:lnTo>
                    <a:pt x="1167802" y="2273373"/>
                  </a:lnTo>
                  <a:lnTo>
                    <a:pt x="1164657" y="2275245"/>
                  </a:lnTo>
                  <a:lnTo>
                    <a:pt x="1164669" y="2273533"/>
                  </a:lnTo>
                  <a:lnTo>
                    <a:pt x="1130969" y="2275244"/>
                  </a:lnTo>
                  <a:cubicBezTo>
                    <a:pt x="506352" y="2275244"/>
                    <a:pt x="0" y="1765913"/>
                    <a:pt x="0" y="1137622"/>
                  </a:cubicBezTo>
                  <a:cubicBezTo>
                    <a:pt x="0" y="509331"/>
                    <a:pt x="506352" y="0"/>
                    <a:pt x="113096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52F08C-DAE0-4E14-1165-2E6F3B24BAED}"/>
                </a:ext>
              </a:extLst>
            </p:cNvPr>
            <p:cNvSpPr/>
            <p:nvPr/>
          </p:nvSpPr>
          <p:spPr>
            <a:xfrm>
              <a:off x="1357310" y="3429000"/>
              <a:ext cx="3126258" cy="2403908"/>
            </a:xfrm>
            <a:custGeom>
              <a:avLst/>
              <a:gdLst>
                <a:gd name="connsiteX0" fmla="*/ 1130969 w 3172986"/>
                <a:gd name="connsiteY0" fmla="*/ 0 h 2275245"/>
                <a:gd name="connsiteX1" fmla="*/ 1930685 w 3172986"/>
                <a:gd name="connsiteY1" fmla="*/ 333202 h 2275245"/>
                <a:gd name="connsiteX2" fmla="*/ 2053479 w 3172986"/>
                <a:gd name="connsiteY2" fmla="*/ 482905 h 2275245"/>
                <a:gd name="connsiteX3" fmla="*/ 3172986 w 3172986"/>
                <a:gd name="connsiteY3" fmla="*/ 1079942 h 2275245"/>
                <a:gd name="connsiteX4" fmla="*/ 2097836 w 3172986"/>
                <a:gd name="connsiteY4" fmla="*/ 1719842 h 2275245"/>
                <a:gd name="connsiteX5" fmla="*/ 2068786 w 3172986"/>
                <a:gd name="connsiteY5" fmla="*/ 1773677 h 2275245"/>
                <a:gd name="connsiteX6" fmla="*/ 1246604 w 3172986"/>
                <a:gd name="connsiteY6" fmla="*/ 2269371 h 2275245"/>
                <a:gd name="connsiteX7" fmla="*/ 1167802 w 3172986"/>
                <a:gd name="connsiteY7" fmla="*/ 2273373 h 2275245"/>
                <a:gd name="connsiteX8" fmla="*/ 1164657 w 3172986"/>
                <a:gd name="connsiteY8" fmla="*/ 2275245 h 2275245"/>
                <a:gd name="connsiteX9" fmla="*/ 1164669 w 3172986"/>
                <a:gd name="connsiteY9" fmla="*/ 2273533 h 2275245"/>
                <a:gd name="connsiteX10" fmla="*/ 1130969 w 3172986"/>
                <a:gd name="connsiteY10" fmla="*/ 2275244 h 2275245"/>
                <a:gd name="connsiteX11" fmla="*/ 0 w 3172986"/>
                <a:gd name="connsiteY11" fmla="*/ 1137622 h 2275245"/>
                <a:gd name="connsiteX12" fmla="*/ 1130969 w 3172986"/>
                <a:gd name="connsiteY12" fmla="*/ 0 h 227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2986" h="2275245">
                  <a:moveTo>
                    <a:pt x="1130969" y="0"/>
                  </a:moveTo>
                  <a:cubicBezTo>
                    <a:pt x="1443278" y="0"/>
                    <a:pt x="1726020" y="127333"/>
                    <a:pt x="1930685" y="333202"/>
                  </a:cubicBezTo>
                  <a:lnTo>
                    <a:pt x="2053479" y="482905"/>
                  </a:lnTo>
                  <a:lnTo>
                    <a:pt x="3172986" y="1079942"/>
                  </a:lnTo>
                  <a:lnTo>
                    <a:pt x="2097836" y="1719842"/>
                  </a:lnTo>
                  <a:lnTo>
                    <a:pt x="2068786" y="1773677"/>
                  </a:lnTo>
                  <a:cubicBezTo>
                    <a:pt x="1885867" y="2046026"/>
                    <a:pt x="1588783" y="2234416"/>
                    <a:pt x="1246604" y="2269371"/>
                  </a:cubicBezTo>
                  <a:lnTo>
                    <a:pt x="1167802" y="2273373"/>
                  </a:lnTo>
                  <a:lnTo>
                    <a:pt x="1164657" y="2275245"/>
                  </a:lnTo>
                  <a:lnTo>
                    <a:pt x="1164669" y="2273533"/>
                  </a:lnTo>
                  <a:lnTo>
                    <a:pt x="1130969" y="2275244"/>
                  </a:lnTo>
                  <a:cubicBezTo>
                    <a:pt x="506352" y="2275244"/>
                    <a:pt x="0" y="1765913"/>
                    <a:pt x="0" y="1137622"/>
                  </a:cubicBezTo>
                  <a:cubicBezTo>
                    <a:pt x="0" y="509331"/>
                    <a:pt x="506352" y="0"/>
                    <a:pt x="113096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43B8941-CFEA-F1A7-914A-7AFC97ECBAD0}"/>
              </a:ext>
            </a:extLst>
          </p:cNvPr>
          <p:cNvSpPr txBox="1"/>
          <p:nvPr/>
        </p:nvSpPr>
        <p:spPr>
          <a:xfrm>
            <a:off x="1723698" y="4052036"/>
            <a:ext cx="1953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Lack of human experts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65D3AA-B3C5-00F8-5B9B-8C78AC54E45D}"/>
              </a:ext>
            </a:extLst>
          </p:cNvPr>
          <p:cNvSpPr txBox="1"/>
          <p:nvPr/>
        </p:nvSpPr>
        <p:spPr>
          <a:xfrm>
            <a:off x="4594211" y="4097011"/>
            <a:ext cx="1953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Black-box human expertise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10EE51-050E-0AF9-360A-44F8751E5857}"/>
              </a:ext>
            </a:extLst>
          </p:cNvPr>
          <p:cNvSpPr txBox="1"/>
          <p:nvPr/>
        </p:nvSpPr>
        <p:spPr>
          <a:xfrm>
            <a:off x="6981065" y="4097011"/>
            <a:ext cx="1953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Rapidly changing phenomenon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02DE45-C4BA-778B-8F91-B45F0EE0D466}"/>
              </a:ext>
            </a:extLst>
          </p:cNvPr>
          <p:cNvSpPr txBox="1"/>
          <p:nvPr/>
        </p:nvSpPr>
        <p:spPr>
          <a:xfrm>
            <a:off x="9022475" y="3699692"/>
            <a:ext cx="1953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Need for customization and personalization</a:t>
            </a:r>
            <a:endParaRPr lang="en-PH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48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  <p:bldP spid="49" grpId="0"/>
      <p:bldP spid="56" grpId="0"/>
      <p:bldP spid="59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12708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BC1CCAF-080D-3C0A-1042-89820E129096}"/>
              </a:ext>
            </a:extLst>
          </p:cNvPr>
          <p:cNvSpPr/>
          <p:nvPr/>
        </p:nvSpPr>
        <p:spPr>
          <a:xfrm>
            <a:off x="932304" y="2010398"/>
            <a:ext cx="620806" cy="128993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3BDB83-0805-4DAE-5E86-7D6A02A5B52B}"/>
              </a:ext>
            </a:extLst>
          </p:cNvPr>
          <p:cNvGrpSpPr/>
          <p:nvPr/>
        </p:nvGrpSpPr>
        <p:grpSpPr>
          <a:xfrm>
            <a:off x="993175" y="2100582"/>
            <a:ext cx="496591" cy="539629"/>
            <a:chOff x="997362" y="2141797"/>
            <a:chExt cx="496591" cy="4572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86C120-7D00-9622-0244-D594CDCEB335}"/>
                </a:ext>
              </a:extLst>
            </p:cNvPr>
            <p:cNvSpPr/>
            <p:nvPr/>
          </p:nvSpPr>
          <p:spPr>
            <a:xfrm>
              <a:off x="997362" y="2141797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0" name="Graphic 59" descr="Play">
              <a:extLst>
                <a:ext uri="{FF2B5EF4-FFF2-40B4-BE49-F238E27FC236}">
                  <a16:creationId xmlns:a16="http://schemas.microsoft.com/office/drawing/2014/main" id="{370525D3-72CB-C042-BC6A-BEAA20A87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36753" y="2141797"/>
              <a:ext cx="457200" cy="4572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14847" y="2010397"/>
            <a:ext cx="9074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classic example of a task that requires machine learning: It is very hard to say what makes a 2</a:t>
            </a:r>
            <a:endParaRPr lang="en-PH"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11BD9-E48E-1547-35CF-E91C3C4B989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32566" y="3429000"/>
            <a:ext cx="10666917" cy="318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27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7329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BC1CCAF-080D-3C0A-1042-89820E129096}"/>
              </a:ext>
            </a:extLst>
          </p:cNvPr>
          <p:cNvSpPr/>
          <p:nvPr/>
        </p:nvSpPr>
        <p:spPr>
          <a:xfrm>
            <a:off x="932304" y="2010398"/>
            <a:ext cx="620806" cy="75205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3BDB83-0805-4DAE-5E86-7D6A02A5B52B}"/>
              </a:ext>
            </a:extLst>
          </p:cNvPr>
          <p:cNvGrpSpPr/>
          <p:nvPr/>
        </p:nvGrpSpPr>
        <p:grpSpPr>
          <a:xfrm>
            <a:off x="993175" y="2100582"/>
            <a:ext cx="496591" cy="539629"/>
            <a:chOff x="997362" y="2141797"/>
            <a:chExt cx="496591" cy="4572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86C120-7D00-9622-0244-D594CDCEB335}"/>
                </a:ext>
              </a:extLst>
            </p:cNvPr>
            <p:cNvSpPr/>
            <p:nvPr/>
          </p:nvSpPr>
          <p:spPr>
            <a:xfrm>
              <a:off x="997362" y="2141797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0" name="Graphic 59" descr="Play">
              <a:extLst>
                <a:ext uri="{FF2B5EF4-FFF2-40B4-BE49-F238E27FC236}">
                  <a16:creationId xmlns:a16="http://schemas.microsoft.com/office/drawing/2014/main" id="{370525D3-72CB-C042-BC6A-BEAA20A87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36753" y="2141797"/>
              <a:ext cx="457200" cy="4572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29157" y="2099913"/>
            <a:ext cx="9074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 examples that machine learning solves</a:t>
            </a:r>
            <a:endParaRPr lang="en-PH" sz="80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2EABDC-20A7-786A-78C8-722462057827}"/>
              </a:ext>
            </a:extLst>
          </p:cNvPr>
          <p:cNvSpPr/>
          <p:nvPr/>
        </p:nvSpPr>
        <p:spPr>
          <a:xfrm>
            <a:off x="1242707" y="3062541"/>
            <a:ext cx="10446619" cy="7329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Recognizing Patterns - Excel</a:t>
            </a:r>
            <a:endParaRPr lang="en-PH" sz="4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5398D3-8623-503E-24DD-AB7794117277}"/>
              </a:ext>
            </a:extLst>
          </p:cNvPr>
          <p:cNvSpPr/>
          <p:nvPr/>
        </p:nvSpPr>
        <p:spPr>
          <a:xfrm>
            <a:off x="1241659" y="3805969"/>
            <a:ext cx="10447668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Facial identities or facial expressions</a:t>
            </a:r>
            <a:endParaRPr lang="en-PH" sz="3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D13E7C-83C2-565B-05ED-D4BFED501686}"/>
              </a:ext>
            </a:extLst>
          </p:cNvPr>
          <p:cNvSpPr/>
          <p:nvPr/>
        </p:nvSpPr>
        <p:spPr>
          <a:xfrm>
            <a:off x="1242707" y="4538887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Ha</a:t>
            </a:r>
            <a:r>
              <a:rPr lang="en-PH" sz="3200" dirty="0" err="1"/>
              <a:t>nd</a:t>
            </a:r>
            <a:r>
              <a:rPr lang="en-PH" sz="3200" dirty="0"/>
              <a:t> written or spoken words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F30033-49BD-306F-EC2F-02173D61E425}"/>
              </a:ext>
            </a:extLst>
          </p:cNvPr>
          <p:cNvSpPr/>
          <p:nvPr/>
        </p:nvSpPr>
        <p:spPr>
          <a:xfrm>
            <a:off x="1230953" y="5271805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Medical images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64977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7329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BC1CCAF-080D-3C0A-1042-89820E129096}"/>
              </a:ext>
            </a:extLst>
          </p:cNvPr>
          <p:cNvSpPr/>
          <p:nvPr/>
        </p:nvSpPr>
        <p:spPr>
          <a:xfrm>
            <a:off x="932304" y="2010398"/>
            <a:ext cx="620806" cy="75205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3BDB83-0805-4DAE-5E86-7D6A02A5B52B}"/>
              </a:ext>
            </a:extLst>
          </p:cNvPr>
          <p:cNvGrpSpPr/>
          <p:nvPr/>
        </p:nvGrpSpPr>
        <p:grpSpPr>
          <a:xfrm>
            <a:off x="993175" y="2100582"/>
            <a:ext cx="496591" cy="539629"/>
            <a:chOff x="997362" y="2141797"/>
            <a:chExt cx="496591" cy="4572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86C120-7D00-9622-0244-D594CDCEB335}"/>
                </a:ext>
              </a:extLst>
            </p:cNvPr>
            <p:cNvSpPr/>
            <p:nvPr/>
          </p:nvSpPr>
          <p:spPr>
            <a:xfrm>
              <a:off x="997362" y="2141797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0" name="Graphic 59" descr="Play">
              <a:extLst>
                <a:ext uri="{FF2B5EF4-FFF2-40B4-BE49-F238E27FC236}">
                  <a16:creationId xmlns:a16="http://schemas.microsoft.com/office/drawing/2014/main" id="{370525D3-72CB-C042-BC6A-BEAA20A87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36753" y="2141797"/>
              <a:ext cx="457200" cy="4572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29157" y="2099913"/>
            <a:ext cx="9074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 examples that machine learning solves</a:t>
            </a:r>
            <a:endParaRPr lang="en-PH" sz="80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2EABDC-20A7-786A-78C8-722462057827}"/>
              </a:ext>
            </a:extLst>
          </p:cNvPr>
          <p:cNvSpPr/>
          <p:nvPr/>
        </p:nvSpPr>
        <p:spPr>
          <a:xfrm>
            <a:off x="1242707" y="3062541"/>
            <a:ext cx="10446619" cy="7329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Generating Patterns - Excel</a:t>
            </a:r>
            <a:endParaRPr lang="en-PH" sz="4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5398D3-8623-503E-24DD-AB7794117277}"/>
              </a:ext>
            </a:extLst>
          </p:cNvPr>
          <p:cNvSpPr/>
          <p:nvPr/>
        </p:nvSpPr>
        <p:spPr>
          <a:xfrm>
            <a:off x="1219201" y="3805969"/>
            <a:ext cx="10470126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Generating images or motion sequences</a:t>
            </a:r>
            <a:endParaRPr lang="en-PH" sz="3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D13E7C-83C2-565B-05ED-D4BFED501686}"/>
              </a:ext>
            </a:extLst>
          </p:cNvPr>
          <p:cNvSpPr/>
          <p:nvPr/>
        </p:nvSpPr>
        <p:spPr>
          <a:xfrm>
            <a:off x="1242707" y="4538887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F30033-49BD-306F-EC2F-02173D61E425}"/>
              </a:ext>
            </a:extLst>
          </p:cNvPr>
          <p:cNvSpPr/>
          <p:nvPr/>
        </p:nvSpPr>
        <p:spPr>
          <a:xfrm>
            <a:off x="1230953" y="5271805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01760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1803</Words>
  <Application>Microsoft Office PowerPoint</Application>
  <PresentationFormat>Widescreen</PresentationFormat>
  <Paragraphs>786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Mikko De Torres</dc:creator>
  <cp:lastModifiedBy>Mikko De Torres</cp:lastModifiedBy>
  <cp:revision>50</cp:revision>
  <dcterms:created xsi:type="dcterms:W3CDTF">2023-10-15T03:30:45Z</dcterms:created>
  <dcterms:modified xsi:type="dcterms:W3CDTF">2024-09-11T08:01:32Z</dcterms:modified>
</cp:coreProperties>
</file>