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40B0-74EB-F52C-8522-07F1F1D21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C8158-AD80-E0C7-2C46-10A89A9C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AD19A-BFFB-B80C-5569-CE74DC63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09/08/2023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0F545-15EE-31FE-5D07-5065F675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A2FD-2548-457F-D3FE-5D7BA123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515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4B2B-C9B9-F136-B188-6BE3BC6F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B1D7B-133B-A24F-794E-4C0D77A10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D7517-25B1-A81A-CB2A-A36377DE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09/08/2023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FCBAA-8631-1946-8A0C-4DD2341B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AF99B-43AE-73BC-D3E1-0F116F99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438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FF092-3815-4B7F-202E-250497191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5F0EC-D933-8513-4729-9369C9A86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A99CC-9D33-F839-6392-07F3009D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09/08/2023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B2E8-C5BD-D237-0318-46500BFC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3844-9FA6-CCE5-9255-F3078639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287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2AD9-D9CD-AB0A-D971-A58FB250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51FF-B95A-AF60-B817-D17DC9BC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B6C2-160B-0E0D-6A5A-AB80B559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09/08/2023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849A-7DC2-64C4-586C-B2B9B4D1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C709C-FBB2-9E7F-0619-467F1E37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779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183C-0262-A614-7D48-B74E89B5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9FEC-5B7E-8A10-3902-F1E7E23C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0D11-40F6-1FF2-270E-E50E8991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09/08/2023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D5EF-7F15-A32C-EE44-A9BB611C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A08A-C7C3-2E66-E2FB-82674116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248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FE40-9F84-192C-1AC5-05678444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DD60-096B-6E4D-896A-0E74BE4FD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D16EE-83D1-FC63-2A6F-B8024C69F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9DF94-E164-9CBC-D702-2AC46FA8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09/08/2023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869C-42D7-1B92-87B5-EF7E88B9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3233-DC58-0E1E-F9C4-8DD33B7E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90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5325-4E02-C4CC-A000-017D3645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D9839-B8F3-1D59-7F77-D39FC24E4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52580-2742-0044-39DC-DD7D52F4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D6639-5B83-1DB0-474A-6C597F4E3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0B8AE-AE0D-BE16-4278-1FA533B3A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2D6EE-91A1-34AB-CAFA-7D4B6A8D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09/08/2023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4894C-6B78-93D5-CD5D-D44CC97D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89DA7-6FAE-C6C8-4998-F6AE42BA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339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A5BE-4420-90F5-ED75-89D232AE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1B104-5AB0-9079-07C1-F98E8623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09/08/2023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7D33E-D00F-D6B1-8FF0-F59F05C4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43C35-6018-86B1-BF8F-D5505DE3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007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217DE-FBB0-796A-2DEA-1FD42FDD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09/08/2023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40080-1716-D596-B45F-CEB370B6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4A2BE-BFEF-7B4C-E5B8-51D07A94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8623-A55E-C933-9828-B5F70B5A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CA61-B054-59BF-5F57-8D3DC903D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4FFB2-9649-5FB9-54C3-AB18554C6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AF353-AC8A-7216-C22C-12EC5587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09/08/2023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E8D88-B055-16C2-CB46-9F9F3A89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6EDF-4762-CFCE-E515-8AC63DA7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363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ED0D-E491-6A60-B41B-5FF4E50A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28580-8489-1CF7-4389-A2CC435F5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D35BA-D2DB-8AC4-DC31-48730A72F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E8ADC-D811-AD14-037B-D8A326E4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09/08/2023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2065C-7712-29FA-F80C-CD59E996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DC436-E7FA-E74D-0350-1A322CF9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003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3E53A-8E35-DB59-F8CD-4F2D9C6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65BB-C5AB-4B7C-CAB3-73CF16101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CA8F-E86C-1543-5629-3968EB56D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43ED-8C9B-41FA-A77C-3AB5990E9BA4}" type="datetimeFigureOut">
              <a:rPr lang="en-PH" smtClean="0"/>
              <a:t>09/08/2023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E5DF8-4641-2725-C384-687F1BDB5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1FC0-67F4-2008-FE04-1E83FA59F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684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0B88-252D-79D1-8025-0133EE184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2C5ED-B821-3A9E-781E-9C39D95CF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CC382-63D0-70D5-52E8-B27408518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626775-8B82-F297-0E7F-54432BB66CC7}"/>
              </a:ext>
            </a:extLst>
          </p:cNvPr>
          <p:cNvSpPr txBox="1">
            <a:spLocks/>
          </p:cNvSpPr>
          <p:nvPr/>
        </p:nvSpPr>
        <p:spPr>
          <a:xfrm>
            <a:off x="6232124" y="1614595"/>
            <a:ext cx="5817833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err="1">
                <a:solidFill>
                  <a:srgbClr val="FF0000"/>
                </a:solidFill>
                <a:latin typeface="Söhne"/>
              </a:rPr>
              <a:t>MexE</a:t>
            </a:r>
            <a:r>
              <a:rPr lang="en-US" sz="6600" b="1" dirty="0">
                <a:solidFill>
                  <a:srgbClr val="FF0000"/>
                </a:solidFill>
                <a:latin typeface="Söhne"/>
              </a:rPr>
              <a:t> 406 </a:t>
            </a:r>
          </a:p>
          <a:p>
            <a:r>
              <a:rPr lang="en-US" sz="6600" b="1" dirty="0">
                <a:solidFill>
                  <a:srgbClr val="FF0000"/>
                </a:solidFill>
                <a:latin typeface="Söhne"/>
              </a:rPr>
              <a:t>Robotics</a:t>
            </a:r>
            <a:r>
              <a:rPr lang="en-US" sz="6600" dirty="0">
                <a:solidFill>
                  <a:srgbClr val="FF0000"/>
                </a:solidFill>
                <a:latin typeface="Söhne"/>
              </a:rPr>
              <a:t> 1</a:t>
            </a:r>
            <a:endParaRPr lang="en-PH" sz="6600" dirty="0">
              <a:solidFill>
                <a:srgbClr val="FF0000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E7A6B7D-525C-11A3-90C4-CC2945D06437}"/>
              </a:ext>
            </a:extLst>
          </p:cNvPr>
          <p:cNvSpPr txBox="1">
            <a:spLocks/>
          </p:cNvSpPr>
          <p:nvPr/>
        </p:nvSpPr>
        <p:spPr>
          <a:xfrm>
            <a:off x="7590408" y="5243406"/>
            <a:ext cx="4601592" cy="149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Engr. Mikko A. De Torres</a:t>
            </a:r>
          </a:p>
          <a:p>
            <a:pPr algn="l"/>
            <a:r>
              <a:rPr lang="en-PH" sz="2000" b="1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Mechatronics Engineer</a:t>
            </a:r>
          </a:p>
          <a:p>
            <a:pPr algn="l"/>
            <a:r>
              <a:rPr 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Department of Electronics Engineering </a:t>
            </a:r>
            <a:endParaRPr lang="en-US" sz="140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Batangas State University || College of Engineering</a:t>
            </a:r>
            <a:endParaRPr lang="en-US" sz="140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endParaRPr lang="en-PH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1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025E-079D-43B4-2143-6F2DF82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30BB-B204-7A99-1FF9-1B3270E5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Autofit/>
          </a:bodyPr>
          <a:lstStyle/>
          <a:p>
            <a:r>
              <a:rPr lang="en-US" sz="3200" dirty="0"/>
              <a:t>Introduction: 1) definition of robots, mechatronics and robotics, 2)misconceptions and 3)advance concepts</a:t>
            </a:r>
          </a:p>
          <a:p>
            <a:r>
              <a:rPr lang="en-US" sz="3200" dirty="0"/>
              <a:t>Mechanical Manipulator: 1) Definitions, 2) Anatomy and 3) Links and Joints</a:t>
            </a:r>
          </a:p>
          <a:p>
            <a:r>
              <a:rPr lang="en-US" sz="3200" dirty="0"/>
              <a:t>Types of Mechanical Manipulator</a:t>
            </a:r>
          </a:p>
          <a:p>
            <a:r>
              <a:rPr lang="en-US" sz="3200" dirty="0"/>
              <a:t>Mechanics: Degrees of Freedom (DOF)</a:t>
            </a:r>
          </a:p>
          <a:p>
            <a:r>
              <a:rPr lang="en-PH" sz="3200" dirty="0"/>
              <a:t>Kinematic Diagram</a:t>
            </a:r>
          </a:p>
          <a:p>
            <a:r>
              <a:rPr lang="en-PH" sz="3200" dirty="0" err="1"/>
              <a:t>Denavit-Hartenberg</a:t>
            </a:r>
            <a:r>
              <a:rPr lang="en-PH" sz="3200" dirty="0"/>
              <a:t> Notation</a:t>
            </a:r>
          </a:p>
          <a:p>
            <a:r>
              <a:rPr lang="en-PH" sz="3200" dirty="0"/>
              <a:t>Robot Kinematics</a:t>
            </a:r>
          </a:p>
          <a:p>
            <a:r>
              <a:rPr lang="en-PH" sz="3200" dirty="0"/>
              <a:t>Robot design and programming through coding</a:t>
            </a:r>
          </a:p>
        </p:txBody>
      </p:sp>
    </p:spTree>
    <p:extLst>
      <p:ext uri="{BB962C8B-B14F-4D97-AF65-F5344CB8AC3E}">
        <p14:creationId xmlns:p14="http://schemas.microsoft.com/office/powerpoint/2010/main" val="215850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025E-079D-43B4-2143-6F2DF82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Pre-requisites: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30BB-B204-7A99-1FF9-1B3270E5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Courses:</a:t>
            </a:r>
          </a:p>
          <a:p>
            <a:r>
              <a:rPr lang="en-PH" sz="3200" dirty="0"/>
              <a:t>Mechanics</a:t>
            </a:r>
          </a:p>
          <a:p>
            <a:r>
              <a:rPr lang="en-PH" sz="3200" dirty="0"/>
              <a:t>Advance Math for Mechatronics Engineering</a:t>
            </a:r>
          </a:p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r>
              <a:rPr lang="en-PH" sz="3200" dirty="0"/>
              <a:t>Programming Languages:</a:t>
            </a:r>
          </a:p>
          <a:p>
            <a:r>
              <a:rPr lang="en-PH" sz="3200" dirty="0"/>
              <a:t>Basic Python</a:t>
            </a:r>
          </a:p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r>
              <a:rPr lang="en-PH" sz="3200" dirty="0"/>
              <a:t>Co-requisites:</a:t>
            </a:r>
          </a:p>
          <a:p>
            <a:r>
              <a:rPr lang="en-PH" sz="3200" dirty="0"/>
              <a:t>Electronics Measurement and 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392264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025E-079D-43B4-2143-6F2DF82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 Math Courses: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30BB-B204-7A99-1FF9-1B3270E5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PH" sz="3200" dirty="0"/>
              <a:t>Arithmetic</a:t>
            </a:r>
          </a:p>
          <a:p>
            <a:r>
              <a:rPr lang="en-PH" sz="3200" dirty="0"/>
              <a:t>Logic</a:t>
            </a:r>
          </a:p>
          <a:p>
            <a:r>
              <a:rPr lang="en-PH" sz="3200" dirty="0"/>
              <a:t>Algebra</a:t>
            </a:r>
          </a:p>
          <a:p>
            <a:r>
              <a:rPr lang="en-PH" sz="3200" dirty="0"/>
              <a:t>Trigonometry</a:t>
            </a:r>
          </a:p>
          <a:p>
            <a:r>
              <a:rPr lang="en-PH" sz="3200" dirty="0"/>
              <a:t>Analytic Geometry</a:t>
            </a:r>
          </a:p>
          <a:p>
            <a:r>
              <a:rPr lang="en-PH" sz="3200" dirty="0"/>
              <a:t>Solid Mensuration</a:t>
            </a:r>
          </a:p>
          <a:p>
            <a:r>
              <a:rPr lang="en-PH" sz="3200" dirty="0"/>
              <a:t>Linear Systems and Algebra</a:t>
            </a:r>
          </a:p>
          <a:p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44983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025E-079D-43B4-2143-6F2DF82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 Automation Courses: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30BB-B204-7A99-1FF9-1B3270E5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PH" sz="3200" dirty="0"/>
              <a:t>Introduction to Electromechanical Systems and Automation</a:t>
            </a:r>
          </a:p>
          <a:p>
            <a:r>
              <a:rPr lang="en-PH" sz="3200" dirty="0"/>
              <a:t>Pneumatics and Hydraulics Systems</a:t>
            </a:r>
          </a:p>
          <a:p>
            <a:r>
              <a:rPr lang="en-PH" sz="3200" dirty="0"/>
              <a:t>Digital Principles and Logic Designs</a:t>
            </a:r>
          </a:p>
          <a:p>
            <a:endParaRPr lang="en-PH" sz="3200" dirty="0"/>
          </a:p>
          <a:p>
            <a:pPr marL="0" indent="0">
              <a:buNone/>
            </a:pPr>
            <a:r>
              <a:rPr lang="en-PH" sz="3200" dirty="0"/>
              <a:t>Others:</a:t>
            </a:r>
          </a:p>
          <a:p>
            <a:r>
              <a:rPr lang="en-PH" sz="3200" dirty="0"/>
              <a:t>Purposive Communication</a:t>
            </a:r>
          </a:p>
          <a:p>
            <a:endParaRPr lang="en-PH" sz="3200" dirty="0"/>
          </a:p>
          <a:p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94063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025E-079D-43B4-2143-6F2DF82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Tools: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30BB-B204-7A99-1FF9-1B3270E5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For coding:</a:t>
            </a:r>
          </a:p>
          <a:p>
            <a:r>
              <a:rPr lang="en-PH" sz="3200" dirty="0" err="1"/>
              <a:t>VSCode</a:t>
            </a:r>
            <a:r>
              <a:rPr lang="en-PH" sz="3200" dirty="0"/>
              <a:t> for Python</a:t>
            </a:r>
          </a:p>
          <a:p>
            <a:r>
              <a:rPr lang="en-PH" sz="3200" dirty="0"/>
              <a:t>MATLAB</a:t>
            </a:r>
          </a:p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r>
              <a:rPr lang="en-PH" sz="3200" dirty="0"/>
              <a:t>For proof of concepts:</a:t>
            </a:r>
          </a:p>
          <a:p>
            <a:r>
              <a:rPr lang="en-PH" sz="3200" dirty="0"/>
              <a:t>Drawing Materials</a:t>
            </a:r>
          </a:p>
          <a:p>
            <a:r>
              <a:rPr lang="en-PH" sz="3200" dirty="0"/>
              <a:t>Graphing papers</a:t>
            </a:r>
          </a:p>
          <a:p>
            <a:r>
              <a:rPr lang="en-PH" sz="3200" dirty="0" err="1"/>
              <a:t>EEzyRobotArm</a:t>
            </a:r>
            <a:r>
              <a:rPr lang="en-PH" sz="3200" dirty="0"/>
              <a:t> </a:t>
            </a:r>
          </a:p>
          <a:p>
            <a:r>
              <a:rPr lang="en-PH" sz="3200" dirty="0"/>
              <a:t>ESP32 and Arduino UNO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BA6CA9B6-C4E0-B143-29E5-1AF75EB32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19363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170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PowerPoint Presentation</vt:lpstr>
      <vt:lpstr>Objectives:</vt:lpstr>
      <vt:lpstr>Pre-requisites:</vt:lpstr>
      <vt:lpstr>Previous Math Courses:</vt:lpstr>
      <vt:lpstr>Previous Automation Courses:</vt:lpstr>
      <vt:lpstr>Mathematical Tools: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Mikko De Torres</dc:creator>
  <cp:lastModifiedBy>Mikko De Torres</cp:lastModifiedBy>
  <cp:revision>6</cp:revision>
  <dcterms:created xsi:type="dcterms:W3CDTF">2023-08-09T07:54:33Z</dcterms:created>
  <dcterms:modified xsi:type="dcterms:W3CDTF">2023-08-09T12:09:49Z</dcterms:modified>
</cp:coreProperties>
</file>