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2f42ec527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2f42ec527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f2f42ec527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f2f42ec527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f2f42ec527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f2f42ec527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01473bbf4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01473bbf4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2f42ec527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f2f42ec527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gif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Robotics 1 (2021-2022): 2nd Assignment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idx="4294967295" type="title"/>
          </p:nvPr>
        </p:nvSpPr>
        <p:spPr>
          <a:xfrm>
            <a:off x="1303800" y="230075"/>
            <a:ext cx="7030500" cy="6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General Instructions: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4" name="Google Shape;284;p14"/>
          <p:cNvSpPr txBox="1"/>
          <p:nvPr>
            <p:ph idx="4294967295" type="body"/>
          </p:nvPr>
        </p:nvSpPr>
        <p:spPr>
          <a:xfrm>
            <a:off x="491325" y="844475"/>
            <a:ext cx="8521200" cy="383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b="1" lang="en" sz="2100">
                <a:solidFill>
                  <a:schemeClr val="lt1"/>
                </a:solidFill>
              </a:rPr>
              <a:t>From the Assignment 1 kinematic diagram of the following Mechanical Manipulators, obtain the D-H Parametric Table and write their respective codes in MATLAB online.</a:t>
            </a:r>
            <a:endParaRPr b="1" sz="21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b="1" lang="en" sz="2100">
                <a:solidFill>
                  <a:schemeClr val="lt1"/>
                </a:solidFill>
              </a:rPr>
              <a:t>This is a group assignment.</a:t>
            </a:r>
            <a:endParaRPr b="1" sz="21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b="1" lang="en" sz="2100">
                <a:solidFill>
                  <a:schemeClr val="lt1"/>
                </a:solidFill>
              </a:rPr>
              <a:t>The final outputs are the following:</a:t>
            </a:r>
            <a:endParaRPr b="1" sz="21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b="1" lang="en" sz="2100">
                <a:solidFill>
                  <a:schemeClr val="lt1"/>
                </a:solidFill>
              </a:rPr>
              <a:t>3 D-H Parametric Tables with their labeled Kinematic Diagrams in a graphing paper</a:t>
            </a:r>
            <a:endParaRPr b="1" sz="21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Char char="●"/>
            </a:pPr>
            <a:r>
              <a:rPr b="1" lang="en" sz="2100">
                <a:solidFill>
                  <a:schemeClr val="lt1"/>
                </a:solidFill>
              </a:rPr>
              <a:t>3 MATLAB scripts created thru laptop/desktop</a:t>
            </a:r>
            <a:endParaRPr b="1" sz="2100">
              <a:solidFill>
                <a:schemeClr val="lt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AutoNum type="arabicPeriod"/>
            </a:pPr>
            <a:r>
              <a:rPr b="1" lang="en" sz="2100">
                <a:solidFill>
                  <a:schemeClr val="lt1"/>
                </a:solidFill>
              </a:rPr>
              <a:t>Name your scripts in this format: Group#_Manipulator_laptop</a:t>
            </a:r>
            <a:endParaRPr b="1"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idx="4294967295"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Spherical Manipulator - Modern Variant</a:t>
            </a:r>
            <a:endParaRPr/>
          </a:p>
        </p:txBody>
      </p:sp>
      <p:sp>
        <p:nvSpPr>
          <p:cNvPr id="290" name="Google Shape;290;p15"/>
          <p:cNvSpPr txBox="1"/>
          <p:nvPr>
            <p:ph idx="4294967295" type="body"/>
          </p:nvPr>
        </p:nvSpPr>
        <p:spPr>
          <a:xfrm>
            <a:off x="1303800" y="1428025"/>
            <a:ext cx="70305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575" y="1428028"/>
            <a:ext cx="3261717" cy="31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1428024"/>
            <a:ext cx="3381685" cy="31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idx="4294967295"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SCARA - PRR Variant</a:t>
            </a:r>
            <a:endParaRPr/>
          </a:p>
        </p:txBody>
      </p:sp>
      <p:sp>
        <p:nvSpPr>
          <p:cNvPr id="298" name="Google Shape;298;p16"/>
          <p:cNvSpPr txBox="1"/>
          <p:nvPr>
            <p:ph idx="4294967295" type="body"/>
          </p:nvPr>
        </p:nvSpPr>
        <p:spPr>
          <a:xfrm>
            <a:off x="1303800" y="1428025"/>
            <a:ext cx="70305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0650" y="1428025"/>
            <a:ext cx="3268200" cy="31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1428025"/>
            <a:ext cx="3268200" cy="31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/>
          <p:nvPr>
            <p:ph idx="4294967295"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SCARA - PRR Variant (pwede ring ganito)</a:t>
            </a:r>
            <a:endParaRPr/>
          </a:p>
        </p:txBody>
      </p:sp>
      <p:sp>
        <p:nvSpPr>
          <p:cNvPr id="306" name="Google Shape;306;p17"/>
          <p:cNvSpPr txBox="1"/>
          <p:nvPr>
            <p:ph idx="4294967295" type="body"/>
          </p:nvPr>
        </p:nvSpPr>
        <p:spPr>
          <a:xfrm>
            <a:off x="1303800" y="1428025"/>
            <a:ext cx="70305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307" name="Google Shape;30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2775" y="1366500"/>
            <a:ext cx="7208373" cy="346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"/>
          <p:cNvSpPr txBox="1"/>
          <p:nvPr>
            <p:ph idx="4294967295"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Cartesian Manipulator on Ceiling</a:t>
            </a:r>
            <a:endParaRPr/>
          </a:p>
        </p:txBody>
      </p:sp>
      <p:sp>
        <p:nvSpPr>
          <p:cNvPr id="313" name="Google Shape;313;p18"/>
          <p:cNvSpPr txBox="1"/>
          <p:nvPr>
            <p:ph idx="4294967295" type="body"/>
          </p:nvPr>
        </p:nvSpPr>
        <p:spPr>
          <a:xfrm>
            <a:off x="1303800" y="1428025"/>
            <a:ext cx="7030500" cy="31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314" name="Google Shape;31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428025"/>
            <a:ext cx="3370100" cy="310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66100" y="1428025"/>
            <a:ext cx="3268200" cy="310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