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aven Pro" panose="020B0604020202020204" charset="0"/>
      <p:regular r:id="rId9"/>
      <p:bold r:id="rId10"/>
    </p:embeddedFont>
    <p:embeddedFont>
      <p:font typeface="Nunito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2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2f42ec52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2f42ec52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2f42ec527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2f42ec527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2f42ec527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2f42ec527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1473bbf4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1473bbf4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2f42ec527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2f42ec527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Robotics 2 Assignment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 idx="4294967295"/>
          </p:nvPr>
        </p:nvSpPr>
        <p:spPr>
          <a:xfrm>
            <a:off x="1303800" y="230075"/>
            <a:ext cx="7030500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General Instructions: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4294967295"/>
          </p:nvPr>
        </p:nvSpPr>
        <p:spPr>
          <a:xfrm>
            <a:off x="491325" y="844475"/>
            <a:ext cx="8521200" cy="3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b="1" dirty="0">
                <a:solidFill>
                  <a:schemeClr val="lt1"/>
                </a:solidFill>
              </a:rPr>
              <a:t>From the kinematic diagram of the following Mechanical Manipulators, obtain the D-H Parametric Table and write their respective codes in MATLAB.</a:t>
            </a:r>
            <a:endParaRPr sz="2100" b="1" dirty="0"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b="1" dirty="0">
                <a:solidFill>
                  <a:schemeClr val="lt1"/>
                </a:solidFill>
              </a:rPr>
              <a:t>This is a group assignment, with al l your name written as authors of the repository in github.</a:t>
            </a:r>
            <a:endParaRPr sz="2100" b="1" dirty="0"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b="1" dirty="0">
                <a:solidFill>
                  <a:schemeClr val="lt1"/>
                </a:solidFill>
              </a:rPr>
              <a:t>The final outputs are the following:</a:t>
            </a:r>
            <a:endParaRPr sz="2100" b="1" dirty="0"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 b="1" dirty="0">
                <a:solidFill>
                  <a:schemeClr val="lt1"/>
                </a:solidFill>
              </a:rPr>
              <a:t>3 D-H Parametric Tables with their labeled Kinematic Diagrams in a graphing paper posted </a:t>
            </a:r>
            <a:r>
              <a:rPr lang="en" sz="2100" b="1">
                <a:solidFill>
                  <a:schemeClr val="lt1"/>
                </a:solidFill>
              </a:rPr>
              <a:t>in README </a:t>
            </a:r>
            <a:r>
              <a:rPr lang="en" sz="2100" b="1" dirty="0">
                <a:solidFill>
                  <a:schemeClr val="lt1"/>
                </a:solidFill>
              </a:rPr>
              <a:t>file in Github</a:t>
            </a:r>
            <a:endParaRPr sz="2100" b="1" dirty="0"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 b="1" dirty="0">
                <a:solidFill>
                  <a:schemeClr val="lt1"/>
                </a:solidFill>
              </a:rPr>
              <a:t>3 MATLAB scripts created thru laptop/desktop</a:t>
            </a:r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-US" sz="2100" b="1" dirty="0">
                <a:solidFill>
                  <a:schemeClr val="lt1"/>
                </a:solidFill>
              </a:rPr>
              <a:t>4. Name your repository in this format.</a:t>
            </a:r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 sz="2100" b="1" dirty="0">
                <a:solidFill>
                  <a:schemeClr val="lt1"/>
                </a:solidFill>
              </a:rPr>
              <a:t>5. Name your scripts in this format: Group#_Manipulator.</a:t>
            </a:r>
            <a:endParaRPr sz="21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Spherical Manipulator - Modern Variant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4294967295"/>
          </p:nvPr>
        </p:nvSpPr>
        <p:spPr>
          <a:xfrm>
            <a:off x="1303800" y="1428025"/>
            <a:ext cx="7030500" cy="31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575" y="1428028"/>
            <a:ext cx="3261717" cy="31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428024"/>
            <a:ext cx="3381685" cy="31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SCARA - PRR Variant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4294967295"/>
          </p:nvPr>
        </p:nvSpPr>
        <p:spPr>
          <a:xfrm>
            <a:off x="1303800" y="1428025"/>
            <a:ext cx="7030500" cy="31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650" y="1428025"/>
            <a:ext cx="3268200" cy="31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428025"/>
            <a:ext cx="3268200" cy="31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SCARA - PRR Variant (pwede ring ganito)</a:t>
            </a:r>
            <a:endParaRPr/>
          </a:p>
        </p:txBody>
      </p:sp>
      <p:sp>
        <p:nvSpPr>
          <p:cNvPr id="306" name="Google Shape;306;p17"/>
          <p:cNvSpPr txBox="1">
            <a:spLocks noGrp="1"/>
          </p:cNvSpPr>
          <p:nvPr>
            <p:ph type="body" idx="4294967295"/>
          </p:nvPr>
        </p:nvSpPr>
        <p:spPr>
          <a:xfrm>
            <a:off x="1303800" y="1428025"/>
            <a:ext cx="7030500" cy="31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775" y="1366500"/>
            <a:ext cx="7208373" cy="34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Cartesian Manipulator on Ceiling</a:t>
            </a: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body" idx="4294967295"/>
          </p:nvPr>
        </p:nvSpPr>
        <p:spPr>
          <a:xfrm>
            <a:off x="1303800" y="1428025"/>
            <a:ext cx="7030500" cy="31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28025"/>
            <a:ext cx="3370100" cy="31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100" y="1428025"/>
            <a:ext cx="3268200" cy="31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133</Words>
  <Application>Microsoft Office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Nunito</vt:lpstr>
      <vt:lpstr>Arial</vt:lpstr>
      <vt:lpstr>Maven Pro</vt:lpstr>
      <vt:lpstr>Momentum</vt:lpstr>
      <vt:lpstr>Robotics 2 Assignment</vt:lpstr>
      <vt:lpstr>General Instructions:</vt:lpstr>
      <vt:lpstr>Spherical Manipulator - Modern Variant</vt:lpstr>
      <vt:lpstr>2. SCARA - PRR Variant</vt:lpstr>
      <vt:lpstr>2. SCARA - PRR Variant (pwede ring ganito)</vt:lpstr>
      <vt:lpstr>3. Cartesian Manipulator on Ceiling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2 Assignment</dc:title>
  <cp:lastModifiedBy>Mikko De Torres</cp:lastModifiedBy>
  <cp:revision>4</cp:revision>
  <dcterms:modified xsi:type="dcterms:W3CDTF">2024-02-08T00:23:00Z</dcterms:modified>
</cp:coreProperties>
</file>