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31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679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76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16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7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25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4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3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1094-C757-482E-8182-4A0D02F94FA4}" type="datetimeFigureOut">
              <a:rPr lang="en-GB" smtClean="0"/>
              <a:t>2017-03-20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1F5B-8224-44D9-B8EA-ABD72E215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8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752" y="733480"/>
            <a:ext cx="9144000" cy="2387600"/>
          </a:xfrm>
        </p:spPr>
        <p:txBody>
          <a:bodyPr/>
          <a:lstStyle/>
          <a:p>
            <a:r>
              <a:rPr lang="fi-FI" dirty="0" smtClean="0"/>
              <a:t>SPH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0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4256" y="402336"/>
            <a:ext cx="3209544" cy="9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Projekti:</a:t>
            </a:r>
          </a:p>
          <a:p>
            <a:pPr algn="ctr"/>
            <a:r>
              <a:rPr lang="fi-FI" dirty="0" smtClean="0"/>
              <a:t>Virtausohjelma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768096" y="1783080"/>
            <a:ext cx="2089404" cy="9829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 smtClean="0"/>
              <a:t>Graphical</a:t>
            </a:r>
            <a:r>
              <a:rPr lang="fi-FI" dirty="0" smtClean="0"/>
              <a:t> User </a:t>
            </a:r>
            <a:r>
              <a:rPr lang="fi-FI" dirty="0" err="1" smtClean="0"/>
              <a:t>Interface</a:t>
            </a:r>
            <a:r>
              <a:rPr lang="fi-FI" dirty="0" smtClean="0"/>
              <a:t> (GUI)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461004" y="1783080"/>
            <a:ext cx="2089404" cy="9829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Laskenta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6153912" y="1783080"/>
            <a:ext cx="2089404" cy="9829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Datan jälkikäsittely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8846820" y="1769364"/>
            <a:ext cx="2089404" cy="9829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Dokumentointi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331720" y="1033272"/>
            <a:ext cx="1883664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54880" y="1396746"/>
            <a:ext cx="54864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58000" y="1396746"/>
            <a:ext cx="256032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626096" y="955548"/>
            <a:ext cx="2039112" cy="69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 flipH="1">
            <a:off x="3904488" y="2766060"/>
            <a:ext cx="601218" cy="83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61004" y="3776472"/>
            <a:ext cx="75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Teoria</a:t>
            </a:r>
            <a:endParaRPr lang="en-GB" dirty="0"/>
          </a:p>
        </p:txBody>
      </p:sp>
      <p:cxnSp>
        <p:nvCxnSpPr>
          <p:cNvPr id="21" name="Straight Arrow Connector 20"/>
          <p:cNvCxnSpPr>
            <a:stCxn id="6" idx="2"/>
          </p:cNvCxnSpPr>
          <p:nvPr/>
        </p:nvCxnSpPr>
        <p:spPr>
          <a:xfrm>
            <a:off x="4505706" y="2766060"/>
            <a:ext cx="550926" cy="83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1426" y="3776472"/>
            <a:ext cx="98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Koodaus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5" idx="2"/>
            <a:endCxn id="26" idx="0"/>
          </p:cNvCxnSpPr>
          <p:nvPr/>
        </p:nvCxnSpPr>
        <p:spPr>
          <a:xfrm flipH="1">
            <a:off x="1804468" y="2766060"/>
            <a:ext cx="8330" cy="83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8923" y="3602736"/>
            <a:ext cx="117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Laskennan</a:t>
            </a:r>
          </a:p>
          <a:p>
            <a:r>
              <a:rPr lang="fi-FI" dirty="0" smtClean="0"/>
              <a:t>alustus</a:t>
            </a:r>
          </a:p>
        </p:txBody>
      </p:sp>
      <p:cxnSp>
        <p:nvCxnSpPr>
          <p:cNvPr id="31" name="Straight Arrow Connector 30"/>
          <p:cNvCxnSpPr>
            <a:stCxn id="7" idx="2"/>
            <a:endCxn id="36" idx="0"/>
          </p:cNvCxnSpPr>
          <p:nvPr/>
        </p:nvCxnSpPr>
        <p:spPr>
          <a:xfrm>
            <a:off x="7198614" y="2766060"/>
            <a:ext cx="0" cy="87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77844" y="3637972"/>
            <a:ext cx="1641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Kuvien luonti</a:t>
            </a:r>
          </a:p>
          <a:p>
            <a:r>
              <a:rPr lang="fi-FI" dirty="0" smtClean="0"/>
              <a:t>laskentadatasta</a:t>
            </a:r>
            <a:endParaRPr lang="en-GB" dirty="0"/>
          </a:p>
        </p:txBody>
      </p:sp>
      <p:cxnSp>
        <p:nvCxnSpPr>
          <p:cNvPr id="43" name="Straight Arrow Connector 42"/>
          <p:cNvCxnSpPr>
            <a:stCxn id="8" idx="2"/>
            <a:endCxn id="46" idx="0"/>
          </p:cNvCxnSpPr>
          <p:nvPr/>
        </p:nvCxnSpPr>
        <p:spPr>
          <a:xfrm>
            <a:off x="9891522" y="2752344"/>
            <a:ext cx="0" cy="102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156288" y="3776471"/>
            <a:ext cx="14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Mitä kaikkea?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1535726" y="5409676"/>
            <a:ext cx="6026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 smtClean="0"/>
              <a:t>Kuinka paljon ihmisiä mihinkin kohtaan?</a:t>
            </a:r>
            <a:endParaRPr lang="en-GB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8451356" y="4455568"/>
            <a:ext cx="3537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i-FI" dirty="0" smtClean="0"/>
              <a:t>Mitä funktiot tekevät</a:t>
            </a:r>
          </a:p>
          <a:p>
            <a:pPr marL="285750" indent="-285750">
              <a:buFontTx/>
              <a:buChar char="-"/>
            </a:pPr>
            <a:r>
              <a:rPr lang="fi-FI" dirty="0" smtClean="0"/>
              <a:t>Mitä teoriaa käytetty</a:t>
            </a:r>
          </a:p>
          <a:p>
            <a:pPr marL="285750" indent="-285750">
              <a:buFontTx/>
              <a:buChar char="-"/>
            </a:pPr>
            <a:r>
              <a:rPr lang="fi-FI" dirty="0" smtClean="0"/>
              <a:t>Kuinka monta ihmistä tekemässä</a:t>
            </a:r>
          </a:p>
          <a:p>
            <a:pPr marL="285750" indent="-285750">
              <a:buFontTx/>
              <a:buChar char="-"/>
            </a:pPr>
            <a:r>
              <a:rPr lang="fi-FI" dirty="0" smtClean="0"/>
              <a:t>Aikataulutus</a:t>
            </a:r>
          </a:p>
          <a:p>
            <a:pPr marL="285750" indent="-285750">
              <a:buFontTx/>
              <a:buChar char="-"/>
            </a:pPr>
            <a:r>
              <a:rPr lang="fi-FI" dirty="0" smtClean="0"/>
              <a:t>Työnjako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54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/>
      <p:bldP spid="23" grpId="0"/>
      <p:bldP spid="26" grpId="0"/>
      <p:bldP spid="36" grpId="0"/>
      <p:bldP spid="46" grpId="0"/>
      <p:bldP spid="50" grpId="0"/>
      <p:bldP spid="52" grpId="0"/>
      <p:bldP spid="5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GUI: 		1+</a:t>
            </a:r>
          </a:p>
          <a:p>
            <a:r>
              <a:rPr lang="fi-FI" dirty="0" smtClean="0"/>
              <a:t>Laskennan:</a:t>
            </a:r>
          </a:p>
          <a:p>
            <a:pPr lvl="1"/>
            <a:r>
              <a:rPr lang="fi-FI" dirty="0" smtClean="0"/>
              <a:t>Teoria: 		2+</a:t>
            </a:r>
          </a:p>
          <a:p>
            <a:pPr lvl="1"/>
            <a:r>
              <a:rPr lang="fi-FI" dirty="0" smtClean="0"/>
              <a:t>Koodaus:	 	2+ </a:t>
            </a:r>
            <a:endParaRPr lang="fi-FI" dirty="0"/>
          </a:p>
          <a:p>
            <a:r>
              <a:rPr lang="fi-FI" dirty="0" smtClean="0"/>
              <a:t>Post </a:t>
            </a:r>
            <a:r>
              <a:rPr lang="fi-FI" dirty="0" err="1" smtClean="0"/>
              <a:t>processing</a:t>
            </a:r>
            <a:r>
              <a:rPr lang="fi-FI" dirty="0" smtClean="0"/>
              <a:t>: 	1+</a:t>
            </a:r>
          </a:p>
          <a:p>
            <a:r>
              <a:rPr lang="fi-FI" dirty="0" smtClean="0"/>
              <a:t>Dokumentointi:	1+</a:t>
            </a:r>
          </a:p>
          <a:p>
            <a:pPr lvl="1"/>
            <a:r>
              <a:rPr lang="fi-FI" dirty="0" smtClean="0"/>
              <a:t>Yksi selvittää mitä tarvitaan ja tekee tarvittavat pohjat jokaiselle täytettäväksi</a:t>
            </a:r>
          </a:p>
          <a:p>
            <a:pPr lvl="1"/>
            <a:r>
              <a:rPr lang="fi-FI" dirty="0" smtClean="0"/>
              <a:t>Kaikki täyttävät omalta alueeltaan nämä pohjat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6455" y="168166"/>
            <a:ext cx="8061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/>
              <a:t>Ihmistarve-ehdotus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1663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45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SPH</vt:lpstr>
      <vt:lpstr>PowerPoint Presentation</vt:lpstr>
      <vt:lpstr>PowerPoint Presentation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</dc:title>
  <dc:creator>Mikko Pirttiniemi</dc:creator>
  <cp:lastModifiedBy>Mikko Pirttiniemi</cp:lastModifiedBy>
  <cp:revision>5</cp:revision>
  <dcterms:created xsi:type="dcterms:W3CDTF">2017-03-20T12:15:10Z</dcterms:created>
  <dcterms:modified xsi:type="dcterms:W3CDTF">2017-03-20T12:40:46Z</dcterms:modified>
</cp:coreProperties>
</file>