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65" r:id="rId20"/>
    <p:sldId id="266" r:id="rId21"/>
    <p:sldId id="26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99CF94-B93B-4CAF-8D8E-EC9B93E51BA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3CEFD5-6D6C-46CC-9C39-23F49701A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7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DF998-5CA6-44C4-88DE-64F2AE11E1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4CE2D4-F07C-4261-945C-1654FC34C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6BDE0-46EA-4581-BD48-FB6F3944F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9FC5-A67F-4967-8CE6-EBF8B7BD483A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BE2D6-6928-443E-93ED-F1FFA7EB9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25CB9-1585-48A2-B979-72E76AD0E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9CAC-8202-4B82-8A6D-BEAD4B7D5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39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A41CB-18F8-4962-BB15-260CB2C5A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6E4F5-381E-4944-AD5A-08A8A1CFBB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68060-2061-4642-A797-B2DA1EA0F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9FC5-A67F-4967-8CE6-EBF8B7BD483A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E233F-C755-4274-9DF3-8E9E9F40A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2A4C7-6AF3-47EE-8C2F-4E61B337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9CAC-8202-4B82-8A6D-BEAD4B7D5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38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1FFA87-6C98-447B-B4DB-CB81114EF4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64F41C-3E20-4949-92D4-86B3984DC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FB40D-116A-4CC6-9C44-7B5190F1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9FC5-A67F-4967-8CE6-EBF8B7BD483A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8C50A-D7C9-4472-8B89-CCCF0A466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BCF62-98B6-4169-8DD8-5980083D5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9CAC-8202-4B82-8A6D-BEAD4B7D5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177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BD028-643E-4398-98CB-7C6F4FE1E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32D44-B2D9-44D6-8C7F-76D426B7D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A4F49-57A4-4A95-AB65-59814B41A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9FC5-A67F-4967-8CE6-EBF8B7BD483A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D94CE-2BD6-4343-909F-54506619B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ED746-AD87-4EC5-AE08-C71D5361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9CAC-8202-4B82-8A6D-BEAD4B7D5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0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2579D-7EC7-4A2B-A729-1884BD403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18284-B359-4036-8EE9-BB9043180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5285C-20A8-462F-830E-4337FDAA8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9FC5-A67F-4967-8CE6-EBF8B7BD483A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C1329-DBC1-439C-8B39-07A70550B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87008-A714-45D3-B0F5-3B6023EE5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9CAC-8202-4B82-8A6D-BEAD4B7D5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96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3CFF4-1E15-4C87-9541-708F9D41C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9620A-4BA0-4B66-A672-711C5EA276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7E707A-B951-4D98-9D99-CE7530560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77CF8-C8DD-4C6B-AF0D-A5603CE31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9FC5-A67F-4967-8CE6-EBF8B7BD483A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AFFB0-54DA-40EE-9378-2723D761E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1463F-EAA7-4996-AB07-BE7370F55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9CAC-8202-4B82-8A6D-BEAD4B7D5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0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2426B-F916-45F8-A016-A79B80E7F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D8CA7-DBBA-436F-9343-7565E39FD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64EAB3-6176-462F-8CBC-CD37C3956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1FC725-E0EB-46C6-9488-49DE2062B5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03D76E-BCBE-4B2D-8E78-A29504C59A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7DA9C8-01A8-4464-B892-F00EA6F82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9FC5-A67F-4967-8CE6-EBF8B7BD483A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979CFB-FF4A-41AC-A3AC-198CDC437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360938-F852-4EEB-AD4E-C4EDD3699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9CAC-8202-4B82-8A6D-BEAD4B7D5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185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84FDB-9498-4AC0-8818-E215B98B5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9111B9-4A8B-436B-A076-3A9F36310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9FC5-A67F-4967-8CE6-EBF8B7BD483A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5379F8-9B14-4F08-9397-836968C5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EA7C62-FFE9-40DB-A4AD-ACA0A6A3F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9CAC-8202-4B82-8A6D-BEAD4B7D5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7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517D40-1B3A-43A4-B30F-8DBFFA8E7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9FC5-A67F-4967-8CE6-EBF8B7BD483A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E220EE-F0D7-4E1D-A173-EBC77B99F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50BC8-8D04-457E-AD87-249BFA717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9CAC-8202-4B82-8A6D-BEAD4B7D5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5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803C5-9E01-4902-8A42-741A58693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14DF9-75E3-4A85-8C40-A3EFE0DE1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E1A57C-DC71-45D3-B401-C13C14BB09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D41885-7178-4505-B822-8738685B7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9FC5-A67F-4967-8CE6-EBF8B7BD483A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22D946-A116-4291-B364-054F1F69B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8A87C7-A747-4166-ACD1-414BEF8E8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9CAC-8202-4B82-8A6D-BEAD4B7D5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0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83357-85E1-4266-BFB0-F1CB4CA79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E3B5E1-3773-45FA-A25B-E718BD07AB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A65B78-BF70-4258-B010-46B0205C6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D80A95-4AB2-4A8A-9795-8A88A77EE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9FC5-A67F-4967-8CE6-EBF8B7BD483A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C589B-0048-4BA6-90CB-55B6FAF7E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2B1A8-5FE7-47CB-91A1-2B7C775F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9CAC-8202-4B82-8A6D-BEAD4B7D5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392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9D2F96-ACFA-4C52-8A13-093FBBD0D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CE2C3-BFF7-4F76-A02D-98BF56EA5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935B3-CA84-4C81-890C-AE93732652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29FC5-A67F-4967-8CE6-EBF8B7BD483A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4E19D-1E14-47F0-9E98-650249606E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63306-E72A-412D-91FB-5090E6A603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A9CAC-8202-4B82-8A6D-BEAD4B7D5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7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F4307D-355F-4A28-8AF6-7443DDAB06FB}"/>
              </a:ext>
            </a:extLst>
          </p:cNvPr>
          <p:cNvSpPr/>
          <p:nvPr/>
        </p:nvSpPr>
        <p:spPr>
          <a:xfrm>
            <a:off x="5866058" y="2821352"/>
            <a:ext cx="511513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SUDOKU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8802E8-36F4-4D4C-B051-BAA311133A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62" t="14629" r="22847" b="37767"/>
          <a:stretch/>
        </p:blipFill>
        <p:spPr>
          <a:xfrm>
            <a:off x="9899011" y="2390863"/>
            <a:ext cx="1669408" cy="161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887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9CA500-B98D-4BDE-8855-001E58A7C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459" y="343948"/>
            <a:ext cx="4427382" cy="59603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250C77C-99D3-448F-B376-5B9364D9CAC1}"/>
              </a:ext>
            </a:extLst>
          </p:cNvPr>
          <p:cNvSpPr txBox="1"/>
          <p:nvPr/>
        </p:nvSpPr>
        <p:spPr>
          <a:xfrm>
            <a:off x="443464" y="307181"/>
            <a:ext cx="38858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Queue -&gt; Frontier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60DEC75-2E5D-4A52-8463-96D5DE5F7D1D}"/>
              </a:ext>
            </a:extLst>
          </p:cNvPr>
          <p:cNvGrpSpPr/>
          <p:nvPr/>
        </p:nvGrpSpPr>
        <p:grpSpPr>
          <a:xfrm>
            <a:off x="443464" y="1174459"/>
            <a:ext cx="5998131" cy="578840"/>
            <a:chOff x="453006" y="973123"/>
            <a:chExt cx="5998131" cy="57884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F7AA97F-F18F-4F58-B2C0-0C3A07BEF9FE}"/>
                </a:ext>
              </a:extLst>
            </p:cNvPr>
            <p:cNvSpPr/>
            <p:nvPr/>
          </p:nvSpPr>
          <p:spPr>
            <a:xfrm>
              <a:off x="453007" y="973123"/>
              <a:ext cx="5998130" cy="57884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E166D4C-F515-4659-B81F-DC97A12BF183}"/>
                </a:ext>
              </a:extLst>
            </p:cNvPr>
            <p:cNvSpPr/>
            <p:nvPr/>
          </p:nvSpPr>
          <p:spPr>
            <a:xfrm>
              <a:off x="453006" y="973123"/>
              <a:ext cx="1199626" cy="57884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D6B8B41-81AC-43C3-9A66-914D1963B290}"/>
                </a:ext>
              </a:extLst>
            </p:cNvPr>
            <p:cNvSpPr/>
            <p:nvPr/>
          </p:nvSpPr>
          <p:spPr>
            <a:xfrm>
              <a:off x="1652632" y="973123"/>
              <a:ext cx="1199626" cy="57884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7ED821D-78A2-4D4F-8365-686F8E96B059}"/>
                </a:ext>
              </a:extLst>
            </p:cNvPr>
            <p:cNvSpPr/>
            <p:nvPr/>
          </p:nvSpPr>
          <p:spPr>
            <a:xfrm>
              <a:off x="2852258" y="973123"/>
              <a:ext cx="1199626" cy="57884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F1FDCE9-AB02-4DAA-845B-0ABDAEA1EE95}"/>
                </a:ext>
              </a:extLst>
            </p:cNvPr>
            <p:cNvSpPr/>
            <p:nvPr/>
          </p:nvSpPr>
          <p:spPr>
            <a:xfrm>
              <a:off x="4051884" y="973123"/>
              <a:ext cx="1199626" cy="57884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91735A8-DC44-4068-8F50-D4C3389F6BD3}"/>
                </a:ext>
              </a:extLst>
            </p:cNvPr>
            <p:cNvSpPr/>
            <p:nvPr/>
          </p:nvSpPr>
          <p:spPr>
            <a:xfrm>
              <a:off x="5251510" y="973123"/>
              <a:ext cx="1199626" cy="57884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164DBF51-AC37-47A5-915F-7DCF7E218D00}"/>
              </a:ext>
            </a:extLst>
          </p:cNvPr>
          <p:cNvSpPr/>
          <p:nvPr/>
        </p:nvSpPr>
        <p:spPr>
          <a:xfrm>
            <a:off x="796954" y="1199626"/>
            <a:ext cx="520118" cy="5201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363B610-46A9-4B1F-9ACB-189180FDBB15}"/>
              </a:ext>
            </a:extLst>
          </p:cNvPr>
          <p:cNvSpPr/>
          <p:nvPr/>
        </p:nvSpPr>
        <p:spPr>
          <a:xfrm>
            <a:off x="9018164" y="343948"/>
            <a:ext cx="1140903" cy="1006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DE3941-D954-43AA-91D5-70BBFE00BF01}"/>
              </a:ext>
            </a:extLst>
          </p:cNvPr>
          <p:cNvCxnSpPr/>
          <p:nvPr/>
        </p:nvCxnSpPr>
        <p:spPr>
          <a:xfrm flipH="1">
            <a:off x="1412071" y="838899"/>
            <a:ext cx="7589316" cy="62078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632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9CA500-B98D-4BDE-8855-001E58A7C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459" y="343948"/>
            <a:ext cx="4427382" cy="59603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250C77C-99D3-448F-B376-5B9364D9CAC1}"/>
              </a:ext>
            </a:extLst>
          </p:cNvPr>
          <p:cNvSpPr txBox="1"/>
          <p:nvPr/>
        </p:nvSpPr>
        <p:spPr>
          <a:xfrm>
            <a:off x="443464" y="307181"/>
            <a:ext cx="38858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Queue -&gt; Frontier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60DEC75-2E5D-4A52-8463-96D5DE5F7D1D}"/>
              </a:ext>
            </a:extLst>
          </p:cNvPr>
          <p:cNvGrpSpPr/>
          <p:nvPr/>
        </p:nvGrpSpPr>
        <p:grpSpPr>
          <a:xfrm>
            <a:off x="443464" y="1174459"/>
            <a:ext cx="5998131" cy="578840"/>
            <a:chOff x="453006" y="973123"/>
            <a:chExt cx="5998131" cy="57884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F7AA97F-F18F-4F58-B2C0-0C3A07BEF9FE}"/>
                </a:ext>
              </a:extLst>
            </p:cNvPr>
            <p:cNvSpPr/>
            <p:nvPr/>
          </p:nvSpPr>
          <p:spPr>
            <a:xfrm>
              <a:off x="453007" y="973123"/>
              <a:ext cx="5998130" cy="57884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E166D4C-F515-4659-B81F-DC97A12BF183}"/>
                </a:ext>
              </a:extLst>
            </p:cNvPr>
            <p:cNvSpPr/>
            <p:nvPr/>
          </p:nvSpPr>
          <p:spPr>
            <a:xfrm>
              <a:off x="453006" y="973123"/>
              <a:ext cx="1199626" cy="57884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D6B8B41-81AC-43C3-9A66-914D1963B290}"/>
                </a:ext>
              </a:extLst>
            </p:cNvPr>
            <p:cNvSpPr/>
            <p:nvPr/>
          </p:nvSpPr>
          <p:spPr>
            <a:xfrm>
              <a:off x="1652632" y="973123"/>
              <a:ext cx="1199626" cy="57884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7ED821D-78A2-4D4F-8365-686F8E96B059}"/>
                </a:ext>
              </a:extLst>
            </p:cNvPr>
            <p:cNvSpPr/>
            <p:nvPr/>
          </p:nvSpPr>
          <p:spPr>
            <a:xfrm>
              <a:off x="2852258" y="973123"/>
              <a:ext cx="1199626" cy="57884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F1FDCE9-AB02-4DAA-845B-0ABDAEA1EE95}"/>
                </a:ext>
              </a:extLst>
            </p:cNvPr>
            <p:cNvSpPr/>
            <p:nvPr/>
          </p:nvSpPr>
          <p:spPr>
            <a:xfrm>
              <a:off x="4051884" y="973123"/>
              <a:ext cx="1199626" cy="57884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91735A8-DC44-4068-8F50-D4C3389F6BD3}"/>
                </a:ext>
              </a:extLst>
            </p:cNvPr>
            <p:cNvSpPr/>
            <p:nvPr/>
          </p:nvSpPr>
          <p:spPr>
            <a:xfrm>
              <a:off x="5251510" y="973123"/>
              <a:ext cx="1199626" cy="57884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164DBF51-AC37-47A5-915F-7DCF7E218D00}"/>
              </a:ext>
            </a:extLst>
          </p:cNvPr>
          <p:cNvSpPr/>
          <p:nvPr/>
        </p:nvSpPr>
        <p:spPr>
          <a:xfrm>
            <a:off x="1501629" y="3514988"/>
            <a:ext cx="520118" cy="5201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B7DA444-465D-48CF-8386-E3F596ED6645}"/>
              </a:ext>
            </a:extLst>
          </p:cNvPr>
          <p:cNvCxnSpPr>
            <a:stCxn id="11" idx="2"/>
          </p:cNvCxnSpPr>
          <p:nvPr/>
        </p:nvCxnSpPr>
        <p:spPr>
          <a:xfrm>
            <a:off x="1043277" y="1753299"/>
            <a:ext cx="599813" cy="1761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D3F68BF-1902-4ECC-9DF1-3C6B6A106911}"/>
              </a:ext>
            </a:extLst>
          </p:cNvPr>
          <p:cNvSpPr txBox="1"/>
          <p:nvPr/>
        </p:nvSpPr>
        <p:spPr>
          <a:xfrm>
            <a:off x="2242903" y="3574991"/>
            <a:ext cx="32808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is the frontier of node 1</a:t>
            </a:r>
          </a:p>
        </p:txBody>
      </p:sp>
    </p:spTree>
    <p:extLst>
      <p:ext uri="{BB962C8B-B14F-4D97-AF65-F5344CB8AC3E}">
        <p14:creationId xmlns:p14="http://schemas.microsoft.com/office/powerpoint/2010/main" val="1806899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9CA500-B98D-4BDE-8855-001E58A7C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459" y="343948"/>
            <a:ext cx="4427382" cy="59603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250C77C-99D3-448F-B376-5B9364D9CAC1}"/>
              </a:ext>
            </a:extLst>
          </p:cNvPr>
          <p:cNvSpPr txBox="1"/>
          <p:nvPr/>
        </p:nvSpPr>
        <p:spPr>
          <a:xfrm>
            <a:off x="443464" y="307181"/>
            <a:ext cx="38858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Queue -&gt; Frontier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60DEC75-2E5D-4A52-8463-96D5DE5F7D1D}"/>
              </a:ext>
            </a:extLst>
          </p:cNvPr>
          <p:cNvGrpSpPr/>
          <p:nvPr/>
        </p:nvGrpSpPr>
        <p:grpSpPr>
          <a:xfrm>
            <a:off x="443464" y="1174459"/>
            <a:ext cx="5998131" cy="578840"/>
            <a:chOff x="453006" y="973123"/>
            <a:chExt cx="5998131" cy="57884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F7AA97F-F18F-4F58-B2C0-0C3A07BEF9FE}"/>
                </a:ext>
              </a:extLst>
            </p:cNvPr>
            <p:cNvSpPr/>
            <p:nvPr/>
          </p:nvSpPr>
          <p:spPr>
            <a:xfrm>
              <a:off x="453007" y="973123"/>
              <a:ext cx="5998130" cy="57884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E166D4C-F515-4659-B81F-DC97A12BF183}"/>
                </a:ext>
              </a:extLst>
            </p:cNvPr>
            <p:cNvSpPr/>
            <p:nvPr/>
          </p:nvSpPr>
          <p:spPr>
            <a:xfrm>
              <a:off x="453006" y="973123"/>
              <a:ext cx="1199626" cy="57884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D6B8B41-81AC-43C3-9A66-914D1963B290}"/>
                </a:ext>
              </a:extLst>
            </p:cNvPr>
            <p:cNvSpPr/>
            <p:nvPr/>
          </p:nvSpPr>
          <p:spPr>
            <a:xfrm>
              <a:off x="1652632" y="973123"/>
              <a:ext cx="1199626" cy="57884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7ED821D-78A2-4D4F-8365-686F8E96B059}"/>
                </a:ext>
              </a:extLst>
            </p:cNvPr>
            <p:cNvSpPr/>
            <p:nvPr/>
          </p:nvSpPr>
          <p:spPr>
            <a:xfrm>
              <a:off x="2852258" y="973123"/>
              <a:ext cx="1199626" cy="57884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F1FDCE9-AB02-4DAA-845B-0ABDAEA1EE95}"/>
                </a:ext>
              </a:extLst>
            </p:cNvPr>
            <p:cNvSpPr/>
            <p:nvPr/>
          </p:nvSpPr>
          <p:spPr>
            <a:xfrm>
              <a:off x="4051884" y="973123"/>
              <a:ext cx="1199626" cy="57884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91735A8-DC44-4068-8F50-D4C3389F6BD3}"/>
                </a:ext>
              </a:extLst>
            </p:cNvPr>
            <p:cNvSpPr/>
            <p:nvPr/>
          </p:nvSpPr>
          <p:spPr>
            <a:xfrm>
              <a:off x="5251510" y="973123"/>
              <a:ext cx="1199626" cy="57884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AA9C5D39-D3AB-4908-9C89-8CE09C4A49D0}"/>
              </a:ext>
            </a:extLst>
          </p:cNvPr>
          <p:cNvSpPr/>
          <p:nvPr/>
        </p:nvSpPr>
        <p:spPr>
          <a:xfrm>
            <a:off x="8070584" y="1488063"/>
            <a:ext cx="2977717" cy="1006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E1CD9B-B7DA-41C1-A673-1EDC05472BF2}"/>
              </a:ext>
            </a:extLst>
          </p:cNvPr>
          <p:cNvCxnSpPr>
            <a:cxnSpLocks/>
            <a:stCxn id="14" idx="2"/>
            <a:endCxn id="22" idx="6"/>
          </p:cNvCxnSpPr>
          <p:nvPr/>
        </p:nvCxnSpPr>
        <p:spPr>
          <a:xfrm flipH="1" flipV="1">
            <a:off x="2545871" y="1468074"/>
            <a:ext cx="5524713" cy="52332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4C909FB4-8D7B-4108-930A-F0F18BE63601}"/>
              </a:ext>
            </a:extLst>
          </p:cNvPr>
          <p:cNvSpPr/>
          <p:nvPr/>
        </p:nvSpPr>
        <p:spPr>
          <a:xfrm>
            <a:off x="796954" y="1199626"/>
            <a:ext cx="520118" cy="5201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8992B62-F8A6-4F0E-8CD9-4AEB528C7287}"/>
              </a:ext>
            </a:extLst>
          </p:cNvPr>
          <p:cNvSpPr/>
          <p:nvPr/>
        </p:nvSpPr>
        <p:spPr>
          <a:xfrm>
            <a:off x="2025753" y="1208015"/>
            <a:ext cx="520118" cy="5201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778023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9CA500-B98D-4BDE-8855-001E58A7C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459" y="343948"/>
            <a:ext cx="4427382" cy="59603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250C77C-99D3-448F-B376-5B9364D9CAC1}"/>
              </a:ext>
            </a:extLst>
          </p:cNvPr>
          <p:cNvSpPr txBox="1"/>
          <p:nvPr/>
        </p:nvSpPr>
        <p:spPr>
          <a:xfrm>
            <a:off x="443464" y="307181"/>
            <a:ext cx="38858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Queue -&gt; Frontier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60DEC75-2E5D-4A52-8463-96D5DE5F7D1D}"/>
              </a:ext>
            </a:extLst>
          </p:cNvPr>
          <p:cNvGrpSpPr/>
          <p:nvPr/>
        </p:nvGrpSpPr>
        <p:grpSpPr>
          <a:xfrm>
            <a:off x="443464" y="1174459"/>
            <a:ext cx="5998131" cy="578840"/>
            <a:chOff x="453006" y="973123"/>
            <a:chExt cx="5998131" cy="57884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F7AA97F-F18F-4F58-B2C0-0C3A07BEF9FE}"/>
                </a:ext>
              </a:extLst>
            </p:cNvPr>
            <p:cNvSpPr/>
            <p:nvPr/>
          </p:nvSpPr>
          <p:spPr>
            <a:xfrm>
              <a:off x="453007" y="973123"/>
              <a:ext cx="5998130" cy="57884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E166D4C-F515-4659-B81F-DC97A12BF183}"/>
                </a:ext>
              </a:extLst>
            </p:cNvPr>
            <p:cNvSpPr/>
            <p:nvPr/>
          </p:nvSpPr>
          <p:spPr>
            <a:xfrm>
              <a:off x="453006" y="973123"/>
              <a:ext cx="1199626" cy="57884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D6B8B41-81AC-43C3-9A66-914D1963B290}"/>
                </a:ext>
              </a:extLst>
            </p:cNvPr>
            <p:cNvSpPr/>
            <p:nvPr/>
          </p:nvSpPr>
          <p:spPr>
            <a:xfrm>
              <a:off x="1652632" y="973123"/>
              <a:ext cx="1199626" cy="57884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7ED821D-78A2-4D4F-8365-686F8E96B059}"/>
                </a:ext>
              </a:extLst>
            </p:cNvPr>
            <p:cNvSpPr/>
            <p:nvPr/>
          </p:nvSpPr>
          <p:spPr>
            <a:xfrm>
              <a:off x="2852258" y="973123"/>
              <a:ext cx="1199626" cy="57884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F1FDCE9-AB02-4DAA-845B-0ABDAEA1EE95}"/>
                </a:ext>
              </a:extLst>
            </p:cNvPr>
            <p:cNvSpPr/>
            <p:nvPr/>
          </p:nvSpPr>
          <p:spPr>
            <a:xfrm>
              <a:off x="4051884" y="973123"/>
              <a:ext cx="1199626" cy="57884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91735A8-DC44-4068-8F50-D4C3389F6BD3}"/>
                </a:ext>
              </a:extLst>
            </p:cNvPr>
            <p:cNvSpPr/>
            <p:nvPr/>
          </p:nvSpPr>
          <p:spPr>
            <a:xfrm>
              <a:off x="5251510" y="973123"/>
              <a:ext cx="1199626" cy="57884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AA9C5D39-D3AB-4908-9C89-8CE09C4A49D0}"/>
              </a:ext>
            </a:extLst>
          </p:cNvPr>
          <p:cNvSpPr/>
          <p:nvPr/>
        </p:nvSpPr>
        <p:spPr>
          <a:xfrm>
            <a:off x="7489575" y="2754801"/>
            <a:ext cx="2233266" cy="1006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E1CD9B-B7DA-41C1-A673-1EDC05472BF2}"/>
              </a:ext>
            </a:extLst>
          </p:cNvPr>
          <p:cNvCxnSpPr>
            <a:cxnSpLocks/>
            <a:stCxn id="14" idx="2"/>
          </p:cNvCxnSpPr>
          <p:nvPr/>
        </p:nvCxnSpPr>
        <p:spPr>
          <a:xfrm flipH="1" flipV="1">
            <a:off x="4094524" y="1641588"/>
            <a:ext cx="3395051" cy="161655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4C909FB4-8D7B-4108-930A-F0F18BE63601}"/>
              </a:ext>
            </a:extLst>
          </p:cNvPr>
          <p:cNvSpPr/>
          <p:nvPr/>
        </p:nvSpPr>
        <p:spPr>
          <a:xfrm>
            <a:off x="783218" y="3324137"/>
            <a:ext cx="520118" cy="5201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8992B62-F8A6-4F0E-8CD9-4AEB528C7287}"/>
              </a:ext>
            </a:extLst>
          </p:cNvPr>
          <p:cNvSpPr/>
          <p:nvPr/>
        </p:nvSpPr>
        <p:spPr>
          <a:xfrm>
            <a:off x="783218" y="1203820"/>
            <a:ext cx="520118" cy="5201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A752CD3-4070-4C07-93B5-9192439A4D3D}"/>
              </a:ext>
            </a:extLst>
          </p:cNvPr>
          <p:cNvSpPr/>
          <p:nvPr/>
        </p:nvSpPr>
        <p:spPr>
          <a:xfrm>
            <a:off x="2015850" y="1199626"/>
            <a:ext cx="520118" cy="5201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1A9BE58-6754-42FB-A1BD-4200183FD2A6}"/>
              </a:ext>
            </a:extLst>
          </p:cNvPr>
          <p:cNvSpPr/>
          <p:nvPr/>
        </p:nvSpPr>
        <p:spPr>
          <a:xfrm>
            <a:off x="3206537" y="1199626"/>
            <a:ext cx="520118" cy="5201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B888107-8010-411B-87CC-3DB33A3DED52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570451" y="1753299"/>
            <a:ext cx="472826" cy="1570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A83C387-D189-4AF4-97B8-020D5FE479B7}"/>
              </a:ext>
            </a:extLst>
          </p:cNvPr>
          <p:cNvSpPr txBox="1"/>
          <p:nvPr/>
        </p:nvSpPr>
        <p:spPr>
          <a:xfrm>
            <a:off x="1516103" y="3350288"/>
            <a:ext cx="32808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is the frontier of node 2</a:t>
            </a:r>
          </a:p>
        </p:txBody>
      </p:sp>
    </p:spTree>
    <p:extLst>
      <p:ext uri="{BB962C8B-B14F-4D97-AF65-F5344CB8AC3E}">
        <p14:creationId xmlns:p14="http://schemas.microsoft.com/office/powerpoint/2010/main" val="3190998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5AD2B27C-6408-4FCD-B6D7-376CE00DE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459" y="343948"/>
            <a:ext cx="4427382" cy="596037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BD45069-9393-42C0-B28E-A7FDBE85A936}"/>
              </a:ext>
            </a:extLst>
          </p:cNvPr>
          <p:cNvSpPr txBox="1"/>
          <p:nvPr/>
        </p:nvSpPr>
        <p:spPr>
          <a:xfrm>
            <a:off x="443464" y="307181"/>
            <a:ext cx="35877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Stack -&gt; Frontier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1B2885A-67EF-47F8-B33A-B53AF1AA5628}"/>
              </a:ext>
            </a:extLst>
          </p:cNvPr>
          <p:cNvGrpSpPr/>
          <p:nvPr/>
        </p:nvGrpSpPr>
        <p:grpSpPr>
          <a:xfrm rot="5400000">
            <a:off x="-835856" y="3871523"/>
            <a:ext cx="4110606" cy="578840"/>
            <a:chOff x="453006" y="973123"/>
            <a:chExt cx="5998131" cy="57884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EFC965D-0032-4C3D-BA2C-28B34042A42F}"/>
                </a:ext>
              </a:extLst>
            </p:cNvPr>
            <p:cNvSpPr/>
            <p:nvPr/>
          </p:nvSpPr>
          <p:spPr>
            <a:xfrm>
              <a:off x="453007" y="973123"/>
              <a:ext cx="5998130" cy="57884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1C05E8-DA86-4794-9E0F-1207AC94691E}"/>
                </a:ext>
              </a:extLst>
            </p:cNvPr>
            <p:cNvSpPr/>
            <p:nvPr/>
          </p:nvSpPr>
          <p:spPr>
            <a:xfrm>
              <a:off x="453006" y="973123"/>
              <a:ext cx="1199626" cy="57884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BF12696-A6AE-4470-9374-CD511477B65F}"/>
                </a:ext>
              </a:extLst>
            </p:cNvPr>
            <p:cNvSpPr/>
            <p:nvPr/>
          </p:nvSpPr>
          <p:spPr>
            <a:xfrm>
              <a:off x="1652632" y="973123"/>
              <a:ext cx="1199626" cy="57884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F948E41-C0C6-4219-8025-E6E2DAB6C833}"/>
                </a:ext>
              </a:extLst>
            </p:cNvPr>
            <p:cNvSpPr/>
            <p:nvPr/>
          </p:nvSpPr>
          <p:spPr>
            <a:xfrm>
              <a:off x="2852258" y="973123"/>
              <a:ext cx="1199626" cy="57884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31A8BC5-68B2-4355-8ED6-F537A03E3F41}"/>
                </a:ext>
              </a:extLst>
            </p:cNvPr>
            <p:cNvSpPr/>
            <p:nvPr/>
          </p:nvSpPr>
          <p:spPr>
            <a:xfrm>
              <a:off x="4051884" y="973123"/>
              <a:ext cx="1199626" cy="57884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5D81411-1604-4D9B-BA7E-91F503178327}"/>
                </a:ext>
              </a:extLst>
            </p:cNvPr>
            <p:cNvSpPr/>
            <p:nvPr/>
          </p:nvSpPr>
          <p:spPr>
            <a:xfrm>
              <a:off x="5251510" y="973123"/>
              <a:ext cx="1199626" cy="57884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Oval 35">
            <a:extLst>
              <a:ext uri="{FF2B5EF4-FFF2-40B4-BE49-F238E27FC236}">
                <a16:creationId xmlns:a16="http://schemas.microsoft.com/office/drawing/2014/main" id="{D3D24BD7-A215-4AD0-B6C4-717976B2D369}"/>
              </a:ext>
            </a:extLst>
          </p:cNvPr>
          <p:cNvSpPr/>
          <p:nvPr/>
        </p:nvSpPr>
        <p:spPr>
          <a:xfrm>
            <a:off x="959387" y="5519964"/>
            <a:ext cx="520118" cy="5201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B8939BF-48E1-4F7D-9841-11C14147A6A8}"/>
              </a:ext>
            </a:extLst>
          </p:cNvPr>
          <p:cNvSpPr/>
          <p:nvPr/>
        </p:nvSpPr>
        <p:spPr>
          <a:xfrm>
            <a:off x="9018164" y="343948"/>
            <a:ext cx="1140903" cy="1006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0ED88D0-EBAC-42CE-9650-A6E1199DB355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1508867" y="838899"/>
            <a:ext cx="7492520" cy="496628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856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5AD2B27C-6408-4FCD-B6D7-376CE00DE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459" y="343948"/>
            <a:ext cx="4427382" cy="596037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BD45069-9393-42C0-B28E-A7FDBE85A936}"/>
              </a:ext>
            </a:extLst>
          </p:cNvPr>
          <p:cNvSpPr txBox="1"/>
          <p:nvPr/>
        </p:nvSpPr>
        <p:spPr>
          <a:xfrm>
            <a:off x="443464" y="307181"/>
            <a:ext cx="35877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Stack -&gt; Frontier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1B2885A-67EF-47F8-B33A-B53AF1AA5628}"/>
              </a:ext>
            </a:extLst>
          </p:cNvPr>
          <p:cNvGrpSpPr/>
          <p:nvPr/>
        </p:nvGrpSpPr>
        <p:grpSpPr>
          <a:xfrm rot="5400000">
            <a:off x="-835856" y="3871523"/>
            <a:ext cx="4110606" cy="578840"/>
            <a:chOff x="453006" y="973123"/>
            <a:chExt cx="5998131" cy="57884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EFC965D-0032-4C3D-BA2C-28B34042A42F}"/>
                </a:ext>
              </a:extLst>
            </p:cNvPr>
            <p:cNvSpPr/>
            <p:nvPr/>
          </p:nvSpPr>
          <p:spPr>
            <a:xfrm>
              <a:off x="453007" y="973123"/>
              <a:ext cx="5998130" cy="57884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1C05E8-DA86-4794-9E0F-1207AC94691E}"/>
                </a:ext>
              </a:extLst>
            </p:cNvPr>
            <p:cNvSpPr/>
            <p:nvPr/>
          </p:nvSpPr>
          <p:spPr>
            <a:xfrm>
              <a:off x="453006" y="973123"/>
              <a:ext cx="1199626" cy="57884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BF12696-A6AE-4470-9374-CD511477B65F}"/>
                </a:ext>
              </a:extLst>
            </p:cNvPr>
            <p:cNvSpPr/>
            <p:nvPr/>
          </p:nvSpPr>
          <p:spPr>
            <a:xfrm>
              <a:off x="1652632" y="973123"/>
              <a:ext cx="1199626" cy="57884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F948E41-C0C6-4219-8025-E6E2DAB6C833}"/>
                </a:ext>
              </a:extLst>
            </p:cNvPr>
            <p:cNvSpPr/>
            <p:nvPr/>
          </p:nvSpPr>
          <p:spPr>
            <a:xfrm>
              <a:off x="2852258" y="973123"/>
              <a:ext cx="1199626" cy="57884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31A8BC5-68B2-4355-8ED6-F537A03E3F41}"/>
                </a:ext>
              </a:extLst>
            </p:cNvPr>
            <p:cNvSpPr/>
            <p:nvPr/>
          </p:nvSpPr>
          <p:spPr>
            <a:xfrm>
              <a:off x="4051884" y="973123"/>
              <a:ext cx="1199626" cy="57884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5D81411-1604-4D9B-BA7E-91F503178327}"/>
                </a:ext>
              </a:extLst>
            </p:cNvPr>
            <p:cNvSpPr/>
            <p:nvPr/>
          </p:nvSpPr>
          <p:spPr>
            <a:xfrm>
              <a:off x="5251510" y="973123"/>
              <a:ext cx="1199626" cy="57884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Oval 35">
            <a:extLst>
              <a:ext uri="{FF2B5EF4-FFF2-40B4-BE49-F238E27FC236}">
                <a16:creationId xmlns:a16="http://schemas.microsoft.com/office/drawing/2014/main" id="{D3D24BD7-A215-4AD0-B6C4-717976B2D369}"/>
              </a:ext>
            </a:extLst>
          </p:cNvPr>
          <p:cNvSpPr/>
          <p:nvPr/>
        </p:nvSpPr>
        <p:spPr>
          <a:xfrm>
            <a:off x="3216026" y="5285068"/>
            <a:ext cx="520118" cy="5201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5F8A2B0-AC8F-4550-8821-F58C971348BB}"/>
              </a:ext>
            </a:extLst>
          </p:cNvPr>
          <p:cNvCxnSpPr>
            <a:cxnSpLocks/>
            <a:endCxn id="36" idx="2"/>
          </p:cNvCxnSpPr>
          <p:nvPr/>
        </p:nvCxnSpPr>
        <p:spPr>
          <a:xfrm flipV="1">
            <a:off x="1508867" y="5545127"/>
            <a:ext cx="1707159" cy="461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C6C26B7-512C-480F-AD02-34134377830E}"/>
              </a:ext>
            </a:extLst>
          </p:cNvPr>
          <p:cNvSpPr txBox="1"/>
          <p:nvPr/>
        </p:nvSpPr>
        <p:spPr>
          <a:xfrm>
            <a:off x="3772882" y="5319906"/>
            <a:ext cx="32808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is the frontier of node 1</a:t>
            </a:r>
          </a:p>
        </p:txBody>
      </p:sp>
    </p:spTree>
    <p:extLst>
      <p:ext uri="{BB962C8B-B14F-4D97-AF65-F5344CB8AC3E}">
        <p14:creationId xmlns:p14="http://schemas.microsoft.com/office/powerpoint/2010/main" val="2534984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5AD2B27C-6408-4FCD-B6D7-376CE00DE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459" y="343948"/>
            <a:ext cx="4427382" cy="596037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BD45069-9393-42C0-B28E-A7FDBE85A936}"/>
              </a:ext>
            </a:extLst>
          </p:cNvPr>
          <p:cNvSpPr txBox="1"/>
          <p:nvPr/>
        </p:nvSpPr>
        <p:spPr>
          <a:xfrm>
            <a:off x="443464" y="307181"/>
            <a:ext cx="35877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Stack -&gt; Frontier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1B2885A-67EF-47F8-B33A-B53AF1AA5628}"/>
              </a:ext>
            </a:extLst>
          </p:cNvPr>
          <p:cNvGrpSpPr/>
          <p:nvPr/>
        </p:nvGrpSpPr>
        <p:grpSpPr>
          <a:xfrm rot="5400000">
            <a:off x="-835856" y="3871523"/>
            <a:ext cx="4110606" cy="578840"/>
            <a:chOff x="453006" y="973123"/>
            <a:chExt cx="5998131" cy="57884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EFC965D-0032-4C3D-BA2C-28B34042A42F}"/>
                </a:ext>
              </a:extLst>
            </p:cNvPr>
            <p:cNvSpPr/>
            <p:nvPr/>
          </p:nvSpPr>
          <p:spPr>
            <a:xfrm>
              <a:off x="453007" y="973123"/>
              <a:ext cx="5998130" cy="57884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1C05E8-DA86-4794-9E0F-1207AC94691E}"/>
                </a:ext>
              </a:extLst>
            </p:cNvPr>
            <p:cNvSpPr/>
            <p:nvPr/>
          </p:nvSpPr>
          <p:spPr>
            <a:xfrm>
              <a:off x="453006" y="973123"/>
              <a:ext cx="1199626" cy="57884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BF12696-A6AE-4470-9374-CD511477B65F}"/>
                </a:ext>
              </a:extLst>
            </p:cNvPr>
            <p:cNvSpPr/>
            <p:nvPr/>
          </p:nvSpPr>
          <p:spPr>
            <a:xfrm>
              <a:off x="1652632" y="973123"/>
              <a:ext cx="1199626" cy="57884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F948E41-C0C6-4219-8025-E6E2DAB6C833}"/>
                </a:ext>
              </a:extLst>
            </p:cNvPr>
            <p:cNvSpPr/>
            <p:nvPr/>
          </p:nvSpPr>
          <p:spPr>
            <a:xfrm>
              <a:off x="2852258" y="973123"/>
              <a:ext cx="1199626" cy="57884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31A8BC5-68B2-4355-8ED6-F537A03E3F41}"/>
                </a:ext>
              </a:extLst>
            </p:cNvPr>
            <p:cNvSpPr/>
            <p:nvPr/>
          </p:nvSpPr>
          <p:spPr>
            <a:xfrm>
              <a:off x="4051884" y="973123"/>
              <a:ext cx="1199626" cy="57884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5D81411-1604-4D9B-BA7E-91F503178327}"/>
                </a:ext>
              </a:extLst>
            </p:cNvPr>
            <p:cNvSpPr/>
            <p:nvPr/>
          </p:nvSpPr>
          <p:spPr>
            <a:xfrm>
              <a:off x="5251510" y="973123"/>
              <a:ext cx="1199626" cy="57884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6CFB2B08-681C-4906-B4DB-266EDE37E3C4}"/>
              </a:ext>
            </a:extLst>
          </p:cNvPr>
          <p:cNvSpPr/>
          <p:nvPr/>
        </p:nvSpPr>
        <p:spPr>
          <a:xfrm>
            <a:off x="8070584" y="1488063"/>
            <a:ext cx="2977717" cy="1006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5BB1456-F73A-4DE4-9410-7BFE1BC346CA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1585520" y="1991402"/>
            <a:ext cx="6485064" cy="372861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5F8EFF1-9374-485B-B0DA-690B2F5FC7BE}"/>
              </a:ext>
            </a:extLst>
          </p:cNvPr>
          <p:cNvSpPr/>
          <p:nvPr/>
        </p:nvSpPr>
        <p:spPr>
          <a:xfrm>
            <a:off x="959387" y="5519964"/>
            <a:ext cx="520118" cy="5201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230F25D-A908-4BF6-9B5A-B067EC189738}"/>
              </a:ext>
            </a:extLst>
          </p:cNvPr>
          <p:cNvSpPr/>
          <p:nvPr/>
        </p:nvSpPr>
        <p:spPr>
          <a:xfrm>
            <a:off x="950998" y="4748168"/>
            <a:ext cx="520118" cy="5201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97607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5AD2B27C-6408-4FCD-B6D7-376CE00DE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459" y="343948"/>
            <a:ext cx="4427382" cy="596037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BD45069-9393-42C0-B28E-A7FDBE85A936}"/>
              </a:ext>
            </a:extLst>
          </p:cNvPr>
          <p:cNvSpPr txBox="1"/>
          <p:nvPr/>
        </p:nvSpPr>
        <p:spPr>
          <a:xfrm>
            <a:off x="443464" y="307181"/>
            <a:ext cx="35877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Stack -&gt; Frontier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1B2885A-67EF-47F8-B33A-B53AF1AA5628}"/>
              </a:ext>
            </a:extLst>
          </p:cNvPr>
          <p:cNvGrpSpPr/>
          <p:nvPr/>
        </p:nvGrpSpPr>
        <p:grpSpPr>
          <a:xfrm rot="5400000">
            <a:off x="-835856" y="3871523"/>
            <a:ext cx="4110606" cy="578840"/>
            <a:chOff x="453006" y="973123"/>
            <a:chExt cx="5998131" cy="57884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EFC965D-0032-4C3D-BA2C-28B34042A42F}"/>
                </a:ext>
              </a:extLst>
            </p:cNvPr>
            <p:cNvSpPr/>
            <p:nvPr/>
          </p:nvSpPr>
          <p:spPr>
            <a:xfrm>
              <a:off x="453007" y="973123"/>
              <a:ext cx="5998130" cy="57884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1C05E8-DA86-4794-9E0F-1207AC94691E}"/>
                </a:ext>
              </a:extLst>
            </p:cNvPr>
            <p:cNvSpPr/>
            <p:nvPr/>
          </p:nvSpPr>
          <p:spPr>
            <a:xfrm>
              <a:off x="453006" y="973123"/>
              <a:ext cx="1199626" cy="57884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BF12696-A6AE-4470-9374-CD511477B65F}"/>
                </a:ext>
              </a:extLst>
            </p:cNvPr>
            <p:cNvSpPr/>
            <p:nvPr/>
          </p:nvSpPr>
          <p:spPr>
            <a:xfrm>
              <a:off x="1652632" y="973123"/>
              <a:ext cx="1199626" cy="57884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F948E41-C0C6-4219-8025-E6E2DAB6C833}"/>
                </a:ext>
              </a:extLst>
            </p:cNvPr>
            <p:cNvSpPr/>
            <p:nvPr/>
          </p:nvSpPr>
          <p:spPr>
            <a:xfrm>
              <a:off x="2852258" y="973123"/>
              <a:ext cx="1199626" cy="57884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31A8BC5-68B2-4355-8ED6-F537A03E3F41}"/>
                </a:ext>
              </a:extLst>
            </p:cNvPr>
            <p:cNvSpPr/>
            <p:nvPr/>
          </p:nvSpPr>
          <p:spPr>
            <a:xfrm>
              <a:off x="4051884" y="973123"/>
              <a:ext cx="1199626" cy="57884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5D81411-1604-4D9B-BA7E-91F503178327}"/>
                </a:ext>
              </a:extLst>
            </p:cNvPr>
            <p:cNvSpPr/>
            <p:nvPr/>
          </p:nvSpPr>
          <p:spPr>
            <a:xfrm>
              <a:off x="5251510" y="973123"/>
              <a:ext cx="1199626" cy="57884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25F8EFF1-9374-485B-B0DA-690B2F5FC7BE}"/>
              </a:ext>
            </a:extLst>
          </p:cNvPr>
          <p:cNvSpPr/>
          <p:nvPr/>
        </p:nvSpPr>
        <p:spPr>
          <a:xfrm>
            <a:off x="959387" y="5519964"/>
            <a:ext cx="520118" cy="5201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230F25D-A908-4BF6-9B5A-B067EC189738}"/>
              </a:ext>
            </a:extLst>
          </p:cNvPr>
          <p:cNvSpPr/>
          <p:nvPr/>
        </p:nvSpPr>
        <p:spPr>
          <a:xfrm>
            <a:off x="2897244" y="4723005"/>
            <a:ext cx="520118" cy="5201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E2A9192-5D94-46DD-AE58-4A9E961F6164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1508867" y="4983063"/>
            <a:ext cx="13883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03752FEA-F1D1-451E-AFC6-4594E938E899}"/>
              </a:ext>
            </a:extLst>
          </p:cNvPr>
          <p:cNvSpPr/>
          <p:nvPr/>
        </p:nvSpPr>
        <p:spPr>
          <a:xfrm>
            <a:off x="9429227" y="2743204"/>
            <a:ext cx="2223082" cy="1006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51F49B-0515-49ED-91C5-D397AC350300}"/>
              </a:ext>
            </a:extLst>
          </p:cNvPr>
          <p:cNvSpPr txBox="1"/>
          <p:nvPr/>
        </p:nvSpPr>
        <p:spPr>
          <a:xfrm>
            <a:off x="3431124" y="4764950"/>
            <a:ext cx="32808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is the frontier of node 3</a:t>
            </a:r>
          </a:p>
        </p:txBody>
      </p:sp>
    </p:spTree>
    <p:extLst>
      <p:ext uri="{BB962C8B-B14F-4D97-AF65-F5344CB8AC3E}">
        <p14:creationId xmlns:p14="http://schemas.microsoft.com/office/powerpoint/2010/main" val="1448871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5AD2B27C-6408-4FCD-B6D7-376CE00DE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459" y="343948"/>
            <a:ext cx="4427382" cy="596037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BD45069-9393-42C0-B28E-A7FDBE85A936}"/>
              </a:ext>
            </a:extLst>
          </p:cNvPr>
          <p:cNvSpPr txBox="1"/>
          <p:nvPr/>
        </p:nvSpPr>
        <p:spPr>
          <a:xfrm>
            <a:off x="443464" y="307181"/>
            <a:ext cx="35877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Stack -&gt; Frontier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1B2885A-67EF-47F8-B33A-B53AF1AA5628}"/>
              </a:ext>
            </a:extLst>
          </p:cNvPr>
          <p:cNvGrpSpPr/>
          <p:nvPr/>
        </p:nvGrpSpPr>
        <p:grpSpPr>
          <a:xfrm rot="5400000">
            <a:off x="-835856" y="3871523"/>
            <a:ext cx="4110606" cy="578840"/>
            <a:chOff x="453006" y="973123"/>
            <a:chExt cx="5998131" cy="57884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EFC965D-0032-4C3D-BA2C-28B34042A42F}"/>
                </a:ext>
              </a:extLst>
            </p:cNvPr>
            <p:cNvSpPr/>
            <p:nvPr/>
          </p:nvSpPr>
          <p:spPr>
            <a:xfrm>
              <a:off x="453007" y="973123"/>
              <a:ext cx="5998130" cy="57884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1C05E8-DA86-4794-9E0F-1207AC94691E}"/>
                </a:ext>
              </a:extLst>
            </p:cNvPr>
            <p:cNvSpPr/>
            <p:nvPr/>
          </p:nvSpPr>
          <p:spPr>
            <a:xfrm>
              <a:off x="453006" y="973123"/>
              <a:ext cx="1199626" cy="57884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BF12696-A6AE-4470-9374-CD511477B65F}"/>
                </a:ext>
              </a:extLst>
            </p:cNvPr>
            <p:cNvSpPr/>
            <p:nvPr/>
          </p:nvSpPr>
          <p:spPr>
            <a:xfrm>
              <a:off x="1652632" y="973123"/>
              <a:ext cx="1199626" cy="57884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F948E41-C0C6-4219-8025-E6E2DAB6C833}"/>
                </a:ext>
              </a:extLst>
            </p:cNvPr>
            <p:cNvSpPr/>
            <p:nvPr/>
          </p:nvSpPr>
          <p:spPr>
            <a:xfrm>
              <a:off x="2852258" y="973123"/>
              <a:ext cx="1199626" cy="57884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31A8BC5-68B2-4355-8ED6-F537A03E3F41}"/>
                </a:ext>
              </a:extLst>
            </p:cNvPr>
            <p:cNvSpPr/>
            <p:nvPr/>
          </p:nvSpPr>
          <p:spPr>
            <a:xfrm>
              <a:off x="4051884" y="973123"/>
              <a:ext cx="1199626" cy="57884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5D81411-1604-4D9B-BA7E-91F503178327}"/>
                </a:ext>
              </a:extLst>
            </p:cNvPr>
            <p:cNvSpPr/>
            <p:nvPr/>
          </p:nvSpPr>
          <p:spPr>
            <a:xfrm>
              <a:off x="5251510" y="973123"/>
              <a:ext cx="1199626" cy="57884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25F8EFF1-9374-485B-B0DA-690B2F5FC7BE}"/>
              </a:ext>
            </a:extLst>
          </p:cNvPr>
          <p:cNvSpPr/>
          <p:nvPr/>
        </p:nvSpPr>
        <p:spPr>
          <a:xfrm>
            <a:off x="959387" y="5519964"/>
            <a:ext cx="520118" cy="5201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3752FEA-F1D1-451E-AFC6-4594E938E899}"/>
              </a:ext>
            </a:extLst>
          </p:cNvPr>
          <p:cNvSpPr/>
          <p:nvPr/>
        </p:nvSpPr>
        <p:spPr>
          <a:xfrm>
            <a:off x="9429227" y="2743204"/>
            <a:ext cx="2223082" cy="1006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0B67E5B-F575-4127-AD4B-C8A7A272FAC9}"/>
              </a:ext>
            </a:extLst>
          </p:cNvPr>
          <p:cNvCxnSpPr>
            <a:stCxn id="20" idx="2"/>
            <a:endCxn id="34" idx="0"/>
          </p:cNvCxnSpPr>
          <p:nvPr/>
        </p:nvCxnSpPr>
        <p:spPr>
          <a:xfrm flipH="1">
            <a:off x="1508867" y="3246543"/>
            <a:ext cx="7920360" cy="17365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823BAFB2-9A3E-471F-B6D2-D96A5C189855}"/>
              </a:ext>
            </a:extLst>
          </p:cNvPr>
          <p:cNvSpPr/>
          <p:nvPr/>
        </p:nvSpPr>
        <p:spPr>
          <a:xfrm>
            <a:off x="959387" y="4723005"/>
            <a:ext cx="520118" cy="5201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EF8612F-FCC5-4AD7-84DA-882E8592A927}"/>
              </a:ext>
            </a:extLst>
          </p:cNvPr>
          <p:cNvSpPr/>
          <p:nvPr/>
        </p:nvSpPr>
        <p:spPr>
          <a:xfrm>
            <a:off x="959387" y="3900888"/>
            <a:ext cx="520118" cy="5201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830918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>
            <a:extLst>
              <a:ext uri="{FF2B5EF4-FFF2-40B4-BE49-F238E27FC236}">
                <a16:creationId xmlns:a16="http://schemas.microsoft.com/office/drawing/2014/main" id="{DCA00714-D84E-4537-8B75-2E6901E7D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098" y="1057008"/>
            <a:ext cx="3766657" cy="3766657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E1E5B248-BB06-4D7A-ACB1-00DA7934CE53}"/>
              </a:ext>
            </a:extLst>
          </p:cNvPr>
          <p:cNvSpPr txBox="1"/>
          <p:nvPr/>
        </p:nvSpPr>
        <p:spPr>
          <a:xfrm>
            <a:off x="7979117" y="2386338"/>
            <a:ext cx="175560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Goal</a:t>
            </a:r>
            <a:r>
              <a:rPr lang="th-TH" sz="6600" dirty="0"/>
              <a:t>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549712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2D1FC0-B5F0-431C-83C8-90C7996BC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22" y="1057009"/>
            <a:ext cx="3766657" cy="376665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E49D961-EEA9-4C27-BB5C-52BE49E6427F}"/>
              </a:ext>
            </a:extLst>
          </p:cNvPr>
          <p:cNvCxnSpPr/>
          <p:nvPr/>
        </p:nvCxnSpPr>
        <p:spPr>
          <a:xfrm>
            <a:off x="745922" y="1057009"/>
            <a:ext cx="0" cy="376665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5D94F0-C098-4D3F-B9A6-1EE629F4852D}"/>
              </a:ext>
            </a:extLst>
          </p:cNvPr>
          <p:cNvCxnSpPr>
            <a:cxnSpLocks/>
          </p:cNvCxnSpPr>
          <p:nvPr/>
        </p:nvCxnSpPr>
        <p:spPr>
          <a:xfrm>
            <a:off x="712366" y="1082176"/>
            <a:ext cx="3800213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66F393D-E1C8-468F-B855-FA1A9367EE12}"/>
              </a:ext>
            </a:extLst>
          </p:cNvPr>
          <p:cNvCxnSpPr>
            <a:cxnSpLocks/>
          </p:cNvCxnSpPr>
          <p:nvPr/>
        </p:nvCxnSpPr>
        <p:spPr>
          <a:xfrm>
            <a:off x="1166770" y="2323750"/>
            <a:ext cx="0" cy="249991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463E0D3-2ECD-460C-9321-AC8DA2C7E31F}"/>
              </a:ext>
            </a:extLst>
          </p:cNvPr>
          <p:cNvCxnSpPr>
            <a:cxnSpLocks/>
          </p:cNvCxnSpPr>
          <p:nvPr/>
        </p:nvCxnSpPr>
        <p:spPr>
          <a:xfrm>
            <a:off x="1149992" y="2323750"/>
            <a:ext cx="871755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7E6F7BC-65D0-4CD9-9253-0019957D4A7E}"/>
              </a:ext>
            </a:extLst>
          </p:cNvPr>
          <p:cNvCxnSpPr>
            <a:cxnSpLocks/>
          </p:cNvCxnSpPr>
          <p:nvPr/>
        </p:nvCxnSpPr>
        <p:spPr>
          <a:xfrm>
            <a:off x="2004969" y="1501629"/>
            <a:ext cx="0" cy="84728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8866F55-81BF-497E-BAAA-2A26E724359A}"/>
              </a:ext>
            </a:extLst>
          </p:cNvPr>
          <p:cNvCxnSpPr>
            <a:cxnSpLocks/>
          </p:cNvCxnSpPr>
          <p:nvPr/>
        </p:nvCxnSpPr>
        <p:spPr>
          <a:xfrm>
            <a:off x="1996580" y="1501629"/>
            <a:ext cx="250761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86F6BB9-AAFC-48C4-A1E8-6F845B4249A5}"/>
              </a:ext>
            </a:extLst>
          </p:cNvPr>
          <p:cNvCxnSpPr>
            <a:cxnSpLocks/>
          </p:cNvCxnSpPr>
          <p:nvPr/>
        </p:nvCxnSpPr>
        <p:spPr>
          <a:xfrm>
            <a:off x="712366" y="4799897"/>
            <a:ext cx="454404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B4239A7-9C06-49B6-9309-7CEAD7EF932D}"/>
              </a:ext>
            </a:extLst>
          </p:cNvPr>
          <p:cNvCxnSpPr>
            <a:cxnSpLocks/>
          </p:cNvCxnSpPr>
          <p:nvPr/>
        </p:nvCxnSpPr>
        <p:spPr>
          <a:xfrm>
            <a:off x="4479023" y="1082176"/>
            <a:ext cx="8389" cy="41945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5A57237-7E61-4ADD-AE71-B9C6172E2544}"/>
              </a:ext>
            </a:extLst>
          </p:cNvPr>
          <p:cNvSpPr txBox="1"/>
          <p:nvPr/>
        </p:nvSpPr>
        <p:spPr>
          <a:xfrm>
            <a:off x="5547219" y="2586394"/>
            <a:ext cx="54780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{ 1, 2, 3, 4, 5, 6, 7, 8, 9 }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8BAF4D7-7F9B-4879-9F40-24479DA9A672}"/>
              </a:ext>
            </a:extLst>
          </p:cNvPr>
          <p:cNvSpPr/>
          <p:nvPr/>
        </p:nvSpPr>
        <p:spPr>
          <a:xfrm>
            <a:off x="821434" y="1132511"/>
            <a:ext cx="328558" cy="310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229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27262D-E1E7-49D0-AD60-F3640EF06B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" t="462" r="1950" b="2439"/>
          <a:stretch/>
        </p:blipFill>
        <p:spPr>
          <a:xfrm>
            <a:off x="7147420" y="1191226"/>
            <a:ext cx="3766657" cy="36743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C41F0A-963D-4E3E-BB72-912B9C10469E}"/>
              </a:ext>
            </a:extLst>
          </p:cNvPr>
          <p:cNvSpPr txBox="1"/>
          <p:nvPr/>
        </p:nvSpPr>
        <p:spPr>
          <a:xfrm>
            <a:off x="1945101" y="1713824"/>
            <a:ext cx="29978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Validation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17D3C4-F348-4885-ACA7-D13242A645CD}"/>
              </a:ext>
            </a:extLst>
          </p:cNvPr>
          <p:cNvSpPr txBox="1"/>
          <p:nvPr/>
        </p:nvSpPr>
        <p:spPr>
          <a:xfrm>
            <a:off x="1964209" y="2967335"/>
            <a:ext cx="29596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No empty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04A62D8-3808-4401-AC59-CDE522E0FBC9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4923865" y="2306972"/>
            <a:ext cx="2223555" cy="72144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D27551D-9AA5-4889-9E39-374A4A552EAC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4840450" y="3028418"/>
            <a:ext cx="2306970" cy="48656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4200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9CA500-B98D-4BDE-8855-001E58A7C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309" y="251670"/>
            <a:ext cx="4427382" cy="5960378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51976C8-54EE-48A8-9A04-7E8D02D8C453}"/>
              </a:ext>
            </a:extLst>
          </p:cNvPr>
          <p:cNvCxnSpPr/>
          <p:nvPr/>
        </p:nvCxnSpPr>
        <p:spPr>
          <a:xfrm flipH="1" flipV="1">
            <a:off x="7390701" y="5788404"/>
            <a:ext cx="1224793" cy="1845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346346A-4A0B-4AB7-BF06-61A13C81BDF3}"/>
              </a:ext>
            </a:extLst>
          </p:cNvPr>
          <p:cNvSpPr txBox="1"/>
          <p:nvPr/>
        </p:nvSpPr>
        <p:spPr>
          <a:xfrm>
            <a:off x="8615494" y="5627273"/>
            <a:ext cx="9525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Goal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63201AC-38DA-49F5-9EB3-288494318ABF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3729408" y="5788406"/>
            <a:ext cx="850981" cy="639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BB00327-D22A-497B-A103-1F9939D1460D}"/>
              </a:ext>
            </a:extLst>
          </p:cNvPr>
          <p:cNvSpPr txBox="1"/>
          <p:nvPr/>
        </p:nvSpPr>
        <p:spPr>
          <a:xfrm>
            <a:off x="2776903" y="5559982"/>
            <a:ext cx="9525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Goal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7480E3B-97E3-43A7-8A88-AEFB91ADD079}"/>
              </a:ext>
            </a:extLst>
          </p:cNvPr>
          <p:cNvCxnSpPr>
            <a:cxnSpLocks/>
          </p:cNvCxnSpPr>
          <p:nvPr/>
        </p:nvCxnSpPr>
        <p:spPr>
          <a:xfrm flipV="1">
            <a:off x="4999839" y="5972961"/>
            <a:ext cx="587731" cy="2390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1C20A36-3D0D-440D-92EE-A7585CDAA839}"/>
              </a:ext>
            </a:extLst>
          </p:cNvPr>
          <p:cNvSpPr txBox="1"/>
          <p:nvPr/>
        </p:nvSpPr>
        <p:spPr>
          <a:xfrm>
            <a:off x="4047334" y="5972961"/>
            <a:ext cx="9525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3415797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3578CF6-3218-49F6-8040-915009503B28}"/>
              </a:ext>
            </a:extLst>
          </p:cNvPr>
          <p:cNvSpPr txBox="1"/>
          <p:nvPr/>
        </p:nvSpPr>
        <p:spPr>
          <a:xfrm>
            <a:off x="4371713" y="3013501"/>
            <a:ext cx="34485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Demonstrate</a:t>
            </a:r>
          </a:p>
        </p:txBody>
      </p:sp>
    </p:spTree>
    <p:extLst>
      <p:ext uri="{BB962C8B-B14F-4D97-AF65-F5344CB8AC3E}">
        <p14:creationId xmlns:p14="http://schemas.microsoft.com/office/powerpoint/2010/main" val="4063467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2D1FC0-B5F0-431C-83C8-90C7996BC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22" y="1057009"/>
            <a:ext cx="3766657" cy="3766657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B3FB5F40-C54A-423F-8EB3-200269AA9D10}"/>
              </a:ext>
            </a:extLst>
          </p:cNvPr>
          <p:cNvSpPr/>
          <p:nvPr/>
        </p:nvSpPr>
        <p:spPr>
          <a:xfrm>
            <a:off x="5016616" y="2617363"/>
            <a:ext cx="1426129" cy="6459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B9CA62-E33F-4AAF-A0B5-28282D5BF3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683" y="1240126"/>
            <a:ext cx="407670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938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2D1FC0-B5F0-431C-83C8-90C7996BC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22" y="1057009"/>
            <a:ext cx="3766657" cy="376665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B54DDE3-2283-4F0D-8858-4EC9FB045089}"/>
              </a:ext>
            </a:extLst>
          </p:cNvPr>
          <p:cNvSpPr txBox="1"/>
          <p:nvPr/>
        </p:nvSpPr>
        <p:spPr>
          <a:xfrm>
            <a:off x="6096000" y="2478672"/>
            <a:ext cx="24370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=   State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06A03D-ABC0-4768-902A-4E0062733BEF}"/>
              </a:ext>
            </a:extLst>
          </p:cNvPr>
          <p:cNvSpPr txBox="1"/>
          <p:nvPr/>
        </p:nvSpPr>
        <p:spPr>
          <a:xfrm>
            <a:off x="4512579" y="469779"/>
            <a:ext cx="80868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7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13942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2D1FC0-B5F0-431C-83C8-90C7996BC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22" y="1057009"/>
            <a:ext cx="3766657" cy="376665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B54DDE3-2283-4F0D-8858-4EC9FB045089}"/>
              </a:ext>
            </a:extLst>
          </p:cNvPr>
          <p:cNvSpPr txBox="1"/>
          <p:nvPr/>
        </p:nvSpPr>
        <p:spPr>
          <a:xfrm>
            <a:off x="5704514" y="2648283"/>
            <a:ext cx="43220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{1 - 9} = Action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3BDAE77-FFF7-476E-8296-A0DD265CD73B}"/>
              </a:ext>
            </a:extLst>
          </p:cNvPr>
          <p:cNvCxnSpPr/>
          <p:nvPr/>
        </p:nvCxnSpPr>
        <p:spPr>
          <a:xfrm flipH="1" flipV="1">
            <a:off x="4420998" y="1375794"/>
            <a:ext cx="1283516" cy="15771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5565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54DDE3-2283-4F0D-8858-4EC9FB045089}"/>
              </a:ext>
            </a:extLst>
          </p:cNvPr>
          <p:cNvSpPr txBox="1"/>
          <p:nvPr/>
        </p:nvSpPr>
        <p:spPr>
          <a:xfrm>
            <a:off x="2125146" y="1191030"/>
            <a:ext cx="69916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State + Action -&gt; New State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298415-C74D-4AF8-9D2E-BE40B2198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038" y="2600867"/>
            <a:ext cx="2348216" cy="23482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BA0DA6-4829-4533-ABEE-C140787A3FDD}"/>
              </a:ext>
            </a:extLst>
          </p:cNvPr>
          <p:cNvSpPr txBox="1"/>
          <p:nvPr/>
        </p:nvSpPr>
        <p:spPr>
          <a:xfrm>
            <a:off x="3439486" y="3429000"/>
            <a:ext cx="30787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+ {1 - 9}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7DCC4A-3EAB-431E-8EB3-72BAA539FC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7814" y="2600867"/>
            <a:ext cx="2348216" cy="2348216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E498BA20-C88B-445E-AA71-E0E7DAA9802B}"/>
              </a:ext>
            </a:extLst>
          </p:cNvPr>
          <p:cNvSpPr/>
          <p:nvPr/>
        </p:nvSpPr>
        <p:spPr>
          <a:xfrm>
            <a:off x="5768830" y="3495319"/>
            <a:ext cx="1135310" cy="45213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CF54C3-EB09-4B76-A087-FA3EE7A699E4}"/>
              </a:ext>
            </a:extLst>
          </p:cNvPr>
          <p:cNvSpPr txBox="1"/>
          <p:nvPr/>
        </p:nvSpPr>
        <p:spPr>
          <a:xfrm>
            <a:off x="8849881" y="2550192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66160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E298415-C74D-4AF8-9D2E-BE40B2198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669" y="184839"/>
            <a:ext cx="1716661" cy="17166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EDFEAE-9B6D-400B-8582-3F4A71C055DA}"/>
              </a:ext>
            </a:extLst>
          </p:cNvPr>
          <p:cNvSpPr txBox="1"/>
          <p:nvPr/>
        </p:nvSpPr>
        <p:spPr>
          <a:xfrm>
            <a:off x="7415868" y="781559"/>
            <a:ext cx="4018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{ 1, 2, 3, 4, 5, 6, 7, 8, 9 }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576DE91-F105-4B4C-AA6C-D9CC60CFA5EE}"/>
              </a:ext>
            </a:extLst>
          </p:cNvPr>
          <p:cNvCxnSpPr>
            <a:cxnSpLocks/>
          </p:cNvCxnSpPr>
          <p:nvPr/>
        </p:nvCxnSpPr>
        <p:spPr>
          <a:xfrm flipH="1">
            <a:off x="2525086" y="1901500"/>
            <a:ext cx="2919369" cy="17393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479C6EB-FCCA-4404-87B8-CC346F48DF70}"/>
              </a:ext>
            </a:extLst>
          </p:cNvPr>
          <p:cNvCxnSpPr>
            <a:cxnSpLocks/>
          </p:cNvCxnSpPr>
          <p:nvPr/>
        </p:nvCxnSpPr>
        <p:spPr>
          <a:xfrm>
            <a:off x="6128961" y="1894858"/>
            <a:ext cx="0" cy="17672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EC489C7-0F87-417D-BD38-53787723BECD}"/>
              </a:ext>
            </a:extLst>
          </p:cNvPr>
          <p:cNvCxnSpPr>
            <a:cxnSpLocks/>
          </p:cNvCxnSpPr>
          <p:nvPr/>
        </p:nvCxnSpPr>
        <p:spPr>
          <a:xfrm>
            <a:off x="6813567" y="1901500"/>
            <a:ext cx="2272063" cy="17605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EB36627-B826-45EC-BACF-D0C7D5B8BC68}"/>
              </a:ext>
            </a:extLst>
          </p:cNvPr>
          <p:cNvSpPr txBox="1"/>
          <p:nvPr/>
        </p:nvSpPr>
        <p:spPr>
          <a:xfrm>
            <a:off x="8316864" y="789948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FC5C1DA-A01F-4B04-9832-B75E2B005C91}"/>
              </a:ext>
            </a:extLst>
          </p:cNvPr>
          <p:cNvSpPr txBox="1"/>
          <p:nvPr/>
        </p:nvSpPr>
        <p:spPr>
          <a:xfrm>
            <a:off x="8997265" y="781559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3E9DE34-04EF-4B5C-8BC5-C346D2FD5EA3}"/>
              </a:ext>
            </a:extLst>
          </p:cNvPr>
          <p:cNvSpPr txBox="1"/>
          <p:nvPr/>
        </p:nvSpPr>
        <p:spPr>
          <a:xfrm>
            <a:off x="9367879" y="789948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259AEDF-9938-4446-8789-B4F9146DA7DB}"/>
              </a:ext>
            </a:extLst>
          </p:cNvPr>
          <p:cNvSpPr txBox="1"/>
          <p:nvPr/>
        </p:nvSpPr>
        <p:spPr>
          <a:xfrm>
            <a:off x="9730104" y="773170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E54209-AE43-4709-9E6A-0DAC3E4549C7}"/>
              </a:ext>
            </a:extLst>
          </p:cNvPr>
          <p:cNvSpPr txBox="1"/>
          <p:nvPr/>
        </p:nvSpPr>
        <p:spPr>
          <a:xfrm>
            <a:off x="3347207" y="255864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2EF489B-6EE1-4D0E-BB35-38701A92E7CD}"/>
              </a:ext>
            </a:extLst>
          </p:cNvPr>
          <p:cNvSpPr txBox="1"/>
          <p:nvPr/>
        </p:nvSpPr>
        <p:spPr>
          <a:xfrm>
            <a:off x="5719846" y="2730750"/>
            <a:ext cx="340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EF2A0AA-0198-45B4-BC93-6C126A7FD5B7}"/>
              </a:ext>
            </a:extLst>
          </p:cNvPr>
          <p:cNvSpPr txBox="1"/>
          <p:nvPr/>
        </p:nvSpPr>
        <p:spPr>
          <a:xfrm>
            <a:off x="8146785" y="2652006"/>
            <a:ext cx="340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5225997-0550-40AC-9F64-DA374E0A84A0}"/>
              </a:ext>
            </a:extLst>
          </p:cNvPr>
          <p:cNvSpPr txBox="1"/>
          <p:nvPr/>
        </p:nvSpPr>
        <p:spPr>
          <a:xfrm>
            <a:off x="10056669" y="781559"/>
            <a:ext cx="3706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645E5A5-A39F-42D3-BBA1-770CA2594FFB}"/>
              </a:ext>
            </a:extLst>
          </p:cNvPr>
          <p:cNvSpPr txBox="1"/>
          <p:nvPr/>
        </p:nvSpPr>
        <p:spPr>
          <a:xfrm>
            <a:off x="10410505" y="793142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9AAC53A3-B4B5-4C48-98A5-6B4A74145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632" y="3662085"/>
            <a:ext cx="1716661" cy="171666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909A1159-F876-449C-A5AD-4CA19B4A37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668" y="3662084"/>
            <a:ext cx="1716661" cy="1716661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74774ADB-9AD3-45DF-9E81-C8576C3E2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00" y="3662083"/>
            <a:ext cx="1716661" cy="1716661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D81DD203-72E5-4CF1-9BB0-15D2A5675498}"/>
              </a:ext>
            </a:extLst>
          </p:cNvPr>
          <p:cNvSpPr txBox="1"/>
          <p:nvPr/>
        </p:nvSpPr>
        <p:spPr>
          <a:xfrm>
            <a:off x="1790258" y="3587507"/>
            <a:ext cx="258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E64D958-BEDC-4E24-B27F-1A1839D38F30}"/>
              </a:ext>
            </a:extLst>
          </p:cNvPr>
          <p:cNvSpPr txBox="1"/>
          <p:nvPr/>
        </p:nvSpPr>
        <p:spPr>
          <a:xfrm>
            <a:off x="5572570" y="3587507"/>
            <a:ext cx="258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047FABE-8597-48CE-AFA2-8F0E7C3973A6}"/>
              </a:ext>
            </a:extLst>
          </p:cNvPr>
          <p:cNvSpPr txBox="1"/>
          <p:nvPr/>
        </p:nvSpPr>
        <p:spPr>
          <a:xfrm>
            <a:off x="8896795" y="3584332"/>
            <a:ext cx="258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39748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E298415-C74D-4AF8-9D2E-BE40B2198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720" y="613465"/>
            <a:ext cx="1201230" cy="120123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576DE91-F105-4B4C-AA6C-D9CC60CFA5EE}"/>
              </a:ext>
            </a:extLst>
          </p:cNvPr>
          <p:cNvCxnSpPr>
            <a:cxnSpLocks/>
          </p:cNvCxnSpPr>
          <p:nvPr/>
        </p:nvCxnSpPr>
        <p:spPr>
          <a:xfrm flipH="1">
            <a:off x="3621648" y="1814695"/>
            <a:ext cx="2098402" cy="54095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479C6EB-FCCA-4404-87B8-CC346F48DF70}"/>
              </a:ext>
            </a:extLst>
          </p:cNvPr>
          <p:cNvCxnSpPr>
            <a:cxnSpLocks/>
          </p:cNvCxnSpPr>
          <p:nvPr/>
        </p:nvCxnSpPr>
        <p:spPr>
          <a:xfrm>
            <a:off x="6231831" y="1810085"/>
            <a:ext cx="6504" cy="3735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EC489C7-0F87-417D-BD38-53787723BECD}"/>
              </a:ext>
            </a:extLst>
          </p:cNvPr>
          <p:cNvCxnSpPr>
            <a:cxnSpLocks/>
          </p:cNvCxnSpPr>
          <p:nvPr/>
        </p:nvCxnSpPr>
        <p:spPr>
          <a:xfrm>
            <a:off x="6750116" y="1817359"/>
            <a:ext cx="2625949" cy="5752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8E54209-AE43-4709-9E6A-0DAC3E4549C7}"/>
              </a:ext>
            </a:extLst>
          </p:cNvPr>
          <p:cNvSpPr txBox="1"/>
          <p:nvPr/>
        </p:nvSpPr>
        <p:spPr>
          <a:xfrm>
            <a:off x="4647824" y="17158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2EF489B-6EE1-4D0E-BB35-38701A92E7CD}"/>
              </a:ext>
            </a:extLst>
          </p:cNvPr>
          <p:cNvSpPr txBox="1"/>
          <p:nvPr/>
        </p:nvSpPr>
        <p:spPr>
          <a:xfrm>
            <a:off x="6007576" y="1799055"/>
            <a:ext cx="340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EF2A0AA-0198-45B4-BC93-6C126A7FD5B7}"/>
              </a:ext>
            </a:extLst>
          </p:cNvPr>
          <p:cNvSpPr txBox="1"/>
          <p:nvPr/>
        </p:nvSpPr>
        <p:spPr>
          <a:xfrm>
            <a:off x="8424585" y="1810085"/>
            <a:ext cx="340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4736FD-8302-41FF-86BD-BA76138DD2F4}"/>
              </a:ext>
            </a:extLst>
          </p:cNvPr>
          <p:cNvGrpSpPr/>
          <p:nvPr/>
        </p:nvGrpSpPr>
        <p:grpSpPr>
          <a:xfrm>
            <a:off x="2545642" y="2146389"/>
            <a:ext cx="1069454" cy="1033579"/>
            <a:chOff x="1455632" y="3540871"/>
            <a:chExt cx="1716661" cy="1837875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9AAC53A3-B4B5-4C48-98A5-6B4A74145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5632" y="3662085"/>
              <a:ext cx="1716661" cy="1716661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81DD203-72E5-4CF1-9BB0-15D2A5675498}"/>
                </a:ext>
              </a:extLst>
            </p:cNvPr>
            <p:cNvSpPr txBox="1"/>
            <p:nvPr/>
          </p:nvSpPr>
          <p:spPr>
            <a:xfrm>
              <a:off x="1748751" y="3540871"/>
              <a:ext cx="258509" cy="437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764C625-B502-43F1-9075-5277CE7B8CAB}"/>
              </a:ext>
            </a:extLst>
          </p:cNvPr>
          <p:cNvGrpSpPr/>
          <p:nvPr/>
        </p:nvGrpSpPr>
        <p:grpSpPr>
          <a:xfrm>
            <a:off x="5637720" y="2124818"/>
            <a:ext cx="1104399" cy="1089923"/>
            <a:chOff x="5237668" y="3565784"/>
            <a:chExt cx="1716661" cy="1812961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909A1159-F876-449C-A5AD-4CA19B4A37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7668" y="3662084"/>
              <a:ext cx="1716661" cy="1716661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E64D958-BEDC-4E24-B27F-1A1839D38F30}"/>
                </a:ext>
              </a:extLst>
            </p:cNvPr>
            <p:cNvSpPr txBox="1"/>
            <p:nvPr/>
          </p:nvSpPr>
          <p:spPr>
            <a:xfrm>
              <a:off x="5543872" y="3565784"/>
              <a:ext cx="258510" cy="3839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9734345-061E-4791-8867-333435ED7625}"/>
              </a:ext>
            </a:extLst>
          </p:cNvPr>
          <p:cNvGrpSpPr/>
          <p:nvPr/>
        </p:nvGrpSpPr>
        <p:grpSpPr>
          <a:xfrm>
            <a:off x="9421196" y="2243459"/>
            <a:ext cx="1025262" cy="1039172"/>
            <a:chOff x="8566700" y="3571912"/>
            <a:chExt cx="1716661" cy="1806832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74774ADB-9AD3-45DF-9E81-C8576C3E2A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6700" y="3662083"/>
              <a:ext cx="1716661" cy="1716661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047FABE-8597-48CE-AFA2-8F0E7C3973A6}"/>
                </a:ext>
              </a:extLst>
            </p:cNvPr>
            <p:cNvSpPr txBox="1"/>
            <p:nvPr/>
          </p:nvSpPr>
          <p:spPr>
            <a:xfrm>
              <a:off x="8863683" y="3571912"/>
              <a:ext cx="258508" cy="374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rgbClr val="FF0000"/>
                  </a:solidFill>
                </a:rPr>
                <a:t>4</a:t>
              </a: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3265B37-81CA-448C-A0DA-3DB63B7596EC}"/>
              </a:ext>
            </a:extLst>
          </p:cNvPr>
          <p:cNvCxnSpPr>
            <a:cxnSpLocks/>
          </p:cNvCxnSpPr>
          <p:nvPr/>
        </p:nvCxnSpPr>
        <p:spPr>
          <a:xfrm flipH="1">
            <a:off x="1719621" y="3187999"/>
            <a:ext cx="919056" cy="4696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6B8B662-320C-4592-87AB-7114FAD25161}"/>
              </a:ext>
            </a:extLst>
          </p:cNvPr>
          <p:cNvGrpSpPr/>
          <p:nvPr/>
        </p:nvGrpSpPr>
        <p:grpSpPr>
          <a:xfrm>
            <a:off x="685626" y="3611990"/>
            <a:ext cx="1069454" cy="1033579"/>
            <a:chOff x="1455632" y="3540871"/>
            <a:chExt cx="1716661" cy="1837875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E8B0B037-1AA5-428B-BEEA-32112E0D4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5632" y="3662085"/>
              <a:ext cx="1716661" cy="1716661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A093671-F852-4498-9FC0-7618D7B01B76}"/>
                </a:ext>
              </a:extLst>
            </p:cNvPr>
            <p:cNvSpPr txBox="1"/>
            <p:nvPr/>
          </p:nvSpPr>
          <p:spPr>
            <a:xfrm>
              <a:off x="1748751" y="3540871"/>
              <a:ext cx="258509" cy="437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5EA0E38-1109-42A4-8B10-E242A6A9862E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3306452" y="3187999"/>
            <a:ext cx="447589" cy="4858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DC5B9DA-3022-4C64-848B-93D9600E4B92}"/>
              </a:ext>
            </a:extLst>
          </p:cNvPr>
          <p:cNvSpPr txBox="1"/>
          <p:nvPr/>
        </p:nvSpPr>
        <p:spPr>
          <a:xfrm>
            <a:off x="989509" y="3611990"/>
            <a:ext cx="161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2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0BD6FEF-B406-4EFB-ABC9-DA7B98908575}"/>
              </a:ext>
            </a:extLst>
          </p:cNvPr>
          <p:cNvGrpSpPr/>
          <p:nvPr/>
        </p:nvGrpSpPr>
        <p:grpSpPr>
          <a:xfrm>
            <a:off x="3219314" y="3605639"/>
            <a:ext cx="1069454" cy="1033579"/>
            <a:chOff x="1745516" y="3198381"/>
            <a:chExt cx="1069454" cy="1033579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F386D8B6-ACB6-4802-8B5D-687090109583}"/>
                </a:ext>
              </a:extLst>
            </p:cNvPr>
            <p:cNvGrpSpPr/>
            <p:nvPr/>
          </p:nvGrpSpPr>
          <p:grpSpPr>
            <a:xfrm>
              <a:off x="1745516" y="3198381"/>
              <a:ext cx="1069454" cy="1033579"/>
              <a:chOff x="1455632" y="3540871"/>
              <a:chExt cx="1716661" cy="1837875"/>
            </a:xfrm>
          </p:grpSpPr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49E65A4C-276F-455A-A588-DD1DB5BFB4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55632" y="3662085"/>
                <a:ext cx="1716661" cy="1716661"/>
              </a:xfrm>
              <a:prstGeom prst="rect">
                <a:avLst/>
              </a:prstGeom>
            </p:spPr>
          </p:pic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48E5481-E822-44B0-A03C-9C44ABBDBE1F}"/>
                  </a:ext>
                </a:extLst>
              </p:cNvPr>
              <p:cNvSpPr txBox="1"/>
              <p:nvPr/>
            </p:nvSpPr>
            <p:spPr>
              <a:xfrm>
                <a:off x="1748751" y="3540871"/>
                <a:ext cx="258509" cy="437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1</a:t>
                </a:r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A6F1F41-185A-42C1-8313-30AB436B036E}"/>
                </a:ext>
              </a:extLst>
            </p:cNvPr>
            <p:cNvSpPr txBox="1"/>
            <p:nvPr/>
          </p:nvSpPr>
          <p:spPr>
            <a:xfrm>
              <a:off x="2049399" y="3198381"/>
              <a:ext cx="1610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FF0000"/>
                  </a:solidFill>
                </a:rPr>
                <a:t>6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AD4299E1-6C62-400C-98B0-8692B397E463}"/>
              </a:ext>
            </a:extLst>
          </p:cNvPr>
          <p:cNvSpPr txBox="1"/>
          <p:nvPr/>
        </p:nvSpPr>
        <p:spPr>
          <a:xfrm>
            <a:off x="1949587" y="3123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00ED074-EE99-45DC-8C83-11DB44E0E76D}"/>
              </a:ext>
            </a:extLst>
          </p:cNvPr>
          <p:cNvSpPr txBox="1"/>
          <p:nvPr/>
        </p:nvSpPr>
        <p:spPr>
          <a:xfrm>
            <a:off x="3217015" y="32703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2E5595C-C664-456C-A5D8-208C66B84C5F}"/>
              </a:ext>
            </a:extLst>
          </p:cNvPr>
          <p:cNvCxnSpPr>
            <a:cxnSpLocks/>
          </p:cNvCxnSpPr>
          <p:nvPr/>
        </p:nvCxnSpPr>
        <p:spPr>
          <a:xfrm>
            <a:off x="6177655" y="3210488"/>
            <a:ext cx="0" cy="4471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0FBF351-074A-4FE2-BE80-870A0B99D54B}"/>
              </a:ext>
            </a:extLst>
          </p:cNvPr>
          <p:cNvSpPr txBox="1"/>
          <p:nvPr/>
        </p:nvSpPr>
        <p:spPr>
          <a:xfrm>
            <a:off x="5914323" y="32183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35F2F86-C69B-466C-B723-70C08B13C504}"/>
              </a:ext>
            </a:extLst>
          </p:cNvPr>
          <p:cNvGrpSpPr/>
          <p:nvPr/>
        </p:nvGrpSpPr>
        <p:grpSpPr>
          <a:xfrm>
            <a:off x="5655192" y="3591375"/>
            <a:ext cx="1069454" cy="1033579"/>
            <a:chOff x="1745516" y="3198381"/>
            <a:chExt cx="1069454" cy="1033579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2ABD3892-5C22-49E7-8BC2-2C4E2FBE60A8}"/>
                </a:ext>
              </a:extLst>
            </p:cNvPr>
            <p:cNvGrpSpPr/>
            <p:nvPr/>
          </p:nvGrpSpPr>
          <p:grpSpPr>
            <a:xfrm>
              <a:off x="1745516" y="3198381"/>
              <a:ext cx="1069454" cy="1033579"/>
              <a:chOff x="1455632" y="3540871"/>
              <a:chExt cx="1716661" cy="1837875"/>
            </a:xfrm>
          </p:grpSpPr>
          <p:pic>
            <p:nvPicPr>
              <p:cNvPr id="72" name="Picture 71">
                <a:extLst>
                  <a:ext uri="{FF2B5EF4-FFF2-40B4-BE49-F238E27FC236}">
                    <a16:creationId xmlns:a16="http://schemas.microsoft.com/office/drawing/2014/main" id="{0B3AB378-49F5-4D8A-BE48-7BF5554F84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55632" y="3662085"/>
                <a:ext cx="1716661" cy="1716661"/>
              </a:xfrm>
              <a:prstGeom prst="rect">
                <a:avLst/>
              </a:prstGeom>
            </p:spPr>
          </p:pic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ECBB464-2A64-4126-80A9-593FF7B63B2C}"/>
                  </a:ext>
                </a:extLst>
              </p:cNvPr>
              <p:cNvSpPr txBox="1"/>
              <p:nvPr/>
            </p:nvSpPr>
            <p:spPr>
              <a:xfrm>
                <a:off x="1748751" y="3540871"/>
                <a:ext cx="258509" cy="437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2</a:t>
                </a:r>
              </a:p>
            </p:txBody>
          </p: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91C98E2-A8E1-4B55-9EBB-624070D16142}"/>
                </a:ext>
              </a:extLst>
            </p:cNvPr>
            <p:cNvSpPr txBox="1"/>
            <p:nvPr/>
          </p:nvSpPr>
          <p:spPr>
            <a:xfrm>
              <a:off x="2049399" y="3198381"/>
              <a:ext cx="1610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FF0000"/>
                  </a:solidFill>
                </a:rPr>
                <a:t>6</a:t>
              </a:r>
            </a:p>
          </p:txBody>
        </p:sp>
      </p:grp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635D5D5-91C8-4EE8-827C-FA8E75FAC6F4}"/>
              </a:ext>
            </a:extLst>
          </p:cNvPr>
          <p:cNvCxnSpPr>
            <a:cxnSpLocks/>
          </p:cNvCxnSpPr>
          <p:nvPr/>
        </p:nvCxnSpPr>
        <p:spPr>
          <a:xfrm flipH="1">
            <a:off x="8700958" y="3306734"/>
            <a:ext cx="906831" cy="37342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3DCC2B4-60F3-453D-B524-B3376E3367AC}"/>
              </a:ext>
            </a:extLst>
          </p:cNvPr>
          <p:cNvGrpSpPr/>
          <p:nvPr/>
        </p:nvGrpSpPr>
        <p:grpSpPr>
          <a:xfrm>
            <a:off x="7949070" y="3615989"/>
            <a:ext cx="1069454" cy="1033579"/>
            <a:chOff x="1745516" y="3198381"/>
            <a:chExt cx="1069454" cy="1033579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F93C9863-70D9-4A9D-BF24-DBDB60D1A0BB}"/>
                </a:ext>
              </a:extLst>
            </p:cNvPr>
            <p:cNvGrpSpPr/>
            <p:nvPr/>
          </p:nvGrpSpPr>
          <p:grpSpPr>
            <a:xfrm>
              <a:off x="1745516" y="3198381"/>
              <a:ext cx="1069454" cy="1033579"/>
              <a:chOff x="1455632" y="3540871"/>
              <a:chExt cx="1716661" cy="1837875"/>
            </a:xfrm>
          </p:grpSpPr>
          <p:pic>
            <p:nvPicPr>
              <p:cNvPr id="79" name="Picture 78">
                <a:extLst>
                  <a:ext uri="{FF2B5EF4-FFF2-40B4-BE49-F238E27FC236}">
                    <a16:creationId xmlns:a16="http://schemas.microsoft.com/office/drawing/2014/main" id="{35462FDD-0C35-4D8E-AA5B-B433EF51D6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55632" y="3662085"/>
                <a:ext cx="1716661" cy="1716661"/>
              </a:xfrm>
              <a:prstGeom prst="rect">
                <a:avLst/>
              </a:prstGeom>
            </p:spPr>
          </p:pic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C68AEF8A-D8A2-4983-9801-F500EC09B205}"/>
                  </a:ext>
                </a:extLst>
              </p:cNvPr>
              <p:cNvSpPr txBox="1"/>
              <p:nvPr/>
            </p:nvSpPr>
            <p:spPr>
              <a:xfrm>
                <a:off x="1748751" y="3540871"/>
                <a:ext cx="258509" cy="437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4</a:t>
                </a:r>
              </a:p>
            </p:txBody>
          </p: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AA372E4-4CA3-4E5B-9F95-7FA24ACBB223}"/>
                </a:ext>
              </a:extLst>
            </p:cNvPr>
            <p:cNvSpPr txBox="1"/>
            <p:nvPr/>
          </p:nvSpPr>
          <p:spPr>
            <a:xfrm>
              <a:off x="2049399" y="3198381"/>
              <a:ext cx="1610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A2D9CFDD-AE22-4919-A7B0-CB888B8A15BB}"/>
              </a:ext>
            </a:extLst>
          </p:cNvPr>
          <p:cNvSpPr txBox="1"/>
          <p:nvPr/>
        </p:nvSpPr>
        <p:spPr>
          <a:xfrm>
            <a:off x="8867681" y="31879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8FE4AFF0-9CB0-4DDF-869F-5A7C3056C27F}"/>
              </a:ext>
            </a:extLst>
          </p:cNvPr>
          <p:cNvGrpSpPr/>
          <p:nvPr/>
        </p:nvGrpSpPr>
        <p:grpSpPr>
          <a:xfrm>
            <a:off x="10458905" y="3639722"/>
            <a:ext cx="1069454" cy="1033579"/>
            <a:chOff x="1745516" y="3198381"/>
            <a:chExt cx="1069454" cy="1033579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E1E64F55-C51C-4D79-9883-997A92FE662B}"/>
                </a:ext>
              </a:extLst>
            </p:cNvPr>
            <p:cNvGrpSpPr/>
            <p:nvPr/>
          </p:nvGrpSpPr>
          <p:grpSpPr>
            <a:xfrm>
              <a:off x="1745516" y="3198381"/>
              <a:ext cx="1069454" cy="1033579"/>
              <a:chOff x="1455632" y="3540871"/>
              <a:chExt cx="1716661" cy="1837875"/>
            </a:xfrm>
          </p:grpSpPr>
          <p:pic>
            <p:nvPicPr>
              <p:cNvPr id="86" name="Picture 85">
                <a:extLst>
                  <a:ext uri="{FF2B5EF4-FFF2-40B4-BE49-F238E27FC236}">
                    <a16:creationId xmlns:a16="http://schemas.microsoft.com/office/drawing/2014/main" id="{173E9FE2-0791-402F-A848-16B7B8B4BE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55632" y="3662085"/>
                <a:ext cx="1716661" cy="1716661"/>
              </a:xfrm>
              <a:prstGeom prst="rect">
                <a:avLst/>
              </a:prstGeom>
            </p:spPr>
          </p:pic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F00AD92-7D69-49ED-8ECF-2D4B9630D497}"/>
                  </a:ext>
                </a:extLst>
              </p:cNvPr>
              <p:cNvSpPr txBox="1"/>
              <p:nvPr/>
            </p:nvSpPr>
            <p:spPr>
              <a:xfrm>
                <a:off x="1748751" y="3540871"/>
                <a:ext cx="258509" cy="437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4</a:t>
                </a:r>
              </a:p>
            </p:txBody>
          </p:sp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C690D4B-1CA8-462B-9F6B-C0BDE927C1E3}"/>
                </a:ext>
              </a:extLst>
            </p:cNvPr>
            <p:cNvSpPr txBox="1"/>
            <p:nvPr/>
          </p:nvSpPr>
          <p:spPr>
            <a:xfrm>
              <a:off x="2049399" y="3198381"/>
              <a:ext cx="1610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FF0000"/>
                  </a:solidFill>
                </a:rPr>
                <a:t>6</a:t>
              </a:r>
            </a:p>
          </p:txBody>
        </p:sp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EE11729-3806-429F-8ED3-79D10EB70FA1}"/>
              </a:ext>
            </a:extLst>
          </p:cNvPr>
          <p:cNvCxnSpPr>
            <a:cxnSpLocks/>
            <a:endCxn id="86" idx="0"/>
          </p:cNvCxnSpPr>
          <p:nvPr/>
        </p:nvCxnSpPr>
        <p:spPr>
          <a:xfrm>
            <a:off x="10229850" y="3292475"/>
            <a:ext cx="763782" cy="41541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0AB1D9B7-5888-4DCD-8B92-730015404BC3}"/>
              </a:ext>
            </a:extLst>
          </p:cNvPr>
          <p:cNvSpPr txBox="1"/>
          <p:nvPr/>
        </p:nvSpPr>
        <p:spPr>
          <a:xfrm>
            <a:off x="10611544" y="31997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8D796BB-0A12-4746-BA61-0B71B786109A}"/>
              </a:ext>
            </a:extLst>
          </p:cNvPr>
          <p:cNvSpPr txBox="1"/>
          <p:nvPr/>
        </p:nvSpPr>
        <p:spPr>
          <a:xfrm>
            <a:off x="686743" y="364817"/>
            <a:ext cx="9276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BFS</a:t>
            </a:r>
          </a:p>
        </p:txBody>
      </p:sp>
    </p:spTree>
    <p:extLst>
      <p:ext uri="{BB962C8B-B14F-4D97-AF65-F5344CB8AC3E}">
        <p14:creationId xmlns:p14="http://schemas.microsoft.com/office/powerpoint/2010/main" val="2417778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E298415-C74D-4AF8-9D2E-BE40B2198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37" y="364817"/>
            <a:ext cx="1201230" cy="120123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576DE91-F105-4B4C-AA6C-D9CC60CFA5EE}"/>
              </a:ext>
            </a:extLst>
          </p:cNvPr>
          <p:cNvCxnSpPr>
            <a:cxnSpLocks/>
          </p:cNvCxnSpPr>
          <p:nvPr/>
        </p:nvCxnSpPr>
        <p:spPr>
          <a:xfrm flipH="1">
            <a:off x="3622765" y="1566047"/>
            <a:ext cx="2098402" cy="54095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479C6EB-FCCA-4404-87B8-CC346F48DF70}"/>
              </a:ext>
            </a:extLst>
          </p:cNvPr>
          <p:cNvCxnSpPr>
            <a:cxnSpLocks/>
          </p:cNvCxnSpPr>
          <p:nvPr/>
        </p:nvCxnSpPr>
        <p:spPr>
          <a:xfrm>
            <a:off x="6232948" y="1561437"/>
            <a:ext cx="6504" cy="3735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EC489C7-0F87-417D-BD38-53787723BECD}"/>
              </a:ext>
            </a:extLst>
          </p:cNvPr>
          <p:cNvCxnSpPr>
            <a:cxnSpLocks/>
          </p:cNvCxnSpPr>
          <p:nvPr/>
        </p:nvCxnSpPr>
        <p:spPr>
          <a:xfrm>
            <a:off x="6751233" y="1568711"/>
            <a:ext cx="2625949" cy="5752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8E54209-AE43-4709-9E6A-0DAC3E4549C7}"/>
              </a:ext>
            </a:extLst>
          </p:cNvPr>
          <p:cNvSpPr txBox="1"/>
          <p:nvPr/>
        </p:nvSpPr>
        <p:spPr>
          <a:xfrm>
            <a:off x="4648941" y="146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2EF489B-6EE1-4D0E-BB35-38701A92E7CD}"/>
              </a:ext>
            </a:extLst>
          </p:cNvPr>
          <p:cNvSpPr txBox="1"/>
          <p:nvPr/>
        </p:nvSpPr>
        <p:spPr>
          <a:xfrm>
            <a:off x="6008693" y="1550407"/>
            <a:ext cx="340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EF2A0AA-0198-45B4-BC93-6C126A7FD5B7}"/>
              </a:ext>
            </a:extLst>
          </p:cNvPr>
          <p:cNvSpPr txBox="1"/>
          <p:nvPr/>
        </p:nvSpPr>
        <p:spPr>
          <a:xfrm>
            <a:off x="8425702" y="1561437"/>
            <a:ext cx="340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4736FD-8302-41FF-86BD-BA76138DD2F4}"/>
              </a:ext>
            </a:extLst>
          </p:cNvPr>
          <p:cNvGrpSpPr/>
          <p:nvPr/>
        </p:nvGrpSpPr>
        <p:grpSpPr>
          <a:xfrm>
            <a:off x="2546759" y="1897741"/>
            <a:ext cx="1069454" cy="1033579"/>
            <a:chOff x="1455632" y="3540871"/>
            <a:chExt cx="1716661" cy="1837875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9AAC53A3-B4B5-4C48-98A5-6B4A74145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5632" y="3662085"/>
              <a:ext cx="1716661" cy="1716661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81DD203-72E5-4CF1-9BB0-15D2A5675498}"/>
                </a:ext>
              </a:extLst>
            </p:cNvPr>
            <p:cNvSpPr txBox="1"/>
            <p:nvPr/>
          </p:nvSpPr>
          <p:spPr>
            <a:xfrm>
              <a:off x="1748751" y="3540871"/>
              <a:ext cx="258509" cy="437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764C625-B502-43F1-9075-5277CE7B8CAB}"/>
              </a:ext>
            </a:extLst>
          </p:cNvPr>
          <p:cNvGrpSpPr/>
          <p:nvPr/>
        </p:nvGrpSpPr>
        <p:grpSpPr>
          <a:xfrm>
            <a:off x="5638837" y="1876170"/>
            <a:ext cx="1104399" cy="1089923"/>
            <a:chOff x="5237668" y="3565784"/>
            <a:chExt cx="1716661" cy="1812961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909A1159-F876-449C-A5AD-4CA19B4A37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7668" y="3662084"/>
              <a:ext cx="1716661" cy="1716661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E64D958-BEDC-4E24-B27F-1A1839D38F30}"/>
                </a:ext>
              </a:extLst>
            </p:cNvPr>
            <p:cNvSpPr txBox="1"/>
            <p:nvPr/>
          </p:nvSpPr>
          <p:spPr>
            <a:xfrm>
              <a:off x="5543872" y="3565784"/>
              <a:ext cx="258510" cy="3839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9734345-061E-4791-8867-333435ED7625}"/>
              </a:ext>
            </a:extLst>
          </p:cNvPr>
          <p:cNvGrpSpPr/>
          <p:nvPr/>
        </p:nvGrpSpPr>
        <p:grpSpPr>
          <a:xfrm>
            <a:off x="9422313" y="1994811"/>
            <a:ext cx="1025262" cy="1039172"/>
            <a:chOff x="8566700" y="3571912"/>
            <a:chExt cx="1716661" cy="1806832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74774ADB-9AD3-45DF-9E81-C8576C3E2A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6700" y="3662083"/>
              <a:ext cx="1716661" cy="1716661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047FABE-8597-48CE-AFA2-8F0E7C3973A6}"/>
                </a:ext>
              </a:extLst>
            </p:cNvPr>
            <p:cNvSpPr txBox="1"/>
            <p:nvPr/>
          </p:nvSpPr>
          <p:spPr>
            <a:xfrm>
              <a:off x="8863683" y="3571912"/>
              <a:ext cx="258508" cy="374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rgbClr val="FF0000"/>
                  </a:solidFill>
                </a:rPr>
                <a:t>4</a:t>
              </a: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3265B37-81CA-448C-A0DA-3DB63B7596EC}"/>
              </a:ext>
            </a:extLst>
          </p:cNvPr>
          <p:cNvCxnSpPr>
            <a:cxnSpLocks/>
          </p:cNvCxnSpPr>
          <p:nvPr/>
        </p:nvCxnSpPr>
        <p:spPr>
          <a:xfrm flipH="1">
            <a:off x="2008511" y="2946313"/>
            <a:ext cx="538248" cy="30469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75B0F79B-0FC7-45EF-9FFB-11B73D46C6DE}"/>
              </a:ext>
            </a:extLst>
          </p:cNvPr>
          <p:cNvGrpSpPr/>
          <p:nvPr/>
        </p:nvGrpSpPr>
        <p:grpSpPr>
          <a:xfrm>
            <a:off x="1182936" y="3180462"/>
            <a:ext cx="1069454" cy="1033579"/>
            <a:chOff x="686743" y="3363342"/>
            <a:chExt cx="1069454" cy="1033579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26B8B662-320C-4592-87AB-7114FAD25161}"/>
                </a:ext>
              </a:extLst>
            </p:cNvPr>
            <p:cNvGrpSpPr/>
            <p:nvPr/>
          </p:nvGrpSpPr>
          <p:grpSpPr>
            <a:xfrm>
              <a:off x="686743" y="3363342"/>
              <a:ext cx="1069454" cy="1033579"/>
              <a:chOff x="1455632" y="3540871"/>
              <a:chExt cx="1716661" cy="1837875"/>
            </a:xfrm>
          </p:grpSpPr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E8B0B037-1AA5-428B-BEEA-32112E0D4E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55632" y="3662085"/>
                <a:ext cx="1716661" cy="1716661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A093671-F852-4498-9FC0-7618D7B01B76}"/>
                  </a:ext>
                </a:extLst>
              </p:cNvPr>
              <p:cNvSpPr txBox="1"/>
              <p:nvPr/>
            </p:nvSpPr>
            <p:spPr>
              <a:xfrm>
                <a:off x="1748751" y="3540871"/>
                <a:ext cx="258509" cy="437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1</a:t>
                </a: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DC5B9DA-3022-4C64-848B-93D9600E4B92}"/>
                </a:ext>
              </a:extLst>
            </p:cNvPr>
            <p:cNvSpPr txBox="1"/>
            <p:nvPr/>
          </p:nvSpPr>
          <p:spPr>
            <a:xfrm>
              <a:off x="990626" y="3363342"/>
              <a:ext cx="1610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AD4299E1-6C62-400C-98B0-8692B397E463}"/>
              </a:ext>
            </a:extLst>
          </p:cNvPr>
          <p:cNvSpPr txBox="1"/>
          <p:nvPr/>
        </p:nvSpPr>
        <p:spPr>
          <a:xfrm>
            <a:off x="2085375" y="2781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8D796BB-0A12-4746-BA61-0B71B786109A}"/>
              </a:ext>
            </a:extLst>
          </p:cNvPr>
          <p:cNvSpPr txBox="1"/>
          <p:nvPr/>
        </p:nvSpPr>
        <p:spPr>
          <a:xfrm>
            <a:off x="686743" y="364817"/>
            <a:ext cx="9644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DFS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E928373-89B2-4397-8D57-B78996D08CBF}"/>
              </a:ext>
            </a:extLst>
          </p:cNvPr>
          <p:cNvGrpSpPr/>
          <p:nvPr/>
        </p:nvGrpSpPr>
        <p:grpSpPr>
          <a:xfrm>
            <a:off x="3333679" y="3180462"/>
            <a:ext cx="1069454" cy="1033579"/>
            <a:chOff x="1745516" y="3198381"/>
            <a:chExt cx="1069454" cy="1033579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BB860D42-A7A3-435D-BD5E-C1B4133C5D2B}"/>
                </a:ext>
              </a:extLst>
            </p:cNvPr>
            <p:cNvGrpSpPr/>
            <p:nvPr/>
          </p:nvGrpSpPr>
          <p:grpSpPr>
            <a:xfrm>
              <a:off x="1745516" y="3198381"/>
              <a:ext cx="1069454" cy="1033579"/>
              <a:chOff x="1455632" y="3540871"/>
              <a:chExt cx="1716661" cy="1837875"/>
            </a:xfrm>
          </p:grpSpPr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9727073C-5995-4EE5-B1CA-4C57A312B2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55632" y="3662085"/>
                <a:ext cx="1716661" cy="1716661"/>
              </a:xfrm>
              <a:prstGeom prst="rect">
                <a:avLst/>
              </a:prstGeom>
            </p:spPr>
          </p:pic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A07F61D-4C13-461E-8F13-4F125CFF9184}"/>
                  </a:ext>
                </a:extLst>
              </p:cNvPr>
              <p:cNvSpPr txBox="1"/>
              <p:nvPr/>
            </p:nvSpPr>
            <p:spPr>
              <a:xfrm>
                <a:off x="1748751" y="3540871"/>
                <a:ext cx="258509" cy="437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1</a:t>
                </a: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4F9B322-ED53-47D2-91B4-C06CD61B05E7}"/>
                </a:ext>
              </a:extLst>
            </p:cNvPr>
            <p:cNvSpPr txBox="1"/>
            <p:nvPr/>
          </p:nvSpPr>
          <p:spPr>
            <a:xfrm>
              <a:off x="2049399" y="3198381"/>
              <a:ext cx="1610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FF0000"/>
                  </a:solidFill>
                </a:rPr>
                <a:t>6</a:t>
              </a: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979FF322-6D82-48E3-89A8-D289544AA539}"/>
              </a:ext>
            </a:extLst>
          </p:cNvPr>
          <p:cNvSpPr txBox="1"/>
          <p:nvPr/>
        </p:nvSpPr>
        <p:spPr>
          <a:xfrm>
            <a:off x="3611851" y="27947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4605C79-14A5-469F-A9C0-5B85C989E2EA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3497444" y="2931320"/>
            <a:ext cx="370962" cy="31731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ABD9A2C-1E18-4360-9A08-017E783FA661}"/>
              </a:ext>
            </a:extLst>
          </p:cNvPr>
          <p:cNvCxnSpPr>
            <a:cxnSpLocks/>
          </p:cNvCxnSpPr>
          <p:nvPr/>
        </p:nvCxnSpPr>
        <p:spPr>
          <a:xfrm flipH="1">
            <a:off x="545074" y="4211389"/>
            <a:ext cx="718635" cy="5669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DB49986-ECC8-4F0A-A7CF-233186543BBD}"/>
              </a:ext>
            </a:extLst>
          </p:cNvPr>
          <p:cNvGrpSpPr/>
          <p:nvPr/>
        </p:nvGrpSpPr>
        <p:grpSpPr>
          <a:xfrm>
            <a:off x="20091" y="4703816"/>
            <a:ext cx="1069454" cy="1033579"/>
            <a:chOff x="113482" y="4718750"/>
            <a:chExt cx="1069454" cy="1033579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9AD1D52A-CF11-4708-8052-3F966F70164C}"/>
                </a:ext>
              </a:extLst>
            </p:cNvPr>
            <p:cNvGrpSpPr/>
            <p:nvPr/>
          </p:nvGrpSpPr>
          <p:grpSpPr>
            <a:xfrm>
              <a:off x="113482" y="4718750"/>
              <a:ext cx="1069454" cy="1033579"/>
              <a:chOff x="686743" y="3363342"/>
              <a:chExt cx="1069454" cy="1033579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724E1C94-DCF3-48EB-AA35-7166E0F5CC66}"/>
                  </a:ext>
                </a:extLst>
              </p:cNvPr>
              <p:cNvGrpSpPr/>
              <p:nvPr/>
            </p:nvGrpSpPr>
            <p:grpSpPr>
              <a:xfrm>
                <a:off x="686743" y="3363342"/>
                <a:ext cx="1069454" cy="1033579"/>
                <a:chOff x="1455632" y="3540871"/>
                <a:chExt cx="1716661" cy="1837875"/>
              </a:xfrm>
            </p:grpSpPr>
            <p:pic>
              <p:nvPicPr>
                <p:cNvPr id="89" name="Picture 88">
                  <a:extLst>
                    <a:ext uri="{FF2B5EF4-FFF2-40B4-BE49-F238E27FC236}">
                      <a16:creationId xmlns:a16="http://schemas.microsoft.com/office/drawing/2014/main" id="{86E1DFBE-34CF-4115-93D6-A53BFD1EE13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55632" y="3662085"/>
                  <a:ext cx="1716661" cy="1716661"/>
                </a:xfrm>
                <a:prstGeom prst="rect">
                  <a:avLst/>
                </a:prstGeom>
              </p:spPr>
            </p:pic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72CF4419-BA6F-426E-BBF3-E9685DDBBC6F}"/>
                    </a:ext>
                  </a:extLst>
                </p:cNvPr>
                <p:cNvSpPr txBox="1"/>
                <p:nvPr/>
              </p:nvSpPr>
              <p:spPr>
                <a:xfrm>
                  <a:off x="1748751" y="3540871"/>
                  <a:ext cx="258509" cy="4378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1</a:t>
                  </a:r>
                </a:p>
              </p:txBody>
            </p:sp>
          </p:grp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B7671DE-2CFE-4992-8DC2-EC69553951B2}"/>
                  </a:ext>
                </a:extLst>
              </p:cNvPr>
              <p:cNvSpPr txBox="1"/>
              <p:nvPr/>
            </p:nvSpPr>
            <p:spPr>
              <a:xfrm>
                <a:off x="990626" y="3363342"/>
                <a:ext cx="16104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2</a:t>
                </a:r>
              </a:p>
            </p:txBody>
          </p: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9636EC6-541C-4E49-8D1A-B7A1C5F72E2C}"/>
                </a:ext>
              </a:extLst>
            </p:cNvPr>
            <p:cNvSpPr txBox="1"/>
            <p:nvPr/>
          </p:nvSpPr>
          <p:spPr>
            <a:xfrm>
              <a:off x="652901" y="4718750"/>
              <a:ext cx="1610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FF0000"/>
                  </a:solidFill>
                </a:rPr>
                <a:t>4</a:t>
              </a:r>
            </a:p>
          </p:txBody>
        </p:sp>
      </p:grp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BA3C7A3-4EF6-4E35-BEA9-568F4BCEE791}"/>
              </a:ext>
            </a:extLst>
          </p:cNvPr>
          <p:cNvCxnSpPr>
            <a:cxnSpLocks/>
            <a:endCxn id="98" idx="0"/>
          </p:cNvCxnSpPr>
          <p:nvPr/>
        </p:nvCxnSpPr>
        <p:spPr>
          <a:xfrm flipH="1">
            <a:off x="1717663" y="4211086"/>
            <a:ext cx="572" cy="56089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E4617A2-19C0-4CDB-8DFC-3540E41AC9B9}"/>
              </a:ext>
            </a:extLst>
          </p:cNvPr>
          <p:cNvGrpSpPr/>
          <p:nvPr/>
        </p:nvGrpSpPr>
        <p:grpSpPr>
          <a:xfrm>
            <a:off x="1182936" y="4703816"/>
            <a:ext cx="1069454" cy="1033579"/>
            <a:chOff x="1834617" y="4718750"/>
            <a:chExt cx="1069454" cy="1033579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185324E3-E33D-413E-8D71-B444769882A5}"/>
                </a:ext>
              </a:extLst>
            </p:cNvPr>
            <p:cNvGrpSpPr/>
            <p:nvPr/>
          </p:nvGrpSpPr>
          <p:grpSpPr>
            <a:xfrm>
              <a:off x="1834617" y="4718750"/>
              <a:ext cx="1069454" cy="1033579"/>
              <a:chOff x="686743" y="3363342"/>
              <a:chExt cx="1069454" cy="1033579"/>
            </a:xfrm>
          </p:grpSpPr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5174AA74-4326-49EC-87AC-A19EC19C9F0C}"/>
                  </a:ext>
                </a:extLst>
              </p:cNvPr>
              <p:cNvGrpSpPr/>
              <p:nvPr/>
            </p:nvGrpSpPr>
            <p:grpSpPr>
              <a:xfrm>
                <a:off x="686743" y="3363342"/>
                <a:ext cx="1069454" cy="1033579"/>
                <a:chOff x="1455632" y="3540871"/>
                <a:chExt cx="1716661" cy="1837875"/>
              </a:xfrm>
            </p:grpSpPr>
            <p:pic>
              <p:nvPicPr>
                <p:cNvPr id="98" name="Picture 97">
                  <a:extLst>
                    <a:ext uri="{FF2B5EF4-FFF2-40B4-BE49-F238E27FC236}">
                      <a16:creationId xmlns:a16="http://schemas.microsoft.com/office/drawing/2014/main" id="{2812A640-91F6-4298-BFCF-F15CD98620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55632" y="3662085"/>
                  <a:ext cx="1716661" cy="1716661"/>
                </a:xfrm>
                <a:prstGeom prst="rect">
                  <a:avLst/>
                </a:prstGeom>
              </p:spPr>
            </p:pic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2CA5983C-DE13-4FC1-8D21-0405A7CDCA3A}"/>
                    </a:ext>
                  </a:extLst>
                </p:cNvPr>
                <p:cNvSpPr txBox="1"/>
                <p:nvPr/>
              </p:nvSpPr>
              <p:spPr>
                <a:xfrm>
                  <a:off x="1748751" y="3540871"/>
                  <a:ext cx="258509" cy="4378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1</a:t>
                  </a:r>
                </a:p>
              </p:txBody>
            </p:sp>
          </p:grp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505BD91-8838-4BC1-8536-257A96EA632C}"/>
                  </a:ext>
                </a:extLst>
              </p:cNvPr>
              <p:cNvSpPr txBox="1"/>
              <p:nvPr/>
            </p:nvSpPr>
            <p:spPr>
              <a:xfrm>
                <a:off x="990626" y="3363342"/>
                <a:ext cx="16104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2</a:t>
                </a:r>
              </a:p>
            </p:txBody>
          </p:sp>
        </p:grp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7AB47FE-46FE-467B-81C0-6B9BAD2175CB}"/>
                </a:ext>
              </a:extLst>
            </p:cNvPr>
            <p:cNvSpPr txBox="1"/>
            <p:nvPr/>
          </p:nvSpPr>
          <p:spPr>
            <a:xfrm>
              <a:off x="2369344" y="4718750"/>
              <a:ext cx="1610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FF0000"/>
                  </a:solidFill>
                </a:rPr>
                <a:t>6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AA15A7D6-3F22-4648-BD0B-F247A18A3758}"/>
              </a:ext>
            </a:extLst>
          </p:cNvPr>
          <p:cNvGrpSpPr/>
          <p:nvPr/>
        </p:nvGrpSpPr>
        <p:grpSpPr>
          <a:xfrm>
            <a:off x="2353724" y="4703816"/>
            <a:ext cx="1069454" cy="1033579"/>
            <a:chOff x="1834617" y="4718750"/>
            <a:chExt cx="1069454" cy="1033579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C607C4F1-73CC-4460-9893-B3152155F032}"/>
                </a:ext>
              </a:extLst>
            </p:cNvPr>
            <p:cNvGrpSpPr/>
            <p:nvPr/>
          </p:nvGrpSpPr>
          <p:grpSpPr>
            <a:xfrm>
              <a:off x="1834617" y="4718750"/>
              <a:ext cx="1069454" cy="1033579"/>
              <a:chOff x="686743" y="3363342"/>
              <a:chExt cx="1069454" cy="1033579"/>
            </a:xfrm>
          </p:grpSpPr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84A7989F-2AD2-4D30-9F56-9F40A152BEF7}"/>
                  </a:ext>
                </a:extLst>
              </p:cNvPr>
              <p:cNvGrpSpPr/>
              <p:nvPr/>
            </p:nvGrpSpPr>
            <p:grpSpPr>
              <a:xfrm>
                <a:off x="686743" y="3363342"/>
                <a:ext cx="1069454" cy="1033579"/>
                <a:chOff x="1455632" y="3540871"/>
                <a:chExt cx="1716661" cy="1837875"/>
              </a:xfrm>
            </p:grpSpPr>
            <p:pic>
              <p:nvPicPr>
                <p:cNvPr id="106" name="Picture 105">
                  <a:extLst>
                    <a:ext uri="{FF2B5EF4-FFF2-40B4-BE49-F238E27FC236}">
                      <a16:creationId xmlns:a16="http://schemas.microsoft.com/office/drawing/2014/main" id="{01B7B569-3052-4EC6-ACE7-09B37FB69A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55632" y="3662085"/>
                  <a:ext cx="1716661" cy="1716661"/>
                </a:xfrm>
                <a:prstGeom prst="rect">
                  <a:avLst/>
                </a:prstGeom>
              </p:spPr>
            </p:pic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1BA611B4-1286-47DE-835A-C397910CBE16}"/>
                    </a:ext>
                  </a:extLst>
                </p:cNvPr>
                <p:cNvSpPr txBox="1"/>
                <p:nvPr/>
              </p:nvSpPr>
              <p:spPr>
                <a:xfrm>
                  <a:off x="1748751" y="3540871"/>
                  <a:ext cx="258509" cy="4378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1</a:t>
                  </a:r>
                </a:p>
              </p:txBody>
            </p:sp>
          </p:grp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A2EE1AF3-9752-4921-8159-D98C673FAA5B}"/>
                  </a:ext>
                </a:extLst>
              </p:cNvPr>
              <p:cNvSpPr txBox="1"/>
              <p:nvPr/>
            </p:nvSpPr>
            <p:spPr>
              <a:xfrm>
                <a:off x="990626" y="3363342"/>
                <a:ext cx="16104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2</a:t>
                </a:r>
              </a:p>
            </p:txBody>
          </p: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794D4F2B-4AAF-4C25-BC8A-C25FE27E2581}"/>
                </a:ext>
              </a:extLst>
            </p:cNvPr>
            <p:cNvSpPr txBox="1"/>
            <p:nvPr/>
          </p:nvSpPr>
          <p:spPr>
            <a:xfrm>
              <a:off x="2369344" y="4718750"/>
              <a:ext cx="1610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FF0000"/>
                  </a:solidFill>
                </a:rPr>
                <a:t>8</a:t>
              </a:r>
            </a:p>
          </p:txBody>
        </p:sp>
      </p:grp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A232FD7-1736-4700-A39A-F2177D6E2D0B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2182593" y="4211086"/>
            <a:ext cx="705858" cy="56089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F64F2CDB-BBBE-4F9B-A70A-8C481FB953A0}"/>
              </a:ext>
            </a:extLst>
          </p:cNvPr>
          <p:cNvSpPr txBox="1"/>
          <p:nvPr/>
        </p:nvSpPr>
        <p:spPr>
          <a:xfrm>
            <a:off x="737724" y="41839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ADCED3E-AEFC-4995-A11B-FBDD88F0A6DA}"/>
              </a:ext>
            </a:extLst>
          </p:cNvPr>
          <p:cNvSpPr txBox="1"/>
          <p:nvPr/>
        </p:nvSpPr>
        <p:spPr>
          <a:xfrm>
            <a:off x="1443632" y="42822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A289D0D-CC74-41E1-9651-088430D5577E}"/>
              </a:ext>
            </a:extLst>
          </p:cNvPr>
          <p:cNvSpPr txBox="1"/>
          <p:nvPr/>
        </p:nvSpPr>
        <p:spPr>
          <a:xfrm>
            <a:off x="2497838" y="41564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153648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202</Words>
  <Application>Microsoft Office PowerPoint</Application>
  <PresentationFormat>Widescreen</PresentationFormat>
  <Paragraphs>105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Cordia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paritat wilaikum</dc:creator>
  <cp:lastModifiedBy>paritat wilaikum</cp:lastModifiedBy>
  <cp:revision>16</cp:revision>
  <dcterms:created xsi:type="dcterms:W3CDTF">2022-03-01T14:50:56Z</dcterms:created>
  <dcterms:modified xsi:type="dcterms:W3CDTF">2022-03-01T17:19:53Z</dcterms:modified>
</cp:coreProperties>
</file>