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1203" autoAdjust="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BAE32-DD36-45BD-984B-5C46F6445886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8B97F-EF4B-4A7B-B4AA-4E0511021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6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B97F-EF4B-4A7B-B4AA-4E05110217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5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</a:t>
            </a:r>
            <a:r>
              <a:rPr lang="en-US" baseline="0" dirty="0" smtClean="0"/>
              <a:t> on settings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8B97F-EF4B-4A7B-B4AA-4E05110217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5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i="1" dirty="0">
                <a:solidFill>
                  <a:srgbClr val="002060"/>
                </a:solidFill>
                <a:latin typeface="Berlin Sans FB Demi" panose="020E0802020502020306" charset="0"/>
                <a:cs typeface="Berlin Sans FB Demi" panose="020E0802020502020306" charset="0"/>
              </a:rPr>
              <a:t>How I Tracked A Misplaced Android Phone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39903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</a:rPr>
              <a:t>◎ The Beauty Behind Recovered Lost/ or Misplaced Phone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Various Ways of Carrying out Tracking 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Security Tips on Data/Phone Protection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Graphical 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</a:p>
          <a:p>
            <a:pPr algn="l"/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  ◎ Closing remarks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The Beauty Behind Recovered Lost/ or Misplaced Phone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2702"/>
            <a:ext cx="12192000" cy="4784261"/>
          </a:xfrm>
        </p:spPr>
        <p:txBody>
          <a:bodyPr/>
          <a:lstStyle/>
          <a:p>
            <a:pPr marL="0" lv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0" lv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ability to recover a lost or misplaced phone gives joy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heart, having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access to your personal data , contacts, confidential files.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Mobile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Phones have modern technology, such as tracking features, play sound, delete files capabilities, remote locking which enhances the chances of recovering a lost phone and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safeguarding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your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3879195" cy="132588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	Various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Ways of Carrying out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4140"/>
            <a:ext cx="12192000" cy="54838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IMEI Tracking: The International Mobile Equipment Identity (IMEI) number very useful to track a mobile phone or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device. Just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contact your service provider or police with this unique identifier.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Third-Party Tracking Apps: Lots of App, like “Find My Device”  (for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Android),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“Prey” (for iPhone), mSpy (Android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&amp;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iPhone) These Apps offers cross-platform tracking, remote lock, wipe, and sound alarms.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C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Built-in Phone Settings: “Find My Device” It is a service offers by Google for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Android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phones which provides similar tracking and remote control capabilities.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Antivirus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Software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with Tracking: Like McAfee and Lookout app offer anti-theft functionality with Antivirus capability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E. Use of Social Media or Google Maps: If you have Location Service enabled on your phone you may be able to track its last known location through Google Maps or the Social Media apps connected to your phone.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Security Tips on Data/Phone Protection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955"/>
            <a:ext cx="12192000" cy="54400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accent2">
                  <a:lumMod val="50000"/>
                </a:schemeClr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A.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Maintain updated software: Updated operating system and application software do patch security vulnerabilities.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Enable Two-Factor Authentication (2FA): You can include an extra layer of security by enabling 2FA for your accounts.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C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Use Device Encryption: Check your device encryption setting and enable it to protect your data in case your physical is lost or misplaced.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D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Install Security Apps: Use trusted antivirus and anti-theft apps to avoid malware and other threats.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Enable Biometric Authentication: Enable fingerprint and facial login features for additional layer of security.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F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Periodic check of App Permission: Regular check and review of permissions granted to apps in other to minimize data leakage or exposure.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G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Beware of Phishing: Avoid opening suspicious emails, messages or links. Most of them lead to phishing attack.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H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.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charset="0"/>
                <a:cs typeface="Berlin Sans FB" panose="020E0602020502020306" charset="0"/>
              </a:rPr>
              <a:t>Use Strong Passwords: Enable alphanumerical password on your phone or device to boost security.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80"/>
            <a:ext cx="10515600" cy="1297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  <a:b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2143"/>
            <a:ext cx="12191999" cy="531971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Click on Settings, select Security, click Find My Device.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2078182"/>
            <a:ext cx="3034146" cy="4779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5" y="2078182"/>
            <a:ext cx="3671455" cy="46551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78182"/>
            <a:ext cx="3200399" cy="46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6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3490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Select Turn on Device location, make it enabled, choose Find My Device app, it would up automatically, then sign in to the Gmail account registered on the misplaced Android Phone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0073"/>
            <a:ext cx="4024745" cy="41979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60072"/>
            <a:ext cx="3685310" cy="4197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110" y="2660072"/>
            <a:ext cx="3439290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0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3607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Explanations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on the Steps taken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6073"/>
            <a:ext cx="12192000" cy="584661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Immediately you log in, you would see a list of registered Gmail accounts used to log into the Phone you intend to use and Track/Locate Misplaced Phone. Here Tecno SPARK 10C was misplaced. So 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selected the phone interface, and viewed its Location.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6999"/>
            <a:ext cx="3795609" cy="4378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09" y="2627457"/>
            <a:ext cx="3408755" cy="435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405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161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Graphical Explanations on the Steps taken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3564"/>
            <a:ext cx="12192000" cy="6054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Using Google Find My Device, I was able to see what was going on the misplaced phone, immediately I pointed my finger on Secure device, and locked the Phone with immediate effect. On getting to the first location, someone that kept the Phone has changed location, and I tracked the phone again and saw the phone new location, and lastly gained the possession of the phone.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58291"/>
            <a:ext cx="3685308" cy="4599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09" y="2258292"/>
            <a:ext cx="3445844" cy="45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42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473930"/>
          </a:xfrm>
        </p:spPr>
        <p:txBody>
          <a:bodyPr anchor="b" anchorCtr="1"/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>Closing remarks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charset="0"/>
                <a:ea typeface="SimSun" panose="02010600030101010101" pitchFamily="2" charset="-122"/>
                <a:cs typeface="Berlin Sans FB" panose="020E0602020502020306" charset="0"/>
                <a:sym typeface="+mn-ea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73931"/>
            <a:ext cx="121920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It is advisable you enable Password, Find My Device, and Location settings on your Phone, helpful when tracking task is embarked 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Moreover, enable ‘Developer Options’ on your Phone if it is not enabled, then disable ‘USB Debugging’ mode.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A misplaced or stolen Device/Phone is not secured when connected to a computer, confidential data and vital information can be copied authoritatively, using USB Debugging mode.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That is why some Organizations require you to turn this setting off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Follow me on “https://github.com/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Mikkytech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” and read more of my upcoming projects.</a:t>
            </a:r>
            <a:endParaRPr lang="en-US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93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772</Words>
  <Application>Microsoft Office PowerPoint</Application>
  <PresentationFormat>Widescreen</PresentationFormat>
  <Paragraphs>47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SimSun</vt:lpstr>
      <vt:lpstr>Arial</vt:lpstr>
      <vt:lpstr>Berlin Sans FB</vt:lpstr>
      <vt:lpstr>Berlin Sans FB Demi</vt:lpstr>
      <vt:lpstr>Calibri</vt:lpstr>
      <vt:lpstr>Calibri Light</vt:lpstr>
      <vt:lpstr>Office Theme</vt:lpstr>
      <vt:lpstr>How I Tracked A Misplaced Android Phone</vt:lpstr>
      <vt:lpstr>The Beauty Behind Recovered Lost/ or Misplaced Phone</vt:lpstr>
      <vt:lpstr> Various Ways of Carrying out Tracking</vt:lpstr>
      <vt:lpstr>Security Tips on Data/Phone Protection</vt:lpstr>
      <vt:lpstr>Graphical Explanations on the Steps taken </vt:lpstr>
      <vt:lpstr>Graphical Explanations on the Steps taken</vt:lpstr>
      <vt:lpstr>Graphical Explanations on the Steps taken</vt:lpstr>
      <vt:lpstr>Graphical Explanations on the Steps taken </vt:lpstr>
      <vt:lpstr>Closing remarks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I Tracked A Misplaced Android Phone</dc:title>
  <dc:creator>Info-Tech</dc:creator>
  <cp:lastModifiedBy>Info-Tech</cp:lastModifiedBy>
  <cp:revision>98</cp:revision>
  <dcterms:created xsi:type="dcterms:W3CDTF">2024-03-05T12:54:00Z</dcterms:created>
  <dcterms:modified xsi:type="dcterms:W3CDTF">2024-03-11T22:54:35Z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34A1B943F0B847CF9C21B9F6DFF0716E_11</vt:lpwstr>
  </property>
  <property fmtid="{D5CDD505-2E9C-101B-9397-08002B2CF9AE}" pid="3" name="KSOProductBuildVer">
    <vt:lpwstr>1033-12.2.0.13489</vt:lpwstr>
  </property>
</Properties>
</file>