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:D" id="{74FDB65E-D873-4955-A519-A661E0D420D3}">
          <p14:sldIdLst>
            <p14:sldId id="256"/>
            <p14:sldId id="257"/>
          </p14:sldIdLst>
        </p14:section>
        <p14:section name="Godot3" id="{BF7B09D9-42C8-48A0-A19D-18C49FC2EFCB}">
          <p14:sldIdLst>
            <p14:sldId id="258"/>
            <p14:sldId id="260"/>
            <p14:sldId id="262"/>
            <p14:sldId id="263"/>
            <p14:sldId id="264"/>
          </p14:sldIdLst>
        </p14:section>
        <p14:section name="Godot4" id="{48198A37-CB6D-41D4-8293-0838B3651A8B}">
          <p14:sldIdLst>
            <p14:sldId id="259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/>
              <a:t>Como descargar Godot 3 y 4</a:t>
            </a:r>
            <a:endParaRPr lang="es-PE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2023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68" y="267021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1668" y="154547"/>
            <a:ext cx="2472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Le damos </a:t>
            </a:r>
            <a:r>
              <a:rPr lang="es-PE" sz="2400" b="1" dirty="0" err="1" smtClean="0"/>
              <a:t>click</a:t>
            </a:r>
            <a:r>
              <a:rPr lang="es-PE" sz="2400" b="1" dirty="0" smtClean="0"/>
              <a:t> al primer botón</a:t>
            </a:r>
            <a:endParaRPr lang="es-PE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048" r="1127" b="4766"/>
          <a:stretch/>
        </p:blipFill>
        <p:spPr>
          <a:xfrm>
            <a:off x="1815921" y="1373086"/>
            <a:ext cx="9427335" cy="48345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5525038" y="3786389"/>
            <a:ext cx="2150770" cy="35169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8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5909" y="1468192"/>
            <a:ext cx="3966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 err="1" smtClean="0"/>
              <a:t>Click</a:t>
            </a:r>
            <a:r>
              <a:rPr lang="es-PE" sz="3600" b="1" dirty="0" smtClean="0"/>
              <a:t> derecho al archivo </a:t>
            </a:r>
            <a:r>
              <a:rPr lang="es-PE" sz="3600" b="1" dirty="0" err="1" smtClean="0"/>
              <a:t>zip</a:t>
            </a:r>
            <a:r>
              <a:rPr lang="es-PE" sz="3600" b="1" dirty="0" smtClean="0"/>
              <a:t> y “extraer aquí”</a:t>
            </a:r>
            <a:endParaRPr lang="es-PE" sz="3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79926" y="3541688"/>
            <a:ext cx="395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Nota: Es preferible crear una carpeta especial para el programa.</a:t>
            </a:r>
            <a:endParaRPr lang="es-PE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1303" t="26091" r="42958" b="8337"/>
          <a:stretch/>
        </p:blipFill>
        <p:spPr>
          <a:xfrm>
            <a:off x="5293216" y="1468192"/>
            <a:ext cx="5576553" cy="44947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6632620" y="2781836"/>
            <a:ext cx="3000778" cy="3090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59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885" y="966695"/>
            <a:ext cx="3581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600" b="1" dirty="0" smtClean="0"/>
              <a:t>Y listo</a:t>
            </a:r>
            <a:endParaRPr lang="es-PE" sz="9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85" y="2536355"/>
            <a:ext cx="3810000" cy="381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40114" y="0"/>
            <a:ext cx="465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 smtClean="0"/>
              <a:t>Nota: en caso de no funcionar o estar lento desinstalar el programa y volver a intentar (si sigue sin funcionar intente reiniciar el dispositivo).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1092" t="26280" r="43062" b="8336"/>
          <a:stretch/>
        </p:blipFill>
        <p:spPr>
          <a:xfrm>
            <a:off x="5434884" y="1506828"/>
            <a:ext cx="5589431" cy="44818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29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485" r="1021" b="4955"/>
          <a:stretch/>
        </p:blipFill>
        <p:spPr>
          <a:xfrm>
            <a:off x="1674253" y="1058660"/>
            <a:ext cx="9801718" cy="50420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uadroTexto 2"/>
          <p:cNvSpPr txBox="1"/>
          <p:nvPr/>
        </p:nvSpPr>
        <p:spPr>
          <a:xfrm>
            <a:off x="0" y="25756"/>
            <a:ext cx="334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Primero ingresamos a la pagina oficial de </a:t>
            </a:r>
            <a:r>
              <a:rPr lang="es-PE" sz="2400" b="1" dirty="0"/>
              <a:t>G</a:t>
            </a:r>
            <a:r>
              <a:rPr lang="es-PE" sz="2400" b="1" dirty="0" smtClean="0"/>
              <a:t>odot</a:t>
            </a:r>
            <a:endParaRPr lang="es-PE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558342" y="6281045"/>
            <a:ext cx="314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https://godotengine.org/</a:t>
            </a:r>
          </a:p>
        </p:txBody>
      </p:sp>
    </p:spTree>
    <p:extLst>
      <p:ext uri="{BB962C8B-B14F-4D97-AF65-F5344CB8AC3E}">
        <p14:creationId xmlns:p14="http://schemas.microsoft.com/office/powerpoint/2010/main" val="41677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28810" y="4481848"/>
            <a:ext cx="5112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b="1" dirty="0" smtClean="0"/>
              <a:t>Godot 3</a:t>
            </a:r>
            <a:endParaRPr lang="es-PE" sz="9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66" y="76414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485" r="1021" b="8337"/>
          <a:stretch/>
        </p:blipFill>
        <p:spPr>
          <a:xfrm>
            <a:off x="991674" y="1133341"/>
            <a:ext cx="10968508" cy="54315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635617" y="5705341"/>
            <a:ext cx="2524259" cy="43788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0" y="264004"/>
            <a:ext cx="3013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Le damos </a:t>
            </a:r>
            <a:r>
              <a:rPr lang="es-PE" sz="2000" b="1" dirty="0" err="1" smtClean="0"/>
              <a:t>click</a:t>
            </a:r>
            <a:r>
              <a:rPr lang="es-PE" sz="2000" b="1" dirty="0" smtClean="0"/>
              <a:t> a “</a:t>
            </a:r>
            <a:r>
              <a:rPr lang="es-PE" sz="2000" b="1" dirty="0" err="1" smtClean="0"/>
              <a:t>Download</a:t>
            </a:r>
            <a:r>
              <a:rPr lang="es-PE" sz="2000" b="1" dirty="0" smtClean="0"/>
              <a:t> LTS 3.5.2”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8341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297" r="1233" b="4954"/>
          <a:stretch/>
        </p:blipFill>
        <p:spPr>
          <a:xfrm>
            <a:off x="1712890" y="1275009"/>
            <a:ext cx="10148551" cy="52425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5666705" y="3896266"/>
            <a:ext cx="2331076" cy="43788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141668" y="154547"/>
            <a:ext cx="2472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Le damos </a:t>
            </a:r>
            <a:r>
              <a:rPr lang="es-PE" sz="2400" b="1" dirty="0" err="1" smtClean="0"/>
              <a:t>click</a:t>
            </a:r>
            <a:r>
              <a:rPr lang="es-PE" sz="2400" b="1" dirty="0" smtClean="0"/>
              <a:t> al primer botón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5625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1620" t="26467" r="39261" b="7585"/>
          <a:stretch/>
        </p:blipFill>
        <p:spPr>
          <a:xfrm>
            <a:off x="4584877" y="991673"/>
            <a:ext cx="7370677" cy="55636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6490952" y="2704563"/>
            <a:ext cx="3657599" cy="3090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15909" y="1468192"/>
            <a:ext cx="3966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 err="1" smtClean="0"/>
              <a:t>Click</a:t>
            </a:r>
            <a:r>
              <a:rPr lang="es-PE" sz="3600" b="1" dirty="0" smtClean="0"/>
              <a:t> derecho al archivo </a:t>
            </a:r>
            <a:r>
              <a:rPr lang="es-PE" sz="3600" b="1" dirty="0" err="1" smtClean="0"/>
              <a:t>zip</a:t>
            </a:r>
            <a:r>
              <a:rPr lang="es-PE" sz="3600" b="1" dirty="0" smtClean="0"/>
              <a:t> y “extraer aquí”</a:t>
            </a:r>
            <a:endParaRPr lang="es-PE" sz="3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79926" y="3541688"/>
            <a:ext cx="395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Nota: Es preferible crear una carpeta especial para el programa.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016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042" t="26468" r="40740" b="10215"/>
          <a:stretch/>
        </p:blipFill>
        <p:spPr>
          <a:xfrm>
            <a:off x="5125793" y="1751525"/>
            <a:ext cx="5756856" cy="43401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uadroTexto 2"/>
          <p:cNvSpPr txBox="1"/>
          <p:nvPr/>
        </p:nvSpPr>
        <p:spPr>
          <a:xfrm>
            <a:off x="862885" y="966695"/>
            <a:ext cx="3581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600" b="1" dirty="0" smtClean="0"/>
              <a:t>Y listo</a:t>
            </a:r>
            <a:endParaRPr lang="es-PE" sz="9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5" y="2536355"/>
            <a:ext cx="3810000" cy="381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40114" y="0"/>
            <a:ext cx="465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 smtClean="0"/>
              <a:t>Nota: en caso de no funcionar desinstalar el programa y volver a intentar (si sigue sin funcionar intente reiniciar el dispositivo).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45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28810" y="4481848"/>
            <a:ext cx="5112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b="1" dirty="0" smtClean="0"/>
              <a:t>Godot 4</a:t>
            </a:r>
            <a:endParaRPr lang="es-PE" sz="9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66" y="76414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485" r="1021" b="8337"/>
          <a:stretch/>
        </p:blipFill>
        <p:spPr>
          <a:xfrm>
            <a:off x="991674" y="1133341"/>
            <a:ext cx="10968508" cy="54315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661374" y="5087155"/>
            <a:ext cx="2524259" cy="43788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-1" y="264004"/>
            <a:ext cx="358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Le damos </a:t>
            </a:r>
            <a:r>
              <a:rPr lang="es-PE" sz="2000" b="1" dirty="0" err="1" smtClean="0"/>
              <a:t>click</a:t>
            </a:r>
            <a:r>
              <a:rPr lang="es-PE" sz="2000" b="1" dirty="0" smtClean="0"/>
              <a:t> a “</a:t>
            </a:r>
            <a:r>
              <a:rPr lang="es-PE" sz="2000" b="1" dirty="0" err="1" smtClean="0"/>
              <a:t>Download</a:t>
            </a:r>
            <a:r>
              <a:rPr lang="es-PE" sz="2000" b="1" dirty="0" smtClean="0"/>
              <a:t> </a:t>
            </a:r>
            <a:r>
              <a:rPr lang="es-PE" sz="2000" b="1" dirty="0" err="1" smtClean="0"/>
              <a:t>Latest</a:t>
            </a:r>
            <a:r>
              <a:rPr lang="es-PE" sz="2000" b="1" dirty="0" smtClean="0"/>
              <a:t> 4.1.1”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6425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152</Words>
  <Application>Microsoft Office PowerPoint</Application>
  <PresentationFormat>Panorámica</PresentationFormat>
  <Paragraphs>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Sector</vt:lpstr>
      <vt:lpstr>Como descargar Godot 3 y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descargar Godot 3 y 4</dc:title>
  <dc:creator>Cuenta Microsoft</dc:creator>
  <cp:lastModifiedBy>Cuenta Microsoft</cp:lastModifiedBy>
  <cp:revision>5</cp:revision>
  <dcterms:created xsi:type="dcterms:W3CDTF">2023-08-03T23:49:54Z</dcterms:created>
  <dcterms:modified xsi:type="dcterms:W3CDTF">2023-08-04T00:26:01Z</dcterms:modified>
</cp:coreProperties>
</file>