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37"/>
  </p:notesMasterIdLst>
  <p:handoutMasterIdLst>
    <p:handoutMasterId r:id="rId38"/>
  </p:handoutMasterIdLst>
  <p:sldIdLst>
    <p:sldId id="322" r:id="rId5"/>
    <p:sldId id="281" r:id="rId6"/>
    <p:sldId id="291" r:id="rId7"/>
    <p:sldId id="287" r:id="rId8"/>
    <p:sldId id="289" r:id="rId9"/>
    <p:sldId id="292" r:id="rId10"/>
    <p:sldId id="290" r:id="rId11"/>
    <p:sldId id="302" r:id="rId12"/>
    <p:sldId id="293" r:id="rId13"/>
    <p:sldId id="314" r:id="rId14"/>
    <p:sldId id="297" r:id="rId15"/>
    <p:sldId id="303" r:id="rId16"/>
    <p:sldId id="305" r:id="rId17"/>
    <p:sldId id="300" r:id="rId18"/>
    <p:sldId id="306" r:id="rId19"/>
    <p:sldId id="298" r:id="rId20"/>
    <p:sldId id="299" r:id="rId21"/>
    <p:sldId id="308" r:id="rId22"/>
    <p:sldId id="328" r:id="rId23"/>
    <p:sldId id="327" r:id="rId24"/>
    <p:sldId id="333" r:id="rId25"/>
    <p:sldId id="315" r:id="rId26"/>
    <p:sldId id="334" r:id="rId27"/>
    <p:sldId id="311" r:id="rId28"/>
    <p:sldId id="312" r:id="rId29"/>
    <p:sldId id="313" r:id="rId30"/>
    <p:sldId id="316" r:id="rId31"/>
    <p:sldId id="320" r:id="rId32"/>
    <p:sldId id="321" r:id="rId33"/>
    <p:sldId id="323" r:id="rId34"/>
    <p:sldId id="324" r:id="rId35"/>
    <p:sldId id="271"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EFF61"/>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240"/>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a:ln>
          <a:noFill/>
        </a:ln>
      </dgm:spPr>
      <dgm:t>
        <a:bodyPr/>
        <a:lstStyle/>
        <a:p>
          <a:endParaRPr lang="en-US">
            <a:solidFill>
              <a:schemeClr val="tx1"/>
            </a:solidFill>
          </a:endParaRP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a:ln>
          <a:noFill/>
        </a:ln>
      </dgm:spPr>
      <dgm:t>
        <a:bodyPr/>
        <a:lstStyle/>
        <a:p>
          <a:r>
            <a:rPr lang="en-US">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custT="1"/>
      <dgm:spPr>
        <a:ln>
          <a:noFill/>
        </a:ln>
      </dgm:spPr>
      <dgm:t>
        <a:bodyPr/>
        <a:lstStyle/>
        <a:p>
          <a:r>
            <a:rPr lang="en-US" sz="29000" dirty="0">
              <a:solidFill>
                <a:schemeClr val="tx1"/>
              </a:solidFill>
            </a:rPr>
            <a:t>Memory Module</a:t>
          </a:r>
        </a:p>
      </dgm:t>
    </dgm:pt>
    <dgm:pt modelId="{154AC88A-7ED2-47CA-B8C5-6B43F5DE3DAF}" type="sibTrans" cxnId="{EDC04B5A-4B69-4CBD-98BB-BE875B7F95BB}">
      <dgm:prSet/>
      <dgm:spPr/>
      <dgm:t>
        <a:bodyPr/>
        <a:lstStyle/>
        <a:p>
          <a:endParaRPr lang="en-US"/>
        </a:p>
      </dgm:t>
    </dgm:pt>
    <dgm:pt modelId="{43895419-FA7D-42B7-A71D-07B224E64829}" type="par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custT="1"/>
      <dgm:spPr>
        <a:ln>
          <a:noFill/>
        </a:ln>
      </dgm:spPr>
      <dgm:t>
        <a:bodyPr/>
        <a:lstStyle/>
        <a:p>
          <a:endParaRPr lang="en-US" sz="29000" dirty="0">
            <a:solidFill>
              <a:schemeClr val="tx1"/>
            </a:solidFill>
          </a:endParaRPr>
        </a:p>
      </dgm:t>
    </dgm:pt>
    <dgm:pt modelId="{154AC88A-7ED2-47CA-B8C5-6B43F5DE3DAF}" type="sibTrans" cxnId="{EDC04B5A-4B69-4CBD-98BB-BE875B7F95BB}">
      <dgm:prSet/>
      <dgm:spPr/>
      <dgm:t>
        <a:bodyPr/>
        <a:lstStyle/>
        <a:p>
          <a:endParaRPr lang="en-US"/>
        </a:p>
      </dgm:t>
    </dgm:pt>
    <dgm:pt modelId="{43895419-FA7D-42B7-A71D-07B224E64829}" type="par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a:ln>
          <a:noFill/>
        </a:ln>
      </dgm:spPr>
      <dgm:t>
        <a:bodyPr/>
        <a:lstStyle/>
        <a:p>
          <a:r>
            <a:rPr lang="en-US" dirty="0">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6B543A01-41C7-46C8-B3E7-9C6BCBB8C2F6}" type="pres">
      <dgm:prSet presAssocID="{25CADD9B-7CF7-403E-AB0A-6AE482664B3E}" presName="Name0" presStyleCnt="0">
        <dgm:presLayoutVars>
          <dgm:dir/>
          <dgm:resizeHandles val="exact"/>
        </dgm:presLayoutVars>
      </dgm:prSet>
      <dgm:spPr/>
    </dgm:pt>
  </dgm:ptLst>
  <dgm:cxnLst>
    <dgm:cxn modelId="{8D716749-1133-4F16-9394-21A82E30EB34}" type="presOf" srcId="{25CADD9B-7CF7-403E-AB0A-6AE482664B3E}" destId="{6B543A01-41C7-46C8-B3E7-9C6BCBB8C2F6}"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a:ln>
          <a:noFill/>
        </a:ln>
      </dgm:spPr>
      <dgm:t>
        <a:bodyPr/>
        <a:lstStyle/>
        <a:p>
          <a:r>
            <a:rPr lang="en-US" dirty="0">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Speech to Text Program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7861">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Text to Speech Program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7861">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LLM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X="1929" custLinFactNeighborY="8232">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Speech to Text Program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7861">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Text to Speech Program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7861">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a:solidFill>
                <a:schemeClr val="tx1"/>
              </a:solidFill>
            </a:rPr>
            <a:t>LLM</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X="1929" custLinFactNeighborY="8232">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5CADD9B-7CF7-403E-AB0A-6AE482664B3E}" type="doc">
      <dgm:prSet loTypeId="urn:microsoft.com/office/officeart/2005/8/layout/process1" loCatId="process" qsTypeId="urn:microsoft.com/office/officeart/2005/8/quickstyle/simple1" qsCatId="simple" csTypeId="urn:microsoft.com/office/officeart/2005/8/colors/accent1_2" csCatId="accent1" phldr="1"/>
      <dgm:spPr/>
    </dgm:pt>
    <dgm:pt modelId="{BFB7F8D6-0547-4833-87AF-2C1588C99EE3}">
      <dgm:prSet phldrT="[Text]"/>
      <dgm:spPr/>
      <dgm:t>
        <a:bodyPr/>
        <a:lstStyle/>
        <a:p>
          <a:r>
            <a:rPr lang="en-US" dirty="0">
              <a:solidFill>
                <a:schemeClr val="tx1"/>
              </a:solidFill>
            </a:rPr>
            <a:t>Memory Module</a:t>
          </a:r>
        </a:p>
      </dgm:t>
    </dgm:pt>
    <dgm:pt modelId="{43895419-FA7D-42B7-A71D-07B224E64829}" type="parTrans" cxnId="{EDC04B5A-4B69-4CBD-98BB-BE875B7F95BB}">
      <dgm:prSet/>
      <dgm:spPr/>
      <dgm:t>
        <a:bodyPr/>
        <a:lstStyle/>
        <a:p>
          <a:endParaRPr lang="en-US"/>
        </a:p>
      </dgm:t>
    </dgm:pt>
    <dgm:pt modelId="{154AC88A-7ED2-47CA-B8C5-6B43F5DE3DAF}" type="sibTrans" cxnId="{EDC04B5A-4B69-4CBD-98BB-BE875B7F95BB}">
      <dgm:prSet/>
      <dgm:spPr/>
      <dgm:t>
        <a:bodyPr/>
        <a:lstStyle/>
        <a:p>
          <a:endParaRPr lang="en-US"/>
        </a:p>
      </dgm:t>
    </dgm:pt>
    <dgm:pt modelId="{6B543A01-41C7-46C8-B3E7-9C6BCBB8C2F6}" type="pres">
      <dgm:prSet presAssocID="{25CADD9B-7CF7-403E-AB0A-6AE482664B3E}" presName="Name0" presStyleCnt="0">
        <dgm:presLayoutVars>
          <dgm:dir/>
          <dgm:resizeHandles val="exact"/>
        </dgm:presLayoutVars>
      </dgm:prSet>
      <dgm:spPr/>
    </dgm:pt>
    <dgm:pt modelId="{9B9FB1A7-139B-4E64-829C-86D80630EF05}" type="pres">
      <dgm:prSet presAssocID="{BFB7F8D6-0547-4833-87AF-2C1588C99EE3}" presName="node" presStyleLbl="node1" presStyleIdx="0" presStyleCnt="1" custLinFactNeighborY="8346">
        <dgm:presLayoutVars>
          <dgm:bulletEnabled val="1"/>
        </dgm:presLayoutVars>
      </dgm:prSet>
      <dgm:spPr/>
    </dgm:pt>
  </dgm:ptLst>
  <dgm:cxnLst>
    <dgm:cxn modelId="{8D716749-1133-4F16-9394-21A82E30EB34}" type="presOf" srcId="{25CADD9B-7CF7-403E-AB0A-6AE482664B3E}" destId="{6B543A01-41C7-46C8-B3E7-9C6BCBB8C2F6}" srcOrd="0" destOrd="0" presId="urn:microsoft.com/office/officeart/2005/8/layout/process1"/>
    <dgm:cxn modelId="{EDC04B5A-4B69-4CBD-98BB-BE875B7F95BB}" srcId="{25CADD9B-7CF7-403E-AB0A-6AE482664B3E}" destId="{BFB7F8D6-0547-4833-87AF-2C1588C99EE3}" srcOrd="0" destOrd="0" parTransId="{43895419-FA7D-42B7-A71D-07B224E64829}" sibTransId="{154AC88A-7ED2-47CA-B8C5-6B43F5DE3DAF}"/>
    <dgm:cxn modelId="{36A3C8B9-6B92-4A6F-8C60-4C1A8797180F}" type="presOf" srcId="{BFB7F8D6-0547-4833-87AF-2C1588C99EE3}" destId="{9B9FB1A7-139B-4E64-829C-86D80630EF05}" srcOrd="0" destOrd="0" presId="urn:microsoft.com/office/officeart/2005/8/layout/process1"/>
    <dgm:cxn modelId="{1C09DC87-0FCC-4775-928D-B57F9E7CA821}" type="presParOf" srcId="{6B543A01-41C7-46C8-B3E7-9C6BCBB8C2F6}" destId="{9B9FB1A7-139B-4E64-829C-86D80630EF05}" srcOrd="0"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solidFill>
                <a:schemeClr val="tx1"/>
              </a:solidFill>
            </a:rPr>
            <a:t>Memory Module</a:t>
          </a:r>
        </a:p>
      </dsp:txBody>
      <dsp:txXfrm>
        <a:off x="31863" y="423195"/>
        <a:ext cx="1749410" cy="10241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endParaRPr lang="en-US" sz="4800" kern="1200">
            <a:solidFill>
              <a:schemeClr val="tx1"/>
            </a:solidFill>
          </a:endParaRPr>
        </a:p>
      </dsp:txBody>
      <dsp:txXfrm>
        <a:off x="31863" y="423195"/>
        <a:ext cx="1749410" cy="1024155"/>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solidFill>
                <a:schemeClr val="tx1"/>
              </a:solidFill>
            </a:rPr>
            <a:t>Memory Module</a:t>
          </a:r>
        </a:p>
      </dsp:txBody>
      <dsp:txXfrm>
        <a:off x="31863" y="423195"/>
        <a:ext cx="1749410" cy="10241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2"/>
          <a:ext cx="18131360" cy="1087881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0" tIns="1104900" rIns="1104900" bIns="1104900" numCol="1" spcCol="1270" anchor="ctr" anchorCtr="0">
          <a:noAutofit/>
        </a:bodyPr>
        <a:lstStyle/>
        <a:p>
          <a:pPr marL="0" lvl="0" indent="0" algn="ctr" defTabSz="12890500">
            <a:lnSpc>
              <a:spcPct val="90000"/>
            </a:lnSpc>
            <a:spcBef>
              <a:spcPct val="0"/>
            </a:spcBef>
            <a:spcAft>
              <a:spcPct val="35000"/>
            </a:spcAft>
            <a:buNone/>
          </a:pPr>
          <a:r>
            <a:rPr lang="en-US" sz="29000" kern="1200" dirty="0">
              <a:solidFill>
                <a:schemeClr val="tx1"/>
              </a:solidFill>
            </a:rPr>
            <a:t>Memory Module</a:t>
          </a:r>
        </a:p>
      </dsp:txBody>
      <dsp:txXfrm>
        <a:off x="318630" y="4231952"/>
        <a:ext cx="17494100" cy="1024155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2"/>
          <a:ext cx="18131360" cy="10878816"/>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0" tIns="1104900" rIns="1104900" bIns="1104900" numCol="1" spcCol="1270" anchor="ctr" anchorCtr="0">
          <a:noAutofit/>
        </a:bodyPr>
        <a:lstStyle/>
        <a:p>
          <a:pPr marL="0" lvl="0" indent="0" algn="ctr" defTabSz="12890500">
            <a:lnSpc>
              <a:spcPct val="90000"/>
            </a:lnSpc>
            <a:spcBef>
              <a:spcPct val="0"/>
            </a:spcBef>
            <a:spcAft>
              <a:spcPct val="35000"/>
            </a:spcAft>
            <a:buNone/>
          </a:pPr>
          <a:endParaRPr lang="en-US" sz="29000" kern="1200" dirty="0">
            <a:solidFill>
              <a:schemeClr val="tx1"/>
            </a:solidFill>
          </a:endParaRPr>
        </a:p>
      </dsp:txBody>
      <dsp:txXfrm>
        <a:off x="318630" y="4231952"/>
        <a:ext cx="17494100" cy="1024155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Memory Module</a:t>
          </a:r>
        </a:p>
      </dsp:txBody>
      <dsp:txXfrm>
        <a:off x="31863" y="423195"/>
        <a:ext cx="1749410" cy="102415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Memory Module</a:t>
          </a:r>
        </a:p>
      </dsp:txBody>
      <dsp:txXfrm>
        <a:off x="31863" y="423195"/>
        <a:ext cx="1749410" cy="10241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12612"/>
          <a:ext cx="1945396" cy="11672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tx1"/>
              </a:solidFill>
            </a:rPr>
            <a:t>Speech to Text Program</a:t>
          </a:r>
        </a:p>
      </dsp:txBody>
      <dsp:txXfrm>
        <a:off x="34187" y="346799"/>
        <a:ext cx="1877022" cy="10988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05595"/>
          <a:ext cx="1973152" cy="1183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tx1"/>
              </a:solidFill>
            </a:rPr>
            <a:t>Text to Speech Program</a:t>
          </a:r>
        </a:p>
      </dsp:txBody>
      <dsp:txXfrm>
        <a:off x="34675" y="340270"/>
        <a:ext cx="1903802" cy="111454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471895"/>
          <a:ext cx="2127630" cy="1276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a:solidFill>
                <a:schemeClr val="tx1"/>
              </a:solidFill>
            </a:rPr>
            <a:t>LLM</a:t>
          </a:r>
        </a:p>
      </dsp:txBody>
      <dsp:txXfrm>
        <a:off x="37390" y="509285"/>
        <a:ext cx="2052850" cy="120179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a:solidFill>
                <a:schemeClr val="tx1"/>
              </a:solidFill>
            </a:rPr>
            <a:t>Memory Module</a:t>
          </a:r>
        </a:p>
      </dsp:txBody>
      <dsp:txXfrm>
        <a:off x="31863" y="423195"/>
        <a:ext cx="1749410" cy="10241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12612"/>
          <a:ext cx="1945396" cy="1167237"/>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tx1"/>
              </a:solidFill>
            </a:rPr>
            <a:t>Speech to Text Program</a:t>
          </a:r>
        </a:p>
      </dsp:txBody>
      <dsp:txXfrm>
        <a:off x="34187" y="346799"/>
        <a:ext cx="1877022" cy="109886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05595"/>
          <a:ext cx="1973152" cy="118389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solidFill>
                <a:schemeClr val="tx1"/>
              </a:solidFill>
            </a:rPr>
            <a:t>Text to Speech Program</a:t>
          </a:r>
        </a:p>
      </dsp:txBody>
      <dsp:txXfrm>
        <a:off x="34675" y="340270"/>
        <a:ext cx="1903802" cy="111454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471895"/>
          <a:ext cx="2127630" cy="127657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217170" rIns="217170" bIns="217170" numCol="1" spcCol="1270" anchor="ctr" anchorCtr="0">
          <a:noAutofit/>
        </a:bodyPr>
        <a:lstStyle/>
        <a:p>
          <a:pPr marL="0" lvl="0" indent="0" algn="ctr" defTabSz="2533650">
            <a:lnSpc>
              <a:spcPct val="90000"/>
            </a:lnSpc>
            <a:spcBef>
              <a:spcPct val="0"/>
            </a:spcBef>
            <a:spcAft>
              <a:spcPct val="35000"/>
            </a:spcAft>
            <a:buNone/>
          </a:pPr>
          <a:r>
            <a:rPr lang="en-US" sz="5700" kern="1200">
              <a:solidFill>
                <a:schemeClr val="tx1"/>
              </a:solidFill>
            </a:rPr>
            <a:t>LLM</a:t>
          </a:r>
        </a:p>
      </dsp:txBody>
      <dsp:txXfrm>
        <a:off x="37390" y="509285"/>
        <a:ext cx="2052850" cy="1201798"/>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9FB1A7-139B-4E64-829C-86D80630EF05}">
      <dsp:nvSpPr>
        <dsp:cNvPr id="0" name=""/>
        <dsp:cNvSpPr/>
      </dsp:nvSpPr>
      <dsp:spPr>
        <a:xfrm>
          <a:off x="0" y="391332"/>
          <a:ext cx="1813136" cy="10878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rPr>
            <a:t>Memory Module</a:t>
          </a:r>
        </a:p>
      </dsp:txBody>
      <dsp:txXfrm>
        <a:off x="31863" y="423195"/>
        <a:ext cx="1749410" cy="10241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3/10/2025</a:t>
            </a:fld>
            <a:endParaRPr lang="en-US"/>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3:46:38.90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78,'42'-1,"-1"-1,50-10,-30 2,0 3,76 1,-107 4,0 0,53-13,-53 8,1 2,48-2,10 5,122 5,-98 16,-68-13,5 0,63 1,-57-8,-40 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3:46:40.44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20,'472'0,"-284"20,-77-11,-76-4,44 0,80-3,134-5,-176-15,-82 10,2 3,56-2,622 7,-565-20,-134 20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3:46:42.25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95,'1'-2,"0"1,-1-1,1 1,0-1,0 1,0-1,0 1,0 0,1-1,-1 1,0 0,0 0,1 0,-1 0,1 0,-1 0,1 0,-1 1,1-1,0 0,-1 1,4-1,38-10,34 6,102 6,-57 2,-37-1,93-4,-166 0,-1-1,1 0,0-1,-1 0,19-9,35-11,-51 21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3:49:07.74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1,'923'0,"-907"0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05-20T13:49:11.610"/>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2,'92'-2,"99"4,-130 7,-40-5,1-1,24 0,51-5,108 4,-86 16,-80-11,1-1,45 1,102 12,-126-20,-14 0,-1 1,83 12,-76-5,0-3,1-2,55-5,-2 1,1003 2,-960 20,-70-10,-62-7,-4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a:p>
        </p:txBody>
      </p:sp>
    </p:spTree>
    <p:extLst>
      <p:ext uri="{BB962C8B-B14F-4D97-AF65-F5344CB8AC3E}">
        <p14:creationId xmlns:p14="http://schemas.microsoft.com/office/powerpoint/2010/main" val="10253268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a:p>
        </p:txBody>
      </p:sp>
    </p:spTree>
    <p:extLst>
      <p:ext uri="{BB962C8B-B14F-4D97-AF65-F5344CB8AC3E}">
        <p14:creationId xmlns:p14="http://schemas.microsoft.com/office/powerpoint/2010/main" val="2981923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a:p>
        </p:txBody>
      </p:sp>
    </p:spTree>
    <p:extLst>
      <p:ext uri="{BB962C8B-B14F-4D97-AF65-F5344CB8AC3E}">
        <p14:creationId xmlns:p14="http://schemas.microsoft.com/office/powerpoint/2010/main" val="1745636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14</a:t>
            </a:fld>
            <a:endParaRPr lang="en-US"/>
          </a:p>
        </p:txBody>
      </p:sp>
    </p:spTree>
    <p:extLst>
      <p:ext uri="{BB962C8B-B14F-4D97-AF65-F5344CB8AC3E}">
        <p14:creationId xmlns:p14="http://schemas.microsoft.com/office/powerpoint/2010/main" val="2086583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15</a:t>
            </a:fld>
            <a:endParaRPr lang="en-US"/>
          </a:p>
        </p:txBody>
      </p:sp>
    </p:spTree>
    <p:extLst>
      <p:ext uri="{BB962C8B-B14F-4D97-AF65-F5344CB8AC3E}">
        <p14:creationId xmlns:p14="http://schemas.microsoft.com/office/powerpoint/2010/main" val="2567867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16</a:t>
            </a:fld>
            <a:endParaRPr lang="en-US"/>
          </a:p>
        </p:txBody>
      </p:sp>
    </p:spTree>
    <p:extLst>
      <p:ext uri="{BB962C8B-B14F-4D97-AF65-F5344CB8AC3E}">
        <p14:creationId xmlns:p14="http://schemas.microsoft.com/office/powerpoint/2010/main" val="599284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17</a:t>
            </a:fld>
            <a:endParaRPr lang="en-US"/>
          </a:p>
        </p:txBody>
      </p:sp>
    </p:spTree>
    <p:extLst>
      <p:ext uri="{BB962C8B-B14F-4D97-AF65-F5344CB8AC3E}">
        <p14:creationId xmlns:p14="http://schemas.microsoft.com/office/powerpoint/2010/main" val="19300424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18</a:t>
            </a:fld>
            <a:endParaRPr lang="en-US"/>
          </a:p>
        </p:txBody>
      </p:sp>
    </p:spTree>
    <p:extLst>
      <p:ext uri="{BB962C8B-B14F-4D97-AF65-F5344CB8AC3E}">
        <p14:creationId xmlns:p14="http://schemas.microsoft.com/office/powerpoint/2010/main" val="2082747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19</a:t>
            </a:fld>
            <a:endParaRPr lang="en-US"/>
          </a:p>
        </p:txBody>
      </p:sp>
    </p:spTree>
    <p:extLst>
      <p:ext uri="{BB962C8B-B14F-4D97-AF65-F5344CB8AC3E}">
        <p14:creationId xmlns:p14="http://schemas.microsoft.com/office/powerpoint/2010/main" val="28672294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20</a:t>
            </a:fld>
            <a:endParaRPr lang="en-US"/>
          </a:p>
        </p:txBody>
      </p:sp>
    </p:spTree>
    <p:extLst>
      <p:ext uri="{BB962C8B-B14F-4D97-AF65-F5344CB8AC3E}">
        <p14:creationId xmlns:p14="http://schemas.microsoft.com/office/powerpoint/2010/main" val="11806464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21</a:t>
            </a:fld>
            <a:endParaRPr lang="en-US"/>
          </a:p>
        </p:txBody>
      </p:sp>
    </p:spTree>
    <p:extLst>
      <p:ext uri="{BB962C8B-B14F-4D97-AF65-F5344CB8AC3E}">
        <p14:creationId xmlns:p14="http://schemas.microsoft.com/office/powerpoint/2010/main" val="32321247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started on May 7 2023, and all I knew was</a:t>
            </a:r>
          </a:p>
          <a:p>
            <a:pPr marL="228600" indent="-228600">
              <a:buAutoNum type="arabicPeriod"/>
            </a:pPr>
            <a:r>
              <a:rPr lang="en-US"/>
              <a:t>Basic Python</a:t>
            </a:r>
          </a:p>
          <a:p>
            <a:pPr marL="0" indent="0">
              <a:buNone/>
            </a:pPr>
            <a:r>
              <a:rPr lang="en-US"/>
              <a:t>And by basic, I mean very basic</a:t>
            </a:r>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a:p>
        </p:txBody>
      </p:sp>
    </p:spTree>
    <p:extLst>
      <p:ext uri="{BB962C8B-B14F-4D97-AF65-F5344CB8AC3E}">
        <p14:creationId xmlns:p14="http://schemas.microsoft.com/office/powerpoint/2010/main" val="1474854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22</a:t>
            </a:fld>
            <a:endParaRPr lang="en-US"/>
          </a:p>
        </p:txBody>
      </p:sp>
    </p:spTree>
    <p:extLst>
      <p:ext uri="{BB962C8B-B14F-4D97-AF65-F5344CB8AC3E}">
        <p14:creationId xmlns:p14="http://schemas.microsoft.com/office/powerpoint/2010/main" val="11359906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23</a:t>
            </a:fld>
            <a:endParaRPr lang="en-US"/>
          </a:p>
        </p:txBody>
      </p:sp>
    </p:spTree>
    <p:extLst>
      <p:ext uri="{BB962C8B-B14F-4D97-AF65-F5344CB8AC3E}">
        <p14:creationId xmlns:p14="http://schemas.microsoft.com/office/powerpoint/2010/main" val="27647290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24</a:t>
            </a:fld>
            <a:endParaRPr lang="en-US"/>
          </a:p>
        </p:txBody>
      </p:sp>
    </p:spTree>
    <p:extLst>
      <p:ext uri="{BB962C8B-B14F-4D97-AF65-F5344CB8AC3E}">
        <p14:creationId xmlns:p14="http://schemas.microsoft.com/office/powerpoint/2010/main" val="39110917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25</a:t>
            </a:fld>
            <a:endParaRPr lang="en-US"/>
          </a:p>
        </p:txBody>
      </p:sp>
    </p:spTree>
    <p:extLst>
      <p:ext uri="{BB962C8B-B14F-4D97-AF65-F5344CB8AC3E}">
        <p14:creationId xmlns:p14="http://schemas.microsoft.com/office/powerpoint/2010/main" val="19651142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26</a:t>
            </a:fld>
            <a:endParaRPr lang="en-US"/>
          </a:p>
        </p:txBody>
      </p:sp>
    </p:spTree>
    <p:extLst>
      <p:ext uri="{BB962C8B-B14F-4D97-AF65-F5344CB8AC3E}">
        <p14:creationId xmlns:p14="http://schemas.microsoft.com/office/powerpoint/2010/main" val="32318863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want to touch on how I came up with the module itself.</a:t>
            </a:r>
          </a:p>
        </p:txBody>
      </p:sp>
      <p:sp>
        <p:nvSpPr>
          <p:cNvPr id="4" name="Slide Number Placeholder 3"/>
          <p:cNvSpPr>
            <a:spLocks noGrp="1"/>
          </p:cNvSpPr>
          <p:nvPr>
            <p:ph type="sldNum" sz="quarter" idx="5"/>
          </p:nvPr>
        </p:nvSpPr>
        <p:spPr/>
        <p:txBody>
          <a:bodyPr/>
          <a:lstStyle/>
          <a:p>
            <a:fld id="{22289C57-55D7-40A4-A101-E74FAC7A092B}" type="slidenum">
              <a:rPr lang="en-US" smtClean="0"/>
              <a:t>27</a:t>
            </a:fld>
            <a:endParaRPr lang="en-US"/>
          </a:p>
        </p:txBody>
      </p:sp>
    </p:spTree>
    <p:extLst>
      <p:ext uri="{BB962C8B-B14F-4D97-AF65-F5344CB8AC3E}">
        <p14:creationId xmlns:p14="http://schemas.microsoft.com/office/powerpoint/2010/main" val="3870593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28</a:t>
            </a:fld>
            <a:endParaRPr lang="en-US"/>
          </a:p>
        </p:txBody>
      </p:sp>
    </p:spTree>
    <p:extLst>
      <p:ext uri="{BB962C8B-B14F-4D97-AF65-F5344CB8AC3E}">
        <p14:creationId xmlns:p14="http://schemas.microsoft.com/office/powerpoint/2010/main" val="4011444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29</a:t>
            </a:fld>
            <a:endParaRPr lang="en-US"/>
          </a:p>
        </p:txBody>
      </p:sp>
    </p:spTree>
    <p:extLst>
      <p:ext uri="{BB962C8B-B14F-4D97-AF65-F5344CB8AC3E}">
        <p14:creationId xmlns:p14="http://schemas.microsoft.com/office/powerpoint/2010/main" val="263025714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30</a:t>
            </a:fld>
            <a:endParaRPr lang="en-US"/>
          </a:p>
        </p:txBody>
      </p:sp>
    </p:spTree>
    <p:extLst>
      <p:ext uri="{BB962C8B-B14F-4D97-AF65-F5344CB8AC3E}">
        <p14:creationId xmlns:p14="http://schemas.microsoft.com/office/powerpoint/2010/main" val="41024498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31</a:t>
            </a:fld>
            <a:endParaRPr lang="en-US"/>
          </a:p>
        </p:txBody>
      </p:sp>
    </p:spTree>
    <p:extLst>
      <p:ext uri="{BB962C8B-B14F-4D97-AF65-F5344CB8AC3E}">
        <p14:creationId xmlns:p14="http://schemas.microsoft.com/office/powerpoint/2010/main" val="1968129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 started on May 7 2023, and all I knew was</a:t>
            </a:r>
          </a:p>
          <a:p>
            <a:pPr marL="228600" indent="-228600">
              <a:buAutoNum type="arabicPeriod"/>
            </a:pPr>
            <a:r>
              <a:rPr lang="en-US"/>
              <a:t>Basic Python</a:t>
            </a:r>
          </a:p>
          <a:p>
            <a:pPr marL="0" indent="0">
              <a:buNone/>
            </a:pPr>
            <a:r>
              <a:rPr lang="en-US"/>
              <a:t>And by basic, I mean very basic</a:t>
            </a:r>
          </a:p>
          <a:p>
            <a:pPr marL="0" indent="0">
              <a:buNone/>
            </a:pPr>
            <a:r>
              <a:rPr lang="en-US"/>
              <a:t>All I knew were</a:t>
            </a:r>
          </a:p>
          <a:p>
            <a:pPr marL="0" indent="0">
              <a:buNone/>
            </a:pPr>
            <a:r>
              <a:rPr lang="en-US"/>
              <a:t>If for while</a:t>
            </a:r>
          </a:p>
          <a:p>
            <a:pPr marL="0" indent="0">
              <a:buNone/>
            </a:pPr>
            <a:r>
              <a:rPr lang="en-US"/>
              <a:t>Bool str int float list</a:t>
            </a:r>
          </a:p>
          <a:p>
            <a:pPr marL="0" indent="0">
              <a:buNone/>
            </a:pPr>
            <a:r>
              <a:rPr lang="en-US"/>
              <a:t>Input print</a:t>
            </a:r>
          </a:p>
          <a:p>
            <a:pPr marL="0" indent="0">
              <a:buNone/>
            </a:pPr>
            <a:endParaRPr lang="en-US"/>
          </a:p>
          <a:p>
            <a:pPr marL="0" indent="0">
              <a:buNone/>
            </a:pPr>
            <a:r>
              <a:rPr lang="en-US"/>
              <a:t>I knew nothing about</a:t>
            </a:r>
          </a:p>
          <a:p>
            <a:pPr marL="0" indent="0">
              <a:buNone/>
            </a:pPr>
            <a:r>
              <a:rPr lang="en-US" err="1"/>
              <a:t>dict</a:t>
            </a:r>
            <a:endParaRPr lang="en-US"/>
          </a:p>
          <a:p>
            <a:pPr marL="0" indent="0">
              <a:buNone/>
            </a:pPr>
            <a:r>
              <a:rPr lang="en-US"/>
              <a:t>class</a:t>
            </a:r>
          </a:p>
          <a:p>
            <a:pPr marL="0" indent="0">
              <a:buNone/>
            </a:pPr>
            <a:r>
              <a:rPr lang="en-US"/>
              <a:t>import (pip)</a:t>
            </a:r>
          </a:p>
          <a:p>
            <a:pPr marL="0" indent="0">
              <a:buNone/>
            </a:pPr>
            <a:r>
              <a:rPr lang="en-US"/>
              <a:t>async</a:t>
            </a:r>
          </a:p>
          <a:p>
            <a:pPr marL="0" indent="0">
              <a:buNone/>
            </a:pPr>
            <a:r>
              <a:rPr lang="en-US"/>
              <a:t>threading</a:t>
            </a:r>
          </a:p>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a:p>
        </p:txBody>
      </p:sp>
    </p:spTree>
    <p:extLst>
      <p:ext uri="{BB962C8B-B14F-4D97-AF65-F5344CB8AC3E}">
        <p14:creationId xmlns:p14="http://schemas.microsoft.com/office/powerpoint/2010/main" val="1221176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32</a:t>
            </a:fld>
            <a:endParaRPr lang="en-US"/>
          </a:p>
        </p:txBody>
      </p:sp>
    </p:spTree>
    <p:extLst>
      <p:ext uri="{BB962C8B-B14F-4D97-AF65-F5344CB8AC3E}">
        <p14:creationId xmlns:p14="http://schemas.microsoft.com/office/powerpoint/2010/main" val="702683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a:t>The second thing that helped a lot was knowing English,</a:t>
            </a:r>
          </a:p>
          <a:p>
            <a:pPr marL="0" indent="0">
              <a:buNone/>
            </a:pPr>
            <a:r>
              <a:rPr lang="en-US"/>
              <a:t>I consider myself semi-fluent despite never living abroad</a:t>
            </a:r>
          </a:p>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a:p>
        </p:txBody>
      </p:sp>
    </p:spTree>
    <p:extLst>
      <p:ext uri="{BB962C8B-B14F-4D97-AF65-F5344CB8AC3E}">
        <p14:creationId xmlns:p14="http://schemas.microsoft.com/office/powerpoint/2010/main" val="988182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a:p>
            <a:pPr marL="0" indent="0">
              <a:buNone/>
            </a:pPr>
            <a:endParaRPr lang="en-US"/>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a:p>
        </p:txBody>
      </p:sp>
    </p:spTree>
    <p:extLst>
      <p:ext uri="{BB962C8B-B14F-4D97-AF65-F5344CB8AC3E}">
        <p14:creationId xmlns:p14="http://schemas.microsoft.com/office/powerpoint/2010/main" val="1365713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a:p>
          <a:p>
            <a:pPr marL="0" indent="0">
              <a:buNone/>
            </a:pPr>
            <a:endParaRPr lang="en-US"/>
          </a:p>
          <a:p>
            <a:r>
              <a:rPr lang="en-US"/>
              <a:t>The Plan was simple.</a:t>
            </a:r>
          </a:p>
          <a:p>
            <a:r>
              <a:rPr lang="en-US"/>
              <a:t>It was.</a:t>
            </a:r>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a:p>
        </p:txBody>
      </p:sp>
    </p:spTree>
    <p:extLst>
      <p:ext uri="{BB962C8B-B14F-4D97-AF65-F5344CB8AC3E}">
        <p14:creationId xmlns:p14="http://schemas.microsoft.com/office/powerpoint/2010/main" val="29115366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Right off the bat, it gave me 3 deep learning libraries I have never seen before and is asking me to choose one.</a:t>
            </a:r>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a:p>
        </p:txBody>
      </p:sp>
    </p:spTree>
    <p:extLst>
      <p:ext uri="{BB962C8B-B14F-4D97-AF65-F5344CB8AC3E}">
        <p14:creationId xmlns:p14="http://schemas.microsoft.com/office/powerpoint/2010/main" val="1218101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Right off the bat, it gave me 3 deep learning libraries I have never seen before and is asking me to choose one.</a:t>
            </a:r>
          </a:p>
          <a:p>
            <a:endParaRPr lang="en-US"/>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a:p>
        </p:txBody>
      </p:sp>
    </p:spTree>
    <p:extLst>
      <p:ext uri="{BB962C8B-B14F-4D97-AF65-F5344CB8AC3E}">
        <p14:creationId xmlns:p14="http://schemas.microsoft.com/office/powerpoint/2010/main" val="33278196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During the development, there were lots of ideas and code scrapped. </a:t>
            </a:r>
          </a:p>
          <a:p>
            <a:r>
              <a:rPr lang="en-US"/>
              <a:t>However, despite not being used, this unexpectedly taught me how to do OOP programing,</a:t>
            </a:r>
          </a:p>
          <a:p>
            <a:r>
              <a:rPr lang="en-US"/>
              <a:t>and how that could benefit the structure of my own projects.</a:t>
            </a:r>
          </a:p>
          <a:p>
            <a:r>
              <a:rPr lang="en-US"/>
              <a:t>My point being, even if something doesn’t directly help your project. It may still prove to be a good experience to have.</a:t>
            </a:r>
          </a:p>
          <a:p>
            <a:r>
              <a:rPr lang="en-US"/>
              <a:t>So don’t be scared to try new things.</a:t>
            </a:r>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a:p>
        </p:txBody>
      </p:sp>
    </p:spTree>
    <p:extLst>
      <p:ext uri="{BB962C8B-B14F-4D97-AF65-F5344CB8AC3E}">
        <p14:creationId xmlns:p14="http://schemas.microsoft.com/office/powerpoint/2010/main" val="36006165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zh-TW" altLang="en-US"/>
              <a:t>按一下圖示以新增表格</a:t>
            </a:r>
            <a:endParaRPr lang="en-US"/>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兩個內容">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zh-TW" altLang="en-US"/>
              <a:t>按一下圖示以新增表格</a:t>
            </a:r>
            <a:endParaRPr lang="en-US"/>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zh-TW" altLang="en-US"/>
              <a:t>按一下圖示以新增圖片</a:t>
            </a:r>
            <a:endParaRPr lang="en-US"/>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a:t>Click to add content</a:t>
            </a:r>
          </a:p>
          <a:p>
            <a:pPr lvl="1"/>
            <a:r>
              <a:rPr lang="en-US"/>
              <a:t>Second level</a:t>
            </a:r>
          </a:p>
          <a:p>
            <a:pPr lvl="2"/>
            <a:r>
              <a:rPr lang="en-US"/>
              <a:t>Third level</a:t>
            </a:r>
          </a:p>
          <a:p>
            <a:pPr lvl="3"/>
            <a:r>
              <a:rPr lang="en-US"/>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zh-TW" altLang="en-US"/>
              <a:t>按一下圖示以新增圖片</a:t>
            </a:r>
            <a:endParaRPr lang="en-US"/>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a:t>Click to add content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8.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8.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10.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8.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8" Type="http://schemas.microsoft.com/office/2007/relationships/diagramDrawing" Target="../diagrams/drawing10.xml"/><Relationship Id="rId13" Type="http://schemas.microsoft.com/office/2007/relationships/diagramDrawing" Target="../diagrams/drawing11.xml"/><Relationship Id="rId3" Type="http://schemas.openxmlformats.org/officeDocument/2006/relationships/image" Target="../media/image33.png"/><Relationship Id="rId7" Type="http://schemas.openxmlformats.org/officeDocument/2006/relationships/diagramColors" Target="../diagrams/colors10.xml"/><Relationship Id="rId12" Type="http://schemas.openxmlformats.org/officeDocument/2006/relationships/diagramColors" Target="../diagrams/colors11.xml"/><Relationship Id="rId2" Type="http://schemas.openxmlformats.org/officeDocument/2006/relationships/notesSlide" Target="../notesSlides/notesSlide14.xml"/><Relationship Id="rId1" Type="http://schemas.openxmlformats.org/officeDocument/2006/relationships/slideLayout" Target="../slideLayouts/slideLayout8.xml"/><Relationship Id="rId6" Type="http://schemas.openxmlformats.org/officeDocument/2006/relationships/diagramQuickStyle" Target="../diagrams/quickStyle10.xml"/><Relationship Id="rId11" Type="http://schemas.openxmlformats.org/officeDocument/2006/relationships/diagramQuickStyle" Target="../diagrams/quickStyle11.xml"/><Relationship Id="rId5" Type="http://schemas.openxmlformats.org/officeDocument/2006/relationships/diagramLayout" Target="../diagrams/layout10.xml"/><Relationship Id="rId10" Type="http://schemas.openxmlformats.org/officeDocument/2006/relationships/diagramLayout" Target="../diagrams/layout11.xml"/><Relationship Id="rId4" Type="http://schemas.openxmlformats.org/officeDocument/2006/relationships/diagramData" Target="../diagrams/data10.xml"/><Relationship Id="rId9" Type="http://schemas.openxmlformats.org/officeDocument/2006/relationships/diagramData" Target="../diagrams/data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38.png"/><Relationship Id="rId4" Type="http://schemas.openxmlformats.org/officeDocument/2006/relationships/image" Target="../media/image3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notesSlide" Target="../notesSlides/notesSlide26.xml"/><Relationship Id="rId16" Type="http://schemas.openxmlformats.org/officeDocument/2006/relationships/diagramColors" Target="../diagrams/colors14.xml"/><Relationship Id="rId1" Type="http://schemas.openxmlformats.org/officeDocument/2006/relationships/slideLayout" Target="../slideLayouts/slideLayout8.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16.xml"/><Relationship Id="rId3" Type="http://schemas.openxmlformats.org/officeDocument/2006/relationships/diagramData" Target="../diagrams/data15.xml"/><Relationship Id="rId7" Type="http://schemas.microsoft.com/office/2007/relationships/diagramDrawing" Target="../diagrams/drawing15.xml"/><Relationship Id="rId12" Type="http://schemas.microsoft.com/office/2007/relationships/diagramDrawing" Target="../diagrams/drawing16.xml"/><Relationship Id="rId2" Type="http://schemas.openxmlformats.org/officeDocument/2006/relationships/notesSlide" Target="../notesSlides/notesSlide27.xml"/><Relationship Id="rId1" Type="http://schemas.openxmlformats.org/officeDocument/2006/relationships/slideLayout" Target="../slideLayouts/slideLayout8.xml"/><Relationship Id="rId6" Type="http://schemas.openxmlformats.org/officeDocument/2006/relationships/diagramColors" Target="../diagrams/colors15.xml"/><Relationship Id="rId11" Type="http://schemas.openxmlformats.org/officeDocument/2006/relationships/diagramColors" Target="../diagrams/colors16.xml"/><Relationship Id="rId5" Type="http://schemas.openxmlformats.org/officeDocument/2006/relationships/diagramQuickStyle" Target="../diagrams/quickStyle15.xml"/><Relationship Id="rId10" Type="http://schemas.openxmlformats.org/officeDocument/2006/relationships/diagramQuickStyle" Target="../diagrams/quickStyle16.xml"/><Relationship Id="rId4" Type="http://schemas.openxmlformats.org/officeDocument/2006/relationships/diagramLayout" Target="../diagrams/layout15.xml"/><Relationship Id="rId9" Type="http://schemas.openxmlformats.org/officeDocument/2006/relationships/diagramLayout" Target="../diagrams/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3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8.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42.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18" Type="http://schemas.openxmlformats.org/officeDocument/2006/relationships/diagramData" Target="../diagrams/data4.xml"/><Relationship Id="rId3" Type="http://schemas.openxmlformats.org/officeDocument/2006/relationships/diagramData" Target="../diagrams/data1.xml"/><Relationship Id="rId21" Type="http://schemas.openxmlformats.org/officeDocument/2006/relationships/diagramColors" Target="../diagrams/colors4.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6.xml"/><Relationship Id="rId16" Type="http://schemas.openxmlformats.org/officeDocument/2006/relationships/diagramColors" Target="../diagrams/colors3.xml"/><Relationship Id="rId20" Type="http://schemas.openxmlformats.org/officeDocument/2006/relationships/diagramQuickStyle" Target="../diagrams/quickStyle4.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23" Type="http://schemas.openxmlformats.org/officeDocument/2006/relationships/image" Target="../media/image16.png"/><Relationship Id="rId10" Type="http://schemas.openxmlformats.org/officeDocument/2006/relationships/diagramQuickStyle" Target="../diagrams/quickStyle2.xml"/><Relationship Id="rId19" Type="http://schemas.openxmlformats.org/officeDocument/2006/relationships/diagramLayout" Target="../diagrams/layout4.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 Id="rId22" Type="http://schemas.microsoft.com/office/2007/relationships/diagramDrawing" Target="../diagrams/drawing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19.png"/><Relationship Id="rId12" Type="http://schemas.openxmlformats.org/officeDocument/2006/relationships/customXml" Target="../ink/ink5.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customXml" Target="../ink/ink2.xml"/><Relationship Id="rId11" Type="http://schemas.openxmlformats.org/officeDocument/2006/relationships/image" Target="../media/image21.png"/><Relationship Id="rId5" Type="http://schemas.openxmlformats.org/officeDocument/2006/relationships/image" Target="../media/image180.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20.png"/><Relationship Id="rId1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A64E22A-8880-DE17-814D-601B192A7319}"/>
              </a:ext>
            </a:extLst>
          </p:cNvPr>
          <p:cNvSpPr>
            <a:spLocks noGrp="1"/>
          </p:cNvSpPr>
          <p:nvPr>
            <p:ph sz="half" idx="14"/>
          </p:nvPr>
        </p:nvSpPr>
        <p:spPr>
          <a:xfrm>
            <a:off x="511356" y="1912633"/>
            <a:ext cx="5256237" cy="1359611"/>
          </a:xfrm>
        </p:spPr>
        <p:txBody>
          <a:bodyPr>
            <a:normAutofit/>
          </a:bodyPr>
          <a:lstStyle/>
          <a:p>
            <a:r>
              <a:rPr lang="en-US" sz="2400" dirty="0"/>
              <a:t>The Journey and Process of</a:t>
            </a:r>
          </a:p>
        </p:txBody>
      </p:sp>
      <p:sp>
        <p:nvSpPr>
          <p:cNvPr id="8" name="Title 7">
            <a:extLst>
              <a:ext uri="{FF2B5EF4-FFF2-40B4-BE49-F238E27FC236}">
                <a16:creationId xmlns:a16="http://schemas.microsoft.com/office/drawing/2014/main" id="{86A78539-775B-06E4-CCF5-FE67B7A5C0C1}"/>
              </a:ext>
            </a:extLst>
          </p:cNvPr>
          <p:cNvSpPr txBox="1">
            <a:spLocks noGrp="1"/>
          </p:cNvSpPr>
          <p:nvPr>
            <p:ph type="title"/>
          </p:nvPr>
        </p:nvSpPr>
        <p:spPr>
          <a:xfrm>
            <a:off x="511356" y="2241574"/>
            <a:ext cx="10842444" cy="646331"/>
          </a:xfrm>
          <a:prstGeom prst="rect">
            <a:avLst/>
          </a:prstGeom>
          <a:noFill/>
        </p:spPr>
        <p:txBody>
          <a:bodyPr wrap="square" rtlCol="0">
            <a:spAutoFit/>
          </a:bodyPr>
          <a:lstStyle/>
          <a:p>
            <a:r>
              <a:rPr lang="en-US" sz="4000" dirty="0"/>
              <a:t>Creating my Chatbot, </a:t>
            </a:r>
          </a:p>
        </p:txBody>
      </p:sp>
      <p:sp>
        <p:nvSpPr>
          <p:cNvPr id="12" name="Content Placeholder 5">
            <a:extLst>
              <a:ext uri="{FF2B5EF4-FFF2-40B4-BE49-F238E27FC236}">
                <a16:creationId xmlns:a16="http://schemas.microsoft.com/office/drawing/2014/main" id="{5108897C-683D-6191-5089-3C8C88989C81}"/>
              </a:ext>
            </a:extLst>
          </p:cNvPr>
          <p:cNvSpPr txBox="1">
            <a:spLocks/>
          </p:cNvSpPr>
          <p:nvPr/>
        </p:nvSpPr>
        <p:spPr>
          <a:xfrm>
            <a:off x="6608064" y="2241574"/>
            <a:ext cx="2662382" cy="483173"/>
          </a:xfrm>
          <a:prstGeom prst="rect">
            <a:avLst/>
          </a:prstGeom>
        </p:spPr>
        <p:txBody>
          <a:bodyPr vert="horz" lIns="91440" tIns="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5214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i="1" dirty="0"/>
              <a:t> Lucid.</a:t>
            </a:r>
          </a:p>
        </p:txBody>
      </p:sp>
      <p:sp>
        <p:nvSpPr>
          <p:cNvPr id="13" name="TextBox 12">
            <a:extLst>
              <a:ext uri="{FF2B5EF4-FFF2-40B4-BE49-F238E27FC236}">
                <a16:creationId xmlns:a16="http://schemas.microsoft.com/office/drawing/2014/main" id="{ED7122AE-8069-43FF-A55B-0003C7380E8E}"/>
              </a:ext>
            </a:extLst>
          </p:cNvPr>
          <p:cNvSpPr txBox="1"/>
          <p:nvPr/>
        </p:nvSpPr>
        <p:spPr>
          <a:xfrm>
            <a:off x="9270446" y="5206781"/>
            <a:ext cx="2456873" cy="646331"/>
          </a:xfrm>
          <a:prstGeom prst="rect">
            <a:avLst/>
          </a:prstGeom>
          <a:noFill/>
        </p:spPr>
        <p:txBody>
          <a:bodyPr wrap="square" rtlCol="0">
            <a:spAutoFit/>
          </a:bodyPr>
          <a:lstStyle/>
          <a:p>
            <a:r>
              <a:rPr lang="en-US" dirty="0"/>
              <a:t>By 20522</a:t>
            </a:r>
            <a:r>
              <a:rPr lang="zh-TW" altLang="en-US" dirty="0"/>
              <a:t>連洵孜</a:t>
            </a:r>
            <a:endParaRPr lang="en-US" altLang="zh-TW" dirty="0"/>
          </a:p>
          <a:p>
            <a:endParaRPr lang="en-US" dirty="0"/>
          </a:p>
        </p:txBody>
      </p:sp>
    </p:spTree>
    <p:extLst>
      <p:ext uri="{BB962C8B-B14F-4D97-AF65-F5344CB8AC3E}">
        <p14:creationId xmlns:p14="http://schemas.microsoft.com/office/powerpoint/2010/main" val="8839214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dirty="0"/>
              <a:t>The hard part:</a:t>
            </a:r>
          </a:p>
        </p:txBody>
      </p:sp>
      <p:sp>
        <p:nvSpPr>
          <p:cNvPr id="4" name="TextBox 3">
            <a:extLst>
              <a:ext uri="{FF2B5EF4-FFF2-40B4-BE49-F238E27FC236}">
                <a16:creationId xmlns:a16="http://schemas.microsoft.com/office/drawing/2014/main" id="{05D7AAE5-A9F7-B61D-744B-2D6316DFD58D}"/>
              </a:ext>
            </a:extLst>
          </p:cNvPr>
          <p:cNvSpPr txBox="1"/>
          <p:nvPr/>
        </p:nvSpPr>
        <p:spPr>
          <a:xfrm>
            <a:off x="3676650" y="3075057"/>
            <a:ext cx="4838700" cy="707886"/>
          </a:xfrm>
          <a:prstGeom prst="rect">
            <a:avLst/>
          </a:prstGeom>
          <a:noFill/>
        </p:spPr>
        <p:txBody>
          <a:bodyPr wrap="square" rtlCol="0">
            <a:spAutoFit/>
          </a:bodyPr>
          <a:lstStyle/>
          <a:p>
            <a:pPr algn="ctr"/>
            <a:r>
              <a:rPr lang="en-US" sz="4000" dirty="0"/>
              <a:t>Trial and Error</a:t>
            </a:r>
          </a:p>
        </p:txBody>
      </p:sp>
      <p:sp>
        <p:nvSpPr>
          <p:cNvPr id="5" name="Title 1">
            <a:extLst>
              <a:ext uri="{FF2B5EF4-FFF2-40B4-BE49-F238E27FC236}">
                <a16:creationId xmlns:a16="http://schemas.microsoft.com/office/drawing/2014/main" id="{9F962430-DD14-04C9-B68D-F13FC42B26C6}"/>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1: lack of background knowledge</a:t>
            </a:r>
          </a:p>
        </p:txBody>
      </p:sp>
      <p:pic>
        <p:nvPicPr>
          <p:cNvPr id="6" name="Graphic 5">
            <a:extLst>
              <a:ext uri="{FF2B5EF4-FFF2-40B4-BE49-F238E27FC236}">
                <a16:creationId xmlns:a16="http://schemas.microsoft.com/office/drawing/2014/main" id="{EDB44A2F-124C-8B12-7920-0DAE9F4A44F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5590" y="1651210"/>
            <a:ext cx="3429000" cy="634365"/>
          </a:xfrm>
          <a:prstGeom prst="rect">
            <a:avLst/>
          </a:prstGeom>
        </p:spPr>
      </p:pic>
      <p:pic>
        <p:nvPicPr>
          <p:cNvPr id="7" name="Picture 6" descr="A black and white logo&#10;&#10;Description automatically generated">
            <a:extLst>
              <a:ext uri="{FF2B5EF4-FFF2-40B4-BE49-F238E27FC236}">
                <a16:creationId xmlns:a16="http://schemas.microsoft.com/office/drawing/2014/main" id="{73186B30-BE73-4A36-3E38-212C0A90FFDF}"/>
              </a:ext>
            </a:extLst>
          </p:cNvPr>
          <p:cNvPicPr>
            <a:picLocks noChangeAspect="1"/>
          </p:cNvPicPr>
          <p:nvPr/>
        </p:nvPicPr>
        <p:blipFill>
          <a:blip r:embed="rId5"/>
          <a:stretch>
            <a:fillRect/>
          </a:stretch>
        </p:blipFill>
        <p:spPr>
          <a:xfrm>
            <a:off x="6518500" y="4315528"/>
            <a:ext cx="4261112" cy="1499619"/>
          </a:xfrm>
          <a:prstGeom prst="rect">
            <a:avLst/>
          </a:prstGeom>
        </p:spPr>
      </p:pic>
      <p:pic>
        <p:nvPicPr>
          <p:cNvPr id="8" name="Picture 7">
            <a:extLst>
              <a:ext uri="{FF2B5EF4-FFF2-40B4-BE49-F238E27FC236}">
                <a16:creationId xmlns:a16="http://schemas.microsoft.com/office/drawing/2014/main" id="{090B26EA-DBBA-384E-DFA2-1517EE216054}"/>
              </a:ext>
            </a:extLst>
          </p:cNvPr>
          <p:cNvPicPr>
            <a:picLocks noChangeAspect="1"/>
          </p:cNvPicPr>
          <p:nvPr/>
        </p:nvPicPr>
        <p:blipFill>
          <a:blip r:embed="rId6"/>
          <a:stretch>
            <a:fillRect/>
          </a:stretch>
        </p:blipFill>
        <p:spPr>
          <a:xfrm>
            <a:off x="909651" y="4193858"/>
            <a:ext cx="3486637" cy="2172003"/>
          </a:xfrm>
          <a:prstGeom prst="rect">
            <a:avLst/>
          </a:prstGeom>
        </p:spPr>
      </p:pic>
      <p:pic>
        <p:nvPicPr>
          <p:cNvPr id="10" name="Picture 9">
            <a:extLst>
              <a:ext uri="{FF2B5EF4-FFF2-40B4-BE49-F238E27FC236}">
                <a16:creationId xmlns:a16="http://schemas.microsoft.com/office/drawing/2014/main" id="{F1AE7B19-E7A6-63A1-D855-EA81BEB59BEE}"/>
              </a:ext>
            </a:extLst>
          </p:cNvPr>
          <p:cNvPicPr>
            <a:picLocks noChangeAspect="1"/>
          </p:cNvPicPr>
          <p:nvPr/>
        </p:nvPicPr>
        <p:blipFill>
          <a:blip r:embed="rId7"/>
          <a:stretch>
            <a:fillRect/>
          </a:stretch>
        </p:blipFill>
        <p:spPr>
          <a:xfrm>
            <a:off x="5673499" y="1806772"/>
            <a:ext cx="5106113" cy="857370"/>
          </a:xfrm>
          <a:prstGeom prst="rect">
            <a:avLst/>
          </a:prstGeom>
        </p:spPr>
      </p:pic>
    </p:spTree>
    <p:extLst>
      <p:ext uri="{BB962C8B-B14F-4D97-AF65-F5344CB8AC3E}">
        <p14:creationId xmlns:p14="http://schemas.microsoft.com/office/powerpoint/2010/main" val="1909373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0-#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par>
                                <p:cTn id="15" presetID="2" presetClass="entr" presetSubtype="1" fill="hold" nodeType="withEffect">
                                  <p:stCondLst>
                                    <p:cond delay="10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400" fill="hold"/>
                                        <p:tgtEl>
                                          <p:spTgt spid="10"/>
                                        </p:tgtEl>
                                        <p:attrNameLst>
                                          <p:attrName>ppt_x</p:attrName>
                                        </p:attrNameLst>
                                      </p:cBhvr>
                                      <p:tavLst>
                                        <p:tav tm="0">
                                          <p:val>
                                            <p:strVal val="#ppt_x"/>
                                          </p:val>
                                        </p:tav>
                                        <p:tav tm="100000">
                                          <p:val>
                                            <p:strVal val="#ppt_x"/>
                                          </p:val>
                                        </p:tav>
                                      </p:tavLst>
                                    </p:anim>
                                    <p:anim calcmode="lin" valueType="num">
                                      <p:cBhvr additive="base">
                                        <p:cTn id="18" dur="400" fill="hold"/>
                                        <p:tgtEl>
                                          <p:spTgt spid="10"/>
                                        </p:tgtEl>
                                        <p:attrNameLst>
                                          <p:attrName>ppt_y</p:attrName>
                                        </p:attrNameLst>
                                      </p:cBhvr>
                                      <p:tavLst>
                                        <p:tav tm="0">
                                          <p:val>
                                            <p:strVal val="0-#ppt_h/2"/>
                                          </p:val>
                                        </p:tav>
                                        <p:tav tm="100000">
                                          <p:val>
                                            <p:strVal val="#ppt_y"/>
                                          </p:val>
                                        </p:tav>
                                      </p:tavLst>
                                    </p:anim>
                                  </p:childTnLst>
                                </p:cTn>
                              </p:par>
                              <p:par>
                                <p:cTn id="19" presetID="2" presetClass="entr" presetSubtype="2" fill="hold" nodeType="withEffect">
                                  <p:stCondLst>
                                    <p:cond delay="20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300" fill="hold"/>
                                        <p:tgtEl>
                                          <p:spTgt spid="7"/>
                                        </p:tgtEl>
                                        <p:attrNameLst>
                                          <p:attrName>ppt_x</p:attrName>
                                        </p:attrNameLst>
                                      </p:cBhvr>
                                      <p:tavLst>
                                        <p:tav tm="0">
                                          <p:val>
                                            <p:strVal val="1+#ppt_w/2"/>
                                          </p:val>
                                        </p:tav>
                                        <p:tav tm="100000">
                                          <p:val>
                                            <p:strVal val="#ppt_x"/>
                                          </p:val>
                                        </p:tav>
                                      </p:tavLst>
                                    </p:anim>
                                    <p:anim calcmode="lin" valueType="num">
                                      <p:cBhvr additive="base">
                                        <p:cTn id="22" dur="300" fill="hold"/>
                                        <p:tgtEl>
                                          <p:spTgt spid="7"/>
                                        </p:tgtEl>
                                        <p:attrNameLst>
                                          <p:attrName>ppt_y</p:attrName>
                                        </p:attrNameLst>
                                      </p:cBhvr>
                                      <p:tavLst>
                                        <p:tav tm="0">
                                          <p:val>
                                            <p:strVal val="#ppt_y"/>
                                          </p:val>
                                        </p:tav>
                                        <p:tav tm="100000">
                                          <p:val>
                                            <p:strVal val="#ppt_y"/>
                                          </p:val>
                                        </p:tav>
                                      </p:tavLst>
                                    </p:anim>
                                  </p:childTnLst>
                                </p:cTn>
                              </p:par>
                              <p:par>
                                <p:cTn id="23" presetID="2" presetClass="entr" presetSubtype="4" fill="hold" nodeType="withEffect">
                                  <p:stCondLst>
                                    <p:cond delay="30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200" fill="hold"/>
                                        <p:tgtEl>
                                          <p:spTgt spid="8"/>
                                        </p:tgtEl>
                                        <p:attrNameLst>
                                          <p:attrName>ppt_x</p:attrName>
                                        </p:attrNameLst>
                                      </p:cBhvr>
                                      <p:tavLst>
                                        <p:tav tm="0">
                                          <p:val>
                                            <p:strVal val="#ppt_x"/>
                                          </p:val>
                                        </p:tav>
                                        <p:tav tm="100000">
                                          <p:val>
                                            <p:strVal val="#ppt_x"/>
                                          </p:val>
                                        </p:tav>
                                      </p:tavLst>
                                    </p:anim>
                                    <p:anim calcmode="lin" valueType="num">
                                      <p:cBhvr additive="base">
                                        <p:cTn id="26" dur="2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8" fill="hold" grpId="0" nodeType="clickEffect">
                                  <p:stCondLst>
                                    <p:cond delay="0"/>
                                  </p:stCondLst>
                                  <p:childTnLst>
                                    <p:anim calcmode="lin" valueType="num">
                                      <p:cBhvr additive="base">
                                        <p:cTn id="30" dur="500"/>
                                        <p:tgtEl>
                                          <p:spTgt spid="5"/>
                                        </p:tgtEl>
                                        <p:attrNameLst>
                                          <p:attrName>ppt_x</p:attrName>
                                        </p:attrNameLst>
                                      </p:cBhvr>
                                      <p:tavLst>
                                        <p:tav tm="0">
                                          <p:val>
                                            <p:strVal val="ppt_x"/>
                                          </p:val>
                                        </p:tav>
                                        <p:tav tm="100000">
                                          <p:val>
                                            <p:strVal val="0-ppt_w/2"/>
                                          </p:val>
                                        </p:tav>
                                      </p:tavLst>
                                    </p:anim>
                                    <p:anim calcmode="lin" valueType="num">
                                      <p:cBhvr additive="base">
                                        <p:cTn id="31" dur="500"/>
                                        <p:tgtEl>
                                          <p:spTgt spid="5"/>
                                        </p:tgtEl>
                                        <p:attrNameLst>
                                          <p:attrName>ppt_y</p:attrName>
                                        </p:attrNameLst>
                                      </p:cBhvr>
                                      <p:tavLst>
                                        <p:tav tm="0">
                                          <p:val>
                                            <p:strVal val="ppt_y"/>
                                          </p:val>
                                        </p:tav>
                                        <p:tav tm="100000">
                                          <p:val>
                                            <p:strVal val="ppt_y"/>
                                          </p:val>
                                        </p:tav>
                                      </p:tavLst>
                                    </p:anim>
                                    <p:set>
                                      <p:cBhvr>
                                        <p:cTn id="32" dur="1" fill="hold">
                                          <p:stCondLst>
                                            <p:cond delay="499"/>
                                          </p:stCondLst>
                                        </p:cTn>
                                        <p:tgtEl>
                                          <p:spTgt spid="5"/>
                                        </p:tgtEl>
                                        <p:attrNameLst>
                                          <p:attrName>style.visibility</p:attrName>
                                        </p:attrNameLst>
                                      </p:cBhvr>
                                      <p:to>
                                        <p:strVal val="hidden"/>
                                      </p:to>
                                    </p:set>
                                  </p:childTnLst>
                                </p:cTn>
                              </p:par>
                              <p:par>
                                <p:cTn id="33" presetID="2" presetClass="exit" presetSubtype="8" fill="hold" nodeType="withEffect">
                                  <p:stCondLst>
                                    <p:cond delay="0"/>
                                  </p:stCondLst>
                                  <p:childTnLst>
                                    <p:anim calcmode="lin" valueType="num">
                                      <p:cBhvr additive="base">
                                        <p:cTn id="34" dur="500"/>
                                        <p:tgtEl>
                                          <p:spTgt spid="6"/>
                                        </p:tgtEl>
                                        <p:attrNameLst>
                                          <p:attrName>ppt_x</p:attrName>
                                        </p:attrNameLst>
                                      </p:cBhvr>
                                      <p:tavLst>
                                        <p:tav tm="0">
                                          <p:val>
                                            <p:strVal val="ppt_x"/>
                                          </p:val>
                                        </p:tav>
                                        <p:tav tm="100000">
                                          <p:val>
                                            <p:strVal val="0-ppt_w/2"/>
                                          </p:val>
                                        </p:tav>
                                      </p:tavLst>
                                    </p:anim>
                                    <p:anim calcmode="lin" valueType="num">
                                      <p:cBhvr additive="base">
                                        <p:cTn id="35" dur="500"/>
                                        <p:tgtEl>
                                          <p:spTgt spid="6"/>
                                        </p:tgtEl>
                                        <p:attrNameLst>
                                          <p:attrName>ppt_y</p:attrName>
                                        </p:attrNameLst>
                                      </p:cBhvr>
                                      <p:tavLst>
                                        <p:tav tm="0">
                                          <p:val>
                                            <p:strVal val="ppt_y"/>
                                          </p:val>
                                        </p:tav>
                                        <p:tav tm="100000">
                                          <p:val>
                                            <p:strVal val="ppt_y"/>
                                          </p:val>
                                        </p:tav>
                                      </p:tavLst>
                                    </p:anim>
                                    <p:set>
                                      <p:cBhvr>
                                        <p:cTn id="36" dur="1" fill="hold">
                                          <p:stCondLst>
                                            <p:cond delay="499"/>
                                          </p:stCondLst>
                                        </p:cTn>
                                        <p:tgtEl>
                                          <p:spTgt spid="6"/>
                                        </p:tgtEl>
                                        <p:attrNameLst>
                                          <p:attrName>style.visibility</p:attrName>
                                        </p:attrNameLst>
                                      </p:cBhvr>
                                      <p:to>
                                        <p:strVal val="hidden"/>
                                      </p:to>
                                    </p:set>
                                  </p:childTnLst>
                                </p:cTn>
                              </p:par>
                              <p:par>
                                <p:cTn id="37" presetID="2" presetClass="exit" presetSubtype="1" fill="hold" nodeType="withEffect">
                                  <p:stCondLst>
                                    <p:cond delay="0"/>
                                  </p:stCondLst>
                                  <p:childTnLst>
                                    <p:anim calcmode="lin" valueType="num">
                                      <p:cBhvr additive="base">
                                        <p:cTn id="38" dur="500"/>
                                        <p:tgtEl>
                                          <p:spTgt spid="10"/>
                                        </p:tgtEl>
                                        <p:attrNameLst>
                                          <p:attrName>ppt_x</p:attrName>
                                        </p:attrNameLst>
                                      </p:cBhvr>
                                      <p:tavLst>
                                        <p:tav tm="0">
                                          <p:val>
                                            <p:strVal val="ppt_x"/>
                                          </p:val>
                                        </p:tav>
                                        <p:tav tm="100000">
                                          <p:val>
                                            <p:strVal val="ppt_x"/>
                                          </p:val>
                                        </p:tav>
                                      </p:tavLst>
                                    </p:anim>
                                    <p:anim calcmode="lin" valueType="num">
                                      <p:cBhvr additive="base">
                                        <p:cTn id="39" dur="500"/>
                                        <p:tgtEl>
                                          <p:spTgt spid="10"/>
                                        </p:tgtEl>
                                        <p:attrNameLst>
                                          <p:attrName>ppt_y</p:attrName>
                                        </p:attrNameLst>
                                      </p:cBhvr>
                                      <p:tavLst>
                                        <p:tav tm="0">
                                          <p:val>
                                            <p:strVal val="ppt_y"/>
                                          </p:val>
                                        </p:tav>
                                        <p:tav tm="100000">
                                          <p:val>
                                            <p:strVal val="0-ppt_h/2"/>
                                          </p:val>
                                        </p:tav>
                                      </p:tavLst>
                                    </p:anim>
                                    <p:set>
                                      <p:cBhvr>
                                        <p:cTn id="40" dur="1" fill="hold">
                                          <p:stCondLst>
                                            <p:cond delay="499"/>
                                          </p:stCondLst>
                                        </p:cTn>
                                        <p:tgtEl>
                                          <p:spTgt spid="10"/>
                                        </p:tgtEl>
                                        <p:attrNameLst>
                                          <p:attrName>style.visibility</p:attrName>
                                        </p:attrNameLst>
                                      </p:cBhvr>
                                      <p:to>
                                        <p:strVal val="hidden"/>
                                      </p:to>
                                    </p:set>
                                  </p:childTnLst>
                                </p:cTn>
                              </p:par>
                              <p:par>
                                <p:cTn id="41" presetID="2" presetClass="exit" presetSubtype="2" fill="hold" nodeType="withEffect">
                                  <p:stCondLst>
                                    <p:cond delay="0"/>
                                  </p:stCondLst>
                                  <p:childTnLst>
                                    <p:anim calcmode="lin" valueType="num">
                                      <p:cBhvr additive="base">
                                        <p:cTn id="42" dur="500"/>
                                        <p:tgtEl>
                                          <p:spTgt spid="7"/>
                                        </p:tgtEl>
                                        <p:attrNameLst>
                                          <p:attrName>ppt_x</p:attrName>
                                        </p:attrNameLst>
                                      </p:cBhvr>
                                      <p:tavLst>
                                        <p:tav tm="0">
                                          <p:val>
                                            <p:strVal val="ppt_x"/>
                                          </p:val>
                                        </p:tav>
                                        <p:tav tm="100000">
                                          <p:val>
                                            <p:strVal val="1+ppt_w/2"/>
                                          </p:val>
                                        </p:tav>
                                      </p:tavLst>
                                    </p:anim>
                                    <p:anim calcmode="lin" valueType="num">
                                      <p:cBhvr additive="base">
                                        <p:cTn id="43" dur="500"/>
                                        <p:tgtEl>
                                          <p:spTgt spid="7"/>
                                        </p:tgtEl>
                                        <p:attrNameLst>
                                          <p:attrName>ppt_y</p:attrName>
                                        </p:attrNameLst>
                                      </p:cBhvr>
                                      <p:tavLst>
                                        <p:tav tm="0">
                                          <p:val>
                                            <p:strVal val="ppt_y"/>
                                          </p:val>
                                        </p:tav>
                                        <p:tav tm="100000">
                                          <p:val>
                                            <p:strVal val="ppt_y"/>
                                          </p:val>
                                        </p:tav>
                                      </p:tavLst>
                                    </p:anim>
                                    <p:set>
                                      <p:cBhvr>
                                        <p:cTn id="44" dur="1" fill="hold">
                                          <p:stCondLst>
                                            <p:cond delay="499"/>
                                          </p:stCondLst>
                                        </p:cTn>
                                        <p:tgtEl>
                                          <p:spTgt spid="7"/>
                                        </p:tgtEl>
                                        <p:attrNameLst>
                                          <p:attrName>style.visibility</p:attrName>
                                        </p:attrNameLst>
                                      </p:cBhvr>
                                      <p:to>
                                        <p:strVal val="hidden"/>
                                      </p:to>
                                    </p:set>
                                  </p:childTnLst>
                                </p:cTn>
                              </p:par>
                              <p:par>
                                <p:cTn id="45" presetID="2" presetClass="exit" presetSubtype="4" fill="hold" nodeType="withEffect">
                                  <p:stCondLst>
                                    <p:cond delay="0"/>
                                  </p:stCondLst>
                                  <p:childTnLst>
                                    <p:anim calcmode="lin" valueType="num">
                                      <p:cBhvr additive="base">
                                        <p:cTn id="46" dur="500"/>
                                        <p:tgtEl>
                                          <p:spTgt spid="8"/>
                                        </p:tgtEl>
                                        <p:attrNameLst>
                                          <p:attrName>ppt_x</p:attrName>
                                        </p:attrNameLst>
                                      </p:cBhvr>
                                      <p:tavLst>
                                        <p:tav tm="0">
                                          <p:val>
                                            <p:strVal val="ppt_x"/>
                                          </p:val>
                                        </p:tav>
                                        <p:tav tm="100000">
                                          <p:val>
                                            <p:strVal val="ppt_x"/>
                                          </p:val>
                                        </p:tav>
                                      </p:tavLst>
                                    </p:anim>
                                    <p:anim calcmode="lin" valueType="num">
                                      <p:cBhvr additive="base">
                                        <p:cTn id="47" dur="500"/>
                                        <p:tgtEl>
                                          <p:spTgt spid="8"/>
                                        </p:tgtEl>
                                        <p:attrNameLst>
                                          <p:attrName>ppt_y</p:attrName>
                                        </p:attrNameLst>
                                      </p:cBhvr>
                                      <p:tavLst>
                                        <p:tav tm="0">
                                          <p:val>
                                            <p:strVal val="ppt_y"/>
                                          </p:val>
                                        </p:tav>
                                        <p:tav tm="100000">
                                          <p:val>
                                            <p:strVal val="1+ppt_h/2"/>
                                          </p:val>
                                        </p:tav>
                                      </p:tavLst>
                                    </p:anim>
                                    <p:set>
                                      <p:cBhvr>
                                        <p:cTn id="48" dur="1" fill="hold">
                                          <p:stCondLst>
                                            <p:cond delay="499"/>
                                          </p:stCondLst>
                                        </p:cTn>
                                        <p:tgtEl>
                                          <p:spTgt spid="8"/>
                                        </p:tgtEl>
                                        <p:attrNameLst>
                                          <p:attrName>style.visibility</p:attrName>
                                        </p:attrNameLst>
                                      </p:cBhvr>
                                      <p:to>
                                        <p:strVal val="hidden"/>
                                      </p:to>
                                    </p:set>
                                  </p:childTnLst>
                                </p:cTn>
                              </p:par>
                              <p:par>
                                <p:cTn id="49" presetID="2" presetClass="exit" presetSubtype="4" fill="hold" grpId="1" nodeType="withEffect">
                                  <p:stCondLst>
                                    <p:cond delay="500"/>
                                  </p:stCondLst>
                                  <p:childTnLst>
                                    <p:anim calcmode="lin" valueType="num">
                                      <p:cBhvr additive="base">
                                        <p:cTn id="50" dur="400"/>
                                        <p:tgtEl>
                                          <p:spTgt spid="4"/>
                                        </p:tgtEl>
                                        <p:attrNameLst>
                                          <p:attrName>ppt_x</p:attrName>
                                        </p:attrNameLst>
                                      </p:cBhvr>
                                      <p:tavLst>
                                        <p:tav tm="0">
                                          <p:val>
                                            <p:strVal val="ppt_x"/>
                                          </p:val>
                                        </p:tav>
                                        <p:tav tm="100000">
                                          <p:val>
                                            <p:strVal val="ppt_x"/>
                                          </p:val>
                                        </p:tav>
                                      </p:tavLst>
                                    </p:anim>
                                    <p:anim calcmode="lin" valueType="num">
                                      <p:cBhvr additive="base">
                                        <p:cTn id="51" dur="400"/>
                                        <p:tgtEl>
                                          <p:spTgt spid="4"/>
                                        </p:tgtEl>
                                        <p:attrNameLst>
                                          <p:attrName>ppt_y</p:attrName>
                                        </p:attrNameLst>
                                      </p:cBhvr>
                                      <p:tavLst>
                                        <p:tav tm="0">
                                          <p:val>
                                            <p:strVal val="ppt_y"/>
                                          </p:val>
                                        </p:tav>
                                        <p:tav tm="100000">
                                          <p:val>
                                            <p:strVal val="1+ppt_h/2"/>
                                          </p:val>
                                        </p:tav>
                                      </p:tavLst>
                                    </p:anim>
                                    <p:set>
                                      <p:cBhvr>
                                        <p:cTn id="52" dur="1" fill="hold">
                                          <p:stCondLst>
                                            <p:cond delay="3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2: scrapped ideas</a:t>
            </a:r>
          </a:p>
        </p:txBody>
      </p:sp>
      <p:pic>
        <p:nvPicPr>
          <p:cNvPr id="5" name="Picture 4">
            <a:extLst>
              <a:ext uri="{FF2B5EF4-FFF2-40B4-BE49-F238E27FC236}">
                <a16:creationId xmlns:a16="http://schemas.microsoft.com/office/drawing/2014/main" id="{7F9D05C1-D4F9-799D-5E01-BA990783C007}"/>
              </a:ext>
            </a:extLst>
          </p:cNvPr>
          <p:cNvPicPr>
            <a:picLocks noChangeAspect="1"/>
          </p:cNvPicPr>
          <p:nvPr/>
        </p:nvPicPr>
        <p:blipFill>
          <a:blip r:embed="rId3"/>
          <a:stretch>
            <a:fillRect/>
          </a:stretch>
        </p:blipFill>
        <p:spPr>
          <a:xfrm>
            <a:off x="758371" y="1687935"/>
            <a:ext cx="6577781" cy="3482130"/>
          </a:xfrm>
          <a:prstGeom prst="rect">
            <a:avLst/>
          </a:prstGeom>
        </p:spPr>
      </p:pic>
      <p:pic>
        <p:nvPicPr>
          <p:cNvPr id="10" name="Picture 9">
            <a:extLst>
              <a:ext uri="{FF2B5EF4-FFF2-40B4-BE49-F238E27FC236}">
                <a16:creationId xmlns:a16="http://schemas.microsoft.com/office/drawing/2014/main" id="{C6DC8A3D-B3DF-EA21-D10F-1091E9257279}"/>
              </a:ext>
            </a:extLst>
          </p:cNvPr>
          <p:cNvPicPr>
            <a:picLocks noChangeAspect="1"/>
          </p:cNvPicPr>
          <p:nvPr/>
        </p:nvPicPr>
        <p:blipFill>
          <a:blip r:embed="rId4"/>
          <a:stretch>
            <a:fillRect/>
          </a:stretch>
        </p:blipFill>
        <p:spPr>
          <a:xfrm>
            <a:off x="778840" y="1316793"/>
            <a:ext cx="2977019" cy="4724400"/>
          </a:xfrm>
          <a:prstGeom prst="rect">
            <a:avLst/>
          </a:prstGeom>
        </p:spPr>
      </p:pic>
      <p:pic>
        <p:nvPicPr>
          <p:cNvPr id="7" name="Graphic 6">
            <a:extLst>
              <a:ext uri="{FF2B5EF4-FFF2-40B4-BE49-F238E27FC236}">
                <a16:creationId xmlns:a16="http://schemas.microsoft.com/office/drawing/2014/main" id="{690DB392-65AE-D96C-F216-2FDB1DE17F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51031" y="1687935"/>
            <a:ext cx="3787775" cy="929267"/>
          </a:xfrm>
          <a:prstGeom prst="rect">
            <a:avLst/>
          </a:prstGeom>
        </p:spPr>
      </p:pic>
      <p:pic>
        <p:nvPicPr>
          <p:cNvPr id="11" name="Picture 10">
            <a:extLst>
              <a:ext uri="{FF2B5EF4-FFF2-40B4-BE49-F238E27FC236}">
                <a16:creationId xmlns:a16="http://schemas.microsoft.com/office/drawing/2014/main" id="{21F5278A-3A98-999F-687B-8FF03A578F3F}"/>
              </a:ext>
            </a:extLst>
          </p:cNvPr>
          <p:cNvPicPr>
            <a:picLocks noChangeAspect="1"/>
          </p:cNvPicPr>
          <p:nvPr/>
        </p:nvPicPr>
        <p:blipFill>
          <a:blip r:embed="rId7"/>
          <a:stretch>
            <a:fillRect/>
          </a:stretch>
        </p:blipFill>
        <p:spPr>
          <a:xfrm>
            <a:off x="8698087" y="3362251"/>
            <a:ext cx="1646062" cy="1807814"/>
          </a:xfrm>
          <a:prstGeom prst="rect">
            <a:avLst/>
          </a:prstGeom>
        </p:spPr>
      </p:pic>
    </p:spTree>
    <p:extLst>
      <p:ext uri="{BB962C8B-B14F-4D97-AF65-F5344CB8AC3E}">
        <p14:creationId xmlns:p14="http://schemas.microsoft.com/office/powerpoint/2010/main" val="2089934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nodeType="clickEffect">
                                  <p:stCondLst>
                                    <p:cond delay="0"/>
                                  </p:stCondLst>
                                  <p:childTnLst>
                                    <p:animMotion origin="layout" path="M -1.04167E-6 0 L 0.27435 0 " pathEditMode="relative" rAng="0" ptsTypes="AA">
                                      <p:cBhvr>
                                        <p:cTn id="20" dur="250" fill="hold"/>
                                        <p:tgtEl>
                                          <p:spTgt spid="5"/>
                                        </p:tgtEl>
                                        <p:attrNameLst>
                                          <p:attrName>ppt_x</p:attrName>
                                          <p:attrName>ppt_y</p:attrName>
                                        </p:attrNameLst>
                                      </p:cBhvr>
                                      <p:rCtr x="13711" y="0"/>
                                    </p:animMotion>
                                  </p:childTnLst>
                                </p:cTn>
                              </p:par>
                              <p:par>
                                <p:cTn id="21" presetID="2" presetClass="entr" presetSubtype="4"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250" fill="hold"/>
                                        <p:tgtEl>
                                          <p:spTgt spid="10"/>
                                        </p:tgtEl>
                                        <p:attrNameLst>
                                          <p:attrName>ppt_x</p:attrName>
                                        </p:attrNameLst>
                                      </p:cBhvr>
                                      <p:tavLst>
                                        <p:tav tm="0">
                                          <p:val>
                                            <p:strVal val="#ppt_x"/>
                                          </p:val>
                                        </p:tav>
                                        <p:tav tm="100000">
                                          <p:val>
                                            <p:strVal val="#ppt_x"/>
                                          </p:val>
                                        </p:tav>
                                      </p:tavLst>
                                    </p:anim>
                                    <p:anim calcmode="lin" valueType="num">
                                      <p:cBhvr additive="base">
                                        <p:cTn id="24" dur="250" fill="hold"/>
                                        <p:tgtEl>
                                          <p:spTgt spid="10"/>
                                        </p:tgtEl>
                                        <p:attrNameLst>
                                          <p:attrName>ppt_y</p:attrName>
                                        </p:attrNameLst>
                                      </p:cBhvr>
                                      <p:tavLst>
                                        <p:tav tm="0">
                                          <p:val>
                                            <p:strVal val="1+#ppt_h/2"/>
                                          </p:val>
                                        </p:tav>
                                        <p:tav tm="100000">
                                          <p:val>
                                            <p:strVal val="#ppt_y"/>
                                          </p:val>
                                        </p:tav>
                                      </p:tavLst>
                                    </p:anim>
                                  </p:childTnLst>
                                </p:cTn>
                              </p:par>
                              <p:par>
                                <p:cTn id="25" presetID="63" presetClass="path" presetSubtype="0" accel="50000" decel="50000" fill="hold" nodeType="withEffect">
                                  <p:stCondLst>
                                    <p:cond delay="0"/>
                                  </p:stCondLst>
                                  <p:childTnLst>
                                    <p:animMotion origin="layout" path="M 4.16667E-7 1.11111E-6 L 0.40026 -0.00093 " pathEditMode="relative" rAng="0" ptsTypes="AA">
                                      <p:cBhvr>
                                        <p:cTn id="26" dur="250" fill="hold"/>
                                        <p:tgtEl>
                                          <p:spTgt spid="7"/>
                                        </p:tgtEl>
                                        <p:attrNameLst>
                                          <p:attrName>ppt_x</p:attrName>
                                          <p:attrName>ppt_y</p:attrName>
                                        </p:attrNameLst>
                                      </p:cBhvr>
                                      <p:rCtr x="20013" y="-46"/>
                                    </p:animMotion>
                                  </p:childTnLst>
                                </p:cTn>
                              </p:par>
                              <p:par>
                                <p:cTn id="27" presetID="63" presetClass="path" presetSubtype="0" accel="50000" decel="50000" fill="hold" nodeType="withEffect">
                                  <p:stCondLst>
                                    <p:cond delay="0"/>
                                  </p:stCondLst>
                                  <p:childTnLst>
                                    <p:animMotion origin="layout" path="M 6.25E-7 -7.40741E-7 L 0.39206 -0.0037 " pathEditMode="relative" rAng="0" ptsTypes="AA">
                                      <p:cBhvr>
                                        <p:cTn id="28" dur="250" fill="hold"/>
                                        <p:tgtEl>
                                          <p:spTgt spid="11"/>
                                        </p:tgtEl>
                                        <p:attrNameLst>
                                          <p:attrName>ppt_x</p:attrName>
                                          <p:attrName>ppt_y</p:attrName>
                                        </p:attrNameLst>
                                      </p:cBhvr>
                                      <p:rCtr x="19596" y="-185"/>
                                    </p:animMotion>
                                  </p:childTnLst>
                                </p:cTn>
                              </p:par>
                            </p:childTnLst>
                          </p:cTn>
                        </p:par>
                      </p:childTnLst>
                    </p:cTn>
                  </p:par>
                  <p:par>
                    <p:cTn id="29" fill="hold">
                      <p:stCondLst>
                        <p:cond delay="indefinite"/>
                      </p:stCondLst>
                      <p:childTnLst>
                        <p:par>
                          <p:cTn id="30" fill="hold">
                            <p:stCondLst>
                              <p:cond delay="0"/>
                            </p:stCondLst>
                            <p:childTnLst>
                              <p:par>
                                <p:cTn id="31" presetID="2" presetClass="exit" presetSubtype="4" fill="hold" nodeType="clickEffect">
                                  <p:stCondLst>
                                    <p:cond delay="0"/>
                                  </p:stCondLst>
                                  <p:childTnLst>
                                    <p:anim calcmode="lin" valueType="num">
                                      <p:cBhvr additive="base">
                                        <p:cTn id="32" dur="500"/>
                                        <p:tgtEl>
                                          <p:spTgt spid="5"/>
                                        </p:tgtEl>
                                        <p:attrNameLst>
                                          <p:attrName>ppt_x</p:attrName>
                                        </p:attrNameLst>
                                      </p:cBhvr>
                                      <p:tavLst>
                                        <p:tav tm="0">
                                          <p:val>
                                            <p:strVal val="ppt_x"/>
                                          </p:val>
                                        </p:tav>
                                        <p:tav tm="100000">
                                          <p:val>
                                            <p:strVal val="ppt_x"/>
                                          </p:val>
                                        </p:tav>
                                      </p:tavLst>
                                    </p:anim>
                                    <p:anim calcmode="lin" valueType="num">
                                      <p:cBhvr additive="base">
                                        <p:cTn id="33" dur="500"/>
                                        <p:tgtEl>
                                          <p:spTgt spid="5"/>
                                        </p:tgtEl>
                                        <p:attrNameLst>
                                          <p:attrName>ppt_y</p:attrName>
                                        </p:attrNameLst>
                                      </p:cBhvr>
                                      <p:tavLst>
                                        <p:tav tm="0">
                                          <p:val>
                                            <p:strVal val="ppt_y"/>
                                          </p:val>
                                        </p:tav>
                                        <p:tav tm="100000">
                                          <p:val>
                                            <p:strVal val="1+ppt_h/2"/>
                                          </p:val>
                                        </p:tav>
                                      </p:tavLst>
                                    </p:anim>
                                    <p:set>
                                      <p:cBhvr>
                                        <p:cTn id="34" dur="1" fill="hold">
                                          <p:stCondLst>
                                            <p:cond delay="499"/>
                                          </p:stCondLst>
                                        </p:cTn>
                                        <p:tgtEl>
                                          <p:spTgt spid="5"/>
                                        </p:tgtEl>
                                        <p:attrNameLst>
                                          <p:attrName>style.visibility</p:attrName>
                                        </p:attrNameLst>
                                      </p:cBhvr>
                                      <p:to>
                                        <p:strVal val="hidden"/>
                                      </p:to>
                                    </p:set>
                                  </p:childTnLst>
                                </p:cTn>
                              </p:par>
                              <p:par>
                                <p:cTn id="35" presetID="2" presetClass="exit" presetSubtype="4" fill="hold" nodeType="withEffect">
                                  <p:stCondLst>
                                    <p:cond delay="0"/>
                                  </p:stCondLst>
                                  <p:childTnLst>
                                    <p:anim calcmode="lin" valueType="num">
                                      <p:cBhvr additive="base">
                                        <p:cTn id="36" dur="500"/>
                                        <p:tgtEl>
                                          <p:spTgt spid="10"/>
                                        </p:tgtEl>
                                        <p:attrNameLst>
                                          <p:attrName>ppt_x</p:attrName>
                                        </p:attrNameLst>
                                      </p:cBhvr>
                                      <p:tavLst>
                                        <p:tav tm="0">
                                          <p:val>
                                            <p:strVal val="ppt_x"/>
                                          </p:val>
                                        </p:tav>
                                        <p:tav tm="100000">
                                          <p:val>
                                            <p:strVal val="ppt_x"/>
                                          </p:val>
                                        </p:tav>
                                      </p:tavLst>
                                    </p:anim>
                                    <p:anim calcmode="lin" valueType="num">
                                      <p:cBhvr additive="base">
                                        <p:cTn id="37" dur="500"/>
                                        <p:tgtEl>
                                          <p:spTgt spid="10"/>
                                        </p:tgtEl>
                                        <p:attrNameLst>
                                          <p:attrName>ppt_y</p:attrName>
                                        </p:attrNameLst>
                                      </p:cBhvr>
                                      <p:tavLst>
                                        <p:tav tm="0">
                                          <p:val>
                                            <p:strVal val="ppt_y"/>
                                          </p:val>
                                        </p:tav>
                                        <p:tav tm="100000">
                                          <p:val>
                                            <p:strVal val="1+ppt_h/2"/>
                                          </p:val>
                                        </p:tav>
                                      </p:tavLst>
                                    </p:anim>
                                    <p:set>
                                      <p:cBhvr>
                                        <p:cTn id="38" dur="1" fill="hold">
                                          <p:stCondLst>
                                            <p:cond delay="499"/>
                                          </p:stCondLst>
                                        </p:cTn>
                                        <p:tgtEl>
                                          <p:spTgt spid="10"/>
                                        </p:tgtEl>
                                        <p:attrNameLst>
                                          <p:attrName>style.visibility</p:attrName>
                                        </p:attrNameLst>
                                      </p:cBhvr>
                                      <p:to>
                                        <p:strVal val="hidden"/>
                                      </p:to>
                                    </p:set>
                                  </p:childTnLst>
                                </p:cTn>
                              </p:par>
                              <p:par>
                                <p:cTn id="39" presetID="2" presetClass="exit" presetSubtype="8" fill="hold" grpId="0" nodeType="withEffect">
                                  <p:stCondLst>
                                    <p:cond delay="0"/>
                                  </p:stCondLst>
                                  <p:childTnLst>
                                    <p:anim calcmode="lin" valueType="num">
                                      <p:cBhvr additive="base">
                                        <p:cTn id="40" dur="500"/>
                                        <p:tgtEl>
                                          <p:spTgt spid="9"/>
                                        </p:tgtEl>
                                        <p:attrNameLst>
                                          <p:attrName>ppt_x</p:attrName>
                                        </p:attrNameLst>
                                      </p:cBhvr>
                                      <p:tavLst>
                                        <p:tav tm="0">
                                          <p:val>
                                            <p:strVal val="ppt_x"/>
                                          </p:val>
                                        </p:tav>
                                        <p:tav tm="100000">
                                          <p:val>
                                            <p:strVal val="0-ppt_w/2"/>
                                          </p:val>
                                        </p:tav>
                                      </p:tavLst>
                                    </p:anim>
                                    <p:anim calcmode="lin" valueType="num">
                                      <p:cBhvr additive="base">
                                        <p:cTn id="41" dur="500"/>
                                        <p:tgtEl>
                                          <p:spTgt spid="9"/>
                                        </p:tgtEl>
                                        <p:attrNameLst>
                                          <p:attrName>ppt_y</p:attrName>
                                        </p:attrNameLst>
                                      </p:cBhvr>
                                      <p:tavLst>
                                        <p:tav tm="0">
                                          <p:val>
                                            <p:strVal val="ppt_y"/>
                                          </p:val>
                                        </p:tav>
                                        <p:tav tm="100000">
                                          <p:val>
                                            <p:strVal val="ppt_y"/>
                                          </p:val>
                                        </p:tav>
                                      </p:tavLst>
                                    </p:anim>
                                    <p:set>
                                      <p:cBhvr>
                                        <p:cTn id="4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dirty="0"/>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5" name="Text Placeholder 2">
            <a:extLst>
              <a:ext uri="{FF2B5EF4-FFF2-40B4-BE49-F238E27FC236}">
                <a16:creationId xmlns:a16="http://schemas.microsoft.com/office/drawing/2014/main" id="{46D61F44-D46E-ED2C-AF08-B32A409C0210}"/>
              </a:ext>
            </a:extLst>
          </p:cNvPr>
          <p:cNvSpPr txBox="1">
            <a:spLocks/>
          </p:cNvSpPr>
          <p:nvPr/>
        </p:nvSpPr>
        <p:spPr>
          <a:xfrm>
            <a:off x="4347529" y="1813965"/>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graphicFrame>
        <p:nvGraphicFramePr>
          <p:cNvPr id="6" name="Diagram 5">
            <a:extLst>
              <a:ext uri="{FF2B5EF4-FFF2-40B4-BE49-F238E27FC236}">
                <a16:creationId xmlns:a16="http://schemas.microsoft.com/office/drawing/2014/main" id="{F30D6B6A-2880-57D9-0830-B88887E8D1D6}"/>
              </a:ext>
            </a:extLst>
          </p:cNvPr>
          <p:cNvGraphicFramePr/>
          <p:nvPr>
            <p:extLst>
              <p:ext uri="{D42A27DB-BD31-4B8C-83A1-F6EECF244321}">
                <p14:modId xmlns:p14="http://schemas.microsoft.com/office/powerpoint/2010/main" val="2815710321"/>
              </p:ext>
            </p:extLst>
          </p:nvPr>
        </p:nvGraphicFramePr>
        <p:xfrm>
          <a:off x="4905051" y="2446407"/>
          <a:ext cx="1813136" cy="1688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Group 13">
            <a:extLst>
              <a:ext uri="{FF2B5EF4-FFF2-40B4-BE49-F238E27FC236}">
                <a16:creationId xmlns:a16="http://schemas.microsoft.com/office/drawing/2014/main" id="{A598767F-28E9-1C62-3D4F-4607490E9221}"/>
              </a:ext>
            </a:extLst>
          </p:cNvPr>
          <p:cNvGrpSpPr/>
          <p:nvPr/>
        </p:nvGrpSpPr>
        <p:grpSpPr>
          <a:xfrm rot="16200000">
            <a:off x="5867151" y="3163573"/>
            <a:ext cx="456445" cy="529526"/>
            <a:chOff x="2350492" y="2424200"/>
            <a:chExt cx="456445" cy="529526"/>
          </a:xfrm>
        </p:grpSpPr>
        <p:sp>
          <p:nvSpPr>
            <p:cNvPr id="15" name="Arrow: Right 14">
              <a:extLst>
                <a:ext uri="{FF2B5EF4-FFF2-40B4-BE49-F238E27FC236}">
                  <a16:creationId xmlns:a16="http://schemas.microsoft.com/office/drawing/2014/main" id="{AF974F5F-A6B0-47DA-97A7-2215B53F9F0B}"/>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6" name="Arrow: Right 4">
              <a:extLst>
                <a:ext uri="{FF2B5EF4-FFF2-40B4-BE49-F238E27FC236}">
                  <a16:creationId xmlns:a16="http://schemas.microsoft.com/office/drawing/2014/main" id="{8941C73D-B6E1-FCAC-5DA2-0D729C63C2A6}"/>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17" name="Group 16">
            <a:extLst>
              <a:ext uri="{FF2B5EF4-FFF2-40B4-BE49-F238E27FC236}">
                <a16:creationId xmlns:a16="http://schemas.microsoft.com/office/drawing/2014/main" id="{9173473E-2C6A-F2ED-4B73-F78DF0EDC21D}"/>
              </a:ext>
            </a:extLst>
          </p:cNvPr>
          <p:cNvGrpSpPr/>
          <p:nvPr/>
        </p:nvGrpSpPr>
        <p:grpSpPr>
          <a:xfrm rot="5400000">
            <a:off x="5244071" y="3194138"/>
            <a:ext cx="456445" cy="529526"/>
            <a:chOff x="2350492" y="2424200"/>
            <a:chExt cx="456445" cy="529526"/>
          </a:xfrm>
        </p:grpSpPr>
        <p:sp>
          <p:nvSpPr>
            <p:cNvPr id="18" name="Arrow: Right 17">
              <a:extLst>
                <a:ext uri="{FF2B5EF4-FFF2-40B4-BE49-F238E27FC236}">
                  <a16:creationId xmlns:a16="http://schemas.microsoft.com/office/drawing/2014/main" id="{71480E79-C037-EE24-1FAB-4139646B3D6C}"/>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9" name="Arrow: Right 4">
              <a:extLst>
                <a:ext uri="{FF2B5EF4-FFF2-40B4-BE49-F238E27FC236}">
                  <a16:creationId xmlns:a16="http://schemas.microsoft.com/office/drawing/2014/main" id="{8C24742D-F661-0376-BCB3-8439989B4469}"/>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aphicFrame>
        <p:nvGraphicFramePr>
          <p:cNvPr id="20" name="Diagram 19">
            <a:extLst>
              <a:ext uri="{FF2B5EF4-FFF2-40B4-BE49-F238E27FC236}">
                <a16:creationId xmlns:a16="http://schemas.microsoft.com/office/drawing/2014/main" id="{CB44CD04-0A75-321F-EC5D-69BEC79B1C5C}"/>
              </a:ext>
            </a:extLst>
          </p:cNvPr>
          <p:cNvGraphicFramePr/>
          <p:nvPr>
            <p:extLst>
              <p:ext uri="{D42A27DB-BD31-4B8C-83A1-F6EECF244321}">
                <p14:modId xmlns:p14="http://schemas.microsoft.com/office/powerpoint/2010/main" val="2432548679"/>
              </p:ext>
            </p:extLst>
          </p:nvPr>
        </p:nvGraphicFramePr>
        <p:xfrm>
          <a:off x="4812312" y="2478017"/>
          <a:ext cx="1945396" cy="16089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1" name="Diagram 20">
            <a:extLst>
              <a:ext uri="{FF2B5EF4-FFF2-40B4-BE49-F238E27FC236}">
                <a16:creationId xmlns:a16="http://schemas.microsoft.com/office/drawing/2014/main" id="{5F7C276A-2DAC-8217-F7D2-89825D0EFCD2}"/>
              </a:ext>
            </a:extLst>
          </p:cNvPr>
          <p:cNvGraphicFramePr/>
          <p:nvPr>
            <p:extLst>
              <p:ext uri="{D42A27DB-BD31-4B8C-83A1-F6EECF244321}">
                <p14:modId xmlns:p14="http://schemas.microsoft.com/office/powerpoint/2010/main" val="4023196763"/>
              </p:ext>
            </p:extLst>
          </p:nvPr>
        </p:nvGraphicFramePr>
        <p:xfrm>
          <a:off x="4798434" y="2486411"/>
          <a:ext cx="1973152" cy="16089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2" name="Group 21">
            <a:extLst>
              <a:ext uri="{FF2B5EF4-FFF2-40B4-BE49-F238E27FC236}">
                <a16:creationId xmlns:a16="http://schemas.microsoft.com/office/drawing/2014/main" id="{DEFE91E7-F9EB-E5CF-FBA4-039E4E8E3950}"/>
              </a:ext>
            </a:extLst>
          </p:cNvPr>
          <p:cNvGrpSpPr/>
          <p:nvPr/>
        </p:nvGrpSpPr>
        <p:grpSpPr>
          <a:xfrm>
            <a:off x="5583526" y="3026123"/>
            <a:ext cx="456445" cy="529526"/>
            <a:chOff x="2350492" y="2424200"/>
            <a:chExt cx="456445" cy="529526"/>
          </a:xfrm>
        </p:grpSpPr>
        <p:sp>
          <p:nvSpPr>
            <p:cNvPr id="23" name="Arrow: Right 22">
              <a:extLst>
                <a:ext uri="{FF2B5EF4-FFF2-40B4-BE49-F238E27FC236}">
                  <a16:creationId xmlns:a16="http://schemas.microsoft.com/office/drawing/2014/main" id="{A2C4A725-F649-49EC-E11A-5BBF1295D115}"/>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4" name="Arrow: Right 4">
              <a:extLst>
                <a:ext uri="{FF2B5EF4-FFF2-40B4-BE49-F238E27FC236}">
                  <a16:creationId xmlns:a16="http://schemas.microsoft.com/office/drawing/2014/main" id="{173832D8-D2CB-496E-63B7-8609E24EE38C}"/>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25" name="Group 24">
            <a:extLst>
              <a:ext uri="{FF2B5EF4-FFF2-40B4-BE49-F238E27FC236}">
                <a16:creationId xmlns:a16="http://schemas.microsoft.com/office/drawing/2014/main" id="{BE741951-C98C-29AB-7D3D-6B219CAD1145}"/>
              </a:ext>
            </a:extLst>
          </p:cNvPr>
          <p:cNvGrpSpPr/>
          <p:nvPr/>
        </p:nvGrpSpPr>
        <p:grpSpPr>
          <a:xfrm>
            <a:off x="5651863" y="3064924"/>
            <a:ext cx="456445" cy="529526"/>
            <a:chOff x="2350492" y="2424200"/>
            <a:chExt cx="456445" cy="529526"/>
          </a:xfrm>
        </p:grpSpPr>
        <p:sp>
          <p:nvSpPr>
            <p:cNvPr id="26" name="Arrow: Right 25">
              <a:extLst>
                <a:ext uri="{FF2B5EF4-FFF2-40B4-BE49-F238E27FC236}">
                  <a16:creationId xmlns:a16="http://schemas.microsoft.com/office/drawing/2014/main" id="{6DD7B6E3-BC3D-1A06-899A-353D1D0438FB}"/>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7" name="Arrow: Right 4">
              <a:extLst>
                <a:ext uri="{FF2B5EF4-FFF2-40B4-BE49-F238E27FC236}">
                  <a16:creationId xmlns:a16="http://schemas.microsoft.com/office/drawing/2014/main" id="{3D68146D-5FD7-5E79-CE80-C8DB987DD0AD}"/>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aphicFrame>
        <p:nvGraphicFramePr>
          <p:cNvPr id="28" name="Diagram 27">
            <a:extLst>
              <a:ext uri="{FF2B5EF4-FFF2-40B4-BE49-F238E27FC236}">
                <a16:creationId xmlns:a16="http://schemas.microsoft.com/office/drawing/2014/main" id="{DD4EEEEA-0E83-88FA-E0B6-3EE1BBD93C2E}"/>
              </a:ext>
            </a:extLst>
          </p:cNvPr>
          <p:cNvGraphicFramePr/>
          <p:nvPr>
            <p:extLst>
              <p:ext uri="{D42A27DB-BD31-4B8C-83A1-F6EECF244321}">
                <p14:modId xmlns:p14="http://schemas.microsoft.com/office/powerpoint/2010/main" val="3405670742"/>
              </p:ext>
            </p:extLst>
          </p:nvPr>
        </p:nvGraphicFramePr>
        <p:xfrm>
          <a:off x="4760851" y="2286464"/>
          <a:ext cx="2127630" cy="201019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715146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250" fill="hold"/>
                                        <p:tgtEl>
                                          <p:spTgt spid="28"/>
                                        </p:tgtEl>
                                        <p:attrNameLst>
                                          <p:attrName>ppt_x</p:attrName>
                                        </p:attrNameLst>
                                      </p:cBhvr>
                                      <p:tavLst>
                                        <p:tav tm="0">
                                          <p:val>
                                            <p:strVal val="#ppt_x"/>
                                          </p:val>
                                        </p:tav>
                                        <p:tav tm="100000">
                                          <p:val>
                                            <p:strVal val="#ppt_x"/>
                                          </p:val>
                                        </p:tav>
                                      </p:tavLst>
                                    </p:anim>
                                    <p:anim calcmode="lin" valueType="num">
                                      <p:cBhvr additive="base">
                                        <p:cTn id="12" dur="250" fill="hold"/>
                                        <p:tgtEl>
                                          <p:spTgt spid="28"/>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 presetClass="entr" presetSubtype="0" fill="hold" grpId="1" nodeType="afterEffect">
                                  <p:stCondLst>
                                    <p:cond delay="0"/>
                                  </p:stCondLst>
                                  <p:childTnLst>
                                    <p:set>
                                      <p:cBhvr>
                                        <p:cTn id="15" dur="1" fill="hold">
                                          <p:stCondLst>
                                            <p:cond delay="0"/>
                                          </p:stCondLst>
                                        </p:cTn>
                                        <p:tgtEl>
                                          <p:spTgt spid="20"/>
                                        </p:tgtEl>
                                        <p:attrNameLst>
                                          <p:attrName>style.visibility</p:attrName>
                                        </p:attrNameLst>
                                      </p:cBhvr>
                                      <p:to>
                                        <p:strVal val="visible"/>
                                      </p:to>
                                    </p:set>
                                  </p:childTnLst>
                                </p:cTn>
                              </p:par>
                            </p:childTnLst>
                          </p:cTn>
                        </p:par>
                        <p:par>
                          <p:cTn id="16" fill="hold">
                            <p:stCondLst>
                              <p:cond delay="500"/>
                            </p:stCondLst>
                            <p:childTnLst>
                              <p:par>
                                <p:cTn id="17" presetID="1" presetClass="entr" presetSubtype="0" fill="hold" grpId="1" nodeType="after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0"/>
                                          </p:stCondLst>
                                        </p:cTn>
                                        <p:tgtEl>
                                          <p:spTgt spid="22"/>
                                        </p:tgtEl>
                                        <p:attrNameLst>
                                          <p:attrName>style.visibility</p:attrName>
                                        </p:attrNameLst>
                                      </p:cBhvr>
                                      <p:to>
                                        <p:strVal val="visible"/>
                                      </p:to>
                                    </p:set>
                                  </p:childTnLst>
                                </p:cTn>
                              </p:par>
                            </p:childTnLst>
                          </p:cTn>
                        </p:par>
                        <p:par>
                          <p:cTn id="22" fill="hold">
                            <p:stCondLst>
                              <p:cond delay="500"/>
                            </p:stCondLst>
                            <p:childTnLst>
                              <p:par>
                                <p:cTn id="23" presetID="1" presetClass="entr" presetSubtype="0" fill="hold"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500"/>
                            </p:stCondLst>
                            <p:childTnLst>
                              <p:par>
                                <p:cTn id="26" presetID="1" presetClass="entr" presetSubtype="0" fill="hold" grpId="1" nodeType="afterEffect">
                                  <p:stCondLst>
                                    <p:cond delay="0"/>
                                  </p:stCondLst>
                                  <p:childTnLst>
                                    <p:set>
                                      <p:cBhvr>
                                        <p:cTn id="27" dur="1" fill="hold">
                                          <p:stCondLst>
                                            <p:cond delay="0"/>
                                          </p:stCondLst>
                                        </p:cTn>
                                        <p:tgtEl>
                                          <p:spTgt spid="6"/>
                                        </p:tgtEl>
                                        <p:attrNameLst>
                                          <p:attrName>style.visibility</p:attrName>
                                        </p:attrNameLst>
                                      </p:cBhvr>
                                      <p:to>
                                        <p:strVal val="visible"/>
                                      </p:to>
                                    </p:set>
                                  </p:childTnLst>
                                </p:cTn>
                              </p:par>
                            </p:childTnLst>
                          </p:cTn>
                        </p:par>
                        <p:par>
                          <p:cTn id="28" fill="hold">
                            <p:stCondLst>
                              <p:cond delay="500"/>
                            </p:stCondLst>
                            <p:childTnLst>
                              <p:par>
                                <p:cTn id="29" presetID="1" presetClass="entr" presetSubtype="0" fill="hold" nodeType="after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childTnLst>
                                </p:cTn>
                              </p:par>
                              <p:par>
                                <p:cTn id="34" presetID="42" presetClass="path" presetSubtype="0" accel="50000" decel="50000" fill="hold" grpId="0" nodeType="withEffect">
                                  <p:stCondLst>
                                    <p:cond delay="0"/>
                                  </p:stCondLst>
                                  <p:childTnLst>
                                    <p:animMotion origin="layout" path="M 8.33333E-7 -2.22222E-6 L -0.22109 -2.22222E-6 " pathEditMode="relative" rAng="0" ptsTypes="AA">
                                      <p:cBhvr>
                                        <p:cTn id="35" dur="250" fill="hold"/>
                                        <p:tgtEl>
                                          <p:spTgt spid="20"/>
                                        </p:tgtEl>
                                        <p:attrNameLst>
                                          <p:attrName>ppt_x</p:attrName>
                                          <p:attrName>ppt_y</p:attrName>
                                        </p:attrNameLst>
                                      </p:cBhvr>
                                      <p:rCtr x="-11055" y="0"/>
                                    </p:animMotion>
                                  </p:childTnLst>
                                </p:cTn>
                              </p:par>
                              <p:par>
                                <p:cTn id="36" presetID="42" presetClass="path" presetSubtype="0" accel="50000" decel="50000" fill="hold" nodeType="withEffect">
                                  <p:stCondLst>
                                    <p:cond delay="0"/>
                                  </p:stCondLst>
                                  <p:childTnLst>
                                    <p:animMotion origin="layout" path="M -2.70833E-6 -1.11111E-6 L -0.11276 0.0007 " pathEditMode="relative" rAng="0" ptsTypes="AA">
                                      <p:cBhvr>
                                        <p:cTn id="37" dur="250" fill="hold"/>
                                        <p:tgtEl>
                                          <p:spTgt spid="22"/>
                                        </p:tgtEl>
                                        <p:attrNameLst>
                                          <p:attrName>ppt_x</p:attrName>
                                          <p:attrName>ppt_y</p:attrName>
                                        </p:attrNameLst>
                                      </p:cBhvr>
                                      <p:rCtr x="-5638" y="23"/>
                                    </p:animMotion>
                                  </p:childTnLst>
                                </p:cTn>
                              </p:par>
                              <p:par>
                                <p:cTn id="38" presetID="42" presetClass="path" presetSubtype="0" accel="50000" decel="50000" fill="hold" nodeType="withEffect">
                                  <p:stCondLst>
                                    <p:cond delay="0"/>
                                  </p:stCondLst>
                                  <p:childTnLst>
                                    <p:animMotion origin="layout" path="M -1.66667E-6 3.33333E-6 L 0.11016 -0.00718 " pathEditMode="relative" rAng="0" ptsTypes="AA">
                                      <p:cBhvr>
                                        <p:cTn id="39" dur="250" fill="hold"/>
                                        <p:tgtEl>
                                          <p:spTgt spid="25"/>
                                        </p:tgtEl>
                                        <p:attrNameLst>
                                          <p:attrName>ppt_x</p:attrName>
                                          <p:attrName>ppt_y</p:attrName>
                                        </p:attrNameLst>
                                      </p:cBhvr>
                                      <p:rCtr x="5508" y="-370"/>
                                    </p:animMotion>
                                  </p:childTnLst>
                                </p:cTn>
                              </p:par>
                              <p:par>
                                <p:cTn id="40" presetID="42" presetClass="path" presetSubtype="0" accel="50000" decel="50000" fill="hold" grpId="0" nodeType="withEffect">
                                  <p:stCondLst>
                                    <p:cond delay="0"/>
                                  </p:stCondLst>
                                  <p:childTnLst>
                                    <p:animMotion origin="layout" path="M 8.33333E-7 -1.11111E-6 L 0.2207 0.00023 " pathEditMode="relative" rAng="0" ptsTypes="AA">
                                      <p:cBhvr>
                                        <p:cTn id="41" dur="250" fill="hold"/>
                                        <p:tgtEl>
                                          <p:spTgt spid="21"/>
                                        </p:tgtEl>
                                        <p:attrNameLst>
                                          <p:attrName>ppt_x</p:attrName>
                                          <p:attrName>ppt_y</p:attrName>
                                        </p:attrNameLst>
                                      </p:cBhvr>
                                      <p:rCtr x="11029" y="0"/>
                                    </p:animMotion>
                                  </p:childTnLst>
                                </p:cTn>
                              </p:par>
                              <p:par>
                                <p:cTn id="42" presetID="42" presetClass="path" presetSubtype="0" accel="50000" decel="50000" fill="hold" grpId="0" nodeType="withEffect">
                                  <p:stCondLst>
                                    <p:cond delay="0"/>
                                  </p:stCondLst>
                                  <p:childTnLst>
                                    <p:animMotion origin="layout" path="M -2.70833E-6 -1.11111E-6 L -0.00052 0.26273 " pathEditMode="relative" rAng="0" ptsTypes="AA">
                                      <p:cBhvr>
                                        <p:cTn id="43" dur="250" fill="hold"/>
                                        <p:tgtEl>
                                          <p:spTgt spid="6"/>
                                        </p:tgtEl>
                                        <p:attrNameLst>
                                          <p:attrName>ppt_x</p:attrName>
                                          <p:attrName>ppt_y</p:attrName>
                                        </p:attrNameLst>
                                      </p:cBhvr>
                                      <p:rCtr x="-26" y="13125"/>
                                    </p:animMotion>
                                  </p:childTnLst>
                                </p:cTn>
                              </p:par>
                              <p:par>
                                <p:cTn id="44" presetID="42" presetClass="path" presetSubtype="0" accel="50000" decel="50000" fill="hold" nodeType="withEffect">
                                  <p:stCondLst>
                                    <p:cond delay="0"/>
                                  </p:stCondLst>
                                  <p:childTnLst>
                                    <p:animMotion origin="layout" path="M 2.08333E-7 1.48148E-6 L 0.00104 0.1243 " pathEditMode="relative" rAng="0" ptsTypes="AA">
                                      <p:cBhvr>
                                        <p:cTn id="45" dur="250" fill="hold"/>
                                        <p:tgtEl>
                                          <p:spTgt spid="14"/>
                                        </p:tgtEl>
                                        <p:attrNameLst>
                                          <p:attrName>ppt_x</p:attrName>
                                          <p:attrName>ppt_y</p:attrName>
                                        </p:attrNameLst>
                                      </p:cBhvr>
                                      <p:rCtr x="52" y="6204"/>
                                    </p:animMotion>
                                  </p:childTnLst>
                                </p:cTn>
                              </p:par>
                              <p:par>
                                <p:cTn id="46" presetID="42" presetClass="path" presetSubtype="0" accel="50000" decel="50000" fill="hold" nodeType="withEffect">
                                  <p:stCondLst>
                                    <p:cond delay="0"/>
                                  </p:stCondLst>
                                  <p:childTnLst>
                                    <p:animMotion origin="layout" path="M 1.875E-6 1.85185E-6 L 0.00052 0.13102 " pathEditMode="relative" rAng="0" ptsTypes="AA">
                                      <p:cBhvr>
                                        <p:cTn id="47" dur="250" fill="hold"/>
                                        <p:tgtEl>
                                          <p:spTgt spid="17"/>
                                        </p:tgtEl>
                                        <p:attrNameLst>
                                          <p:attrName>ppt_x</p:attrName>
                                          <p:attrName>ppt_y</p:attrName>
                                        </p:attrNameLst>
                                      </p:cBhvr>
                                      <p:rCtr x="26" y="6551"/>
                                    </p:animMotion>
                                  </p:childTnLst>
                                </p:cTn>
                              </p:par>
                            </p:childTnLst>
                          </p:cTn>
                        </p:par>
                      </p:childTnLst>
                    </p:cTn>
                  </p:par>
                  <p:par>
                    <p:cTn id="48" fill="hold">
                      <p:stCondLst>
                        <p:cond delay="indefinite"/>
                      </p:stCondLst>
                      <p:childTnLst>
                        <p:par>
                          <p:cTn id="49" fill="hold">
                            <p:stCondLst>
                              <p:cond delay="0"/>
                            </p:stCondLst>
                            <p:childTnLst>
                              <p:par>
                                <p:cTn id="50" presetID="2" presetClass="exit" presetSubtype="2" fill="hold" grpId="2" nodeType="clickEffect">
                                  <p:stCondLst>
                                    <p:cond delay="0"/>
                                  </p:stCondLst>
                                  <p:childTnLst>
                                    <p:anim calcmode="lin" valueType="num">
                                      <p:cBhvr additive="base">
                                        <p:cTn id="51" dur="500"/>
                                        <p:tgtEl>
                                          <p:spTgt spid="20"/>
                                        </p:tgtEl>
                                        <p:attrNameLst>
                                          <p:attrName>ppt_x</p:attrName>
                                        </p:attrNameLst>
                                      </p:cBhvr>
                                      <p:tavLst>
                                        <p:tav tm="0">
                                          <p:val>
                                            <p:strVal val="ppt_x"/>
                                          </p:val>
                                        </p:tav>
                                        <p:tav tm="100000">
                                          <p:val>
                                            <p:strVal val="1+ppt_w/2"/>
                                          </p:val>
                                        </p:tav>
                                      </p:tavLst>
                                    </p:anim>
                                    <p:anim calcmode="lin" valueType="num">
                                      <p:cBhvr additive="base">
                                        <p:cTn id="52" dur="500"/>
                                        <p:tgtEl>
                                          <p:spTgt spid="20"/>
                                        </p:tgtEl>
                                        <p:attrNameLst>
                                          <p:attrName>ppt_y</p:attrName>
                                        </p:attrNameLst>
                                      </p:cBhvr>
                                      <p:tavLst>
                                        <p:tav tm="0">
                                          <p:val>
                                            <p:strVal val="ppt_y"/>
                                          </p:val>
                                        </p:tav>
                                        <p:tav tm="100000">
                                          <p:val>
                                            <p:strVal val="ppt_y"/>
                                          </p:val>
                                        </p:tav>
                                      </p:tavLst>
                                    </p:anim>
                                    <p:set>
                                      <p:cBhvr>
                                        <p:cTn id="53" dur="1" fill="hold">
                                          <p:stCondLst>
                                            <p:cond delay="499"/>
                                          </p:stCondLst>
                                        </p:cTn>
                                        <p:tgtEl>
                                          <p:spTgt spid="20"/>
                                        </p:tgtEl>
                                        <p:attrNameLst>
                                          <p:attrName>style.visibility</p:attrName>
                                        </p:attrNameLst>
                                      </p:cBhvr>
                                      <p:to>
                                        <p:strVal val="hidden"/>
                                      </p:to>
                                    </p:set>
                                  </p:childTnLst>
                                </p:cTn>
                              </p:par>
                              <p:par>
                                <p:cTn id="54" presetID="2" presetClass="exit" presetSubtype="2" fill="hold" nodeType="withEffect">
                                  <p:stCondLst>
                                    <p:cond delay="0"/>
                                  </p:stCondLst>
                                  <p:childTnLst>
                                    <p:anim calcmode="lin" valueType="num">
                                      <p:cBhvr additive="base">
                                        <p:cTn id="55" dur="500"/>
                                        <p:tgtEl>
                                          <p:spTgt spid="22"/>
                                        </p:tgtEl>
                                        <p:attrNameLst>
                                          <p:attrName>ppt_x</p:attrName>
                                        </p:attrNameLst>
                                      </p:cBhvr>
                                      <p:tavLst>
                                        <p:tav tm="0">
                                          <p:val>
                                            <p:strVal val="ppt_x"/>
                                          </p:val>
                                        </p:tav>
                                        <p:tav tm="100000">
                                          <p:val>
                                            <p:strVal val="1+ppt_w/2"/>
                                          </p:val>
                                        </p:tav>
                                      </p:tavLst>
                                    </p:anim>
                                    <p:anim calcmode="lin" valueType="num">
                                      <p:cBhvr additive="base">
                                        <p:cTn id="56" dur="500"/>
                                        <p:tgtEl>
                                          <p:spTgt spid="22"/>
                                        </p:tgtEl>
                                        <p:attrNameLst>
                                          <p:attrName>ppt_y</p:attrName>
                                        </p:attrNameLst>
                                      </p:cBhvr>
                                      <p:tavLst>
                                        <p:tav tm="0">
                                          <p:val>
                                            <p:strVal val="ppt_y"/>
                                          </p:val>
                                        </p:tav>
                                        <p:tav tm="100000">
                                          <p:val>
                                            <p:strVal val="ppt_y"/>
                                          </p:val>
                                        </p:tav>
                                      </p:tavLst>
                                    </p:anim>
                                    <p:set>
                                      <p:cBhvr>
                                        <p:cTn id="57" dur="1" fill="hold">
                                          <p:stCondLst>
                                            <p:cond delay="499"/>
                                          </p:stCondLst>
                                        </p:cTn>
                                        <p:tgtEl>
                                          <p:spTgt spid="22"/>
                                        </p:tgtEl>
                                        <p:attrNameLst>
                                          <p:attrName>style.visibility</p:attrName>
                                        </p:attrNameLst>
                                      </p:cBhvr>
                                      <p:to>
                                        <p:strVal val="hidden"/>
                                      </p:to>
                                    </p:set>
                                  </p:childTnLst>
                                </p:cTn>
                              </p:par>
                              <p:par>
                                <p:cTn id="58" presetID="2" presetClass="exit" presetSubtype="2" fill="hold" nodeType="withEffect">
                                  <p:stCondLst>
                                    <p:cond delay="0"/>
                                  </p:stCondLst>
                                  <p:childTnLst>
                                    <p:anim calcmode="lin" valueType="num">
                                      <p:cBhvr additive="base">
                                        <p:cTn id="59" dur="500"/>
                                        <p:tgtEl>
                                          <p:spTgt spid="25"/>
                                        </p:tgtEl>
                                        <p:attrNameLst>
                                          <p:attrName>ppt_x</p:attrName>
                                        </p:attrNameLst>
                                      </p:cBhvr>
                                      <p:tavLst>
                                        <p:tav tm="0">
                                          <p:val>
                                            <p:strVal val="ppt_x"/>
                                          </p:val>
                                        </p:tav>
                                        <p:tav tm="100000">
                                          <p:val>
                                            <p:strVal val="1+ppt_w/2"/>
                                          </p:val>
                                        </p:tav>
                                      </p:tavLst>
                                    </p:anim>
                                    <p:anim calcmode="lin" valueType="num">
                                      <p:cBhvr additive="base">
                                        <p:cTn id="60" dur="500"/>
                                        <p:tgtEl>
                                          <p:spTgt spid="25"/>
                                        </p:tgtEl>
                                        <p:attrNameLst>
                                          <p:attrName>ppt_y</p:attrName>
                                        </p:attrNameLst>
                                      </p:cBhvr>
                                      <p:tavLst>
                                        <p:tav tm="0">
                                          <p:val>
                                            <p:strVal val="ppt_y"/>
                                          </p:val>
                                        </p:tav>
                                        <p:tav tm="100000">
                                          <p:val>
                                            <p:strVal val="ppt_y"/>
                                          </p:val>
                                        </p:tav>
                                      </p:tavLst>
                                    </p:anim>
                                    <p:set>
                                      <p:cBhvr>
                                        <p:cTn id="61" dur="1" fill="hold">
                                          <p:stCondLst>
                                            <p:cond delay="499"/>
                                          </p:stCondLst>
                                        </p:cTn>
                                        <p:tgtEl>
                                          <p:spTgt spid="25"/>
                                        </p:tgtEl>
                                        <p:attrNameLst>
                                          <p:attrName>style.visibility</p:attrName>
                                        </p:attrNameLst>
                                      </p:cBhvr>
                                      <p:to>
                                        <p:strVal val="hidden"/>
                                      </p:to>
                                    </p:set>
                                  </p:childTnLst>
                                </p:cTn>
                              </p:par>
                              <p:par>
                                <p:cTn id="62" presetID="2" presetClass="exit" presetSubtype="2" fill="hold" grpId="2" nodeType="withEffect">
                                  <p:stCondLst>
                                    <p:cond delay="0"/>
                                  </p:stCondLst>
                                  <p:childTnLst>
                                    <p:anim calcmode="lin" valueType="num">
                                      <p:cBhvr additive="base">
                                        <p:cTn id="63" dur="500"/>
                                        <p:tgtEl>
                                          <p:spTgt spid="21"/>
                                        </p:tgtEl>
                                        <p:attrNameLst>
                                          <p:attrName>ppt_x</p:attrName>
                                        </p:attrNameLst>
                                      </p:cBhvr>
                                      <p:tavLst>
                                        <p:tav tm="0">
                                          <p:val>
                                            <p:strVal val="ppt_x"/>
                                          </p:val>
                                        </p:tav>
                                        <p:tav tm="100000">
                                          <p:val>
                                            <p:strVal val="1+ppt_w/2"/>
                                          </p:val>
                                        </p:tav>
                                      </p:tavLst>
                                    </p:anim>
                                    <p:anim calcmode="lin" valueType="num">
                                      <p:cBhvr additive="base">
                                        <p:cTn id="64" dur="500"/>
                                        <p:tgtEl>
                                          <p:spTgt spid="21"/>
                                        </p:tgtEl>
                                        <p:attrNameLst>
                                          <p:attrName>ppt_y</p:attrName>
                                        </p:attrNameLst>
                                      </p:cBhvr>
                                      <p:tavLst>
                                        <p:tav tm="0">
                                          <p:val>
                                            <p:strVal val="ppt_y"/>
                                          </p:val>
                                        </p:tav>
                                        <p:tav tm="100000">
                                          <p:val>
                                            <p:strVal val="ppt_y"/>
                                          </p:val>
                                        </p:tav>
                                      </p:tavLst>
                                    </p:anim>
                                    <p:set>
                                      <p:cBhvr>
                                        <p:cTn id="65" dur="1" fill="hold">
                                          <p:stCondLst>
                                            <p:cond delay="499"/>
                                          </p:stCondLst>
                                        </p:cTn>
                                        <p:tgtEl>
                                          <p:spTgt spid="21"/>
                                        </p:tgtEl>
                                        <p:attrNameLst>
                                          <p:attrName>style.visibility</p:attrName>
                                        </p:attrNameLst>
                                      </p:cBhvr>
                                      <p:to>
                                        <p:strVal val="hidden"/>
                                      </p:to>
                                    </p:set>
                                  </p:childTnLst>
                                </p:cTn>
                              </p:par>
                              <p:par>
                                <p:cTn id="66" presetID="2" presetClass="exit" presetSubtype="2" fill="hold" grpId="1" nodeType="withEffect">
                                  <p:stCondLst>
                                    <p:cond delay="0"/>
                                  </p:stCondLst>
                                  <p:childTnLst>
                                    <p:anim calcmode="lin" valueType="num">
                                      <p:cBhvr additive="base">
                                        <p:cTn id="67" dur="500"/>
                                        <p:tgtEl>
                                          <p:spTgt spid="28"/>
                                        </p:tgtEl>
                                        <p:attrNameLst>
                                          <p:attrName>ppt_x</p:attrName>
                                        </p:attrNameLst>
                                      </p:cBhvr>
                                      <p:tavLst>
                                        <p:tav tm="0">
                                          <p:val>
                                            <p:strVal val="ppt_x"/>
                                          </p:val>
                                        </p:tav>
                                        <p:tav tm="100000">
                                          <p:val>
                                            <p:strVal val="1+ppt_w/2"/>
                                          </p:val>
                                        </p:tav>
                                      </p:tavLst>
                                    </p:anim>
                                    <p:anim calcmode="lin" valueType="num">
                                      <p:cBhvr additive="base">
                                        <p:cTn id="68" dur="500"/>
                                        <p:tgtEl>
                                          <p:spTgt spid="28"/>
                                        </p:tgtEl>
                                        <p:attrNameLst>
                                          <p:attrName>ppt_y</p:attrName>
                                        </p:attrNameLst>
                                      </p:cBhvr>
                                      <p:tavLst>
                                        <p:tav tm="0">
                                          <p:val>
                                            <p:strVal val="ppt_y"/>
                                          </p:val>
                                        </p:tav>
                                        <p:tav tm="100000">
                                          <p:val>
                                            <p:strVal val="ppt_y"/>
                                          </p:val>
                                        </p:tav>
                                      </p:tavLst>
                                    </p:anim>
                                    <p:set>
                                      <p:cBhvr>
                                        <p:cTn id="69" dur="1" fill="hold">
                                          <p:stCondLst>
                                            <p:cond delay="499"/>
                                          </p:stCondLst>
                                        </p:cTn>
                                        <p:tgtEl>
                                          <p:spTgt spid="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Graphic spid="6" grpId="0">
        <p:bldAsOne/>
      </p:bldGraphic>
      <p:bldGraphic spid="6" grpId="1">
        <p:bldAsOne/>
      </p:bldGraphic>
      <p:bldGraphic spid="20" grpId="0">
        <p:bldAsOne/>
      </p:bldGraphic>
      <p:bldGraphic spid="20" grpId="1">
        <p:bldAsOne/>
      </p:bldGraphic>
      <p:bldGraphic spid="20" grpId="2">
        <p:bldAsOne/>
      </p:bldGraphic>
      <p:bldGraphic spid="21" grpId="0">
        <p:bldAsOne/>
      </p:bldGraphic>
      <p:bldGraphic spid="21" grpId="1">
        <p:bldAsOne/>
      </p:bldGraphic>
      <p:bldGraphic spid="21" grpId="2">
        <p:bldAsOne/>
      </p:bldGraphic>
      <p:bldGraphic spid="28" grpId="0">
        <p:bldAsOne/>
      </p:bldGraphic>
      <p:bldGraphic spid="28" grpId="1">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5" name="Text Placeholder 2">
            <a:extLst>
              <a:ext uri="{FF2B5EF4-FFF2-40B4-BE49-F238E27FC236}">
                <a16:creationId xmlns:a16="http://schemas.microsoft.com/office/drawing/2014/main" id="{46D61F44-D46E-ED2C-AF08-B32A409C0210}"/>
              </a:ext>
            </a:extLst>
          </p:cNvPr>
          <p:cNvSpPr txBox="1">
            <a:spLocks/>
          </p:cNvSpPr>
          <p:nvPr/>
        </p:nvSpPr>
        <p:spPr>
          <a:xfrm>
            <a:off x="4347529" y="1813965"/>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grpSp>
        <p:nvGrpSpPr>
          <p:cNvPr id="14" name="Group 13">
            <a:extLst>
              <a:ext uri="{FF2B5EF4-FFF2-40B4-BE49-F238E27FC236}">
                <a16:creationId xmlns:a16="http://schemas.microsoft.com/office/drawing/2014/main" id="{A598767F-28E9-1C62-3D4F-4607490E9221}"/>
              </a:ext>
            </a:extLst>
          </p:cNvPr>
          <p:cNvGrpSpPr/>
          <p:nvPr/>
        </p:nvGrpSpPr>
        <p:grpSpPr>
          <a:xfrm rot="16200000">
            <a:off x="5895727" y="4017648"/>
            <a:ext cx="456445" cy="529526"/>
            <a:chOff x="2350492" y="2424200"/>
            <a:chExt cx="456445" cy="529526"/>
          </a:xfrm>
        </p:grpSpPr>
        <p:sp>
          <p:nvSpPr>
            <p:cNvPr id="15" name="Arrow: Right 14">
              <a:extLst>
                <a:ext uri="{FF2B5EF4-FFF2-40B4-BE49-F238E27FC236}">
                  <a16:creationId xmlns:a16="http://schemas.microsoft.com/office/drawing/2014/main" id="{AF974F5F-A6B0-47DA-97A7-2215B53F9F0B}"/>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6" name="Arrow: Right 4">
              <a:extLst>
                <a:ext uri="{FF2B5EF4-FFF2-40B4-BE49-F238E27FC236}">
                  <a16:creationId xmlns:a16="http://schemas.microsoft.com/office/drawing/2014/main" id="{8941C73D-B6E1-FCAC-5DA2-0D729C63C2A6}"/>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17" name="Group 16">
            <a:extLst>
              <a:ext uri="{FF2B5EF4-FFF2-40B4-BE49-F238E27FC236}">
                <a16:creationId xmlns:a16="http://schemas.microsoft.com/office/drawing/2014/main" id="{9173473E-2C6A-F2ED-4B73-F78DF0EDC21D}"/>
              </a:ext>
            </a:extLst>
          </p:cNvPr>
          <p:cNvGrpSpPr/>
          <p:nvPr/>
        </p:nvGrpSpPr>
        <p:grpSpPr>
          <a:xfrm rot="5400000">
            <a:off x="5260295" y="4086114"/>
            <a:ext cx="456445" cy="529526"/>
            <a:chOff x="2350492" y="2424200"/>
            <a:chExt cx="456445" cy="529526"/>
          </a:xfrm>
        </p:grpSpPr>
        <p:sp>
          <p:nvSpPr>
            <p:cNvPr id="18" name="Arrow: Right 17">
              <a:extLst>
                <a:ext uri="{FF2B5EF4-FFF2-40B4-BE49-F238E27FC236}">
                  <a16:creationId xmlns:a16="http://schemas.microsoft.com/office/drawing/2014/main" id="{71480E79-C037-EE24-1FAB-4139646B3D6C}"/>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9" name="Arrow: Right 4">
              <a:extLst>
                <a:ext uri="{FF2B5EF4-FFF2-40B4-BE49-F238E27FC236}">
                  <a16:creationId xmlns:a16="http://schemas.microsoft.com/office/drawing/2014/main" id="{8C24742D-F661-0376-BCB3-8439989B4469}"/>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aphicFrame>
        <p:nvGraphicFramePr>
          <p:cNvPr id="4" name="Diagram 3">
            <a:extLst>
              <a:ext uri="{FF2B5EF4-FFF2-40B4-BE49-F238E27FC236}">
                <a16:creationId xmlns:a16="http://schemas.microsoft.com/office/drawing/2014/main" id="{EF60D1B2-A036-7EE1-A240-64F45A5C16D2}"/>
              </a:ext>
            </a:extLst>
          </p:cNvPr>
          <p:cNvGraphicFramePr/>
          <p:nvPr>
            <p:extLst>
              <p:ext uri="{D42A27DB-BD31-4B8C-83A1-F6EECF244321}">
                <p14:modId xmlns:p14="http://schemas.microsoft.com/office/powerpoint/2010/main" val="1575012263"/>
              </p:ext>
            </p:extLst>
          </p:nvPr>
        </p:nvGraphicFramePr>
        <p:xfrm>
          <a:off x="4885888" y="4244367"/>
          <a:ext cx="1813136" cy="1688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7" name="Group 6">
            <a:extLst>
              <a:ext uri="{FF2B5EF4-FFF2-40B4-BE49-F238E27FC236}">
                <a16:creationId xmlns:a16="http://schemas.microsoft.com/office/drawing/2014/main" id="{A32CEDE8-7584-B80E-66C0-FA4C0905A743}"/>
              </a:ext>
            </a:extLst>
          </p:cNvPr>
          <p:cNvGrpSpPr/>
          <p:nvPr/>
        </p:nvGrpSpPr>
        <p:grpSpPr>
          <a:xfrm>
            <a:off x="5260294" y="4086114"/>
            <a:ext cx="456445" cy="529526"/>
            <a:chOff x="2350492" y="2424200"/>
            <a:chExt cx="456445" cy="529526"/>
          </a:xfrm>
        </p:grpSpPr>
        <p:sp>
          <p:nvSpPr>
            <p:cNvPr id="8" name="Arrow: Right 7">
              <a:extLst>
                <a:ext uri="{FF2B5EF4-FFF2-40B4-BE49-F238E27FC236}">
                  <a16:creationId xmlns:a16="http://schemas.microsoft.com/office/drawing/2014/main" id="{A554BCD7-1FC3-DA3D-80F8-FCA3E67C740D}"/>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0" name="Arrow: Right 4">
              <a:extLst>
                <a:ext uri="{FF2B5EF4-FFF2-40B4-BE49-F238E27FC236}">
                  <a16:creationId xmlns:a16="http://schemas.microsoft.com/office/drawing/2014/main" id="{A12FC10A-8D17-3B0A-D45E-C4463E571412}"/>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3" name="Group 2">
            <a:extLst>
              <a:ext uri="{FF2B5EF4-FFF2-40B4-BE49-F238E27FC236}">
                <a16:creationId xmlns:a16="http://schemas.microsoft.com/office/drawing/2014/main" id="{DD5D696D-B7B6-8E2F-307B-F91C7D132DD0}"/>
              </a:ext>
            </a:extLst>
          </p:cNvPr>
          <p:cNvGrpSpPr/>
          <p:nvPr/>
        </p:nvGrpSpPr>
        <p:grpSpPr>
          <a:xfrm>
            <a:off x="5889943" y="4016749"/>
            <a:ext cx="456445" cy="529526"/>
            <a:chOff x="2350492" y="2424200"/>
            <a:chExt cx="456445" cy="529526"/>
          </a:xfrm>
        </p:grpSpPr>
        <p:sp>
          <p:nvSpPr>
            <p:cNvPr id="6" name="Arrow: Right 5">
              <a:extLst>
                <a:ext uri="{FF2B5EF4-FFF2-40B4-BE49-F238E27FC236}">
                  <a16:creationId xmlns:a16="http://schemas.microsoft.com/office/drawing/2014/main" id="{39F96FDB-162B-353F-90F1-B2DF56858F23}"/>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1" name="Arrow: Right 4">
              <a:extLst>
                <a:ext uri="{FF2B5EF4-FFF2-40B4-BE49-F238E27FC236}">
                  <a16:creationId xmlns:a16="http://schemas.microsoft.com/office/drawing/2014/main" id="{CC720755-8A18-DA1D-1D34-7FD99364EC2F}"/>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spTree>
    <p:extLst>
      <p:ext uri="{BB962C8B-B14F-4D97-AF65-F5344CB8AC3E}">
        <p14:creationId xmlns:p14="http://schemas.microsoft.com/office/powerpoint/2010/main" val="37623927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path" presetSubtype="0" accel="50000" decel="50000" fill="hold" nodeType="withEffect">
                                  <p:stCondLst>
                                    <p:cond delay="0"/>
                                  </p:stCondLst>
                                  <p:childTnLst>
                                    <p:animMotion origin="layout" path="M -2.08333E-7 7.40741E-7 L -0.04674 7.40741E-7 C -0.06771 7.40741E-7 -0.09349 -0.03727 -0.09349 -0.06713 L -0.09349 -0.13426 " pathEditMode="relative" rAng="0" ptsTypes="AAAA">
                                      <p:cBhvr>
                                        <p:cTn id="6" dur="500" fill="hold"/>
                                        <p:tgtEl>
                                          <p:spTgt spid="17"/>
                                        </p:tgtEl>
                                        <p:attrNameLst>
                                          <p:attrName>ppt_x</p:attrName>
                                          <p:attrName>ppt_y</p:attrName>
                                        </p:attrNameLst>
                                      </p:cBhvr>
                                      <p:rCtr x="-4674" y="-6713"/>
                                    </p:animMotion>
                                  </p:childTnLst>
                                </p:cTn>
                              </p:par>
                              <p:par>
                                <p:cTn id="7" presetID="50" presetClass="path" presetSubtype="0" accel="50000" decel="50000" fill="hold" nodeType="withEffect">
                                  <p:stCondLst>
                                    <p:cond delay="0"/>
                                  </p:stCondLst>
                                  <p:childTnLst>
                                    <p:animMotion origin="layout" path="M -6.93889E-18 7.77778E-6 L 0.04493 7.77778E-6 C 0.06511 7.77778E-6 0.09024 -0.0345 0.09024 -0.06227 L 0.09024 -0.12431 " pathEditMode="fixed" rAng="0" ptsTypes="AAAA">
                                      <p:cBhvr>
                                        <p:cTn id="8" dur="500" fill="hold"/>
                                        <p:tgtEl>
                                          <p:spTgt spid="14"/>
                                        </p:tgtEl>
                                        <p:attrNameLst>
                                          <p:attrName>ppt_x</p:attrName>
                                          <p:attrName>ppt_y</p:attrName>
                                        </p:attrNameLst>
                                      </p:cBhvr>
                                      <p:rCtr x="4505" y="-6227"/>
                                    </p:animMotion>
                                  </p:childTnLst>
                                </p:cTn>
                              </p:par>
                              <p:par>
                                <p:cTn id="9" presetID="42" presetClass="path" presetSubtype="0" accel="50000" decel="50000" fill="hold" grpId="0" nodeType="withEffect">
                                  <p:stCondLst>
                                    <p:cond delay="250"/>
                                  </p:stCondLst>
                                  <p:childTnLst>
                                    <p:animMotion origin="layout" path="M -2.08333E-7 3.7037E-7 L 0.00117 -0.26204 " pathEditMode="relative" rAng="0" ptsTypes="AA">
                                      <p:cBhvr>
                                        <p:cTn id="10" dur="250" fill="hold"/>
                                        <p:tgtEl>
                                          <p:spTgt spid="4"/>
                                        </p:tgtEl>
                                        <p:attrNameLst>
                                          <p:attrName>ppt_x</p:attrName>
                                          <p:attrName>ppt_y</p:attrName>
                                        </p:attrNameLst>
                                      </p:cBhvr>
                                      <p:rCtr x="52" y="-13102"/>
                                    </p:animMotion>
                                  </p:childTnLst>
                                </p:cTn>
                              </p:par>
                              <p:par>
                                <p:cTn id="11" presetID="1" presetClass="exit" presetSubtype="0" fill="hold" nodeType="withEffect">
                                  <p:stCondLst>
                                    <p:cond delay="15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xit" presetSubtype="0" fill="hold" nodeType="withEffect">
                                  <p:stCondLst>
                                    <p:cond delay="15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nodeType="withEffect">
                                  <p:stCondLst>
                                    <p:cond delay="15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150"/>
                                  </p:stCondLst>
                                  <p:childTnLst>
                                    <p:set>
                                      <p:cBhvr>
                                        <p:cTn id="18" dur="1" fill="hold">
                                          <p:stCondLst>
                                            <p:cond delay="0"/>
                                          </p:stCondLst>
                                        </p:cTn>
                                        <p:tgtEl>
                                          <p:spTgt spid="3"/>
                                        </p:tgtEl>
                                        <p:attrNameLst>
                                          <p:attrName>style.visibility</p:attrName>
                                        </p:attrNameLst>
                                      </p:cBhvr>
                                      <p:to>
                                        <p:strVal val="visible"/>
                                      </p:to>
                                    </p:set>
                                  </p:childTnLst>
                                </p:cTn>
                              </p:par>
                              <p:par>
                                <p:cTn id="19" presetID="50" presetClass="path" presetSubtype="0" accel="50000" decel="50000" fill="hold" nodeType="withEffect">
                                  <p:stCondLst>
                                    <p:cond delay="0"/>
                                  </p:stCondLst>
                                  <p:childTnLst>
                                    <p:animMotion origin="layout" path="M -2.08333E-7 7.40741E-7 L -0.04674 7.40741E-7 C -0.06771 7.40741E-7 -0.09349 -0.03727 -0.09349 -0.06713 L -0.09349 -0.13426 " pathEditMode="relative" rAng="0" ptsTypes="AAAA">
                                      <p:cBhvr>
                                        <p:cTn id="20" dur="500" fill="hold"/>
                                        <p:tgtEl>
                                          <p:spTgt spid="7"/>
                                        </p:tgtEl>
                                        <p:attrNameLst>
                                          <p:attrName>ppt_x</p:attrName>
                                          <p:attrName>ppt_y</p:attrName>
                                        </p:attrNameLst>
                                      </p:cBhvr>
                                      <p:rCtr x="-4674" y="-6713"/>
                                    </p:animMotion>
                                  </p:childTnLst>
                                </p:cTn>
                              </p:par>
                              <p:par>
                                <p:cTn id="21" presetID="50" presetClass="path" presetSubtype="0" accel="50000" decel="50000" fill="hold" nodeType="withEffect">
                                  <p:stCondLst>
                                    <p:cond delay="0"/>
                                  </p:stCondLst>
                                  <p:childTnLst>
                                    <p:animMotion origin="layout" path="M -2.70833E-6 7.77778E-6 L 0.04492 7.77778E-6 C 0.06511 7.77778E-6 0.09024 -0.03449 0.09024 -0.06227 L 0.09024 -0.12431 " pathEditMode="fixed" rAng="0" ptsTypes="AAAA">
                                      <p:cBhvr>
                                        <p:cTn id="22" dur="500" fill="hold"/>
                                        <p:tgtEl>
                                          <p:spTgt spid="3"/>
                                        </p:tgtEl>
                                        <p:attrNameLst>
                                          <p:attrName>ppt_x</p:attrName>
                                          <p:attrName>ppt_y</p:attrName>
                                        </p:attrNameLst>
                                      </p:cBhvr>
                                      <p:rCtr x="4505" y="-622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7" name="Text Placeholder 8">
            <a:extLst>
              <a:ext uri="{FF2B5EF4-FFF2-40B4-BE49-F238E27FC236}">
                <a16:creationId xmlns:a16="http://schemas.microsoft.com/office/drawing/2014/main" id="{7471469A-285C-80DB-6B44-A2FD24494F22}"/>
              </a:ext>
            </a:extLst>
          </p:cNvPr>
          <p:cNvSpPr>
            <a:spLocks noGrp="1"/>
          </p:cNvSpPr>
          <p:nvPr>
            <p:ph type="body" idx="1"/>
          </p:nvPr>
        </p:nvSpPr>
        <p:spPr>
          <a:xfrm>
            <a:off x="446481" y="1448613"/>
            <a:ext cx="3943627" cy="464499"/>
          </a:xfrm>
        </p:spPr>
        <p:txBody>
          <a:bodyPr/>
          <a:lstStyle/>
          <a:p>
            <a:r>
              <a:rPr lang="en-US"/>
              <a:t>First Step:</a:t>
            </a:r>
          </a:p>
        </p:txBody>
      </p:sp>
      <p:sp>
        <p:nvSpPr>
          <p:cNvPr id="8" name="Text Placeholder 8">
            <a:extLst>
              <a:ext uri="{FF2B5EF4-FFF2-40B4-BE49-F238E27FC236}">
                <a16:creationId xmlns:a16="http://schemas.microsoft.com/office/drawing/2014/main" id="{874E821A-C7F8-F4C2-6575-AD31427EE5A7}"/>
              </a:ext>
            </a:extLst>
          </p:cNvPr>
          <p:cNvSpPr txBox="1">
            <a:spLocks/>
          </p:cNvSpPr>
          <p:nvPr/>
        </p:nvSpPr>
        <p:spPr>
          <a:xfrm>
            <a:off x="446480" y="1913112"/>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Use.</a:t>
            </a:r>
            <a:endParaRPr lang="en-US">
              <a:highlight>
                <a:srgbClr val="FFFF00"/>
              </a:highlight>
            </a:endParaRPr>
          </a:p>
        </p:txBody>
      </p:sp>
      <p:sp>
        <p:nvSpPr>
          <p:cNvPr id="10" name="Text Placeholder 8">
            <a:extLst>
              <a:ext uri="{FF2B5EF4-FFF2-40B4-BE49-F238E27FC236}">
                <a16:creationId xmlns:a16="http://schemas.microsoft.com/office/drawing/2014/main" id="{7ADE91A3-4D66-2B65-A05D-CC600D71EEDD}"/>
              </a:ext>
            </a:extLst>
          </p:cNvPr>
          <p:cNvSpPr txBox="1">
            <a:spLocks/>
          </p:cNvSpPr>
          <p:nvPr/>
        </p:nvSpPr>
        <p:spPr>
          <a:xfrm>
            <a:off x="446482" y="3049018"/>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Second Step:</a:t>
            </a:r>
          </a:p>
        </p:txBody>
      </p:sp>
      <p:sp>
        <p:nvSpPr>
          <p:cNvPr id="11" name="Text Placeholder 8">
            <a:extLst>
              <a:ext uri="{FF2B5EF4-FFF2-40B4-BE49-F238E27FC236}">
                <a16:creationId xmlns:a16="http://schemas.microsoft.com/office/drawing/2014/main" id="{31D38A5E-2AF1-E0FF-FEEF-5C654A93F7DA}"/>
              </a:ext>
            </a:extLst>
          </p:cNvPr>
          <p:cNvSpPr txBox="1">
            <a:spLocks/>
          </p:cNvSpPr>
          <p:nvPr/>
        </p:nvSpPr>
        <p:spPr>
          <a:xfrm>
            <a:off x="446481" y="3513517"/>
            <a:ext cx="4159386"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a:t>
            </a:r>
            <a:r>
              <a:rPr lang="en-US">
                <a:highlight>
                  <a:srgbClr val="FFFF00"/>
                </a:highlight>
              </a:rPr>
              <a:t>Input</a:t>
            </a:r>
            <a:r>
              <a:rPr lang="en-US"/>
              <a:t> and </a:t>
            </a:r>
            <a:r>
              <a:rPr lang="en-US">
                <a:highlight>
                  <a:srgbClr val="FFFF00"/>
                </a:highlight>
              </a:rPr>
              <a:t>Output.</a:t>
            </a:r>
          </a:p>
        </p:txBody>
      </p:sp>
      <p:pic>
        <p:nvPicPr>
          <p:cNvPr id="5" name="Picture 4">
            <a:extLst>
              <a:ext uri="{FF2B5EF4-FFF2-40B4-BE49-F238E27FC236}">
                <a16:creationId xmlns:a16="http://schemas.microsoft.com/office/drawing/2014/main" id="{3DF47E72-0C89-ABED-24F9-434E3995ECB2}"/>
              </a:ext>
            </a:extLst>
          </p:cNvPr>
          <p:cNvPicPr>
            <a:picLocks noChangeAspect="1"/>
          </p:cNvPicPr>
          <p:nvPr/>
        </p:nvPicPr>
        <p:blipFill rotWithShape="1">
          <a:blip r:embed="rId3"/>
          <a:srcRect l="14006" t="17371" r="49341" b="58242"/>
          <a:stretch/>
        </p:blipFill>
        <p:spPr>
          <a:xfrm>
            <a:off x="4015687" y="2772086"/>
            <a:ext cx="3484951" cy="1205930"/>
          </a:xfrm>
          <a:prstGeom prst="rect">
            <a:avLst/>
          </a:prstGeom>
        </p:spPr>
      </p:pic>
      <p:sp>
        <p:nvSpPr>
          <p:cNvPr id="6" name="Text Placeholder 8">
            <a:extLst>
              <a:ext uri="{FF2B5EF4-FFF2-40B4-BE49-F238E27FC236}">
                <a16:creationId xmlns:a16="http://schemas.microsoft.com/office/drawing/2014/main" id="{9B39039B-31E8-76F6-6BAC-8F1CD686C40C}"/>
              </a:ext>
            </a:extLst>
          </p:cNvPr>
          <p:cNvSpPr txBox="1">
            <a:spLocks/>
          </p:cNvSpPr>
          <p:nvPr/>
        </p:nvSpPr>
        <p:spPr>
          <a:xfrm>
            <a:off x="446478" y="2320495"/>
            <a:ext cx="6862327" cy="464499"/>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Serve as a way for the LLM to get relevant context. </a:t>
            </a:r>
            <a:endParaRPr lang="en-US" b="0">
              <a:highlight>
                <a:srgbClr val="FFFF00"/>
              </a:highlight>
            </a:endParaRPr>
          </a:p>
        </p:txBody>
      </p:sp>
      <p:sp>
        <p:nvSpPr>
          <p:cNvPr id="14" name="Text Placeholder 8">
            <a:extLst>
              <a:ext uri="{FF2B5EF4-FFF2-40B4-BE49-F238E27FC236}">
                <a16:creationId xmlns:a16="http://schemas.microsoft.com/office/drawing/2014/main" id="{5F8EF07E-AE13-CCE2-F03B-97F7688EC9DF}"/>
              </a:ext>
            </a:extLst>
          </p:cNvPr>
          <p:cNvSpPr txBox="1">
            <a:spLocks/>
          </p:cNvSpPr>
          <p:nvPr/>
        </p:nvSpPr>
        <p:spPr>
          <a:xfrm>
            <a:off x="446478" y="3871403"/>
            <a:ext cx="6862327" cy="8480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Input: Current Situation</a:t>
            </a:r>
          </a:p>
          <a:p>
            <a:r>
              <a:rPr lang="en-US" b="0"/>
              <a:t>Output: Relevant Context</a:t>
            </a:r>
          </a:p>
        </p:txBody>
      </p:sp>
    </p:spTree>
    <p:extLst>
      <p:ext uri="{BB962C8B-B14F-4D97-AF65-F5344CB8AC3E}">
        <p14:creationId xmlns:p14="http://schemas.microsoft.com/office/powerpoint/2010/main" val="32155545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 calcmode="lin" valueType="num">
                                      <p:cBhvr additive="base">
                                        <p:cTn id="11"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0" end="0"/>
                                            </p:txEl>
                                          </p:spTgt>
                                        </p:tgtEl>
                                        <p:attrNameLst>
                                          <p:attrName>ppt_y</p:attrName>
                                        </p:attrNameLst>
                                      </p:cBhvr>
                                      <p:tavLst>
                                        <p:tav tm="0">
                                          <p:val>
                                            <p:strVal val="1+#ppt_h/2"/>
                                          </p:val>
                                        </p:tav>
                                        <p:tav tm="100000">
                                          <p:val>
                                            <p:strVal val="#ppt_y"/>
                                          </p:val>
                                        </p:tav>
                                      </p:tavLst>
                                    </p:anim>
                                  </p:childTnLst>
                                </p:cTn>
                              </p:par>
                              <p:par>
                                <p:cTn id="13" presetID="42" presetClass="path" presetSubtype="0" accel="50000" decel="50000" fill="hold" nodeType="withEffect">
                                  <p:stCondLst>
                                    <p:cond delay="0"/>
                                  </p:stCondLst>
                                  <p:childTnLst>
                                    <p:animMotion origin="layout" path="M 4.375E-6 3.7037E-7 L 0.18059 -0.00162 " pathEditMode="relative" rAng="0" ptsTypes="AA">
                                      <p:cBhvr>
                                        <p:cTn id="14" dur="500" fill="hold"/>
                                        <p:tgtEl>
                                          <p:spTgt spid="5"/>
                                        </p:tgtEl>
                                        <p:attrNameLst>
                                          <p:attrName>ppt_x</p:attrName>
                                          <p:attrName>ppt_y</p:attrName>
                                        </p:attrNameLst>
                                      </p:cBhvr>
                                      <p:rCtr x="9023" y="-93"/>
                                    </p:animMotion>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p:bldP spid="10" grpId="0"/>
      <p:bldP spid="11" grpId="0"/>
      <p:bldP spid="6" grpId="0"/>
      <p:bldP spid="1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dirty="0"/>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7" name="Text Placeholder 8">
            <a:extLst>
              <a:ext uri="{FF2B5EF4-FFF2-40B4-BE49-F238E27FC236}">
                <a16:creationId xmlns:a16="http://schemas.microsoft.com/office/drawing/2014/main" id="{7471469A-285C-80DB-6B44-A2FD24494F22}"/>
              </a:ext>
            </a:extLst>
          </p:cNvPr>
          <p:cNvSpPr>
            <a:spLocks noGrp="1"/>
          </p:cNvSpPr>
          <p:nvPr>
            <p:ph type="body" idx="1"/>
          </p:nvPr>
        </p:nvSpPr>
        <p:spPr>
          <a:xfrm>
            <a:off x="446481" y="1448613"/>
            <a:ext cx="3943627" cy="464499"/>
          </a:xfrm>
        </p:spPr>
        <p:txBody>
          <a:bodyPr/>
          <a:lstStyle/>
          <a:p>
            <a:r>
              <a:rPr lang="en-US"/>
              <a:t>First Step:</a:t>
            </a:r>
          </a:p>
        </p:txBody>
      </p:sp>
      <p:sp>
        <p:nvSpPr>
          <p:cNvPr id="8" name="Text Placeholder 8">
            <a:extLst>
              <a:ext uri="{FF2B5EF4-FFF2-40B4-BE49-F238E27FC236}">
                <a16:creationId xmlns:a16="http://schemas.microsoft.com/office/drawing/2014/main" id="{874E821A-C7F8-F4C2-6575-AD31427EE5A7}"/>
              </a:ext>
            </a:extLst>
          </p:cNvPr>
          <p:cNvSpPr txBox="1">
            <a:spLocks/>
          </p:cNvSpPr>
          <p:nvPr/>
        </p:nvSpPr>
        <p:spPr>
          <a:xfrm>
            <a:off x="446480" y="1913112"/>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Use.</a:t>
            </a:r>
            <a:endParaRPr lang="en-US">
              <a:highlight>
                <a:srgbClr val="FFFF00"/>
              </a:highlight>
            </a:endParaRPr>
          </a:p>
        </p:txBody>
      </p:sp>
      <p:sp>
        <p:nvSpPr>
          <p:cNvPr id="10" name="Text Placeholder 8">
            <a:extLst>
              <a:ext uri="{FF2B5EF4-FFF2-40B4-BE49-F238E27FC236}">
                <a16:creationId xmlns:a16="http://schemas.microsoft.com/office/drawing/2014/main" id="{7ADE91A3-4D66-2B65-A05D-CC600D71EEDD}"/>
              </a:ext>
            </a:extLst>
          </p:cNvPr>
          <p:cNvSpPr txBox="1">
            <a:spLocks/>
          </p:cNvSpPr>
          <p:nvPr/>
        </p:nvSpPr>
        <p:spPr>
          <a:xfrm>
            <a:off x="446482" y="3049018"/>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Second Step:</a:t>
            </a:r>
          </a:p>
        </p:txBody>
      </p:sp>
      <p:sp>
        <p:nvSpPr>
          <p:cNvPr id="11" name="Text Placeholder 8">
            <a:extLst>
              <a:ext uri="{FF2B5EF4-FFF2-40B4-BE49-F238E27FC236}">
                <a16:creationId xmlns:a16="http://schemas.microsoft.com/office/drawing/2014/main" id="{31D38A5E-2AF1-E0FF-FEEF-5C654A93F7DA}"/>
              </a:ext>
            </a:extLst>
          </p:cNvPr>
          <p:cNvSpPr txBox="1">
            <a:spLocks/>
          </p:cNvSpPr>
          <p:nvPr/>
        </p:nvSpPr>
        <p:spPr>
          <a:xfrm>
            <a:off x="446481" y="3513517"/>
            <a:ext cx="4159386"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a:t>
            </a:r>
            <a:r>
              <a:rPr lang="en-US">
                <a:highlight>
                  <a:srgbClr val="FFFF00"/>
                </a:highlight>
              </a:rPr>
              <a:t>Input</a:t>
            </a:r>
            <a:r>
              <a:rPr lang="en-US"/>
              <a:t> and </a:t>
            </a:r>
            <a:r>
              <a:rPr lang="en-US">
                <a:highlight>
                  <a:srgbClr val="FFFF00"/>
                </a:highlight>
              </a:rPr>
              <a:t>Output.</a:t>
            </a:r>
          </a:p>
        </p:txBody>
      </p:sp>
      <p:sp>
        <p:nvSpPr>
          <p:cNvPr id="12" name="Text Placeholder 8">
            <a:extLst>
              <a:ext uri="{FF2B5EF4-FFF2-40B4-BE49-F238E27FC236}">
                <a16:creationId xmlns:a16="http://schemas.microsoft.com/office/drawing/2014/main" id="{F8AD7CA8-CC9C-B7E9-E042-E74E2EC4F4C7}"/>
              </a:ext>
            </a:extLst>
          </p:cNvPr>
          <p:cNvSpPr txBox="1">
            <a:spLocks/>
          </p:cNvSpPr>
          <p:nvPr/>
        </p:nvSpPr>
        <p:spPr>
          <a:xfrm>
            <a:off x="446478" y="4951696"/>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Third Step:</a:t>
            </a:r>
          </a:p>
        </p:txBody>
      </p:sp>
      <p:sp>
        <p:nvSpPr>
          <p:cNvPr id="13" name="Text Placeholder 8">
            <a:extLst>
              <a:ext uri="{FF2B5EF4-FFF2-40B4-BE49-F238E27FC236}">
                <a16:creationId xmlns:a16="http://schemas.microsoft.com/office/drawing/2014/main" id="{6AC70601-3FD8-85F9-56DC-AE3A1D86AF0A}"/>
              </a:ext>
            </a:extLst>
          </p:cNvPr>
          <p:cNvSpPr txBox="1">
            <a:spLocks/>
          </p:cNvSpPr>
          <p:nvPr/>
        </p:nvSpPr>
        <p:spPr>
          <a:xfrm>
            <a:off x="446476" y="5416195"/>
            <a:ext cx="6651973"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Figuring out literally everything else.</a:t>
            </a:r>
            <a:endParaRPr lang="en-US">
              <a:highlight>
                <a:srgbClr val="FFFF00"/>
              </a:highlight>
            </a:endParaRPr>
          </a:p>
        </p:txBody>
      </p:sp>
      <p:pic>
        <p:nvPicPr>
          <p:cNvPr id="5" name="Picture 4">
            <a:extLst>
              <a:ext uri="{FF2B5EF4-FFF2-40B4-BE49-F238E27FC236}">
                <a16:creationId xmlns:a16="http://schemas.microsoft.com/office/drawing/2014/main" id="{3DF47E72-0C89-ABED-24F9-434E3995ECB2}"/>
              </a:ext>
            </a:extLst>
          </p:cNvPr>
          <p:cNvPicPr>
            <a:picLocks noChangeAspect="1"/>
          </p:cNvPicPr>
          <p:nvPr/>
        </p:nvPicPr>
        <p:blipFill rotWithShape="1">
          <a:blip r:embed="rId3"/>
          <a:srcRect l="14006" t="17371" r="49341" b="58242"/>
          <a:stretch/>
        </p:blipFill>
        <p:spPr>
          <a:xfrm>
            <a:off x="6215363" y="2759298"/>
            <a:ext cx="3484951" cy="1205930"/>
          </a:xfrm>
          <a:prstGeom prst="rect">
            <a:avLst/>
          </a:prstGeom>
        </p:spPr>
      </p:pic>
      <p:sp>
        <p:nvSpPr>
          <p:cNvPr id="6" name="Text Placeholder 8">
            <a:extLst>
              <a:ext uri="{FF2B5EF4-FFF2-40B4-BE49-F238E27FC236}">
                <a16:creationId xmlns:a16="http://schemas.microsoft.com/office/drawing/2014/main" id="{9B39039B-31E8-76F6-6BAC-8F1CD686C40C}"/>
              </a:ext>
            </a:extLst>
          </p:cNvPr>
          <p:cNvSpPr txBox="1">
            <a:spLocks/>
          </p:cNvSpPr>
          <p:nvPr/>
        </p:nvSpPr>
        <p:spPr>
          <a:xfrm>
            <a:off x="446478" y="2320495"/>
            <a:ext cx="6862327" cy="464499"/>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Serve as a way for the LLM to get relevant context. </a:t>
            </a:r>
            <a:endParaRPr lang="en-US" b="0">
              <a:highlight>
                <a:srgbClr val="FFFF00"/>
              </a:highlight>
            </a:endParaRPr>
          </a:p>
        </p:txBody>
      </p:sp>
      <p:sp>
        <p:nvSpPr>
          <p:cNvPr id="14" name="Text Placeholder 8">
            <a:extLst>
              <a:ext uri="{FF2B5EF4-FFF2-40B4-BE49-F238E27FC236}">
                <a16:creationId xmlns:a16="http://schemas.microsoft.com/office/drawing/2014/main" id="{5F8EF07E-AE13-CCE2-F03B-97F7688EC9DF}"/>
              </a:ext>
            </a:extLst>
          </p:cNvPr>
          <p:cNvSpPr txBox="1">
            <a:spLocks/>
          </p:cNvSpPr>
          <p:nvPr/>
        </p:nvSpPr>
        <p:spPr>
          <a:xfrm>
            <a:off x="446478" y="3871403"/>
            <a:ext cx="6862327" cy="8480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Input: Current Situation</a:t>
            </a:r>
          </a:p>
          <a:p>
            <a:r>
              <a:rPr lang="en-US" b="0"/>
              <a:t>Output: Relevant Context</a:t>
            </a:r>
          </a:p>
        </p:txBody>
      </p:sp>
    </p:spTree>
    <p:extLst>
      <p:ext uri="{BB962C8B-B14F-4D97-AF65-F5344CB8AC3E}">
        <p14:creationId xmlns:p14="http://schemas.microsoft.com/office/powerpoint/2010/main" val="22887286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3" name="Title 1">
            <a:extLst>
              <a:ext uri="{FF2B5EF4-FFF2-40B4-BE49-F238E27FC236}">
                <a16:creationId xmlns:a16="http://schemas.microsoft.com/office/drawing/2014/main" id="{93D8F083-A2A9-7EA2-14F0-1D44D1030884}"/>
              </a:ext>
            </a:extLst>
          </p:cNvPr>
          <p:cNvSpPr txBox="1">
            <a:spLocks/>
          </p:cNvSpPr>
          <p:nvPr/>
        </p:nvSpPr>
        <p:spPr>
          <a:xfrm>
            <a:off x="177853" y="230293"/>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The hard part:</a:t>
            </a:r>
          </a:p>
        </p:txBody>
      </p:sp>
      <p:sp>
        <p:nvSpPr>
          <p:cNvPr id="5" name="Text Placeholder 8">
            <a:extLst>
              <a:ext uri="{FF2B5EF4-FFF2-40B4-BE49-F238E27FC236}">
                <a16:creationId xmlns:a16="http://schemas.microsoft.com/office/drawing/2014/main" id="{AC8EF2A8-159C-A79D-EB9F-C85A808B0BAE}"/>
              </a:ext>
            </a:extLst>
          </p:cNvPr>
          <p:cNvSpPr>
            <a:spLocks noGrp="1"/>
          </p:cNvSpPr>
          <p:nvPr>
            <p:ph type="body" idx="1"/>
          </p:nvPr>
        </p:nvSpPr>
        <p:spPr>
          <a:xfrm>
            <a:off x="446481" y="1448613"/>
            <a:ext cx="3943627" cy="464499"/>
          </a:xfrm>
        </p:spPr>
        <p:txBody>
          <a:bodyPr/>
          <a:lstStyle/>
          <a:p>
            <a:r>
              <a:rPr lang="en-US" dirty="0"/>
              <a:t>First Step:</a:t>
            </a:r>
          </a:p>
        </p:txBody>
      </p:sp>
      <p:sp>
        <p:nvSpPr>
          <p:cNvPr id="7" name="Text Placeholder 8">
            <a:extLst>
              <a:ext uri="{FF2B5EF4-FFF2-40B4-BE49-F238E27FC236}">
                <a16:creationId xmlns:a16="http://schemas.microsoft.com/office/drawing/2014/main" id="{C0D0E5AE-65F4-3389-3979-FF02C3B25BD5}"/>
              </a:ext>
            </a:extLst>
          </p:cNvPr>
          <p:cNvSpPr txBox="1">
            <a:spLocks/>
          </p:cNvSpPr>
          <p:nvPr/>
        </p:nvSpPr>
        <p:spPr>
          <a:xfrm>
            <a:off x="446480" y="1913112"/>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Use.</a:t>
            </a:r>
            <a:endParaRPr lang="en-US">
              <a:highlight>
                <a:srgbClr val="FFFF00"/>
              </a:highlight>
            </a:endParaRPr>
          </a:p>
        </p:txBody>
      </p:sp>
      <p:sp>
        <p:nvSpPr>
          <p:cNvPr id="8" name="Text Placeholder 8">
            <a:extLst>
              <a:ext uri="{FF2B5EF4-FFF2-40B4-BE49-F238E27FC236}">
                <a16:creationId xmlns:a16="http://schemas.microsoft.com/office/drawing/2014/main" id="{6917D188-B380-3BF2-585B-E238F3AB65E6}"/>
              </a:ext>
            </a:extLst>
          </p:cNvPr>
          <p:cNvSpPr txBox="1">
            <a:spLocks/>
          </p:cNvSpPr>
          <p:nvPr/>
        </p:nvSpPr>
        <p:spPr>
          <a:xfrm>
            <a:off x="446482" y="3049018"/>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Second Step:</a:t>
            </a:r>
          </a:p>
        </p:txBody>
      </p:sp>
      <p:sp>
        <p:nvSpPr>
          <p:cNvPr id="10" name="Text Placeholder 8">
            <a:extLst>
              <a:ext uri="{FF2B5EF4-FFF2-40B4-BE49-F238E27FC236}">
                <a16:creationId xmlns:a16="http://schemas.microsoft.com/office/drawing/2014/main" id="{DF8E58AE-0A3B-3ED5-E5B3-AAABBB670103}"/>
              </a:ext>
            </a:extLst>
          </p:cNvPr>
          <p:cNvSpPr txBox="1">
            <a:spLocks/>
          </p:cNvSpPr>
          <p:nvPr/>
        </p:nvSpPr>
        <p:spPr>
          <a:xfrm>
            <a:off x="446481" y="3513517"/>
            <a:ext cx="4159386"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Defining the </a:t>
            </a:r>
            <a:r>
              <a:rPr lang="en-US">
                <a:highlight>
                  <a:srgbClr val="FFFF00"/>
                </a:highlight>
              </a:rPr>
              <a:t>Input</a:t>
            </a:r>
            <a:r>
              <a:rPr lang="en-US"/>
              <a:t> and </a:t>
            </a:r>
            <a:r>
              <a:rPr lang="en-US">
                <a:highlight>
                  <a:srgbClr val="FFFF00"/>
                </a:highlight>
              </a:rPr>
              <a:t>Output.</a:t>
            </a:r>
          </a:p>
        </p:txBody>
      </p:sp>
      <p:sp>
        <p:nvSpPr>
          <p:cNvPr id="11" name="Text Placeholder 8">
            <a:extLst>
              <a:ext uri="{FF2B5EF4-FFF2-40B4-BE49-F238E27FC236}">
                <a16:creationId xmlns:a16="http://schemas.microsoft.com/office/drawing/2014/main" id="{1B102498-CCFD-6C46-66FF-4A4B44B76D44}"/>
              </a:ext>
            </a:extLst>
          </p:cNvPr>
          <p:cNvSpPr txBox="1">
            <a:spLocks/>
          </p:cNvSpPr>
          <p:nvPr/>
        </p:nvSpPr>
        <p:spPr>
          <a:xfrm>
            <a:off x="446478" y="4951696"/>
            <a:ext cx="3943627"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Third Step:</a:t>
            </a:r>
          </a:p>
        </p:txBody>
      </p:sp>
      <p:sp>
        <p:nvSpPr>
          <p:cNvPr id="12" name="Text Placeholder 8">
            <a:extLst>
              <a:ext uri="{FF2B5EF4-FFF2-40B4-BE49-F238E27FC236}">
                <a16:creationId xmlns:a16="http://schemas.microsoft.com/office/drawing/2014/main" id="{1029F9E7-8292-B8B3-09BD-E52C6AC824C5}"/>
              </a:ext>
            </a:extLst>
          </p:cNvPr>
          <p:cNvSpPr txBox="1">
            <a:spLocks/>
          </p:cNvSpPr>
          <p:nvPr/>
        </p:nvSpPr>
        <p:spPr>
          <a:xfrm>
            <a:off x="446476" y="5416195"/>
            <a:ext cx="6651973" cy="464499"/>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a:t>Figuring out literally everything else.</a:t>
            </a:r>
            <a:endParaRPr lang="en-US">
              <a:highlight>
                <a:srgbClr val="FFFF00"/>
              </a:highlight>
            </a:endParaRPr>
          </a:p>
        </p:txBody>
      </p:sp>
      <p:sp>
        <p:nvSpPr>
          <p:cNvPr id="14" name="Text Placeholder 8">
            <a:extLst>
              <a:ext uri="{FF2B5EF4-FFF2-40B4-BE49-F238E27FC236}">
                <a16:creationId xmlns:a16="http://schemas.microsoft.com/office/drawing/2014/main" id="{2C038D70-E80C-97CC-11C9-33497198CBCD}"/>
              </a:ext>
            </a:extLst>
          </p:cNvPr>
          <p:cNvSpPr txBox="1">
            <a:spLocks/>
          </p:cNvSpPr>
          <p:nvPr/>
        </p:nvSpPr>
        <p:spPr>
          <a:xfrm>
            <a:off x="446478" y="2320495"/>
            <a:ext cx="6862327" cy="464499"/>
          </a:xfrm>
          <a:prstGeom prst="rect">
            <a:avLst/>
          </a:prstGeom>
        </p:spPr>
        <p:txBody>
          <a:bodyPr vert="horz" lIns="91440" tIns="45720" rIns="91440" bIns="45720" rtlCol="0" anchor="t">
            <a:normAutofit fontScale="92500"/>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Serve as a way for the LLM to get relevant context. </a:t>
            </a:r>
            <a:endParaRPr lang="en-US" b="0">
              <a:highlight>
                <a:srgbClr val="FFFF00"/>
              </a:highlight>
            </a:endParaRPr>
          </a:p>
        </p:txBody>
      </p:sp>
      <p:sp>
        <p:nvSpPr>
          <p:cNvPr id="15" name="Text Placeholder 8">
            <a:extLst>
              <a:ext uri="{FF2B5EF4-FFF2-40B4-BE49-F238E27FC236}">
                <a16:creationId xmlns:a16="http://schemas.microsoft.com/office/drawing/2014/main" id="{3C5D97B8-A9C7-F348-AB96-56682EF54126}"/>
              </a:ext>
            </a:extLst>
          </p:cNvPr>
          <p:cNvSpPr txBox="1">
            <a:spLocks/>
          </p:cNvSpPr>
          <p:nvPr/>
        </p:nvSpPr>
        <p:spPr>
          <a:xfrm>
            <a:off x="446478" y="3871403"/>
            <a:ext cx="6862327" cy="848044"/>
          </a:xfrm>
          <a:prstGeom prst="rect">
            <a:avLst/>
          </a:prstGeom>
        </p:spPr>
        <p:txBody>
          <a:bodyPr vert="horz" lIns="91440" tIns="45720" rIns="91440" bIns="45720" rtlCol="0" anchor="t">
            <a:normAutofit/>
          </a:bodyPr>
          <a:lstStyle>
            <a:lvl1pPr marL="0" indent="0" algn="l" defTabSz="914400" rtl="0" eaLnBrk="1" latinLnBrk="0" hangingPunct="1">
              <a:lnSpc>
                <a:spcPct val="90000"/>
              </a:lnSpc>
              <a:spcBef>
                <a:spcPts val="1000"/>
              </a:spcBef>
              <a:buFont typeface="Arial" panose="020B0604020202020204" pitchFamily="34" charset="0"/>
              <a:buNone/>
              <a:defRPr lang="en-US" sz="1800" b="1" kern="1200" spc="50" baseline="0" dirty="0" smtClean="0">
                <a:solidFill>
                  <a:schemeClr val="tx1"/>
                </a:solidFill>
                <a:latin typeface="+mj-lt"/>
                <a:ea typeface="+mj-ea"/>
                <a:cs typeface="+mj-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b="0"/>
              <a:t>Input: Current Situation</a:t>
            </a:r>
          </a:p>
          <a:p>
            <a:r>
              <a:rPr lang="en-US" b="0"/>
              <a:t>Output: Relevant Context</a:t>
            </a:r>
          </a:p>
        </p:txBody>
      </p:sp>
      <p:pic>
        <p:nvPicPr>
          <p:cNvPr id="13" name="Picture 12">
            <a:extLst>
              <a:ext uri="{FF2B5EF4-FFF2-40B4-BE49-F238E27FC236}">
                <a16:creationId xmlns:a16="http://schemas.microsoft.com/office/drawing/2014/main" id="{48A73617-E751-6A79-E594-12ED50E6F232}"/>
              </a:ext>
            </a:extLst>
          </p:cNvPr>
          <p:cNvPicPr>
            <a:picLocks noChangeAspect="1"/>
          </p:cNvPicPr>
          <p:nvPr/>
        </p:nvPicPr>
        <p:blipFill rotWithShape="1">
          <a:blip r:embed="rId3"/>
          <a:srcRect l="14006" t="17371" r="49341" b="58242"/>
          <a:stretch/>
        </p:blipFill>
        <p:spPr>
          <a:xfrm>
            <a:off x="6215363" y="2759298"/>
            <a:ext cx="3484951" cy="1205930"/>
          </a:xfrm>
          <a:prstGeom prst="rect">
            <a:avLst/>
          </a:prstGeom>
        </p:spPr>
      </p:pic>
      <p:graphicFrame>
        <p:nvGraphicFramePr>
          <p:cNvPr id="19" name="Diagram 18">
            <a:extLst>
              <a:ext uri="{FF2B5EF4-FFF2-40B4-BE49-F238E27FC236}">
                <a16:creationId xmlns:a16="http://schemas.microsoft.com/office/drawing/2014/main" id="{65D30D4F-5B94-615E-BA3F-F4CF24AF25C8}"/>
              </a:ext>
            </a:extLst>
          </p:cNvPr>
          <p:cNvGraphicFramePr/>
          <p:nvPr>
            <p:extLst>
              <p:ext uri="{D42A27DB-BD31-4B8C-83A1-F6EECF244321}">
                <p14:modId xmlns:p14="http://schemas.microsoft.com/office/powerpoint/2010/main" val="53078400"/>
              </p:ext>
            </p:extLst>
          </p:nvPr>
        </p:nvGraphicFramePr>
        <p:xfrm>
          <a:off x="5189432" y="2581631"/>
          <a:ext cx="1813136" cy="168895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6" name="Diagram 5">
            <a:extLst>
              <a:ext uri="{FF2B5EF4-FFF2-40B4-BE49-F238E27FC236}">
                <a16:creationId xmlns:a16="http://schemas.microsoft.com/office/drawing/2014/main" id="{3C7386F3-2C4A-50A4-250A-83D2C288858F}"/>
              </a:ext>
            </a:extLst>
          </p:cNvPr>
          <p:cNvGraphicFramePr/>
          <p:nvPr>
            <p:extLst>
              <p:ext uri="{D42A27DB-BD31-4B8C-83A1-F6EECF244321}">
                <p14:modId xmlns:p14="http://schemas.microsoft.com/office/powerpoint/2010/main" val="3371047631"/>
              </p:ext>
            </p:extLst>
          </p:nvPr>
        </p:nvGraphicFramePr>
        <p:xfrm>
          <a:off x="5189432" y="2584520"/>
          <a:ext cx="1813136" cy="1688957"/>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3587737648"/>
      </p:ext>
    </p:extLst>
  </p:cSld>
  <p:clrMapOvr>
    <a:masterClrMapping/>
  </p:clrMapOvr>
  <mc:AlternateContent xmlns:mc="http://schemas.openxmlformats.org/markup-compatibility/2006" xmlns:p14="http://schemas.microsoft.com/office/powerpoint/2010/main">
    <mc:Choice Requires="p14">
      <p:transition p14:dur="10" advClick="0" advTm="0"/>
    </mc:Choice>
    <mc:Fallback xmlns="">
      <p:transition advClick="0" advTm="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withEffect">
                                  <p:stCondLst>
                                    <p:cond delay="0"/>
                                  </p:stCondLst>
                                  <p:childTnLst>
                                    <p:animMotion origin="layout" path="M -4.16667E-6 2.22222E-6 L -0.15651 0.02199 " pathEditMode="relative" rAng="0" ptsTypes="AA">
                                      <p:cBhvr>
                                        <p:cTn id="6" dur="250" fill="hold"/>
                                        <p:tgtEl>
                                          <p:spTgt spid="13"/>
                                        </p:tgtEl>
                                        <p:attrNameLst>
                                          <p:attrName>ppt_x</p:attrName>
                                          <p:attrName>ppt_y</p:attrName>
                                        </p:attrNameLst>
                                      </p:cBhvr>
                                      <p:rCtr x="-7826" y="1088"/>
                                    </p:animMotion>
                                  </p:childTnLst>
                                </p:cTn>
                              </p:par>
                            </p:childTnLst>
                          </p:cTn>
                        </p:par>
                        <p:par>
                          <p:cTn id="7" fill="hold">
                            <p:stCondLst>
                              <p:cond delay="250"/>
                            </p:stCondLst>
                            <p:childTnLst>
                              <p:par>
                                <p:cTn id="8" presetID="1"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6" presetClass="emph" presetSubtype="0" fill="hold" grpId="1" nodeType="withEffect">
                                  <p:stCondLst>
                                    <p:cond delay="0"/>
                                  </p:stCondLst>
                                  <p:childTnLst>
                                    <p:animScale>
                                      <p:cBhvr>
                                        <p:cTn id="11" dur="500" fill="hold"/>
                                        <p:tgtEl>
                                          <p:spTgt spid="6"/>
                                        </p:tgtEl>
                                      </p:cBhvr>
                                      <p:by x="150000" y="150000"/>
                                    </p:animScale>
                                  </p:childTnLst>
                                </p:cTn>
                              </p:par>
                              <p:par>
                                <p:cTn id="12" presetID="1" presetClass="entr" presetSubtype="0" fill="hold" grpId="0" nodeType="withEffect">
                                  <p:stCondLst>
                                    <p:cond delay="0"/>
                                  </p:stCondLst>
                                  <p:childTnLst>
                                    <p:set>
                                      <p:cBhvr>
                                        <p:cTn id="13" dur="1" fill="hold">
                                          <p:stCondLst>
                                            <p:cond delay="0"/>
                                          </p:stCondLst>
                                        </p:cTn>
                                        <p:tgtEl>
                                          <p:spTgt spid="19"/>
                                        </p:tgtEl>
                                        <p:attrNameLst>
                                          <p:attrName>style.visibility</p:attrName>
                                        </p:attrNameLst>
                                      </p:cBhvr>
                                      <p:to>
                                        <p:strVal val="visible"/>
                                      </p:to>
                                    </p:set>
                                  </p:childTnLst>
                                </p:cTn>
                              </p:par>
                              <p:par>
                                <p:cTn id="14" presetID="10" presetClass="exit" presetSubtype="0" fill="hold" grpId="2" nodeType="withEffect">
                                  <p:stCondLst>
                                    <p:cond delay="0"/>
                                  </p:stCondLst>
                                  <p:childTnLst>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par>
                                <p:cTn id="17" presetID="6" presetClass="emph" presetSubtype="0" fill="hold" grpId="1" nodeType="withEffect">
                                  <p:stCondLst>
                                    <p:cond delay="0"/>
                                  </p:stCondLst>
                                  <p:childTnLst>
                                    <p:animScale>
                                      <p:cBhvr>
                                        <p:cTn id="18" dur="500" fill="hold"/>
                                        <p:tgtEl>
                                          <p:spTgt spid="19"/>
                                        </p:tgtEl>
                                      </p:cBhvr>
                                      <p:by x="1000000" y="10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AsOne/>
      </p:bldGraphic>
      <p:bldGraphic spid="19" grpId="1">
        <p:bldAsOne/>
      </p:bldGraphic>
      <p:bldGraphic spid="6" grpId="0">
        <p:bldAsOne/>
      </p:bldGraphic>
      <p:bldGraphic spid="6" grpId="1">
        <p:bldAsOne/>
      </p:bldGraphic>
      <p:bldGraphic spid="6" grpId="2">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789321" y="372140"/>
            <a:ext cx="8420100" cy="675025"/>
          </a:xfrm>
        </p:spPr>
        <p:txBody>
          <a:bodyPr/>
          <a:lstStyle/>
          <a:p>
            <a:r>
              <a:rPr lang="en-US" dirty="0"/>
              <a:t>The Original concept for the module</a:t>
            </a:r>
          </a:p>
        </p:txBody>
      </p:sp>
      <p:sp>
        <p:nvSpPr>
          <p:cNvPr id="4" name="Rectangle: Rounded Corners 3">
            <a:extLst>
              <a:ext uri="{FF2B5EF4-FFF2-40B4-BE49-F238E27FC236}">
                <a16:creationId xmlns:a16="http://schemas.microsoft.com/office/drawing/2014/main" id="{CB1377CE-732D-DE33-6A25-B9C0D9A59433}"/>
              </a:ext>
            </a:extLst>
          </p:cNvPr>
          <p:cNvSpPr/>
          <p:nvPr/>
        </p:nvSpPr>
        <p:spPr>
          <a:xfrm>
            <a:off x="-1433591" y="23114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Messages</a:t>
            </a:r>
          </a:p>
        </p:txBody>
      </p:sp>
      <p:sp>
        <p:nvSpPr>
          <p:cNvPr id="12" name="Rectangle: Rounded Corners 11">
            <a:extLst>
              <a:ext uri="{FF2B5EF4-FFF2-40B4-BE49-F238E27FC236}">
                <a16:creationId xmlns:a16="http://schemas.microsoft.com/office/drawing/2014/main" id="{6F095CF0-9E76-40F8-1757-1E61E7C4514B}"/>
              </a:ext>
            </a:extLst>
          </p:cNvPr>
          <p:cNvSpPr/>
          <p:nvPr/>
        </p:nvSpPr>
        <p:spPr>
          <a:xfrm>
            <a:off x="2730897" y="3617808"/>
            <a:ext cx="1345511" cy="833120"/>
          </a:xfrm>
          <a:prstGeom prst="round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Query</a:t>
            </a:r>
          </a:p>
        </p:txBody>
      </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6" name="Rectangle: Rounded Corners 5">
            <a:extLst>
              <a:ext uri="{FF2B5EF4-FFF2-40B4-BE49-F238E27FC236}">
                <a16:creationId xmlns:a16="http://schemas.microsoft.com/office/drawing/2014/main" id="{37476BAB-D38E-7A85-6D62-6047FBBCD5FD}"/>
              </a:ext>
            </a:extLst>
          </p:cNvPr>
          <p:cNvSpPr/>
          <p:nvPr/>
        </p:nvSpPr>
        <p:spPr>
          <a:xfrm>
            <a:off x="2332806"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19" name="Rectangle: Rounded Corners 18">
            <a:extLst>
              <a:ext uri="{FF2B5EF4-FFF2-40B4-BE49-F238E27FC236}">
                <a16:creationId xmlns:a16="http://schemas.microsoft.com/office/drawing/2014/main" id="{4F49AA16-D398-A3BC-213B-D731EF750EDE}"/>
              </a:ext>
            </a:extLst>
          </p:cNvPr>
          <p:cNvSpPr/>
          <p:nvPr/>
        </p:nvSpPr>
        <p:spPr>
          <a:xfrm>
            <a:off x="8066009" y="613026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Tree>
    <p:extLst>
      <p:ext uri="{BB962C8B-B14F-4D97-AF65-F5344CB8AC3E}">
        <p14:creationId xmlns:p14="http://schemas.microsoft.com/office/powerpoint/2010/main" val="197853013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1.11111E-6 L 0.34544 -0.00324 " pathEditMode="relative" rAng="0" ptsTypes="AA">
                                      <p:cBhvr>
                                        <p:cTn id="6" dur="500" fill="hold"/>
                                        <p:tgtEl>
                                          <p:spTgt spid="4"/>
                                        </p:tgtEl>
                                        <p:attrNameLst>
                                          <p:attrName>ppt_x</p:attrName>
                                          <p:attrName>ppt_y</p:attrName>
                                        </p:attrNameLst>
                                      </p:cBhvr>
                                      <p:rCtr x="17266" y="-162"/>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34544 -0.00324 L 0.3457 0.19676 " pathEditMode="relative" rAng="0" ptsTypes="AA">
                                      <p:cBhvr>
                                        <p:cTn id="10" dur="250" fill="hold"/>
                                        <p:tgtEl>
                                          <p:spTgt spid="4"/>
                                        </p:tgtEl>
                                        <p:attrNameLst>
                                          <p:attrName>ppt_x</p:attrName>
                                          <p:attrName>ppt_y</p:attrName>
                                        </p:attrNameLst>
                                      </p:cBhvr>
                                      <p:rCtr x="13" y="10000"/>
                                    </p:animMotion>
                                  </p:childTnLst>
                                </p:cTn>
                              </p:par>
                            </p:childTnLst>
                          </p:cTn>
                        </p:par>
                        <p:par>
                          <p:cTn id="11" fill="hold">
                            <p:stCondLst>
                              <p:cond delay="250"/>
                            </p:stCondLst>
                            <p:childTnLst>
                              <p:par>
                                <p:cTn id="12" presetID="32" presetClass="emph" presetSubtype="0" fill="hold" grpId="0" nodeType="afterEffect">
                                  <p:stCondLst>
                                    <p:cond delay="0"/>
                                  </p:stCondLst>
                                  <p:childTnLst>
                                    <p:animRot by="120000">
                                      <p:cBhvr>
                                        <p:cTn id="13" dur="100" fill="hold">
                                          <p:stCondLst>
                                            <p:cond delay="0"/>
                                          </p:stCondLst>
                                        </p:cTn>
                                        <p:tgtEl>
                                          <p:spTgt spid="6"/>
                                        </p:tgtEl>
                                        <p:attrNameLst>
                                          <p:attrName>r</p:attrName>
                                        </p:attrNameLst>
                                      </p:cBhvr>
                                    </p:animRot>
                                    <p:animRot by="-240000">
                                      <p:cBhvr>
                                        <p:cTn id="14" dur="200" fill="hold">
                                          <p:stCondLst>
                                            <p:cond delay="200"/>
                                          </p:stCondLst>
                                        </p:cTn>
                                        <p:tgtEl>
                                          <p:spTgt spid="6"/>
                                        </p:tgtEl>
                                        <p:attrNameLst>
                                          <p:attrName>r</p:attrName>
                                        </p:attrNameLst>
                                      </p:cBhvr>
                                    </p:animRot>
                                    <p:animRot by="240000">
                                      <p:cBhvr>
                                        <p:cTn id="15" dur="200" fill="hold">
                                          <p:stCondLst>
                                            <p:cond delay="400"/>
                                          </p:stCondLst>
                                        </p:cTn>
                                        <p:tgtEl>
                                          <p:spTgt spid="6"/>
                                        </p:tgtEl>
                                        <p:attrNameLst>
                                          <p:attrName>r</p:attrName>
                                        </p:attrNameLst>
                                      </p:cBhvr>
                                    </p:animRot>
                                    <p:animRot by="-240000">
                                      <p:cBhvr>
                                        <p:cTn id="16" dur="200" fill="hold">
                                          <p:stCondLst>
                                            <p:cond delay="600"/>
                                          </p:stCondLst>
                                        </p:cTn>
                                        <p:tgtEl>
                                          <p:spTgt spid="6"/>
                                        </p:tgtEl>
                                        <p:attrNameLst>
                                          <p:attrName>r</p:attrName>
                                        </p:attrNameLst>
                                      </p:cBhvr>
                                    </p:animRot>
                                    <p:animRot by="120000">
                                      <p:cBhvr>
                                        <p:cTn id="17" dur="200" fill="hold">
                                          <p:stCondLst>
                                            <p:cond delay="800"/>
                                          </p:stCondLst>
                                        </p:cTn>
                                        <p:tgtEl>
                                          <p:spTgt spid="6"/>
                                        </p:tgtEl>
                                        <p:attrNameLst>
                                          <p:attrName>r</p:attrName>
                                        </p:attrNameLst>
                                      </p:cBhvr>
                                    </p:animRot>
                                  </p:childTnLst>
                                </p:cTn>
                              </p:par>
                            </p:childTnLst>
                          </p:cTn>
                        </p:par>
                        <p:par>
                          <p:cTn id="18" fill="hold">
                            <p:stCondLst>
                              <p:cond delay="1250"/>
                            </p:stCondLst>
                            <p:childTnLst>
                              <p:par>
                                <p:cTn id="19" presetID="42" presetClass="path" presetSubtype="0" accel="50000" decel="50000" fill="hold" grpId="0" nodeType="afterEffect">
                                  <p:stCondLst>
                                    <p:cond delay="0"/>
                                  </p:stCondLst>
                                  <p:childTnLst>
                                    <p:animMotion origin="layout" path="M 3.33333E-6 -4.44444E-6 L 0.00104 0.172 " pathEditMode="relative" rAng="0" ptsTypes="AA">
                                      <p:cBhvr>
                                        <p:cTn id="20" dur="250" fill="hold"/>
                                        <p:tgtEl>
                                          <p:spTgt spid="12"/>
                                        </p:tgtEl>
                                        <p:attrNameLst>
                                          <p:attrName>ppt_x</p:attrName>
                                          <p:attrName>ppt_y</p:attrName>
                                        </p:attrNameLst>
                                      </p:cBhvr>
                                      <p:rCtr x="52" y="8588"/>
                                    </p:animMotion>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1" nodeType="clickEffect">
                                  <p:stCondLst>
                                    <p:cond delay="0"/>
                                  </p:stCondLst>
                                  <p:childTnLst>
                                    <p:animMotion origin="layout" path="M 0.00104 0.172 L 0.00312 0.35556 " pathEditMode="relative" rAng="0" ptsTypes="AA">
                                      <p:cBhvr>
                                        <p:cTn id="24" dur="250" fill="hold"/>
                                        <p:tgtEl>
                                          <p:spTgt spid="12"/>
                                        </p:tgtEl>
                                        <p:attrNameLst>
                                          <p:attrName>ppt_x</p:attrName>
                                          <p:attrName>ppt_y</p:attrName>
                                        </p:attrNameLst>
                                      </p:cBhvr>
                                      <p:rCtr x="104" y="9167"/>
                                    </p:animMotion>
                                  </p:childTnLst>
                                </p:cTn>
                              </p:par>
                            </p:childTnLst>
                          </p:cTn>
                        </p:par>
                        <p:par>
                          <p:cTn id="25" fill="hold">
                            <p:stCondLst>
                              <p:cond delay="250"/>
                            </p:stCondLst>
                            <p:childTnLst>
                              <p:par>
                                <p:cTn id="26" presetID="32" presetClass="emph" presetSubtype="0" fill="hold" grpId="0" nodeType="afterEffect">
                                  <p:stCondLst>
                                    <p:cond delay="0"/>
                                  </p:stCondLst>
                                  <p:childTnLst>
                                    <p:animRot by="120000">
                                      <p:cBhvr>
                                        <p:cTn id="27" dur="100" fill="hold">
                                          <p:stCondLst>
                                            <p:cond delay="0"/>
                                          </p:stCondLst>
                                        </p:cTn>
                                        <p:tgtEl>
                                          <p:spTgt spid="5"/>
                                        </p:tgtEl>
                                        <p:attrNameLst>
                                          <p:attrName>r</p:attrName>
                                        </p:attrNameLst>
                                      </p:cBhvr>
                                    </p:animRot>
                                    <p:animRot by="-240000">
                                      <p:cBhvr>
                                        <p:cTn id="28" dur="200" fill="hold">
                                          <p:stCondLst>
                                            <p:cond delay="200"/>
                                          </p:stCondLst>
                                        </p:cTn>
                                        <p:tgtEl>
                                          <p:spTgt spid="5"/>
                                        </p:tgtEl>
                                        <p:attrNameLst>
                                          <p:attrName>r</p:attrName>
                                        </p:attrNameLst>
                                      </p:cBhvr>
                                    </p:animRot>
                                    <p:animRot by="240000">
                                      <p:cBhvr>
                                        <p:cTn id="29" dur="200" fill="hold">
                                          <p:stCondLst>
                                            <p:cond delay="400"/>
                                          </p:stCondLst>
                                        </p:cTn>
                                        <p:tgtEl>
                                          <p:spTgt spid="5"/>
                                        </p:tgtEl>
                                        <p:attrNameLst>
                                          <p:attrName>r</p:attrName>
                                        </p:attrNameLst>
                                      </p:cBhvr>
                                    </p:animRot>
                                    <p:animRot by="-240000">
                                      <p:cBhvr>
                                        <p:cTn id="30" dur="200" fill="hold">
                                          <p:stCondLst>
                                            <p:cond delay="600"/>
                                          </p:stCondLst>
                                        </p:cTn>
                                        <p:tgtEl>
                                          <p:spTgt spid="5"/>
                                        </p:tgtEl>
                                        <p:attrNameLst>
                                          <p:attrName>r</p:attrName>
                                        </p:attrNameLst>
                                      </p:cBhvr>
                                    </p:animRot>
                                    <p:animRot by="120000">
                                      <p:cBhvr>
                                        <p:cTn id="31" dur="200" fill="hold">
                                          <p:stCondLst>
                                            <p:cond delay="800"/>
                                          </p:stCondLst>
                                        </p:cTn>
                                        <p:tgtEl>
                                          <p:spTgt spid="5"/>
                                        </p:tgtEl>
                                        <p:attrNameLst>
                                          <p:attrName>r</p:attrName>
                                        </p:attrNameLst>
                                      </p:cBhvr>
                                    </p:animRot>
                                  </p:childTnLst>
                                </p:cTn>
                              </p:par>
                            </p:childTnLst>
                          </p:cTn>
                        </p:par>
                        <p:par>
                          <p:cTn id="32" fill="hold">
                            <p:stCondLst>
                              <p:cond delay="1250"/>
                            </p:stCondLst>
                            <p:childTnLst>
                              <p:par>
                                <p:cTn id="33" presetID="42" presetClass="path" presetSubtype="0" accel="50000" decel="50000" fill="hold" grpId="0" nodeType="afterEffect">
                                  <p:stCondLst>
                                    <p:cond delay="250"/>
                                  </p:stCondLst>
                                  <p:childTnLst>
                                    <p:animMotion origin="layout" path="M -2.29167E-6 -3.33333E-6 L -0.00039 -0.35694 " pathEditMode="relative" rAng="0" ptsTypes="AA">
                                      <p:cBhvr>
                                        <p:cTn id="34" dur="300" fill="hold"/>
                                        <p:tgtEl>
                                          <p:spTgt spid="19"/>
                                        </p:tgtEl>
                                        <p:attrNameLst>
                                          <p:attrName>ppt_x</p:attrName>
                                          <p:attrName>ppt_y</p:attrName>
                                        </p:attrNameLst>
                                      </p:cBhvr>
                                      <p:rCtr x="-26" y="-17847"/>
                                    </p:animMotion>
                                  </p:childTnLst>
                                </p:cTn>
                              </p:par>
                            </p:childTnLst>
                          </p:cTn>
                        </p:par>
                      </p:childTnLst>
                    </p:cTn>
                  </p:par>
                  <p:par>
                    <p:cTn id="35" fill="hold">
                      <p:stCondLst>
                        <p:cond delay="indefinite"/>
                      </p:stCondLst>
                      <p:childTnLst>
                        <p:par>
                          <p:cTn id="36" fill="hold">
                            <p:stCondLst>
                              <p:cond delay="0"/>
                            </p:stCondLst>
                            <p:childTnLst>
                              <p:par>
                                <p:cTn id="37" presetID="50" presetClass="path" presetSubtype="0" accel="50000" decel="50000" fill="hold" grpId="1" nodeType="clickEffect">
                                  <p:stCondLst>
                                    <p:cond delay="0"/>
                                  </p:stCondLst>
                                  <p:childTnLst>
                                    <p:animMotion origin="layout" path="M -0.00039 -0.35694 L -0.00039 -0.45301 C -0.00039 -0.49606 0.07865 -0.54931 0.14284 -0.54931 L 0.2862 -0.54931 " pathEditMode="relative" rAng="16200000" ptsTypes="AAAA">
                                      <p:cBhvr>
                                        <p:cTn id="38" dur="750" fill="hold"/>
                                        <p:tgtEl>
                                          <p:spTgt spid="19"/>
                                        </p:tgtEl>
                                        <p:attrNameLst>
                                          <p:attrName>ppt_x</p:attrName>
                                          <p:attrName>ppt_y</p:attrName>
                                        </p:attrNameLst>
                                      </p:cBhvr>
                                      <p:rCtr x="14323" y="-960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12" grpId="0" animBg="1"/>
      <p:bldP spid="12" grpId="1" animBg="1"/>
      <p:bldP spid="6" grpId="0" animBg="1"/>
      <p:bldP spid="19" grpId="0" animBg="1"/>
      <p:bldP spid="19" grpId="1"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6" name="Rectangle: Rounded Corners 5">
            <a:extLst>
              <a:ext uri="{FF2B5EF4-FFF2-40B4-BE49-F238E27FC236}">
                <a16:creationId xmlns:a16="http://schemas.microsoft.com/office/drawing/2014/main" id="{37476BAB-D38E-7A85-6D62-6047FBBCD5FD}"/>
              </a:ext>
            </a:extLst>
          </p:cNvPr>
          <p:cNvSpPr/>
          <p:nvPr/>
        </p:nvSpPr>
        <p:spPr>
          <a:xfrm>
            <a:off x="2332806"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789321" y="372140"/>
            <a:ext cx="8420100" cy="675025"/>
          </a:xfrm>
        </p:spPr>
        <p:txBody>
          <a:bodyPr/>
          <a:lstStyle/>
          <a:p>
            <a:r>
              <a:rPr lang="en-US" dirty="0"/>
              <a:t>The Original concept for the module</a:t>
            </a: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2196552" y="1419830"/>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2196552" y="2243580"/>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2196551" y="1838583"/>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spTree>
    <p:extLst>
      <p:ext uri="{BB962C8B-B14F-4D97-AF65-F5344CB8AC3E}">
        <p14:creationId xmlns:p14="http://schemas.microsoft.com/office/powerpoint/2010/main" val="40160689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250" fill="hold"/>
                                        <p:tgtEl>
                                          <p:spTgt spid="7"/>
                                        </p:tgtEl>
                                        <p:attrNameLst>
                                          <p:attrName>ppt_x</p:attrName>
                                        </p:attrNameLst>
                                      </p:cBhvr>
                                      <p:tavLst>
                                        <p:tav tm="0">
                                          <p:val>
                                            <p:strVal val="#ppt_x"/>
                                          </p:val>
                                        </p:tav>
                                        <p:tav tm="100000">
                                          <p:val>
                                            <p:strVal val="#ppt_x"/>
                                          </p:val>
                                        </p:tav>
                                      </p:tavLst>
                                    </p:anim>
                                    <p:anim calcmode="lin" valueType="num">
                                      <p:cBhvr additive="base">
                                        <p:cTn id="8" dur="2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789321" y="-1018510"/>
            <a:ext cx="8420100" cy="675025"/>
          </a:xfrm>
        </p:spPr>
        <p:txBody>
          <a:bodyPr/>
          <a:lstStyle/>
          <a:p>
            <a:r>
              <a:rPr lang="en-US" dirty="0"/>
              <a:t>The Original concept for the module</a:t>
            </a:r>
          </a:p>
        </p:txBody>
      </p:sp>
      <p:sp>
        <p:nvSpPr>
          <p:cNvPr id="17" name="Arrow: Pentagon 16">
            <a:extLst>
              <a:ext uri="{FF2B5EF4-FFF2-40B4-BE49-F238E27FC236}">
                <a16:creationId xmlns:a16="http://schemas.microsoft.com/office/drawing/2014/main" id="{B2AEF84C-DC07-67EA-683B-31F024670619}"/>
              </a:ext>
            </a:extLst>
          </p:cNvPr>
          <p:cNvSpPr/>
          <p:nvPr/>
        </p:nvSpPr>
        <p:spPr>
          <a:xfrm>
            <a:off x="-192254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6" name="Rectangle: Rounded Corners 5">
            <a:extLst>
              <a:ext uri="{FF2B5EF4-FFF2-40B4-BE49-F238E27FC236}">
                <a16:creationId xmlns:a16="http://schemas.microsoft.com/office/drawing/2014/main" id="{37476BAB-D38E-7A85-6D62-6047FBBCD5FD}"/>
              </a:ext>
            </a:extLst>
          </p:cNvPr>
          <p:cNvSpPr/>
          <p:nvPr/>
        </p:nvSpPr>
        <p:spPr>
          <a:xfrm>
            <a:off x="-2401119"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705355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2304796"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3031100" y="791180"/>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3031100" y="1614930"/>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3031099" y="1209933"/>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grpSp>
        <p:nvGrpSpPr>
          <p:cNvPr id="50" name="Group 49">
            <a:extLst>
              <a:ext uri="{FF2B5EF4-FFF2-40B4-BE49-F238E27FC236}">
                <a16:creationId xmlns:a16="http://schemas.microsoft.com/office/drawing/2014/main" id="{98ADF499-8AA5-9498-E87B-05BB8F4D351C}"/>
              </a:ext>
            </a:extLst>
          </p:cNvPr>
          <p:cNvGrpSpPr>
            <a:grpSpLocks noChangeAspect="1"/>
          </p:cNvGrpSpPr>
          <p:nvPr/>
        </p:nvGrpSpPr>
        <p:grpSpPr>
          <a:xfrm>
            <a:off x="4241755" y="2908875"/>
            <a:ext cx="3776837" cy="2270183"/>
            <a:chOff x="1762123" y="2072015"/>
            <a:chExt cx="3776837" cy="2270183"/>
          </a:xfrm>
        </p:grpSpPr>
        <p:sp>
          <p:nvSpPr>
            <p:cNvPr id="46" name="Rectangle: Rounded Corners 45">
              <a:extLst>
                <a:ext uri="{FF2B5EF4-FFF2-40B4-BE49-F238E27FC236}">
                  <a16:creationId xmlns:a16="http://schemas.microsoft.com/office/drawing/2014/main" id="{F82C871E-0FA8-7C0C-3C81-732B7872C1B7}"/>
                </a:ext>
              </a:extLst>
            </p:cNvPr>
            <p:cNvSpPr>
              <a:spLocks/>
            </p:cNvSpPr>
            <p:nvPr/>
          </p:nvSpPr>
          <p:spPr>
            <a:xfrm>
              <a:off x="1818840" y="2072015"/>
              <a:ext cx="3720120" cy="227018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4" name="Group 43">
              <a:extLst>
                <a:ext uri="{FF2B5EF4-FFF2-40B4-BE49-F238E27FC236}">
                  <a16:creationId xmlns:a16="http://schemas.microsoft.com/office/drawing/2014/main" id="{793CCA2A-A6BF-EE61-0244-03212E1E4CB6}"/>
                </a:ext>
              </a:extLst>
            </p:cNvPr>
            <p:cNvGrpSpPr>
              <a:grpSpLocks/>
            </p:cNvGrpSpPr>
            <p:nvPr/>
          </p:nvGrpSpPr>
          <p:grpSpPr>
            <a:xfrm>
              <a:off x="1762123" y="2113286"/>
              <a:ext cx="3776837" cy="2120054"/>
              <a:chOff x="453383" y="3392359"/>
              <a:chExt cx="3776837" cy="2120054"/>
            </a:xfrm>
          </p:grpSpPr>
          <p:sp>
            <p:nvSpPr>
              <p:cNvPr id="3" name="TextBox 2">
                <a:extLst>
                  <a:ext uri="{FF2B5EF4-FFF2-40B4-BE49-F238E27FC236}">
                    <a16:creationId xmlns:a16="http://schemas.microsoft.com/office/drawing/2014/main" id="{4A87F797-7111-3C7B-2F2E-10A6A9EC0275}"/>
                  </a:ext>
                </a:extLst>
              </p:cNvPr>
              <p:cNvSpPr txBox="1">
                <a:spLocks/>
              </p:cNvSpPr>
              <p:nvPr/>
            </p:nvSpPr>
            <p:spPr>
              <a:xfrm>
                <a:off x="1345376" y="3392359"/>
                <a:ext cx="1992853" cy="584775"/>
              </a:xfrm>
              <a:prstGeom prst="rect">
                <a:avLst/>
              </a:prstGeom>
              <a:noFill/>
            </p:spPr>
            <p:txBody>
              <a:bodyPr wrap="none" rtlCol="0">
                <a:spAutoFit/>
              </a:bodyPr>
              <a:lstStyle/>
              <a:p>
                <a:pPr algn="ctr"/>
                <a:r>
                  <a:rPr lang="en-US" sz="3200" b="1" dirty="0" err="1"/>
                  <a:t>Lorebook</a:t>
                </a:r>
                <a:endParaRPr lang="en-US" sz="3200" b="1" dirty="0"/>
              </a:p>
            </p:txBody>
          </p:sp>
          <p:grpSp>
            <p:nvGrpSpPr>
              <p:cNvPr id="4" name="Group 3">
                <a:extLst>
                  <a:ext uri="{FF2B5EF4-FFF2-40B4-BE49-F238E27FC236}">
                    <a16:creationId xmlns:a16="http://schemas.microsoft.com/office/drawing/2014/main" id="{0DBD5D9C-B7FB-4BB4-AC31-FB27D04303C8}"/>
                  </a:ext>
                </a:extLst>
              </p:cNvPr>
              <p:cNvGrpSpPr>
                <a:grpSpLocks/>
              </p:cNvGrpSpPr>
              <p:nvPr/>
            </p:nvGrpSpPr>
            <p:grpSpPr>
              <a:xfrm>
                <a:off x="995707" y="4547541"/>
                <a:ext cx="2692189" cy="964872"/>
                <a:chOff x="7574543" y="3139107"/>
                <a:chExt cx="2692189" cy="964872"/>
              </a:xfrm>
            </p:grpSpPr>
            <p:pic>
              <p:nvPicPr>
                <p:cNvPr id="10" name="Picture 9">
                  <a:extLst>
                    <a:ext uri="{FF2B5EF4-FFF2-40B4-BE49-F238E27FC236}">
                      <a16:creationId xmlns:a16="http://schemas.microsoft.com/office/drawing/2014/main" id="{DF036A41-30B7-2DED-2D2F-0BCC89FF4884}"/>
                    </a:ext>
                  </a:extLst>
                </p:cNvPr>
                <p:cNvPicPr>
                  <a:picLocks noChangeAspect="1"/>
                </p:cNvPicPr>
                <p:nvPr/>
              </p:nvPicPr>
              <p:blipFill>
                <a:blip r:embed="rId3"/>
                <a:stretch>
                  <a:fillRect/>
                </a:stretch>
              </p:blipFill>
              <p:spPr>
                <a:xfrm>
                  <a:off x="9301860" y="3139107"/>
                  <a:ext cx="964872" cy="964872"/>
                </a:xfrm>
                <a:prstGeom prst="rect">
                  <a:avLst/>
                </a:prstGeom>
              </p:spPr>
            </p:pic>
            <p:sp>
              <p:nvSpPr>
                <p:cNvPr id="11" name="TextBox 10">
                  <a:extLst>
                    <a:ext uri="{FF2B5EF4-FFF2-40B4-BE49-F238E27FC236}">
                      <a16:creationId xmlns:a16="http://schemas.microsoft.com/office/drawing/2014/main" id="{4B3D9698-9A85-4347-8F29-BDB4196FE7FE}"/>
                    </a:ext>
                  </a:extLst>
                </p:cNvPr>
                <p:cNvSpPr txBox="1">
                  <a:spLocks/>
                </p:cNvSpPr>
                <p:nvPr/>
              </p:nvSpPr>
              <p:spPr>
                <a:xfrm>
                  <a:off x="7574543" y="3436877"/>
                  <a:ext cx="2285079" cy="369332"/>
                </a:xfrm>
                <a:prstGeom prst="rect">
                  <a:avLst/>
                </a:prstGeom>
                <a:noFill/>
              </p:spPr>
              <p:txBody>
                <a:bodyPr wrap="square" rtlCol="0">
                  <a:spAutoFit/>
                </a:bodyPr>
                <a:lstStyle/>
                <a:p>
                  <a:r>
                    <a:rPr lang="en-US" dirty="0"/>
                    <a:t>More Info </a:t>
                  </a:r>
                  <a:r>
                    <a:rPr lang="en-US" dirty="0">
                      <a:sym typeface="Wingdings" panose="05000000000000000000" pitchFamily="2" charset="2"/>
                    </a:rPr>
                    <a:t></a:t>
                  </a:r>
                  <a:endParaRPr lang="en-US" dirty="0"/>
                </a:p>
              </p:txBody>
            </p:sp>
          </p:grpSp>
          <p:sp>
            <p:nvSpPr>
              <p:cNvPr id="12" name="TextBox 11">
                <a:extLst>
                  <a:ext uri="{FF2B5EF4-FFF2-40B4-BE49-F238E27FC236}">
                    <a16:creationId xmlns:a16="http://schemas.microsoft.com/office/drawing/2014/main" id="{F1B8FADD-F28D-ED85-CB56-0362BFE788DB}"/>
                  </a:ext>
                </a:extLst>
              </p:cNvPr>
              <p:cNvSpPr txBox="1">
                <a:spLocks/>
              </p:cNvSpPr>
              <p:nvPr/>
            </p:nvSpPr>
            <p:spPr>
              <a:xfrm>
                <a:off x="453383" y="3892547"/>
                <a:ext cx="3776837" cy="646331"/>
              </a:xfrm>
              <a:prstGeom prst="rect">
                <a:avLst/>
              </a:prstGeom>
              <a:noFill/>
            </p:spPr>
            <p:txBody>
              <a:bodyPr wrap="square" rtlCol="0">
                <a:spAutoFit/>
              </a:bodyPr>
              <a:lstStyle/>
              <a:p>
                <a:pPr algn="ctr"/>
                <a:r>
                  <a:rPr lang="en-US" dirty="0"/>
                  <a:t>If </a:t>
                </a:r>
                <a:r>
                  <a:rPr lang="en-US" b="1" dirty="0">
                    <a:solidFill>
                      <a:srgbClr val="FF0000"/>
                    </a:solidFill>
                  </a:rPr>
                  <a:t>X</a:t>
                </a:r>
                <a:r>
                  <a:rPr lang="en-US" dirty="0"/>
                  <a:t> is mentioned, adds info about </a:t>
                </a:r>
                <a:r>
                  <a:rPr lang="en-US" b="1" dirty="0">
                    <a:solidFill>
                      <a:srgbClr val="FF0000"/>
                    </a:solidFill>
                  </a:rPr>
                  <a:t>X</a:t>
                </a:r>
                <a:r>
                  <a:rPr lang="en-US" dirty="0"/>
                  <a:t> into the prompt.</a:t>
                </a:r>
              </a:p>
            </p:txBody>
          </p:sp>
        </p:grpSp>
      </p:grpSp>
      <p:pic>
        <p:nvPicPr>
          <p:cNvPr id="52" name="Picture 51">
            <a:extLst>
              <a:ext uri="{FF2B5EF4-FFF2-40B4-BE49-F238E27FC236}">
                <a16:creationId xmlns:a16="http://schemas.microsoft.com/office/drawing/2014/main" id="{C6AE1D92-D767-5616-9EB5-6994A3D12D02}"/>
              </a:ext>
            </a:extLst>
          </p:cNvPr>
          <p:cNvPicPr>
            <a:picLocks noChangeAspect="1"/>
          </p:cNvPicPr>
          <p:nvPr/>
        </p:nvPicPr>
        <p:blipFill>
          <a:blip r:embed="rId4"/>
          <a:stretch>
            <a:fillRect/>
          </a:stretch>
        </p:blipFill>
        <p:spPr>
          <a:xfrm>
            <a:off x="9099563" y="5321933"/>
            <a:ext cx="2246058" cy="1317852"/>
          </a:xfrm>
          <a:prstGeom prst="rect">
            <a:avLst/>
          </a:prstGeom>
        </p:spPr>
      </p:pic>
    </p:spTree>
    <p:extLst>
      <p:ext uri="{BB962C8B-B14F-4D97-AF65-F5344CB8AC3E}">
        <p14:creationId xmlns:p14="http://schemas.microsoft.com/office/powerpoint/2010/main" val="1166693715"/>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ppt_x"/>
                                          </p:val>
                                        </p:tav>
                                        <p:tav tm="100000">
                                          <p:val>
                                            <p:strVal val="#ppt_x"/>
                                          </p:val>
                                        </p:tav>
                                      </p:tavLst>
                                    </p:anim>
                                    <p:anim calcmode="lin" valueType="num">
                                      <p:cBhvr additive="base">
                                        <p:cTn id="8"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par>
                                <p:cTn id="14" presetID="10" presetClass="entr" presetSubtype="0" fill="hold" nodeType="withEffect">
                                  <p:stCondLst>
                                    <p:cond delay="250"/>
                                  </p:stCondLst>
                                  <p:childTnLst>
                                    <p:set>
                                      <p:cBhvr>
                                        <p:cTn id="15" dur="1" fill="hold">
                                          <p:stCondLst>
                                            <p:cond delay="0"/>
                                          </p:stCondLst>
                                        </p:cTn>
                                        <p:tgtEl>
                                          <p:spTgt spid="52"/>
                                        </p:tgtEl>
                                        <p:attrNameLst>
                                          <p:attrName>style.visibility</p:attrName>
                                        </p:attrNameLst>
                                      </p:cBhvr>
                                      <p:to>
                                        <p:strVal val="visible"/>
                                      </p:to>
                                    </p:set>
                                    <p:animEffect transition="in" filter="fade">
                                      <p:cBhvr>
                                        <p:cTn id="16" dur="500"/>
                                        <p:tgtEl>
                                          <p:spTgt spid="52"/>
                                        </p:tgtEl>
                                      </p:cBhvr>
                                    </p:animEffect>
                                  </p:childTnLst>
                                </p:cTn>
                              </p:par>
                              <p:par>
                                <p:cTn id="17" presetID="42" presetClass="path" presetSubtype="0" accel="50000" decel="50000" fill="hold" nodeType="withEffect">
                                  <p:stCondLst>
                                    <p:cond delay="0"/>
                                  </p:stCondLst>
                                  <p:childTnLst>
                                    <p:animMotion origin="layout" path="M -4.375E-6 -3.33333E-6 L 0.34102 0.28565 " pathEditMode="relative" rAng="0" ptsTypes="AA">
                                      <p:cBhvr>
                                        <p:cTn id="18" dur="750" fill="hold"/>
                                        <p:tgtEl>
                                          <p:spTgt spid="50"/>
                                        </p:tgtEl>
                                        <p:attrNameLst>
                                          <p:attrName>ppt_x</p:attrName>
                                          <p:attrName>ppt_y</p:attrName>
                                        </p:attrNameLst>
                                      </p:cBhvr>
                                      <p:rCtr x="17044" y="14282"/>
                                    </p:animMotion>
                                  </p:childTnLst>
                                </p:cTn>
                              </p:par>
                              <p:par>
                                <p:cTn id="19" presetID="6" presetClass="emph" presetSubtype="0" fill="hold" nodeType="withEffect">
                                  <p:stCondLst>
                                    <p:cond delay="0"/>
                                  </p:stCondLst>
                                  <p:childTnLst>
                                    <p:animScale>
                                      <p:cBhvr>
                                        <p:cTn id="20" dur="750" fill="hold"/>
                                        <p:tgtEl>
                                          <p:spTgt spid="50"/>
                                        </p:tgtEl>
                                      </p:cBhvr>
                                      <p:by x="25000" y="2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E2E6A-35EC-1B8E-0FD7-8C67870ACA64}"/>
              </a:ext>
            </a:extLst>
          </p:cNvPr>
          <p:cNvSpPr>
            <a:spLocks noGrp="1"/>
          </p:cNvSpPr>
          <p:nvPr>
            <p:ph type="title"/>
          </p:nvPr>
        </p:nvSpPr>
        <p:spPr>
          <a:xfrm>
            <a:off x="2641600" y="697871"/>
            <a:ext cx="3746500" cy="464500"/>
          </a:xfrm>
        </p:spPr>
        <p:txBody>
          <a:bodyPr>
            <a:normAutofit fontScale="90000"/>
          </a:bodyPr>
          <a:lstStyle/>
          <a:p>
            <a:r>
              <a:rPr lang="en-US" dirty="0">
                <a:latin typeface="Consolas" panose="020B0609020204030204" pitchFamily="49" charset="0"/>
              </a:rPr>
              <a:t>The Final results</a:t>
            </a:r>
          </a:p>
        </p:txBody>
      </p:sp>
      <p:sp>
        <p:nvSpPr>
          <p:cNvPr id="35" name="Content Placeholder 34">
            <a:extLst>
              <a:ext uri="{FF2B5EF4-FFF2-40B4-BE49-F238E27FC236}">
                <a16:creationId xmlns:a16="http://schemas.microsoft.com/office/drawing/2014/main" id="{EDBE6233-75E9-40D1-968F-58CA9AD0FF50}"/>
              </a:ext>
            </a:extLst>
          </p:cNvPr>
          <p:cNvSpPr>
            <a:spLocks noGrp="1"/>
          </p:cNvSpPr>
          <p:nvPr>
            <p:ph sz="half" idx="13"/>
          </p:nvPr>
        </p:nvSpPr>
        <p:spPr>
          <a:xfrm>
            <a:off x="2003155" y="1387661"/>
            <a:ext cx="5632556" cy="1016174"/>
          </a:xfrm>
        </p:spPr>
        <p:txBody>
          <a:bodyPr>
            <a:normAutofit/>
          </a:bodyPr>
          <a:lstStyle/>
          <a:p>
            <a:r>
              <a:rPr lang="en-US" dirty="0">
                <a:latin typeface="Consolas" panose="020B0609020204030204" pitchFamily="49" charset="0"/>
              </a:rPr>
              <a:t>Very short demo.</a:t>
            </a:r>
          </a:p>
          <a:p>
            <a:r>
              <a:rPr lang="en-US" dirty="0">
                <a:latin typeface="Consolas" panose="020B0609020204030204" pitchFamily="49" charset="0"/>
              </a:rPr>
              <a:t>It’s literally 2 exchanges.</a:t>
            </a:r>
          </a:p>
        </p:txBody>
      </p:sp>
      <p:sp>
        <p:nvSpPr>
          <p:cNvPr id="8" name="Slide Number Placeholder 7">
            <a:extLst>
              <a:ext uri="{FF2B5EF4-FFF2-40B4-BE49-F238E27FC236}">
                <a16:creationId xmlns:a16="http://schemas.microsoft.com/office/drawing/2014/main" id="{8F44A959-C2BB-9170-C99C-1A2EDB71B994}"/>
              </a:ext>
            </a:extLst>
          </p:cNvPr>
          <p:cNvSpPr>
            <a:spLocks noGrp="1"/>
          </p:cNvSpPr>
          <p:nvPr>
            <p:ph type="sldNum" sz="quarter" idx="12"/>
          </p:nvPr>
        </p:nvSpPr>
        <p:spPr/>
        <p:txBody>
          <a:bodyPr/>
          <a:lstStyle/>
          <a:p>
            <a:fld id="{A49DFD55-3C28-40EF-9E31-A92D2E4017FF}" type="slidenum">
              <a:rPr lang="en-US" smtClean="0">
                <a:latin typeface="Consolas" panose="020B0609020204030204" pitchFamily="49" charset="0"/>
              </a:rPr>
              <a:pPr/>
              <a:t>2</a:t>
            </a:fld>
            <a:endParaRPr lang="en-US">
              <a:latin typeface="Consolas" panose="020B0609020204030204" pitchFamily="49" charset="0"/>
            </a:endParaRPr>
          </a:p>
        </p:txBody>
      </p:sp>
      <p:sp>
        <p:nvSpPr>
          <p:cNvPr id="3" name="Content Placeholder 34">
            <a:extLst>
              <a:ext uri="{FF2B5EF4-FFF2-40B4-BE49-F238E27FC236}">
                <a16:creationId xmlns:a16="http://schemas.microsoft.com/office/drawing/2014/main" id="{10637FB8-3A2B-EF43-241A-12FD7C7F8B34}"/>
              </a:ext>
            </a:extLst>
          </p:cNvPr>
          <p:cNvSpPr txBox="1">
            <a:spLocks/>
          </p:cNvSpPr>
          <p:nvPr/>
        </p:nvSpPr>
        <p:spPr>
          <a:xfrm>
            <a:off x="7226300" y="1387661"/>
            <a:ext cx="4876801" cy="5674448"/>
          </a:xfrm>
          <a:prstGeom prst="rect">
            <a:avLst/>
          </a:prstGeom>
        </p:spPr>
        <p:txBody>
          <a:bodyPr vert="horz" lIns="91440" tIns="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0"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latin typeface="Consolas" panose="020B0609020204030204" pitchFamily="49" charset="0"/>
              </a:rPr>
              <a:t>Miko: I'm going to be doing this presentation entirely in English even though most people only understand Chinese. Do you think that would be a huge problem?</a:t>
            </a:r>
          </a:p>
          <a:p>
            <a:r>
              <a:rPr lang="en-US" sz="1400" dirty="0">
                <a:latin typeface="Consolas" panose="020B0609020204030204" pitchFamily="49" charset="0"/>
              </a:rPr>
              <a:t>Lucid: Language barrier may pose a challenge, but your content's brilliance will shine through regardless. With my assistance, translating key points and providing context as needed, any language obstacles can be navigated effectively. You'll get your point across.</a:t>
            </a:r>
          </a:p>
          <a:p>
            <a:r>
              <a:rPr lang="en-US" sz="1400" dirty="0">
                <a:latin typeface="Consolas" panose="020B0609020204030204" pitchFamily="49" charset="0"/>
              </a:rPr>
              <a:t>Miko: I did create a lot of visuals for them, like a lot of animations. Do you think that'll help?</a:t>
            </a:r>
          </a:p>
          <a:p>
            <a:r>
              <a:rPr lang="en-US" sz="1400" dirty="0">
                <a:latin typeface="Consolas" panose="020B0609020204030204" pitchFamily="49" charset="0"/>
              </a:rPr>
              <a:t>Lucid: Visual aids like dynamic animations are an excellent idea. Concepts and processes become far more engaging and easier to grasp through motion and graphics. The visuals will help compensate for any language barriers, allowing your message to resonate with the audience on a more intuitive level. Well thought out, Miko!</a:t>
            </a:r>
          </a:p>
        </p:txBody>
      </p:sp>
      <p:sp>
        <p:nvSpPr>
          <p:cNvPr id="4" name="Title 1">
            <a:extLst>
              <a:ext uri="{FF2B5EF4-FFF2-40B4-BE49-F238E27FC236}">
                <a16:creationId xmlns:a16="http://schemas.microsoft.com/office/drawing/2014/main" id="{49EA6AF2-DC0E-201C-D50B-EF0894A33608}"/>
              </a:ext>
            </a:extLst>
          </p:cNvPr>
          <p:cNvSpPr txBox="1">
            <a:spLocks/>
          </p:cNvSpPr>
          <p:nvPr/>
        </p:nvSpPr>
        <p:spPr>
          <a:xfrm>
            <a:off x="7480301" y="697871"/>
            <a:ext cx="3746500" cy="464500"/>
          </a:xfrm>
          <a:prstGeom prst="rect">
            <a:avLst/>
          </a:prstGeom>
        </p:spPr>
        <p:txBody>
          <a:bodyPr vert="horz" lIns="91440" tIns="45720" rIns="91440" bIns="45720" rtlCol="0" anchor="b">
            <a:normAutofit fontScale="97500"/>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latin typeface="Consolas" panose="020B0609020204030204" pitchFamily="49" charset="0"/>
              </a:rPr>
              <a:t>transcript</a:t>
            </a:r>
          </a:p>
        </p:txBody>
      </p:sp>
      <p:sp>
        <p:nvSpPr>
          <p:cNvPr id="7" name="Rectangle 6">
            <a:extLst>
              <a:ext uri="{FF2B5EF4-FFF2-40B4-BE49-F238E27FC236}">
                <a16:creationId xmlns:a16="http://schemas.microsoft.com/office/drawing/2014/main" id="{EF011331-F272-F5AD-068F-E251DC76A08A}"/>
              </a:ext>
            </a:extLst>
          </p:cNvPr>
          <p:cNvSpPr/>
          <p:nvPr/>
        </p:nvSpPr>
        <p:spPr>
          <a:xfrm>
            <a:off x="711200" y="2463800"/>
            <a:ext cx="6305550" cy="3383830"/>
          </a:xfrm>
          <a:prstGeom prst="rect">
            <a:avLst/>
          </a:prstGeom>
          <a:solidFill>
            <a:schemeClr val="bg2"/>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solidFill>
                  <a:schemeClr val="tx1"/>
                </a:solidFill>
              </a:rPr>
              <a:t>Video removed due to the file size restriction, the video file itself is 15mb even in 480p.</a:t>
            </a:r>
          </a:p>
        </p:txBody>
      </p:sp>
    </p:spTree>
    <p:extLst>
      <p:ext uri="{BB962C8B-B14F-4D97-AF65-F5344CB8AC3E}">
        <p14:creationId xmlns:p14="http://schemas.microsoft.com/office/powerpoint/2010/main" val="103458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789321" y="-1018510"/>
            <a:ext cx="8420100" cy="675025"/>
          </a:xfrm>
        </p:spPr>
        <p:txBody>
          <a:bodyPr/>
          <a:lstStyle/>
          <a:p>
            <a:r>
              <a:rPr lang="en-US" dirty="0"/>
              <a:t>The Original concept for the module</a:t>
            </a:r>
          </a:p>
        </p:txBody>
      </p:sp>
      <p:sp>
        <p:nvSpPr>
          <p:cNvPr id="17" name="Arrow: Pentagon 16">
            <a:extLst>
              <a:ext uri="{FF2B5EF4-FFF2-40B4-BE49-F238E27FC236}">
                <a16:creationId xmlns:a16="http://schemas.microsoft.com/office/drawing/2014/main" id="{B2AEF84C-DC07-67EA-683B-31F024670619}"/>
              </a:ext>
            </a:extLst>
          </p:cNvPr>
          <p:cNvSpPr/>
          <p:nvPr/>
        </p:nvSpPr>
        <p:spPr>
          <a:xfrm>
            <a:off x="-192254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6" name="Rectangle: Rounded Corners 5">
            <a:extLst>
              <a:ext uri="{FF2B5EF4-FFF2-40B4-BE49-F238E27FC236}">
                <a16:creationId xmlns:a16="http://schemas.microsoft.com/office/drawing/2014/main" id="{37476BAB-D38E-7A85-6D62-6047FBBCD5FD}"/>
              </a:ext>
            </a:extLst>
          </p:cNvPr>
          <p:cNvSpPr/>
          <p:nvPr/>
        </p:nvSpPr>
        <p:spPr>
          <a:xfrm>
            <a:off x="-2401119"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705355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2304796"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3031100" y="791180"/>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3031100" y="1614930"/>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3031099" y="1209933"/>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pic>
        <p:nvPicPr>
          <p:cNvPr id="26" name="Picture 25">
            <a:extLst>
              <a:ext uri="{FF2B5EF4-FFF2-40B4-BE49-F238E27FC236}">
                <a16:creationId xmlns:a16="http://schemas.microsoft.com/office/drawing/2014/main" id="{CA3C65B0-76C9-E28E-5E2B-8409EADD62C9}"/>
              </a:ext>
            </a:extLst>
          </p:cNvPr>
          <p:cNvPicPr>
            <a:picLocks noChangeAspect="1"/>
          </p:cNvPicPr>
          <p:nvPr/>
        </p:nvPicPr>
        <p:blipFill>
          <a:blip r:embed="rId3"/>
          <a:stretch>
            <a:fillRect/>
          </a:stretch>
        </p:blipFill>
        <p:spPr>
          <a:xfrm>
            <a:off x="9099563" y="5321933"/>
            <a:ext cx="2246058" cy="1317852"/>
          </a:xfrm>
          <a:prstGeom prst="rect">
            <a:avLst/>
          </a:prstGeom>
        </p:spPr>
      </p:pic>
      <p:grpSp>
        <p:nvGrpSpPr>
          <p:cNvPr id="27" name="Group 26">
            <a:extLst>
              <a:ext uri="{FF2B5EF4-FFF2-40B4-BE49-F238E27FC236}">
                <a16:creationId xmlns:a16="http://schemas.microsoft.com/office/drawing/2014/main" id="{A106A86D-BCD2-CFEA-1329-845411E12D6A}"/>
              </a:ext>
            </a:extLst>
          </p:cNvPr>
          <p:cNvGrpSpPr/>
          <p:nvPr/>
        </p:nvGrpSpPr>
        <p:grpSpPr>
          <a:xfrm>
            <a:off x="1709737" y="2222759"/>
            <a:ext cx="8772524" cy="2450581"/>
            <a:chOff x="1743510" y="4515028"/>
            <a:chExt cx="8772524" cy="2450581"/>
          </a:xfrm>
        </p:grpSpPr>
        <p:sp>
          <p:nvSpPr>
            <p:cNvPr id="28" name="Rectangle: Rounded Corners 27">
              <a:extLst>
                <a:ext uri="{FF2B5EF4-FFF2-40B4-BE49-F238E27FC236}">
                  <a16:creationId xmlns:a16="http://schemas.microsoft.com/office/drawing/2014/main" id="{875FF099-C314-BE69-3DE9-F60B252EB379}"/>
                </a:ext>
              </a:extLst>
            </p:cNvPr>
            <p:cNvSpPr/>
            <p:nvPr/>
          </p:nvSpPr>
          <p:spPr>
            <a:xfrm>
              <a:off x="2561820" y="4515028"/>
              <a:ext cx="7067554" cy="2450581"/>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9" name="Group 28">
              <a:extLst>
                <a:ext uri="{FF2B5EF4-FFF2-40B4-BE49-F238E27FC236}">
                  <a16:creationId xmlns:a16="http://schemas.microsoft.com/office/drawing/2014/main" id="{869C6482-1E38-C7FD-1E20-0EB9F130CC4A}"/>
                </a:ext>
              </a:extLst>
            </p:cNvPr>
            <p:cNvGrpSpPr/>
            <p:nvPr/>
          </p:nvGrpSpPr>
          <p:grpSpPr>
            <a:xfrm>
              <a:off x="1743510" y="4601307"/>
              <a:ext cx="8772524" cy="2079577"/>
              <a:chOff x="4264395" y="3461795"/>
              <a:chExt cx="8772524" cy="2079577"/>
            </a:xfrm>
          </p:grpSpPr>
          <p:sp>
            <p:nvSpPr>
              <p:cNvPr id="30" name="TextBox 29">
                <a:extLst>
                  <a:ext uri="{FF2B5EF4-FFF2-40B4-BE49-F238E27FC236}">
                    <a16:creationId xmlns:a16="http://schemas.microsoft.com/office/drawing/2014/main" id="{A7B305DC-ED8A-71A3-9039-0AE0181C918A}"/>
                  </a:ext>
                </a:extLst>
              </p:cNvPr>
              <p:cNvSpPr txBox="1"/>
              <p:nvPr/>
            </p:nvSpPr>
            <p:spPr>
              <a:xfrm>
                <a:off x="4264395" y="3461795"/>
                <a:ext cx="8772524" cy="954107"/>
              </a:xfrm>
              <a:prstGeom prst="rect">
                <a:avLst/>
              </a:prstGeom>
              <a:noFill/>
            </p:spPr>
            <p:txBody>
              <a:bodyPr wrap="square">
                <a:spAutoFit/>
              </a:bodyPr>
              <a:lstStyle/>
              <a:p>
                <a:pPr algn="ctr"/>
                <a:r>
                  <a:rPr lang="en-US" sz="2800" b="1" dirty="0"/>
                  <a:t>Retrieval-Augmented Generation</a:t>
                </a:r>
              </a:p>
              <a:p>
                <a:pPr algn="ctr"/>
                <a:r>
                  <a:rPr lang="en-US" sz="2800" b="1" dirty="0"/>
                  <a:t> (RAG)</a:t>
                </a:r>
              </a:p>
            </p:txBody>
          </p:sp>
          <p:grpSp>
            <p:nvGrpSpPr>
              <p:cNvPr id="31" name="Group 30">
                <a:extLst>
                  <a:ext uri="{FF2B5EF4-FFF2-40B4-BE49-F238E27FC236}">
                    <a16:creationId xmlns:a16="http://schemas.microsoft.com/office/drawing/2014/main" id="{94441F60-1CCE-678D-6350-C51ACE02EDE4}"/>
                  </a:ext>
                </a:extLst>
              </p:cNvPr>
              <p:cNvGrpSpPr/>
              <p:nvPr/>
            </p:nvGrpSpPr>
            <p:grpSpPr>
              <a:xfrm>
                <a:off x="8499112" y="4576500"/>
                <a:ext cx="2862765" cy="964872"/>
                <a:chOff x="7156173" y="5422382"/>
                <a:chExt cx="2862765" cy="964872"/>
              </a:xfrm>
            </p:grpSpPr>
            <p:sp>
              <p:nvSpPr>
                <p:cNvPr id="35" name="TextBox 34">
                  <a:extLst>
                    <a:ext uri="{FF2B5EF4-FFF2-40B4-BE49-F238E27FC236}">
                      <a16:creationId xmlns:a16="http://schemas.microsoft.com/office/drawing/2014/main" id="{73E3C5E5-52DC-C0BF-1229-2DE6E3A0E369}"/>
                    </a:ext>
                  </a:extLst>
                </p:cNvPr>
                <p:cNvSpPr txBox="1"/>
                <p:nvPr/>
              </p:nvSpPr>
              <p:spPr>
                <a:xfrm>
                  <a:off x="7156173" y="5720151"/>
                  <a:ext cx="2285079" cy="369332"/>
                </a:xfrm>
                <a:prstGeom prst="rect">
                  <a:avLst/>
                </a:prstGeom>
                <a:noFill/>
              </p:spPr>
              <p:txBody>
                <a:bodyPr wrap="square" rtlCol="0">
                  <a:spAutoFit/>
                </a:bodyPr>
                <a:lstStyle/>
                <a:p>
                  <a:r>
                    <a:rPr lang="en-US" dirty="0">
                      <a:sym typeface="Wingdings" panose="05000000000000000000" pitchFamily="2" charset="2"/>
                    </a:rPr>
                    <a:t>Free Course </a:t>
                  </a:r>
                  <a:endParaRPr lang="en-US" dirty="0"/>
                </a:p>
              </p:txBody>
            </p:sp>
            <p:pic>
              <p:nvPicPr>
                <p:cNvPr id="36" name="Picture 35">
                  <a:extLst>
                    <a:ext uri="{FF2B5EF4-FFF2-40B4-BE49-F238E27FC236}">
                      <a16:creationId xmlns:a16="http://schemas.microsoft.com/office/drawing/2014/main" id="{10261199-7563-3F41-B556-1FFA90293939}"/>
                    </a:ext>
                  </a:extLst>
                </p:cNvPr>
                <p:cNvPicPr>
                  <a:picLocks noChangeAspect="1"/>
                </p:cNvPicPr>
                <p:nvPr/>
              </p:nvPicPr>
              <p:blipFill>
                <a:blip r:embed="rId4"/>
                <a:stretch>
                  <a:fillRect/>
                </a:stretch>
              </p:blipFill>
              <p:spPr>
                <a:xfrm>
                  <a:off x="9054066" y="5422382"/>
                  <a:ext cx="964872" cy="964872"/>
                </a:xfrm>
                <a:prstGeom prst="rect">
                  <a:avLst/>
                </a:prstGeom>
              </p:spPr>
            </p:pic>
          </p:grpSp>
          <p:grpSp>
            <p:nvGrpSpPr>
              <p:cNvPr id="32" name="Group 31">
                <a:extLst>
                  <a:ext uri="{FF2B5EF4-FFF2-40B4-BE49-F238E27FC236}">
                    <a16:creationId xmlns:a16="http://schemas.microsoft.com/office/drawing/2014/main" id="{4B863A15-A0A4-CCDB-F5B7-A5D8BA0CECA8}"/>
                  </a:ext>
                </a:extLst>
              </p:cNvPr>
              <p:cNvGrpSpPr/>
              <p:nvPr/>
            </p:nvGrpSpPr>
            <p:grpSpPr>
              <a:xfrm>
                <a:off x="5415213" y="4576500"/>
                <a:ext cx="2649736" cy="964872"/>
                <a:chOff x="7369202" y="4393571"/>
                <a:chExt cx="2649736" cy="964872"/>
              </a:xfrm>
            </p:grpSpPr>
            <p:pic>
              <p:nvPicPr>
                <p:cNvPr id="33" name="Picture 32">
                  <a:extLst>
                    <a:ext uri="{FF2B5EF4-FFF2-40B4-BE49-F238E27FC236}">
                      <a16:creationId xmlns:a16="http://schemas.microsoft.com/office/drawing/2014/main" id="{EB703242-8888-6029-B5C8-7867F1A12398}"/>
                    </a:ext>
                  </a:extLst>
                </p:cNvPr>
                <p:cNvPicPr>
                  <a:picLocks noChangeAspect="1"/>
                </p:cNvPicPr>
                <p:nvPr/>
              </p:nvPicPr>
              <p:blipFill>
                <a:blip r:embed="rId5"/>
                <a:stretch>
                  <a:fillRect/>
                </a:stretch>
              </p:blipFill>
              <p:spPr>
                <a:xfrm>
                  <a:off x="9054066" y="4393571"/>
                  <a:ext cx="964872" cy="964872"/>
                </a:xfrm>
                <a:prstGeom prst="rect">
                  <a:avLst/>
                </a:prstGeom>
              </p:spPr>
            </p:pic>
            <p:sp>
              <p:nvSpPr>
                <p:cNvPr id="34" name="TextBox 33">
                  <a:extLst>
                    <a:ext uri="{FF2B5EF4-FFF2-40B4-BE49-F238E27FC236}">
                      <a16:creationId xmlns:a16="http://schemas.microsoft.com/office/drawing/2014/main" id="{F3757F33-747A-DB58-EB73-EE2B596AB820}"/>
                    </a:ext>
                  </a:extLst>
                </p:cNvPr>
                <p:cNvSpPr txBox="1"/>
                <p:nvPr/>
              </p:nvSpPr>
              <p:spPr>
                <a:xfrm>
                  <a:off x="7369202" y="4687761"/>
                  <a:ext cx="2285079" cy="369332"/>
                </a:xfrm>
                <a:prstGeom prst="rect">
                  <a:avLst/>
                </a:prstGeom>
                <a:noFill/>
              </p:spPr>
              <p:txBody>
                <a:bodyPr wrap="square" rtlCol="0">
                  <a:spAutoFit/>
                </a:bodyPr>
                <a:lstStyle/>
                <a:p>
                  <a:r>
                    <a:rPr lang="en-US" dirty="0">
                      <a:sym typeface="Wingdings" panose="05000000000000000000" pitchFamily="2" charset="2"/>
                    </a:rPr>
                    <a:t>More Info</a:t>
                  </a:r>
                  <a:endParaRPr lang="en-US" dirty="0"/>
                </a:p>
              </p:txBody>
            </p:sp>
          </p:grpSp>
        </p:grpSp>
      </p:grpSp>
      <p:pic>
        <p:nvPicPr>
          <p:cNvPr id="38" name="Picture 37">
            <a:extLst>
              <a:ext uri="{FF2B5EF4-FFF2-40B4-BE49-F238E27FC236}">
                <a16:creationId xmlns:a16="http://schemas.microsoft.com/office/drawing/2014/main" id="{AF9A08D4-D8D7-CFDE-8301-1523A08722DE}"/>
              </a:ext>
            </a:extLst>
          </p:cNvPr>
          <p:cNvPicPr>
            <a:picLocks noChangeAspect="1"/>
          </p:cNvPicPr>
          <p:nvPr/>
        </p:nvPicPr>
        <p:blipFill>
          <a:blip r:embed="rId6"/>
          <a:stretch>
            <a:fillRect/>
          </a:stretch>
        </p:blipFill>
        <p:spPr>
          <a:xfrm>
            <a:off x="432547" y="5223298"/>
            <a:ext cx="4191000" cy="1515122"/>
          </a:xfrm>
          <a:prstGeom prst="rect">
            <a:avLst/>
          </a:prstGeom>
        </p:spPr>
      </p:pic>
    </p:spTree>
    <p:extLst>
      <p:ext uri="{BB962C8B-B14F-4D97-AF65-F5344CB8AC3E}">
        <p14:creationId xmlns:p14="http://schemas.microsoft.com/office/powerpoint/2010/main" val="2649675213"/>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 calcmode="lin" valueType="num">
                                      <p:cBhvr additive="base">
                                        <p:cTn id="7" dur="500" fill="hold"/>
                                        <p:tgtEl>
                                          <p:spTgt spid="27"/>
                                        </p:tgtEl>
                                        <p:attrNameLst>
                                          <p:attrName>ppt_x</p:attrName>
                                        </p:attrNameLst>
                                      </p:cBhvr>
                                      <p:tavLst>
                                        <p:tav tm="0">
                                          <p:val>
                                            <p:strVal val="#ppt_x"/>
                                          </p:val>
                                        </p:tav>
                                        <p:tav tm="100000">
                                          <p:val>
                                            <p:strVal val="#ppt_x"/>
                                          </p:val>
                                        </p:tav>
                                      </p:tavLst>
                                    </p:anim>
                                    <p:anim calcmode="lin" valueType="num">
                                      <p:cBhvr additive="base">
                                        <p:cTn id="8"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par>
                                <p:cTn id="14" presetID="42" presetClass="path" presetSubtype="0" accel="50000" decel="50000" fill="hold" nodeType="withEffect">
                                  <p:stCondLst>
                                    <p:cond delay="0"/>
                                  </p:stCondLst>
                                  <p:childTnLst>
                                    <p:animMotion origin="layout" path="M 0 2.22222E-6 L -0.29271 0.35972 " pathEditMode="relative" rAng="0" ptsTypes="AA">
                                      <p:cBhvr>
                                        <p:cTn id="15" dur="750" fill="hold"/>
                                        <p:tgtEl>
                                          <p:spTgt spid="27"/>
                                        </p:tgtEl>
                                        <p:attrNameLst>
                                          <p:attrName>ppt_x</p:attrName>
                                          <p:attrName>ppt_y</p:attrName>
                                        </p:attrNameLst>
                                      </p:cBhvr>
                                      <p:rCtr x="-14635" y="17986"/>
                                    </p:animMotion>
                                  </p:childTnLst>
                                </p:cTn>
                              </p:par>
                              <p:par>
                                <p:cTn id="16" presetID="6" presetClass="emph" presetSubtype="0" fill="hold" nodeType="withEffect">
                                  <p:stCondLst>
                                    <p:cond delay="0"/>
                                  </p:stCondLst>
                                  <p:childTnLst>
                                    <p:animScale>
                                      <p:cBhvr>
                                        <p:cTn id="17" dur="750" fill="hold"/>
                                        <p:tgtEl>
                                          <p:spTgt spid="27"/>
                                        </p:tgtEl>
                                      </p:cBhvr>
                                      <p:by x="25000" y="25000"/>
                                    </p:animScale>
                                  </p:childTnLst>
                                </p:cTn>
                              </p:par>
                              <p:par>
                                <p:cTn id="18" presetID="10" presetClass="entr" presetSubtype="0" fill="hold" nodeType="withEffect">
                                  <p:stCondLst>
                                    <p:cond delay="250"/>
                                  </p:stCondLst>
                                  <p:childTnLst>
                                    <p:set>
                                      <p:cBhvr>
                                        <p:cTn id="19" dur="1" fill="hold">
                                          <p:stCondLst>
                                            <p:cond delay="0"/>
                                          </p:stCondLst>
                                        </p:cTn>
                                        <p:tgtEl>
                                          <p:spTgt spid="38"/>
                                        </p:tgtEl>
                                        <p:attrNameLst>
                                          <p:attrName>style.visibility</p:attrName>
                                        </p:attrNameLst>
                                      </p:cBhvr>
                                      <p:to>
                                        <p:strVal val="visible"/>
                                      </p:to>
                                    </p:set>
                                    <p:animEffect transition="in" filter="fade">
                                      <p:cBhvr>
                                        <p:cTn id="2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6626232-50C9-534E-BB3E-A8B0C1A134E5}"/>
              </a:ext>
            </a:extLst>
          </p:cNvPr>
          <p:cNvGrpSpPr/>
          <p:nvPr/>
        </p:nvGrpSpPr>
        <p:grpSpPr>
          <a:xfrm>
            <a:off x="4303569" y="1942055"/>
            <a:ext cx="3898867" cy="2504841"/>
            <a:chOff x="1192846" y="3191724"/>
            <a:chExt cx="3898867" cy="2504841"/>
          </a:xfrm>
        </p:grpSpPr>
        <p:sp>
          <p:nvSpPr>
            <p:cNvPr id="18" name="Arrow: Pentagon 17">
              <a:extLst>
                <a:ext uri="{FF2B5EF4-FFF2-40B4-BE49-F238E27FC236}">
                  <a16:creationId xmlns:a16="http://schemas.microsoft.com/office/drawing/2014/main" id="{44F0FB96-E698-8FD4-3245-737B13F0F34B}"/>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1" name="Group 20">
              <a:extLst>
                <a:ext uri="{FF2B5EF4-FFF2-40B4-BE49-F238E27FC236}">
                  <a16:creationId xmlns:a16="http://schemas.microsoft.com/office/drawing/2014/main" id="{7DADB753-6B9A-BD41-57CF-77617B597E48}"/>
                </a:ext>
              </a:extLst>
            </p:cNvPr>
            <p:cNvGrpSpPr/>
            <p:nvPr/>
          </p:nvGrpSpPr>
          <p:grpSpPr>
            <a:xfrm>
              <a:off x="1192846" y="3719437"/>
              <a:ext cx="3898867" cy="1977128"/>
              <a:chOff x="4517477" y="1705155"/>
              <a:chExt cx="3898867" cy="1977128"/>
            </a:xfrm>
          </p:grpSpPr>
          <p:grpSp>
            <p:nvGrpSpPr>
              <p:cNvPr id="22" name="Group 21">
                <a:extLst>
                  <a:ext uri="{FF2B5EF4-FFF2-40B4-BE49-F238E27FC236}">
                    <a16:creationId xmlns:a16="http://schemas.microsoft.com/office/drawing/2014/main" id="{171C5513-A54B-F8C2-3D33-970A7C742BEB}"/>
                  </a:ext>
                </a:extLst>
              </p:cNvPr>
              <p:cNvGrpSpPr/>
              <p:nvPr/>
            </p:nvGrpSpPr>
            <p:grpSpPr>
              <a:xfrm>
                <a:off x="4517477" y="1705155"/>
                <a:ext cx="3548532" cy="1977128"/>
                <a:chOff x="6291743" y="3248301"/>
                <a:chExt cx="3548532" cy="1977128"/>
              </a:xfrm>
            </p:grpSpPr>
            <p:sp>
              <p:nvSpPr>
                <p:cNvPr id="28" name="Rectangle: Rounded Corners 27">
                  <a:extLst>
                    <a:ext uri="{FF2B5EF4-FFF2-40B4-BE49-F238E27FC236}">
                      <a16:creationId xmlns:a16="http://schemas.microsoft.com/office/drawing/2014/main" id="{F08818EF-9E32-5A8A-4CEC-8B26D35230F9}"/>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9" name="Rectangle: Rounded Corners 28">
                  <a:extLst>
                    <a:ext uri="{FF2B5EF4-FFF2-40B4-BE49-F238E27FC236}">
                      <a16:creationId xmlns:a16="http://schemas.microsoft.com/office/drawing/2014/main" id="{93446B80-31FD-6215-485B-9D0535CBE3A3}"/>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 Placeholder 2">
                  <a:extLst>
                    <a:ext uri="{FF2B5EF4-FFF2-40B4-BE49-F238E27FC236}">
                      <a16:creationId xmlns:a16="http://schemas.microsoft.com/office/drawing/2014/main" id="{F42914CE-60DF-1613-6B39-D70E7CCE8816}"/>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31" name="Text Placeholder 2">
                  <a:extLst>
                    <a:ext uri="{FF2B5EF4-FFF2-40B4-BE49-F238E27FC236}">
                      <a16:creationId xmlns:a16="http://schemas.microsoft.com/office/drawing/2014/main" id="{0260793D-8E2A-1310-F54E-8C8F979E33C9}"/>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23" name="Arrow: Pentagon 22">
                <a:extLst>
                  <a:ext uri="{FF2B5EF4-FFF2-40B4-BE49-F238E27FC236}">
                    <a16:creationId xmlns:a16="http://schemas.microsoft.com/office/drawing/2014/main" id="{5A5B7636-7C91-8A29-2621-B02F1A76722A}"/>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Arrow: Pentagon 23">
                <a:extLst>
                  <a:ext uri="{FF2B5EF4-FFF2-40B4-BE49-F238E27FC236}">
                    <a16:creationId xmlns:a16="http://schemas.microsoft.com/office/drawing/2014/main" id="{50885363-FDE0-5C2F-BFB3-4C022F9420D8}"/>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5" name="Oval 24">
                <a:extLst>
                  <a:ext uri="{FF2B5EF4-FFF2-40B4-BE49-F238E27FC236}">
                    <a16:creationId xmlns:a16="http://schemas.microsoft.com/office/drawing/2014/main" id="{C6BDC8DE-64EF-D943-E2E1-41D339862039}"/>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5DBD7AD-0451-96FF-C35D-5CE0C7BFE0E8}"/>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789321" y="-1018510"/>
            <a:ext cx="8420100" cy="675025"/>
          </a:xfrm>
        </p:spPr>
        <p:txBody>
          <a:bodyPr/>
          <a:lstStyle/>
          <a:p>
            <a:r>
              <a:rPr lang="en-US" dirty="0"/>
              <a:t>The Original concept for the module</a:t>
            </a:r>
          </a:p>
        </p:txBody>
      </p:sp>
      <p:sp>
        <p:nvSpPr>
          <p:cNvPr id="17" name="Arrow: Pentagon 16">
            <a:extLst>
              <a:ext uri="{FF2B5EF4-FFF2-40B4-BE49-F238E27FC236}">
                <a16:creationId xmlns:a16="http://schemas.microsoft.com/office/drawing/2014/main" id="{B2AEF84C-DC07-67EA-683B-31F024670619}"/>
              </a:ext>
            </a:extLst>
          </p:cNvPr>
          <p:cNvSpPr/>
          <p:nvPr/>
        </p:nvSpPr>
        <p:spPr>
          <a:xfrm>
            <a:off x="-192254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6" name="Rectangle: Rounded Corners 5">
            <a:extLst>
              <a:ext uri="{FF2B5EF4-FFF2-40B4-BE49-F238E27FC236}">
                <a16:creationId xmlns:a16="http://schemas.microsoft.com/office/drawing/2014/main" id="{37476BAB-D38E-7A85-6D62-6047FBBCD5FD}"/>
              </a:ext>
            </a:extLst>
          </p:cNvPr>
          <p:cNvSpPr/>
          <p:nvPr/>
        </p:nvSpPr>
        <p:spPr>
          <a:xfrm>
            <a:off x="-2401119"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705355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2304796"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3031100" y="791180"/>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3031100" y="1614930"/>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3031099" y="1209933"/>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pic>
        <p:nvPicPr>
          <p:cNvPr id="26" name="Picture 25">
            <a:extLst>
              <a:ext uri="{FF2B5EF4-FFF2-40B4-BE49-F238E27FC236}">
                <a16:creationId xmlns:a16="http://schemas.microsoft.com/office/drawing/2014/main" id="{CA3C65B0-76C9-E28E-5E2B-8409EADD62C9}"/>
              </a:ext>
            </a:extLst>
          </p:cNvPr>
          <p:cNvPicPr>
            <a:picLocks noChangeAspect="1"/>
          </p:cNvPicPr>
          <p:nvPr/>
        </p:nvPicPr>
        <p:blipFill>
          <a:blip r:embed="rId3"/>
          <a:stretch>
            <a:fillRect/>
          </a:stretch>
        </p:blipFill>
        <p:spPr>
          <a:xfrm>
            <a:off x="9229248" y="5407894"/>
            <a:ext cx="2246058" cy="1317852"/>
          </a:xfrm>
          <a:prstGeom prst="rect">
            <a:avLst/>
          </a:prstGeom>
        </p:spPr>
      </p:pic>
      <p:grpSp>
        <p:nvGrpSpPr>
          <p:cNvPr id="3" name="Group 2">
            <a:extLst>
              <a:ext uri="{FF2B5EF4-FFF2-40B4-BE49-F238E27FC236}">
                <a16:creationId xmlns:a16="http://schemas.microsoft.com/office/drawing/2014/main" id="{D3EBBE1C-E062-6B77-1741-A527983E217F}"/>
              </a:ext>
            </a:extLst>
          </p:cNvPr>
          <p:cNvGrpSpPr/>
          <p:nvPr/>
        </p:nvGrpSpPr>
        <p:grpSpPr>
          <a:xfrm>
            <a:off x="4328060" y="2375138"/>
            <a:ext cx="3604227" cy="2107724"/>
            <a:chOff x="6990185" y="2001130"/>
            <a:chExt cx="3776837" cy="2208665"/>
          </a:xfrm>
        </p:grpSpPr>
        <p:sp>
          <p:nvSpPr>
            <p:cNvPr id="4" name="Rectangle: Rounded Corners 3">
              <a:extLst>
                <a:ext uri="{FF2B5EF4-FFF2-40B4-BE49-F238E27FC236}">
                  <a16:creationId xmlns:a16="http://schemas.microsoft.com/office/drawing/2014/main" id="{4317E784-120B-CD0E-8E56-AB0AA81FA2CD}"/>
                </a:ext>
              </a:extLst>
            </p:cNvPr>
            <p:cNvSpPr/>
            <p:nvPr/>
          </p:nvSpPr>
          <p:spPr>
            <a:xfrm>
              <a:off x="7035866" y="2057052"/>
              <a:ext cx="3600029" cy="2152743"/>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0" name="Group 9">
              <a:extLst>
                <a:ext uri="{FF2B5EF4-FFF2-40B4-BE49-F238E27FC236}">
                  <a16:creationId xmlns:a16="http://schemas.microsoft.com/office/drawing/2014/main" id="{F77AC2D2-5388-F0E9-3E22-8A615217E502}"/>
                </a:ext>
              </a:extLst>
            </p:cNvPr>
            <p:cNvGrpSpPr/>
            <p:nvPr/>
          </p:nvGrpSpPr>
          <p:grpSpPr>
            <a:xfrm>
              <a:off x="6990185" y="2001130"/>
              <a:ext cx="3776837" cy="2145160"/>
              <a:chOff x="8895772" y="905264"/>
              <a:chExt cx="3776837" cy="2145160"/>
            </a:xfrm>
          </p:grpSpPr>
          <p:sp>
            <p:nvSpPr>
              <p:cNvPr id="11" name="TextBox 10">
                <a:extLst>
                  <a:ext uri="{FF2B5EF4-FFF2-40B4-BE49-F238E27FC236}">
                    <a16:creationId xmlns:a16="http://schemas.microsoft.com/office/drawing/2014/main" id="{F2DD708D-55DF-7087-96FF-BC9B3DFB8A55}"/>
                  </a:ext>
                </a:extLst>
              </p:cNvPr>
              <p:cNvSpPr txBox="1"/>
              <p:nvPr/>
            </p:nvSpPr>
            <p:spPr>
              <a:xfrm>
                <a:off x="10013788" y="905264"/>
                <a:ext cx="1540806" cy="584775"/>
              </a:xfrm>
              <a:prstGeom prst="rect">
                <a:avLst/>
              </a:prstGeom>
              <a:noFill/>
            </p:spPr>
            <p:txBody>
              <a:bodyPr wrap="none" rtlCol="0">
                <a:spAutoFit/>
              </a:bodyPr>
              <a:lstStyle/>
              <a:p>
                <a:pPr algn="ctr"/>
                <a:r>
                  <a:rPr lang="en-US" sz="3200" b="1" dirty="0"/>
                  <a:t>Agents</a:t>
                </a:r>
              </a:p>
            </p:txBody>
          </p:sp>
          <p:grpSp>
            <p:nvGrpSpPr>
              <p:cNvPr id="12" name="Group 11">
                <a:extLst>
                  <a:ext uri="{FF2B5EF4-FFF2-40B4-BE49-F238E27FC236}">
                    <a16:creationId xmlns:a16="http://schemas.microsoft.com/office/drawing/2014/main" id="{F4BB126D-2665-3DBC-0E36-4CEF899601AE}"/>
                  </a:ext>
                </a:extLst>
              </p:cNvPr>
              <p:cNvGrpSpPr/>
              <p:nvPr/>
            </p:nvGrpSpPr>
            <p:grpSpPr>
              <a:xfrm>
                <a:off x="9447145" y="2085552"/>
                <a:ext cx="2521350" cy="964872"/>
                <a:chOff x="9467394" y="1883348"/>
                <a:chExt cx="2521350" cy="964872"/>
              </a:xfrm>
            </p:grpSpPr>
            <p:sp>
              <p:nvSpPr>
                <p:cNvPr id="14" name="TextBox 13">
                  <a:extLst>
                    <a:ext uri="{FF2B5EF4-FFF2-40B4-BE49-F238E27FC236}">
                      <a16:creationId xmlns:a16="http://schemas.microsoft.com/office/drawing/2014/main" id="{1A13DED6-95DD-B10F-3170-4E27AFFD7C70}"/>
                    </a:ext>
                  </a:extLst>
                </p:cNvPr>
                <p:cNvSpPr txBox="1"/>
                <p:nvPr/>
              </p:nvSpPr>
              <p:spPr>
                <a:xfrm>
                  <a:off x="9467394" y="2183522"/>
                  <a:ext cx="2285079" cy="369332"/>
                </a:xfrm>
                <a:prstGeom prst="rect">
                  <a:avLst/>
                </a:prstGeom>
                <a:noFill/>
              </p:spPr>
              <p:txBody>
                <a:bodyPr wrap="square" rtlCol="0">
                  <a:spAutoFit/>
                </a:bodyPr>
                <a:lstStyle/>
                <a:p>
                  <a:r>
                    <a:rPr lang="en-US" dirty="0">
                      <a:sym typeface="Wingdings" panose="05000000000000000000" pitchFamily="2" charset="2"/>
                    </a:rPr>
                    <a:t>More Info</a:t>
                  </a:r>
                  <a:endParaRPr lang="en-US" dirty="0"/>
                </a:p>
              </p:txBody>
            </p:sp>
            <p:pic>
              <p:nvPicPr>
                <p:cNvPr id="15" name="Picture 14">
                  <a:extLst>
                    <a:ext uri="{FF2B5EF4-FFF2-40B4-BE49-F238E27FC236}">
                      <a16:creationId xmlns:a16="http://schemas.microsoft.com/office/drawing/2014/main" id="{76E46B9F-4A32-C019-0E63-3C582BE424B8}"/>
                    </a:ext>
                  </a:extLst>
                </p:cNvPr>
                <p:cNvPicPr>
                  <a:picLocks noChangeAspect="1"/>
                </p:cNvPicPr>
                <p:nvPr/>
              </p:nvPicPr>
              <p:blipFill>
                <a:blip r:embed="rId4"/>
                <a:stretch>
                  <a:fillRect/>
                </a:stretch>
              </p:blipFill>
              <p:spPr>
                <a:xfrm>
                  <a:off x="11023872" y="1883348"/>
                  <a:ext cx="964872" cy="964872"/>
                </a:xfrm>
                <a:prstGeom prst="rect">
                  <a:avLst/>
                </a:prstGeom>
              </p:spPr>
            </p:pic>
          </p:grpSp>
          <p:sp>
            <p:nvSpPr>
              <p:cNvPr id="13" name="TextBox 12">
                <a:extLst>
                  <a:ext uri="{FF2B5EF4-FFF2-40B4-BE49-F238E27FC236}">
                    <a16:creationId xmlns:a16="http://schemas.microsoft.com/office/drawing/2014/main" id="{6B316108-2E43-E30D-4917-964E6D8E92E3}"/>
                  </a:ext>
                </a:extLst>
              </p:cNvPr>
              <p:cNvSpPr txBox="1"/>
              <p:nvPr/>
            </p:nvSpPr>
            <p:spPr>
              <a:xfrm>
                <a:off x="8895772" y="1478304"/>
                <a:ext cx="3776837" cy="646331"/>
              </a:xfrm>
              <a:prstGeom prst="rect">
                <a:avLst/>
              </a:prstGeom>
              <a:noFill/>
            </p:spPr>
            <p:txBody>
              <a:bodyPr wrap="square" rtlCol="0">
                <a:spAutoFit/>
              </a:bodyPr>
              <a:lstStyle/>
              <a:p>
                <a:pPr algn="ctr"/>
                <a:r>
                  <a:rPr lang="en-US" dirty="0"/>
                  <a:t>Devise a series of actions/tools and run them.</a:t>
                </a:r>
              </a:p>
            </p:txBody>
          </p:sp>
        </p:grpSp>
      </p:grpSp>
      <p:pic>
        <p:nvPicPr>
          <p:cNvPr id="19" name="Picture 18">
            <a:extLst>
              <a:ext uri="{FF2B5EF4-FFF2-40B4-BE49-F238E27FC236}">
                <a16:creationId xmlns:a16="http://schemas.microsoft.com/office/drawing/2014/main" id="{3588BB2D-B4F1-FA82-EB38-E396DC447FD7}"/>
              </a:ext>
            </a:extLst>
          </p:cNvPr>
          <p:cNvPicPr>
            <a:picLocks noChangeAspect="1"/>
          </p:cNvPicPr>
          <p:nvPr/>
        </p:nvPicPr>
        <p:blipFill>
          <a:blip r:embed="rId5"/>
          <a:stretch>
            <a:fillRect/>
          </a:stretch>
        </p:blipFill>
        <p:spPr>
          <a:xfrm>
            <a:off x="115041" y="5309259"/>
            <a:ext cx="4191000" cy="1515122"/>
          </a:xfrm>
          <a:prstGeom prst="rect">
            <a:avLst/>
          </a:prstGeom>
        </p:spPr>
      </p:pic>
    </p:spTree>
    <p:extLst>
      <p:ext uri="{BB962C8B-B14F-4D97-AF65-F5344CB8AC3E}">
        <p14:creationId xmlns:p14="http://schemas.microsoft.com/office/powerpoint/2010/main" val="440966488"/>
      </p:ext>
    </p:extLst>
  </p:cSld>
  <p:clrMapOvr>
    <a:masterClrMapping/>
  </p:clrMapOvr>
  <mc:AlternateContent xmlns:mc="http://schemas.openxmlformats.org/markup-compatibility/2006" xmlns:p159="http://schemas.microsoft.com/office/powerpoint/2015/09/main">
    <mc:Choice Requires="p159">
      <p:transition advClick="0">
        <p159:morph option="byObject"/>
      </p:transition>
    </mc:Choice>
    <mc:Fallback xmlns="">
      <p:transition advClick="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path" presetSubtype="0" accel="50000" decel="50000" fill="hold" nodeType="clickEffect">
                                  <p:stCondLst>
                                    <p:cond delay="0"/>
                                  </p:stCondLst>
                                  <p:childTnLst>
                                    <p:animMotion origin="layout" path="M 2.77556E-17 -7.40741E-7 L 0.32188 -0.38449 " pathEditMode="relative" rAng="0" ptsTypes="AA">
                                      <p:cBhvr>
                                        <p:cTn id="12" dur="1000" fill="hold"/>
                                        <p:tgtEl>
                                          <p:spTgt spid="19"/>
                                        </p:tgtEl>
                                        <p:attrNameLst>
                                          <p:attrName>ppt_x</p:attrName>
                                          <p:attrName>ppt_y</p:attrName>
                                        </p:attrNameLst>
                                      </p:cBhvr>
                                      <p:rCtr x="16094" y="-19236"/>
                                    </p:animMotion>
                                  </p:childTnLst>
                                </p:cTn>
                              </p:par>
                              <p:par>
                                <p:cTn id="13" presetID="42" presetClass="path" presetSubtype="0" accel="50000" decel="50000" fill="hold" nodeType="withEffect">
                                  <p:stCondLst>
                                    <p:cond delay="0"/>
                                  </p:stCondLst>
                                  <p:childTnLst>
                                    <p:animMotion origin="layout" path="M 1.45833E-6 -2.22222E-6 L -0.34909 -0.3743 " pathEditMode="relative" rAng="0" ptsTypes="AA">
                                      <p:cBhvr>
                                        <p:cTn id="14" dur="1000" fill="hold"/>
                                        <p:tgtEl>
                                          <p:spTgt spid="26"/>
                                        </p:tgtEl>
                                        <p:attrNameLst>
                                          <p:attrName>ppt_x</p:attrName>
                                          <p:attrName>ppt_y</p:attrName>
                                        </p:attrNameLst>
                                      </p:cBhvr>
                                      <p:rCtr x="-17461" y="-18727"/>
                                    </p:animMotion>
                                  </p:childTnLst>
                                </p:cTn>
                              </p:par>
                              <p:par>
                                <p:cTn id="15" presetID="10" presetClass="exit" presetSubtype="0" fill="hold" nodeType="withEffect">
                                  <p:stCondLst>
                                    <p:cond delay="250"/>
                                  </p:stCondLst>
                                  <p:childTnLst>
                                    <p:animEffect transition="out" filter="fade">
                                      <p:cBhvr>
                                        <p:cTn id="16" dur="500"/>
                                        <p:tgtEl>
                                          <p:spTgt spid="19"/>
                                        </p:tgtEl>
                                      </p:cBhvr>
                                    </p:animEffect>
                                    <p:set>
                                      <p:cBhvr>
                                        <p:cTn id="17" dur="1" fill="hold">
                                          <p:stCondLst>
                                            <p:cond delay="499"/>
                                          </p:stCondLst>
                                        </p:cTn>
                                        <p:tgtEl>
                                          <p:spTgt spid="19"/>
                                        </p:tgtEl>
                                        <p:attrNameLst>
                                          <p:attrName>style.visibility</p:attrName>
                                        </p:attrNameLst>
                                      </p:cBhvr>
                                      <p:to>
                                        <p:strVal val="hidden"/>
                                      </p:to>
                                    </p:set>
                                  </p:childTnLst>
                                </p:cTn>
                              </p:par>
                              <p:par>
                                <p:cTn id="18" presetID="10" presetClass="exit" presetSubtype="0" fill="hold" nodeType="withEffect">
                                  <p:stCondLst>
                                    <p:cond delay="250"/>
                                  </p:stCondLst>
                                  <p:childTnLst>
                                    <p:animEffect transition="out" filter="fade">
                                      <p:cBhvr>
                                        <p:cTn id="19" dur="500"/>
                                        <p:tgtEl>
                                          <p:spTgt spid="26"/>
                                        </p:tgtEl>
                                      </p:cBhvr>
                                    </p:animEffect>
                                    <p:set>
                                      <p:cBhvr>
                                        <p:cTn id="20" dur="1" fill="hold">
                                          <p:stCondLst>
                                            <p:cond delay="499"/>
                                          </p:stCondLst>
                                        </p:cTn>
                                        <p:tgtEl>
                                          <p:spTgt spid="26"/>
                                        </p:tgtEl>
                                        <p:attrNameLst>
                                          <p:attrName>style.visibility</p:attrName>
                                        </p:attrNameLst>
                                      </p:cBhvr>
                                      <p:to>
                                        <p:strVal val="hidden"/>
                                      </p:to>
                                    </p:set>
                                  </p:childTnLst>
                                </p:cTn>
                              </p:par>
                              <p:par>
                                <p:cTn id="21" presetID="26" presetClass="emph" presetSubtype="0" fill="hold" nodeType="withEffect">
                                  <p:stCondLst>
                                    <p:cond delay="750"/>
                                  </p:stCondLst>
                                  <p:childTnLst>
                                    <p:animEffect transition="out" filter="fade">
                                      <p:cBhvr>
                                        <p:cTn id="22" dur="500" tmFilter="0, 0; .2, .5; .8, .5; 1, 0"/>
                                        <p:tgtEl>
                                          <p:spTgt spid="3"/>
                                        </p:tgtEl>
                                      </p:cBhvr>
                                    </p:animEffect>
                                    <p:animScale>
                                      <p:cBhvr>
                                        <p:cTn id="23" dur="250" autoRev="1" fill="hold"/>
                                        <p:tgtEl>
                                          <p:spTgt spid="3"/>
                                        </p:tgtEl>
                                      </p:cBhvr>
                                      <p:by x="105000" y="105000"/>
                                    </p:animScale>
                                  </p:childTnLst>
                                </p:cTn>
                              </p:par>
                            </p:childTnLst>
                          </p:cTn>
                        </p:par>
                        <p:par>
                          <p:cTn id="24" fill="hold">
                            <p:stCondLst>
                              <p:cond delay="1250"/>
                            </p:stCondLst>
                            <p:childTnLst>
                              <p:par>
                                <p:cTn id="25" presetID="1" presetClass="exit" presetSubtype="0" fill="hold" nodeType="afterEffect">
                                  <p:stCondLst>
                                    <p:cond delay="0"/>
                                  </p:stCondLst>
                                  <p:childTnLst>
                                    <p:set>
                                      <p:cBhvr>
                                        <p:cTn id="26" dur="1" fill="hold">
                                          <p:stCondLst>
                                            <p:cond delay="0"/>
                                          </p:stCondLst>
                                        </p:cTn>
                                        <p:tgtEl>
                                          <p:spTgt spid="3"/>
                                        </p:tgtEl>
                                        <p:attrNameLst>
                                          <p:attrName>style.visibility</p:attrName>
                                        </p:attrNameLst>
                                      </p:cBhvr>
                                      <p:to>
                                        <p:strVal val="hidden"/>
                                      </p:to>
                                    </p:se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090873" y="-2238929"/>
            <a:ext cx="8420100" cy="675025"/>
          </a:xfrm>
        </p:spPr>
        <p:txBody>
          <a:bodyPr/>
          <a:lstStyle/>
          <a:p>
            <a:r>
              <a:rPr lang="en-US" dirty="0"/>
              <a:t>The Original concept for the module</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3201849" y="-1371902"/>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3201849" y="-548152"/>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3201848" y="-953149"/>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sp>
        <p:nvSpPr>
          <p:cNvPr id="4" name="Text Placeholder 2">
            <a:extLst>
              <a:ext uri="{FF2B5EF4-FFF2-40B4-BE49-F238E27FC236}">
                <a16:creationId xmlns:a16="http://schemas.microsoft.com/office/drawing/2014/main" id="{2EE46BFF-D658-3050-6764-1078242512BA}"/>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10" name="Title 1">
            <a:extLst>
              <a:ext uri="{FF2B5EF4-FFF2-40B4-BE49-F238E27FC236}">
                <a16:creationId xmlns:a16="http://schemas.microsoft.com/office/drawing/2014/main" id="{B13296D4-2E90-9040-D67D-61063D09B4C9}"/>
              </a:ext>
            </a:extLst>
          </p:cNvPr>
          <p:cNvSpPr txBox="1">
            <a:spLocks/>
          </p:cNvSpPr>
          <p:nvPr/>
        </p:nvSpPr>
        <p:spPr>
          <a:xfrm>
            <a:off x="3653542" y="756632"/>
            <a:ext cx="4872791" cy="6750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sz="3600" dirty="0"/>
              <a:t>Proposed solution</a:t>
            </a:r>
          </a:p>
        </p:txBody>
      </p:sp>
      <p:grpSp>
        <p:nvGrpSpPr>
          <p:cNvPr id="50" name="Group 49">
            <a:extLst>
              <a:ext uri="{FF2B5EF4-FFF2-40B4-BE49-F238E27FC236}">
                <a16:creationId xmlns:a16="http://schemas.microsoft.com/office/drawing/2014/main" id="{7ED44198-EA95-41E1-3A91-69303978A2F4}"/>
              </a:ext>
            </a:extLst>
          </p:cNvPr>
          <p:cNvGrpSpPr/>
          <p:nvPr/>
        </p:nvGrpSpPr>
        <p:grpSpPr>
          <a:xfrm>
            <a:off x="4351489" y="4176043"/>
            <a:ext cx="3898867" cy="2504841"/>
            <a:chOff x="1192846" y="3191724"/>
            <a:chExt cx="3898867" cy="2504841"/>
          </a:xfrm>
        </p:grpSpPr>
        <p:sp>
          <p:nvSpPr>
            <p:cNvPr id="51" name="Arrow: Pentagon 50">
              <a:extLst>
                <a:ext uri="{FF2B5EF4-FFF2-40B4-BE49-F238E27FC236}">
                  <a16:creationId xmlns:a16="http://schemas.microsoft.com/office/drawing/2014/main" id="{23CDD5AB-1EC1-8100-2EC8-8F68C9871708}"/>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52" name="Group 51">
              <a:extLst>
                <a:ext uri="{FF2B5EF4-FFF2-40B4-BE49-F238E27FC236}">
                  <a16:creationId xmlns:a16="http://schemas.microsoft.com/office/drawing/2014/main" id="{14542625-128E-EAD0-9529-51DEC79B83FE}"/>
                </a:ext>
              </a:extLst>
            </p:cNvPr>
            <p:cNvGrpSpPr/>
            <p:nvPr/>
          </p:nvGrpSpPr>
          <p:grpSpPr>
            <a:xfrm>
              <a:off x="1192846" y="3719437"/>
              <a:ext cx="3898867" cy="1977128"/>
              <a:chOff x="4517477" y="1705155"/>
              <a:chExt cx="3898867" cy="1977128"/>
            </a:xfrm>
          </p:grpSpPr>
          <p:grpSp>
            <p:nvGrpSpPr>
              <p:cNvPr id="53" name="Group 52">
                <a:extLst>
                  <a:ext uri="{FF2B5EF4-FFF2-40B4-BE49-F238E27FC236}">
                    <a16:creationId xmlns:a16="http://schemas.microsoft.com/office/drawing/2014/main" id="{2B32FA15-C51D-9636-43C9-E3E6C5D8DC36}"/>
                  </a:ext>
                </a:extLst>
              </p:cNvPr>
              <p:cNvGrpSpPr/>
              <p:nvPr/>
            </p:nvGrpSpPr>
            <p:grpSpPr>
              <a:xfrm>
                <a:off x="4517477" y="1705155"/>
                <a:ext cx="3548532" cy="1977128"/>
                <a:chOff x="6291743" y="3248301"/>
                <a:chExt cx="3548532" cy="1977128"/>
              </a:xfrm>
            </p:grpSpPr>
            <p:sp>
              <p:nvSpPr>
                <p:cNvPr id="58" name="Rectangle: Rounded Corners 57">
                  <a:extLst>
                    <a:ext uri="{FF2B5EF4-FFF2-40B4-BE49-F238E27FC236}">
                      <a16:creationId xmlns:a16="http://schemas.microsoft.com/office/drawing/2014/main" id="{96002944-6E48-1EC6-6E62-FE8AE4921689}"/>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59" name="Rectangle: Rounded Corners 58">
                  <a:extLst>
                    <a:ext uri="{FF2B5EF4-FFF2-40B4-BE49-F238E27FC236}">
                      <a16:creationId xmlns:a16="http://schemas.microsoft.com/office/drawing/2014/main" id="{36901003-3F03-B87B-0AD5-C74C75C28D75}"/>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 Placeholder 2">
                  <a:extLst>
                    <a:ext uri="{FF2B5EF4-FFF2-40B4-BE49-F238E27FC236}">
                      <a16:creationId xmlns:a16="http://schemas.microsoft.com/office/drawing/2014/main" id="{BDF511C2-EC86-3924-0701-DB6AA339A77A}"/>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61" name="Text Placeholder 2">
                  <a:extLst>
                    <a:ext uri="{FF2B5EF4-FFF2-40B4-BE49-F238E27FC236}">
                      <a16:creationId xmlns:a16="http://schemas.microsoft.com/office/drawing/2014/main" id="{8A7E52A6-601D-C91B-57EC-3F0AA1642AF3}"/>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54" name="Arrow: Pentagon 53">
                <a:extLst>
                  <a:ext uri="{FF2B5EF4-FFF2-40B4-BE49-F238E27FC236}">
                    <a16:creationId xmlns:a16="http://schemas.microsoft.com/office/drawing/2014/main" id="{71A11F40-5C0A-64CC-3B4C-311C3E6428D3}"/>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5" name="Arrow: Pentagon 54">
                <a:extLst>
                  <a:ext uri="{FF2B5EF4-FFF2-40B4-BE49-F238E27FC236}">
                    <a16:creationId xmlns:a16="http://schemas.microsoft.com/office/drawing/2014/main" id="{2EFD9527-8A71-8D51-E8F2-DE4A6B421E1C}"/>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6" name="Oval 55">
                <a:extLst>
                  <a:ext uri="{FF2B5EF4-FFF2-40B4-BE49-F238E27FC236}">
                    <a16:creationId xmlns:a16="http://schemas.microsoft.com/office/drawing/2014/main" id="{E1CC5AB1-3E0A-5E2F-8D44-8273B582E7D9}"/>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B6C2141-646F-C645-243E-B76FE00AC716}"/>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72" name="Title 1">
            <a:extLst>
              <a:ext uri="{FF2B5EF4-FFF2-40B4-BE49-F238E27FC236}">
                <a16:creationId xmlns:a16="http://schemas.microsoft.com/office/drawing/2014/main" id="{D156973E-94C7-CF17-DFE4-AF2BB3E9F28E}"/>
              </a:ext>
            </a:extLst>
          </p:cNvPr>
          <p:cNvSpPr txBox="1">
            <a:spLocks/>
          </p:cNvSpPr>
          <p:nvPr/>
        </p:nvSpPr>
        <p:spPr>
          <a:xfrm>
            <a:off x="2789321" y="-1018510"/>
            <a:ext cx="8420100" cy="6750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t>The Original concept for the module</a:t>
            </a:r>
          </a:p>
        </p:txBody>
      </p:sp>
      <p:sp>
        <p:nvSpPr>
          <p:cNvPr id="73" name="Arrow: Pentagon 72">
            <a:extLst>
              <a:ext uri="{FF2B5EF4-FFF2-40B4-BE49-F238E27FC236}">
                <a16:creationId xmlns:a16="http://schemas.microsoft.com/office/drawing/2014/main" id="{9FB95F26-4351-13CC-66FA-C5ED21071F4B}"/>
              </a:ext>
            </a:extLst>
          </p:cNvPr>
          <p:cNvSpPr/>
          <p:nvPr/>
        </p:nvSpPr>
        <p:spPr>
          <a:xfrm>
            <a:off x="-192254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74" name="Rectangle: Rounded Corners 73">
            <a:extLst>
              <a:ext uri="{FF2B5EF4-FFF2-40B4-BE49-F238E27FC236}">
                <a16:creationId xmlns:a16="http://schemas.microsoft.com/office/drawing/2014/main" id="{50185941-8464-4870-1F05-1CD632222773}"/>
              </a:ext>
            </a:extLst>
          </p:cNvPr>
          <p:cNvSpPr/>
          <p:nvPr/>
        </p:nvSpPr>
        <p:spPr>
          <a:xfrm>
            <a:off x="-2401119" y="3556848"/>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75" name="Rectangle: Rounded Corners 74">
            <a:extLst>
              <a:ext uri="{FF2B5EF4-FFF2-40B4-BE49-F238E27FC236}">
                <a16:creationId xmlns:a16="http://schemas.microsoft.com/office/drawing/2014/main" id="{09651798-5763-F706-B876-A2B982C82E6C}"/>
              </a:ext>
            </a:extLst>
          </p:cNvPr>
          <p:cNvSpPr/>
          <p:nvPr/>
        </p:nvSpPr>
        <p:spPr>
          <a:xfrm>
            <a:off x="2210541" y="705355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76" name="Arrow: Pentagon 75">
            <a:extLst>
              <a:ext uri="{FF2B5EF4-FFF2-40B4-BE49-F238E27FC236}">
                <a16:creationId xmlns:a16="http://schemas.microsoft.com/office/drawing/2014/main" id="{419E43A5-EEC3-BA3E-5A2C-86D0A67F4646}"/>
              </a:ext>
            </a:extLst>
          </p:cNvPr>
          <p:cNvSpPr/>
          <p:nvPr/>
        </p:nvSpPr>
        <p:spPr>
          <a:xfrm>
            <a:off x="12304796"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7" name="Text Placeholder 2">
            <a:extLst>
              <a:ext uri="{FF2B5EF4-FFF2-40B4-BE49-F238E27FC236}">
                <a16:creationId xmlns:a16="http://schemas.microsoft.com/office/drawing/2014/main" id="{527C40AB-C656-FE94-5940-699CE97F6754}"/>
              </a:ext>
            </a:extLst>
          </p:cNvPr>
          <p:cNvSpPr txBox="1">
            <a:spLocks/>
          </p:cNvSpPr>
          <p:nvPr/>
        </p:nvSpPr>
        <p:spPr>
          <a:xfrm>
            <a:off x="3289300" y="2301171"/>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78" name="Text Placeholder 2">
            <a:extLst>
              <a:ext uri="{FF2B5EF4-FFF2-40B4-BE49-F238E27FC236}">
                <a16:creationId xmlns:a16="http://schemas.microsoft.com/office/drawing/2014/main" id="{038E626E-219A-F38F-4EE4-DF58DB21C0D6}"/>
              </a:ext>
            </a:extLst>
          </p:cNvPr>
          <p:cNvSpPr txBox="1">
            <a:spLocks/>
          </p:cNvSpPr>
          <p:nvPr/>
        </p:nvSpPr>
        <p:spPr>
          <a:xfrm>
            <a:off x="3289300" y="3124921"/>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79" name="Text Placeholder 2">
            <a:extLst>
              <a:ext uri="{FF2B5EF4-FFF2-40B4-BE49-F238E27FC236}">
                <a16:creationId xmlns:a16="http://schemas.microsoft.com/office/drawing/2014/main" id="{F8C71B96-BBAD-48AA-DD03-8E0AA29E16EA}"/>
              </a:ext>
            </a:extLst>
          </p:cNvPr>
          <p:cNvSpPr txBox="1">
            <a:spLocks/>
          </p:cNvSpPr>
          <p:nvPr/>
        </p:nvSpPr>
        <p:spPr>
          <a:xfrm>
            <a:off x="3289299" y="2719924"/>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spTree>
    <p:extLst>
      <p:ext uri="{BB962C8B-B14F-4D97-AF65-F5344CB8AC3E}">
        <p14:creationId xmlns:p14="http://schemas.microsoft.com/office/powerpoint/2010/main" val="3031346052"/>
      </p:ext>
    </p:extLst>
  </p:cSld>
  <p:clrMapOvr>
    <a:masterClrMapping/>
  </p:clrMapOvr>
  <mc:AlternateContent xmlns:mc="http://schemas.openxmlformats.org/markup-compatibility/2006" xmlns:p159="http://schemas.microsoft.com/office/powerpoint/2015/09/main">
    <mc:Choice Requires="p159">
      <p:transition spd="slow" advClick="0">
        <p159:morph option="byObject"/>
      </p:transition>
    </mc:Choice>
    <mc:Fallback xmlns="">
      <p:transition spd="slow" advClick="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FCB1A-7E19-3519-5288-247B0059B41D}"/>
              </a:ext>
            </a:extLst>
          </p:cNvPr>
          <p:cNvSpPr>
            <a:spLocks noGrp="1"/>
          </p:cNvSpPr>
          <p:nvPr>
            <p:ph type="title"/>
          </p:nvPr>
        </p:nvSpPr>
        <p:spPr>
          <a:xfrm>
            <a:off x="2090873" y="-2238929"/>
            <a:ext cx="8420100" cy="675025"/>
          </a:xfrm>
        </p:spPr>
        <p:txBody>
          <a:bodyPr/>
          <a:lstStyle/>
          <a:p>
            <a:r>
              <a:rPr lang="en-US" dirty="0"/>
              <a:t>The Original concept for the module</a:t>
            </a:r>
          </a:p>
        </p:txBody>
      </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19" name="Rectangle: Rounded Corners 18">
            <a:extLst>
              <a:ext uri="{FF2B5EF4-FFF2-40B4-BE49-F238E27FC236}">
                <a16:creationId xmlns:a16="http://schemas.microsoft.com/office/drawing/2014/main" id="{4F49AA16-D398-A3BC-213B-D731EF750EDE}"/>
              </a:ext>
            </a:extLst>
          </p:cNvPr>
          <p:cNvSpPr/>
          <p:nvPr/>
        </p:nvSpPr>
        <p:spPr>
          <a:xfrm>
            <a:off x="8066009" y="613026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7" name="Text Placeholder 2">
            <a:extLst>
              <a:ext uri="{FF2B5EF4-FFF2-40B4-BE49-F238E27FC236}">
                <a16:creationId xmlns:a16="http://schemas.microsoft.com/office/drawing/2014/main" id="{DD717DCD-2717-53A3-E19B-31A36FF9556B}"/>
              </a:ext>
            </a:extLst>
          </p:cNvPr>
          <p:cNvSpPr txBox="1">
            <a:spLocks/>
          </p:cNvSpPr>
          <p:nvPr/>
        </p:nvSpPr>
        <p:spPr>
          <a:xfrm>
            <a:off x="3201849" y="-1371902"/>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onsolas" panose="020B0609020204030204" pitchFamily="49" charset="0"/>
              </a:rPr>
              <a:t>Main Problems:</a:t>
            </a:r>
          </a:p>
        </p:txBody>
      </p:sp>
      <p:sp>
        <p:nvSpPr>
          <p:cNvPr id="8" name="Text Placeholder 2">
            <a:extLst>
              <a:ext uri="{FF2B5EF4-FFF2-40B4-BE49-F238E27FC236}">
                <a16:creationId xmlns:a16="http://schemas.microsoft.com/office/drawing/2014/main" id="{B456FB8F-6025-439A-FA95-E2DC968FA6B0}"/>
              </a:ext>
            </a:extLst>
          </p:cNvPr>
          <p:cNvSpPr txBox="1">
            <a:spLocks/>
          </p:cNvSpPr>
          <p:nvPr/>
        </p:nvSpPr>
        <p:spPr>
          <a:xfrm>
            <a:off x="3201849" y="-548152"/>
            <a:ext cx="6198148" cy="47062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nsolas" panose="020B0609020204030204" pitchFamily="49" charset="0"/>
              </a:rPr>
              <a:t>2. How to save and represent information?</a:t>
            </a:r>
          </a:p>
        </p:txBody>
      </p:sp>
      <p:sp>
        <p:nvSpPr>
          <p:cNvPr id="9" name="Text Placeholder 2">
            <a:extLst>
              <a:ext uri="{FF2B5EF4-FFF2-40B4-BE49-F238E27FC236}">
                <a16:creationId xmlns:a16="http://schemas.microsoft.com/office/drawing/2014/main" id="{598A1F60-47C0-D586-6B23-48983D9BAEBE}"/>
              </a:ext>
            </a:extLst>
          </p:cNvPr>
          <p:cNvSpPr txBox="1">
            <a:spLocks/>
          </p:cNvSpPr>
          <p:nvPr/>
        </p:nvSpPr>
        <p:spPr>
          <a:xfrm>
            <a:off x="3201848" y="-953149"/>
            <a:ext cx="5788303"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2000" dirty="0">
                <a:latin typeface="Consolas" panose="020B0609020204030204" pitchFamily="49" charset="0"/>
              </a:rPr>
              <a:t>When to trigger the mechanism?</a:t>
            </a:r>
          </a:p>
        </p:txBody>
      </p:sp>
      <p:sp>
        <p:nvSpPr>
          <p:cNvPr id="4" name="Text Placeholder 2">
            <a:extLst>
              <a:ext uri="{FF2B5EF4-FFF2-40B4-BE49-F238E27FC236}">
                <a16:creationId xmlns:a16="http://schemas.microsoft.com/office/drawing/2014/main" id="{2EE46BFF-D658-3050-6764-1078242512BA}"/>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10" name="Title 1">
            <a:extLst>
              <a:ext uri="{FF2B5EF4-FFF2-40B4-BE49-F238E27FC236}">
                <a16:creationId xmlns:a16="http://schemas.microsoft.com/office/drawing/2014/main" id="{B13296D4-2E90-9040-D67D-61063D09B4C9}"/>
              </a:ext>
            </a:extLst>
          </p:cNvPr>
          <p:cNvSpPr txBox="1">
            <a:spLocks/>
          </p:cNvSpPr>
          <p:nvPr/>
        </p:nvSpPr>
        <p:spPr>
          <a:xfrm>
            <a:off x="3653542" y="756632"/>
            <a:ext cx="4872791" cy="675025"/>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pPr algn="ctr"/>
            <a:r>
              <a:rPr lang="en-US" sz="3600" dirty="0"/>
              <a:t>Proposed solution</a:t>
            </a:r>
          </a:p>
        </p:txBody>
      </p:sp>
      <p:grpSp>
        <p:nvGrpSpPr>
          <p:cNvPr id="11" name="Group 10">
            <a:extLst>
              <a:ext uri="{FF2B5EF4-FFF2-40B4-BE49-F238E27FC236}">
                <a16:creationId xmlns:a16="http://schemas.microsoft.com/office/drawing/2014/main" id="{308F62DD-AC54-7D79-6613-6268A1B73C07}"/>
              </a:ext>
            </a:extLst>
          </p:cNvPr>
          <p:cNvGrpSpPr/>
          <p:nvPr/>
        </p:nvGrpSpPr>
        <p:grpSpPr>
          <a:xfrm>
            <a:off x="941708" y="3359149"/>
            <a:ext cx="3898867" cy="2504841"/>
            <a:chOff x="1192846" y="3191724"/>
            <a:chExt cx="3898867" cy="2504841"/>
          </a:xfrm>
        </p:grpSpPr>
        <p:sp>
          <p:nvSpPr>
            <p:cNvPr id="13" name="Arrow: Pentagon 12">
              <a:extLst>
                <a:ext uri="{FF2B5EF4-FFF2-40B4-BE49-F238E27FC236}">
                  <a16:creationId xmlns:a16="http://schemas.microsoft.com/office/drawing/2014/main" id="{B291A1A1-8A9D-6FDF-EBD0-275125AB858F}"/>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4" name="Group 13">
              <a:extLst>
                <a:ext uri="{FF2B5EF4-FFF2-40B4-BE49-F238E27FC236}">
                  <a16:creationId xmlns:a16="http://schemas.microsoft.com/office/drawing/2014/main" id="{86F07DDD-A968-C0BB-7874-CC9B3045A3DE}"/>
                </a:ext>
              </a:extLst>
            </p:cNvPr>
            <p:cNvGrpSpPr/>
            <p:nvPr/>
          </p:nvGrpSpPr>
          <p:grpSpPr>
            <a:xfrm>
              <a:off x="1192846" y="3719437"/>
              <a:ext cx="3898867" cy="1977128"/>
              <a:chOff x="4517477" y="1705155"/>
              <a:chExt cx="3898867" cy="1977128"/>
            </a:xfrm>
          </p:grpSpPr>
          <p:grpSp>
            <p:nvGrpSpPr>
              <p:cNvPr id="15" name="Group 14">
                <a:extLst>
                  <a:ext uri="{FF2B5EF4-FFF2-40B4-BE49-F238E27FC236}">
                    <a16:creationId xmlns:a16="http://schemas.microsoft.com/office/drawing/2014/main" id="{05F91500-977C-415E-6B8D-809CF5D7A305}"/>
                  </a:ext>
                </a:extLst>
              </p:cNvPr>
              <p:cNvGrpSpPr/>
              <p:nvPr/>
            </p:nvGrpSpPr>
            <p:grpSpPr>
              <a:xfrm>
                <a:off x="4517477" y="1705155"/>
                <a:ext cx="3548532" cy="1977128"/>
                <a:chOff x="6291743" y="3248301"/>
                <a:chExt cx="3548532" cy="1977128"/>
              </a:xfrm>
            </p:grpSpPr>
            <p:sp>
              <p:nvSpPr>
                <p:cNvPr id="23" name="Rectangle: Rounded Corners 22">
                  <a:extLst>
                    <a:ext uri="{FF2B5EF4-FFF2-40B4-BE49-F238E27FC236}">
                      <a16:creationId xmlns:a16="http://schemas.microsoft.com/office/drawing/2014/main" id="{AAE9F0BC-E29D-7B3B-95A8-DEFA36C5BE84}"/>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24" name="Rectangle: Rounded Corners 23">
                  <a:extLst>
                    <a:ext uri="{FF2B5EF4-FFF2-40B4-BE49-F238E27FC236}">
                      <a16:creationId xmlns:a16="http://schemas.microsoft.com/office/drawing/2014/main" id="{511CF168-E2B3-53A2-6A18-30FE14AF29CA}"/>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2">
                  <a:extLst>
                    <a:ext uri="{FF2B5EF4-FFF2-40B4-BE49-F238E27FC236}">
                      <a16:creationId xmlns:a16="http://schemas.microsoft.com/office/drawing/2014/main" id="{FBBA19FA-DA9B-28C9-6EA1-04E1839E9A3A}"/>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26" name="Text Placeholder 2">
                  <a:extLst>
                    <a:ext uri="{FF2B5EF4-FFF2-40B4-BE49-F238E27FC236}">
                      <a16:creationId xmlns:a16="http://schemas.microsoft.com/office/drawing/2014/main" id="{181A2874-2CCB-895B-4FD0-3390C1A7DE2A}"/>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16" name="Arrow: Pentagon 15">
                <a:extLst>
                  <a:ext uri="{FF2B5EF4-FFF2-40B4-BE49-F238E27FC236}">
                    <a16:creationId xmlns:a16="http://schemas.microsoft.com/office/drawing/2014/main" id="{BE6EA002-A6B7-4920-1624-5628FF60369A}"/>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Arrow: Pentagon 17">
                <a:extLst>
                  <a:ext uri="{FF2B5EF4-FFF2-40B4-BE49-F238E27FC236}">
                    <a16:creationId xmlns:a16="http://schemas.microsoft.com/office/drawing/2014/main" id="{B4485ABD-8B5C-0E41-558E-155D81562009}"/>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Oval 20">
                <a:extLst>
                  <a:ext uri="{FF2B5EF4-FFF2-40B4-BE49-F238E27FC236}">
                    <a16:creationId xmlns:a16="http://schemas.microsoft.com/office/drawing/2014/main" id="{D09CD2C3-9742-03A0-2DA5-7229F02B38BD}"/>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EF28476-685A-6191-C538-854B2F1F09B3}"/>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3" name="Rectangle: Rounded Corners 2">
            <a:extLst>
              <a:ext uri="{FF2B5EF4-FFF2-40B4-BE49-F238E27FC236}">
                <a16:creationId xmlns:a16="http://schemas.microsoft.com/office/drawing/2014/main" id="{E707E406-DC3C-C7A0-D711-6F4BD0240099}"/>
              </a:ext>
            </a:extLst>
          </p:cNvPr>
          <p:cNvSpPr/>
          <p:nvPr/>
        </p:nvSpPr>
        <p:spPr>
          <a:xfrm>
            <a:off x="6347031" y="4283564"/>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Tree>
    <p:extLst>
      <p:ext uri="{BB962C8B-B14F-4D97-AF65-F5344CB8AC3E}">
        <p14:creationId xmlns:p14="http://schemas.microsoft.com/office/powerpoint/2010/main" val="2953399226"/>
      </p:ext>
    </p:extLst>
  </p:cSld>
  <p:clrMapOvr>
    <a:masterClrMapping/>
  </p:clrMapOvr>
  <mc:AlternateContent xmlns:mc="http://schemas.openxmlformats.org/markup-compatibility/2006" xmlns:p159="http://schemas.microsoft.com/office/powerpoint/2015/09/main">
    <mc:Choice Requires="p159">
      <p:transition spd="slow" advClick="0" advTm="100">
        <p159:morph option="byObject"/>
      </p:transition>
    </mc:Choice>
    <mc:Fallback xmlns="">
      <p:transition spd="slow" advClick="0" advTm="1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919ADC5-511F-584A-52B8-4B94E61F8952}"/>
              </a:ext>
            </a:extLst>
          </p:cNvPr>
          <p:cNvSpPr/>
          <p:nvPr/>
        </p:nvSpPr>
        <p:spPr>
          <a:xfrm>
            <a:off x="-1433591" y="23114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Messages</a:t>
            </a:r>
          </a:p>
        </p:txBody>
      </p:sp>
      <p:sp>
        <p:nvSpPr>
          <p:cNvPr id="27" name="Rectangle: Rounded Corners 26">
            <a:extLst>
              <a:ext uri="{FF2B5EF4-FFF2-40B4-BE49-F238E27FC236}">
                <a16:creationId xmlns:a16="http://schemas.microsoft.com/office/drawing/2014/main" id="{076A67C6-8EEE-499C-5D86-21F89E9B0EED}"/>
              </a:ext>
            </a:extLst>
          </p:cNvPr>
          <p:cNvSpPr/>
          <p:nvPr/>
        </p:nvSpPr>
        <p:spPr>
          <a:xfrm>
            <a:off x="1101073" y="4186547"/>
            <a:ext cx="1125368" cy="533069"/>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29" name="Rectangle: Rounded Corners 28">
            <a:extLst>
              <a:ext uri="{FF2B5EF4-FFF2-40B4-BE49-F238E27FC236}">
                <a16:creationId xmlns:a16="http://schemas.microsoft.com/office/drawing/2014/main" id="{CF12A89B-AF5B-0F1D-1535-1488AA017050}"/>
              </a:ext>
            </a:extLst>
          </p:cNvPr>
          <p:cNvSpPr/>
          <p:nvPr/>
        </p:nvSpPr>
        <p:spPr>
          <a:xfrm>
            <a:off x="6887869" y="4453081"/>
            <a:ext cx="1125368" cy="533069"/>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 Block</a:t>
            </a:r>
          </a:p>
        </p:txBody>
      </p:sp>
      <p:grpSp>
        <p:nvGrpSpPr>
          <p:cNvPr id="24" name="Group 23">
            <a:extLst>
              <a:ext uri="{FF2B5EF4-FFF2-40B4-BE49-F238E27FC236}">
                <a16:creationId xmlns:a16="http://schemas.microsoft.com/office/drawing/2014/main" id="{48775DE1-067C-FD14-8279-4C9D91F56D81}"/>
              </a:ext>
            </a:extLst>
          </p:cNvPr>
          <p:cNvGrpSpPr/>
          <p:nvPr/>
        </p:nvGrpSpPr>
        <p:grpSpPr>
          <a:xfrm>
            <a:off x="941708" y="3359149"/>
            <a:ext cx="3898867" cy="2504841"/>
            <a:chOff x="1192846" y="3191724"/>
            <a:chExt cx="3898867" cy="2504841"/>
          </a:xfrm>
        </p:grpSpPr>
        <p:sp>
          <p:nvSpPr>
            <p:cNvPr id="23" name="Arrow: Pentagon 22">
              <a:extLst>
                <a:ext uri="{FF2B5EF4-FFF2-40B4-BE49-F238E27FC236}">
                  <a16:creationId xmlns:a16="http://schemas.microsoft.com/office/drawing/2014/main" id="{4C711619-8D58-1C5A-5BFF-D5BDB725BF51}"/>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2" name="Group 21">
              <a:extLst>
                <a:ext uri="{FF2B5EF4-FFF2-40B4-BE49-F238E27FC236}">
                  <a16:creationId xmlns:a16="http://schemas.microsoft.com/office/drawing/2014/main" id="{7853EBD5-8D6D-83D0-438E-7ADDD237266B}"/>
                </a:ext>
              </a:extLst>
            </p:cNvPr>
            <p:cNvGrpSpPr/>
            <p:nvPr/>
          </p:nvGrpSpPr>
          <p:grpSpPr>
            <a:xfrm>
              <a:off x="1192846" y="3719437"/>
              <a:ext cx="3898867" cy="1977128"/>
              <a:chOff x="4517477" y="1705155"/>
              <a:chExt cx="3898867" cy="1977128"/>
            </a:xfrm>
          </p:grpSpPr>
          <p:grpSp>
            <p:nvGrpSpPr>
              <p:cNvPr id="21" name="Group 20">
                <a:extLst>
                  <a:ext uri="{FF2B5EF4-FFF2-40B4-BE49-F238E27FC236}">
                    <a16:creationId xmlns:a16="http://schemas.microsoft.com/office/drawing/2014/main" id="{7258879F-2FB4-C02B-C7E6-88236B94C1C2}"/>
                  </a:ext>
                </a:extLst>
              </p:cNvPr>
              <p:cNvGrpSpPr/>
              <p:nvPr/>
            </p:nvGrpSpPr>
            <p:grpSpPr>
              <a:xfrm>
                <a:off x="4517477" y="1705155"/>
                <a:ext cx="3548532" cy="1977128"/>
                <a:chOff x="6291743" y="3248301"/>
                <a:chExt cx="3548532" cy="1977128"/>
              </a:xfrm>
            </p:grpSpPr>
            <p:sp>
              <p:nvSpPr>
                <p:cNvPr id="3" name="Rectangle: Rounded Corners 2">
                  <a:extLst>
                    <a:ext uri="{FF2B5EF4-FFF2-40B4-BE49-F238E27FC236}">
                      <a16:creationId xmlns:a16="http://schemas.microsoft.com/office/drawing/2014/main" id="{D918B44E-D22F-6796-883B-0D2F4819EE7E}"/>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Rounded Corners 13">
                  <a:extLst>
                    <a:ext uri="{FF2B5EF4-FFF2-40B4-BE49-F238E27FC236}">
                      <a16:creationId xmlns:a16="http://schemas.microsoft.com/office/drawing/2014/main" id="{2C7ACE3B-5860-6911-09DD-47EFEB39C3BA}"/>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84B160C5-5178-EC51-C0C8-9A934532AC81}"/>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18" name="Text Placeholder 2">
                  <a:extLst>
                    <a:ext uri="{FF2B5EF4-FFF2-40B4-BE49-F238E27FC236}">
                      <a16:creationId xmlns:a16="http://schemas.microsoft.com/office/drawing/2014/main" id="{877B7AD4-9466-A0B0-8240-681576A25F6E}"/>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4" name="Arrow: Pentagon 3">
                <a:extLst>
                  <a:ext uri="{FF2B5EF4-FFF2-40B4-BE49-F238E27FC236}">
                    <a16:creationId xmlns:a16="http://schemas.microsoft.com/office/drawing/2014/main" id="{E5589B64-6EEB-6305-C291-5342D702954B}"/>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Pentagon 5">
                <a:extLst>
                  <a:ext uri="{FF2B5EF4-FFF2-40B4-BE49-F238E27FC236}">
                    <a16:creationId xmlns:a16="http://schemas.microsoft.com/office/drawing/2014/main" id="{4DAF35B1-7106-A3C5-A058-C2A0602DAB31}"/>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68EEBAE-17E6-26ED-85E4-227A332906BE}"/>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C8A891-3A7F-2D52-9EC5-6054F1FBC882}"/>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19" name="Rectangle: Rounded Corners 18">
            <a:extLst>
              <a:ext uri="{FF2B5EF4-FFF2-40B4-BE49-F238E27FC236}">
                <a16:creationId xmlns:a16="http://schemas.microsoft.com/office/drawing/2014/main" id="{4F49AA16-D398-A3BC-213B-D731EF750EDE}"/>
              </a:ext>
            </a:extLst>
          </p:cNvPr>
          <p:cNvSpPr/>
          <p:nvPr/>
        </p:nvSpPr>
        <p:spPr>
          <a:xfrm>
            <a:off x="8066009" y="613026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11" name="Rectangle: Rounded Corners 10">
            <a:extLst>
              <a:ext uri="{FF2B5EF4-FFF2-40B4-BE49-F238E27FC236}">
                <a16:creationId xmlns:a16="http://schemas.microsoft.com/office/drawing/2014/main" id="{38669979-F209-448E-D904-ADA33191371C}"/>
              </a:ext>
            </a:extLst>
          </p:cNvPr>
          <p:cNvSpPr/>
          <p:nvPr/>
        </p:nvSpPr>
        <p:spPr>
          <a:xfrm>
            <a:off x="6347031" y="4283564"/>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25" name="Oval 24">
            <a:extLst>
              <a:ext uri="{FF2B5EF4-FFF2-40B4-BE49-F238E27FC236}">
                <a16:creationId xmlns:a16="http://schemas.microsoft.com/office/drawing/2014/main" id="{D8F2C1BC-1706-5DC1-3EBD-767FD5D95C62}"/>
              </a:ext>
            </a:extLst>
          </p:cNvPr>
          <p:cNvSpPr/>
          <p:nvPr/>
        </p:nvSpPr>
        <p:spPr>
          <a:xfrm>
            <a:off x="3856074" y="4283564"/>
            <a:ext cx="341290" cy="341290"/>
          </a:xfrm>
          <a:prstGeom prst="ellipse">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90D51D-D75C-44F0-F07B-4FA2A9058616}"/>
              </a:ext>
            </a:extLst>
          </p:cNvPr>
          <p:cNvSpPr/>
          <p:nvPr/>
        </p:nvSpPr>
        <p:spPr>
          <a:xfrm>
            <a:off x="3860595" y="5008858"/>
            <a:ext cx="341290" cy="341290"/>
          </a:xfrm>
          <a:prstGeom prst="ellipse">
            <a:avLst/>
          </a:prstGeom>
          <a:solidFill>
            <a:srgbClr val="FF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Placeholder 2">
            <a:extLst>
              <a:ext uri="{FF2B5EF4-FFF2-40B4-BE49-F238E27FC236}">
                <a16:creationId xmlns:a16="http://schemas.microsoft.com/office/drawing/2014/main" id="{BB7241E3-0E4C-1781-FA10-0BEC755AED8D}"/>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28" name="Title 1">
            <a:extLst>
              <a:ext uri="{FF2B5EF4-FFF2-40B4-BE49-F238E27FC236}">
                <a16:creationId xmlns:a16="http://schemas.microsoft.com/office/drawing/2014/main" id="{6B7B7501-8F6E-A776-FE42-454416985946}"/>
              </a:ext>
            </a:extLst>
          </p:cNvPr>
          <p:cNvSpPr>
            <a:spLocks noGrp="1"/>
          </p:cNvSpPr>
          <p:nvPr>
            <p:ph type="title"/>
          </p:nvPr>
        </p:nvSpPr>
        <p:spPr>
          <a:xfrm>
            <a:off x="3653542" y="756632"/>
            <a:ext cx="4872791" cy="675025"/>
          </a:xfrm>
        </p:spPr>
        <p:txBody>
          <a:bodyPr>
            <a:normAutofit/>
          </a:bodyPr>
          <a:lstStyle/>
          <a:p>
            <a:pPr algn="ctr"/>
            <a:r>
              <a:rPr lang="en-US" sz="3600" dirty="0"/>
              <a:t>Proposed solution</a:t>
            </a:r>
          </a:p>
        </p:txBody>
      </p:sp>
    </p:spTree>
    <p:extLst>
      <p:ext uri="{BB962C8B-B14F-4D97-AF65-F5344CB8AC3E}">
        <p14:creationId xmlns:p14="http://schemas.microsoft.com/office/powerpoint/2010/main" val="484263884"/>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4.375E-6 1.11111E-6 L 0.29101 -0.00208 " pathEditMode="relative" rAng="0" ptsTypes="AA">
                                      <p:cBhvr>
                                        <p:cTn id="6" dur="500" fill="hold"/>
                                        <p:tgtEl>
                                          <p:spTgt spid="12"/>
                                        </p:tgtEl>
                                        <p:attrNameLst>
                                          <p:attrName>ppt_x</p:attrName>
                                          <p:attrName>ppt_y</p:attrName>
                                        </p:attrNameLst>
                                      </p:cBhvr>
                                      <p:rCtr x="14544" y="-11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01 -0.00208 L 0.28919 0.25463 " pathEditMode="relative" rAng="0" ptsTypes="AA">
                                      <p:cBhvr>
                                        <p:cTn id="10" dur="500" fill="hold"/>
                                        <p:tgtEl>
                                          <p:spTgt spid="12"/>
                                        </p:tgtEl>
                                        <p:attrNameLst>
                                          <p:attrName>ppt_x</p:attrName>
                                          <p:attrName>ppt_y</p:attrName>
                                        </p:attrNameLst>
                                      </p:cBhvr>
                                      <p:rCtr x="-91" y="12824"/>
                                    </p:animMotion>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100" fill="hold">
                                          <p:stCondLst>
                                            <p:cond delay="0"/>
                                          </p:stCondLst>
                                        </p:cTn>
                                        <p:tgtEl>
                                          <p:spTgt spid="24"/>
                                        </p:tgtEl>
                                        <p:attrNameLst>
                                          <p:attrName>r</p:attrName>
                                        </p:attrNameLst>
                                      </p:cBhvr>
                                    </p:animRot>
                                    <p:animRot by="-240000">
                                      <p:cBhvr>
                                        <p:cTn id="14" dur="200" fill="hold">
                                          <p:stCondLst>
                                            <p:cond delay="200"/>
                                          </p:stCondLst>
                                        </p:cTn>
                                        <p:tgtEl>
                                          <p:spTgt spid="24"/>
                                        </p:tgtEl>
                                        <p:attrNameLst>
                                          <p:attrName>r</p:attrName>
                                        </p:attrNameLst>
                                      </p:cBhvr>
                                    </p:animRot>
                                    <p:animRot by="240000">
                                      <p:cBhvr>
                                        <p:cTn id="15" dur="200" fill="hold">
                                          <p:stCondLst>
                                            <p:cond delay="400"/>
                                          </p:stCondLst>
                                        </p:cTn>
                                        <p:tgtEl>
                                          <p:spTgt spid="24"/>
                                        </p:tgtEl>
                                        <p:attrNameLst>
                                          <p:attrName>r</p:attrName>
                                        </p:attrNameLst>
                                      </p:cBhvr>
                                    </p:animRot>
                                    <p:animRot by="-240000">
                                      <p:cBhvr>
                                        <p:cTn id="16" dur="200" fill="hold">
                                          <p:stCondLst>
                                            <p:cond delay="600"/>
                                          </p:stCondLst>
                                        </p:cTn>
                                        <p:tgtEl>
                                          <p:spTgt spid="24"/>
                                        </p:tgtEl>
                                        <p:attrNameLst>
                                          <p:attrName>r</p:attrName>
                                        </p:attrNameLst>
                                      </p:cBhvr>
                                    </p:animRot>
                                    <p:animRot by="120000">
                                      <p:cBhvr>
                                        <p:cTn id="17" dur="200" fill="hold">
                                          <p:stCondLst>
                                            <p:cond delay="800"/>
                                          </p:stCondLst>
                                        </p:cTn>
                                        <p:tgtEl>
                                          <p:spTgt spid="24"/>
                                        </p:tgtEl>
                                        <p:attrNameLst>
                                          <p:attrName>r</p:attrName>
                                        </p:attrNameLst>
                                      </p:cBhvr>
                                    </p:animRo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0" nodeType="clickEffect">
                                  <p:stCondLst>
                                    <p:cond delay="0"/>
                                  </p:stCondLst>
                                  <p:childTnLst>
                                    <p:animMotion origin="layout" path="M 0.18073 0.00347 L 0.32161 0.00162 " pathEditMode="relative" rAng="0" ptsTypes="AA">
                                      <p:cBhvr>
                                        <p:cTn id="28" dur="750" fill="hold"/>
                                        <p:tgtEl>
                                          <p:spTgt spid="27"/>
                                        </p:tgtEl>
                                        <p:attrNameLst>
                                          <p:attrName>ppt_x</p:attrName>
                                          <p:attrName>ppt_y</p:attrName>
                                        </p:attrNameLst>
                                      </p:cBhvr>
                                      <p:rCtr x="7044" y="-93"/>
                                    </p:animMotion>
                                  </p:childTnLst>
                                </p:cTn>
                              </p:par>
                            </p:childTnLst>
                          </p:cTn>
                        </p:par>
                        <p:par>
                          <p:cTn id="29" fill="hold">
                            <p:stCondLst>
                              <p:cond delay="750"/>
                            </p:stCondLst>
                            <p:childTnLst>
                              <p:par>
                                <p:cTn id="30" presetID="42" presetClass="path" presetSubtype="0" accel="50000" decel="50000" fill="hold" grpId="1" nodeType="afterEffect">
                                  <p:stCondLst>
                                    <p:cond delay="0"/>
                                  </p:stCondLst>
                                  <p:childTnLst>
                                    <p:animMotion origin="layout" path="M 0.32161 0.00162 L 0.32161 0.03888 " pathEditMode="relative" rAng="0" ptsTypes="AA">
                                      <p:cBhvr>
                                        <p:cTn id="31" dur="250" fill="hold"/>
                                        <p:tgtEl>
                                          <p:spTgt spid="27"/>
                                        </p:tgtEl>
                                        <p:attrNameLst>
                                          <p:attrName>ppt_x</p:attrName>
                                          <p:attrName>ppt_y</p:attrName>
                                        </p:attrNameLst>
                                      </p:cBhvr>
                                      <p:rCtr x="0" y="1852"/>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2" nodeType="clickEffect">
                                  <p:stCondLst>
                                    <p:cond delay="0"/>
                                  </p:stCondLst>
                                  <p:childTnLst>
                                    <p:animMotion origin="layout" path="M 0.32161 0.03888 L 0.47539 0.03888 " pathEditMode="relative" rAng="0" ptsTypes="AA">
                                      <p:cBhvr>
                                        <p:cTn id="35" dur="500" fill="hold"/>
                                        <p:tgtEl>
                                          <p:spTgt spid="27"/>
                                        </p:tgtEl>
                                        <p:attrNameLst>
                                          <p:attrName>ppt_x</p:attrName>
                                          <p:attrName>ppt_y</p:attrName>
                                        </p:attrNameLst>
                                      </p:cBhvr>
                                      <p:rCtr x="7682" y="0"/>
                                    </p:animMotion>
                                  </p:childTnLst>
                                </p:cTn>
                              </p:par>
                              <p:par>
                                <p:cTn id="36" presetID="10" presetClass="exit" presetSubtype="0" fill="hold" grpId="1" nodeType="withEffect">
                                  <p:stCondLst>
                                    <p:cond delay="0"/>
                                  </p:stCondLst>
                                  <p:childTnLst>
                                    <p:animEffect transition="out" filter="fade">
                                      <p:cBhvr>
                                        <p:cTn id="37" dur="500"/>
                                        <p:tgtEl>
                                          <p:spTgt spid="25"/>
                                        </p:tgtEl>
                                      </p:cBhvr>
                                    </p:animEffect>
                                    <p:set>
                                      <p:cBhvr>
                                        <p:cTn id="38" dur="1" fill="hold">
                                          <p:stCondLst>
                                            <p:cond delay="499"/>
                                          </p:stCondLst>
                                        </p:cTn>
                                        <p:tgtEl>
                                          <p:spTgt spid="25"/>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6"/>
                                        </p:tgtEl>
                                      </p:cBhvr>
                                    </p:animEffect>
                                    <p:set>
                                      <p:cBhvr>
                                        <p:cTn id="41" dur="1" fill="hold">
                                          <p:stCondLst>
                                            <p:cond delay="499"/>
                                          </p:stCondLst>
                                        </p:cTn>
                                        <p:tgtEl>
                                          <p:spTgt spid="26"/>
                                        </p:tgtEl>
                                        <p:attrNameLst>
                                          <p:attrName>style.visibility</p:attrName>
                                        </p:attrNameLst>
                                      </p:cBhvr>
                                      <p:to>
                                        <p:strVal val="hidden"/>
                                      </p:to>
                                    </p:set>
                                  </p:childTnLst>
                                </p:cTn>
                              </p:par>
                            </p:childTnLst>
                          </p:cTn>
                        </p:par>
                        <p:par>
                          <p:cTn id="42" fill="hold">
                            <p:stCondLst>
                              <p:cond delay="500"/>
                            </p:stCondLst>
                            <p:childTnLst>
                              <p:par>
                                <p:cTn id="43" presetID="32" presetClass="emph" presetSubtype="0" fill="hold" grpId="0" nodeType="afterEffect">
                                  <p:stCondLst>
                                    <p:cond delay="0"/>
                                  </p:stCondLst>
                                  <p:childTnLst>
                                    <p:animRot by="120000">
                                      <p:cBhvr>
                                        <p:cTn id="44" dur="100" fill="hold">
                                          <p:stCondLst>
                                            <p:cond delay="0"/>
                                          </p:stCondLst>
                                        </p:cTn>
                                        <p:tgtEl>
                                          <p:spTgt spid="11"/>
                                        </p:tgtEl>
                                        <p:attrNameLst>
                                          <p:attrName>r</p:attrName>
                                        </p:attrNameLst>
                                      </p:cBhvr>
                                    </p:animRot>
                                    <p:animRot by="-240000">
                                      <p:cBhvr>
                                        <p:cTn id="45" dur="200" fill="hold">
                                          <p:stCondLst>
                                            <p:cond delay="200"/>
                                          </p:stCondLst>
                                        </p:cTn>
                                        <p:tgtEl>
                                          <p:spTgt spid="11"/>
                                        </p:tgtEl>
                                        <p:attrNameLst>
                                          <p:attrName>r</p:attrName>
                                        </p:attrNameLst>
                                      </p:cBhvr>
                                    </p:animRot>
                                    <p:animRot by="240000">
                                      <p:cBhvr>
                                        <p:cTn id="46" dur="200" fill="hold">
                                          <p:stCondLst>
                                            <p:cond delay="400"/>
                                          </p:stCondLst>
                                        </p:cTn>
                                        <p:tgtEl>
                                          <p:spTgt spid="11"/>
                                        </p:tgtEl>
                                        <p:attrNameLst>
                                          <p:attrName>r</p:attrName>
                                        </p:attrNameLst>
                                      </p:cBhvr>
                                    </p:animRot>
                                    <p:animRot by="-240000">
                                      <p:cBhvr>
                                        <p:cTn id="47" dur="200" fill="hold">
                                          <p:stCondLst>
                                            <p:cond delay="600"/>
                                          </p:stCondLst>
                                        </p:cTn>
                                        <p:tgtEl>
                                          <p:spTgt spid="11"/>
                                        </p:tgtEl>
                                        <p:attrNameLst>
                                          <p:attrName>r</p:attrName>
                                        </p:attrNameLst>
                                      </p:cBhvr>
                                    </p:animRot>
                                    <p:animRot by="120000">
                                      <p:cBhvr>
                                        <p:cTn id="48" dur="200" fill="hold">
                                          <p:stCondLst>
                                            <p:cond delay="800"/>
                                          </p:stCondLst>
                                        </p:cTn>
                                        <p:tgtEl>
                                          <p:spTgt spid="11"/>
                                        </p:tgtEl>
                                        <p:attrNameLst>
                                          <p:attrName>r</p:attrName>
                                        </p:attrNameLst>
                                      </p:cBhvr>
                                    </p:animRot>
                                  </p:childTnLst>
                                </p:cTn>
                              </p:par>
                            </p:childTnLst>
                          </p:cTn>
                        </p:par>
                        <p:par>
                          <p:cTn id="49" fill="hold">
                            <p:stCondLst>
                              <p:cond delay="1500"/>
                            </p:stCondLst>
                            <p:childTnLst>
                              <p:par>
                                <p:cTn id="50" presetID="42" presetClass="path" presetSubtype="0" accel="50000" decel="50000" fill="hold" grpId="0" nodeType="afterEffect">
                                  <p:stCondLst>
                                    <p:cond delay="0"/>
                                  </p:stCondLst>
                                  <p:childTnLst>
                                    <p:animMotion origin="layout" path="M 2.29167E-6 -4.44444E-6 L -0.00039 0.12408 " pathEditMode="relative" rAng="0" ptsTypes="AA">
                                      <p:cBhvr>
                                        <p:cTn id="51" dur="500" fill="hold"/>
                                        <p:tgtEl>
                                          <p:spTgt spid="29"/>
                                        </p:tgtEl>
                                        <p:attrNameLst>
                                          <p:attrName>ppt_x</p:attrName>
                                          <p:attrName>ppt_y</p:attrName>
                                        </p:attrNameLst>
                                      </p:cBhvr>
                                      <p:rCtr x="-26" y="6204"/>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0.00039 0.12408 L -0.00039 0.27176 " pathEditMode="relative" rAng="0" ptsTypes="AA">
                                      <p:cBhvr>
                                        <p:cTn id="55" dur="500" fill="hold"/>
                                        <p:tgtEl>
                                          <p:spTgt spid="29"/>
                                        </p:tgtEl>
                                        <p:attrNameLst>
                                          <p:attrName>ppt_x</p:attrName>
                                          <p:attrName>ppt_y</p:attrName>
                                        </p:attrNameLst>
                                      </p:cBhvr>
                                      <p:rCtr x="0" y="7384"/>
                                    </p:animMotion>
                                  </p:childTnLst>
                                </p:cTn>
                              </p:par>
                            </p:childTnLst>
                          </p:cTn>
                        </p:par>
                        <p:par>
                          <p:cTn id="56" fill="hold">
                            <p:stCondLst>
                              <p:cond delay="500"/>
                            </p:stCondLst>
                            <p:childTnLst>
                              <p:par>
                                <p:cTn id="57" presetID="32" presetClass="emph" presetSubtype="0" fill="hold" grpId="0" nodeType="afterEffect">
                                  <p:stCondLst>
                                    <p:cond delay="0"/>
                                  </p:stCondLst>
                                  <p:childTnLst>
                                    <p:animRot by="120000">
                                      <p:cBhvr>
                                        <p:cTn id="58" dur="100" fill="hold">
                                          <p:stCondLst>
                                            <p:cond delay="0"/>
                                          </p:stCondLst>
                                        </p:cTn>
                                        <p:tgtEl>
                                          <p:spTgt spid="5"/>
                                        </p:tgtEl>
                                        <p:attrNameLst>
                                          <p:attrName>r</p:attrName>
                                        </p:attrNameLst>
                                      </p:cBhvr>
                                    </p:animRot>
                                    <p:animRot by="-240000">
                                      <p:cBhvr>
                                        <p:cTn id="59" dur="200" fill="hold">
                                          <p:stCondLst>
                                            <p:cond delay="200"/>
                                          </p:stCondLst>
                                        </p:cTn>
                                        <p:tgtEl>
                                          <p:spTgt spid="5"/>
                                        </p:tgtEl>
                                        <p:attrNameLst>
                                          <p:attrName>r</p:attrName>
                                        </p:attrNameLst>
                                      </p:cBhvr>
                                    </p:animRot>
                                    <p:animRot by="240000">
                                      <p:cBhvr>
                                        <p:cTn id="60" dur="200" fill="hold">
                                          <p:stCondLst>
                                            <p:cond delay="400"/>
                                          </p:stCondLst>
                                        </p:cTn>
                                        <p:tgtEl>
                                          <p:spTgt spid="5"/>
                                        </p:tgtEl>
                                        <p:attrNameLst>
                                          <p:attrName>r</p:attrName>
                                        </p:attrNameLst>
                                      </p:cBhvr>
                                    </p:animRot>
                                    <p:animRot by="-240000">
                                      <p:cBhvr>
                                        <p:cTn id="61" dur="200" fill="hold">
                                          <p:stCondLst>
                                            <p:cond delay="600"/>
                                          </p:stCondLst>
                                        </p:cTn>
                                        <p:tgtEl>
                                          <p:spTgt spid="5"/>
                                        </p:tgtEl>
                                        <p:attrNameLst>
                                          <p:attrName>r</p:attrName>
                                        </p:attrNameLst>
                                      </p:cBhvr>
                                    </p:animRot>
                                    <p:animRot by="120000">
                                      <p:cBhvr>
                                        <p:cTn id="6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7" grpId="0" animBg="1"/>
      <p:bldP spid="27" grpId="1" animBg="1"/>
      <p:bldP spid="27" grpId="2" animBg="1"/>
      <p:bldP spid="29" grpId="0" animBg="1"/>
      <p:bldP spid="29" grpId="1" animBg="1"/>
      <p:bldP spid="5" grpId="0" animBg="1"/>
      <p:bldP spid="11" grpId="0" animBg="1"/>
      <p:bldP spid="25" grpId="0" animBg="1"/>
      <p:bldP spid="25" grpId="1" animBg="1"/>
      <p:bldP spid="26" grpId="0" animBg="1"/>
      <p:bldP spid="26"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919ADC5-511F-584A-52B8-4B94E61F8952}"/>
              </a:ext>
            </a:extLst>
          </p:cNvPr>
          <p:cNvSpPr/>
          <p:nvPr/>
        </p:nvSpPr>
        <p:spPr>
          <a:xfrm>
            <a:off x="-1433591" y="23114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Messages</a:t>
            </a:r>
          </a:p>
        </p:txBody>
      </p:sp>
      <p:sp>
        <p:nvSpPr>
          <p:cNvPr id="29" name="Rectangle: Rounded Corners 28">
            <a:extLst>
              <a:ext uri="{FF2B5EF4-FFF2-40B4-BE49-F238E27FC236}">
                <a16:creationId xmlns:a16="http://schemas.microsoft.com/office/drawing/2014/main" id="{CF12A89B-AF5B-0F1D-1535-1488AA017050}"/>
              </a:ext>
            </a:extLst>
          </p:cNvPr>
          <p:cNvSpPr/>
          <p:nvPr/>
        </p:nvSpPr>
        <p:spPr>
          <a:xfrm>
            <a:off x="6887869" y="4453081"/>
            <a:ext cx="1125368" cy="53306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Query</a:t>
            </a:r>
          </a:p>
        </p:txBody>
      </p:sp>
      <p:sp>
        <p:nvSpPr>
          <p:cNvPr id="2" name="Rectangle: Rounded Corners 1">
            <a:extLst>
              <a:ext uri="{FF2B5EF4-FFF2-40B4-BE49-F238E27FC236}">
                <a16:creationId xmlns:a16="http://schemas.microsoft.com/office/drawing/2014/main" id="{71BEB2C7-771D-6FC2-D7E0-822551C16C3A}"/>
              </a:ext>
            </a:extLst>
          </p:cNvPr>
          <p:cNvSpPr/>
          <p:nvPr/>
        </p:nvSpPr>
        <p:spPr>
          <a:xfrm>
            <a:off x="1102474" y="4937351"/>
            <a:ext cx="1125368" cy="533069"/>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32" name="Rectangle: Rounded Corners 31">
            <a:extLst>
              <a:ext uri="{FF2B5EF4-FFF2-40B4-BE49-F238E27FC236}">
                <a16:creationId xmlns:a16="http://schemas.microsoft.com/office/drawing/2014/main" id="{8C79E4FF-3BAE-FCFE-4548-848FD5D305B1}"/>
              </a:ext>
            </a:extLst>
          </p:cNvPr>
          <p:cNvSpPr/>
          <p:nvPr/>
        </p:nvSpPr>
        <p:spPr>
          <a:xfrm>
            <a:off x="8622269" y="61468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grpSp>
        <p:nvGrpSpPr>
          <p:cNvPr id="24" name="Group 23">
            <a:extLst>
              <a:ext uri="{FF2B5EF4-FFF2-40B4-BE49-F238E27FC236}">
                <a16:creationId xmlns:a16="http://schemas.microsoft.com/office/drawing/2014/main" id="{48775DE1-067C-FD14-8279-4C9D91F56D81}"/>
              </a:ext>
            </a:extLst>
          </p:cNvPr>
          <p:cNvGrpSpPr/>
          <p:nvPr/>
        </p:nvGrpSpPr>
        <p:grpSpPr>
          <a:xfrm>
            <a:off x="941708" y="3359149"/>
            <a:ext cx="3898867" cy="2504841"/>
            <a:chOff x="1192846" y="3191724"/>
            <a:chExt cx="3898867" cy="2504841"/>
          </a:xfrm>
        </p:grpSpPr>
        <p:sp>
          <p:nvSpPr>
            <p:cNvPr id="23" name="Arrow: Pentagon 22">
              <a:extLst>
                <a:ext uri="{FF2B5EF4-FFF2-40B4-BE49-F238E27FC236}">
                  <a16:creationId xmlns:a16="http://schemas.microsoft.com/office/drawing/2014/main" id="{4C711619-8D58-1C5A-5BFF-D5BDB725BF51}"/>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2" name="Group 21">
              <a:extLst>
                <a:ext uri="{FF2B5EF4-FFF2-40B4-BE49-F238E27FC236}">
                  <a16:creationId xmlns:a16="http://schemas.microsoft.com/office/drawing/2014/main" id="{7853EBD5-8D6D-83D0-438E-7ADDD237266B}"/>
                </a:ext>
              </a:extLst>
            </p:cNvPr>
            <p:cNvGrpSpPr/>
            <p:nvPr/>
          </p:nvGrpSpPr>
          <p:grpSpPr>
            <a:xfrm>
              <a:off x="1192846" y="3719437"/>
              <a:ext cx="3898867" cy="1977128"/>
              <a:chOff x="4517477" y="1705155"/>
              <a:chExt cx="3898867" cy="1977128"/>
            </a:xfrm>
          </p:grpSpPr>
          <p:grpSp>
            <p:nvGrpSpPr>
              <p:cNvPr id="21" name="Group 20">
                <a:extLst>
                  <a:ext uri="{FF2B5EF4-FFF2-40B4-BE49-F238E27FC236}">
                    <a16:creationId xmlns:a16="http://schemas.microsoft.com/office/drawing/2014/main" id="{7258879F-2FB4-C02B-C7E6-88236B94C1C2}"/>
                  </a:ext>
                </a:extLst>
              </p:cNvPr>
              <p:cNvGrpSpPr/>
              <p:nvPr/>
            </p:nvGrpSpPr>
            <p:grpSpPr>
              <a:xfrm>
                <a:off x="4517477" y="1705155"/>
                <a:ext cx="3548532" cy="1977128"/>
                <a:chOff x="6291743" y="3248301"/>
                <a:chExt cx="3548532" cy="1977128"/>
              </a:xfrm>
            </p:grpSpPr>
            <p:sp>
              <p:nvSpPr>
                <p:cNvPr id="3" name="Rectangle: Rounded Corners 2">
                  <a:extLst>
                    <a:ext uri="{FF2B5EF4-FFF2-40B4-BE49-F238E27FC236}">
                      <a16:creationId xmlns:a16="http://schemas.microsoft.com/office/drawing/2014/main" id="{D918B44E-D22F-6796-883B-0D2F4819EE7E}"/>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Rounded Corners 13">
                  <a:extLst>
                    <a:ext uri="{FF2B5EF4-FFF2-40B4-BE49-F238E27FC236}">
                      <a16:creationId xmlns:a16="http://schemas.microsoft.com/office/drawing/2014/main" id="{2C7ACE3B-5860-6911-09DD-47EFEB39C3BA}"/>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84B160C5-5178-EC51-C0C8-9A934532AC81}"/>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18" name="Text Placeholder 2">
                  <a:extLst>
                    <a:ext uri="{FF2B5EF4-FFF2-40B4-BE49-F238E27FC236}">
                      <a16:creationId xmlns:a16="http://schemas.microsoft.com/office/drawing/2014/main" id="{877B7AD4-9466-A0B0-8240-681576A25F6E}"/>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4" name="Arrow: Pentagon 3">
                <a:extLst>
                  <a:ext uri="{FF2B5EF4-FFF2-40B4-BE49-F238E27FC236}">
                    <a16:creationId xmlns:a16="http://schemas.microsoft.com/office/drawing/2014/main" id="{E5589B64-6EEB-6305-C291-5342D702954B}"/>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Pentagon 5">
                <a:extLst>
                  <a:ext uri="{FF2B5EF4-FFF2-40B4-BE49-F238E27FC236}">
                    <a16:creationId xmlns:a16="http://schemas.microsoft.com/office/drawing/2014/main" id="{4DAF35B1-7106-A3C5-A058-C2A0602DAB31}"/>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68EEBAE-17E6-26ED-85E4-227A332906BE}"/>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C8A891-3A7F-2D52-9EC5-6054F1FBC882}"/>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19" name="Rectangle: Rounded Corners 18">
            <a:extLst>
              <a:ext uri="{FF2B5EF4-FFF2-40B4-BE49-F238E27FC236}">
                <a16:creationId xmlns:a16="http://schemas.microsoft.com/office/drawing/2014/main" id="{4F49AA16-D398-A3BC-213B-D731EF750EDE}"/>
              </a:ext>
            </a:extLst>
          </p:cNvPr>
          <p:cNvSpPr/>
          <p:nvPr/>
        </p:nvSpPr>
        <p:spPr>
          <a:xfrm>
            <a:off x="8066009" y="613026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11" name="Rectangle: Rounded Corners 10">
            <a:extLst>
              <a:ext uri="{FF2B5EF4-FFF2-40B4-BE49-F238E27FC236}">
                <a16:creationId xmlns:a16="http://schemas.microsoft.com/office/drawing/2014/main" id="{38669979-F209-448E-D904-ADA33191371C}"/>
              </a:ext>
            </a:extLst>
          </p:cNvPr>
          <p:cNvSpPr/>
          <p:nvPr/>
        </p:nvSpPr>
        <p:spPr>
          <a:xfrm>
            <a:off x="6347031" y="4283564"/>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25" name="Oval 24">
            <a:extLst>
              <a:ext uri="{FF2B5EF4-FFF2-40B4-BE49-F238E27FC236}">
                <a16:creationId xmlns:a16="http://schemas.microsoft.com/office/drawing/2014/main" id="{D8F2C1BC-1706-5DC1-3EBD-767FD5D95C62}"/>
              </a:ext>
            </a:extLst>
          </p:cNvPr>
          <p:cNvSpPr/>
          <p:nvPr/>
        </p:nvSpPr>
        <p:spPr>
          <a:xfrm>
            <a:off x="3856074" y="4283564"/>
            <a:ext cx="341290" cy="341290"/>
          </a:xfrm>
          <a:prstGeom prst="ellipse">
            <a:avLst/>
          </a:prstGeom>
          <a:solidFill>
            <a:srgbClr val="FF000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6D90D51D-D75C-44F0-F07B-4FA2A9058616}"/>
              </a:ext>
            </a:extLst>
          </p:cNvPr>
          <p:cNvSpPr/>
          <p:nvPr/>
        </p:nvSpPr>
        <p:spPr>
          <a:xfrm>
            <a:off x="3860595" y="5008858"/>
            <a:ext cx="341290" cy="341290"/>
          </a:xfrm>
          <a:prstGeom prst="ellipse">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2">
            <a:extLst>
              <a:ext uri="{FF2B5EF4-FFF2-40B4-BE49-F238E27FC236}">
                <a16:creationId xmlns:a16="http://schemas.microsoft.com/office/drawing/2014/main" id="{B108B8B5-694E-5222-ABA6-C3CEAA4A814A}"/>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27" name="Title 1">
            <a:extLst>
              <a:ext uri="{FF2B5EF4-FFF2-40B4-BE49-F238E27FC236}">
                <a16:creationId xmlns:a16="http://schemas.microsoft.com/office/drawing/2014/main" id="{C9B125A5-8F79-E44C-EBD2-BE37E17487A8}"/>
              </a:ext>
            </a:extLst>
          </p:cNvPr>
          <p:cNvSpPr>
            <a:spLocks noGrp="1"/>
          </p:cNvSpPr>
          <p:nvPr>
            <p:ph type="title"/>
          </p:nvPr>
        </p:nvSpPr>
        <p:spPr>
          <a:xfrm>
            <a:off x="3653542" y="756632"/>
            <a:ext cx="4872791" cy="675025"/>
          </a:xfrm>
        </p:spPr>
        <p:txBody>
          <a:bodyPr>
            <a:normAutofit/>
          </a:bodyPr>
          <a:lstStyle/>
          <a:p>
            <a:pPr algn="ctr"/>
            <a:r>
              <a:rPr lang="en-US" sz="3600" dirty="0"/>
              <a:t>Proposed solution</a:t>
            </a:r>
          </a:p>
        </p:txBody>
      </p:sp>
    </p:spTree>
    <p:extLst>
      <p:ext uri="{BB962C8B-B14F-4D97-AF65-F5344CB8AC3E}">
        <p14:creationId xmlns:p14="http://schemas.microsoft.com/office/powerpoint/2010/main" val="3670343747"/>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375E-6 1.11111E-6 L 0.29101 -0.00208 " pathEditMode="relative" rAng="0" ptsTypes="AA">
                                      <p:cBhvr>
                                        <p:cTn id="6" dur="500" fill="hold"/>
                                        <p:tgtEl>
                                          <p:spTgt spid="12"/>
                                        </p:tgtEl>
                                        <p:attrNameLst>
                                          <p:attrName>ppt_x</p:attrName>
                                          <p:attrName>ppt_y</p:attrName>
                                        </p:attrNameLst>
                                      </p:cBhvr>
                                      <p:rCtr x="14544" y="-11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0.29101 -0.00208 L 0.28919 0.25463 " pathEditMode="relative" rAng="0" ptsTypes="AA">
                                      <p:cBhvr>
                                        <p:cTn id="10" dur="500" fill="hold"/>
                                        <p:tgtEl>
                                          <p:spTgt spid="12"/>
                                        </p:tgtEl>
                                        <p:attrNameLst>
                                          <p:attrName>ppt_x</p:attrName>
                                          <p:attrName>ppt_y</p:attrName>
                                        </p:attrNameLst>
                                      </p:cBhvr>
                                      <p:rCtr x="-91" y="12824"/>
                                    </p:animMotion>
                                  </p:childTnLst>
                                </p:cTn>
                              </p:par>
                            </p:childTnLst>
                          </p:cTn>
                        </p:par>
                        <p:par>
                          <p:cTn id="11" fill="hold">
                            <p:stCondLst>
                              <p:cond delay="500"/>
                            </p:stCondLst>
                            <p:childTnLst>
                              <p:par>
                                <p:cTn id="12" presetID="32" presetClass="emph" presetSubtype="0" fill="hold" nodeType="afterEffect">
                                  <p:stCondLst>
                                    <p:cond delay="0"/>
                                  </p:stCondLst>
                                  <p:childTnLst>
                                    <p:animRot by="120000">
                                      <p:cBhvr>
                                        <p:cTn id="13" dur="100" fill="hold">
                                          <p:stCondLst>
                                            <p:cond delay="0"/>
                                          </p:stCondLst>
                                        </p:cTn>
                                        <p:tgtEl>
                                          <p:spTgt spid="24"/>
                                        </p:tgtEl>
                                        <p:attrNameLst>
                                          <p:attrName>r</p:attrName>
                                        </p:attrNameLst>
                                      </p:cBhvr>
                                    </p:animRot>
                                    <p:animRot by="-240000">
                                      <p:cBhvr>
                                        <p:cTn id="14" dur="200" fill="hold">
                                          <p:stCondLst>
                                            <p:cond delay="200"/>
                                          </p:stCondLst>
                                        </p:cTn>
                                        <p:tgtEl>
                                          <p:spTgt spid="24"/>
                                        </p:tgtEl>
                                        <p:attrNameLst>
                                          <p:attrName>r</p:attrName>
                                        </p:attrNameLst>
                                      </p:cBhvr>
                                    </p:animRot>
                                    <p:animRot by="240000">
                                      <p:cBhvr>
                                        <p:cTn id="15" dur="200" fill="hold">
                                          <p:stCondLst>
                                            <p:cond delay="400"/>
                                          </p:stCondLst>
                                        </p:cTn>
                                        <p:tgtEl>
                                          <p:spTgt spid="24"/>
                                        </p:tgtEl>
                                        <p:attrNameLst>
                                          <p:attrName>r</p:attrName>
                                        </p:attrNameLst>
                                      </p:cBhvr>
                                    </p:animRot>
                                    <p:animRot by="-240000">
                                      <p:cBhvr>
                                        <p:cTn id="16" dur="200" fill="hold">
                                          <p:stCondLst>
                                            <p:cond delay="600"/>
                                          </p:stCondLst>
                                        </p:cTn>
                                        <p:tgtEl>
                                          <p:spTgt spid="24"/>
                                        </p:tgtEl>
                                        <p:attrNameLst>
                                          <p:attrName>r</p:attrName>
                                        </p:attrNameLst>
                                      </p:cBhvr>
                                    </p:animRot>
                                    <p:animRot by="120000">
                                      <p:cBhvr>
                                        <p:cTn id="17" dur="200" fill="hold">
                                          <p:stCondLst>
                                            <p:cond delay="800"/>
                                          </p:stCondLst>
                                        </p:cTn>
                                        <p:tgtEl>
                                          <p:spTgt spid="24"/>
                                        </p:tgtEl>
                                        <p:attrNameLst>
                                          <p:attrName>r</p:attrName>
                                        </p:attrNameLst>
                                      </p:cBhvr>
                                    </p:animRot>
                                  </p:childTnLst>
                                </p:cTn>
                              </p:par>
                            </p:childTnLst>
                          </p:cTn>
                        </p:par>
                        <p:par>
                          <p:cTn id="18" fill="hold">
                            <p:stCondLst>
                              <p:cond delay="1500"/>
                            </p:stCondLst>
                            <p:childTnLst>
                              <p:par>
                                <p:cTn id="19" presetID="10" presetClass="entr" presetSubtype="0" fill="hold" grpId="0" nodeType="after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
                                        </p:tgtEl>
                                        <p:attrNameLst>
                                          <p:attrName>style.visibility</p:attrName>
                                        </p:attrNameLst>
                                      </p:cBhvr>
                                      <p:to>
                                        <p:strVal val="visible"/>
                                      </p:to>
                                    </p:set>
                                    <p:animEffect transition="in" filter="fade">
                                      <p:cBhvr>
                                        <p:cTn id="24" dur="500"/>
                                        <p:tgtEl>
                                          <p:spTgt spid="26"/>
                                        </p:tgtEl>
                                      </p:cBhvr>
                                    </p:animEffect>
                                  </p:childTnLst>
                                </p:cTn>
                              </p:par>
                            </p:childTnLst>
                          </p:cTn>
                        </p:par>
                      </p:childTnLst>
                    </p:cTn>
                  </p:par>
                  <p:par>
                    <p:cTn id="25" fill="hold">
                      <p:stCondLst>
                        <p:cond delay="indefinite"/>
                      </p:stCondLst>
                      <p:childTnLst>
                        <p:par>
                          <p:cTn id="26" fill="hold">
                            <p:stCondLst>
                              <p:cond delay="0"/>
                            </p:stCondLst>
                            <p:childTnLst>
                              <p:par>
                                <p:cTn id="27" presetID="63" presetClass="path" presetSubtype="0" accel="50000" decel="50000" fill="hold" grpId="0" nodeType="clickEffect">
                                  <p:stCondLst>
                                    <p:cond delay="0"/>
                                  </p:stCondLst>
                                  <p:childTnLst>
                                    <p:animMotion origin="layout" path="M 0.18073 0.00347 L 0.32161 0.00162 " pathEditMode="relative" rAng="0" ptsTypes="AA">
                                      <p:cBhvr>
                                        <p:cTn id="28" dur="750" fill="hold"/>
                                        <p:tgtEl>
                                          <p:spTgt spid="2"/>
                                        </p:tgtEl>
                                        <p:attrNameLst>
                                          <p:attrName>ppt_x</p:attrName>
                                          <p:attrName>ppt_y</p:attrName>
                                        </p:attrNameLst>
                                      </p:cBhvr>
                                      <p:rCtr x="7044" y="-93"/>
                                    </p:animMotion>
                                  </p:childTnLst>
                                </p:cTn>
                              </p:par>
                            </p:childTnLst>
                          </p:cTn>
                        </p:par>
                        <p:par>
                          <p:cTn id="29" fill="hold">
                            <p:stCondLst>
                              <p:cond delay="750"/>
                            </p:stCondLst>
                            <p:childTnLst>
                              <p:par>
                                <p:cTn id="30" presetID="64" presetClass="path" presetSubtype="0" accel="50000" decel="50000" fill="hold" grpId="2" nodeType="afterEffect">
                                  <p:stCondLst>
                                    <p:cond delay="0"/>
                                  </p:stCondLst>
                                  <p:childTnLst>
                                    <p:animMotion origin="layout" path="M 0.32161 0.00162 L 0.32161 -0.0706 " pathEditMode="relative" rAng="0" ptsTypes="AA">
                                      <p:cBhvr>
                                        <p:cTn id="31" dur="250" fill="hold"/>
                                        <p:tgtEl>
                                          <p:spTgt spid="2"/>
                                        </p:tgtEl>
                                        <p:attrNameLst>
                                          <p:attrName>ppt_x</p:attrName>
                                          <p:attrName>ppt_y</p:attrName>
                                        </p:attrNameLst>
                                      </p:cBhvr>
                                      <p:rCtr x="26" y="-3796"/>
                                    </p:animMotion>
                                  </p:childTnLst>
                                </p:cTn>
                              </p:par>
                            </p:childTnLst>
                          </p:cTn>
                        </p:par>
                      </p:childTnLst>
                    </p:cTn>
                  </p:par>
                  <p:par>
                    <p:cTn id="32" fill="hold">
                      <p:stCondLst>
                        <p:cond delay="indefinite"/>
                      </p:stCondLst>
                      <p:childTnLst>
                        <p:par>
                          <p:cTn id="33" fill="hold">
                            <p:stCondLst>
                              <p:cond delay="0"/>
                            </p:stCondLst>
                            <p:childTnLst>
                              <p:par>
                                <p:cTn id="34" presetID="63" presetClass="path" presetSubtype="0" accel="50000" decel="50000" fill="hold" grpId="1" nodeType="clickEffect">
                                  <p:stCondLst>
                                    <p:cond delay="0"/>
                                  </p:stCondLst>
                                  <p:childTnLst>
                                    <p:animMotion origin="layout" path="M 0.32161 -0.07061 L 0.47539 -0.07061 " pathEditMode="relative" rAng="0" ptsTypes="AA">
                                      <p:cBhvr>
                                        <p:cTn id="35" dur="500" fill="hold"/>
                                        <p:tgtEl>
                                          <p:spTgt spid="2"/>
                                        </p:tgtEl>
                                        <p:attrNameLst>
                                          <p:attrName>ppt_x</p:attrName>
                                          <p:attrName>ppt_y</p:attrName>
                                        </p:attrNameLst>
                                      </p:cBhvr>
                                      <p:rCtr x="7682" y="0"/>
                                    </p:animMotion>
                                  </p:childTnLst>
                                </p:cTn>
                              </p:par>
                              <p:par>
                                <p:cTn id="36" presetID="10" presetClass="exit" presetSubtype="0" fill="hold" grpId="1" nodeType="withEffect">
                                  <p:stCondLst>
                                    <p:cond delay="0"/>
                                  </p:stCondLst>
                                  <p:childTnLst>
                                    <p:animEffect transition="out" filter="fade">
                                      <p:cBhvr>
                                        <p:cTn id="37" dur="500"/>
                                        <p:tgtEl>
                                          <p:spTgt spid="26"/>
                                        </p:tgtEl>
                                      </p:cBhvr>
                                    </p:animEffect>
                                    <p:set>
                                      <p:cBhvr>
                                        <p:cTn id="38" dur="1" fill="hold">
                                          <p:stCondLst>
                                            <p:cond delay="499"/>
                                          </p:stCondLst>
                                        </p:cTn>
                                        <p:tgtEl>
                                          <p:spTgt spid="2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500"/>
                                        <p:tgtEl>
                                          <p:spTgt spid="25"/>
                                        </p:tgtEl>
                                      </p:cBhvr>
                                    </p:animEffect>
                                    <p:set>
                                      <p:cBhvr>
                                        <p:cTn id="41" dur="1" fill="hold">
                                          <p:stCondLst>
                                            <p:cond delay="499"/>
                                          </p:stCondLst>
                                        </p:cTn>
                                        <p:tgtEl>
                                          <p:spTgt spid="25"/>
                                        </p:tgtEl>
                                        <p:attrNameLst>
                                          <p:attrName>style.visibility</p:attrName>
                                        </p:attrNameLst>
                                      </p:cBhvr>
                                      <p:to>
                                        <p:strVal val="hidden"/>
                                      </p:to>
                                    </p:set>
                                  </p:childTnLst>
                                </p:cTn>
                              </p:par>
                            </p:childTnLst>
                          </p:cTn>
                        </p:par>
                        <p:par>
                          <p:cTn id="42" fill="hold">
                            <p:stCondLst>
                              <p:cond delay="500"/>
                            </p:stCondLst>
                            <p:childTnLst>
                              <p:par>
                                <p:cTn id="43" presetID="32" presetClass="emph" presetSubtype="0" fill="hold" grpId="0" nodeType="afterEffect">
                                  <p:stCondLst>
                                    <p:cond delay="0"/>
                                  </p:stCondLst>
                                  <p:childTnLst>
                                    <p:animRot by="120000">
                                      <p:cBhvr>
                                        <p:cTn id="44" dur="100" fill="hold">
                                          <p:stCondLst>
                                            <p:cond delay="0"/>
                                          </p:stCondLst>
                                        </p:cTn>
                                        <p:tgtEl>
                                          <p:spTgt spid="11"/>
                                        </p:tgtEl>
                                        <p:attrNameLst>
                                          <p:attrName>r</p:attrName>
                                        </p:attrNameLst>
                                      </p:cBhvr>
                                    </p:animRot>
                                    <p:animRot by="-240000">
                                      <p:cBhvr>
                                        <p:cTn id="45" dur="200" fill="hold">
                                          <p:stCondLst>
                                            <p:cond delay="200"/>
                                          </p:stCondLst>
                                        </p:cTn>
                                        <p:tgtEl>
                                          <p:spTgt spid="11"/>
                                        </p:tgtEl>
                                        <p:attrNameLst>
                                          <p:attrName>r</p:attrName>
                                        </p:attrNameLst>
                                      </p:cBhvr>
                                    </p:animRot>
                                    <p:animRot by="240000">
                                      <p:cBhvr>
                                        <p:cTn id="46" dur="200" fill="hold">
                                          <p:stCondLst>
                                            <p:cond delay="400"/>
                                          </p:stCondLst>
                                        </p:cTn>
                                        <p:tgtEl>
                                          <p:spTgt spid="11"/>
                                        </p:tgtEl>
                                        <p:attrNameLst>
                                          <p:attrName>r</p:attrName>
                                        </p:attrNameLst>
                                      </p:cBhvr>
                                    </p:animRot>
                                    <p:animRot by="-240000">
                                      <p:cBhvr>
                                        <p:cTn id="47" dur="200" fill="hold">
                                          <p:stCondLst>
                                            <p:cond delay="600"/>
                                          </p:stCondLst>
                                        </p:cTn>
                                        <p:tgtEl>
                                          <p:spTgt spid="11"/>
                                        </p:tgtEl>
                                        <p:attrNameLst>
                                          <p:attrName>r</p:attrName>
                                        </p:attrNameLst>
                                      </p:cBhvr>
                                    </p:animRot>
                                    <p:animRot by="120000">
                                      <p:cBhvr>
                                        <p:cTn id="48" dur="200" fill="hold">
                                          <p:stCondLst>
                                            <p:cond delay="800"/>
                                          </p:stCondLst>
                                        </p:cTn>
                                        <p:tgtEl>
                                          <p:spTgt spid="11"/>
                                        </p:tgtEl>
                                        <p:attrNameLst>
                                          <p:attrName>r</p:attrName>
                                        </p:attrNameLst>
                                      </p:cBhvr>
                                    </p:animRot>
                                  </p:childTnLst>
                                </p:cTn>
                              </p:par>
                            </p:childTnLst>
                          </p:cTn>
                        </p:par>
                        <p:par>
                          <p:cTn id="49" fill="hold">
                            <p:stCondLst>
                              <p:cond delay="1500"/>
                            </p:stCondLst>
                            <p:childTnLst>
                              <p:par>
                                <p:cTn id="50" presetID="42" presetClass="path" presetSubtype="0" accel="50000" decel="50000" fill="hold" grpId="0" nodeType="afterEffect">
                                  <p:stCondLst>
                                    <p:cond delay="0"/>
                                  </p:stCondLst>
                                  <p:childTnLst>
                                    <p:animMotion origin="layout" path="M 2.29167E-6 -4.44444E-6 L -0.00039 0.12408 " pathEditMode="relative" rAng="0" ptsTypes="AA">
                                      <p:cBhvr>
                                        <p:cTn id="51" dur="500" fill="hold"/>
                                        <p:tgtEl>
                                          <p:spTgt spid="29"/>
                                        </p:tgtEl>
                                        <p:attrNameLst>
                                          <p:attrName>ppt_x</p:attrName>
                                          <p:attrName>ppt_y</p:attrName>
                                        </p:attrNameLst>
                                      </p:cBhvr>
                                      <p:rCtr x="-26" y="6204"/>
                                    </p:animMotion>
                                  </p:childTnLst>
                                </p:cTn>
                              </p:par>
                            </p:childTnLst>
                          </p:cTn>
                        </p:par>
                      </p:childTnLst>
                    </p:cTn>
                  </p:par>
                  <p:par>
                    <p:cTn id="52" fill="hold">
                      <p:stCondLst>
                        <p:cond delay="indefinite"/>
                      </p:stCondLst>
                      <p:childTnLst>
                        <p:par>
                          <p:cTn id="53" fill="hold">
                            <p:stCondLst>
                              <p:cond delay="0"/>
                            </p:stCondLst>
                            <p:childTnLst>
                              <p:par>
                                <p:cTn id="54" presetID="42" presetClass="path" presetSubtype="0" accel="50000" decel="50000" fill="hold" grpId="1" nodeType="clickEffect">
                                  <p:stCondLst>
                                    <p:cond delay="0"/>
                                  </p:stCondLst>
                                  <p:childTnLst>
                                    <p:animMotion origin="layout" path="M -0.00039 0.12408 L -0.00039 0.27176 " pathEditMode="relative" rAng="0" ptsTypes="AA">
                                      <p:cBhvr>
                                        <p:cTn id="55" dur="500" fill="hold"/>
                                        <p:tgtEl>
                                          <p:spTgt spid="29"/>
                                        </p:tgtEl>
                                        <p:attrNameLst>
                                          <p:attrName>ppt_x</p:attrName>
                                          <p:attrName>ppt_y</p:attrName>
                                        </p:attrNameLst>
                                      </p:cBhvr>
                                      <p:rCtr x="0" y="7384"/>
                                    </p:animMotion>
                                  </p:childTnLst>
                                </p:cTn>
                              </p:par>
                            </p:childTnLst>
                          </p:cTn>
                        </p:par>
                        <p:par>
                          <p:cTn id="56" fill="hold">
                            <p:stCondLst>
                              <p:cond delay="500"/>
                            </p:stCondLst>
                            <p:childTnLst>
                              <p:par>
                                <p:cTn id="57" presetID="32" presetClass="emph" presetSubtype="0" fill="hold" grpId="0" nodeType="afterEffect">
                                  <p:stCondLst>
                                    <p:cond delay="0"/>
                                  </p:stCondLst>
                                  <p:childTnLst>
                                    <p:animRot by="120000">
                                      <p:cBhvr>
                                        <p:cTn id="58" dur="100" fill="hold">
                                          <p:stCondLst>
                                            <p:cond delay="0"/>
                                          </p:stCondLst>
                                        </p:cTn>
                                        <p:tgtEl>
                                          <p:spTgt spid="5"/>
                                        </p:tgtEl>
                                        <p:attrNameLst>
                                          <p:attrName>r</p:attrName>
                                        </p:attrNameLst>
                                      </p:cBhvr>
                                    </p:animRot>
                                    <p:animRot by="-240000">
                                      <p:cBhvr>
                                        <p:cTn id="59" dur="200" fill="hold">
                                          <p:stCondLst>
                                            <p:cond delay="200"/>
                                          </p:stCondLst>
                                        </p:cTn>
                                        <p:tgtEl>
                                          <p:spTgt spid="5"/>
                                        </p:tgtEl>
                                        <p:attrNameLst>
                                          <p:attrName>r</p:attrName>
                                        </p:attrNameLst>
                                      </p:cBhvr>
                                    </p:animRot>
                                    <p:animRot by="240000">
                                      <p:cBhvr>
                                        <p:cTn id="60" dur="200" fill="hold">
                                          <p:stCondLst>
                                            <p:cond delay="400"/>
                                          </p:stCondLst>
                                        </p:cTn>
                                        <p:tgtEl>
                                          <p:spTgt spid="5"/>
                                        </p:tgtEl>
                                        <p:attrNameLst>
                                          <p:attrName>r</p:attrName>
                                        </p:attrNameLst>
                                      </p:cBhvr>
                                    </p:animRot>
                                    <p:animRot by="-240000">
                                      <p:cBhvr>
                                        <p:cTn id="61" dur="200" fill="hold">
                                          <p:stCondLst>
                                            <p:cond delay="600"/>
                                          </p:stCondLst>
                                        </p:cTn>
                                        <p:tgtEl>
                                          <p:spTgt spid="5"/>
                                        </p:tgtEl>
                                        <p:attrNameLst>
                                          <p:attrName>r</p:attrName>
                                        </p:attrNameLst>
                                      </p:cBhvr>
                                    </p:animRot>
                                    <p:animRot by="120000">
                                      <p:cBhvr>
                                        <p:cTn id="62" dur="200" fill="hold">
                                          <p:stCondLst>
                                            <p:cond delay="800"/>
                                          </p:stCondLst>
                                        </p:cTn>
                                        <p:tgtEl>
                                          <p:spTgt spid="5"/>
                                        </p:tgtEl>
                                        <p:attrNameLst>
                                          <p:attrName>r</p:attrName>
                                        </p:attrNameLst>
                                      </p:cBhvr>
                                    </p:animRot>
                                  </p:childTnLst>
                                </p:cTn>
                              </p:par>
                            </p:childTnLst>
                          </p:cTn>
                        </p:par>
                        <p:par>
                          <p:cTn id="63" fill="hold">
                            <p:stCondLst>
                              <p:cond delay="1500"/>
                            </p:stCondLst>
                            <p:childTnLst>
                              <p:par>
                                <p:cTn id="64" presetID="42" presetClass="path" presetSubtype="0" accel="50000" decel="50000" fill="hold" grpId="0" nodeType="afterEffect">
                                  <p:stCondLst>
                                    <p:cond delay="0"/>
                                  </p:stCondLst>
                                  <p:childTnLst>
                                    <p:animMotion origin="layout" path="M 4.79167E-6 1.85185E-6 L -0.00013 -0.5625 " pathEditMode="relative" rAng="0" ptsTypes="AA">
                                      <p:cBhvr>
                                        <p:cTn id="65" dur="800" fill="hold"/>
                                        <p:tgtEl>
                                          <p:spTgt spid="32"/>
                                        </p:tgtEl>
                                        <p:attrNameLst>
                                          <p:attrName>ppt_x</p:attrName>
                                          <p:attrName>ppt_y</p:attrName>
                                        </p:attrNameLst>
                                      </p:cBhvr>
                                      <p:rCtr x="-13" y="-28125"/>
                                    </p:animMotion>
                                  </p:childTnLst>
                                </p:cTn>
                              </p:par>
                            </p:childTnLst>
                          </p:cTn>
                        </p:par>
                      </p:childTnLst>
                    </p:cTn>
                  </p:par>
                  <p:par>
                    <p:cTn id="66" fill="hold">
                      <p:stCondLst>
                        <p:cond delay="indefinite"/>
                      </p:stCondLst>
                      <p:childTnLst>
                        <p:par>
                          <p:cTn id="67" fill="hold">
                            <p:stCondLst>
                              <p:cond delay="0"/>
                            </p:stCondLst>
                            <p:childTnLst>
                              <p:par>
                                <p:cTn id="68" presetID="63" presetClass="path" presetSubtype="0" accel="50000" decel="50000" fill="hold" grpId="1" nodeType="clickEffect">
                                  <p:stCondLst>
                                    <p:cond delay="0"/>
                                  </p:stCondLst>
                                  <p:childTnLst>
                                    <p:animMotion origin="layout" path="M -0.00013 -0.5625 L 0.24987 -0.5625 " pathEditMode="relative" rAng="0" ptsTypes="AA">
                                      <p:cBhvr>
                                        <p:cTn id="69" dur="750" fill="hold"/>
                                        <p:tgtEl>
                                          <p:spTgt spid="32"/>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29" grpId="0" animBg="1"/>
      <p:bldP spid="29" grpId="1" animBg="1"/>
      <p:bldP spid="2" grpId="0" animBg="1"/>
      <p:bldP spid="2" grpId="1" animBg="1"/>
      <p:bldP spid="2" grpId="2" animBg="1"/>
      <p:bldP spid="32" grpId="0" animBg="1"/>
      <p:bldP spid="32" grpId="1" animBg="1"/>
      <p:bldP spid="5" grpId="0" animBg="1"/>
      <p:bldP spid="11" grpId="0" animBg="1"/>
      <p:bldP spid="25" grpId="0" animBg="1"/>
      <p:bldP spid="25" grpId="1" animBg="1"/>
      <p:bldP spid="26" grpId="0" animBg="1"/>
      <p:bldP spid="26" grpId="1"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CF12A89B-AF5B-0F1D-1535-1488AA017050}"/>
              </a:ext>
            </a:extLst>
          </p:cNvPr>
          <p:cNvSpPr/>
          <p:nvPr/>
        </p:nvSpPr>
        <p:spPr>
          <a:xfrm>
            <a:off x="6887869" y="4453081"/>
            <a:ext cx="1125368" cy="533069"/>
          </a:xfrm>
          <a:prstGeom prst="roundRect">
            <a:avLst/>
          </a:prstGeom>
          <a:solidFill>
            <a:schemeClr val="accent5">
              <a:lumMod val="20000"/>
              <a:lumOff val="8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Info Block</a:t>
            </a:r>
          </a:p>
        </p:txBody>
      </p:sp>
      <p:sp>
        <p:nvSpPr>
          <p:cNvPr id="2" name="Rectangle: Rounded Corners 1">
            <a:extLst>
              <a:ext uri="{FF2B5EF4-FFF2-40B4-BE49-F238E27FC236}">
                <a16:creationId xmlns:a16="http://schemas.microsoft.com/office/drawing/2014/main" id="{803405C4-B9E2-1B03-E2D2-F15228123874}"/>
              </a:ext>
            </a:extLst>
          </p:cNvPr>
          <p:cNvSpPr/>
          <p:nvPr/>
        </p:nvSpPr>
        <p:spPr>
          <a:xfrm>
            <a:off x="1102474" y="4937351"/>
            <a:ext cx="1125368" cy="533069"/>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27" name="Rectangle: Rounded Corners 26">
            <a:extLst>
              <a:ext uri="{FF2B5EF4-FFF2-40B4-BE49-F238E27FC236}">
                <a16:creationId xmlns:a16="http://schemas.microsoft.com/office/drawing/2014/main" id="{076A67C6-8EEE-499C-5D86-21F89E9B0EED}"/>
              </a:ext>
            </a:extLst>
          </p:cNvPr>
          <p:cNvSpPr/>
          <p:nvPr/>
        </p:nvSpPr>
        <p:spPr>
          <a:xfrm>
            <a:off x="1101073" y="4186547"/>
            <a:ext cx="1125368" cy="533069"/>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12" name="Rectangle: Rounded Corners 11">
            <a:extLst>
              <a:ext uri="{FF2B5EF4-FFF2-40B4-BE49-F238E27FC236}">
                <a16:creationId xmlns:a16="http://schemas.microsoft.com/office/drawing/2014/main" id="{1919ADC5-511F-584A-52B8-4B94E61F8952}"/>
              </a:ext>
            </a:extLst>
          </p:cNvPr>
          <p:cNvSpPr/>
          <p:nvPr/>
        </p:nvSpPr>
        <p:spPr>
          <a:xfrm>
            <a:off x="-1433591" y="23114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Chat Messages</a:t>
            </a:r>
          </a:p>
        </p:txBody>
      </p:sp>
      <p:sp>
        <p:nvSpPr>
          <p:cNvPr id="10" name="Rectangle: Rounded Corners 9">
            <a:extLst>
              <a:ext uri="{FF2B5EF4-FFF2-40B4-BE49-F238E27FC236}">
                <a16:creationId xmlns:a16="http://schemas.microsoft.com/office/drawing/2014/main" id="{E7ED88E7-FA17-861D-7C30-2D9A36CC9CB1}"/>
              </a:ext>
            </a:extLst>
          </p:cNvPr>
          <p:cNvSpPr/>
          <p:nvPr/>
        </p:nvSpPr>
        <p:spPr>
          <a:xfrm>
            <a:off x="6887869" y="4453081"/>
            <a:ext cx="1125368" cy="533069"/>
          </a:xfrm>
          <a:prstGeom prst="roundRect">
            <a:avLst/>
          </a:prstGeom>
          <a:solidFill>
            <a:schemeClr val="accent4">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Query</a:t>
            </a:r>
          </a:p>
        </p:txBody>
      </p:sp>
      <p:sp>
        <p:nvSpPr>
          <p:cNvPr id="30" name="Rectangle: Rounded Corners 29">
            <a:extLst>
              <a:ext uri="{FF2B5EF4-FFF2-40B4-BE49-F238E27FC236}">
                <a16:creationId xmlns:a16="http://schemas.microsoft.com/office/drawing/2014/main" id="{EEBF9221-B2FE-0DF8-D9EC-D021BEF69B7B}"/>
              </a:ext>
            </a:extLst>
          </p:cNvPr>
          <p:cNvSpPr/>
          <p:nvPr/>
        </p:nvSpPr>
        <p:spPr>
          <a:xfrm>
            <a:off x="1102474" y="4937351"/>
            <a:ext cx="1125368" cy="533069"/>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Request</a:t>
            </a:r>
          </a:p>
        </p:txBody>
      </p:sp>
      <p:sp>
        <p:nvSpPr>
          <p:cNvPr id="31" name="Rectangle: Rounded Corners 30">
            <a:extLst>
              <a:ext uri="{FF2B5EF4-FFF2-40B4-BE49-F238E27FC236}">
                <a16:creationId xmlns:a16="http://schemas.microsoft.com/office/drawing/2014/main" id="{48213CA4-6D3F-711E-6258-D2AB0FDBFD88}"/>
              </a:ext>
            </a:extLst>
          </p:cNvPr>
          <p:cNvSpPr/>
          <p:nvPr/>
        </p:nvSpPr>
        <p:spPr>
          <a:xfrm>
            <a:off x="8622269" y="614680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grpSp>
        <p:nvGrpSpPr>
          <p:cNvPr id="24" name="Group 23">
            <a:extLst>
              <a:ext uri="{FF2B5EF4-FFF2-40B4-BE49-F238E27FC236}">
                <a16:creationId xmlns:a16="http://schemas.microsoft.com/office/drawing/2014/main" id="{48775DE1-067C-FD14-8279-4C9D91F56D81}"/>
              </a:ext>
            </a:extLst>
          </p:cNvPr>
          <p:cNvGrpSpPr/>
          <p:nvPr/>
        </p:nvGrpSpPr>
        <p:grpSpPr>
          <a:xfrm>
            <a:off x="941708" y="3359149"/>
            <a:ext cx="3898867" cy="2504841"/>
            <a:chOff x="1192846" y="3191724"/>
            <a:chExt cx="3898867" cy="2504841"/>
          </a:xfrm>
        </p:grpSpPr>
        <p:sp>
          <p:nvSpPr>
            <p:cNvPr id="23" name="Arrow: Pentagon 22">
              <a:extLst>
                <a:ext uri="{FF2B5EF4-FFF2-40B4-BE49-F238E27FC236}">
                  <a16:creationId xmlns:a16="http://schemas.microsoft.com/office/drawing/2014/main" id="{4C711619-8D58-1C5A-5BFF-D5BDB725BF51}"/>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2" name="Group 21">
              <a:extLst>
                <a:ext uri="{FF2B5EF4-FFF2-40B4-BE49-F238E27FC236}">
                  <a16:creationId xmlns:a16="http://schemas.microsoft.com/office/drawing/2014/main" id="{7853EBD5-8D6D-83D0-438E-7ADDD237266B}"/>
                </a:ext>
              </a:extLst>
            </p:cNvPr>
            <p:cNvGrpSpPr/>
            <p:nvPr/>
          </p:nvGrpSpPr>
          <p:grpSpPr>
            <a:xfrm>
              <a:off x="1192846" y="3719437"/>
              <a:ext cx="3898867" cy="1977128"/>
              <a:chOff x="4517477" y="1705155"/>
              <a:chExt cx="3898867" cy="1977128"/>
            </a:xfrm>
          </p:grpSpPr>
          <p:grpSp>
            <p:nvGrpSpPr>
              <p:cNvPr id="21" name="Group 20">
                <a:extLst>
                  <a:ext uri="{FF2B5EF4-FFF2-40B4-BE49-F238E27FC236}">
                    <a16:creationId xmlns:a16="http://schemas.microsoft.com/office/drawing/2014/main" id="{7258879F-2FB4-C02B-C7E6-88236B94C1C2}"/>
                  </a:ext>
                </a:extLst>
              </p:cNvPr>
              <p:cNvGrpSpPr/>
              <p:nvPr/>
            </p:nvGrpSpPr>
            <p:grpSpPr>
              <a:xfrm>
                <a:off x="4517477" y="1705155"/>
                <a:ext cx="3548532" cy="1977128"/>
                <a:chOff x="6291743" y="3248301"/>
                <a:chExt cx="3548532" cy="1977128"/>
              </a:xfrm>
            </p:grpSpPr>
            <p:sp>
              <p:nvSpPr>
                <p:cNvPr id="3" name="Rectangle: Rounded Corners 2">
                  <a:extLst>
                    <a:ext uri="{FF2B5EF4-FFF2-40B4-BE49-F238E27FC236}">
                      <a16:creationId xmlns:a16="http://schemas.microsoft.com/office/drawing/2014/main" id="{D918B44E-D22F-6796-883B-0D2F4819EE7E}"/>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Rounded Corners 13">
                  <a:extLst>
                    <a:ext uri="{FF2B5EF4-FFF2-40B4-BE49-F238E27FC236}">
                      <a16:creationId xmlns:a16="http://schemas.microsoft.com/office/drawing/2014/main" id="{2C7ACE3B-5860-6911-09DD-47EFEB39C3BA}"/>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84B160C5-5178-EC51-C0C8-9A934532AC81}"/>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18" name="Text Placeholder 2">
                  <a:extLst>
                    <a:ext uri="{FF2B5EF4-FFF2-40B4-BE49-F238E27FC236}">
                      <a16:creationId xmlns:a16="http://schemas.microsoft.com/office/drawing/2014/main" id="{877B7AD4-9466-A0B0-8240-681576A25F6E}"/>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4" name="Arrow: Pentagon 3">
                <a:extLst>
                  <a:ext uri="{FF2B5EF4-FFF2-40B4-BE49-F238E27FC236}">
                    <a16:creationId xmlns:a16="http://schemas.microsoft.com/office/drawing/2014/main" id="{E5589B64-6EEB-6305-C291-5342D702954B}"/>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Pentagon 5">
                <a:extLst>
                  <a:ext uri="{FF2B5EF4-FFF2-40B4-BE49-F238E27FC236}">
                    <a16:creationId xmlns:a16="http://schemas.microsoft.com/office/drawing/2014/main" id="{4DAF35B1-7106-A3C5-A058-C2A0602DAB31}"/>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68EEBAE-17E6-26ED-85E4-227A332906BE}"/>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C8A891-3A7F-2D52-9EC5-6054F1FBC882}"/>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19" name="Rectangle: Rounded Corners 18">
            <a:extLst>
              <a:ext uri="{FF2B5EF4-FFF2-40B4-BE49-F238E27FC236}">
                <a16:creationId xmlns:a16="http://schemas.microsoft.com/office/drawing/2014/main" id="{4F49AA16-D398-A3BC-213B-D731EF750EDE}"/>
              </a:ext>
            </a:extLst>
          </p:cNvPr>
          <p:cNvSpPr/>
          <p:nvPr/>
        </p:nvSpPr>
        <p:spPr>
          <a:xfrm>
            <a:off x="8066009" y="6130260"/>
            <a:ext cx="1276456" cy="711200"/>
          </a:xfrm>
          <a:prstGeom prst="roundRect">
            <a:avLst/>
          </a:prstGeom>
          <a:solidFill>
            <a:schemeClr val="accent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Relevant Context</a:t>
            </a:r>
          </a:p>
        </p:txBody>
      </p:sp>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11" name="Rectangle: Rounded Corners 10">
            <a:extLst>
              <a:ext uri="{FF2B5EF4-FFF2-40B4-BE49-F238E27FC236}">
                <a16:creationId xmlns:a16="http://schemas.microsoft.com/office/drawing/2014/main" id="{38669979-F209-448E-D904-ADA33191371C}"/>
              </a:ext>
            </a:extLst>
          </p:cNvPr>
          <p:cNvSpPr/>
          <p:nvPr/>
        </p:nvSpPr>
        <p:spPr>
          <a:xfrm>
            <a:off x="6347031" y="4283564"/>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sp>
        <p:nvSpPr>
          <p:cNvPr id="25" name="Oval 24">
            <a:extLst>
              <a:ext uri="{FF2B5EF4-FFF2-40B4-BE49-F238E27FC236}">
                <a16:creationId xmlns:a16="http://schemas.microsoft.com/office/drawing/2014/main" id="{D8F2C1BC-1706-5DC1-3EBD-767FD5D95C62}"/>
              </a:ext>
            </a:extLst>
          </p:cNvPr>
          <p:cNvSpPr/>
          <p:nvPr/>
        </p:nvSpPr>
        <p:spPr>
          <a:xfrm>
            <a:off x="3856074" y="4283564"/>
            <a:ext cx="341290" cy="341290"/>
          </a:xfrm>
          <a:prstGeom prst="ellipse">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8EFF61"/>
              </a:solidFill>
            </a:endParaRPr>
          </a:p>
        </p:txBody>
      </p:sp>
      <p:sp>
        <p:nvSpPr>
          <p:cNvPr id="26" name="Oval 25">
            <a:extLst>
              <a:ext uri="{FF2B5EF4-FFF2-40B4-BE49-F238E27FC236}">
                <a16:creationId xmlns:a16="http://schemas.microsoft.com/office/drawing/2014/main" id="{6D90D51D-D75C-44F0-F07B-4FA2A9058616}"/>
              </a:ext>
            </a:extLst>
          </p:cNvPr>
          <p:cNvSpPr/>
          <p:nvPr/>
        </p:nvSpPr>
        <p:spPr>
          <a:xfrm>
            <a:off x="3860595" y="5008858"/>
            <a:ext cx="341290" cy="341290"/>
          </a:xfrm>
          <a:prstGeom prst="ellipse">
            <a:avLst/>
          </a:prstGeom>
          <a:solidFill>
            <a:srgbClr val="00B050"/>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2">
            <a:extLst>
              <a:ext uri="{FF2B5EF4-FFF2-40B4-BE49-F238E27FC236}">
                <a16:creationId xmlns:a16="http://schemas.microsoft.com/office/drawing/2014/main" id="{D9445C47-1405-B9ED-993D-1905D9687648}"/>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32" name="Title 1">
            <a:extLst>
              <a:ext uri="{FF2B5EF4-FFF2-40B4-BE49-F238E27FC236}">
                <a16:creationId xmlns:a16="http://schemas.microsoft.com/office/drawing/2014/main" id="{46A38831-293E-87D9-BE99-A2E77854B269}"/>
              </a:ext>
            </a:extLst>
          </p:cNvPr>
          <p:cNvSpPr>
            <a:spLocks noGrp="1"/>
          </p:cNvSpPr>
          <p:nvPr>
            <p:ph type="title"/>
          </p:nvPr>
        </p:nvSpPr>
        <p:spPr>
          <a:xfrm>
            <a:off x="3653542" y="756632"/>
            <a:ext cx="4872791" cy="675025"/>
          </a:xfrm>
        </p:spPr>
        <p:txBody>
          <a:bodyPr>
            <a:normAutofit/>
          </a:bodyPr>
          <a:lstStyle/>
          <a:p>
            <a:pPr algn="ctr"/>
            <a:r>
              <a:rPr lang="en-US" sz="3600" dirty="0"/>
              <a:t>Proposed solution</a:t>
            </a:r>
          </a:p>
        </p:txBody>
      </p:sp>
    </p:spTree>
    <p:extLst>
      <p:ext uri="{BB962C8B-B14F-4D97-AF65-F5344CB8AC3E}">
        <p14:creationId xmlns:p14="http://schemas.microsoft.com/office/powerpoint/2010/main" val="3667987730"/>
      </p:ext>
    </p:extLst>
  </p:cSld>
  <p:clrMapOvr>
    <a:masterClrMapping/>
  </p:clrMapOvr>
  <mc:AlternateContent xmlns:mc="http://schemas.openxmlformats.org/markup-compatibility/2006" xmlns:p14="http://schemas.microsoft.com/office/powerpoint/2010/main">
    <mc:Choice Requires="p14">
      <p:transition p14:dur="10" advClick="0" advTm="14000"/>
    </mc:Choice>
    <mc:Fallback xmlns="">
      <p:transition advClick="0" advTm="14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375E-6 1.11111E-6 L 0.29101 -0.00208 " pathEditMode="relative" rAng="0" ptsTypes="AA">
                                      <p:cBhvr>
                                        <p:cTn id="6" dur="500" fill="hold"/>
                                        <p:tgtEl>
                                          <p:spTgt spid="12"/>
                                        </p:tgtEl>
                                        <p:attrNameLst>
                                          <p:attrName>ppt_x</p:attrName>
                                          <p:attrName>ppt_y</p:attrName>
                                        </p:attrNameLst>
                                      </p:cBhvr>
                                      <p:rCtr x="14544" y="-116"/>
                                    </p:animMotion>
                                  </p:childTnLst>
                                </p:cTn>
                              </p:par>
                            </p:childTnLst>
                          </p:cTn>
                        </p:par>
                        <p:par>
                          <p:cTn id="7" fill="hold">
                            <p:stCondLst>
                              <p:cond delay="500"/>
                            </p:stCondLst>
                            <p:childTnLst>
                              <p:par>
                                <p:cTn id="8" presetID="42" presetClass="path" presetSubtype="0" accel="50000" decel="50000" fill="hold" grpId="1" nodeType="afterEffect">
                                  <p:stCondLst>
                                    <p:cond delay="250"/>
                                  </p:stCondLst>
                                  <p:childTnLst>
                                    <p:animMotion origin="layout" path="M 0.29101 -0.00208 L 0.28919 0.25463 " pathEditMode="relative" rAng="0" ptsTypes="AA">
                                      <p:cBhvr>
                                        <p:cTn id="9" dur="500" fill="hold"/>
                                        <p:tgtEl>
                                          <p:spTgt spid="12"/>
                                        </p:tgtEl>
                                        <p:attrNameLst>
                                          <p:attrName>ppt_x</p:attrName>
                                          <p:attrName>ppt_y</p:attrName>
                                        </p:attrNameLst>
                                      </p:cBhvr>
                                      <p:rCtr x="-91" y="12824"/>
                                    </p:animMotion>
                                  </p:childTnLst>
                                </p:cTn>
                              </p:par>
                            </p:childTnLst>
                          </p:cTn>
                        </p:par>
                        <p:par>
                          <p:cTn id="10" fill="hold">
                            <p:stCondLst>
                              <p:cond delay="1250"/>
                            </p:stCondLst>
                            <p:childTnLst>
                              <p:par>
                                <p:cTn id="11" presetID="32" presetClass="emph" presetSubtype="0" fill="hold" nodeType="afterEffect">
                                  <p:stCondLst>
                                    <p:cond delay="0"/>
                                  </p:stCondLst>
                                  <p:childTnLst>
                                    <p:animRot by="120000">
                                      <p:cBhvr>
                                        <p:cTn id="12" dur="100" fill="hold">
                                          <p:stCondLst>
                                            <p:cond delay="0"/>
                                          </p:stCondLst>
                                        </p:cTn>
                                        <p:tgtEl>
                                          <p:spTgt spid="24"/>
                                        </p:tgtEl>
                                        <p:attrNameLst>
                                          <p:attrName>r</p:attrName>
                                        </p:attrNameLst>
                                      </p:cBhvr>
                                    </p:animRot>
                                    <p:animRot by="-240000">
                                      <p:cBhvr>
                                        <p:cTn id="13" dur="200" fill="hold">
                                          <p:stCondLst>
                                            <p:cond delay="200"/>
                                          </p:stCondLst>
                                        </p:cTn>
                                        <p:tgtEl>
                                          <p:spTgt spid="24"/>
                                        </p:tgtEl>
                                        <p:attrNameLst>
                                          <p:attrName>r</p:attrName>
                                        </p:attrNameLst>
                                      </p:cBhvr>
                                    </p:animRot>
                                    <p:animRot by="240000">
                                      <p:cBhvr>
                                        <p:cTn id="14" dur="200" fill="hold">
                                          <p:stCondLst>
                                            <p:cond delay="400"/>
                                          </p:stCondLst>
                                        </p:cTn>
                                        <p:tgtEl>
                                          <p:spTgt spid="24"/>
                                        </p:tgtEl>
                                        <p:attrNameLst>
                                          <p:attrName>r</p:attrName>
                                        </p:attrNameLst>
                                      </p:cBhvr>
                                    </p:animRot>
                                    <p:animRot by="-240000">
                                      <p:cBhvr>
                                        <p:cTn id="15" dur="200" fill="hold">
                                          <p:stCondLst>
                                            <p:cond delay="600"/>
                                          </p:stCondLst>
                                        </p:cTn>
                                        <p:tgtEl>
                                          <p:spTgt spid="24"/>
                                        </p:tgtEl>
                                        <p:attrNameLst>
                                          <p:attrName>r</p:attrName>
                                        </p:attrNameLst>
                                      </p:cBhvr>
                                    </p:animRot>
                                    <p:animRot by="120000">
                                      <p:cBhvr>
                                        <p:cTn id="16" dur="200" fill="hold">
                                          <p:stCondLst>
                                            <p:cond delay="800"/>
                                          </p:stCondLst>
                                        </p:cTn>
                                        <p:tgtEl>
                                          <p:spTgt spid="24"/>
                                        </p:tgtEl>
                                        <p:attrNameLst>
                                          <p:attrName>r</p:attrName>
                                        </p:attrNameLst>
                                      </p:cBhvr>
                                    </p:animRot>
                                  </p:childTnLst>
                                </p:cTn>
                              </p:par>
                            </p:childTnLst>
                          </p:cTn>
                        </p:par>
                        <p:par>
                          <p:cTn id="17" fill="hold">
                            <p:stCondLst>
                              <p:cond delay="2250"/>
                            </p:stCondLst>
                            <p:childTnLst>
                              <p:par>
                                <p:cTn id="18" presetID="10" presetClass="entr" presetSubtype="0" fill="hold" grpId="0" nodeType="after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2750"/>
                            </p:stCondLst>
                            <p:childTnLst>
                              <p:par>
                                <p:cTn id="25" presetID="63" presetClass="path" presetSubtype="0" accel="50000" decel="50000" fill="hold" grpId="0" nodeType="afterEffect">
                                  <p:stCondLst>
                                    <p:cond delay="0"/>
                                  </p:stCondLst>
                                  <p:childTnLst>
                                    <p:animMotion origin="layout" path="M 0.18073 0.00347 L 0.32161 0.00162 " pathEditMode="relative" rAng="0" ptsTypes="AA">
                                      <p:cBhvr>
                                        <p:cTn id="26" dur="750" fill="hold"/>
                                        <p:tgtEl>
                                          <p:spTgt spid="27"/>
                                        </p:tgtEl>
                                        <p:attrNameLst>
                                          <p:attrName>ppt_x</p:attrName>
                                          <p:attrName>ppt_y</p:attrName>
                                        </p:attrNameLst>
                                      </p:cBhvr>
                                      <p:rCtr x="7044" y="-93"/>
                                    </p:animMotion>
                                  </p:childTnLst>
                                </p:cTn>
                              </p:par>
                            </p:childTnLst>
                          </p:cTn>
                        </p:par>
                        <p:par>
                          <p:cTn id="27" fill="hold">
                            <p:stCondLst>
                              <p:cond delay="3500"/>
                            </p:stCondLst>
                            <p:childTnLst>
                              <p:par>
                                <p:cTn id="28" presetID="42" presetClass="path" presetSubtype="0" accel="50000" decel="50000" fill="hold" grpId="1" nodeType="afterEffect">
                                  <p:stCondLst>
                                    <p:cond delay="0"/>
                                  </p:stCondLst>
                                  <p:childTnLst>
                                    <p:animMotion origin="layout" path="M 0.32161 0.00162 L 0.32161 0.03888 " pathEditMode="relative" rAng="0" ptsTypes="AA">
                                      <p:cBhvr>
                                        <p:cTn id="29" dur="250" fill="hold"/>
                                        <p:tgtEl>
                                          <p:spTgt spid="27"/>
                                        </p:tgtEl>
                                        <p:attrNameLst>
                                          <p:attrName>ppt_x</p:attrName>
                                          <p:attrName>ppt_y</p:attrName>
                                        </p:attrNameLst>
                                      </p:cBhvr>
                                      <p:rCtr x="0" y="1852"/>
                                    </p:animMotion>
                                  </p:childTnLst>
                                </p:cTn>
                              </p:par>
                            </p:childTnLst>
                          </p:cTn>
                        </p:par>
                        <p:par>
                          <p:cTn id="30" fill="hold">
                            <p:stCondLst>
                              <p:cond delay="3750"/>
                            </p:stCondLst>
                            <p:childTnLst>
                              <p:par>
                                <p:cTn id="31" presetID="63" presetClass="path" presetSubtype="0" accel="50000" decel="50000" fill="hold" grpId="2" nodeType="afterEffect">
                                  <p:stCondLst>
                                    <p:cond delay="250"/>
                                  </p:stCondLst>
                                  <p:childTnLst>
                                    <p:animMotion origin="layout" path="M 0.32161 0.03888 L 0.47539 0.03888 " pathEditMode="relative" rAng="0" ptsTypes="AA">
                                      <p:cBhvr>
                                        <p:cTn id="32" dur="500" fill="hold"/>
                                        <p:tgtEl>
                                          <p:spTgt spid="27"/>
                                        </p:tgtEl>
                                        <p:attrNameLst>
                                          <p:attrName>ppt_x</p:attrName>
                                          <p:attrName>ppt_y</p:attrName>
                                        </p:attrNameLst>
                                      </p:cBhvr>
                                      <p:rCtr x="7682" y="0"/>
                                    </p:animMotion>
                                  </p:childTnLst>
                                </p:cTn>
                              </p:par>
                            </p:childTnLst>
                          </p:cTn>
                        </p:par>
                        <p:par>
                          <p:cTn id="33" fill="hold">
                            <p:stCondLst>
                              <p:cond delay="4500"/>
                            </p:stCondLst>
                            <p:childTnLst>
                              <p:par>
                                <p:cTn id="34" presetID="32" presetClass="emph" presetSubtype="0" fill="hold" grpId="1" nodeType="afterEffect">
                                  <p:stCondLst>
                                    <p:cond delay="0"/>
                                  </p:stCondLst>
                                  <p:childTnLst>
                                    <p:animRot by="120000">
                                      <p:cBhvr>
                                        <p:cTn id="35" dur="100" fill="hold">
                                          <p:stCondLst>
                                            <p:cond delay="0"/>
                                          </p:stCondLst>
                                        </p:cTn>
                                        <p:tgtEl>
                                          <p:spTgt spid="11"/>
                                        </p:tgtEl>
                                        <p:attrNameLst>
                                          <p:attrName>r</p:attrName>
                                        </p:attrNameLst>
                                      </p:cBhvr>
                                    </p:animRot>
                                    <p:animRot by="-240000">
                                      <p:cBhvr>
                                        <p:cTn id="36" dur="200" fill="hold">
                                          <p:stCondLst>
                                            <p:cond delay="200"/>
                                          </p:stCondLst>
                                        </p:cTn>
                                        <p:tgtEl>
                                          <p:spTgt spid="11"/>
                                        </p:tgtEl>
                                        <p:attrNameLst>
                                          <p:attrName>r</p:attrName>
                                        </p:attrNameLst>
                                      </p:cBhvr>
                                    </p:animRot>
                                    <p:animRot by="240000">
                                      <p:cBhvr>
                                        <p:cTn id="37" dur="200" fill="hold">
                                          <p:stCondLst>
                                            <p:cond delay="400"/>
                                          </p:stCondLst>
                                        </p:cTn>
                                        <p:tgtEl>
                                          <p:spTgt spid="11"/>
                                        </p:tgtEl>
                                        <p:attrNameLst>
                                          <p:attrName>r</p:attrName>
                                        </p:attrNameLst>
                                      </p:cBhvr>
                                    </p:animRot>
                                    <p:animRot by="-240000">
                                      <p:cBhvr>
                                        <p:cTn id="38" dur="200" fill="hold">
                                          <p:stCondLst>
                                            <p:cond delay="600"/>
                                          </p:stCondLst>
                                        </p:cTn>
                                        <p:tgtEl>
                                          <p:spTgt spid="11"/>
                                        </p:tgtEl>
                                        <p:attrNameLst>
                                          <p:attrName>r</p:attrName>
                                        </p:attrNameLst>
                                      </p:cBhvr>
                                    </p:animRot>
                                    <p:animRot by="120000">
                                      <p:cBhvr>
                                        <p:cTn id="39" dur="200" fill="hold">
                                          <p:stCondLst>
                                            <p:cond delay="800"/>
                                          </p:stCondLst>
                                        </p:cTn>
                                        <p:tgtEl>
                                          <p:spTgt spid="11"/>
                                        </p:tgtEl>
                                        <p:attrNameLst>
                                          <p:attrName>r</p:attrName>
                                        </p:attrNameLst>
                                      </p:cBhvr>
                                    </p:animRot>
                                  </p:childTnLst>
                                </p:cTn>
                              </p:par>
                            </p:childTnLst>
                          </p:cTn>
                        </p:par>
                        <p:par>
                          <p:cTn id="40" fill="hold">
                            <p:stCondLst>
                              <p:cond delay="5500"/>
                            </p:stCondLst>
                            <p:childTnLst>
                              <p:par>
                                <p:cTn id="41" presetID="42" presetClass="path" presetSubtype="0" accel="50000" decel="50000" fill="hold" grpId="0" nodeType="afterEffect">
                                  <p:stCondLst>
                                    <p:cond delay="0"/>
                                  </p:stCondLst>
                                  <p:childTnLst>
                                    <p:animMotion origin="layout" path="M 2.29167E-6 -4.44444E-6 L -0.00039 0.12408 " pathEditMode="relative" rAng="0" ptsTypes="AA">
                                      <p:cBhvr>
                                        <p:cTn id="42" dur="500" fill="hold"/>
                                        <p:tgtEl>
                                          <p:spTgt spid="29"/>
                                        </p:tgtEl>
                                        <p:attrNameLst>
                                          <p:attrName>ppt_x</p:attrName>
                                          <p:attrName>ppt_y</p:attrName>
                                        </p:attrNameLst>
                                      </p:cBhvr>
                                      <p:rCtr x="-26" y="6204"/>
                                    </p:animMotion>
                                  </p:childTnLst>
                                </p:cTn>
                              </p:par>
                            </p:childTnLst>
                          </p:cTn>
                        </p:par>
                        <p:par>
                          <p:cTn id="43" fill="hold">
                            <p:stCondLst>
                              <p:cond delay="6000"/>
                            </p:stCondLst>
                            <p:childTnLst>
                              <p:par>
                                <p:cTn id="44" presetID="42" presetClass="path" presetSubtype="0" accel="50000" decel="50000" fill="hold" grpId="1" nodeType="afterEffect">
                                  <p:stCondLst>
                                    <p:cond delay="250"/>
                                  </p:stCondLst>
                                  <p:childTnLst>
                                    <p:animMotion origin="layout" path="M -0.00039 0.12408 L -0.00039 0.27176 " pathEditMode="relative" rAng="0" ptsTypes="AA">
                                      <p:cBhvr>
                                        <p:cTn id="45" dur="500" fill="hold"/>
                                        <p:tgtEl>
                                          <p:spTgt spid="29"/>
                                        </p:tgtEl>
                                        <p:attrNameLst>
                                          <p:attrName>ppt_x</p:attrName>
                                          <p:attrName>ppt_y</p:attrName>
                                        </p:attrNameLst>
                                      </p:cBhvr>
                                      <p:rCtr x="0" y="7384"/>
                                    </p:animMotion>
                                  </p:childTnLst>
                                </p:cTn>
                              </p:par>
                            </p:childTnLst>
                          </p:cTn>
                        </p:par>
                        <p:par>
                          <p:cTn id="46" fill="hold">
                            <p:stCondLst>
                              <p:cond delay="6750"/>
                            </p:stCondLst>
                            <p:childTnLst>
                              <p:par>
                                <p:cTn id="47" presetID="32" presetClass="emph" presetSubtype="0" fill="hold" grpId="1" nodeType="afterEffect">
                                  <p:stCondLst>
                                    <p:cond delay="0"/>
                                  </p:stCondLst>
                                  <p:childTnLst>
                                    <p:animRot by="120000">
                                      <p:cBhvr>
                                        <p:cTn id="48" dur="100" fill="hold">
                                          <p:stCondLst>
                                            <p:cond delay="0"/>
                                          </p:stCondLst>
                                        </p:cTn>
                                        <p:tgtEl>
                                          <p:spTgt spid="5"/>
                                        </p:tgtEl>
                                        <p:attrNameLst>
                                          <p:attrName>r</p:attrName>
                                        </p:attrNameLst>
                                      </p:cBhvr>
                                    </p:animRot>
                                    <p:animRot by="-240000">
                                      <p:cBhvr>
                                        <p:cTn id="49" dur="200" fill="hold">
                                          <p:stCondLst>
                                            <p:cond delay="200"/>
                                          </p:stCondLst>
                                        </p:cTn>
                                        <p:tgtEl>
                                          <p:spTgt spid="5"/>
                                        </p:tgtEl>
                                        <p:attrNameLst>
                                          <p:attrName>r</p:attrName>
                                        </p:attrNameLst>
                                      </p:cBhvr>
                                    </p:animRot>
                                    <p:animRot by="240000">
                                      <p:cBhvr>
                                        <p:cTn id="50" dur="200" fill="hold">
                                          <p:stCondLst>
                                            <p:cond delay="400"/>
                                          </p:stCondLst>
                                        </p:cTn>
                                        <p:tgtEl>
                                          <p:spTgt spid="5"/>
                                        </p:tgtEl>
                                        <p:attrNameLst>
                                          <p:attrName>r</p:attrName>
                                        </p:attrNameLst>
                                      </p:cBhvr>
                                    </p:animRot>
                                    <p:animRot by="-240000">
                                      <p:cBhvr>
                                        <p:cTn id="51" dur="200" fill="hold">
                                          <p:stCondLst>
                                            <p:cond delay="600"/>
                                          </p:stCondLst>
                                        </p:cTn>
                                        <p:tgtEl>
                                          <p:spTgt spid="5"/>
                                        </p:tgtEl>
                                        <p:attrNameLst>
                                          <p:attrName>r</p:attrName>
                                        </p:attrNameLst>
                                      </p:cBhvr>
                                    </p:animRot>
                                    <p:animRot by="120000">
                                      <p:cBhvr>
                                        <p:cTn id="52" dur="200" fill="hold">
                                          <p:stCondLst>
                                            <p:cond delay="800"/>
                                          </p:stCondLst>
                                        </p:cTn>
                                        <p:tgtEl>
                                          <p:spTgt spid="5"/>
                                        </p:tgtEl>
                                        <p:attrNameLst>
                                          <p:attrName>r</p:attrName>
                                        </p:attrNameLst>
                                      </p:cBhvr>
                                    </p:animRot>
                                  </p:childTnLst>
                                </p:cTn>
                              </p:par>
                            </p:childTnLst>
                          </p:cTn>
                        </p:par>
                        <p:par>
                          <p:cTn id="53" fill="hold">
                            <p:stCondLst>
                              <p:cond delay="7750"/>
                            </p:stCondLst>
                            <p:childTnLst>
                              <p:par>
                                <p:cTn id="54" presetID="63" presetClass="path" presetSubtype="0" accel="50000" decel="50000" fill="hold" grpId="0" nodeType="afterEffect">
                                  <p:stCondLst>
                                    <p:cond delay="250"/>
                                  </p:stCondLst>
                                  <p:childTnLst>
                                    <p:animMotion origin="layout" path="M 0.18073 0.00347 L 0.32161 0.00162 " pathEditMode="relative" rAng="0" ptsTypes="AA">
                                      <p:cBhvr>
                                        <p:cTn id="55" dur="750" fill="hold"/>
                                        <p:tgtEl>
                                          <p:spTgt spid="2"/>
                                        </p:tgtEl>
                                        <p:attrNameLst>
                                          <p:attrName>ppt_x</p:attrName>
                                          <p:attrName>ppt_y</p:attrName>
                                        </p:attrNameLst>
                                      </p:cBhvr>
                                      <p:rCtr x="7044" y="-93"/>
                                    </p:animMotion>
                                  </p:childTnLst>
                                </p:cTn>
                              </p:par>
                            </p:childTnLst>
                          </p:cTn>
                        </p:par>
                        <p:par>
                          <p:cTn id="56" fill="hold">
                            <p:stCondLst>
                              <p:cond delay="8750"/>
                            </p:stCondLst>
                            <p:childTnLst>
                              <p:par>
                                <p:cTn id="57" presetID="42" presetClass="path" presetSubtype="0" accel="50000" decel="50000" fill="hold" grpId="1" nodeType="afterEffect">
                                  <p:stCondLst>
                                    <p:cond delay="0"/>
                                  </p:stCondLst>
                                  <p:childTnLst>
                                    <p:animMotion origin="layout" path="M 0.32161 0.00162 L 0.32161 -0.0706 " pathEditMode="relative" rAng="0" ptsTypes="AA">
                                      <p:cBhvr>
                                        <p:cTn id="58" dur="250" fill="hold"/>
                                        <p:tgtEl>
                                          <p:spTgt spid="2"/>
                                        </p:tgtEl>
                                        <p:attrNameLst>
                                          <p:attrName>ppt_x</p:attrName>
                                          <p:attrName>ppt_y</p:attrName>
                                        </p:attrNameLst>
                                      </p:cBhvr>
                                      <p:rCtr x="26" y="-3426"/>
                                    </p:animMotion>
                                  </p:childTnLst>
                                </p:cTn>
                              </p:par>
                            </p:childTnLst>
                          </p:cTn>
                        </p:par>
                        <p:par>
                          <p:cTn id="59" fill="hold">
                            <p:stCondLst>
                              <p:cond delay="9000"/>
                            </p:stCondLst>
                            <p:childTnLst>
                              <p:par>
                                <p:cTn id="60" presetID="63" presetClass="path" presetSubtype="0" accel="50000" decel="50000" fill="hold" grpId="2" nodeType="afterEffect">
                                  <p:stCondLst>
                                    <p:cond delay="250"/>
                                  </p:stCondLst>
                                  <p:childTnLst>
                                    <p:animMotion origin="layout" path="M 0.32161 -0.07061 L 0.47539 -0.07061 " pathEditMode="relative" rAng="0" ptsTypes="AA">
                                      <p:cBhvr>
                                        <p:cTn id="61" dur="500" fill="hold"/>
                                        <p:tgtEl>
                                          <p:spTgt spid="2"/>
                                        </p:tgtEl>
                                        <p:attrNameLst>
                                          <p:attrName>ppt_x</p:attrName>
                                          <p:attrName>ppt_y</p:attrName>
                                        </p:attrNameLst>
                                      </p:cBhvr>
                                      <p:rCtr x="7682" y="0"/>
                                    </p:animMotion>
                                  </p:childTnLst>
                                </p:cTn>
                              </p:par>
                            </p:childTnLst>
                          </p:cTn>
                        </p:par>
                        <p:par>
                          <p:cTn id="62" fill="hold">
                            <p:stCondLst>
                              <p:cond delay="9750"/>
                            </p:stCondLst>
                            <p:childTnLst>
                              <p:par>
                                <p:cTn id="63" presetID="32" presetClass="emph" presetSubtype="0" fill="hold" grpId="0" nodeType="afterEffect">
                                  <p:stCondLst>
                                    <p:cond delay="0"/>
                                  </p:stCondLst>
                                  <p:childTnLst>
                                    <p:animRot by="120000">
                                      <p:cBhvr>
                                        <p:cTn id="64" dur="100" fill="hold">
                                          <p:stCondLst>
                                            <p:cond delay="0"/>
                                          </p:stCondLst>
                                        </p:cTn>
                                        <p:tgtEl>
                                          <p:spTgt spid="11"/>
                                        </p:tgtEl>
                                        <p:attrNameLst>
                                          <p:attrName>r</p:attrName>
                                        </p:attrNameLst>
                                      </p:cBhvr>
                                    </p:animRot>
                                    <p:animRot by="-240000">
                                      <p:cBhvr>
                                        <p:cTn id="65" dur="200" fill="hold">
                                          <p:stCondLst>
                                            <p:cond delay="200"/>
                                          </p:stCondLst>
                                        </p:cTn>
                                        <p:tgtEl>
                                          <p:spTgt spid="11"/>
                                        </p:tgtEl>
                                        <p:attrNameLst>
                                          <p:attrName>r</p:attrName>
                                        </p:attrNameLst>
                                      </p:cBhvr>
                                    </p:animRot>
                                    <p:animRot by="240000">
                                      <p:cBhvr>
                                        <p:cTn id="66" dur="200" fill="hold">
                                          <p:stCondLst>
                                            <p:cond delay="400"/>
                                          </p:stCondLst>
                                        </p:cTn>
                                        <p:tgtEl>
                                          <p:spTgt spid="11"/>
                                        </p:tgtEl>
                                        <p:attrNameLst>
                                          <p:attrName>r</p:attrName>
                                        </p:attrNameLst>
                                      </p:cBhvr>
                                    </p:animRot>
                                    <p:animRot by="-240000">
                                      <p:cBhvr>
                                        <p:cTn id="67" dur="200" fill="hold">
                                          <p:stCondLst>
                                            <p:cond delay="600"/>
                                          </p:stCondLst>
                                        </p:cTn>
                                        <p:tgtEl>
                                          <p:spTgt spid="11"/>
                                        </p:tgtEl>
                                        <p:attrNameLst>
                                          <p:attrName>r</p:attrName>
                                        </p:attrNameLst>
                                      </p:cBhvr>
                                    </p:animRot>
                                    <p:animRot by="120000">
                                      <p:cBhvr>
                                        <p:cTn id="68" dur="200" fill="hold">
                                          <p:stCondLst>
                                            <p:cond delay="800"/>
                                          </p:stCondLst>
                                        </p:cTn>
                                        <p:tgtEl>
                                          <p:spTgt spid="11"/>
                                        </p:tgtEl>
                                        <p:attrNameLst>
                                          <p:attrName>r</p:attrName>
                                        </p:attrNameLst>
                                      </p:cBhvr>
                                    </p:animRot>
                                  </p:childTnLst>
                                </p:cTn>
                              </p:par>
                              <p:par>
                                <p:cTn id="69" presetID="10" presetClass="exit" presetSubtype="0" fill="hold" grpId="1" nodeType="withEffect">
                                  <p:stCondLst>
                                    <p:cond delay="0"/>
                                  </p:stCondLst>
                                  <p:childTnLst>
                                    <p:animEffect transition="out" filter="fade">
                                      <p:cBhvr>
                                        <p:cTn id="70" dur="500"/>
                                        <p:tgtEl>
                                          <p:spTgt spid="25"/>
                                        </p:tgtEl>
                                      </p:cBhvr>
                                    </p:animEffect>
                                    <p:set>
                                      <p:cBhvr>
                                        <p:cTn id="71" dur="1" fill="hold">
                                          <p:stCondLst>
                                            <p:cond delay="499"/>
                                          </p:stCondLst>
                                        </p:cTn>
                                        <p:tgtEl>
                                          <p:spTgt spid="25"/>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26"/>
                                        </p:tgtEl>
                                      </p:cBhvr>
                                    </p:animEffect>
                                    <p:set>
                                      <p:cBhvr>
                                        <p:cTn id="74" dur="1" fill="hold">
                                          <p:stCondLst>
                                            <p:cond delay="499"/>
                                          </p:stCondLst>
                                        </p:cTn>
                                        <p:tgtEl>
                                          <p:spTgt spid="26"/>
                                        </p:tgtEl>
                                        <p:attrNameLst>
                                          <p:attrName>style.visibility</p:attrName>
                                        </p:attrNameLst>
                                      </p:cBhvr>
                                      <p:to>
                                        <p:strVal val="hidden"/>
                                      </p:to>
                                    </p:set>
                                  </p:childTnLst>
                                </p:cTn>
                              </p:par>
                            </p:childTnLst>
                          </p:cTn>
                        </p:par>
                        <p:par>
                          <p:cTn id="75" fill="hold">
                            <p:stCondLst>
                              <p:cond delay="10750"/>
                            </p:stCondLst>
                            <p:childTnLst>
                              <p:par>
                                <p:cTn id="76" presetID="42" presetClass="path" presetSubtype="0" accel="50000" decel="50000" fill="hold" grpId="0" nodeType="afterEffect">
                                  <p:stCondLst>
                                    <p:cond delay="0"/>
                                  </p:stCondLst>
                                  <p:childTnLst>
                                    <p:animMotion origin="layout" path="M 2.29167E-6 -4.44444E-6 L -0.00039 0.12408 " pathEditMode="relative" rAng="0" ptsTypes="AA">
                                      <p:cBhvr>
                                        <p:cTn id="77" dur="500" fill="hold"/>
                                        <p:tgtEl>
                                          <p:spTgt spid="10"/>
                                        </p:tgtEl>
                                        <p:attrNameLst>
                                          <p:attrName>ppt_x</p:attrName>
                                          <p:attrName>ppt_y</p:attrName>
                                        </p:attrNameLst>
                                      </p:cBhvr>
                                      <p:rCtr x="-26" y="6204"/>
                                    </p:animMotion>
                                  </p:childTnLst>
                                </p:cTn>
                              </p:par>
                            </p:childTnLst>
                          </p:cTn>
                        </p:par>
                        <p:par>
                          <p:cTn id="78" fill="hold">
                            <p:stCondLst>
                              <p:cond delay="11250"/>
                            </p:stCondLst>
                            <p:childTnLst>
                              <p:par>
                                <p:cTn id="79" presetID="42" presetClass="path" presetSubtype="0" accel="50000" decel="50000" fill="hold" grpId="1" nodeType="afterEffect">
                                  <p:stCondLst>
                                    <p:cond delay="250"/>
                                  </p:stCondLst>
                                  <p:childTnLst>
                                    <p:animMotion origin="layout" path="M -0.00039 0.12408 L -0.00039 0.27176 " pathEditMode="relative" rAng="0" ptsTypes="AA">
                                      <p:cBhvr>
                                        <p:cTn id="80" dur="500" fill="hold"/>
                                        <p:tgtEl>
                                          <p:spTgt spid="10"/>
                                        </p:tgtEl>
                                        <p:attrNameLst>
                                          <p:attrName>ppt_x</p:attrName>
                                          <p:attrName>ppt_y</p:attrName>
                                        </p:attrNameLst>
                                      </p:cBhvr>
                                      <p:rCtr x="0" y="7384"/>
                                    </p:animMotion>
                                  </p:childTnLst>
                                </p:cTn>
                              </p:par>
                            </p:childTnLst>
                          </p:cTn>
                        </p:par>
                        <p:par>
                          <p:cTn id="81" fill="hold">
                            <p:stCondLst>
                              <p:cond delay="12000"/>
                            </p:stCondLst>
                            <p:childTnLst>
                              <p:par>
                                <p:cTn id="82" presetID="32" presetClass="emph" presetSubtype="0" fill="hold" grpId="0" nodeType="afterEffect">
                                  <p:stCondLst>
                                    <p:cond delay="0"/>
                                  </p:stCondLst>
                                  <p:childTnLst>
                                    <p:animRot by="120000">
                                      <p:cBhvr>
                                        <p:cTn id="83" dur="100" fill="hold">
                                          <p:stCondLst>
                                            <p:cond delay="0"/>
                                          </p:stCondLst>
                                        </p:cTn>
                                        <p:tgtEl>
                                          <p:spTgt spid="5"/>
                                        </p:tgtEl>
                                        <p:attrNameLst>
                                          <p:attrName>r</p:attrName>
                                        </p:attrNameLst>
                                      </p:cBhvr>
                                    </p:animRot>
                                    <p:animRot by="-240000">
                                      <p:cBhvr>
                                        <p:cTn id="84" dur="200" fill="hold">
                                          <p:stCondLst>
                                            <p:cond delay="200"/>
                                          </p:stCondLst>
                                        </p:cTn>
                                        <p:tgtEl>
                                          <p:spTgt spid="5"/>
                                        </p:tgtEl>
                                        <p:attrNameLst>
                                          <p:attrName>r</p:attrName>
                                        </p:attrNameLst>
                                      </p:cBhvr>
                                    </p:animRot>
                                    <p:animRot by="240000">
                                      <p:cBhvr>
                                        <p:cTn id="85" dur="200" fill="hold">
                                          <p:stCondLst>
                                            <p:cond delay="400"/>
                                          </p:stCondLst>
                                        </p:cTn>
                                        <p:tgtEl>
                                          <p:spTgt spid="5"/>
                                        </p:tgtEl>
                                        <p:attrNameLst>
                                          <p:attrName>r</p:attrName>
                                        </p:attrNameLst>
                                      </p:cBhvr>
                                    </p:animRot>
                                    <p:animRot by="-240000">
                                      <p:cBhvr>
                                        <p:cTn id="86" dur="200" fill="hold">
                                          <p:stCondLst>
                                            <p:cond delay="600"/>
                                          </p:stCondLst>
                                        </p:cTn>
                                        <p:tgtEl>
                                          <p:spTgt spid="5"/>
                                        </p:tgtEl>
                                        <p:attrNameLst>
                                          <p:attrName>r</p:attrName>
                                        </p:attrNameLst>
                                      </p:cBhvr>
                                    </p:animRot>
                                    <p:animRot by="120000">
                                      <p:cBhvr>
                                        <p:cTn id="87" dur="200" fill="hold">
                                          <p:stCondLst>
                                            <p:cond delay="800"/>
                                          </p:stCondLst>
                                        </p:cTn>
                                        <p:tgtEl>
                                          <p:spTgt spid="5"/>
                                        </p:tgtEl>
                                        <p:attrNameLst>
                                          <p:attrName>r</p:attrName>
                                        </p:attrNameLst>
                                      </p:cBhvr>
                                    </p:animRot>
                                  </p:childTnLst>
                                </p:cTn>
                              </p:par>
                            </p:childTnLst>
                          </p:cTn>
                        </p:par>
                        <p:par>
                          <p:cTn id="88" fill="hold">
                            <p:stCondLst>
                              <p:cond delay="13000"/>
                            </p:stCondLst>
                            <p:childTnLst>
                              <p:par>
                                <p:cTn id="89" presetID="42" presetClass="path" presetSubtype="0" accel="50000" decel="50000" fill="hold" grpId="0" nodeType="afterEffect">
                                  <p:stCondLst>
                                    <p:cond delay="0"/>
                                  </p:stCondLst>
                                  <p:childTnLst>
                                    <p:animMotion origin="layout" path="M 4.79167E-6 1.85185E-6 L -0.00013 -0.5625 " pathEditMode="relative" rAng="0" ptsTypes="AA">
                                      <p:cBhvr>
                                        <p:cTn id="90" dur="800" fill="hold"/>
                                        <p:tgtEl>
                                          <p:spTgt spid="31"/>
                                        </p:tgtEl>
                                        <p:attrNameLst>
                                          <p:attrName>ppt_x</p:attrName>
                                          <p:attrName>ppt_y</p:attrName>
                                        </p:attrNameLst>
                                      </p:cBhvr>
                                      <p:rCtr x="-13" y="-28125"/>
                                    </p:animMotion>
                                  </p:childTnLst>
                                </p:cTn>
                              </p:par>
                            </p:childTnLst>
                          </p:cTn>
                        </p:par>
                        <p:par>
                          <p:cTn id="91" fill="hold">
                            <p:stCondLst>
                              <p:cond delay="13800"/>
                            </p:stCondLst>
                            <p:childTnLst>
                              <p:par>
                                <p:cTn id="92" presetID="63" presetClass="path" presetSubtype="0" accel="50000" decel="50000" fill="hold" grpId="1" nodeType="afterEffect">
                                  <p:stCondLst>
                                    <p:cond delay="0"/>
                                  </p:stCondLst>
                                  <p:childTnLst>
                                    <p:animMotion origin="layout" path="M -0.00013 -0.5625 L 0.24987 -0.5625 " pathEditMode="relative" rAng="0" ptsTypes="AA">
                                      <p:cBhvr>
                                        <p:cTn id="93" dur="750" fill="hold"/>
                                        <p:tgtEl>
                                          <p:spTgt spid="31"/>
                                        </p:tgtEl>
                                        <p:attrNameLst>
                                          <p:attrName>ppt_x</p:attrName>
                                          <p:attrName>ppt_y</p:attrName>
                                        </p:attrNameLst>
                                      </p:cBhvr>
                                      <p:rCtr x="1250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29" grpId="1" animBg="1"/>
      <p:bldP spid="2" grpId="0" animBg="1"/>
      <p:bldP spid="2" grpId="1" animBg="1"/>
      <p:bldP spid="2" grpId="2" animBg="1"/>
      <p:bldP spid="27" grpId="0" animBg="1"/>
      <p:bldP spid="27" grpId="1" animBg="1"/>
      <p:bldP spid="27" grpId="2" animBg="1"/>
      <p:bldP spid="12" grpId="0" animBg="1"/>
      <p:bldP spid="12" grpId="1" animBg="1"/>
      <p:bldP spid="10" grpId="0" animBg="1"/>
      <p:bldP spid="10" grpId="1" animBg="1"/>
      <p:bldP spid="31" grpId="0" animBg="1"/>
      <p:bldP spid="31" grpId="1" animBg="1"/>
      <p:bldP spid="5" grpId="0" animBg="1"/>
      <p:bldP spid="5" grpId="1" animBg="1"/>
      <p:bldP spid="11" grpId="0" animBg="1"/>
      <p:bldP spid="11" grpId="1" animBg="1"/>
      <p:bldP spid="25" grpId="0" animBg="1"/>
      <p:bldP spid="25" grpId="1" animBg="1"/>
      <p:bldP spid="26" grpId="0" animBg="1"/>
      <p:bldP spid="26" grpId="1"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4688CC1-B66C-3B8F-379B-062CA40A30B3}"/>
              </a:ext>
            </a:extLst>
          </p:cNvPr>
          <p:cNvSpPr/>
          <p:nvPr/>
        </p:nvSpPr>
        <p:spPr>
          <a:xfrm>
            <a:off x="2210541" y="5929600"/>
            <a:ext cx="7770917" cy="25159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Vector Data Base</a:t>
            </a:r>
          </a:p>
          <a:p>
            <a:pPr algn="ctr"/>
            <a:endParaRPr lang="en-US" sz="3200" dirty="0">
              <a:solidFill>
                <a:schemeClr val="tx1"/>
              </a:solidFill>
            </a:endParaRPr>
          </a:p>
          <a:p>
            <a:pPr algn="ctr"/>
            <a:endParaRPr lang="en-US" sz="3200" dirty="0">
              <a:solidFill>
                <a:schemeClr val="tx1"/>
              </a:solidFill>
            </a:endParaRPr>
          </a:p>
          <a:p>
            <a:pPr algn="ctr"/>
            <a:endParaRPr lang="en-US" sz="3200" dirty="0">
              <a:solidFill>
                <a:schemeClr val="tx1"/>
              </a:solidFill>
            </a:endParaRPr>
          </a:p>
        </p:txBody>
      </p:sp>
      <p:sp>
        <p:nvSpPr>
          <p:cNvPr id="11" name="Rectangle: Rounded Corners 10">
            <a:extLst>
              <a:ext uri="{FF2B5EF4-FFF2-40B4-BE49-F238E27FC236}">
                <a16:creationId xmlns:a16="http://schemas.microsoft.com/office/drawing/2014/main" id="{38669979-F209-448E-D904-ADA33191371C}"/>
              </a:ext>
            </a:extLst>
          </p:cNvPr>
          <p:cNvSpPr/>
          <p:nvPr/>
        </p:nvSpPr>
        <p:spPr>
          <a:xfrm>
            <a:off x="6347031" y="4283564"/>
            <a:ext cx="2207045" cy="95504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a:p>
            <a:pPr algn="ctr"/>
            <a:r>
              <a:rPr lang="en-US" dirty="0">
                <a:solidFill>
                  <a:schemeClr val="tx1"/>
                </a:solidFill>
              </a:rPr>
              <a:t>+</a:t>
            </a:r>
          </a:p>
          <a:p>
            <a:pPr algn="ctr"/>
            <a:r>
              <a:rPr lang="en-US" dirty="0">
                <a:solidFill>
                  <a:schemeClr val="tx1"/>
                </a:solidFill>
              </a:rPr>
              <a:t>Embedding</a:t>
            </a:r>
          </a:p>
        </p:txBody>
      </p:sp>
      <p:grpSp>
        <p:nvGrpSpPr>
          <p:cNvPr id="24" name="Group 23">
            <a:extLst>
              <a:ext uri="{FF2B5EF4-FFF2-40B4-BE49-F238E27FC236}">
                <a16:creationId xmlns:a16="http://schemas.microsoft.com/office/drawing/2014/main" id="{48775DE1-067C-FD14-8279-4C9D91F56D81}"/>
              </a:ext>
            </a:extLst>
          </p:cNvPr>
          <p:cNvGrpSpPr/>
          <p:nvPr/>
        </p:nvGrpSpPr>
        <p:grpSpPr>
          <a:xfrm>
            <a:off x="941708" y="3359149"/>
            <a:ext cx="3898867" cy="2504841"/>
            <a:chOff x="1192846" y="3191724"/>
            <a:chExt cx="3898867" cy="2504841"/>
          </a:xfrm>
        </p:grpSpPr>
        <p:sp>
          <p:nvSpPr>
            <p:cNvPr id="23" name="Arrow: Pentagon 22">
              <a:extLst>
                <a:ext uri="{FF2B5EF4-FFF2-40B4-BE49-F238E27FC236}">
                  <a16:creationId xmlns:a16="http://schemas.microsoft.com/office/drawing/2014/main" id="{4C711619-8D58-1C5A-5BFF-D5BDB725BF51}"/>
                </a:ext>
              </a:extLst>
            </p:cNvPr>
            <p:cNvSpPr/>
            <p:nvPr/>
          </p:nvSpPr>
          <p:spPr>
            <a:xfrm rot="5400000">
              <a:off x="2523509" y="2766092"/>
              <a:ext cx="887206" cy="173847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22" name="Group 21">
              <a:extLst>
                <a:ext uri="{FF2B5EF4-FFF2-40B4-BE49-F238E27FC236}">
                  <a16:creationId xmlns:a16="http://schemas.microsoft.com/office/drawing/2014/main" id="{7853EBD5-8D6D-83D0-438E-7ADDD237266B}"/>
                </a:ext>
              </a:extLst>
            </p:cNvPr>
            <p:cNvGrpSpPr/>
            <p:nvPr/>
          </p:nvGrpSpPr>
          <p:grpSpPr>
            <a:xfrm>
              <a:off x="1192846" y="3719437"/>
              <a:ext cx="3898867" cy="1977128"/>
              <a:chOff x="4517477" y="1705155"/>
              <a:chExt cx="3898867" cy="1977128"/>
            </a:xfrm>
          </p:grpSpPr>
          <p:grpSp>
            <p:nvGrpSpPr>
              <p:cNvPr id="21" name="Group 20">
                <a:extLst>
                  <a:ext uri="{FF2B5EF4-FFF2-40B4-BE49-F238E27FC236}">
                    <a16:creationId xmlns:a16="http://schemas.microsoft.com/office/drawing/2014/main" id="{7258879F-2FB4-C02B-C7E6-88236B94C1C2}"/>
                  </a:ext>
                </a:extLst>
              </p:cNvPr>
              <p:cNvGrpSpPr/>
              <p:nvPr/>
            </p:nvGrpSpPr>
            <p:grpSpPr>
              <a:xfrm>
                <a:off x="4517477" y="1705155"/>
                <a:ext cx="3548532" cy="1977128"/>
                <a:chOff x="6291743" y="3248301"/>
                <a:chExt cx="3548532" cy="1977128"/>
              </a:xfrm>
            </p:grpSpPr>
            <p:sp>
              <p:nvSpPr>
                <p:cNvPr id="3" name="Rectangle: Rounded Corners 2">
                  <a:extLst>
                    <a:ext uri="{FF2B5EF4-FFF2-40B4-BE49-F238E27FC236}">
                      <a16:creationId xmlns:a16="http://schemas.microsoft.com/office/drawing/2014/main" id="{D918B44E-D22F-6796-883B-0D2F4819EE7E}"/>
                    </a:ext>
                  </a:extLst>
                </p:cNvPr>
                <p:cNvSpPr/>
                <p:nvPr/>
              </p:nvSpPr>
              <p:spPr>
                <a:xfrm>
                  <a:off x="6291743" y="3248301"/>
                  <a:ext cx="3548532" cy="197712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dirty="0">
                    <a:solidFill>
                      <a:schemeClr val="tx1"/>
                    </a:solidFill>
                  </a:endParaRPr>
                </a:p>
              </p:txBody>
            </p:sp>
            <p:sp>
              <p:nvSpPr>
                <p:cNvPr id="14" name="Rectangle: Rounded Corners 13">
                  <a:extLst>
                    <a:ext uri="{FF2B5EF4-FFF2-40B4-BE49-F238E27FC236}">
                      <a16:creationId xmlns:a16="http://schemas.microsoft.com/office/drawing/2014/main" id="{2C7ACE3B-5860-6911-09DD-47EFEB39C3BA}"/>
                    </a:ext>
                  </a:extLst>
                </p:cNvPr>
                <p:cNvSpPr/>
                <p:nvPr/>
              </p:nvSpPr>
              <p:spPr>
                <a:xfrm>
                  <a:off x="7891094" y="3339774"/>
                  <a:ext cx="1765989" cy="1760220"/>
                </a:xfrm>
                <a:prstGeom prst="roundRect">
                  <a:avLst/>
                </a:prstGeom>
                <a:solidFill>
                  <a:schemeClr val="tx1">
                    <a:lumMod val="65000"/>
                    <a:lumOff val="35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2">
                  <a:extLst>
                    <a:ext uri="{FF2B5EF4-FFF2-40B4-BE49-F238E27FC236}">
                      <a16:creationId xmlns:a16="http://schemas.microsoft.com/office/drawing/2014/main" id="{84B160C5-5178-EC51-C0C8-9A934532AC81}"/>
                    </a:ext>
                  </a:extLst>
                </p:cNvPr>
                <p:cNvSpPr txBox="1">
                  <a:spLocks/>
                </p:cNvSpPr>
                <p:nvPr/>
              </p:nvSpPr>
              <p:spPr>
                <a:xfrm>
                  <a:off x="6404323" y="3838266"/>
                  <a:ext cx="1307117" cy="79719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dirty="0">
                      <a:latin typeface="Consolas" panose="020B0609020204030204" pitchFamily="49" charset="0"/>
                    </a:rPr>
                    <a:t>Memory </a:t>
                  </a:r>
                </a:p>
                <a:p>
                  <a:pPr marL="0" indent="0" algn="ctr">
                    <a:buNone/>
                  </a:pPr>
                  <a:r>
                    <a:rPr lang="en-US" sz="2000" dirty="0">
                      <a:latin typeface="Consolas" panose="020B0609020204030204" pitchFamily="49" charset="0"/>
                    </a:rPr>
                    <a:t>Agent</a:t>
                  </a:r>
                </a:p>
              </p:txBody>
            </p:sp>
            <p:sp>
              <p:nvSpPr>
                <p:cNvPr id="18" name="Text Placeholder 2">
                  <a:extLst>
                    <a:ext uri="{FF2B5EF4-FFF2-40B4-BE49-F238E27FC236}">
                      <a16:creationId xmlns:a16="http://schemas.microsoft.com/office/drawing/2014/main" id="{877B7AD4-9466-A0B0-8240-681576A25F6E}"/>
                    </a:ext>
                  </a:extLst>
                </p:cNvPr>
                <p:cNvSpPr txBox="1">
                  <a:spLocks/>
                </p:cNvSpPr>
                <p:nvPr/>
              </p:nvSpPr>
              <p:spPr>
                <a:xfrm>
                  <a:off x="7891094" y="3597587"/>
                  <a:ext cx="1451371" cy="131995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spc="300" dirty="0">
                      <a:solidFill>
                        <a:schemeClr val="bg1">
                          <a:lumMod val="85000"/>
                        </a:schemeClr>
                      </a:solidFill>
                      <a:latin typeface="Unispace" panose="02000809060000020004" pitchFamily="49" charset="0"/>
                    </a:rPr>
                    <a:t>Save</a:t>
                  </a:r>
                </a:p>
                <a:p>
                  <a:pPr marL="0" indent="0">
                    <a:buNone/>
                  </a:pPr>
                  <a:endParaRPr lang="en-US" sz="2000" b="1" spc="300" dirty="0">
                    <a:solidFill>
                      <a:schemeClr val="bg1">
                        <a:lumMod val="85000"/>
                      </a:schemeClr>
                    </a:solidFill>
                    <a:latin typeface="Unispace" panose="02000809060000020004" pitchFamily="49" charset="0"/>
                  </a:endParaRPr>
                </a:p>
                <a:p>
                  <a:pPr marL="0" indent="0">
                    <a:buNone/>
                  </a:pPr>
                  <a:r>
                    <a:rPr lang="en-US" sz="2000" b="1" spc="300" dirty="0">
                      <a:solidFill>
                        <a:schemeClr val="bg1">
                          <a:lumMod val="85000"/>
                        </a:schemeClr>
                      </a:solidFill>
                      <a:latin typeface="Unispace" panose="02000809060000020004" pitchFamily="49" charset="0"/>
                    </a:rPr>
                    <a:t>Recall</a:t>
                  </a:r>
                </a:p>
              </p:txBody>
            </p:sp>
          </p:grpSp>
          <p:sp>
            <p:nvSpPr>
              <p:cNvPr id="4" name="Arrow: Pentagon 3">
                <a:extLst>
                  <a:ext uri="{FF2B5EF4-FFF2-40B4-BE49-F238E27FC236}">
                    <a16:creationId xmlns:a16="http://schemas.microsoft.com/office/drawing/2014/main" id="{E5589B64-6EEB-6305-C291-5342D702954B}"/>
                  </a:ext>
                </a:extLst>
              </p:cNvPr>
              <p:cNvSpPr/>
              <p:nvPr/>
            </p:nvSpPr>
            <p:spPr>
              <a:xfrm>
                <a:off x="8062471" y="1951615"/>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 name="Arrow: Pentagon 5">
                <a:extLst>
                  <a:ext uri="{FF2B5EF4-FFF2-40B4-BE49-F238E27FC236}">
                    <a16:creationId xmlns:a16="http://schemas.microsoft.com/office/drawing/2014/main" id="{4DAF35B1-7106-A3C5-A058-C2A0602DAB31}"/>
                  </a:ext>
                </a:extLst>
              </p:cNvPr>
              <p:cNvSpPr/>
              <p:nvPr/>
            </p:nvSpPr>
            <p:spPr>
              <a:xfrm>
                <a:off x="8062469" y="2701712"/>
                <a:ext cx="353873" cy="641775"/>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Oval 12">
                <a:extLst>
                  <a:ext uri="{FF2B5EF4-FFF2-40B4-BE49-F238E27FC236}">
                    <a16:creationId xmlns:a16="http://schemas.microsoft.com/office/drawing/2014/main" id="{868EEBAE-17E6-26ED-85E4-227A332906BE}"/>
                  </a:ext>
                </a:extLst>
              </p:cNvPr>
              <p:cNvSpPr/>
              <p:nvPr/>
            </p:nvSpPr>
            <p:spPr>
              <a:xfrm>
                <a:off x="7431843" y="2101857"/>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0C8A891-3A7F-2D52-9EC5-6054F1FBC882}"/>
                  </a:ext>
                </a:extLst>
              </p:cNvPr>
              <p:cNvSpPr/>
              <p:nvPr/>
            </p:nvSpPr>
            <p:spPr>
              <a:xfrm>
                <a:off x="7431843" y="2827151"/>
                <a:ext cx="341290" cy="341290"/>
              </a:xfrm>
              <a:prstGeom prst="ellipse">
                <a:avLst/>
              </a:prstGeom>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7" name="Arrow: Pentagon 16">
            <a:extLst>
              <a:ext uri="{FF2B5EF4-FFF2-40B4-BE49-F238E27FC236}">
                <a16:creationId xmlns:a16="http://schemas.microsoft.com/office/drawing/2014/main" id="{B2AEF84C-DC07-67EA-683B-31F024670619}"/>
              </a:ext>
            </a:extLst>
          </p:cNvPr>
          <p:cNvSpPr/>
          <p:nvPr/>
        </p:nvSpPr>
        <p:spPr>
          <a:xfrm>
            <a:off x="-341391" y="1885950"/>
            <a:ext cx="1878092"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INPUT</a:t>
            </a:r>
          </a:p>
        </p:txBody>
      </p:sp>
      <p:sp>
        <p:nvSpPr>
          <p:cNvPr id="20" name="Arrow: Pentagon 19">
            <a:extLst>
              <a:ext uri="{FF2B5EF4-FFF2-40B4-BE49-F238E27FC236}">
                <a16:creationId xmlns:a16="http://schemas.microsoft.com/office/drawing/2014/main" id="{CB2B7156-DA17-1E80-45C5-2D549A24008F}"/>
              </a:ext>
            </a:extLst>
          </p:cNvPr>
          <p:cNvSpPr/>
          <p:nvPr/>
        </p:nvSpPr>
        <p:spPr>
          <a:xfrm>
            <a:off x="11095121" y="1885950"/>
            <a:ext cx="2818646" cy="1562100"/>
          </a:xfrm>
          <a:prstGeom prst="homePlat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solidFill>
                  <a:schemeClr val="tx1"/>
                </a:solidFill>
              </a:rPr>
              <a:t> OUTPUT       </a:t>
            </a:r>
          </a:p>
        </p:txBody>
      </p:sp>
      <p:sp>
        <p:nvSpPr>
          <p:cNvPr id="2" name="Text Placeholder 2">
            <a:extLst>
              <a:ext uri="{FF2B5EF4-FFF2-40B4-BE49-F238E27FC236}">
                <a16:creationId xmlns:a16="http://schemas.microsoft.com/office/drawing/2014/main" id="{BB7241E3-0E4C-1781-FA10-0BEC755AED8D}"/>
              </a:ext>
            </a:extLst>
          </p:cNvPr>
          <p:cNvSpPr txBox="1">
            <a:spLocks/>
          </p:cNvSpPr>
          <p:nvPr/>
        </p:nvSpPr>
        <p:spPr>
          <a:xfrm>
            <a:off x="4197363" y="1367516"/>
            <a:ext cx="3785148" cy="50295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latin typeface="Consolas" panose="020B0609020204030204" pitchFamily="49" charset="0"/>
              </a:rPr>
              <a:t>Memory Agent</a:t>
            </a:r>
          </a:p>
        </p:txBody>
      </p:sp>
      <p:sp>
        <p:nvSpPr>
          <p:cNvPr id="28" name="Title 1">
            <a:extLst>
              <a:ext uri="{FF2B5EF4-FFF2-40B4-BE49-F238E27FC236}">
                <a16:creationId xmlns:a16="http://schemas.microsoft.com/office/drawing/2014/main" id="{6B7B7501-8F6E-A776-FE42-454416985946}"/>
              </a:ext>
            </a:extLst>
          </p:cNvPr>
          <p:cNvSpPr>
            <a:spLocks noGrp="1"/>
          </p:cNvSpPr>
          <p:nvPr>
            <p:ph type="title"/>
          </p:nvPr>
        </p:nvSpPr>
        <p:spPr>
          <a:xfrm>
            <a:off x="3653542" y="756632"/>
            <a:ext cx="4872791" cy="675025"/>
          </a:xfrm>
        </p:spPr>
        <p:txBody>
          <a:bodyPr>
            <a:normAutofit/>
          </a:bodyPr>
          <a:lstStyle/>
          <a:p>
            <a:pPr algn="ctr"/>
            <a:r>
              <a:rPr lang="en-US" sz="3600" dirty="0"/>
              <a:t>Proposed solution</a:t>
            </a:r>
          </a:p>
        </p:txBody>
      </p:sp>
    </p:spTree>
    <p:extLst>
      <p:ext uri="{BB962C8B-B14F-4D97-AF65-F5344CB8AC3E}">
        <p14:creationId xmlns:p14="http://schemas.microsoft.com/office/powerpoint/2010/main" val="3300362227"/>
      </p:ext>
    </p:extLst>
  </p:cSld>
  <p:clrMapOvr>
    <a:masterClrMapping/>
  </p:clrMapOvr>
  <mc:AlternateContent xmlns:mc="http://schemas.openxmlformats.org/markup-compatibility/2006" xmlns:p14="http://schemas.microsoft.com/office/powerpoint/2010/main">
    <mc:Choice Requires="p14">
      <p:transition p14:dur="0" advClick="0" advTm="1100"/>
    </mc:Choice>
    <mc:Fallback xmlns="">
      <p:transition advClick="0" advTm="11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path" presetSubtype="0" accel="50000" decel="50000" fill="hold" grpId="0" nodeType="withEffect">
                                  <p:stCondLst>
                                    <p:cond delay="0"/>
                                  </p:stCondLst>
                                  <p:childTnLst>
                                    <p:animMotion origin="layout" path="M 0 0 L -0.25 0 E" pathEditMode="relative" ptsTypes="">
                                      <p:cBhvr>
                                        <p:cTn id="6" dur="1000" fill="hold"/>
                                        <p:tgtEl>
                                          <p:spTgt spid="17"/>
                                        </p:tgtEl>
                                        <p:attrNameLst>
                                          <p:attrName>ppt_x</p:attrName>
                                          <p:attrName>ppt_y</p:attrName>
                                        </p:attrNameLst>
                                      </p:cBhvr>
                                    </p:animMotion>
                                  </p:childTnLst>
                                </p:cTn>
                              </p:par>
                              <p:par>
                                <p:cTn id="7" presetID="63" presetClass="path" presetSubtype="0" accel="50000" decel="50000" fill="hold" grpId="0" nodeType="withEffect">
                                  <p:stCondLst>
                                    <p:cond delay="0"/>
                                  </p:stCondLst>
                                  <p:childTnLst>
                                    <p:animMotion origin="layout" path="M 0 0 L 0.25 0 E" pathEditMode="relative" ptsTypes="">
                                      <p:cBhvr>
                                        <p:cTn id="8" dur="1000" fill="hold"/>
                                        <p:tgtEl>
                                          <p:spTgt spid="20"/>
                                        </p:tgtEl>
                                        <p:attrNameLst>
                                          <p:attrName>ppt_x</p:attrName>
                                          <p:attrName>ppt_y</p:attrName>
                                        </p:attrNameLst>
                                      </p:cBhvr>
                                    </p:animMotion>
                                  </p:childTnLst>
                                </p:cTn>
                              </p:par>
                              <p:par>
                                <p:cTn id="9" presetID="35" presetClass="path" presetSubtype="0" accel="50000" decel="50000" fill="hold" nodeType="withEffect">
                                  <p:stCondLst>
                                    <p:cond delay="0"/>
                                  </p:stCondLst>
                                  <p:childTnLst>
                                    <p:animMotion origin="layout" path="M 6.25E-7 -3.7037E-6 L -0.40195 -0.00139 " pathEditMode="relative" rAng="0" ptsTypes="AA">
                                      <p:cBhvr>
                                        <p:cTn id="10" dur="1000" fill="hold"/>
                                        <p:tgtEl>
                                          <p:spTgt spid="24"/>
                                        </p:tgtEl>
                                        <p:attrNameLst>
                                          <p:attrName>ppt_x</p:attrName>
                                          <p:attrName>ppt_y</p:attrName>
                                        </p:attrNameLst>
                                      </p:cBhvr>
                                      <p:rCtr x="-20104" y="-69"/>
                                    </p:animMotion>
                                  </p:childTnLst>
                                </p:cTn>
                              </p:par>
                              <p:par>
                                <p:cTn id="11" presetID="2" presetClass="exit" presetSubtype="2" fill="hold" grpId="0" nodeType="withEffect">
                                  <p:stCondLst>
                                    <p:cond delay="0"/>
                                  </p:stCondLst>
                                  <p:childTnLst>
                                    <p:anim calcmode="lin" valueType="num">
                                      <p:cBhvr additive="base">
                                        <p:cTn id="12" dur="1000"/>
                                        <p:tgtEl>
                                          <p:spTgt spid="11"/>
                                        </p:tgtEl>
                                        <p:attrNameLst>
                                          <p:attrName>ppt_x</p:attrName>
                                        </p:attrNameLst>
                                      </p:cBhvr>
                                      <p:tavLst>
                                        <p:tav tm="0">
                                          <p:val>
                                            <p:strVal val="ppt_x"/>
                                          </p:val>
                                        </p:tav>
                                        <p:tav tm="100000">
                                          <p:val>
                                            <p:strVal val="1+ppt_w/2"/>
                                          </p:val>
                                        </p:tav>
                                      </p:tavLst>
                                    </p:anim>
                                    <p:anim calcmode="lin" valueType="num">
                                      <p:cBhvr additive="base">
                                        <p:cTn id="13" dur="1000"/>
                                        <p:tgtEl>
                                          <p:spTgt spid="11"/>
                                        </p:tgtEl>
                                        <p:attrNameLst>
                                          <p:attrName>ppt_y</p:attrName>
                                        </p:attrNameLst>
                                      </p:cBhvr>
                                      <p:tavLst>
                                        <p:tav tm="0">
                                          <p:val>
                                            <p:strVal val="ppt_y"/>
                                          </p:val>
                                        </p:tav>
                                        <p:tav tm="100000">
                                          <p:val>
                                            <p:strVal val="ppt_y"/>
                                          </p:val>
                                        </p:tav>
                                      </p:tavLst>
                                    </p:anim>
                                    <p:set>
                                      <p:cBhvr>
                                        <p:cTn id="14" dur="1" fill="hold">
                                          <p:stCondLst>
                                            <p:cond delay="999"/>
                                          </p:stCondLst>
                                        </p:cTn>
                                        <p:tgtEl>
                                          <p:spTgt spid="11"/>
                                        </p:tgtEl>
                                        <p:attrNameLst>
                                          <p:attrName>style.visibility</p:attrName>
                                        </p:attrNameLst>
                                      </p:cBhvr>
                                      <p:to>
                                        <p:strVal val="hidden"/>
                                      </p:to>
                                    </p:set>
                                  </p:childTnLst>
                                </p:cTn>
                              </p:par>
                              <p:par>
                                <p:cTn id="15" presetID="2" presetClass="exit" presetSubtype="4" fill="hold" grpId="0" nodeType="withEffect">
                                  <p:stCondLst>
                                    <p:cond delay="0"/>
                                  </p:stCondLst>
                                  <p:childTnLst>
                                    <p:anim calcmode="lin" valueType="num">
                                      <p:cBhvr additive="base">
                                        <p:cTn id="16" dur="1000"/>
                                        <p:tgtEl>
                                          <p:spTgt spid="5"/>
                                        </p:tgtEl>
                                        <p:attrNameLst>
                                          <p:attrName>ppt_x</p:attrName>
                                        </p:attrNameLst>
                                      </p:cBhvr>
                                      <p:tavLst>
                                        <p:tav tm="0">
                                          <p:val>
                                            <p:strVal val="ppt_x"/>
                                          </p:val>
                                        </p:tav>
                                        <p:tav tm="100000">
                                          <p:val>
                                            <p:strVal val="ppt_x"/>
                                          </p:val>
                                        </p:tav>
                                      </p:tavLst>
                                    </p:anim>
                                    <p:anim calcmode="lin" valueType="num">
                                      <p:cBhvr additive="base">
                                        <p:cTn id="17" dur="1000"/>
                                        <p:tgtEl>
                                          <p:spTgt spid="5"/>
                                        </p:tgtEl>
                                        <p:attrNameLst>
                                          <p:attrName>ppt_y</p:attrName>
                                        </p:attrNameLst>
                                      </p:cBhvr>
                                      <p:tavLst>
                                        <p:tav tm="0">
                                          <p:val>
                                            <p:strVal val="ppt_y"/>
                                          </p:val>
                                        </p:tav>
                                        <p:tav tm="100000">
                                          <p:val>
                                            <p:strVal val="1+ppt_h/2"/>
                                          </p:val>
                                        </p:tav>
                                      </p:tavLst>
                                    </p:anim>
                                    <p:set>
                                      <p:cBhvr>
                                        <p:cTn id="18" dur="1" fill="hold">
                                          <p:stCondLst>
                                            <p:cond delay="999"/>
                                          </p:stCondLst>
                                        </p:cTn>
                                        <p:tgtEl>
                                          <p:spTgt spid="5"/>
                                        </p:tgtEl>
                                        <p:attrNameLst>
                                          <p:attrName>style.visibility</p:attrName>
                                        </p:attrNameLst>
                                      </p:cBhvr>
                                      <p:to>
                                        <p:strVal val="hidden"/>
                                      </p:to>
                                    </p:set>
                                  </p:childTnLst>
                                </p:cTn>
                              </p:par>
                              <p:par>
                                <p:cTn id="19" presetID="64" presetClass="path" presetSubtype="0" accel="50000" decel="50000" fill="hold" grpId="0" nodeType="withEffect">
                                  <p:stCondLst>
                                    <p:cond delay="0"/>
                                  </p:stCondLst>
                                  <p:childTnLst>
                                    <p:animMotion origin="layout" path="M 8.33333E-7 -7.40741E-7 L 0.00052 -0.27338 " pathEditMode="relative" rAng="0" ptsTypes="AA">
                                      <p:cBhvr>
                                        <p:cTn id="20" dur="1000" fill="hold"/>
                                        <p:tgtEl>
                                          <p:spTgt spid="28"/>
                                        </p:tgtEl>
                                        <p:attrNameLst>
                                          <p:attrName>ppt_x</p:attrName>
                                          <p:attrName>ppt_y</p:attrName>
                                        </p:attrNameLst>
                                      </p:cBhvr>
                                      <p:rCtr x="26" y="-13681"/>
                                    </p:animMotion>
                                  </p:childTnLst>
                                </p:cTn>
                              </p:par>
                              <p:par>
                                <p:cTn id="21" presetID="64" presetClass="path" presetSubtype="0" accel="50000" decel="50000" fill="hold" grpId="0" nodeType="withEffect">
                                  <p:stCondLst>
                                    <p:cond delay="0"/>
                                  </p:stCondLst>
                                  <p:childTnLst>
                                    <p:animMotion origin="layout" path="M 8.33333E-7 3.7037E-7 L 0.00052 -0.2831 " pathEditMode="relative" rAng="0" ptsTypes="AA">
                                      <p:cBhvr>
                                        <p:cTn id="22" dur="1000" fill="hold"/>
                                        <p:tgtEl>
                                          <p:spTgt spid="2"/>
                                        </p:tgtEl>
                                        <p:attrNameLst>
                                          <p:attrName>ppt_x</p:attrName>
                                          <p:attrName>ppt_y</p:attrName>
                                        </p:attrNameLst>
                                      </p:cBhvr>
                                      <p:rCtr x="26" y="-14167"/>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animBg="1"/>
      <p:bldP spid="17" grpId="0" animBg="1"/>
      <p:bldP spid="20" grpId="0" animBg="1"/>
      <p:bldP spid="2" grpId="0"/>
      <p:bldP spid="2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4: unexpected complexity</a:t>
            </a:r>
          </a:p>
        </p:txBody>
      </p:sp>
      <p:sp>
        <p:nvSpPr>
          <p:cNvPr id="3" name="Title 1">
            <a:extLst>
              <a:ext uri="{FF2B5EF4-FFF2-40B4-BE49-F238E27FC236}">
                <a16:creationId xmlns:a16="http://schemas.microsoft.com/office/drawing/2014/main" id="{93D8F083-A2A9-7EA2-14F0-1D44D1030884}"/>
              </a:ext>
            </a:extLst>
          </p:cNvPr>
          <p:cNvSpPr txBox="1">
            <a:spLocks/>
          </p:cNvSpPr>
          <p:nvPr/>
        </p:nvSpPr>
        <p:spPr>
          <a:xfrm>
            <a:off x="177853" y="230293"/>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The hard part:</a:t>
            </a:r>
          </a:p>
        </p:txBody>
      </p:sp>
      <p:graphicFrame>
        <p:nvGraphicFramePr>
          <p:cNvPr id="5" name="Diagram 4">
            <a:extLst>
              <a:ext uri="{FF2B5EF4-FFF2-40B4-BE49-F238E27FC236}">
                <a16:creationId xmlns:a16="http://schemas.microsoft.com/office/drawing/2014/main" id="{8997DD58-292B-5B63-B44A-5932D0D5629D}"/>
              </a:ext>
            </a:extLst>
          </p:cNvPr>
          <p:cNvGraphicFramePr>
            <a:graphicFrameLocks noChangeAspect="1"/>
          </p:cNvGraphicFramePr>
          <p:nvPr>
            <p:extLst>
              <p:ext uri="{D42A27DB-BD31-4B8C-83A1-F6EECF244321}">
                <p14:modId xmlns:p14="http://schemas.microsoft.com/office/powerpoint/2010/main" val="2539283336"/>
              </p:ext>
            </p:extLst>
          </p:nvPr>
        </p:nvGraphicFramePr>
        <p:xfrm>
          <a:off x="-3541180" y="-5015787"/>
          <a:ext cx="18131360" cy="1688957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2" name="Diagram 21">
            <a:extLst>
              <a:ext uri="{FF2B5EF4-FFF2-40B4-BE49-F238E27FC236}">
                <a16:creationId xmlns:a16="http://schemas.microsoft.com/office/drawing/2014/main" id="{E1AF8D2E-8A15-A92F-0B00-588EBC61BC02}"/>
              </a:ext>
            </a:extLst>
          </p:cNvPr>
          <p:cNvGraphicFramePr>
            <a:graphicFrameLocks noChangeAspect="1"/>
          </p:cNvGraphicFramePr>
          <p:nvPr>
            <p:extLst>
              <p:ext uri="{D42A27DB-BD31-4B8C-83A1-F6EECF244321}">
                <p14:modId xmlns:p14="http://schemas.microsoft.com/office/powerpoint/2010/main" val="2601954305"/>
              </p:ext>
            </p:extLst>
          </p:nvPr>
        </p:nvGraphicFramePr>
        <p:xfrm>
          <a:off x="-3004605" y="-5015787"/>
          <a:ext cx="18131360" cy="1688957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6" name="Diagram 5">
            <a:extLst>
              <a:ext uri="{FF2B5EF4-FFF2-40B4-BE49-F238E27FC236}">
                <a16:creationId xmlns:a16="http://schemas.microsoft.com/office/drawing/2014/main" id="{3C7386F3-2C4A-50A4-250A-83D2C288858F}"/>
              </a:ext>
            </a:extLst>
          </p:cNvPr>
          <p:cNvGraphicFramePr/>
          <p:nvPr>
            <p:extLst>
              <p:ext uri="{D42A27DB-BD31-4B8C-83A1-F6EECF244321}">
                <p14:modId xmlns:p14="http://schemas.microsoft.com/office/powerpoint/2010/main" val="3440105715"/>
              </p:ext>
            </p:extLst>
          </p:nvPr>
        </p:nvGraphicFramePr>
        <p:xfrm>
          <a:off x="5154507" y="2584519"/>
          <a:ext cx="1813136" cy="168895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1867740974"/>
      </p:ext>
    </p:extLst>
  </p:cSld>
  <p:clrMapOvr>
    <a:masterClrMapping/>
  </p:clrMapOvr>
  <mc:AlternateContent xmlns:mc="http://schemas.openxmlformats.org/markup-compatibility/2006" xmlns:p14="http://schemas.microsoft.com/office/powerpoint/2010/main">
    <mc:Choice Requires="p14">
      <p:transition spd="med" p14:dur="700" advTm="1000">
        <p:fade/>
      </p:transition>
    </mc:Choice>
    <mc:Fallback xmlns="">
      <p:transition spd="med"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mph" presetSubtype="0" fill="hold" grpId="0" nodeType="withEffect">
                                  <p:stCondLst>
                                    <p:cond delay="0"/>
                                  </p:stCondLst>
                                  <p:childTnLst>
                                    <p:animScale>
                                      <p:cBhvr>
                                        <p:cTn id="6" dur="1000" fill="hold"/>
                                        <p:tgtEl>
                                          <p:spTgt spid="5"/>
                                        </p:tgtEl>
                                      </p:cBhvr>
                                      <p:by x="10000" y="10000"/>
                                    </p:animScale>
                                  </p:childTnLst>
                                </p:cTn>
                              </p:par>
                              <p:par>
                                <p:cTn id="7" presetID="10" presetClass="entr" presetSubtype="0" fill="hold" grpId="1" nodeType="withEffect">
                                  <p:stCondLst>
                                    <p:cond delay="500"/>
                                  </p:stCondLst>
                                  <p:childTnLst>
                                    <p:set>
                                      <p:cBhvr>
                                        <p:cTn id="8" dur="1" fill="hold">
                                          <p:stCondLst>
                                            <p:cond delay="0"/>
                                          </p:stCondLst>
                                        </p:cTn>
                                        <p:tgtEl>
                                          <p:spTgt spid="5"/>
                                        </p:tgtEl>
                                        <p:attrNameLst>
                                          <p:attrName>style.visibility</p:attrName>
                                        </p:attrNameLst>
                                      </p:cBhvr>
                                      <p:to>
                                        <p:strVal val="visible"/>
                                      </p:to>
                                    </p:set>
                                    <p:animEffect transition="in" filter="fade">
                                      <p:cBhvr>
                                        <p:cTn id="9" dur="500"/>
                                        <p:tgtEl>
                                          <p:spTgt spid="5"/>
                                        </p:tgtEl>
                                      </p:cBhvr>
                                    </p:animEffect>
                                  </p:childTnLst>
                                </p:cTn>
                              </p:par>
                              <p:par>
                                <p:cTn id="10" presetID="6" presetClass="emph" presetSubtype="0" fill="hold" grpId="0" nodeType="withEffect">
                                  <p:stCondLst>
                                    <p:cond delay="0"/>
                                  </p:stCondLst>
                                  <p:childTnLst>
                                    <p:animScale>
                                      <p:cBhvr>
                                        <p:cTn id="11" dur="1000" fill="hold"/>
                                        <p:tgtEl>
                                          <p:spTgt spid="22"/>
                                        </p:tgtEl>
                                      </p:cBhvr>
                                      <p:by x="10000" y="10000"/>
                                    </p:animScale>
                                  </p:childTnLst>
                                </p:cTn>
                              </p:par>
                              <p:par>
                                <p:cTn id="12" presetID="10" presetClass="exit" presetSubtype="0" fill="hold" grpId="1" nodeType="withEffect">
                                  <p:stCondLst>
                                    <p:cond delay="500"/>
                                  </p:stCondLst>
                                  <p:childTnLst>
                                    <p:animEffect transition="out" filter="fade">
                                      <p:cBhvr>
                                        <p:cTn id="13" dur="500"/>
                                        <p:tgtEl>
                                          <p:spTgt spid="22"/>
                                        </p:tgtEl>
                                      </p:cBhvr>
                                    </p:animEffect>
                                    <p:set>
                                      <p:cBhvr>
                                        <p:cTn id="14" dur="1" fill="hold">
                                          <p:stCondLst>
                                            <p:cond delay="499"/>
                                          </p:stCondLst>
                                        </p:cTn>
                                        <p:tgtEl>
                                          <p:spTgt spid="22"/>
                                        </p:tgtEl>
                                        <p:attrNameLst>
                                          <p:attrName>style.visibility</p:attrName>
                                        </p:attrNameLst>
                                      </p:cBhvr>
                                      <p:to>
                                        <p:strVal val="hidden"/>
                                      </p:to>
                                    </p:se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Graphic spid="5" grpId="1">
        <p:bldAsOne/>
      </p:bldGraphic>
      <p:bldGraphic spid="22" grpId="0">
        <p:bldAsOne/>
      </p:bldGraphic>
      <p:bldGraphic spid="22" grpId="1">
        <p:bldAsOne/>
      </p:bldGraphic>
      <p:bldGraphic spid="6" grpId="0">
        <p:bldAsOne/>
      </p:bldGraphic>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3: unexpected complexity</a:t>
            </a:r>
          </a:p>
        </p:txBody>
      </p:sp>
      <p:sp>
        <p:nvSpPr>
          <p:cNvPr id="3" name="Title 1">
            <a:extLst>
              <a:ext uri="{FF2B5EF4-FFF2-40B4-BE49-F238E27FC236}">
                <a16:creationId xmlns:a16="http://schemas.microsoft.com/office/drawing/2014/main" id="{93D8F083-A2A9-7EA2-14F0-1D44D1030884}"/>
              </a:ext>
            </a:extLst>
          </p:cNvPr>
          <p:cNvSpPr txBox="1">
            <a:spLocks/>
          </p:cNvSpPr>
          <p:nvPr/>
        </p:nvSpPr>
        <p:spPr>
          <a:xfrm>
            <a:off x="177853" y="230293"/>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The hard part:</a:t>
            </a:r>
          </a:p>
        </p:txBody>
      </p:sp>
      <p:graphicFrame>
        <p:nvGraphicFramePr>
          <p:cNvPr id="5" name="Diagram 4">
            <a:extLst>
              <a:ext uri="{FF2B5EF4-FFF2-40B4-BE49-F238E27FC236}">
                <a16:creationId xmlns:a16="http://schemas.microsoft.com/office/drawing/2014/main" id="{8997DD58-292B-5B63-B44A-5932D0D5629D}"/>
              </a:ext>
            </a:extLst>
          </p:cNvPr>
          <p:cNvGraphicFramePr>
            <a:graphicFrameLocks noChangeAspect="1"/>
          </p:cNvGraphicFramePr>
          <p:nvPr>
            <p:extLst>
              <p:ext uri="{D42A27DB-BD31-4B8C-83A1-F6EECF244321}">
                <p14:modId xmlns:p14="http://schemas.microsoft.com/office/powerpoint/2010/main" val="1672188648"/>
              </p:ext>
            </p:extLst>
          </p:nvPr>
        </p:nvGraphicFramePr>
        <p:xfrm>
          <a:off x="3860800" y="1879242"/>
          <a:ext cx="3327400" cy="3099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C7386F3-2C4A-50A4-250A-83D2C288858F}"/>
              </a:ext>
            </a:extLst>
          </p:cNvPr>
          <p:cNvGraphicFramePr/>
          <p:nvPr/>
        </p:nvGraphicFramePr>
        <p:xfrm>
          <a:off x="5154507" y="2584519"/>
          <a:ext cx="1813136" cy="16889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425792786"/>
      </p:ext>
    </p:extLst>
  </p:cSld>
  <p:clrMapOvr>
    <a:masterClrMapping/>
  </p:clrMapOvr>
  <mc:AlternateContent xmlns:mc="http://schemas.openxmlformats.org/markup-compatibility/2006" xmlns:p14="http://schemas.microsoft.com/office/powerpoint/2010/main">
    <mc:Choice Requires="p14">
      <p:transition p14:dur="10" advTm="1000"/>
    </mc:Choice>
    <mc:Fallback xmlns="">
      <p:transition advTm="1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xit" presetSubtype="4" fill="hold" grpId="0" nodeType="afterEffect">
                                  <p:stCondLst>
                                    <p:cond delay="500"/>
                                  </p:stCondLst>
                                  <p:childTnLst>
                                    <p:anim calcmode="lin" valueType="num">
                                      <p:cBhvr additive="base">
                                        <p:cTn id="6" dur="500"/>
                                        <p:tgtEl>
                                          <p:spTgt spid="6"/>
                                        </p:tgtEl>
                                        <p:attrNameLst>
                                          <p:attrName>ppt_x</p:attrName>
                                        </p:attrNameLst>
                                      </p:cBhvr>
                                      <p:tavLst>
                                        <p:tav tm="0">
                                          <p:val>
                                            <p:strVal val="ppt_x"/>
                                          </p:val>
                                        </p:tav>
                                        <p:tav tm="100000">
                                          <p:val>
                                            <p:strVal val="ppt_x"/>
                                          </p:val>
                                        </p:tav>
                                      </p:tavLst>
                                    </p:anim>
                                    <p:anim calcmode="lin" valueType="num">
                                      <p:cBhvr additive="base">
                                        <p:cTn id="7" dur="500"/>
                                        <p:tgtEl>
                                          <p:spTgt spid="6"/>
                                        </p:tgtEl>
                                        <p:attrNameLst>
                                          <p:attrName>ppt_y</p:attrName>
                                        </p:attrNameLst>
                                      </p:cBhvr>
                                      <p:tavLst>
                                        <p:tav tm="0">
                                          <p:val>
                                            <p:strVal val="ppt_y"/>
                                          </p:val>
                                        </p:tav>
                                        <p:tav tm="100000">
                                          <p:val>
                                            <p:strVal val="1+ppt_h/2"/>
                                          </p:val>
                                        </p:tav>
                                      </p:tavLst>
                                    </p:anim>
                                    <p:set>
                                      <p:cBhvr>
                                        <p:cTn id="8" dur="1" fill="hold">
                                          <p:stCondLst>
                                            <p:cond delay="499"/>
                                          </p:stCondLst>
                                        </p:cTn>
                                        <p:tgtEl>
                                          <p:spTgt spid="6"/>
                                        </p:tgtEl>
                                        <p:attrNameLst>
                                          <p:attrName>style.visibility</p:attrName>
                                        </p:attrNameLst>
                                      </p:cBhvr>
                                      <p:to>
                                        <p:strVal val="hidden"/>
                                      </p:to>
                                    </p:set>
                                  </p:childTnLst>
                                </p:cTn>
                              </p:par>
                              <p:par>
                                <p:cTn id="9" presetID="35" presetClass="path" presetSubtype="0" accel="50000" decel="50000" fill="hold" grpId="0" nodeType="withEffect">
                                  <p:stCondLst>
                                    <p:cond delay="500"/>
                                  </p:stCondLst>
                                  <p:childTnLst>
                                    <p:animMotion origin="layout" path="M 3.54167E-6 -3.7037E-6 L -0.47357 -0.00023 " pathEditMode="relative" rAng="0" ptsTypes="AA">
                                      <p:cBhvr>
                                        <p:cTn id="10" dur="500" fill="hold"/>
                                        <p:tgtEl>
                                          <p:spTgt spid="9"/>
                                        </p:tgtEl>
                                        <p:attrNameLst>
                                          <p:attrName>ppt_x</p:attrName>
                                          <p:attrName>ppt_y</p:attrName>
                                        </p:attrNameLst>
                                      </p:cBhvr>
                                      <p:rCtr x="-23685" y="-23"/>
                                    </p:animMotion>
                                  </p:childTnLst>
                                </p:cTn>
                              </p:par>
                              <p:par>
                                <p:cTn id="11" presetID="35" presetClass="path" presetSubtype="0" accel="50000" decel="50000" fill="hold" grpId="0" nodeType="withEffect">
                                  <p:stCondLst>
                                    <p:cond delay="500"/>
                                  </p:stCondLst>
                                  <p:childTnLst>
                                    <p:animMotion origin="layout" path="M 3.54167E-6 7.40741E-7 L -0.46342 0.00046 " pathEditMode="relative" rAng="0" ptsTypes="AA">
                                      <p:cBhvr>
                                        <p:cTn id="12" dur="500" fill="hold"/>
                                        <p:tgtEl>
                                          <p:spTgt spid="3"/>
                                        </p:tgtEl>
                                        <p:attrNameLst>
                                          <p:attrName>ppt_x</p:attrName>
                                          <p:attrName>ppt_y</p:attrName>
                                        </p:attrNameLst>
                                      </p:cBhvr>
                                      <p:rCtr x="-23177"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3" grpId="0"/>
      <p:bldGraphic spid="6" grpId="0">
        <p:bldAsOne/>
      </p:bldGraphic>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4145327" y="4426868"/>
            <a:ext cx="2874962" cy="3407051"/>
          </a:xfrm>
        </p:spPr>
        <p:txBody>
          <a:bodyPr>
            <a:normAutofit/>
          </a:bodyPr>
          <a:lstStyle/>
          <a:p>
            <a:r>
              <a:rPr lang="en-US">
                <a:latin typeface="Consolas" panose="020B0609020204030204" pitchFamily="49" charset="0"/>
              </a:rPr>
              <a:t>What I knew</a:t>
            </a:r>
          </a:p>
          <a:p>
            <a:pPr lvl="1"/>
            <a:r>
              <a:rPr lang="en-US">
                <a:latin typeface="Consolas" panose="020B0609020204030204" pitchFamily="49" charset="0"/>
              </a:rPr>
              <a:t>Very Basic Python</a:t>
            </a:r>
          </a:p>
          <a:p>
            <a:pPr lvl="1"/>
            <a:r>
              <a:rPr lang="en-US">
                <a:latin typeface="Consolas" panose="020B0609020204030204" pitchFamily="49" charset="0"/>
              </a:rPr>
              <a:t>English</a:t>
            </a:r>
          </a:p>
          <a:p>
            <a:pPr lvl="1"/>
            <a:r>
              <a:rPr lang="en-US">
                <a:latin typeface="Consolas" panose="020B0609020204030204" pitchFamily="49" charset="0"/>
              </a:rPr>
              <a:t>I’m lonely</a:t>
            </a:r>
          </a:p>
        </p:txBody>
      </p:sp>
      <p:sp>
        <p:nvSpPr>
          <p:cNvPr id="8" name="Text Placeholder 2">
            <a:extLst>
              <a:ext uri="{FF2B5EF4-FFF2-40B4-BE49-F238E27FC236}">
                <a16:creationId xmlns:a16="http://schemas.microsoft.com/office/drawing/2014/main" id="{E0129A40-1D18-1AEF-4BE0-BB8ACA7CB663}"/>
              </a:ext>
            </a:extLst>
          </p:cNvPr>
          <p:cNvSpPr txBox="1">
            <a:spLocks/>
          </p:cNvSpPr>
          <p:nvPr/>
        </p:nvSpPr>
        <p:spPr>
          <a:xfrm>
            <a:off x="4205288" y="1962978"/>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sp>
        <p:nvSpPr>
          <p:cNvPr id="9" name="文字方塊 8">
            <a:extLst>
              <a:ext uri="{FF2B5EF4-FFF2-40B4-BE49-F238E27FC236}">
                <a16:creationId xmlns:a16="http://schemas.microsoft.com/office/drawing/2014/main" id="{4007A2C5-EE86-88AF-E761-6A8B36313AFE}"/>
              </a:ext>
            </a:extLst>
          </p:cNvPr>
          <p:cNvSpPr txBox="1"/>
          <p:nvPr/>
        </p:nvSpPr>
        <p:spPr>
          <a:xfrm>
            <a:off x="13797305" y="2890168"/>
            <a:ext cx="4363695" cy="646331"/>
          </a:xfrm>
          <a:prstGeom prst="rect">
            <a:avLst/>
          </a:prstGeom>
          <a:noFill/>
        </p:spPr>
        <p:txBody>
          <a:bodyPr wrap="square" rtlCol="0">
            <a:spAutoFit/>
          </a:bodyPr>
          <a:lstStyle/>
          <a:p>
            <a:r>
              <a:rPr lang="en-US" dirty="0">
                <a:latin typeface="Consolas" panose="020B0609020204030204" pitchFamily="49" charset="0"/>
              </a:rPr>
              <a:t>All the things I knew how to use:</a:t>
            </a:r>
          </a:p>
          <a:p>
            <a:endParaRPr lang="en-US" dirty="0">
              <a:latin typeface="Consolas" panose="020B0609020204030204" pitchFamily="49" charset="0"/>
            </a:endParaRPr>
          </a:p>
        </p:txBody>
      </p:sp>
      <p:pic>
        <p:nvPicPr>
          <p:cNvPr id="11" name="圖片 10">
            <a:extLst>
              <a:ext uri="{FF2B5EF4-FFF2-40B4-BE49-F238E27FC236}">
                <a16:creationId xmlns:a16="http://schemas.microsoft.com/office/drawing/2014/main" id="{D7F7F493-4CAA-EA38-17DB-E4FA505D51F6}"/>
              </a:ext>
            </a:extLst>
          </p:cNvPr>
          <p:cNvPicPr>
            <a:picLocks noChangeAspect="1"/>
          </p:cNvPicPr>
          <p:nvPr/>
        </p:nvPicPr>
        <p:blipFill>
          <a:blip r:embed="rId3"/>
          <a:stretch>
            <a:fillRect/>
          </a:stretch>
        </p:blipFill>
        <p:spPr>
          <a:xfrm>
            <a:off x="13542231" y="5073199"/>
            <a:ext cx="4339395" cy="2927688"/>
          </a:xfrm>
          <a:prstGeom prst="rect">
            <a:avLst/>
          </a:prstGeom>
        </p:spPr>
      </p:pic>
      <p:sp>
        <p:nvSpPr>
          <p:cNvPr id="4" name="文字方塊 3">
            <a:extLst>
              <a:ext uri="{FF2B5EF4-FFF2-40B4-BE49-F238E27FC236}">
                <a16:creationId xmlns:a16="http://schemas.microsoft.com/office/drawing/2014/main" id="{E0E902D6-D4A6-AA34-032D-B6CFC1E0D5CA}"/>
              </a:ext>
            </a:extLst>
          </p:cNvPr>
          <p:cNvSpPr txBox="1"/>
          <p:nvPr/>
        </p:nvSpPr>
        <p:spPr>
          <a:xfrm>
            <a:off x="2140526" y="3059668"/>
            <a:ext cx="7910948" cy="584775"/>
          </a:xfrm>
          <a:prstGeom prst="rect">
            <a:avLst/>
          </a:prstGeom>
          <a:noFill/>
        </p:spPr>
        <p:txBody>
          <a:bodyPr wrap="square" rtlCol="0">
            <a:spAutoFit/>
          </a:bodyPr>
          <a:lstStyle/>
          <a:p>
            <a:pPr algn="ctr"/>
            <a:r>
              <a:rPr lang="en-US" sz="3200">
                <a:latin typeface="Consolas" panose="020B0609020204030204" pitchFamily="49" charset="0"/>
              </a:rPr>
              <a:t>I was lonely.</a:t>
            </a:r>
          </a:p>
        </p:txBody>
      </p:sp>
      <p:sp>
        <p:nvSpPr>
          <p:cNvPr id="7" name="Title 1">
            <a:extLst>
              <a:ext uri="{FF2B5EF4-FFF2-40B4-BE49-F238E27FC236}">
                <a16:creationId xmlns:a16="http://schemas.microsoft.com/office/drawing/2014/main" id="{D7955251-7772-CE28-9882-7E8BF96E0CDE}"/>
              </a:ext>
            </a:extLst>
          </p:cNvPr>
          <p:cNvSpPr txBox="1">
            <a:spLocks/>
          </p:cNvSpPr>
          <p:nvPr/>
        </p:nvSpPr>
        <p:spPr>
          <a:xfrm>
            <a:off x="-1121794" y="4190949"/>
            <a:ext cx="1270365"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Where</a:t>
            </a:r>
          </a:p>
        </p:txBody>
      </p:sp>
      <p:sp>
        <p:nvSpPr>
          <p:cNvPr id="10" name="Title 1">
            <a:extLst>
              <a:ext uri="{FF2B5EF4-FFF2-40B4-BE49-F238E27FC236}">
                <a16:creationId xmlns:a16="http://schemas.microsoft.com/office/drawing/2014/main" id="{F3BABB33-3CD1-DAA5-9DF3-9AC080288B4C}"/>
              </a:ext>
            </a:extLst>
          </p:cNvPr>
          <p:cNvSpPr txBox="1">
            <a:spLocks/>
          </p:cNvSpPr>
          <p:nvPr/>
        </p:nvSpPr>
        <p:spPr>
          <a:xfrm>
            <a:off x="2140526" y="787534"/>
            <a:ext cx="72882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latin typeface="Consolas" panose="020B0609020204030204" pitchFamily="49" charset="0"/>
              </a:rPr>
              <a:t>I started</a:t>
            </a:r>
          </a:p>
        </p:txBody>
      </p:sp>
      <p:sp>
        <p:nvSpPr>
          <p:cNvPr id="15" name="Title 1">
            <a:extLst>
              <a:ext uri="{FF2B5EF4-FFF2-40B4-BE49-F238E27FC236}">
                <a16:creationId xmlns:a16="http://schemas.microsoft.com/office/drawing/2014/main" id="{41EBE715-5AC6-D54F-83F3-DF8B7B3A26A9}"/>
              </a:ext>
            </a:extLst>
          </p:cNvPr>
          <p:cNvSpPr txBox="1">
            <a:spLocks/>
          </p:cNvSpPr>
          <p:nvPr/>
        </p:nvSpPr>
        <p:spPr>
          <a:xfrm>
            <a:off x="1273751" y="787534"/>
            <a:ext cx="72882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latin typeface="Consolas" panose="020B0609020204030204" pitchFamily="49" charset="0"/>
              </a:rPr>
              <a:t>WHY</a:t>
            </a:r>
          </a:p>
        </p:txBody>
      </p:sp>
      <p:pic>
        <p:nvPicPr>
          <p:cNvPr id="17" name="圖片 6">
            <a:extLst>
              <a:ext uri="{FF2B5EF4-FFF2-40B4-BE49-F238E27FC236}">
                <a16:creationId xmlns:a16="http://schemas.microsoft.com/office/drawing/2014/main" id="{67BA71CB-FA0C-E632-40D4-7AD7F0E6F687}"/>
              </a:ext>
            </a:extLst>
          </p:cNvPr>
          <p:cNvPicPr>
            <a:picLocks noChangeAspect="1"/>
          </p:cNvPicPr>
          <p:nvPr/>
        </p:nvPicPr>
        <p:blipFill>
          <a:blip r:embed="rId4"/>
          <a:stretch>
            <a:fillRect/>
          </a:stretch>
        </p:blipFill>
        <p:spPr>
          <a:xfrm>
            <a:off x="3787654" y="2240779"/>
            <a:ext cx="3900951" cy="2376441"/>
          </a:xfrm>
          <a:prstGeom prst="rect">
            <a:avLst/>
          </a:prstGeom>
        </p:spPr>
      </p:pic>
    </p:spTree>
    <p:extLst>
      <p:ext uri="{BB962C8B-B14F-4D97-AF65-F5344CB8AC3E}">
        <p14:creationId xmlns:p14="http://schemas.microsoft.com/office/powerpoint/2010/main" val="3434924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10000" decel="50000" fill="hold" grpId="0" nodeType="withEffect">
                                  <p:stCondLst>
                                    <p:cond delay="0"/>
                                  </p:stCondLst>
                                  <p:childTnLst>
                                    <p:animMotion origin="layout" path="M -0.57201 0.00093 L 4.79167E-6 -7.40741E-7 " pathEditMode="relative" rAng="0" ptsTypes="AA">
                                      <p:cBhvr>
                                        <p:cTn id="6" dur="500" fill="hold"/>
                                        <p:tgtEl>
                                          <p:spTgt spid="15"/>
                                        </p:tgtEl>
                                        <p:attrNameLst>
                                          <p:attrName>ppt_x</p:attrName>
                                          <p:attrName>ppt_y</p:attrName>
                                        </p:attrNameLst>
                                      </p:cBhvr>
                                      <p:rCtr x="28594" y="-46"/>
                                    </p:animMotion>
                                  </p:childTnLst>
                                </p:cTn>
                              </p:par>
                              <p:par>
                                <p:cTn id="7" presetID="42" presetClass="path" presetSubtype="0" accel="10000" decel="50000" fill="hold" grpId="0" nodeType="withEffect">
                                  <p:stCondLst>
                                    <p:cond delay="0"/>
                                  </p:stCondLst>
                                  <p:childTnLst>
                                    <p:animMotion origin="layout" path="M -0.57201 0.00093 L 1.04167E-6 -7.40741E-7 " pathEditMode="relative" rAng="0" ptsTypes="AA">
                                      <p:cBhvr>
                                        <p:cTn id="8" dur="500" fill="hold"/>
                                        <p:tgtEl>
                                          <p:spTgt spid="10"/>
                                        </p:tgtEl>
                                        <p:attrNameLst>
                                          <p:attrName>ppt_x</p:attrName>
                                          <p:attrName>ppt_y</p:attrName>
                                        </p:attrNameLst>
                                      </p:cBhvr>
                                      <p:rCtr x="28594" y="-46"/>
                                    </p:animMotion>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anim calcmode="lin" valueType="num">
                                      <p:cBhvr>
                                        <p:cTn id="14" dur="500" fill="hold"/>
                                        <p:tgtEl>
                                          <p:spTgt spid="4"/>
                                        </p:tgtEl>
                                        <p:attrNameLst>
                                          <p:attrName>ppt_x</p:attrName>
                                        </p:attrNameLst>
                                      </p:cBhvr>
                                      <p:tavLst>
                                        <p:tav tm="0">
                                          <p:val>
                                            <p:strVal val="#ppt_x"/>
                                          </p:val>
                                        </p:tav>
                                        <p:tav tm="100000">
                                          <p:val>
                                            <p:strVal val="#ppt_x"/>
                                          </p:val>
                                        </p:tav>
                                      </p:tavLst>
                                    </p:anim>
                                    <p:anim calcmode="lin" valueType="num">
                                      <p:cBhvr>
                                        <p:cTn id="15" dur="5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path" presetSubtype="0" accel="50000" decel="50000" fill="hold" grpId="0" nodeType="clickEffect">
                                  <p:stCondLst>
                                    <p:cond delay="0"/>
                                  </p:stCondLst>
                                  <p:childTnLst>
                                    <p:animMotion origin="layout" path="M -0.03672 0.12106 L 0.16172 -0.49676 " pathEditMode="relative" rAng="0" ptsTypes="AA">
                                      <p:cBhvr>
                                        <p:cTn id="19" dur="500" fill="hold"/>
                                        <p:tgtEl>
                                          <p:spTgt spid="7"/>
                                        </p:tgtEl>
                                        <p:attrNameLst>
                                          <p:attrName>ppt_x</p:attrName>
                                          <p:attrName>ppt_y</p:attrName>
                                        </p:attrNameLst>
                                      </p:cBhvr>
                                      <p:rCtr x="9922" y="-30903"/>
                                    </p:animMotion>
                                  </p:childTnLst>
                                </p:cTn>
                              </p:par>
                              <p:par>
                                <p:cTn id="20" presetID="42" presetClass="path" presetSubtype="0" accel="50000" decel="50000" fill="hold" grpId="1" nodeType="withEffect">
                                  <p:stCondLst>
                                    <p:cond delay="0"/>
                                  </p:stCondLst>
                                  <p:childTnLst>
                                    <p:animMotion origin="layout" path="M 4.79167E-6 -7.40741E-7 L 0.12565 -0.36852 " pathEditMode="relative" rAng="0" ptsTypes="AA">
                                      <p:cBhvr>
                                        <p:cTn id="21" dur="250" fill="hold"/>
                                        <p:tgtEl>
                                          <p:spTgt spid="15"/>
                                        </p:tgtEl>
                                        <p:attrNameLst>
                                          <p:attrName>ppt_x</p:attrName>
                                          <p:attrName>ppt_y</p:attrName>
                                        </p:attrNameLst>
                                      </p:cBhvr>
                                      <p:rCtr x="6276" y="-18426"/>
                                    </p:animMotion>
                                  </p:childTnLst>
                                </p:cTn>
                              </p:par>
                              <p:par>
                                <p:cTn id="22" presetID="10" presetClass="exit" presetSubtype="0" fill="hold" grpId="1" nodeType="withEffect">
                                  <p:stCondLst>
                                    <p:cond delay="0"/>
                                  </p:stCondLst>
                                  <p:childTnLst>
                                    <p:animEffect transition="out" filter="fade">
                                      <p:cBhvr>
                                        <p:cTn id="23" dur="500"/>
                                        <p:tgtEl>
                                          <p:spTgt spid="4"/>
                                        </p:tgtEl>
                                      </p:cBhvr>
                                    </p:animEffect>
                                    <p:set>
                                      <p:cBhvr>
                                        <p:cTn id="24" dur="1" fill="hold">
                                          <p:stCondLst>
                                            <p:cond delay="499"/>
                                          </p:stCondLst>
                                        </p:cTn>
                                        <p:tgtEl>
                                          <p:spTgt spid="4"/>
                                        </p:tgtEl>
                                        <p:attrNameLst>
                                          <p:attrName>style.visibility</p:attrName>
                                        </p:attrNameLst>
                                      </p:cBhvr>
                                      <p:to>
                                        <p:strVal val="hidden"/>
                                      </p:to>
                                    </p:se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nodeType="clickEffect">
                                  <p:stCondLst>
                                    <p:cond delay="0"/>
                                  </p:stCondLst>
                                  <p:childTnLst>
                                    <p:animEffect transition="out" filter="fade">
                                      <p:cBhvr>
                                        <p:cTn id="31" dur="500"/>
                                        <p:tgtEl>
                                          <p:spTgt spid="17"/>
                                        </p:tgtEl>
                                      </p:cBhvr>
                                    </p:animEffect>
                                    <p:set>
                                      <p:cBhvr>
                                        <p:cTn id="32" dur="1" fill="hold">
                                          <p:stCondLst>
                                            <p:cond delay="4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10" grpId="0"/>
      <p:bldP spid="15" grpId="0"/>
      <p:bldP spid="15" grpId="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E9F4BE5-5B74-1B45-4448-369EE252FD3E}"/>
              </a:ext>
            </a:extLst>
          </p:cNvPr>
          <p:cNvGrpSpPr/>
          <p:nvPr/>
        </p:nvGrpSpPr>
        <p:grpSpPr>
          <a:xfrm>
            <a:off x="647753" y="489670"/>
            <a:ext cx="9953308" cy="835618"/>
            <a:chOff x="647753" y="489670"/>
            <a:chExt cx="9953308" cy="835618"/>
          </a:xfrm>
        </p:grpSpPr>
        <p:sp>
          <p:nvSpPr>
            <p:cNvPr id="3" name="Title 1">
              <a:extLst>
                <a:ext uri="{FF2B5EF4-FFF2-40B4-BE49-F238E27FC236}">
                  <a16:creationId xmlns:a16="http://schemas.microsoft.com/office/drawing/2014/main" id="{93D8F083-A2A9-7EA2-14F0-1D44D1030884}"/>
                </a:ext>
              </a:extLst>
            </p:cNvPr>
            <p:cNvSpPr txBox="1">
              <a:spLocks/>
            </p:cNvSpPr>
            <p:nvPr/>
          </p:nvSpPr>
          <p:spPr>
            <a:xfrm>
              <a:off x="647753" y="489670"/>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Conclusion</a:t>
              </a:r>
            </a:p>
          </p:txBody>
        </p:sp>
        <p:sp>
          <p:nvSpPr>
            <p:cNvPr id="4" name="TextBox 3">
              <a:extLst>
                <a:ext uri="{FF2B5EF4-FFF2-40B4-BE49-F238E27FC236}">
                  <a16:creationId xmlns:a16="http://schemas.microsoft.com/office/drawing/2014/main" id="{1D8E3F91-6752-9A81-1A0D-3AF48668FFFE}"/>
                </a:ext>
              </a:extLst>
            </p:cNvPr>
            <p:cNvSpPr txBox="1"/>
            <p:nvPr/>
          </p:nvSpPr>
          <p:spPr>
            <a:xfrm>
              <a:off x="802826" y="925178"/>
              <a:ext cx="2537274" cy="400110"/>
            </a:xfrm>
            <a:prstGeom prst="rect">
              <a:avLst/>
            </a:prstGeom>
            <a:noFill/>
          </p:spPr>
          <p:txBody>
            <a:bodyPr wrap="square" rtlCol="0">
              <a:spAutoFit/>
            </a:bodyPr>
            <a:lstStyle/>
            <a:p>
              <a:r>
                <a:rPr lang="en-US" sz="2000" dirty="0"/>
                <a:t>- Key takeaways</a:t>
              </a:r>
            </a:p>
          </p:txBody>
        </p:sp>
      </p:grpSp>
      <p:sp>
        <p:nvSpPr>
          <p:cNvPr id="10" name="TextBox 9">
            <a:extLst>
              <a:ext uri="{FF2B5EF4-FFF2-40B4-BE49-F238E27FC236}">
                <a16:creationId xmlns:a16="http://schemas.microsoft.com/office/drawing/2014/main" id="{7E0144D4-39AD-1E16-167C-F3ACB9D36598}"/>
              </a:ext>
            </a:extLst>
          </p:cNvPr>
          <p:cNvSpPr txBox="1"/>
          <p:nvPr/>
        </p:nvSpPr>
        <p:spPr>
          <a:xfrm>
            <a:off x="1619250" y="1749190"/>
            <a:ext cx="9734550" cy="369332"/>
          </a:xfrm>
          <a:prstGeom prst="rect">
            <a:avLst/>
          </a:prstGeom>
          <a:noFill/>
        </p:spPr>
        <p:txBody>
          <a:bodyPr wrap="square" rtlCol="0">
            <a:spAutoFit/>
          </a:bodyPr>
          <a:lstStyle/>
          <a:p>
            <a:r>
              <a:rPr lang="en-US" dirty="0"/>
              <a:t>1. Reading can only guide you, doing it, is how you learn.</a:t>
            </a:r>
          </a:p>
        </p:txBody>
      </p:sp>
      <p:sp>
        <p:nvSpPr>
          <p:cNvPr id="11" name="TextBox 10">
            <a:extLst>
              <a:ext uri="{FF2B5EF4-FFF2-40B4-BE49-F238E27FC236}">
                <a16:creationId xmlns:a16="http://schemas.microsoft.com/office/drawing/2014/main" id="{9CAA2F2C-546E-51C7-401D-C71E3BC9E4A0}"/>
              </a:ext>
            </a:extLst>
          </p:cNvPr>
          <p:cNvSpPr txBox="1"/>
          <p:nvPr/>
        </p:nvSpPr>
        <p:spPr>
          <a:xfrm>
            <a:off x="1619250" y="2282590"/>
            <a:ext cx="9220200" cy="369332"/>
          </a:xfrm>
          <a:prstGeom prst="rect">
            <a:avLst/>
          </a:prstGeom>
          <a:noFill/>
        </p:spPr>
        <p:txBody>
          <a:bodyPr wrap="square" rtlCol="0">
            <a:spAutoFit/>
          </a:bodyPr>
          <a:lstStyle/>
          <a:p>
            <a:r>
              <a:rPr lang="en-US" dirty="0"/>
              <a:t>2. When you have an idea, run with it. If it doesn’t work, abandon it.</a:t>
            </a:r>
          </a:p>
        </p:txBody>
      </p:sp>
      <p:sp>
        <p:nvSpPr>
          <p:cNvPr id="14" name="TextBox 13">
            <a:extLst>
              <a:ext uri="{FF2B5EF4-FFF2-40B4-BE49-F238E27FC236}">
                <a16:creationId xmlns:a16="http://schemas.microsoft.com/office/drawing/2014/main" id="{37287AF4-A77C-68BB-575A-205634CF7505}"/>
              </a:ext>
            </a:extLst>
          </p:cNvPr>
          <p:cNvSpPr txBox="1"/>
          <p:nvPr/>
        </p:nvSpPr>
        <p:spPr>
          <a:xfrm>
            <a:off x="1619250" y="2796940"/>
            <a:ext cx="9220200" cy="646331"/>
          </a:xfrm>
          <a:prstGeom prst="rect">
            <a:avLst/>
          </a:prstGeom>
          <a:noFill/>
        </p:spPr>
        <p:txBody>
          <a:bodyPr wrap="square" rtlCol="0">
            <a:spAutoFit/>
          </a:bodyPr>
          <a:lstStyle/>
          <a:p>
            <a:r>
              <a:rPr lang="en-US" dirty="0"/>
              <a:t>3. If you don’t know where to start, throw things at the wall, it will give you more insight and intuition on the problem.</a:t>
            </a:r>
          </a:p>
        </p:txBody>
      </p:sp>
      <p:sp>
        <p:nvSpPr>
          <p:cNvPr id="15" name="TextBox 14">
            <a:extLst>
              <a:ext uri="{FF2B5EF4-FFF2-40B4-BE49-F238E27FC236}">
                <a16:creationId xmlns:a16="http://schemas.microsoft.com/office/drawing/2014/main" id="{507CC65D-7231-AEBC-4628-DAE1AC58CFDD}"/>
              </a:ext>
            </a:extLst>
          </p:cNvPr>
          <p:cNvSpPr txBox="1"/>
          <p:nvPr/>
        </p:nvSpPr>
        <p:spPr>
          <a:xfrm>
            <a:off x="1619250" y="3602395"/>
            <a:ext cx="9220200" cy="646331"/>
          </a:xfrm>
          <a:prstGeom prst="rect">
            <a:avLst/>
          </a:prstGeom>
          <a:noFill/>
        </p:spPr>
        <p:txBody>
          <a:bodyPr wrap="square" rtlCol="0">
            <a:spAutoFit/>
          </a:bodyPr>
          <a:lstStyle/>
          <a:p>
            <a:r>
              <a:rPr lang="en-US" dirty="0"/>
              <a:t>4. New ideas and solutions to problems come at random times. You can do something else while waiting for them patiently. </a:t>
            </a:r>
          </a:p>
        </p:txBody>
      </p:sp>
      <p:sp>
        <p:nvSpPr>
          <p:cNvPr id="2" name="TextBox 1">
            <a:extLst>
              <a:ext uri="{FF2B5EF4-FFF2-40B4-BE49-F238E27FC236}">
                <a16:creationId xmlns:a16="http://schemas.microsoft.com/office/drawing/2014/main" id="{FF61526E-CCE3-D8AA-CCA2-8449778E7143}"/>
              </a:ext>
            </a:extLst>
          </p:cNvPr>
          <p:cNvSpPr txBox="1"/>
          <p:nvPr/>
        </p:nvSpPr>
        <p:spPr>
          <a:xfrm>
            <a:off x="1619250" y="4407850"/>
            <a:ext cx="9220200" cy="646331"/>
          </a:xfrm>
          <a:prstGeom prst="rect">
            <a:avLst/>
          </a:prstGeom>
          <a:noFill/>
        </p:spPr>
        <p:txBody>
          <a:bodyPr wrap="square" rtlCol="0">
            <a:spAutoFit/>
          </a:bodyPr>
          <a:lstStyle/>
          <a:p>
            <a:r>
              <a:rPr lang="en-US" dirty="0"/>
              <a:t>5. It’s okay to look at how others approach similar issues, you don’t have to reinvent the wheel.</a:t>
            </a:r>
          </a:p>
        </p:txBody>
      </p:sp>
      <p:grpSp>
        <p:nvGrpSpPr>
          <p:cNvPr id="6" name="Group 5">
            <a:extLst>
              <a:ext uri="{FF2B5EF4-FFF2-40B4-BE49-F238E27FC236}">
                <a16:creationId xmlns:a16="http://schemas.microsoft.com/office/drawing/2014/main" id="{A9399441-191E-E0F4-3903-F226E7392949}"/>
              </a:ext>
            </a:extLst>
          </p:cNvPr>
          <p:cNvGrpSpPr/>
          <p:nvPr/>
        </p:nvGrpSpPr>
        <p:grpSpPr>
          <a:xfrm>
            <a:off x="6568466" y="4790854"/>
            <a:ext cx="5382234" cy="1905000"/>
            <a:chOff x="6568466" y="4790854"/>
            <a:chExt cx="5382234" cy="1905000"/>
          </a:xfrm>
        </p:grpSpPr>
        <p:pic>
          <p:nvPicPr>
            <p:cNvPr id="13" name="Picture 12" descr="A qr code on a white background&#10;&#10;Description automatically generated">
              <a:extLst>
                <a:ext uri="{FF2B5EF4-FFF2-40B4-BE49-F238E27FC236}">
                  <a16:creationId xmlns:a16="http://schemas.microsoft.com/office/drawing/2014/main" id="{948F954A-C32A-BE99-CA4D-B716EFFC6CFC}"/>
                </a:ext>
              </a:extLst>
            </p:cNvPr>
            <p:cNvPicPr>
              <a:picLocks noChangeAspect="1"/>
            </p:cNvPicPr>
            <p:nvPr/>
          </p:nvPicPr>
          <p:blipFill>
            <a:blip r:embed="rId3"/>
            <a:stretch>
              <a:fillRect/>
            </a:stretch>
          </p:blipFill>
          <p:spPr>
            <a:xfrm>
              <a:off x="10045700" y="4790854"/>
              <a:ext cx="1905000" cy="1905000"/>
            </a:xfrm>
            <a:prstGeom prst="rect">
              <a:avLst/>
            </a:prstGeom>
          </p:spPr>
        </p:pic>
        <p:sp>
          <p:nvSpPr>
            <p:cNvPr id="5" name="TextBox 4">
              <a:extLst>
                <a:ext uri="{FF2B5EF4-FFF2-40B4-BE49-F238E27FC236}">
                  <a16:creationId xmlns:a16="http://schemas.microsoft.com/office/drawing/2014/main" id="{36DB1849-778D-61B2-7D9F-527D8D1F1064}"/>
                </a:ext>
              </a:extLst>
            </p:cNvPr>
            <p:cNvSpPr txBox="1"/>
            <p:nvPr/>
          </p:nvSpPr>
          <p:spPr>
            <a:xfrm>
              <a:off x="6568466" y="5556216"/>
              <a:ext cx="3477234" cy="369332"/>
            </a:xfrm>
            <a:prstGeom prst="rect">
              <a:avLst/>
            </a:prstGeom>
            <a:noFill/>
          </p:spPr>
          <p:txBody>
            <a:bodyPr wrap="none" rtlCol="0">
              <a:spAutoFit/>
            </a:bodyPr>
            <a:lstStyle/>
            <a:p>
              <a:r>
                <a:rPr lang="en-US" dirty="0"/>
                <a:t>Cult of Done Manifesto -&gt;</a:t>
              </a:r>
            </a:p>
          </p:txBody>
        </p:sp>
      </p:grpSp>
    </p:spTree>
    <p:extLst>
      <p:ext uri="{BB962C8B-B14F-4D97-AF65-F5344CB8AC3E}">
        <p14:creationId xmlns:p14="http://schemas.microsoft.com/office/powerpoint/2010/main" val="10350349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0-#ppt_h/2"/>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1+#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
                                        </p:tgtEl>
                                        <p:attrNameLst>
                                          <p:attrName>style.visibility</p:attrName>
                                        </p:attrNameLst>
                                      </p:cBhvr>
                                      <p:to>
                                        <p:strVal val="visible"/>
                                      </p:to>
                                    </p:set>
                                    <p:anim calcmode="lin" valueType="num">
                                      <p:cBhvr additive="base">
                                        <p:cTn id="41" dur="500" fill="hold"/>
                                        <p:tgtEl>
                                          <p:spTgt spid="2"/>
                                        </p:tgtEl>
                                        <p:attrNameLst>
                                          <p:attrName>ppt_x</p:attrName>
                                        </p:attrNameLst>
                                      </p:cBhvr>
                                      <p:tavLst>
                                        <p:tav tm="0">
                                          <p:val>
                                            <p:strVal val="#ppt_x"/>
                                          </p:val>
                                        </p:tav>
                                        <p:tav tm="100000">
                                          <p:val>
                                            <p:strVal val="#ppt_x"/>
                                          </p:val>
                                        </p:tav>
                                      </p:tavLst>
                                    </p:anim>
                                    <p:anim calcmode="lin" valueType="num">
                                      <p:cBhvr additive="base">
                                        <p:cTn id="4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2" fill="hold" nodeType="clickEffect">
                                  <p:stCondLst>
                                    <p:cond delay="0"/>
                                  </p:stCondLst>
                                  <p:childTnLst>
                                    <p:anim calcmode="lin" valueType="num">
                                      <p:cBhvr additive="base">
                                        <p:cTn id="46" dur="500"/>
                                        <p:tgtEl>
                                          <p:spTgt spid="6"/>
                                        </p:tgtEl>
                                        <p:attrNameLst>
                                          <p:attrName>ppt_x</p:attrName>
                                        </p:attrNameLst>
                                      </p:cBhvr>
                                      <p:tavLst>
                                        <p:tav tm="0">
                                          <p:val>
                                            <p:strVal val="ppt_x"/>
                                          </p:val>
                                        </p:tav>
                                        <p:tav tm="100000">
                                          <p:val>
                                            <p:strVal val="1+ppt_w/2"/>
                                          </p:val>
                                        </p:tav>
                                      </p:tavLst>
                                    </p:anim>
                                    <p:anim calcmode="lin" valueType="num">
                                      <p:cBhvr additive="base">
                                        <p:cTn id="47" dur="500"/>
                                        <p:tgtEl>
                                          <p:spTgt spid="6"/>
                                        </p:tgtEl>
                                        <p:attrNameLst>
                                          <p:attrName>ppt_y</p:attrName>
                                        </p:attrNameLst>
                                      </p:cBhvr>
                                      <p:tavLst>
                                        <p:tav tm="0">
                                          <p:val>
                                            <p:strVal val="ppt_y"/>
                                          </p:val>
                                        </p:tav>
                                        <p:tav tm="100000">
                                          <p:val>
                                            <p:strVal val="ppt_y"/>
                                          </p:val>
                                        </p:tav>
                                      </p:tavLst>
                                    </p:anim>
                                    <p:set>
                                      <p:cBhvr>
                                        <p:cTn id="48" dur="1" fill="hold">
                                          <p:stCondLst>
                                            <p:cond delay="499"/>
                                          </p:stCondLst>
                                        </p:cTn>
                                        <p:tgtEl>
                                          <p:spTgt spid="6"/>
                                        </p:tgtEl>
                                        <p:attrNameLst>
                                          <p:attrName>style.visibility</p:attrName>
                                        </p:attrNameLst>
                                      </p:cBhvr>
                                      <p:to>
                                        <p:strVal val="hidden"/>
                                      </p:to>
                                    </p:set>
                                  </p:childTnLst>
                                </p:cTn>
                              </p:par>
                              <p:par>
                                <p:cTn id="49" presetID="2" presetClass="exit" presetSubtype="8" fill="hold" nodeType="withEffect">
                                  <p:stCondLst>
                                    <p:cond delay="0"/>
                                  </p:stCondLst>
                                  <p:childTnLst>
                                    <p:anim calcmode="lin" valueType="num">
                                      <p:cBhvr additive="base">
                                        <p:cTn id="50" dur="500"/>
                                        <p:tgtEl>
                                          <p:spTgt spid="7"/>
                                        </p:tgtEl>
                                        <p:attrNameLst>
                                          <p:attrName>ppt_x</p:attrName>
                                        </p:attrNameLst>
                                      </p:cBhvr>
                                      <p:tavLst>
                                        <p:tav tm="0">
                                          <p:val>
                                            <p:strVal val="ppt_x"/>
                                          </p:val>
                                        </p:tav>
                                        <p:tav tm="100000">
                                          <p:val>
                                            <p:strVal val="0-ppt_w/2"/>
                                          </p:val>
                                        </p:tav>
                                      </p:tavLst>
                                    </p:anim>
                                    <p:anim calcmode="lin" valueType="num">
                                      <p:cBhvr additive="base">
                                        <p:cTn id="51" dur="500"/>
                                        <p:tgtEl>
                                          <p:spTgt spid="7"/>
                                        </p:tgtEl>
                                        <p:attrNameLst>
                                          <p:attrName>ppt_y</p:attrName>
                                        </p:attrNameLst>
                                      </p:cBhvr>
                                      <p:tavLst>
                                        <p:tav tm="0">
                                          <p:val>
                                            <p:strVal val="ppt_y"/>
                                          </p:val>
                                        </p:tav>
                                        <p:tav tm="100000">
                                          <p:val>
                                            <p:strVal val="ppt_y"/>
                                          </p:val>
                                        </p:tav>
                                      </p:tavLst>
                                    </p:anim>
                                    <p:set>
                                      <p:cBhvr>
                                        <p:cTn id="52" dur="1" fill="hold">
                                          <p:stCondLst>
                                            <p:cond delay="499"/>
                                          </p:stCondLst>
                                        </p:cTn>
                                        <p:tgtEl>
                                          <p:spTgt spid="7"/>
                                        </p:tgtEl>
                                        <p:attrNameLst>
                                          <p:attrName>style.visibility</p:attrName>
                                        </p:attrNameLst>
                                      </p:cBhvr>
                                      <p:to>
                                        <p:strVal val="hidden"/>
                                      </p:to>
                                    </p:set>
                                  </p:childTnLst>
                                </p:cTn>
                              </p:par>
                              <p:par>
                                <p:cTn id="53" presetID="2" presetClass="exit" presetSubtype="8" fill="hold" grpId="1" nodeType="withEffect">
                                  <p:stCondLst>
                                    <p:cond delay="0"/>
                                  </p:stCondLst>
                                  <p:childTnLst>
                                    <p:anim calcmode="lin" valueType="num">
                                      <p:cBhvr additive="base">
                                        <p:cTn id="54" dur="500"/>
                                        <p:tgtEl>
                                          <p:spTgt spid="10"/>
                                        </p:tgtEl>
                                        <p:attrNameLst>
                                          <p:attrName>ppt_x</p:attrName>
                                        </p:attrNameLst>
                                      </p:cBhvr>
                                      <p:tavLst>
                                        <p:tav tm="0">
                                          <p:val>
                                            <p:strVal val="ppt_x"/>
                                          </p:val>
                                        </p:tav>
                                        <p:tav tm="100000">
                                          <p:val>
                                            <p:strVal val="0-ppt_w/2"/>
                                          </p:val>
                                        </p:tav>
                                      </p:tavLst>
                                    </p:anim>
                                    <p:anim calcmode="lin" valueType="num">
                                      <p:cBhvr additive="base">
                                        <p:cTn id="55" dur="500"/>
                                        <p:tgtEl>
                                          <p:spTgt spid="10"/>
                                        </p:tgtEl>
                                        <p:attrNameLst>
                                          <p:attrName>ppt_y</p:attrName>
                                        </p:attrNameLst>
                                      </p:cBhvr>
                                      <p:tavLst>
                                        <p:tav tm="0">
                                          <p:val>
                                            <p:strVal val="ppt_y"/>
                                          </p:val>
                                        </p:tav>
                                        <p:tav tm="100000">
                                          <p:val>
                                            <p:strVal val="ppt_y"/>
                                          </p:val>
                                        </p:tav>
                                      </p:tavLst>
                                    </p:anim>
                                    <p:set>
                                      <p:cBhvr>
                                        <p:cTn id="56" dur="1" fill="hold">
                                          <p:stCondLst>
                                            <p:cond delay="499"/>
                                          </p:stCondLst>
                                        </p:cTn>
                                        <p:tgtEl>
                                          <p:spTgt spid="10"/>
                                        </p:tgtEl>
                                        <p:attrNameLst>
                                          <p:attrName>style.visibility</p:attrName>
                                        </p:attrNameLst>
                                      </p:cBhvr>
                                      <p:to>
                                        <p:strVal val="hidden"/>
                                      </p:to>
                                    </p:set>
                                  </p:childTnLst>
                                </p:cTn>
                              </p:par>
                              <p:par>
                                <p:cTn id="57" presetID="2" presetClass="exit" presetSubtype="8" fill="hold" grpId="1" nodeType="withEffect">
                                  <p:stCondLst>
                                    <p:cond delay="0"/>
                                  </p:stCondLst>
                                  <p:childTnLst>
                                    <p:anim calcmode="lin" valueType="num">
                                      <p:cBhvr additive="base">
                                        <p:cTn id="58" dur="500"/>
                                        <p:tgtEl>
                                          <p:spTgt spid="11"/>
                                        </p:tgtEl>
                                        <p:attrNameLst>
                                          <p:attrName>ppt_x</p:attrName>
                                        </p:attrNameLst>
                                      </p:cBhvr>
                                      <p:tavLst>
                                        <p:tav tm="0">
                                          <p:val>
                                            <p:strVal val="ppt_x"/>
                                          </p:val>
                                        </p:tav>
                                        <p:tav tm="100000">
                                          <p:val>
                                            <p:strVal val="0-ppt_w/2"/>
                                          </p:val>
                                        </p:tav>
                                      </p:tavLst>
                                    </p:anim>
                                    <p:anim calcmode="lin" valueType="num">
                                      <p:cBhvr additive="base">
                                        <p:cTn id="59" dur="500"/>
                                        <p:tgtEl>
                                          <p:spTgt spid="11"/>
                                        </p:tgtEl>
                                        <p:attrNameLst>
                                          <p:attrName>ppt_y</p:attrName>
                                        </p:attrNameLst>
                                      </p:cBhvr>
                                      <p:tavLst>
                                        <p:tav tm="0">
                                          <p:val>
                                            <p:strVal val="ppt_y"/>
                                          </p:val>
                                        </p:tav>
                                        <p:tav tm="100000">
                                          <p:val>
                                            <p:strVal val="ppt_y"/>
                                          </p:val>
                                        </p:tav>
                                      </p:tavLst>
                                    </p:anim>
                                    <p:set>
                                      <p:cBhvr>
                                        <p:cTn id="60" dur="1" fill="hold">
                                          <p:stCondLst>
                                            <p:cond delay="499"/>
                                          </p:stCondLst>
                                        </p:cTn>
                                        <p:tgtEl>
                                          <p:spTgt spid="11"/>
                                        </p:tgtEl>
                                        <p:attrNameLst>
                                          <p:attrName>style.visibility</p:attrName>
                                        </p:attrNameLst>
                                      </p:cBhvr>
                                      <p:to>
                                        <p:strVal val="hidden"/>
                                      </p:to>
                                    </p:set>
                                  </p:childTnLst>
                                </p:cTn>
                              </p:par>
                              <p:par>
                                <p:cTn id="61" presetID="2" presetClass="exit" presetSubtype="8" fill="hold" grpId="1" nodeType="with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0-ppt_w/2"/>
                                          </p:val>
                                        </p:tav>
                                      </p:tavLst>
                                    </p:anim>
                                    <p:anim calcmode="lin" valueType="num">
                                      <p:cBhvr additive="base">
                                        <p:cTn id="63" dur="500"/>
                                        <p:tgtEl>
                                          <p:spTgt spid="14"/>
                                        </p:tgtEl>
                                        <p:attrNameLst>
                                          <p:attrName>ppt_y</p:attrName>
                                        </p:attrNameLst>
                                      </p:cBhvr>
                                      <p:tavLst>
                                        <p:tav tm="0">
                                          <p:val>
                                            <p:strVal val="ppt_y"/>
                                          </p:val>
                                        </p:tav>
                                        <p:tav tm="100000">
                                          <p:val>
                                            <p:strVal val="ppt_y"/>
                                          </p:val>
                                        </p:tav>
                                      </p:tavLst>
                                    </p:anim>
                                    <p:set>
                                      <p:cBhvr>
                                        <p:cTn id="64" dur="1" fill="hold">
                                          <p:stCondLst>
                                            <p:cond delay="499"/>
                                          </p:stCondLst>
                                        </p:cTn>
                                        <p:tgtEl>
                                          <p:spTgt spid="14"/>
                                        </p:tgtEl>
                                        <p:attrNameLst>
                                          <p:attrName>style.visibility</p:attrName>
                                        </p:attrNameLst>
                                      </p:cBhvr>
                                      <p:to>
                                        <p:strVal val="hidden"/>
                                      </p:to>
                                    </p:set>
                                  </p:childTnLst>
                                </p:cTn>
                              </p:par>
                              <p:par>
                                <p:cTn id="65" presetID="2" presetClass="exit" presetSubtype="8" fill="hold" grpId="1" nodeType="withEffect">
                                  <p:stCondLst>
                                    <p:cond delay="0"/>
                                  </p:stCondLst>
                                  <p:childTnLst>
                                    <p:anim calcmode="lin" valueType="num">
                                      <p:cBhvr additive="base">
                                        <p:cTn id="66" dur="500"/>
                                        <p:tgtEl>
                                          <p:spTgt spid="15"/>
                                        </p:tgtEl>
                                        <p:attrNameLst>
                                          <p:attrName>ppt_x</p:attrName>
                                        </p:attrNameLst>
                                      </p:cBhvr>
                                      <p:tavLst>
                                        <p:tav tm="0">
                                          <p:val>
                                            <p:strVal val="ppt_x"/>
                                          </p:val>
                                        </p:tav>
                                        <p:tav tm="100000">
                                          <p:val>
                                            <p:strVal val="0-ppt_w/2"/>
                                          </p:val>
                                        </p:tav>
                                      </p:tavLst>
                                    </p:anim>
                                    <p:anim calcmode="lin" valueType="num">
                                      <p:cBhvr additive="base">
                                        <p:cTn id="67" dur="500"/>
                                        <p:tgtEl>
                                          <p:spTgt spid="15"/>
                                        </p:tgtEl>
                                        <p:attrNameLst>
                                          <p:attrName>ppt_y</p:attrName>
                                        </p:attrNameLst>
                                      </p:cBhvr>
                                      <p:tavLst>
                                        <p:tav tm="0">
                                          <p:val>
                                            <p:strVal val="ppt_y"/>
                                          </p:val>
                                        </p:tav>
                                        <p:tav tm="100000">
                                          <p:val>
                                            <p:strVal val="ppt_y"/>
                                          </p:val>
                                        </p:tav>
                                      </p:tavLst>
                                    </p:anim>
                                    <p:set>
                                      <p:cBhvr>
                                        <p:cTn id="68" dur="1" fill="hold">
                                          <p:stCondLst>
                                            <p:cond delay="499"/>
                                          </p:stCondLst>
                                        </p:cTn>
                                        <p:tgtEl>
                                          <p:spTgt spid="15"/>
                                        </p:tgtEl>
                                        <p:attrNameLst>
                                          <p:attrName>style.visibility</p:attrName>
                                        </p:attrNameLst>
                                      </p:cBhvr>
                                      <p:to>
                                        <p:strVal val="hidden"/>
                                      </p:to>
                                    </p:set>
                                  </p:childTnLst>
                                </p:cTn>
                              </p:par>
                              <p:par>
                                <p:cTn id="69" presetID="2" presetClass="exit" presetSubtype="8" fill="hold" grpId="1" nodeType="withEffect">
                                  <p:stCondLst>
                                    <p:cond delay="0"/>
                                  </p:stCondLst>
                                  <p:childTnLst>
                                    <p:anim calcmode="lin" valueType="num">
                                      <p:cBhvr additive="base">
                                        <p:cTn id="70" dur="500"/>
                                        <p:tgtEl>
                                          <p:spTgt spid="2"/>
                                        </p:tgtEl>
                                        <p:attrNameLst>
                                          <p:attrName>ppt_x</p:attrName>
                                        </p:attrNameLst>
                                      </p:cBhvr>
                                      <p:tavLst>
                                        <p:tav tm="0">
                                          <p:val>
                                            <p:strVal val="ppt_x"/>
                                          </p:val>
                                        </p:tav>
                                        <p:tav tm="100000">
                                          <p:val>
                                            <p:strVal val="0-ppt_w/2"/>
                                          </p:val>
                                        </p:tav>
                                      </p:tavLst>
                                    </p:anim>
                                    <p:anim calcmode="lin" valueType="num">
                                      <p:cBhvr additive="base">
                                        <p:cTn id="71" dur="500"/>
                                        <p:tgtEl>
                                          <p:spTgt spid="2"/>
                                        </p:tgtEl>
                                        <p:attrNameLst>
                                          <p:attrName>ppt_y</p:attrName>
                                        </p:attrNameLst>
                                      </p:cBhvr>
                                      <p:tavLst>
                                        <p:tav tm="0">
                                          <p:val>
                                            <p:strVal val="ppt_y"/>
                                          </p:val>
                                        </p:tav>
                                        <p:tav tm="100000">
                                          <p:val>
                                            <p:strVal val="ppt_y"/>
                                          </p:val>
                                        </p:tav>
                                      </p:tavLst>
                                    </p:anim>
                                    <p:set>
                                      <p:cBhvr>
                                        <p:cTn id="72"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0" grpId="1"/>
      <p:bldP spid="11" grpId="0"/>
      <p:bldP spid="11" grpId="1"/>
      <p:bldP spid="14" grpId="0"/>
      <p:bldP spid="14" grpId="1"/>
      <p:bldP spid="15" grpId="0"/>
      <p:bldP spid="15" grpId="1"/>
      <p:bldP spid="2" grpId="0"/>
      <p:bldP spid="2" grpId="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3D8F083-A2A9-7EA2-14F0-1D44D1030884}"/>
              </a:ext>
            </a:extLst>
          </p:cNvPr>
          <p:cNvSpPr txBox="1">
            <a:spLocks/>
          </p:cNvSpPr>
          <p:nvPr/>
        </p:nvSpPr>
        <p:spPr>
          <a:xfrm>
            <a:off x="647753" y="489670"/>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t>Future plans</a:t>
            </a:r>
          </a:p>
        </p:txBody>
      </p:sp>
      <p:sp>
        <p:nvSpPr>
          <p:cNvPr id="10" name="TextBox 9">
            <a:extLst>
              <a:ext uri="{FF2B5EF4-FFF2-40B4-BE49-F238E27FC236}">
                <a16:creationId xmlns:a16="http://schemas.microsoft.com/office/drawing/2014/main" id="{7E0144D4-39AD-1E16-167C-F3ACB9D36598}"/>
              </a:ext>
            </a:extLst>
          </p:cNvPr>
          <p:cNvSpPr txBox="1"/>
          <p:nvPr/>
        </p:nvSpPr>
        <p:spPr>
          <a:xfrm>
            <a:off x="1619250" y="1749190"/>
            <a:ext cx="5448300" cy="369332"/>
          </a:xfrm>
          <a:prstGeom prst="rect">
            <a:avLst/>
          </a:prstGeom>
          <a:noFill/>
        </p:spPr>
        <p:txBody>
          <a:bodyPr wrap="square" rtlCol="0">
            <a:spAutoFit/>
          </a:bodyPr>
          <a:lstStyle/>
          <a:p>
            <a:r>
              <a:rPr lang="en-US" dirty="0"/>
              <a:t>1. Improve the TTS voice module.</a:t>
            </a:r>
          </a:p>
        </p:txBody>
      </p:sp>
      <p:sp>
        <p:nvSpPr>
          <p:cNvPr id="11" name="TextBox 10">
            <a:extLst>
              <a:ext uri="{FF2B5EF4-FFF2-40B4-BE49-F238E27FC236}">
                <a16:creationId xmlns:a16="http://schemas.microsoft.com/office/drawing/2014/main" id="{9CAA2F2C-546E-51C7-401D-C71E3BC9E4A0}"/>
              </a:ext>
            </a:extLst>
          </p:cNvPr>
          <p:cNvSpPr txBox="1"/>
          <p:nvPr/>
        </p:nvSpPr>
        <p:spPr>
          <a:xfrm>
            <a:off x="1619250" y="2282590"/>
            <a:ext cx="9220200" cy="369332"/>
          </a:xfrm>
          <a:prstGeom prst="rect">
            <a:avLst/>
          </a:prstGeom>
          <a:noFill/>
        </p:spPr>
        <p:txBody>
          <a:bodyPr wrap="square" rtlCol="0">
            <a:spAutoFit/>
          </a:bodyPr>
          <a:lstStyle/>
          <a:p>
            <a:r>
              <a:rPr lang="en-US" dirty="0"/>
              <a:t>2. Collect a personal dataset.</a:t>
            </a:r>
          </a:p>
        </p:txBody>
      </p:sp>
      <p:sp>
        <p:nvSpPr>
          <p:cNvPr id="14" name="TextBox 13">
            <a:extLst>
              <a:ext uri="{FF2B5EF4-FFF2-40B4-BE49-F238E27FC236}">
                <a16:creationId xmlns:a16="http://schemas.microsoft.com/office/drawing/2014/main" id="{37287AF4-A77C-68BB-575A-205634CF7505}"/>
              </a:ext>
            </a:extLst>
          </p:cNvPr>
          <p:cNvSpPr txBox="1"/>
          <p:nvPr/>
        </p:nvSpPr>
        <p:spPr>
          <a:xfrm>
            <a:off x="1619250" y="2796940"/>
            <a:ext cx="9220200" cy="369332"/>
          </a:xfrm>
          <a:prstGeom prst="rect">
            <a:avLst/>
          </a:prstGeom>
          <a:noFill/>
        </p:spPr>
        <p:txBody>
          <a:bodyPr wrap="square" rtlCol="0">
            <a:spAutoFit/>
          </a:bodyPr>
          <a:lstStyle/>
          <a:p>
            <a:r>
              <a:rPr lang="en-US" dirty="0"/>
              <a:t>3. Flesh out Lucid’s character.</a:t>
            </a:r>
          </a:p>
        </p:txBody>
      </p:sp>
      <p:sp>
        <p:nvSpPr>
          <p:cNvPr id="15" name="TextBox 14">
            <a:extLst>
              <a:ext uri="{FF2B5EF4-FFF2-40B4-BE49-F238E27FC236}">
                <a16:creationId xmlns:a16="http://schemas.microsoft.com/office/drawing/2014/main" id="{507CC65D-7231-AEBC-4628-DAE1AC58CFDD}"/>
              </a:ext>
            </a:extLst>
          </p:cNvPr>
          <p:cNvSpPr txBox="1"/>
          <p:nvPr/>
        </p:nvSpPr>
        <p:spPr>
          <a:xfrm>
            <a:off x="1619250" y="3333691"/>
            <a:ext cx="9220200" cy="369332"/>
          </a:xfrm>
          <a:prstGeom prst="rect">
            <a:avLst/>
          </a:prstGeom>
          <a:noFill/>
        </p:spPr>
        <p:txBody>
          <a:bodyPr wrap="square" rtlCol="0">
            <a:spAutoFit/>
          </a:bodyPr>
          <a:lstStyle/>
          <a:p>
            <a:r>
              <a:rPr lang="en-US" dirty="0"/>
              <a:t>4. Make a decision-making model from scratch for Minecraft.</a:t>
            </a:r>
          </a:p>
        </p:txBody>
      </p:sp>
      <p:sp>
        <p:nvSpPr>
          <p:cNvPr id="2" name="TextBox 1">
            <a:extLst>
              <a:ext uri="{FF2B5EF4-FFF2-40B4-BE49-F238E27FC236}">
                <a16:creationId xmlns:a16="http://schemas.microsoft.com/office/drawing/2014/main" id="{FF61526E-CCE3-D8AA-CCA2-8449778E7143}"/>
              </a:ext>
            </a:extLst>
          </p:cNvPr>
          <p:cNvSpPr txBox="1"/>
          <p:nvPr/>
        </p:nvSpPr>
        <p:spPr>
          <a:xfrm>
            <a:off x="1619250" y="3854175"/>
            <a:ext cx="9220200" cy="369332"/>
          </a:xfrm>
          <a:prstGeom prst="rect">
            <a:avLst/>
          </a:prstGeom>
          <a:noFill/>
        </p:spPr>
        <p:txBody>
          <a:bodyPr wrap="square" rtlCol="0">
            <a:spAutoFit/>
          </a:bodyPr>
          <a:lstStyle/>
          <a:p>
            <a:r>
              <a:rPr lang="en-US" dirty="0"/>
              <a:t>5. Rewrite / Reorganize the code to be more modular.</a:t>
            </a:r>
          </a:p>
        </p:txBody>
      </p:sp>
      <p:sp>
        <p:nvSpPr>
          <p:cNvPr id="8" name="TextBox 7">
            <a:extLst>
              <a:ext uri="{FF2B5EF4-FFF2-40B4-BE49-F238E27FC236}">
                <a16:creationId xmlns:a16="http://schemas.microsoft.com/office/drawing/2014/main" id="{73DB39CE-385A-93E3-D22A-2E07250CC6E3}"/>
              </a:ext>
            </a:extLst>
          </p:cNvPr>
          <p:cNvSpPr txBox="1"/>
          <p:nvPr/>
        </p:nvSpPr>
        <p:spPr>
          <a:xfrm>
            <a:off x="1619250" y="4374659"/>
            <a:ext cx="9220200" cy="369332"/>
          </a:xfrm>
          <a:prstGeom prst="rect">
            <a:avLst/>
          </a:prstGeom>
          <a:noFill/>
        </p:spPr>
        <p:txBody>
          <a:bodyPr wrap="square" rtlCol="0">
            <a:spAutoFit/>
          </a:bodyPr>
          <a:lstStyle/>
          <a:p>
            <a:r>
              <a:rPr lang="en-US" dirty="0"/>
              <a:t>6. Write documentations for my future self.</a:t>
            </a:r>
          </a:p>
        </p:txBody>
      </p:sp>
    </p:spTree>
    <p:extLst>
      <p:ext uri="{BB962C8B-B14F-4D97-AF65-F5344CB8AC3E}">
        <p14:creationId xmlns:p14="http://schemas.microsoft.com/office/powerpoint/2010/main" val="208924864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8"/>
                                        </p:tgtEl>
                                        <p:attrNameLst>
                                          <p:attrName>style.visibility</p:attrName>
                                        </p:attrNameLst>
                                      </p:cBhvr>
                                      <p:to>
                                        <p:strVal val="visible"/>
                                      </p:to>
                                    </p:set>
                                    <p:anim calcmode="lin" valueType="num">
                                      <p:cBhvr additive="base">
                                        <p:cTn id="43" dur="500" fill="hold"/>
                                        <p:tgtEl>
                                          <p:spTgt spid="8"/>
                                        </p:tgtEl>
                                        <p:attrNameLst>
                                          <p:attrName>ppt_x</p:attrName>
                                        </p:attrNameLst>
                                      </p:cBhvr>
                                      <p:tavLst>
                                        <p:tav tm="0">
                                          <p:val>
                                            <p:strVal val="#ppt_x"/>
                                          </p:val>
                                        </p:tav>
                                        <p:tav tm="100000">
                                          <p:val>
                                            <p:strVal val="#ppt_x"/>
                                          </p:val>
                                        </p:tav>
                                      </p:tavLst>
                                    </p:anim>
                                    <p:anim calcmode="lin" valueType="num">
                                      <p:cBhvr additive="base">
                                        <p:cTn id="4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11" grpId="0"/>
      <p:bldP spid="14" grpId="0"/>
      <p:bldP spid="15"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2616795" y="1905000"/>
            <a:ext cx="6972299" cy="736371"/>
          </a:xfrm>
        </p:spPr>
        <p:txBody>
          <a:bodyPr/>
          <a:lstStyle/>
          <a:p>
            <a:pPr algn="ctr"/>
            <a:r>
              <a:rPr lang="en-US" dirty="0"/>
              <a:t>THANK YOU For listening</a:t>
            </a:r>
          </a:p>
        </p:txBody>
      </p:sp>
      <p:pic>
        <p:nvPicPr>
          <p:cNvPr id="8" name="Picture 7" descr="A qr code on a white background">
            <a:extLst>
              <a:ext uri="{FF2B5EF4-FFF2-40B4-BE49-F238E27FC236}">
                <a16:creationId xmlns:a16="http://schemas.microsoft.com/office/drawing/2014/main" id="{227BE4CE-0019-F11E-45EA-47BAAFC0E3DC}"/>
              </a:ext>
            </a:extLst>
          </p:cNvPr>
          <p:cNvPicPr>
            <a:picLocks noChangeAspect="1"/>
          </p:cNvPicPr>
          <p:nvPr/>
        </p:nvPicPr>
        <p:blipFill>
          <a:blip r:embed="rId3"/>
          <a:stretch>
            <a:fillRect/>
          </a:stretch>
        </p:blipFill>
        <p:spPr>
          <a:xfrm>
            <a:off x="9589094" y="4629151"/>
            <a:ext cx="1814112" cy="1814112"/>
          </a:xfrm>
          <a:prstGeom prst="rect">
            <a:avLst/>
          </a:prstGeom>
        </p:spPr>
      </p:pic>
      <p:sp>
        <p:nvSpPr>
          <p:cNvPr id="4" name="TextBox 3">
            <a:extLst>
              <a:ext uri="{FF2B5EF4-FFF2-40B4-BE49-F238E27FC236}">
                <a16:creationId xmlns:a16="http://schemas.microsoft.com/office/drawing/2014/main" id="{22B90404-AA69-3FF3-C376-5AD8213B8CA5}"/>
              </a:ext>
            </a:extLst>
          </p:cNvPr>
          <p:cNvSpPr txBox="1"/>
          <p:nvPr/>
        </p:nvSpPr>
        <p:spPr>
          <a:xfrm>
            <a:off x="5403273" y="5336152"/>
            <a:ext cx="4469417" cy="400110"/>
          </a:xfrm>
          <a:prstGeom prst="rect">
            <a:avLst/>
          </a:prstGeom>
          <a:noFill/>
        </p:spPr>
        <p:txBody>
          <a:bodyPr wrap="square" rtlCol="0">
            <a:spAutoFit/>
          </a:bodyPr>
          <a:lstStyle/>
          <a:p>
            <a:r>
              <a:rPr lang="en-US" sz="2000" dirty="0">
                <a:solidFill>
                  <a:schemeClr val="bg1"/>
                </a:solidFill>
              </a:rPr>
              <a:t>The Project’s </a:t>
            </a:r>
            <a:r>
              <a:rPr lang="en-US" sz="2000" dirty="0" err="1">
                <a:solidFill>
                  <a:schemeClr val="bg1"/>
                </a:solidFill>
              </a:rPr>
              <a:t>Github</a:t>
            </a:r>
            <a:r>
              <a:rPr lang="en-US" sz="2000" dirty="0">
                <a:solidFill>
                  <a:schemeClr val="bg1"/>
                </a:solidFill>
              </a:rPr>
              <a:t> Repo -&gt;</a:t>
            </a:r>
          </a:p>
        </p:txBody>
      </p:sp>
      <p:sp>
        <p:nvSpPr>
          <p:cNvPr id="32" name="TextBox 31">
            <a:extLst>
              <a:ext uri="{FF2B5EF4-FFF2-40B4-BE49-F238E27FC236}">
                <a16:creationId xmlns:a16="http://schemas.microsoft.com/office/drawing/2014/main" id="{8D073DA6-CC3A-D21D-3B12-EC78FF4D20B4}"/>
              </a:ext>
            </a:extLst>
          </p:cNvPr>
          <p:cNvSpPr txBox="1"/>
          <p:nvPr/>
        </p:nvSpPr>
        <p:spPr>
          <a:xfrm>
            <a:off x="5403273" y="3429000"/>
            <a:ext cx="4469417" cy="400110"/>
          </a:xfrm>
          <a:prstGeom prst="rect">
            <a:avLst/>
          </a:prstGeom>
          <a:noFill/>
        </p:spPr>
        <p:txBody>
          <a:bodyPr wrap="square" rtlCol="0">
            <a:spAutoFit/>
          </a:bodyPr>
          <a:lstStyle/>
          <a:p>
            <a:r>
              <a:rPr lang="en-US" sz="2000" dirty="0">
                <a:solidFill>
                  <a:schemeClr val="bg1"/>
                </a:solidFill>
              </a:rPr>
              <a:t>A List of All Links Shown-&gt;</a:t>
            </a:r>
          </a:p>
        </p:txBody>
      </p:sp>
      <p:pic>
        <p:nvPicPr>
          <p:cNvPr id="34" name="Picture 33">
            <a:extLst>
              <a:ext uri="{FF2B5EF4-FFF2-40B4-BE49-F238E27FC236}">
                <a16:creationId xmlns:a16="http://schemas.microsoft.com/office/drawing/2014/main" id="{3DD556A9-F1E9-7F23-19A8-4E64BA9E5CD8}"/>
              </a:ext>
            </a:extLst>
          </p:cNvPr>
          <p:cNvPicPr>
            <a:picLocks noChangeAspect="1"/>
          </p:cNvPicPr>
          <p:nvPr/>
        </p:nvPicPr>
        <p:blipFill>
          <a:blip r:embed="rId4"/>
          <a:stretch>
            <a:fillRect/>
          </a:stretch>
        </p:blipFill>
        <p:spPr>
          <a:xfrm>
            <a:off x="9589094" y="2721999"/>
            <a:ext cx="1814112" cy="1814112"/>
          </a:xfrm>
          <a:prstGeom prst="rect">
            <a:avLst/>
          </a:prstGeom>
        </p:spPr>
      </p:pic>
    </p:spTree>
    <p:extLst>
      <p:ext uri="{BB962C8B-B14F-4D97-AF65-F5344CB8AC3E}">
        <p14:creationId xmlns:p14="http://schemas.microsoft.com/office/powerpoint/2010/main" val="1969787568"/>
      </p:ext>
    </p:extLst>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4658519" y="1725474"/>
            <a:ext cx="2656681" cy="590904"/>
          </a:xfrm>
        </p:spPr>
        <p:txBody>
          <a:bodyPr>
            <a:normAutofit/>
          </a:bodyPr>
          <a:lstStyle/>
          <a:p>
            <a:r>
              <a:rPr lang="en-US" sz="2400">
                <a:latin typeface="Consolas" panose="020B0609020204030204" pitchFamily="49" charset="0"/>
              </a:rPr>
              <a:t>What I knew:</a:t>
            </a:r>
          </a:p>
        </p:txBody>
      </p:sp>
      <p:sp>
        <p:nvSpPr>
          <p:cNvPr id="8" name="Text Placeholder 2">
            <a:extLst>
              <a:ext uri="{FF2B5EF4-FFF2-40B4-BE49-F238E27FC236}">
                <a16:creationId xmlns:a16="http://schemas.microsoft.com/office/drawing/2014/main" id="{E0129A40-1D18-1AEF-4BE0-BB8ACA7CB663}"/>
              </a:ext>
            </a:extLst>
          </p:cNvPr>
          <p:cNvSpPr txBox="1">
            <a:spLocks/>
          </p:cNvSpPr>
          <p:nvPr/>
        </p:nvSpPr>
        <p:spPr>
          <a:xfrm>
            <a:off x="4205288" y="1962978"/>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sp>
        <p:nvSpPr>
          <p:cNvPr id="9" name="文字方塊 8">
            <a:extLst>
              <a:ext uri="{FF2B5EF4-FFF2-40B4-BE49-F238E27FC236}">
                <a16:creationId xmlns:a16="http://schemas.microsoft.com/office/drawing/2014/main" id="{4007A2C5-EE86-88AF-E761-6A8B36313AFE}"/>
              </a:ext>
            </a:extLst>
          </p:cNvPr>
          <p:cNvSpPr txBox="1"/>
          <p:nvPr/>
        </p:nvSpPr>
        <p:spPr>
          <a:xfrm>
            <a:off x="3703376" y="2791384"/>
            <a:ext cx="4363695" cy="369332"/>
          </a:xfrm>
          <a:prstGeom prst="rect">
            <a:avLst/>
          </a:prstGeom>
          <a:noFill/>
        </p:spPr>
        <p:txBody>
          <a:bodyPr wrap="square" rtlCol="0">
            <a:spAutoFit/>
          </a:bodyPr>
          <a:lstStyle/>
          <a:p>
            <a:pPr algn="ctr"/>
            <a:r>
              <a:rPr lang="en-US">
                <a:latin typeface="Consolas" panose="020B0609020204030204" pitchFamily="49" charset="0"/>
              </a:rPr>
              <a:t>All the things I knew:</a:t>
            </a:r>
          </a:p>
        </p:txBody>
      </p:sp>
      <p:sp>
        <p:nvSpPr>
          <p:cNvPr id="4" name="文字方塊 3">
            <a:extLst>
              <a:ext uri="{FF2B5EF4-FFF2-40B4-BE49-F238E27FC236}">
                <a16:creationId xmlns:a16="http://schemas.microsoft.com/office/drawing/2014/main" id="{B150B504-61A2-EE43-D0A9-C4B04059C8EC}"/>
              </a:ext>
            </a:extLst>
          </p:cNvPr>
          <p:cNvSpPr txBox="1"/>
          <p:nvPr/>
        </p:nvSpPr>
        <p:spPr>
          <a:xfrm>
            <a:off x="4674359" y="2177126"/>
            <a:ext cx="2421731" cy="400110"/>
          </a:xfrm>
          <a:prstGeom prst="rect">
            <a:avLst/>
          </a:prstGeom>
          <a:noFill/>
        </p:spPr>
        <p:txBody>
          <a:bodyPr wrap="square" rtlCol="0">
            <a:spAutoFit/>
          </a:bodyPr>
          <a:lstStyle/>
          <a:p>
            <a:r>
              <a:rPr lang="en-US" sz="2000">
                <a:latin typeface="Consolas" panose="020B0609020204030204" pitchFamily="49" charset="0"/>
              </a:rPr>
              <a:t>1. Basic Python</a:t>
            </a:r>
          </a:p>
        </p:txBody>
      </p:sp>
      <p:pic>
        <p:nvPicPr>
          <p:cNvPr id="6" name="圖片 5">
            <a:extLst>
              <a:ext uri="{FF2B5EF4-FFF2-40B4-BE49-F238E27FC236}">
                <a16:creationId xmlns:a16="http://schemas.microsoft.com/office/drawing/2014/main" id="{8EF18376-0389-149B-1DDA-F3F64B953579}"/>
              </a:ext>
            </a:extLst>
          </p:cNvPr>
          <p:cNvPicPr>
            <a:picLocks noChangeAspect="1"/>
          </p:cNvPicPr>
          <p:nvPr/>
        </p:nvPicPr>
        <p:blipFill>
          <a:blip r:embed="rId3"/>
          <a:stretch>
            <a:fillRect/>
          </a:stretch>
        </p:blipFill>
        <p:spPr>
          <a:xfrm>
            <a:off x="2741351" y="3251709"/>
            <a:ext cx="6517524" cy="2792149"/>
          </a:xfrm>
          <a:prstGeom prst="rect">
            <a:avLst/>
          </a:prstGeom>
        </p:spPr>
      </p:pic>
      <p:sp>
        <p:nvSpPr>
          <p:cNvPr id="11" name="Title 1">
            <a:extLst>
              <a:ext uri="{FF2B5EF4-FFF2-40B4-BE49-F238E27FC236}">
                <a16:creationId xmlns:a16="http://schemas.microsoft.com/office/drawing/2014/main" id="{ECAE3B5F-4512-6DE7-E367-EC20D0F07B41}"/>
              </a:ext>
            </a:extLst>
          </p:cNvPr>
          <p:cNvSpPr txBox="1">
            <a:spLocks/>
          </p:cNvSpPr>
          <p:nvPr/>
        </p:nvSpPr>
        <p:spPr>
          <a:xfrm>
            <a:off x="2140526" y="787534"/>
            <a:ext cx="72882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I started</a:t>
            </a:r>
          </a:p>
        </p:txBody>
      </p:sp>
      <p:sp>
        <p:nvSpPr>
          <p:cNvPr id="13" name="Title 1">
            <a:extLst>
              <a:ext uri="{FF2B5EF4-FFF2-40B4-BE49-F238E27FC236}">
                <a16:creationId xmlns:a16="http://schemas.microsoft.com/office/drawing/2014/main" id="{B851C131-57B7-7DDB-56D5-E4E4DA7C98A0}"/>
              </a:ext>
            </a:extLst>
          </p:cNvPr>
          <p:cNvSpPr txBox="1">
            <a:spLocks/>
          </p:cNvSpPr>
          <p:nvPr/>
        </p:nvSpPr>
        <p:spPr>
          <a:xfrm>
            <a:off x="847936" y="787533"/>
            <a:ext cx="1270365"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Where</a:t>
            </a:r>
          </a:p>
        </p:txBody>
      </p:sp>
      <p:sp>
        <p:nvSpPr>
          <p:cNvPr id="14" name="文字方塊 4">
            <a:extLst>
              <a:ext uri="{FF2B5EF4-FFF2-40B4-BE49-F238E27FC236}">
                <a16:creationId xmlns:a16="http://schemas.microsoft.com/office/drawing/2014/main" id="{75A50763-07C7-3034-7CBE-1A8BFE7AF04A}"/>
              </a:ext>
            </a:extLst>
          </p:cNvPr>
          <p:cNvSpPr txBox="1"/>
          <p:nvPr/>
        </p:nvSpPr>
        <p:spPr>
          <a:xfrm>
            <a:off x="4658519" y="2591329"/>
            <a:ext cx="2421731" cy="400110"/>
          </a:xfrm>
          <a:prstGeom prst="rect">
            <a:avLst/>
          </a:prstGeom>
          <a:noFill/>
        </p:spPr>
        <p:txBody>
          <a:bodyPr wrap="square" rtlCol="0">
            <a:spAutoFit/>
          </a:bodyPr>
          <a:lstStyle/>
          <a:p>
            <a:r>
              <a:rPr lang="en-US" sz="2000">
                <a:latin typeface="Consolas" panose="020B0609020204030204" pitchFamily="49" charset="0"/>
              </a:rPr>
              <a:t>2. English</a:t>
            </a:r>
          </a:p>
        </p:txBody>
      </p:sp>
    </p:spTree>
    <p:extLst>
      <p:ext uri="{BB962C8B-B14F-4D97-AF65-F5344CB8AC3E}">
        <p14:creationId xmlns:p14="http://schemas.microsoft.com/office/powerpoint/2010/main" val="3484187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par>
                                <p:cTn id="19" presetID="2" presetClass="entr" presetSubtype="4" fill="hold" grpId="1"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path" presetSubtype="0" accel="50000" decel="50000" fill="hold" nodeType="clickEffect">
                                  <p:stCondLst>
                                    <p:cond delay="0"/>
                                  </p:stCondLst>
                                  <p:childTnLst>
                                    <p:animMotion origin="layout" path="M 2.70833E-6 3.7037E-6 L -0.00143 -0.94561 " pathEditMode="relative" rAng="0" ptsTypes="AA">
                                      <p:cBhvr>
                                        <p:cTn id="26" dur="500" fill="hold"/>
                                        <p:tgtEl>
                                          <p:spTgt spid="6"/>
                                        </p:tgtEl>
                                        <p:attrNameLst>
                                          <p:attrName>ppt_x</p:attrName>
                                          <p:attrName>ppt_y</p:attrName>
                                        </p:attrNameLst>
                                      </p:cBhvr>
                                      <p:rCtr x="-78" y="-47292"/>
                                    </p:animMotion>
                                  </p:childTnLst>
                                </p:cTn>
                              </p:par>
                              <p:par>
                                <p:cTn id="27" presetID="1" presetClass="entr" presetSubtype="0" fill="hold" grpId="0" nodeType="withEffect">
                                  <p:stCondLst>
                                    <p:cond delay="100"/>
                                  </p:stCondLst>
                                  <p:childTnLst>
                                    <p:set>
                                      <p:cBhvr>
                                        <p:cTn id="28" dur="1" fill="hold">
                                          <p:stCondLst>
                                            <p:cond delay="99"/>
                                          </p:stCondLst>
                                        </p:cTn>
                                        <p:tgtEl>
                                          <p:spTgt spid="14"/>
                                        </p:tgtEl>
                                        <p:attrNameLst>
                                          <p:attrName>style.visibility</p:attrName>
                                        </p:attrNameLst>
                                      </p:cBhvr>
                                      <p:to>
                                        <p:strVal val="visible"/>
                                      </p:to>
                                    </p:set>
                                  </p:childTnLst>
                                </p:cTn>
                              </p:par>
                              <p:par>
                                <p:cTn id="29" presetID="1" presetClass="exit" presetSubtype="0" fill="hold" grpId="0" nodeType="withEffect">
                                  <p:stCondLst>
                                    <p:cond delay="10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9" grpId="1"/>
      <p:bldP spid="4"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71F81CE6-C190-79E6-A203-58C92F50F432}"/>
              </a:ext>
            </a:extLst>
          </p:cNvPr>
          <p:cNvSpPr txBox="1">
            <a:spLocks/>
          </p:cNvSpPr>
          <p:nvPr/>
        </p:nvSpPr>
        <p:spPr>
          <a:xfrm>
            <a:off x="2568108" y="787531"/>
            <a:ext cx="72882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started</a:t>
            </a:r>
          </a:p>
        </p:txBody>
      </p:sp>
      <p:sp>
        <p:nvSpPr>
          <p:cNvPr id="14" name="Title 1">
            <a:extLst>
              <a:ext uri="{FF2B5EF4-FFF2-40B4-BE49-F238E27FC236}">
                <a16:creationId xmlns:a16="http://schemas.microsoft.com/office/drawing/2014/main" id="{9AC7B236-8A17-22B2-4C23-FD84B902BF81}"/>
              </a:ext>
            </a:extLst>
          </p:cNvPr>
          <p:cNvSpPr txBox="1">
            <a:spLocks/>
          </p:cNvSpPr>
          <p:nvPr/>
        </p:nvSpPr>
        <p:spPr>
          <a:xfrm>
            <a:off x="2140526" y="787531"/>
            <a:ext cx="4275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I</a:t>
            </a:r>
          </a:p>
        </p:txBody>
      </p:sp>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4658519" y="1725473"/>
            <a:ext cx="2874962" cy="503377"/>
          </a:xfrm>
        </p:spPr>
        <p:txBody>
          <a:bodyPr>
            <a:normAutofit/>
          </a:bodyPr>
          <a:lstStyle/>
          <a:p>
            <a:r>
              <a:rPr lang="en-US" sz="2400">
                <a:latin typeface="Consolas" panose="020B0609020204030204" pitchFamily="49" charset="0"/>
              </a:rPr>
              <a:t>What I knew:</a:t>
            </a:r>
          </a:p>
        </p:txBody>
      </p:sp>
      <p:sp>
        <p:nvSpPr>
          <p:cNvPr id="8" name="Text Placeholder 2">
            <a:extLst>
              <a:ext uri="{FF2B5EF4-FFF2-40B4-BE49-F238E27FC236}">
                <a16:creationId xmlns:a16="http://schemas.microsoft.com/office/drawing/2014/main" id="{E0129A40-1D18-1AEF-4BE0-BB8ACA7CB663}"/>
              </a:ext>
            </a:extLst>
          </p:cNvPr>
          <p:cNvSpPr txBox="1">
            <a:spLocks/>
          </p:cNvSpPr>
          <p:nvPr/>
        </p:nvSpPr>
        <p:spPr>
          <a:xfrm>
            <a:off x="4205288" y="1962978"/>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sp>
        <p:nvSpPr>
          <p:cNvPr id="4" name="文字方塊 3">
            <a:extLst>
              <a:ext uri="{FF2B5EF4-FFF2-40B4-BE49-F238E27FC236}">
                <a16:creationId xmlns:a16="http://schemas.microsoft.com/office/drawing/2014/main" id="{B150B504-61A2-EE43-D0A9-C4B04059C8EC}"/>
              </a:ext>
            </a:extLst>
          </p:cNvPr>
          <p:cNvSpPr txBox="1"/>
          <p:nvPr/>
        </p:nvSpPr>
        <p:spPr>
          <a:xfrm>
            <a:off x="4674359" y="2177126"/>
            <a:ext cx="2421731" cy="400110"/>
          </a:xfrm>
          <a:prstGeom prst="rect">
            <a:avLst/>
          </a:prstGeom>
          <a:noFill/>
        </p:spPr>
        <p:txBody>
          <a:bodyPr wrap="square" rtlCol="0">
            <a:spAutoFit/>
          </a:bodyPr>
          <a:lstStyle/>
          <a:p>
            <a:r>
              <a:rPr lang="en-US" sz="2000">
                <a:latin typeface="Consolas" panose="020B0609020204030204" pitchFamily="49" charset="0"/>
              </a:rPr>
              <a:t>1. Basic Python</a:t>
            </a:r>
          </a:p>
        </p:txBody>
      </p:sp>
      <p:sp>
        <p:nvSpPr>
          <p:cNvPr id="5" name="文字方塊 4">
            <a:extLst>
              <a:ext uri="{FF2B5EF4-FFF2-40B4-BE49-F238E27FC236}">
                <a16:creationId xmlns:a16="http://schemas.microsoft.com/office/drawing/2014/main" id="{4D3D9431-8FA0-EB98-6071-A9153CC76ECF}"/>
              </a:ext>
            </a:extLst>
          </p:cNvPr>
          <p:cNvSpPr txBox="1"/>
          <p:nvPr/>
        </p:nvSpPr>
        <p:spPr>
          <a:xfrm>
            <a:off x="4658519" y="2591329"/>
            <a:ext cx="2421731" cy="400110"/>
          </a:xfrm>
          <a:prstGeom prst="rect">
            <a:avLst/>
          </a:prstGeom>
          <a:noFill/>
        </p:spPr>
        <p:txBody>
          <a:bodyPr wrap="square" rtlCol="0">
            <a:spAutoFit/>
          </a:bodyPr>
          <a:lstStyle/>
          <a:p>
            <a:r>
              <a:rPr lang="en-US" sz="2000" dirty="0">
                <a:latin typeface="Consolas" panose="020B0609020204030204" pitchFamily="49" charset="0"/>
              </a:rPr>
              <a:t>2. English</a:t>
            </a:r>
          </a:p>
        </p:txBody>
      </p:sp>
      <p:sp>
        <p:nvSpPr>
          <p:cNvPr id="12" name="Title 1">
            <a:extLst>
              <a:ext uri="{FF2B5EF4-FFF2-40B4-BE49-F238E27FC236}">
                <a16:creationId xmlns:a16="http://schemas.microsoft.com/office/drawing/2014/main" id="{55578472-27B6-351D-7A2B-14F92C148EC3}"/>
              </a:ext>
            </a:extLst>
          </p:cNvPr>
          <p:cNvSpPr txBox="1">
            <a:spLocks/>
          </p:cNvSpPr>
          <p:nvPr/>
        </p:nvSpPr>
        <p:spPr>
          <a:xfrm>
            <a:off x="847936" y="787533"/>
            <a:ext cx="1270365"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Where</a:t>
            </a:r>
          </a:p>
        </p:txBody>
      </p:sp>
      <p:sp>
        <p:nvSpPr>
          <p:cNvPr id="19" name="Title 1">
            <a:extLst>
              <a:ext uri="{FF2B5EF4-FFF2-40B4-BE49-F238E27FC236}">
                <a16:creationId xmlns:a16="http://schemas.microsoft.com/office/drawing/2014/main" id="{C684B8A6-EB4A-6164-7A83-ED295BADEBC3}"/>
              </a:ext>
            </a:extLst>
          </p:cNvPr>
          <p:cNvSpPr txBox="1">
            <a:spLocks/>
          </p:cNvSpPr>
          <p:nvPr/>
        </p:nvSpPr>
        <p:spPr>
          <a:xfrm>
            <a:off x="-1095105" y="4024418"/>
            <a:ext cx="1270365"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dirty="0">
                <a:latin typeface="Consolas" panose="020B0609020204030204" pitchFamily="49" charset="0"/>
              </a:rPr>
              <a:t>HOW</a:t>
            </a:r>
          </a:p>
        </p:txBody>
      </p:sp>
      <p:sp>
        <p:nvSpPr>
          <p:cNvPr id="20" name="Title 1">
            <a:extLst>
              <a:ext uri="{FF2B5EF4-FFF2-40B4-BE49-F238E27FC236}">
                <a16:creationId xmlns:a16="http://schemas.microsoft.com/office/drawing/2014/main" id="{B1B6CFCE-646E-375D-C8D2-B87057EB5017}"/>
              </a:ext>
            </a:extLst>
          </p:cNvPr>
          <p:cNvSpPr txBox="1">
            <a:spLocks/>
          </p:cNvSpPr>
          <p:nvPr/>
        </p:nvSpPr>
        <p:spPr>
          <a:xfrm>
            <a:off x="2129413" y="787530"/>
            <a:ext cx="427582" cy="700437"/>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a:latin typeface="Consolas" panose="020B0609020204030204" pitchFamily="49" charset="0"/>
              </a:rPr>
              <a:t>T</a:t>
            </a:r>
          </a:p>
        </p:txBody>
      </p:sp>
    </p:spTree>
    <p:extLst>
      <p:ext uri="{BB962C8B-B14F-4D97-AF65-F5344CB8AC3E}">
        <p14:creationId xmlns:p14="http://schemas.microsoft.com/office/powerpoint/2010/main" val="16378088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grpId="0" nodeType="withEffect">
                                  <p:stCondLst>
                                    <p:cond delay="0"/>
                                  </p:stCondLst>
                                  <p:childTnLst>
                                    <p:animMotion origin="layout" path="M -4.58333E-6 -7.40741E-7 L 0.07904 -0.24468 " pathEditMode="relative" rAng="0" ptsTypes="AA">
                                      <p:cBhvr>
                                        <p:cTn id="6" dur="500" fill="hold"/>
                                        <p:tgtEl>
                                          <p:spTgt spid="12"/>
                                        </p:tgtEl>
                                        <p:attrNameLst>
                                          <p:attrName>ppt_x</p:attrName>
                                          <p:attrName>ppt_y</p:attrName>
                                        </p:attrNameLst>
                                      </p:cBhvr>
                                      <p:rCtr x="3945" y="-12245"/>
                                    </p:animMotion>
                                  </p:childTnLst>
                                </p:cTn>
                              </p:par>
                              <p:par>
                                <p:cTn id="7" presetID="42" presetClass="path" presetSubtype="0" accel="50000" decel="50000" fill="hold" grpId="0" nodeType="withEffect">
                                  <p:stCondLst>
                                    <p:cond delay="0"/>
                                  </p:stCondLst>
                                  <p:childTnLst>
                                    <p:animMotion origin="layout" path="M 4.16667E-7 -1.48148E-6 L 0.1737 -0.47199 " pathEditMode="relative" rAng="0" ptsTypes="AA">
                                      <p:cBhvr>
                                        <p:cTn id="8" dur="500" fill="hold"/>
                                        <p:tgtEl>
                                          <p:spTgt spid="19"/>
                                        </p:tgtEl>
                                        <p:attrNameLst>
                                          <p:attrName>ppt_x</p:attrName>
                                          <p:attrName>ppt_y</p:attrName>
                                        </p:attrNameLst>
                                      </p:cBhvr>
                                      <p:rCtr x="8685" y="-23611"/>
                                    </p:animMotion>
                                  </p:childTnLst>
                                </p:cTn>
                              </p:par>
                              <p:par>
                                <p:cTn id="9" presetID="42" presetClass="path" presetSubtype="0" accel="50000" decel="50000" fill="hold" grpId="0" nodeType="withEffect">
                                  <p:stCondLst>
                                    <p:cond delay="0"/>
                                  </p:stCondLst>
                                  <p:childTnLst>
                                    <p:animMotion origin="layout" path="M 1.04167E-6 -7.40741E-7 L -0.0194 0.00046 " pathEditMode="relative" rAng="0" ptsTypes="AA">
                                      <p:cBhvr>
                                        <p:cTn id="10" dur="250" fill="hold"/>
                                        <p:tgtEl>
                                          <p:spTgt spid="14"/>
                                        </p:tgtEl>
                                        <p:attrNameLst>
                                          <p:attrName>ppt_x</p:attrName>
                                          <p:attrName>ppt_y</p:attrName>
                                        </p:attrNameLst>
                                      </p:cBhvr>
                                      <p:rCtr x="-977" y="23"/>
                                    </p:animMotion>
                                  </p:childTnLst>
                                </p:cTn>
                              </p:par>
                              <p:par>
                                <p:cTn id="11" presetID="22" presetClass="entr" presetSubtype="4"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animEffect transition="in" filter="wipe(down)">
                                      <p:cBhvr>
                                        <p:cTn id="13" dur="25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2" grpId="0"/>
      <p:bldP spid="19" grpId="0"/>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3681413" y="1725474"/>
            <a:ext cx="3922712" cy="502953"/>
          </a:xfrm>
        </p:spPr>
        <p:txBody>
          <a:bodyPr>
            <a:normAutofit/>
          </a:bodyPr>
          <a:lstStyle/>
          <a:p>
            <a:pPr algn="ctr"/>
            <a:r>
              <a:rPr lang="en-US" sz="2400">
                <a:latin typeface="Consolas" panose="020B0609020204030204" pitchFamily="49" charset="0"/>
              </a:rPr>
              <a:t>The Vision:</a:t>
            </a:r>
          </a:p>
        </p:txBody>
      </p:sp>
      <p:sp>
        <p:nvSpPr>
          <p:cNvPr id="8" name="Text Placeholder 2">
            <a:extLst>
              <a:ext uri="{FF2B5EF4-FFF2-40B4-BE49-F238E27FC236}">
                <a16:creationId xmlns:a16="http://schemas.microsoft.com/office/drawing/2014/main" id="{E0129A40-1D18-1AEF-4BE0-BB8ACA7CB663}"/>
              </a:ext>
            </a:extLst>
          </p:cNvPr>
          <p:cNvSpPr txBox="1">
            <a:spLocks/>
          </p:cNvSpPr>
          <p:nvPr/>
        </p:nvSpPr>
        <p:spPr>
          <a:xfrm>
            <a:off x="4205288" y="1962978"/>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sp>
        <p:nvSpPr>
          <p:cNvPr id="7" name="Text Placeholder 2">
            <a:extLst>
              <a:ext uri="{FF2B5EF4-FFF2-40B4-BE49-F238E27FC236}">
                <a16:creationId xmlns:a16="http://schemas.microsoft.com/office/drawing/2014/main" id="{A079E047-DCB1-7CCC-E3FA-013895853857}"/>
              </a:ext>
            </a:extLst>
          </p:cNvPr>
          <p:cNvSpPr txBox="1">
            <a:spLocks/>
          </p:cNvSpPr>
          <p:nvPr/>
        </p:nvSpPr>
        <p:spPr>
          <a:xfrm>
            <a:off x="200025" y="2323819"/>
            <a:ext cx="11849100"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00" b="0">
              <a:latin typeface="Consolas" panose="020B0609020204030204" pitchFamily="49" charset="0"/>
            </a:endParaRPr>
          </a:p>
        </p:txBody>
      </p:sp>
      <p:sp>
        <p:nvSpPr>
          <p:cNvPr id="4" name="文字方塊 3">
            <a:extLst>
              <a:ext uri="{FF2B5EF4-FFF2-40B4-BE49-F238E27FC236}">
                <a16:creationId xmlns:a16="http://schemas.microsoft.com/office/drawing/2014/main" id="{D211C958-6ED3-8942-0A9D-60CB5E72C725}"/>
              </a:ext>
            </a:extLst>
          </p:cNvPr>
          <p:cNvSpPr txBox="1"/>
          <p:nvPr/>
        </p:nvSpPr>
        <p:spPr>
          <a:xfrm>
            <a:off x="2676631" y="2420111"/>
            <a:ext cx="5932276" cy="1015663"/>
          </a:xfrm>
          <a:prstGeom prst="rect">
            <a:avLst/>
          </a:prstGeom>
          <a:noFill/>
        </p:spPr>
        <p:txBody>
          <a:bodyPr wrap="square" rtlCol="0">
            <a:spAutoFit/>
          </a:bodyPr>
          <a:lstStyle/>
          <a:p>
            <a:pPr algn="ctr"/>
            <a:r>
              <a:rPr lang="en-US" sz="2000" dirty="0">
                <a:latin typeface="Consolas" panose="020B0609020204030204" pitchFamily="49" charset="0"/>
              </a:rPr>
              <a:t>Create a Chatbot that you can speak and listen to for a long time and still have the bot reasonably pass as a human.</a:t>
            </a:r>
          </a:p>
        </p:txBody>
      </p:sp>
      <p:pic>
        <p:nvPicPr>
          <p:cNvPr id="14" name="Picture 13">
            <a:extLst>
              <a:ext uri="{FF2B5EF4-FFF2-40B4-BE49-F238E27FC236}">
                <a16:creationId xmlns:a16="http://schemas.microsoft.com/office/drawing/2014/main" id="{844DBACC-532E-6504-0FD4-BA1F1E617900}"/>
              </a:ext>
            </a:extLst>
          </p:cNvPr>
          <p:cNvPicPr>
            <a:picLocks noChangeAspect="1"/>
          </p:cNvPicPr>
          <p:nvPr/>
        </p:nvPicPr>
        <p:blipFill>
          <a:blip r:embed="rId3"/>
          <a:stretch>
            <a:fillRect/>
          </a:stretch>
        </p:blipFill>
        <p:spPr>
          <a:xfrm>
            <a:off x="-1" y="0"/>
            <a:ext cx="4200529" cy="1447800"/>
          </a:xfrm>
          <a:prstGeom prst="rect">
            <a:avLst/>
          </a:prstGeom>
        </p:spPr>
      </p:pic>
    </p:spTree>
    <p:extLst>
      <p:ext uri="{BB962C8B-B14F-4D97-AF65-F5344CB8AC3E}">
        <p14:creationId xmlns:p14="http://schemas.microsoft.com/office/powerpoint/2010/main" val="16069634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3681413" y="1725474"/>
            <a:ext cx="3922712" cy="502953"/>
          </a:xfrm>
        </p:spPr>
        <p:txBody>
          <a:bodyPr>
            <a:normAutofit/>
          </a:bodyPr>
          <a:lstStyle/>
          <a:p>
            <a:pPr algn="ctr"/>
            <a:r>
              <a:rPr lang="en-US" sz="2400">
                <a:latin typeface="Consolas" panose="020B0609020204030204" pitchFamily="49" charset="0"/>
              </a:rPr>
              <a:t>The Plan:</a:t>
            </a:r>
          </a:p>
        </p:txBody>
      </p:sp>
      <p:sp>
        <p:nvSpPr>
          <p:cNvPr id="8" name="Text Placeholder 2">
            <a:extLst>
              <a:ext uri="{FF2B5EF4-FFF2-40B4-BE49-F238E27FC236}">
                <a16:creationId xmlns:a16="http://schemas.microsoft.com/office/drawing/2014/main" id="{E0129A40-1D18-1AEF-4BE0-BB8ACA7CB663}"/>
              </a:ext>
            </a:extLst>
          </p:cNvPr>
          <p:cNvSpPr txBox="1">
            <a:spLocks/>
          </p:cNvSpPr>
          <p:nvPr/>
        </p:nvSpPr>
        <p:spPr>
          <a:xfrm>
            <a:off x="4205288" y="1962978"/>
            <a:ext cx="2874962"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atin typeface="Consolas" panose="020B0609020204030204" pitchFamily="49" charset="0"/>
            </a:endParaRPr>
          </a:p>
        </p:txBody>
      </p:sp>
      <p:sp>
        <p:nvSpPr>
          <p:cNvPr id="7" name="Text Placeholder 2">
            <a:extLst>
              <a:ext uri="{FF2B5EF4-FFF2-40B4-BE49-F238E27FC236}">
                <a16:creationId xmlns:a16="http://schemas.microsoft.com/office/drawing/2014/main" id="{A079E047-DCB1-7CCC-E3FA-013895853857}"/>
              </a:ext>
            </a:extLst>
          </p:cNvPr>
          <p:cNvSpPr txBox="1">
            <a:spLocks/>
          </p:cNvSpPr>
          <p:nvPr/>
        </p:nvSpPr>
        <p:spPr>
          <a:xfrm>
            <a:off x="200025" y="2323819"/>
            <a:ext cx="11849100" cy="340705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800" b="1" kern="1200" spc="50" baseline="0">
                <a:solidFill>
                  <a:schemeClr val="tx1"/>
                </a:solidFill>
                <a:latin typeface="+mn-lt"/>
                <a:ea typeface="+mn-ea"/>
                <a:cs typeface="+mn-cs"/>
              </a:defRPr>
            </a:lvl1pPr>
            <a:lvl2pPr marL="283464"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2pPr>
            <a:lvl3pPr marL="566928"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3pPr>
            <a:lvl4pPr marL="859536"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4pPr>
            <a:lvl5pPr marL="1143000" indent="-285750" algn="l" defTabSz="914400" rtl="0" eaLnBrk="1" latinLnBrk="0" hangingPunct="1">
              <a:lnSpc>
                <a:spcPct val="100000"/>
              </a:lnSpc>
              <a:spcBef>
                <a:spcPts val="1000"/>
              </a:spcBef>
              <a:buFont typeface="Arial" panose="020B0604020202020204" pitchFamily="34" charset="0"/>
              <a:buChar char="•"/>
              <a:defRPr sz="1800"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endParaRPr lang="en-US" sz="2400" b="0">
              <a:latin typeface="Consolas" panose="020B0609020204030204" pitchFamily="49" charset="0"/>
            </a:endParaRPr>
          </a:p>
        </p:txBody>
      </p:sp>
      <p:graphicFrame>
        <p:nvGraphicFramePr>
          <p:cNvPr id="10" name="Diagram 9">
            <a:extLst>
              <a:ext uri="{FF2B5EF4-FFF2-40B4-BE49-F238E27FC236}">
                <a16:creationId xmlns:a16="http://schemas.microsoft.com/office/drawing/2014/main" id="{279543CC-53C8-9E80-C3AD-D83A94B1B003}"/>
              </a:ext>
            </a:extLst>
          </p:cNvPr>
          <p:cNvGraphicFramePr/>
          <p:nvPr>
            <p:extLst>
              <p:ext uri="{D42A27DB-BD31-4B8C-83A1-F6EECF244321}">
                <p14:modId xmlns:p14="http://schemas.microsoft.com/office/powerpoint/2010/main" val="2916336119"/>
              </p:ext>
            </p:extLst>
          </p:nvPr>
        </p:nvGraphicFramePr>
        <p:xfrm>
          <a:off x="4762810" y="2595420"/>
          <a:ext cx="1813136" cy="16889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3" name="Group 12">
            <a:extLst>
              <a:ext uri="{FF2B5EF4-FFF2-40B4-BE49-F238E27FC236}">
                <a16:creationId xmlns:a16="http://schemas.microsoft.com/office/drawing/2014/main" id="{C432F2C6-AC77-3229-4DC3-3AB20434C0DC}"/>
              </a:ext>
            </a:extLst>
          </p:cNvPr>
          <p:cNvGrpSpPr/>
          <p:nvPr/>
        </p:nvGrpSpPr>
        <p:grpSpPr>
          <a:xfrm rot="16200000">
            <a:off x="5724910" y="3312586"/>
            <a:ext cx="456445" cy="529526"/>
            <a:chOff x="2350492" y="2424200"/>
            <a:chExt cx="456445" cy="529526"/>
          </a:xfrm>
        </p:grpSpPr>
        <p:sp>
          <p:nvSpPr>
            <p:cNvPr id="14" name="Arrow: Right 13">
              <a:extLst>
                <a:ext uri="{FF2B5EF4-FFF2-40B4-BE49-F238E27FC236}">
                  <a16:creationId xmlns:a16="http://schemas.microsoft.com/office/drawing/2014/main" id="{8511A709-BAA2-7987-C0A8-815352AEED4A}"/>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5" name="Arrow: Right 4">
              <a:extLst>
                <a:ext uri="{FF2B5EF4-FFF2-40B4-BE49-F238E27FC236}">
                  <a16:creationId xmlns:a16="http://schemas.microsoft.com/office/drawing/2014/main" id="{EB0C138C-E082-AB31-33EF-714A1B9E812C}"/>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16" name="Group 15">
            <a:extLst>
              <a:ext uri="{FF2B5EF4-FFF2-40B4-BE49-F238E27FC236}">
                <a16:creationId xmlns:a16="http://schemas.microsoft.com/office/drawing/2014/main" id="{5B4BF088-C3D7-5E58-69C5-E63BC60F4132}"/>
              </a:ext>
            </a:extLst>
          </p:cNvPr>
          <p:cNvGrpSpPr/>
          <p:nvPr/>
        </p:nvGrpSpPr>
        <p:grpSpPr>
          <a:xfrm rot="5400000">
            <a:off x="5101830" y="3343151"/>
            <a:ext cx="456445" cy="529526"/>
            <a:chOff x="2350492" y="2424200"/>
            <a:chExt cx="456445" cy="529526"/>
          </a:xfrm>
        </p:grpSpPr>
        <p:sp>
          <p:nvSpPr>
            <p:cNvPr id="17" name="Arrow: Right 16">
              <a:extLst>
                <a:ext uri="{FF2B5EF4-FFF2-40B4-BE49-F238E27FC236}">
                  <a16:creationId xmlns:a16="http://schemas.microsoft.com/office/drawing/2014/main" id="{E4734041-6E0A-C90B-2958-F7045AA637E8}"/>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18" name="Arrow: Right 4">
              <a:extLst>
                <a:ext uri="{FF2B5EF4-FFF2-40B4-BE49-F238E27FC236}">
                  <a16:creationId xmlns:a16="http://schemas.microsoft.com/office/drawing/2014/main" id="{567A0E8D-166B-C90B-F633-36FF507FD9C5}"/>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aphicFrame>
        <p:nvGraphicFramePr>
          <p:cNvPr id="5" name="Diagram 4">
            <a:extLst>
              <a:ext uri="{FF2B5EF4-FFF2-40B4-BE49-F238E27FC236}">
                <a16:creationId xmlns:a16="http://schemas.microsoft.com/office/drawing/2014/main" id="{A51C7DE7-128D-6023-3A89-E8276564197D}"/>
              </a:ext>
            </a:extLst>
          </p:cNvPr>
          <p:cNvGraphicFramePr/>
          <p:nvPr>
            <p:extLst>
              <p:ext uri="{D42A27DB-BD31-4B8C-83A1-F6EECF244321}">
                <p14:modId xmlns:p14="http://schemas.microsoft.com/office/powerpoint/2010/main" val="2816558154"/>
              </p:ext>
            </p:extLst>
          </p:nvPr>
        </p:nvGraphicFramePr>
        <p:xfrm>
          <a:off x="4670071" y="2627030"/>
          <a:ext cx="1945396" cy="16089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21" name="Diagram 20">
            <a:extLst>
              <a:ext uri="{FF2B5EF4-FFF2-40B4-BE49-F238E27FC236}">
                <a16:creationId xmlns:a16="http://schemas.microsoft.com/office/drawing/2014/main" id="{C32F6DBB-F872-F055-3233-2632EA610B2E}"/>
              </a:ext>
            </a:extLst>
          </p:cNvPr>
          <p:cNvGraphicFramePr/>
          <p:nvPr>
            <p:extLst>
              <p:ext uri="{D42A27DB-BD31-4B8C-83A1-F6EECF244321}">
                <p14:modId xmlns:p14="http://schemas.microsoft.com/office/powerpoint/2010/main" val="3337358874"/>
              </p:ext>
            </p:extLst>
          </p:nvPr>
        </p:nvGraphicFramePr>
        <p:xfrm>
          <a:off x="4656193" y="2635424"/>
          <a:ext cx="1973152" cy="1608950"/>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nvGrpSpPr>
          <p:cNvPr id="22" name="Group 21">
            <a:extLst>
              <a:ext uri="{FF2B5EF4-FFF2-40B4-BE49-F238E27FC236}">
                <a16:creationId xmlns:a16="http://schemas.microsoft.com/office/drawing/2014/main" id="{72FD1D71-20E9-0965-9046-3ECD9815022C}"/>
              </a:ext>
            </a:extLst>
          </p:cNvPr>
          <p:cNvGrpSpPr/>
          <p:nvPr/>
        </p:nvGrpSpPr>
        <p:grpSpPr>
          <a:xfrm>
            <a:off x="5441285" y="3175136"/>
            <a:ext cx="456445" cy="529526"/>
            <a:chOff x="2350492" y="2424200"/>
            <a:chExt cx="456445" cy="529526"/>
          </a:xfrm>
        </p:grpSpPr>
        <p:sp>
          <p:nvSpPr>
            <p:cNvPr id="23" name="Arrow: Right 22">
              <a:extLst>
                <a:ext uri="{FF2B5EF4-FFF2-40B4-BE49-F238E27FC236}">
                  <a16:creationId xmlns:a16="http://schemas.microsoft.com/office/drawing/2014/main" id="{86303D59-969A-1FDF-A5F6-91B93DF42EFB}"/>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4" name="Arrow: Right 4">
              <a:extLst>
                <a:ext uri="{FF2B5EF4-FFF2-40B4-BE49-F238E27FC236}">
                  <a16:creationId xmlns:a16="http://schemas.microsoft.com/office/drawing/2014/main" id="{F543B088-CAA2-55C0-492D-34215305F0CC}"/>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pSp>
        <p:nvGrpSpPr>
          <p:cNvPr id="25" name="Group 24">
            <a:extLst>
              <a:ext uri="{FF2B5EF4-FFF2-40B4-BE49-F238E27FC236}">
                <a16:creationId xmlns:a16="http://schemas.microsoft.com/office/drawing/2014/main" id="{29322A36-1E41-DEF4-7866-16BC5E1A24AD}"/>
              </a:ext>
            </a:extLst>
          </p:cNvPr>
          <p:cNvGrpSpPr/>
          <p:nvPr/>
        </p:nvGrpSpPr>
        <p:grpSpPr>
          <a:xfrm>
            <a:off x="5509622" y="3213937"/>
            <a:ext cx="456445" cy="529526"/>
            <a:chOff x="2350492" y="2424200"/>
            <a:chExt cx="456445" cy="529526"/>
          </a:xfrm>
        </p:grpSpPr>
        <p:sp>
          <p:nvSpPr>
            <p:cNvPr id="26" name="Arrow: Right 25">
              <a:extLst>
                <a:ext uri="{FF2B5EF4-FFF2-40B4-BE49-F238E27FC236}">
                  <a16:creationId xmlns:a16="http://schemas.microsoft.com/office/drawing/2014/main" id="{07259D01-4889-7818-9CE0-98D76B58E42E}"/>
                </a:ext>
              </a:extLst>
            </p:cNvPr>
            <p:cNvSpPr/>
            <p:nvPr/>
          </p:nvSpPr>
          <p:spPr>
            <a:xfrm>
              <a:off x="2350492" y="2424200"/>
              <a:ext cx="456445" cy="529526"/>
            </a:xfrm>
            <a:prstGeom prst="rightArrow">
              <a:avLst>
                <a:gd name="adj1" fmla="val 60000"/>
                <a:gd name="adj2" fmla="val 50000"/>
              </a:avLst>
            </a:prstGeom>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7" name="Arrow: Right 4">
              <a:extLst>
                <a:ext uri="{FF2B5EF4-FFF2-40B4-BE49-F238E27FC236}">
                  <a16:creationId xmlns:a16="http://schemas.microsoft.com/office/drawing/2014/main" id="{E418206D-81BA-F2F6-09EA-EC8F27AE72EE}"/>
                </a:ext>
              </a:extLst>
            </p:cNvPr>
            <p:cNvSpPr txBox="1"/>
            <p:nvPr/>
          </p:nvSpPr>
          <p:spPr>
            <a:xfrm>
              <a:off x="2350492" y="2530105"/>
              <a:ext cx="319512" cy="317716"/>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a:p>
          </p:txBody>
        </p:sp>
      </p:grpSp>
      <p:graphicFrame>
        <p:nvGraphicFramePr>
          <p:cNvPr id="6" name="Diagram 5">
            <a:extLst>
              <a:ext uri="{FF2B5EF4-FFF2-40B4-BE49-F238E27FC236}">
                <a16:creationId xmlns:a16="http://schemas.microsoft.com/office/drawing/2014/main" id="{22DC5384-44E2-5D63-6EE0-EA6EBB24A497}"/>
              </a:ext>
            </a:extLst>
          </p:cNvPr>
          <p:cNvGraphicFramePr/>
          <p:nvPr>
            <p:extLst>
              <p:ext uri="{D42A27DB-BD31-4B8C-83A1-F6EECF244321}">
                <p14:modId xmlns:p14="http://schemas.microsoft.com/office/powerpoint/2010/main" val="3840973719"/>
              </p:ext>
            </p:extLst>
          </p:nvPr>
        </p:nvGraphicFramePr>
        <p:xfrm>
          <a:off x="4618610" y="2435477"/>
          <a:ext cx="2127630" cy="201019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pic>
        <p:nvPicPr>
          <p:cNvPr id="11" name="Picture 10">
            <a:extLst>
              <a:ext uri="{FF2B5EF4-FFF2-40B4-BE49-F238E27FC236}">
                <a16:creationId xmlns:a16="http://schemas.microsoft.com/office/drawing/2014/main" id="{2FBB2CCE-5913-5C6F-5400-BDBD4BBFB598}"/>
              </a:ext>
            </a:extLst>
          </p:cNvPr>
          <p:cNvPicPr>
            <a:picLocks noChangeAspect="1"/>
          </p:cNvPicPr>
          <p:nvPr/>
        </p:nvPicPr>
        <p:blipFill>
          <a:blip r:embed="rId23"/>
          <a:stretch>
            <a:fillRect/>
          </a:stretch>
        </p:blipFill>
        <p:spPr>
          <a:xfrm>
            <a:off x="-1" y="0"/>
            <a:ext cx="4200529" cy="1447800"/>
          </a:xfrm>
          <a:prstGeom prst="rect">
            <a:avLst/>
          </a:prstGeom>
        </p:spPr>
      </p:pic>
    </p:spTree>
    <p:extLst>
      <p:ext uri="{BB962C8B-B14F-4D97-AF65-F5344CB8AC3E}">
        <p14:creationId xmlns:p14="http://schemas.microsoft.com/office/powerpoint/2010/main" val="15154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2" presetClass="path" presetSubtype="0" accel="50000" decel="50000" fill="hold" grpId="0" nodeType="clickEffect">
                                  <p:stCondLst>
                                    <p:cond delay="0"/>
                                  </p:stCondLst>
                                  <p:childTnLst>
                                    <p:animMotion origin="layout" path="M -4.16667E-7 -1.48148E-6 L -0.22109 -1.48148E-6 " pathEditMode="relative" rAng="0" ptsTypes="AA">
                                      <p:cBhvr>
                                        <p:cTn id="24" dur="2000" fill="hold"/>
                                        <p:tgtEl>
                                          <p:spTgt spid="5"/>
                                        </p:tgtEl>
                                        <p:attrNameLst>
                                          <p:attrName>ppt_x</p:attrName>
                                          <p:attrName>ppt_y</p:attrName>
                                        </p:attrNameLst>
                                      </p:cBhvr>
                                      <p:rCtr x="-11055" y="0"/>
                                    </p:animMotion>
                                  </p:childTnLst>
                                </p:cTn>
                              </p:par>
                              <p:par>
                                <p:cTn id="25" presetID="42" presetClass="path" presetSubtype="0" accel="50000" decel="50000" fill="hold" nodeType="withEffect">
                                  <p:stCondLst>
                                    <p:cond delay="0"/>
                                  </p:stCondLst>
                                  <p:childTnLst>
                                    <p:animMotion origin="layout" path="M -3.95833E-6 -3.7037E-7 L -0.11276 0.00069 " pathEditMode="relative" rAng="0" ptsTypes="AA">
                                      <p:cBhvr>
                                        <p:cTn id="26" dur="2000" fill="hold"/>
                                        <p:tgtEl>
                                          <p:spTgt spid="22"/>
                                        </p:tgtEl>
                                        <p:attrNameLst>
                                          <p:attrName>ppt_x</p:attrName>
                                          <p:attrName>ppt_y</p:attrName>
                                        </p:attrNameLst>
                                      </p:cBhvr>
                                      <p:rCtr x="-5638" y="23"/>
                                    </p:animMotion>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0" nodeType="clickEffect">
                                  <p:stCondLst>
                                    <p:cond delay="0"/>
                                  </p:stCondLst>
                                  <p:childTnLst>
                                    <p:animMotion origin="layout" path="M -4.16667E-7 -3.7037E-7 L 0.2207 0.00023 " pathEditMode="relative" rAng="0" ptsTypes="AA">
                                      <p:cBhvr>
                                        <p:cTn id="30" dur="2000" fill="hold"/>
                                        <p:tgtEl>
                                          <p:spTgt spid="21"/>
                                        </p:tgtEl>
                                        <p:attrNameLst>
                                          <p:attrName>ppt_x</p:attrName>
                                          <p:attrName>ppt_y</p:attrName>
                                        </p:attrNameLst>
                                      </p:cBhvr>
                                      <p:rCtr x="11029" y="0"/>
                                    </p:animMotion>
                                  </p:childTnLst>
                                </p:cTn>
                              </p:par>
                              <p:par>
                                <p:cTn id="31" presetID="42" presetClass="path" presetSubtype="0" accel="50000" decel="50000" fill="hold" nodeType="withEffect">
                                  <p:stCondLst>
                                    <p:cond delay="0"/>
                                  </p:stCondLst>
                                  <p:childTnLst>
                                    <p:animMotion origin="layout" path="M -2.91667E-6 4.07407E-6 L 0.11016 -0.00718 " pathEditMode="relative" rAng="0" ptsTypes="AA">
                                      <p:cBhvr>
                                        <p:cTn id="32" dur="2000" fill="hold"/>
                                        <p:tgtEl>
                                          <p:spTgt spid="25"/>
                                        </p:tgtEl>
                                        <p:attrNameLst>
                                          <p:attrName>ppt_x</p:attrName>
                                          <p:attrName>ppt_y</p:attrName>
                                        </p:attrNameLst>
                                      </p:cBhvr>
                                      <p:rCtr x="5508" y="-370"/>
                                    </p:animMotion>
                                  </p:childTnLst>
                                </p:cTn>
                              </p:par>
                            </p:childTnLst>
                          </p:cTn>
                        </p:par>
                      </p:childTnLst>
                    </p:cTn>
                  </p:par>
                  <p:par>
                    <p:cTn id="33" fill="hold">
                      <p:stCondLst>
                        <p:cond delay="indefinite"/>
                      </p:stCondLst>
                      <p:childTnLst>
                        <p:par>
                          <p:cTn id="34" fill="hold">
                            <p:stCondLst>
                              <p:cond delay="0"/>
                            </p:stCondLst>
                            <p:childTnLst>
                              <p:par>
                                <p:cTn id="35" presetID="42" presetClass="path" presetSubtype="0" accel="50000" decel="50000" fill="hold" grpId="0" nodeType="clickEffect">
                                  <p:stCondLst>
                                    <p:cond delay="0"/>
                                  </p:stCondLst>
                                  <p:childTnLst>
                                    <p:animMotion origin="layout" path="M -3.95833E-6 -3.7037E-7 L -0.00052 0.26273 " pathEditMode="relative" rAng="0" ptsTypes="AA">
                                      <p:cBhvr>
                                        <p:cTn id="36" dur="2000" fill="hold"/>
                                        <p:tgtEl>
                                          <p:spTgt spid="10"/>
                                        </p:tgtEl>
                                        <p:attrNameLst>
                                          <p:attrName>ppt_x</p:attrName>
                                          <p:attrName>ppt_y</p:attrName>
                                        </p:attrNameLst>
                                      </p:cBhvr>
                                      <p:rCtr x="-26" y="13125"/>
                                    </p:animMotion>
                                  </p:childTnLst>
                                </p:cTn>
                              </p:par>
                              <p:par>
                                <p:cTn id="37" presetID="42" presetClass="path" presetSubtype="0" accel="50000" decel="50000" fill="hold" nodeType="withEffect">
                                  <p:stCondLst>
                                    <p:cond delay="0"/>
                                  </p:stCondLst>
                                  <p:childTnLst>
                                    <p:animMotion origin="layout" path="M -1.25E-6 2.22222E-6 L 0.00104 0.1243 " pathEditMode="relative" rAng="0" ptsTypes="AA">
                                      <p:cBhvr>
                                        <p:cTn id="38" dur="2000" fill="hold"/>
                                        <p:tgtEl>
                                          <p:spTgt spid="13"/>
                                        </p:tgtEl>
                                        <p:attrNameLst>
                                          <p:attrName>ppt_x</p:attrName>
                                          <p:attrName>ppt_y</p:attrName>
                                        </p:attrNameLst>
                                      </p:cBhvr>
                                      <p:rCtr x="52" y="6204"/>
                                    </p:animMotion>
                                  </p:childTnLst>
                                </p:cTn>
                              </p:par>
                              <p:par>
                                <p:cTn id="39" presetID="42" presetClass="path" presetSubtype="0" accel="50000" decel="50000" fill="hold" nodeType="withEffect">
                                  <p:stCondLst>
                                    <p:cond delay="0"/>
                                  </p:stCondLst>
                                  <p:childTnLst>
                                    <p:animMotion origin="layout" path="M 6.25E-7 4.07407E-6 L 0.00052 0.13101 " pathEditMode="relative" rAng="0" ptsTypes="AA">
                                      <p:cBhvr>
                                        <p:cTn id="40" dur="2000" fill="hold"/>
                                        <p:tgtEl>
                                          <p:spTgt spid="16"/>
                                        </p:tgtEl>
                                        <p:attrNameLst>
                                          <p:attrName>ppt_x</p:attrName>
                                          <p:attrName>ppt_y</p:attrName>
                                        </p:attrNameLst>
                                      </p:cBhvr>
                                      <p:rCtr x="26" y="655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0" grpId="0">
        <p:bldAsOne/>
      </p:bldGraphic>
      <p:bldGraphic spid="10" grpId="1">
        <p:bldAsOne/>
      </p:bldGraphic>
      <p:bldGraphic spid="5" grpId="0">
        <p:bldAsOne/>
      </p:bldGraphic>
      <p:bldGraphic spid="5" grpId="1">
        <p:bldAsOne/>
      </p:bldGraphic>
      <p:bldGraphic spid="21" grpId="0">
        <p:bldAsOne/>
      </p:bldGraphic>
      <p:bldGraphic spid="21" grpId="1">
        <p:bldAsOne/>
      </p:bldGraphic>
      <p:bldGraphic spid="6"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C56E301-396B-B6FC-00EE-376FD4A90EB7}"/>
              </a:ext>
            </a:extLst>
          </p:cNvPr>
          <p:cNvSpPr txBox="1">
            <a:spLocks/>
          </p:cNvSpPr>
          <p:nvPr/>
        </p:nvSpPr>
        <p:spPr>
          <a:xfrm>
            <a:off x="7215346" y="2980792"/>
            <a:ext cx="9953308" cy="5244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a:t>The hard part</a:t>
            </a:r>
          </a:p>
        </p:txBody>
      </p:sp>
    </p:spTree>
    <p:extLst>
      <p:ext uri="{BB962C8B-B14F-4D97-AF65-F5344CB8AC3E}">
        <p14:creationId xmlns:p14="http://schemas.microsoft.com/office/powerpoint/2010/main" val="100132017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F9B3EA12-2AF0-E2AC-F529-CDC4ECEA087B}"/>
              </a:ext>
            </a:extLst>
          </p:cNvPr>
          <p:cNvPicPr>
            <a:picLocks noChangeAspect="1"/>
          </p:cNvPicPr>
          <p:nvPr/>
        </p:nvPicPr>
        <p:blipFill>
          <a:blip r:embed="rId3"/>
          <a:stretch>
            <a:fillRect/>
          </a:stretch>
        </p:blipFill>
        <p:spPr>
          <a:xfrm>
            <a:off x="2201334" y="942477"/>
            <a:ext cx="7188867" cy="5847790"/>
          </a:xfrm>
          <a:prstGeom prst="rect">
            <a:avLst/>
          </a:prstGeom>
        </p:spPr>
      </p:pic>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77853" y="230293"/>
            <a:ext cx="9953308" cy="524408"/>
          </a:xfrm>
        </p:spPr>
        <p:txBody>
          <a:bodyPr/>
          <a:lstStyle/>
          <a:p>
            <a:r>
              <a:rPr lang="en-US"/>
              <a:t>The hard part:</a:t>
            </a:r>
          </a:p>
        </p:txBody>
      </p:sp>
      <p:sp>
        <p:nvSpPr>
          <p:cNvPr id="9" name="Title 1">
            <a:extLst>
              <a:ext uri="{FF2B5EF4-FFF2-40B4-BE49-F238E27FC236}">
                <a16:creationId xmlns:a16="http://schemas.microsoft.com/office/drawing/2014/main" id="{F79EE9BD-0670-907B-C346-4A0D9C3055EF}"/>
              </a:ext>
            </a:extLst>
          </p:cNvPr>
          <p:cNvSpPr txBox="1">
            <a:spLocks/>
          </p:cNvSpPr>
          <p:nvPr/>
        </p:nvSpPr>
        <p:spPr>
          <a:xfrm>
            <a:off x="177853" y="577249"/>
            <a:ext cx="9953308" cy="524408"/>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lang="en-US" sz="2800" kern="1200" cap="all" spc="150" baseline="0" dirty="0">
                <a:solidFill>
                  <a:schemeClr val="tx1"/>
                </a:solidFill>
                <a:latin typeface="+mj-lt"/>
                <a:ea typeface="+mj-ea"/>
                <a:cs typeface="+mj-cs"/>
              </a:defRPr>
            </a:lvl1pPr>
          </a:lstStyle>
          <a:p>
            <a:r>
              <a:rPr lang="en-US" sz="2400" dirty="0"/>
              <a:t>Part 1: lack of background knowledge</a:t>
            </a:r>
          </a:p>
        </p:txBody>
      </p:sp>
      <mc:AlternateContent xmlns:mc="http://schemas.openxmlformats.org/markup-compatibility/2006" xmlns:p14="http://schemas.microsoft.com/office/powerpoint/2010/main">
        <mc:Choice Requires="p14">
          <p:contentPart p14:bwMode="auto" r:id="rId4">
            <p14:nvContentPartPr>
              <p14:cNvPr id="31" name="Ink 30">
                <a:extLst>
                  <a:ext uri="{FF2B5EF4-FFF2-40B4-BE49-F238E27FC236}">
                    <a16:creationId xmlns:a16="http://schemas.microsoft.com/office/drawing/2014/main" id="{674DE631-00E0-2C3B-3EE1-F631B2A00606}"/>
                  </a:ext>
                </a:extLst>
              </p14:cNvPr>
              <p14:cNvContentPartPr/>
              <p14:nvPr/>
            </p14:nvContentPartPr>
            <p14:xfrm>
              <a:off x="2614200" y="2816827"/>
              <a:ext cx="507600" cy="28440"/>
            </p14:xfrm>
          </p:contentPart>
        </mc:Choice>
        <mc:Fallback xmlns="">
          <p:pic>
            <p:nvPicPr>
              <p:cNvPr id="31" name="Ink 30">
                <a:extLst>
                  <a:ext uri="{FF2B5EF4-FFF2-40B4-BE49-F238E27FC236}">
                    <a16:creationId xmlns:a16="http://schemas.microsoft.com/office/drawing/2014/main" id="{674DE631-00E0-2C3B-3EE1-F631B2A00606}"/>
                  </a:ext>
                </a:extLst>
              </p:cNvPr>
              <p:cNvPicPr/>
              <p:nvPr/>
            </p:nvPicPr>
            <p:blipFill>
              <a:blip r:embed="rId5"/>
              <a:stretch>
                <a:fillRect/>
              </a:stretch>
            </p:blipFill>
            <p:spPr>
              <a:xfrm>
                <a:off x="2578200" y="2744827"/>
                <a:ext cx="579240" cy="172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32" name="Ink 31">
                <a:extLst>
                  <a:ext uri="{FF2B5EF4-FFF2-40B4-BE49-F238E27FC236}">
                    <a16:creationId xmlns:a16="http://schemas.microsoft.com/office/drawing/2014/main" id="{AEC8EF4C-B6AE-79FE-78C2-0854F30EEFDB}"/>
                  </a:ext>
                </a:extLst>
              </p14:cNvPr>
              <p14:cNvContentPartPr/>
              <p14:nvPr/>
            </p14:nvContentPartPr>
            <p14:xfrm>
              <a:off x="2600880" y="3115267"/>
              <a:ext cx="900000" cy="22320"/>
            </p14:xfrm>
          </p:contentPart>
        </mc:Choice>
        <mc:Fallback xmlns="">
          <p:pic>
            <p:nvPicPr>
              <p:cNvPr id="32" name="Ink 31">
                <a:extLst>
                  <a:ext uri="{FF2B5EF4-FFF2-40B4-BE49-F238E27FC236}">
                    <a16:creationId xmlns:a16="http://schemas.microsoft.com/office/drawing/2014/main" id="{AEC8EF4C-B6AE-79FE-78C2-0854F30EEFDB}"/>
                  </a:ext>
                </a:extLst>
              </p:cNvPr>
              <p:cNvPicPr/>
              <p:nvPr/>
            </p:nvPicPr>
            <p:blipFill>
              <a:blip r:embed="rId7"/>
              <a:stretch>
                <a:fillRect/>
              </a:stretch>
            </p:blipFill>
            <p:spPr>
              <a:xfrm>
                <a:off x="2564894" y="3043267"/>
                <a:ext cx="971611"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3" name="Ink 32">
                <a:extLst>
                  <a:ext uri="{FF2B5EF4-FFF2-40B4-BE49-F238E27FC236}">
                    <a16:creationId xmlns:a16="http://schemas.microsoft.com/office/drawing/2014/main" id="{D1264B73-935E-4DDE-A0C0-E1F1EC77AF40}"/>
                  </a:ext>
                </a:extLst>
              </p14:cNvPr>
              <p14:cNvContentPartPr/>
              <p14:nvPr/>
            </p14:nvContentPartPr>
            <p14:xfrm>
              <a:off x="2607720" y="3400027"/>
              <a:ext cx="317880" cy="34200"/>
            </p14:xfrm>
          </p:contentPart>
        </mc:Choice>
        <mc:Fallback xmlns="">
          <p:pic>
            <p:nvPicPr>
              <p:cNvPr id="33" name="Ink 32">
                <a:extLst>
                  <a:ext uri="{FF2B5EF4-FFF2-40B4-BE49-F238E27FC236}">
                    <a16:creationId xmlns:a16="http://schemas.microsoft.com/office/drawing/2014/main" id="{D1264B73-935E-4DDE-A0C0-E1F1EC77AF40}"/>
                  </a:ext>
                </a:extLst>
              </p:cNvPr>
              <p:cNvPicPr/>
              <p:nvPr/>
            </p:nvPicPr>
            <p:blipFill>
              <a:blip r:embed="rId9"/>
              <a:stretch>
                <a:fillRect/>
              </a:stretch>
            </p:blipFill>
            <p:spPr>
              <a:xfrm>
                <a:off x="2571761" y="3328027"/>
                <a:ext cx="389439" cy="177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37" name="Ink 36">
                <a:extLst>
                  <a:ext uri="{FF2B5EF4-FFF2-40B4-BE49-F238E27FC236}">
                    <a16:creationId xmlns:a16="http://schemas.microsoft.com/office/drawing/2014/main" id="{E9DEEB49-C2A5-7B4F-43B1-C1B00A8A1F0D}"/>
                  </a:ext>
                </a:extLst>
              </p14:cNvPr>
              <p14:cNvContentPartPr/>
              <p14:nvPr/>
            </p14:nvContentPartPr>
            <p14:xfrm>
              <a:off x="3108760" y="3941827"/>
              <a:ext cx="338400" cy="360"/>
            </p14:xfrm>
          </p:contentPart>
        </mc:Choice>
        <mc:Fallback xmlns="">
          <p:pic>
            <p:nvPicPr>
              <p:cNvPr id="37" name="Ink 36">
                <a:extLst>
                  <a:ext uri="{FF2B5EF4-FFF2-40B4-BE49-F238E27FC236}">
                    <a16:creationId xmlns:a16="http://schemas.microsoft.com/office/drawing/2014/main" id="{E9DEEB49-C2A5-7B4F-43B1-C1B00A8A1F0D}"/>
                  </a:ext>
                </a:extLst>
              </p:cNvPr>
              <p:cNvPicPr/>
              <p:nvPr/>
            </p:nvPicPr>
            <p:blipFill>
              <a:blip r:embed="rId11"/>
              <a:stretch>
                <a:fillRect/>
              </a:stretch>
            </p:blipFill>
            <p:spPr>
              <a:xfrm>
                <a:off x="3072760" y="3869827"/>
                <a:ext cx="410040" cy="144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38" name="Ink 37">
                <a:extLst>
                  <a:ext uri="{FF2B5EF4-FFF2-40B4-BE49-F238E27FC236}">
                    <a16:creationId xmlns:a16="http://schemas.microsoft.com/office/drawing/2014/main" id="{7D3EC058-E777-38EB-DAA2-FCC3BFAC6A1D}"/>
                  </a:ext>
                </a:extLst>
              </p14:cNvPr>
              <p14:cNvContentPartPr/>
              <p14:nvPr/>
            </p14:nvContentPartPr>
            <p14:xfrm>
              <a:off x="4442920" y="4307227"/>
              <a:ext cx="1165320" cy="47880"/>
            </p14:xfrm>
          </p:contentPart>
        </mc:Choice>
        <mc:Fallback xmlns="">
          <p:pic>
            <p:nvPicPr>
              <p:cNvPr id="38" name="Ink 37">
                <a:extLst>
                  <a:ext uri="{FF2B5EF4-FFF2-40B4-BE49-F238E27FC236}">
                    <a16:creationId xmlns:a16="http://schemas.microsoft.com/office/drawing/2014/main" id="{7D3EC058-E777-38EB-DAA2-FCC3BFAC6A1D}"/>
                  </a:ext>
                </a:extLst>
              </p:cNvPr>
              <p:cNvPicPr/>
              <p:nvPr/>
            </p:nvPicPr>
            <p:blipFill>
              <a:blip r:embed="rId13"/>
              <a:stretch>
                <a:fillRect/>
              </a:stretch>
            </p:blipFill>
            <p:spPr>
              <a:xfrm>
                <a:off x="4406920" y="4235227"/>
                <a:ext cx="1236960" cy="191520"/>
              </a:xfrm>
              <a:prstGeom prst="rect">
                <a:avLst/>
              </a:prstGeom>
            </p:spPr>
          </p:pic>
        </mc:Fallback>
      </mc:AlternateContent>
      <p:pic>
        <p:nvPicPr>
          <p:cNvPr id="3" name="Picture 2">
            <a:extLst>
              <a:ext uri="{FF2B5EF4-FFF2-40B4-BE49-F238E27FC236}">
                <a16:creationId xmlns:a16="http://schemas.microsoft.com/office/drawing/2014/main" id="{4B25C86A-D30A-E8E4-3A38-A74031680763}"/>
              </a:ext>
            </a:extLst>
          </p:cNvPr>
          <p:cNvPicPr>
            <a:picLocks noChangeAspect="1"/>
          </p:cNvPicPr>
          <p:nvPr/>
        </p:nvPicPr>
        <p:blipFill>
          <a:blip r:embed="rId14"/>
          <a:stretch>
            <a:fillRect/>
          </a:stretch>
        </p:blipFill>
        <p:spPr>
          <a:xfrm>
            <a:off x="4837078" y="2345852"/>
            <a:ext cx="5124882" cy="1749120"/>
          </a:xfrm>
          <a:prstGeom prst="rect">
            <a:avLst/>
          </a:prstGeom>
        </p:spPr>
      </p:pic>
    </p:spTree>
    <p:extLst>
      <p:ext uri="{BB962C8B-B14F-4D97-AF65-F5344CB8AC3E}">
        <p14:creationId xmlns:p14="http://schemas.microsoft.com/office/powerpoint/2010/main" val="50191274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7" presetClass="entr" presetSubtype="10" fill="hold" nodeType="clickEffect">
                                  <p:stCondLst>
                                    <p:cond delay="0"/>
                                  </p:stCondLst>
                                  <p:childTnLst>
                                    <p:set>
                                      <p:cBhvr>
                                        <p:cTn id="12" dur="1" fill="hold">
                                          <p:stCondLst>
                                            <p:cond delay="0"/>
                                          </p:stCondLst>
                                        </p:cTn>
                                        <p:tgtEl>
                                          <p:spTgt spid="33"/>
                                        </p:tgtEl>
                                        <p:attrNameLst>
                                          <p:attrName>style.visibility</p:attrName>
                                        </p:attrNameLst>
                                      </p:cBhvr>
                                      <p:to>
                                        <p:strVal val="visible"/>
                                      </p:to>
                                    </p:set>
                                    <p:anim calcmode="lin" valueType="num">
                                      <p:cBhvr>
                                        <p:cTn id="13" dur="500" fill="hold"/>
                                        <p:tgtEl>
                                          <p:spTgt spid="33"/>
                                        </p:tgtEl>
                                        <p:attrNameLst>
                                          <p:attrName>ppt_w</p:attrName>
                                        </p:attrNameLst>
                                      </p:cBhvr>
                                      <p:tavLst>
                                        <p:tav tm="0">
                                          <p:val>
                                            <p:fltVal val="0"/>
                                          </p:val>
                                        </p:tav>
                                        <p:tav tm="100000">
                                          <p:val>
                                            <p:strVal val="#ppt_w"/>
                                          </p:val>
                                        </p:tav>
                                      </p:tavLst>
                                    </p:anim>
                                    <p:anim calcmode="lin" valueType="num">
                                      <p:cBhvr>
                                        <p:cTn id="14" dur="500" fill="hold"/>
                                        <p:tgtEl>
                                          <p:spTgt spid="33"/>
                                        </p:tgtEl>
                                        <p:attrNameLst>
                                          <p:attrName>ppt_h</p:attrName>
                                        </p:attrNameLst>
                                      </p:cBhvr>
                                      <p:tavLst>
                                        <p:tav tm="0">
                                          <p:val>
                                            <p:strVal val="#ppt_h"/>
                                          </p:val>
                                        </p:tav>
                                        <p:tav tm="100000">
                                          <p:val>
                                            <p:strVal val="#ppt_h"/>
                                          </p:val>
                                        </p:tav>
                                      </p:tavLst>
                                    </p:anim>
                                  </p:childTnLst>
                                </p:cTn>
                              </p:par>
                              <p:par>
                                <p:cTn id="15" presetID="17" presetClass="entr" presetSubtype="10" fill="hold"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p:cTn id="17" dur="500" fill="hold"/>
                                        <p:tgtEl>
                                          <p:spTgt spid="31"/>
                                        </p:tgtEl>
                                        <p:attrNameLst>
                                          <p:attrName>ppt_w</p:attrName>
                                        </p:attrNameLst>
                                      </p:cBhvr>
                                      <p:tavLst>
                                        <p:tav tm="0">
                                          <p:val>
                                            <p:fltVal val="0"/>
                                          </p:val>
                                        </p:tav>
                                        <p:tav tm="100000">
                                          <p:val>
                                            <p:strVal val="#ppt_w"/>
                                          </p:val>
                                        </p:tav>
                                      </p:tavLst>
                                    </p:anim>
                                    <p:anim calcmode="lin" valueType="num">
                                      <p:cBhvr>
                                        <p:cTn id="18" dur="500" fill="hold"/>
                                        <p:tgtEl>
                                          <p:spTgt spid="31"/>
                                        </p:tgtEl>
                                        <p:attrNameLst>
                                          <p:attrName>ppt_h</p:attrName>
                                        </p:attrNameLst>
                                      </p:cBhvr>
                                      <p:tavLst>
                                        <p:tav tm="0">
                                          <p:val>
                                            <p:strVal val="#ppt_h"/>
                                          </p:val>
                                        </p:tav>
                                        <p:tav tm="100000">
                                          <p:val>
                                            <p:strVal val="#ppt_h"/>
                                          </p:val>
                                        </p:tav>
                                      </p:tavLst>
                                    </p:anim>
                                  </p:childTnLst>
                                </p:cTn>
                              </p:par>
                              <p:par>
                                <p:cTn id="19" presetID="17" presetClass="entr" presetSubtype="1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strVal val="#ppt_h"/>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17" presetClass="entr" presetSubtype="1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strVal val="#ppt_h"/>
                                          </p:val>
                                        </p:tav>
                                        <p:tav tm="100000">
                                          <p:val>
                                            <p:strVal val="#ppt_h"/>
                                          </p:val>
                                        </p:tav>
                                      </p:tavLst>
                                    </p:anim>
                                  </p:childTnLst>
                                </p:cTn>
                              </p:par>
                            </p:childTnLst>
                          </p:cTn>
                        </p:par>
                      </p:childTnLst>
                    </p:cTn>
                  </p:par>
                  <p:par>
                    <p:cTn id="29" fill="hold">
                      <p:stCondLst>
                        <p:cond delay="indefinite"/>
                      </p:stCondLst>
                      <p:childTnLst>
                        <p:par>
                          <p:cTn id="30" fill="hold">
                            <p:stCondLst>
                              <p:cond delay="0"/>
                            </p:stCondLst>
                            <p:childTnLst>
                              <p:par>
                                <p:cTn id="31" presetID="17" presetClass="entr" presetSubtype="10" fill="hold" nodeType="click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2" fill="hold" nodeType="clickEffect">
                                  <p:stCondLst>
                                    <p:cond delay="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500" fill="hold"/>
                                        <p:tgtEl>
                                          <p:spTgt spid="3"/>
                                        </p:tgtEl>
                                        <p:attrNameLst>
                                          <p:attrName>ppt_x</p:attrName>
                                        </p:attrNameLst>
                                      </p:cBhvr>
                                      <p:tavLst>
                                        <p:tav tm="0">
                                          <p:val>
                                            <p:strVal val="1+#ppt_w/2"/>
                                          </p:val>
                                        </p:tav>
                                        <p:tav tm="100000">
                                          <p:val>
                                            <p:strVal val="#ppt_x"/>
                                          </p:val>
                                        </p:tav>
                                      </p:tavLst>
                                    </p:anim>
                                    <p:anim calcmode="lin" valueType="num">
                                      <p:cBhvr additive="base">
                                        <p:cTn id="40"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xit" presetSubtype="8" fill="hold" nodeType="clickEffect">
                                  <p:stCondLst>
                                    <p:cond delay="0"/>
                                  </p:stCondLst>
                                  <p:childTnLst>
                                    <p:anim calcmode="lin" valueType="num">
                                      <p:cBhvr additive="base">
                                        <p:cTn id="44" dur="250"/>
                                        <p:tgtEl>
                                          <p:spTgt spid="18"/>
                                        </p:tgtEl>
                                        <p:attrNameLst>
                                          <p:attrName>ppt_x</p:attrName>
                                        </p:attrNameLst>
                                      </p:cBhvr>
                                      <p:tavLst>
                                        <p:tav tm="0">
                                          <p:val>
                                            <p:strVal val="ppt_x"/>
                                          </p:val>
                                        </p:tav>
                                        <p:tav tm="100000">
                                          <p:val>
                                            <p:strVal val="0-ppt_w/2"/>
                                          </p:val>
                                        </p:tav>
                                      </p:tavLst>
                                    </p:anim>
                                    <p:anim calcmode="lin" valueType="num">
                                      <p:cBhvr additive="base">
                                        <p:cTn id="45" dur="250"/>
                                        <p:tgtEl>
                                          <p:spTgt spid="18"/>
                                        </p:tgtEl>
                                        <p:attrNameLst>
                                          <p:attrName>ppt_y</p:attrName>
                                        </p:attrNameLst>
                                      </p:cBhvr>
                                      <p:tavLst>
                                        <p:tav tm="0">
                                          <p:val>
                                            <p:strVal val="ppt_y"/>
                                          </p:val>
                                        </p:tav>
                                        <p:tav tm="100000">
                                          <p:val>
                                            <p:strVal val="ppt_y"/>
                                          </p:val>
                                        </p:tav>
                                      </p:tavLst>
                                    </p:anim>
                                    <p:set>
                                      <p:cBhvr>
                                        <p:cTn id="46" dur="1" fill="hold">
                                          <p:stCondLst>
                                            <p:cond delay="249"/>
                                          </p:stCondLst>
                                        </p:cTn>
                                        <p:tgtEl>
                                          <p:spTgt spid="18"/>
                                        </p:tgtEl>
                                        <p:attrNameLst>
                                          <p:attrName>style.visibility</p:attrName>
                                        </p:attrNameLst>
                                      </p:cBhvr>
                                      <p:to>
                                        <p:strVal val="hidden"/>
                                      </p:to>
                                    </p:set>
                                  </p:childTnLst>
                                </p:cTn>
                              </p:par>
                              <p:par>
                                <p:cTn id="47" presetID="2" presetClass="exit" presetSubtype="8" fill="hold" nodeType="withEffect">
                                  <p:stCondLst>
                                    <p:cond delay="0"/>
                                  </p:stCondLst>
                                  <p:childTnLst>
                                    <p:anim calcmode="lin" valueType="num">
                                      <p:cBhvr additive="base">
                                        <p:cTn id="48" dur="250"/>
                                        <p:tgtEl>
                                          <p:spTgt spid="33"/>
                                        </p:tgtEl>
                                        <p:attrNameLst>
                                          <p:attrName>ppt_x</p:attrName>
                                        </p:attrNameLst>
                                      </p:cBhvr>
                                      <p:tavLst>
                                        <p:tav tm="0">
                                          <p:val>
                                            <p:strVal val="ppt_x"/>
                                          </p:val>
                                        </p:tav>
                                        <p:tav tm="100000">
                                          <p:val>
                                            <p:strVal val="0-ppt_w/2"/>
                                          </p:val>
                                        </p:tav>
                                      </p:tavLst>
                                    </p:anim>
                                    <p:anim calcmode="lin" valueType="num">
                                      <p:cBhvr additive="base">
                                        <p:cTn id="49" dur="250"/>
                                        <p:tgtEl>
                                          <p:spTgt spid="33"/>
                                        </p:tgtEl>
                                        <p:attrNameLst>
                                          <p:attrName>ppt_y</p:attrName>
                                        </p:attrNameLst>
                                      </p:cBhvr>
                                      <p:tavLst>
                                        <p:tav tm="0">
                                          <p:val>
                                            <p:strVal val="ppt_y"/>
                                          </p:val>
                                        </p:tav>
                                        <p:tav tm="100000">
                                          <p:val>
                                            <p:strVal val="ppt_y"/>
                                          </p:val>
                                        </p:tav>
                                      </p:tavLst>
                                    </p:anim>
                                    <p:set>
                                      <p:cBhvr>
                                        <p:cTn id="50" dur="1" fill="hold">
                                          <p:stCondLst>
                                            <p:cond delay="249"/>
                                          </p:stCondLst>
                                        </p:cTn>
                                        <p:tgtEl>
                                          <p:spTgt spid="33"/>
                                        </p:tgtEl>
                                        <p:attrNameLst>
                                          <p:attrName>style.visibility</p:attrName>
                                        </p:attrNameLst>
                                      </p:cBhvr>
                                      <p:to>
                                        <p:strVal val="hidden"/>
                                      </p:to>
                                    </p:set>
                                  </p:childTnLst>
                                </p:cTn>
                              </p:par>
                              <p:par>
                                <p:cTn id="51" presetID="2" presetClass="exit" presetSubtype="8" fill="hold" nodeType="withEffect">
                                  <p:stCondLst>
                                    <p:cond delay="0"/>
                                  </p:stCondLst>
                                  <p:childTnLst>
                                    <p:anim calcmode="lin" valueType="num">
                                      <p:cBhvr additive="base">
                                        <p:cTn id="52" dur="250"/>
                                        <p:tgtEl>
                                          <p:spTgt spid="31"/>
                                        </p:tgtEl>
                                        <p:attrNameLst>
                                          <p:attrName>ppt_x</p:attrName>
                                        </p:attrNameLst>
                                      </p:cBhvr>
                                      <p:tavLst>
                                        <p:tav tm="0">
                                          <p:val>
                                            <p:strVal val="ppt_x"/>
                                          </p:val>
                                        </p:tav>
                                        <p:tav tm="100000">
                                          <p:val>
                                            <p:strVal val="0-ppt_w/2"/>
                                          </p:val>
                                        </p:tav>
                                      </p:tavLst>
                                    </p:anim>
                                    <p:anim calcmode="lin" valueType="num">
                                      <p:cBhvr additive="base">
                                        <p:cTn id="53" dur="250"/>
                                        <p:tgtEl>
                                          <p:spTgt spid="31"/>
                                        </p:tgtEl>
                                        <p:attrNameLst>
                                          <p:attrName>ppt_y</p:attrName>
                                        </p:attrNameLst>
                                      </p:cBhvr>
                                      <p:tavLst>
                                        <p:tav tm="0">
                                          <p:val>
                                            <p:strVal val="ppt_y"/>
                                          </p:val>
                                        </p:tav>
                                        <p:tav tm="100000">
                                          <p:val>
                                            <p:strVal val="ppt_y"/>
                                          </p:val>
                                        </p:tav>
                                      </p:tavLst>
                                    </p:anim>
                                    <p:set>
                                      <p:cBhvr>
                                        <p:cTn id="54" dur="1" fill="hold">
                                          <p:stCondLst>
                                            <p:cond delay="249"/>
                                          </p:stCondLst>
                                        </p:cTn>
                                        <p:tgtEl>
                                          <p:spTgt spid="31"/>
                                        </p:tgtEl>
                                        <p:attrNameLst>
                                          <p:attrName>style.visibility</p:attrName>
                                        </p:attrNameLst>
                                      </p:cBhvr>
                                      <p:to>
                                        <p:strVal val="hidden"/>
                                      </p:to>
                                    </p:set>
                                  </p:childTnLst>
                                </p:cTn>
                              </p:par>
                              <p:par>
                                <p:cTn id="55" presetID="2" presetClass="exit" presetSubtype="8" fill="hold" nodeType="withEffect">
                                  <p:stCondLst>
                                    <p:cond delay="0"/>
                                  </p:stCondLst>
                                  <p:childTnLst>
                                    <p:anim calcmode="lin" valueType="num">
                                      <p:cBhvr additive="base">
                                        <p:cTn id="56" dur="250"/>
                                        <p:tgtEl>
                                          <p:spTgt spid="32"/>
                                        </p:tgtEl>
                                        <p:attrNameLst>
                                          <p:attrName>ppt_x</p:attrName>
                                        </p:attrNameLst>
                                      </p:cBhvr>
                                      <p:tavLst>
                                        <p:tav tm="0">
                                          <p:val>
                                            <p:strVal val="ppt_x"/>
                                          </p:val>
                                        </p:tav>
                                        <p:tav tm="100000">
                                          <p:val>
                                            <p:strVal val="0-ppt_w/2"/>
                                          </p:val>
                                        </p:tav>
                                      </p:tavLst>
                                    </p:anim>
                                    <p:anim calcmode="lin" valueType="num">
                                      <p:cBhvr additive="base">
                                        <p:cTn id="57" dur="250"/>
                                        <p:tgtEl>
                                          <p:spTgt spid="32"/>
                                        </p:tgtEl>
                                        <p:attrNameLst>
                                          <p:attrName>ppt_y</p:attrName>
                                        </p:attrNameLst>
                                      </p:cBhvr>
                                      <p:tavLst>
                                        <p:tav tm="0">
                                          <p:val>
                                            <p:strVal val="ppt_y"/>
                                          </p:val>
                                        </p:tav>
                                        <p:tav tm="100000">
                                          <p:val>
                                            <p:strVal val="ppt_y"/>
                                          </p:val>
                                        </p:tav>
                                      </p:tavLst>
                                    </p:anim>
                                    <p:set>
                                      <p:cBhvr>
                                        <p:cTn id="58" dur="1" fill="hold">
                                          <p:stCondLst>
                                            <p:cond delay="249"/>
                                          </p:stCondLst>
                                        </p:cTn>
                                        <p:tgtEl>
                                          <p:spTgt spid="32"/>
                                        </p:tgtEl>
                                        <p:attrNameLst>
                                          <p:attrName>style.visibility</p:attrName>
                                        </p:attrNameLst>
                                      </p:cBhvr>
                                      <p:to>
                                        <p:strVal val="hidden"/>
                                      </p:to>
                                    </p:set>
                                  </p:childTnLst>
                                </p:cTn>
                              </p:par>
                              <p:par>
                                <p:cTn id="59" presetID="2" presetClass="exit" presetSubtype="8" fill="hold" nodeType="withEffect">
                                  <p:stCondLst>
                                    <p:cond delay="0"/>
                                  </p:stCondLst>
                                  <p:childTnLst>
                                    <p:anim calcmode="lin" valueType="num">
                                      <p:cBhvr additive="base">
                                        <p:cTn id="60" dur="250"/>
                                        <p:tgtEl>
                                          <p:spTgt spid="37"/>
                                        </p:tgtEl>
                                        <p:attrNameLst>
                                          <p:attrName>ppt_x</p:attrName>
                                        </p:attrNameLst>
                                      </p:cBhvr>
                                      <p:tavLst>
                                        <p:tav tm="0">
                                          <p:val>
                                            <p:strVal val="ppt_x"/>
                                          </p:val>
                                        </p:tav>
                                        <p:tav tm="100000">
                                          <p:val>
                                            <p:strVal val="0-ppt_w/2"/>
                                          </p:val>
                                        </p:tav>
                                      </p:tavLst>
                                    </p:anim>
                                    <p:anim calcmode="lin" valueType="num">
                                      <p:cBhvr additive="base">
                                        <p:cTn id="61" dur="250"/>
                                        <p:tgtEl>
                                          <p:spTgt spid="37"/>
                                        </p:tgtEl>
                                        <p:attrNameLst>
                                          <p:attrName>ppt_y</p:attrName>
                                        </p:attrNameLst>
                                      </p:cBhvr>
                                      <p:tavLst>
                                        <p:tav tm="0">
                                          <p:val>
                                            <p:strVal val="ppt_y"/>
                                          </p:val>
                                        </p:tav>
                                        <p:tav tm="100000">
                                          <p:val>
                                            <p:strVal val="ppt_y"/>
                                          </p:val>
                                        </p:tav>
                                      </p:tavLst>
                                    </p:anim>
                                    <p:set>
                                      <p:cBhvr>
                                        <p:cTn id="62" dur="1" fill="hold">
                                          <p:stCondLst>
                                            <p:cond delay="249"/>
                                          </p:stCondLst>
                                        </p:cTn>
                                        <p:tgtEl>
                                          <p:spTgt spid="37"/>
                                        </p:tgtEl>
                                        <p:attrNameLst>
                                          <p:attrName>style.visibility</p:attrName>
                                        </p:attrNameLst>
                                      </p:cBhvr>
                                      <p:to>
                                        <p:strVal val="hidden"/>
                                      </p:to>
                                    </p:set>
                                  </p:childTnLst>
                                </p:cTn>
                              </p:par>
                              <p:par>
                                <p:cTn id="63" presetID="2" presetClass="exit" presetSubtype="8" fill="hold" nodeType="withEffect">
                                  <p:stCondLst>
                                    <p:cond delay="0"/>
                                  </p:stCondLst>
                                  <p:childTnLst>
                                    <p:anim calcmode="lin" valueType="num">
                                      <p:cBhvr additive="base">
                                        <p:cTn id="64" dur="250"/>
                                        <p:tgtEl>
                                          <p:spTgt spid="38"/>
                                        </p:tgtEl>
                                        <p:attrNameLst>
                                          <p:attrName>ppt_x</p:attrName>
                                        </p:attrNameLst>
                                      </p:cBhvr>
                                      <p:tavLst>
                                        <p:tav tm="0">
                                          <p:val>
                                            <p:strVal val="ppt_x"/>
                                          </p:val>
                                        </p:tav>
                                        <p:tav tm="100000">
                                          <p:val>
                                            <p:strVal val="0-ppt_w/2"/>
                                          </p:val>
                                        </p:tav>
                                      </p:tavLst>
                                    </p:anim>
                                    <p:anim calcmode="lin" valueType="num">
                                      <p:cBhvr additive="base">
                                        <p:cTn id="65" dur="250"/>
                                        <p:tgtEl>
                                          <p:spTgt spid="38"/>
                                        </p:tgtEl>
                                        <p:attrNameLst>
                                          <p:attrName>ppt_y</p:attrName>
                                        </p:attrNameLst>
                                      </p:cBhvr>
                                      <p:tavLst>
                                        <p:tav tm="0">
                                          <p:val>
                                            <p:strVal val="ppt_y"/>
                                          </p:val>
                                        </p:tav>
                                        <p:tav tm="100000">
                                          <p:val>
                                            <p:strVal val="ppt_y"/>
                                          </p:val>
                                        </p:tav>
                                      </p:tavLst>
                                    </p:anim>
                                    <p:set>
                                      <p:cBhvr>
                                        <p:cTn id="66" dur="1" fill="hold">
                                          <p:stCondLst>
                                            <p:cond delay="249"/>
                                          </p:stCondLst>
                                        </p:cTn>
                                        <p:tgtEl>
                                          <p:spTgt spid="38"/>
                                        </p:tgtEl>
                                        <p:attrNameLst>
                                          <p:attrName>style.visibility</p:attrName>
                                        </p:attrNameLst>
                                      </p:cBhvr>
                                      <p:to>
                                        <p:strVal val="hidden"/>
                                      </p:to>
                                    </p:set>
                                  </p:childTnLst>
                                </p:cTn>
                              </p:par>
                              <p:par>
                                <p:cTn id="67" presetID="2" presetClass="exit" presetSubtype="8" fill="hold" nodeType="withEffect">
                                  <p:stCondLst>
                                    <p:cond delay="0"/>
                                  </p:stCondLst>
                                  <p:childTnLst>
                                    <p:anim calcmode="lin" valueType="num">
                                      <p:cBhvr additive="base">
                                        <p:cTn id="68" dur="250"/>
                                        <p:tgtEl>
                                          <p:spTgt spid="3"/>
                                        </p:tgtEl>
                                        <p:attrNameLst>
                                          <p:attrName>ppt_x</p:attrName>
                                        </p:attrNameLst>
                                      </p:cBhvr>
                                      <p:tavLst>
                                        <p:tav tm="0">
                                          <p:val>
                                            <p:strVal val="ppt_x"/>
                                          </p:val>
                                        </p:tav>
                                        <p:tav tm="100000">
                                          <p:val>
                                            <p:strVal val="0-ppt_w/2"/>
                                          </p:val>
                                        </p:tav>
                                      </p:tavLst>
                                    </p:anim>
                                    <p:anim calcmode="lin" valueType="num">
                                      <p:cBhvr additive="base">
                                        <p:cTn id="69" dur="250"/>
                                        <p:tgtEl>
                                          <p:spTgt spid="3"/>
                                        </p:tgtEl>
                                        <p:attrNameLst>
                                          <p:attrName>ppt_y</p:attrName>
                                        </p:attrNameLst>
                                      </p:cBhvr>
                                      <p:tavLst>
                                        <p:tav tm="0">
                                          <p:val>
                                            <p:strVal val="ppt_y"/>
                                          </p:val>
                                        </p:tav>
                                        <p:tav tm="100000">
                                          <p:val>
                                            <p:strVal val="ppt_y"/>
                                          </p:val>
                                        </p:tav>
                                      </p:tavLst>
                                    </p:anim>
                                    <p:set>
                                      <p:cBhvr>
                                        <p:cTn id="70" dur="1" fill="hold">
                                          <p:stCondLst>
                                            <p:cond delay="24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Consolas"/>
        <a:ea typeface=""/>
        <a:cs typeface=""/>
      </a:majorFont>
      <a:minorFont>
        <a:latin typeface="Consola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9168DCE-134F-4610-A6AA-88CEBE8D71D2}">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CABF691C-888B-4061-8A6F-D5CE84A0254B}">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1516</TotalTime>
  <Words>1580</Words>
  <Application>Microsoft Office PowerPoint</Application>
  <PresentationFormat>Widescreen</PresentationFormat>
  <Paragraphs>376</Paragraphs>
  <Slides>32</Slides>
  <Notes>30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Unispace</vt:lpstr>
      <vt:lpstr>Arial</vt:lpstr>
      <vt:lpstr>Calibri</vt:lpstr>
      <vt:lpstr>Consolas</vt:lpstr>
      <vt:lpstr>Wingdings</vt:lpstr>
      <vt:lpstr>Custom</vt:lpstr>
      <vt:lpstr>Creating my Chatbot, </vt:lpstr>
      <vt:lpstr>The Final results</vt:lpstr>
      <vt:lpstr>PowerPoint Presentation</vt:lpstr>
      <vt:lpstr>PowerPoint Presentation</vt:lpstr>
      <vt:lpstr>PowerPoint Presentation</vt:lpstr>
      <vt:lpstr>PowerPoint Presentation</vt:lpstr>
      <vt:lpstr>PowerPoint Presentation</vt:lpstr>
      <vt:lpstr>PowerPoint Presentation</vt:lpstr>
      <vt:lpstr>The hard part:</vt:lpstr>
      <vt:lpstr>The hard part:</vt:lpstr>
      <vt:lpstr>The hard part:</vt:lpstr>
      <vt:lpstr>The hard part:</vt:lpstr>
      <vt:lpstr>The hard part:</vt:lpstr>
      <vt:lpstr>The hard part:</vt:lpstr>
      <vt:lpstr>The hard part:</vt:lpstr>
      <vt:lpstr>PowerPoint Presentation</vt:lpstr>
      <vt:lpstr>The Original concept for the module</vt:lpstr>
      <vt:lpstr>The Original concept for the module</vt:lpstr>
      <vt:lpstr>The Original concept for the module</vt:lpstr>
      <vt:lpstr>The Original concept for the module</vt:lpstr>
      <vt:lpstr>The Original concept for the module</vt:lpstr>
      <vt:lpstr>The Original concept for the module</vt:lpstr>
      <vt:lpstr>The Original concept for the module</vt:lpstr>
      <vt:lpstr>Proposed solution</vt:lpstr>
      <vt:lpstr>Proposed solution</vt:lpstr>
      <vt:lpstr>Proposed solution</vt:lpstr>
      <vt:lpstr>Proposed solution</vt:lpstr>
      <vt:lpstr>PowerPoint Presentation</vt:lpstr>
      <vt:lpstr>PowerPoint Presentation</vt:lpstr>
      <vt:lpstr>PowerPoint Presentation</vt:lpstr>
      <vt:lpstr>PowerPoint Presentation</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chatbot lucid</dc:title>
  <dc:creator>洵孜 連</dc:creator>
  <cp:lastModifiedBy>洵孜 連</cp:lastModifiedBy>
  <cp:revision>3</cp:revision>
  <dcterms:created xsi:type="dcterms:W3CDTF">2024-05-19T07:25:59Z</dcterms:created>
  <dcterms:modified xsi:type="dcterms:W3CDTF">2025-03-10T01:41:25Z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