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4B3C9E-A55A-E61C-3A6E-130191B0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065EA8A-2B76-51D0-7931-E39B1C21C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BCB450-6FA1-5EEB-4B61-6AE390E9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5A14-FC2D-4E73-B0C3-DD64D12B6E8E}" type="datetimeFigureOut">
              <a:rPr lang="pl-PL" smtClean="0"/>
              <a:t>16.05.2022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E9E7A1-C641-1137-8734-98E07575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CA1EC7-CFF4-4019-9738-FDF5920C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A507-599A-4619-8D30-E6738393C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328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EDEDC8-05EE-5797-4AF5-3D63A20D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B83409F-934F-3786-7B8F-4E957E7C2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0E044B-5AE9-339D-0A22-5771BF21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5A14-FC2D-4E73-B0C3-DD64D12B6E8E}" type="datetimeFigureOut">
              <a:rPr lang="pl-PL" smtClean="0"/>
              <a:t>16.05.2022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2FA5B2-B828-91E4-FF5E-73723516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02031B-8009-6BAF-44C7-89528666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A507-599A-4619-8D30-E6738393C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560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BD4DFBC-EC9A-2510-21FF-3810B8580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D5A1A5B-2E52-D370-5574-217E08C1A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6DEF45-2879-FFCB-05B2-E3C040D1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5A14-FC2D-4E73-B0C3-DD64D12B6E8E}" type="datetimeFigureOut">
              <a:rPr lang="pl-PL" smtClean="0"/>
              <a:t>16.05.2022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031E40-7AAB-C8DF-E807-3B9B2D77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378E7C-6819-37CE-1E0A-C078DD7D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A507-599A-4619-8D30-E6738393C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55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A92089-DCBA-68AD-C66A-6831AB97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7D3A03-8696-E0D8-2591-3AAE4BF3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4E2DF2-EEE1-A2A2-16C6-962F2BCA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5A14-FC2D-4E73-B0C3-DD64D12B6E8E}" type="datetimeFigureOut">
              <a:rPr lang="pl-PL" smtClean="0"/>
              <a:t>16.05.2022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0F3EB5-974E-41BA-4FF3-F189FFDA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CF1396-2FED-9B99-0453-B36F281E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A507-599A-4619-8D30-E6738393C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48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C59A15-59F2-17F0-1BBD-7F1E7AF5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34CCB4-6D41-3985-8695-F3E52CC5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8D07095-106D-5859-D63F-4FC1FE63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5A14-FC2D-4E73-B0C3-DD64D12B6E8E}" type="datetimeFigureOut">
              <a:rPr lang="pl-PL" smtClean="0"/>
              <a:t>16.05.2022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56AEA4A-8FFA-716B-F81F-A034D190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2D0FFAA-DE45-A8D5-14F1-913CC242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A507-599A-4619-8D30-E6738393C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19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2F6A17-D7EA-7149-7A8A-96ACBAC4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26170E-7ABC-F378-A53B-A2A7BACFD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334651C-F5DC-66A0-DA2D-78C7809C5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D48C544-EE56-1D71-A458-1C49BB4F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5A14-FC2D-4E73-B0C3-DD64D12B6E8E}" type="datetimeFigureOut">
              <a:rPr lang="pl-PL" smtClean="0"/>
              <a:t>16.05.2022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4D5909E-23FC-CD3B-A98A-A7BD33E2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91486E-E169-DCAC-FB43-45F4FA3A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A507-599A-4619-8D30-E6738393C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474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5BBA6F-E359-ED06-F085-0745826A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B18A01F-0628-2F0B-425A-59525FE8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E8490D7-9681-0BBE-E860-4EF217E7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D431A25-DE00-46A5-F526-FE0F2FCE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3EA5B1F-4133-437F-CEBF-A37F44FD4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7171E9B-E7D7-F054-E21A-9E62E766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5A14-FC2D-4E73-B0C3-DD64D12B6E8E}" type="datetimeFigureOut">
              <a:rPr lang="pl-PL" smtClean="0"/>
              <a:t>16.05.2022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430A158-4A28-D1FF-1AF1-0B87CB0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3EFD59B-7CC4-0AFF-6825-A7FDD607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A507-599A-4619-8D30-E6738393C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772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CE9013-BA48-C3F6-AFB5-52685F17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0C7E1EF-75B6-0661-09AA-C64F1FAB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5A14-FC2D-4E73-B0C3-DD64D12B6E8E}" type="datetimeFigureOut">
              <a:rPr lang="pl-PL" smtClean="0"/>
              <a:t>16.05.2022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7283D8D-65B6-7D83-42C5-5245C63B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A8257C1-B0EC-6ECB-AA5F-87151E20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A507-599A-4619-8D30-E6738393C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65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496BB28-6F11-11A8-9560-6A447BFC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5A14-FC2D-4E73-B0C3-DD64D12B6E8E}" type="datetimeFigureOut">
              <a:rPr lang="pl-PL" smtClean="0"/>
              <a:t>16.05.2022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6C552B2-2650-CFE8-A85C-13F92F4D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FF97BD3-D01B-0DA3-C18B-AEF6A7D0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A507-599A-4619-8D30-E6738393C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772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1A0331-A453-C8EF-4E65-213CFDB4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4FE6BF-7CAB-C94B-39D6-5B5DA0A1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51EF1B4-7361-9456-D3FC-04BBBE3C8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354DD1-882E-920F-A57E-F29608E3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5A14-FC2D-4E73-B0C3-DD64D12B6E8E}" type="datetimeFigureOut">
              <a:rPr lang="pl-PL" smtClean="0"/>
              <a:t>16.05.2022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93D4D52-CC17-663B-F4E0-2E762ACA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1E0E88F-7CDD-E5DD-92DA-CC6CA7F6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A507-599A-4619-8D30-E6738393C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504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8E124A-9403-CE98-2B45-987FFA09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CDD5BA5-A59C-FE84-081A-B273F248A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9E89D9F-F1BB-E572-2089-44A73EA0B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BB167FE-C3FF-9C06-28B8-56D9F00D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5A14-FC2D-4E73-B0C3-DD64D12B6E8E}" type="datetimeFigureOut">
              <a:rPr lang="pl-PL" smtClean="0"/>
              <a:t>16.05.2022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F2A157A-3592-F7CF-1248-0F0FB156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79D24A-EE7B-B845-DBDA-F77C17D1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A507-599A-4619-8D30-E6738393C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594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81FFED1-B971-C206-CF1F-E6F1EA33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108D1D7-4C18-D2FC-1944-09940FF9F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F5AB1A-A250-F8A6-1D07-0C944BABC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75A14-FC2D-4E73-B0C3-DD64D12B6E8E}" type="datetimeFigureOut">
              <a:rPr lang="pl-PL" smtClean="0"/>
              <a:t>16.05.2022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AC34BA-B834-C6F6-3648-0945083CE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5A14CD-2FE4-2C3B-01BB-1F99F2D7F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A507-599A-4619-8D30-E6738393C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824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78265E-0A61-954D-51D1-84B92C32F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Txt </a:t>
            </a:r>
            <a:r>
              <a:rPr lang="pl-PL" dirty="0" err="1"/>
              <a:t>ideas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DB7DCB-DA1C-C802-3361-94D8A6BF2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64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eampunk Cogs | Pixel art, Steampunk, Pixel">
            <a:extLst>
              <a:ext uri="{FF2B5EF4-FFF2-40B4-BE49-F238E27FC236}">
                <a16:creationId xmlns:a16="http://schemas.microsoft.com/office/drawing/2014/main" id="{F560EEA8-01B4-A2DB-FEED-388B7C6D0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60" y="43485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g | Pixel Art Maker">
            <a:extLst>
              <a:ext uri="{FF2B5EF4-FFF2-40B4-BE49-F238E27FC236}">
                <a16:creationId xmlns:a16="http://schemas.microsoft.com/office/drawing/2014/main" id="{A44582E7-5CEC-65ED-5007-9E1A412C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09" y="958730"/>
            <a:ext cx="18097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pper Cog | FrackinUniverse Wiki | Fandom">
            <a:extLst>
              <a:ext uri="{FF2B5EF4-FFF2-40B4-BE49-F238E27FC236}">
                <a16:creationId xmlns:a16="http://schemas.microsoft.com/office/drawing/2014/main" id="{DA7E1306-8562-DD99-9DCA-8423366B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07" y="29904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g - Pixel art | Steampunk Amino">
            <a:extLst>
              <a:ext uri="{FF2B5EF4-FFF2-40B4-BE49-F238E27FC236}">
                <a16:creationId xmlns:a16="http://schemas.microsoft.com/office/drawing/2014/main" id="{F05DD1E0-6FBA-8E05-95B3-781F06319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659" y="8473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lftone Pixel Gears Vector &amp; Photo (Free Trial) | Bigstock">
            <a:extLst>
              <a:ext uri="{FF2B5EF4-FFF2-40B4-BE49-F238E27FC236}">
                <a16:creationId xmlns:a16="http://schemas.microsoft.com/office/drawing/2014/main" id="{362277D1-EEA4-539D-3CCB-6094149B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98" y="3867517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C][OC] Rotating Cogs : r/PixelArt">
            <a:extLst>
              <a:ext uri="{FF2B5EF4-FFF2-40B4-BE49-F238E27FC236}">
                <a16:creationId xmlns:a16="http://schemas.microsoft.com/office/drawing/2014/main" id="{ABDE17E3-23E2-DC1E-91C7-6A7DCF26D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696" y="853954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xel gears Royalty Free Vector Image - VectorStock">
            <a:extLst>
              <a:ext uri="{FF2B5EF4-FFF2-40B4-BE49-F238E27FC236}">
                <a16:creationId xmlns:a16="http://schemas.microsoft.com/office/drawing/2014/main" id="{9693273C-7D06-25D6-EFBE-D144A542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784" y="2990484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863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Panoramiczny</PresentationFormat>
  <Paragraphs>1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Txt ideas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Txt ideas</dc:title>
  <dc:creator>Mikołaj Baran (Uczeń)</dc:creator>
  <cp:lastModifiedBy>Mikołaj Baran (Uczeń)</cp:lastModifiedBy>
  <cp:revision>1</cp:revision>
  <dcterms:created xsi:type="dcterms:W3CDTF">2022-05-16T12:33:31Z</dcterms:created>
  <dcterms:modified xsi:type="dcterms:W3CDTF">2022-05-16T12:37:59Z</dcterms:modified>
</cp:coreProperties>
</file>