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71A52-EB07-48FE-BBB4-EDD646CC9039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8ED5-E0EF-405C-B588-45341BB66DF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497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8ED5-E0EF-405C-B588-45341BB66DF2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565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5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94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189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92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090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28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47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04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207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5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796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47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91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188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04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351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69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0FF40F-C863-4EC6-B3B1-C363F83D0C55}" type="datetimeFigureOut">
              <a:rPr lang="fi-FI" smtClean="0"/>
              <a:t>16.8.2018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461EAA-F096-4A69-B5A0-37A60978670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449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Testivetoinen_kehitys" TargetMode="External"/><Relationship Id="rId2" Type="http://schemas.openxmlformats.org/officeDocument/2006/relationships/hyperlink" Target="https://www.google.fi/search?q=TDD+malli&amp;rlz=1C1GCEA_enFI810FI810&amp;source=lnms&amp;tbm=isch&amp;sa=X&amp;ved=0ahUKEwif5dWMs-7cAhUyyaYKHTpXDnkQ_AUICigB&amp;biw=1920&amp;bih=943#imgrc=lo6VMjDyVdRn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test-driven-development-td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661" y="511232"/>
            <a:ext cx="8001000" cy="2971801"/>
          </a:xfrm>
        </p:spPr>
        <p:txBody>
          <a:bodyPr/>
          <a:lstStyle/>
          <a:p>
            <a:pPr algn="ctr"/>
            <a:r>
              <a:rPr lang="fi-FI" dirty="0" smtClean="0"/>
              <a:t>TDD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9761" y="3810616"/>
            <a:ext cx="6400800" cy="194733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Test-driven development</a:t>
            </a:r>
          </a:p>
          <a:p>
            <a:pPr algn="ctr"/>
            <a:endParaRPr lang="fi-FI" sz="800" dirty="0" smtClean="0">
              <a:solidFill>
                <a:schemeClr val="tx1"/>
              </a:solidFill>
            </a:endParaRPr>
          </a:p>
          <a:p>
            <a:pPr algn="ctr"/>
            <a:endParaRPr lang="fi-FI" sz="800" dirty="0">
              <a:solidFill>
                <a:schemeClr val="tx1"/>
              </a:solidFill>
            </a:endParaRPr>
          </a:p>
          <a:p>
            <a:pPr algn="ctr"/>
            <a:endParaRPr lang="fi-FI" sz="800" dirty="0" smtClean="0">
              <a:solidFill>
                <a:schemeClr val="tx1"/>
              </a:solidFill>
            </a:endParaRPr>
          </a:p>
          <a:p>
            <a:pPr algn="ctr"/>
            <a:endParaRPr lang="fi-FI" sz="800" dirty="0">
              <a:solidFill>
                <a:schemeClr val="tx1"/>
              </a:solidFill>
            </a:endParaRPr>
          </a:p>
          <a:p>
            <a:pPr algn="ctr"/>
            <a:endParaRPr lang="fi-FI" sz="800" dirty="0" smtClean="0">
              <a:solidFill>
                <a:schemeClr val="tx1"/>
              </a:solidFill>
            </a:endParaRPr>
          </a:p>
          <a:p>
            <a:pPr algn="ctr"/>
            <a:endParaRPr lang="fi-FI" sz="800" dirty="0">
              <a:solidFill>
                <a:schemeClr val="tx1"/>
              </a:solidFill>
            </a:endParaRPr>
          </a:p>
          <a:p>
            <a:pPr algn="ctr"/>
            <a:r>
              <a:rPr lang="fi-FI" sz="3600" dirty="0" smtClean="0">
                <a:solidFill>
                  <a:schemeClr val="tx1"/>
                </a:solidFill>
              </a:rPr>
              <a:t>© Mestarit Miko ,Riko ,Niko</a:t>
            </a:r>
            <a:endParaRPr lang="fi-FI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793" y="26398"/>
            <a:ext cx="8534400" cy="1507067"/>
          </a:xfrm>
        </p:spPr>
        <p:txBody>
          <a:bodyPr/>
          <a:lstStyle/>
          <a:p>
            <a:pPr algn="ctr"/>
            <a:r>
              <a:rPr lang="fi-FI" dirty="0" smtClean="0"/>
              <a:t>Periaate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47" y="2234475"/>
            <a:ext cx="6049153" cy="3614738"/>
          </a:xfrm>
        </p:spPr>
      </p:pic>
      <p:sp>
        <p:nvSpPr>
          <p:cNvPr id="5" name="TextBox 4"/>
          <p:cNvSpPr txBox="1"/>
          <p:nvPr/>
        </p:nvSpPr>
        <p:spPr>
          <a:xfrm>
            <a:off x="515389" y="1533465"/>
            <a:ext cx="54198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smtClean="0"/>
              <a:t>Ensin luodaan uusi testitapaus.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smtClean="0"/>
              <a:t> </a:t>
            </a:r>
            <a:r>
              <a:rPr lang="fi-FI" sz="2000" dirty="0"/>
              <a:t>V</a:t>
            </a:r>
            <a:r>
              <a:rPr lang="fi-FI" sz="2000" dirty="0" smtClean="0"/>
              <a:t>asta sen jälkeen muokataan kehitettävää ohjelmaan niin, että se läpäisee uuden testin.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smtClean="0"/>
              <a:t>Eli yksikkötestit kirjoitetaan pienissä osissa ennen varsinaista tuotantokoodia.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smtClean="0"/>
              <a:t>Tällä pyritään parempaan rajapintasuunnitteluun sekä myös varmistumaan ohjelmiston oikeasta toiminnasta.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smtClean="0"/>
              <a:t>Jos yksikkötestit aiottaisiin kirjoittaa tuotantokoodin jälkeen, ne jäisivät usein tekemättä, koska jälkikäteen on vaikeampi nähdä yksikkötestien hyötyjä, joten niille ei varata aikaa.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9423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55" y="232756"/>
            <a:ext cx="8534400" cy="1507067"/>
          </a:xfrm>
        </p:spPr>
        <p:txBody>
          <a:bodyPr/>
          <a:lstStyle/>
          <a:p>
            <a:pPr algn="ctr"/>
            <a:r>
              <a:rPr lang="fi-FI" dirty="0" smtClean="0"/>
              <a:t>Hyödyt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55" y="1816331"/>
            <a:ext cx="8534400" cy="3615267"/>
          </a:xfrm>
        </p:spPr>
        <p:txBody>
          <a:bodyPr/>
          <a:lstStyle/>
          <a:p>
            <a:r>
              <a:rPr lang="fi-FI" dirty="0" smtClean="0">
                <a:solidFill>
                  <a:schemeClr val="tx1"/>
                </a:solidFill>
              </a:rPr>
              <a:t>Kun testikoodi kirjoitetaan etukäteen saadaan jatkuvasti kehittyvä testiverkosto</a:t>
            </a:r>
          </a:p>
          <a:p>
            <a:r>
              <a:rPr lang="fi-FI" dirty="0" smtClean="0">
                <a:solidFill>
                  <a:schemeClr val="tx1"/>
                </a:solidFill>
              </a:rPr>
              <a:t>Sen varassa uusien toimintojen kehittäminen sekä virheiden korjaaminen on huomattavasti turvallisempaa.</a:t>
            </a:r>
          </a:p>
          <a:p>
            <a:r>
              <a:rPr lang="fi-FI" dirty="0" smtClean="0">
                <a:solidFill>
                  <a:schemeClr val="tx1"/>
                </a:solidFill>
              </a:rPr>
              <a:t>Jo olemassa olevia testejä suorittamalla huomataan, jos virheitä korjatessa tulee tehneeksi uusia virheitä.</a:t>
            </a:r>
          </a:p>
          <a:p>
            <a:r>
              <a:rPr lang="fi-FI" dirty="0" err="1" smtClean="0">
                <a:solidFill>
                  <a:schemeClr val="tx1"/>
                </a:solidFill>
              </a:rPr>
              <a:t>TDD:tä</a:t>
            </a:r>
            <a:r>
              <a:rPr lang="fi-FI" dirty="0" smtClean="0">
                <a:solidFill>
                  <a:schemeClr val="tx1"/>
                </a:solidFill>
              </a:rPr>
              <a:t> voi hyödyntää myös kouluprojekteissa.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4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69" y="276014"/>
            <a:ext cx="8534400" cy="1507067"/>
          </a:xfrm>
        </p:spPr>
        <p:txBody>
          <a:bodyPr/>
          <a:lstStyle/>
          <a:p>
            <a:pPr algn="ctr"/>
            <a:r>
              <a:rPr lang="fi-FI" dirty="0" err="1" smtClean="0"/>
              <a:t>Mocking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154" y="1783081"/>
            <a:ext cx="8534400" cy="3615267"/>
          </a:xfrm>
        </p:spPr>
        <p:txBody>
          <a:bodyPr/>
          <a:lstStyle/>
          <a:p>
            <a:r>
              <a:rPr lang="fi-FI" dirty="0" smtClean="0">
                <a:solidFill>
                  <a:schemeClr val="tx1"/>
                </a:solidFill>
              </a:rPr>
              <a:t>”</a:t>
            </a:r>
            <a:r>
              <a:rPr lang="fi-FI" dirty="0" err="1">
                <a:solidFill>
                  <a:schemeClr val="tx1"/>
                </a:solidFill>
              </a:rPr>
              <a:t>M</a:t>
            </a:r>
            <a:r>
              <a:rPr lang="fi-FI" dirty="0" err="1" smtClean="0">
                <a:solidFill>
                  <a:schemeClr val="tx1"/>
                </a:solidFill>
              </a:rPr>
              <a:t>ocking</a:t>
            </a:r>
            <a:r>
              <a:rPr lang="fi-FI" dirty="0" smtClean="0">
                <a:solidFill>
                  <a:schemeClr val="tx1"/>
                </a:solidFill>
              </a:rPr>
              <a:t>” on yksikkötestausilmiö, joka auttaa testaamaan objekteja erikseen toisistaan korvaamalla riippuvaiset objektit monimutkaisella käyttäytymisellä, testiobjekteilla ja ennalta määritetyllä/simuloidulla käytöksellä. Näitä testiobjekteja kutsutaan </a:t>
            </a:r>
            <a:r>
              <a:rPr lang="fi-FI" dirty="0" err="1">
                <a:solidFill>
                  <a:schemeClr val="tx1"/>
                </a:solidFill>
              </a:rPr>
              <a:t>M</a:t>
            </a:r>
            <a:r>
              <a:rPr lang="fi-FI" dirty="0" err="1" smtClean="0">
                <a:solidFill>
                  <a:schemeClr val="tx1"/>
                </a:solidFill>
              </a:rPr>
              <a:t>ock</a:t>
            </a:r>
            <a:r>
              <a:rPr lang="fi-FI" dirty="0" smtClean="0">
                <a:solidFill>
                  <a:schemeClr val="tx1"/>
                </a:solidFill>
              </a:rPr>
              <a:t> objekteiksi.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28" y="497223"/>
            <a:ext cx="8534400" cy="1507067"/>
          </a:xfrm>
        </p:spPr>
        <p:txBody>
          <a:bodyPr/>
          <a:lstStyle/>
          <a:p>
            <a:pPr algn="ctr"/>
            <a:r>
              <a:rPr lang="fi-FI" dirty="0" smtClean="0"/>
              <a:t>Lähteet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97" y="1941022"/>
            <a:ext cx="8534400" cy="3615267"/>
          </a:xfrm>
        </p:spPr>
        <p:txBody>
          <a:bodyPr/>
          <a:lstStyle/>
          <a:p>
            <a:r>
              <a:rPr lang="fi-FI" dirty="0" smtClean="0">
                <a:solidFill>
                  <a:schemeClr val="tx1"/>
                </a:solidFill>
                <a:hlinkClick r:id="rId2"/>
              </a:rPr>
              <a:t>https://www.google.fi/search?q=TDD+malli&amp;rlz=1C1GCEA_enFI810FI810&amp;source=lnms&amp;tbm=isch&amp;sa=X&amp;ved=0ahUKEwif5dWMs-7cAhUyyaYKHTpXDnkQ_AUICigB&amp;biw=1920&amp;bih=943#imgrc=lo6VMjDyVdRnmM</a:t>
            </a:r>
            <a:r>
              <a:rPr lang="fi-FI" dirty="0" smtClean="0">
                <a:solidFill>
                  <a:schemeClr val="tx1"/>
                </a:solidFill>
              </a:rPr>
              <a:t> periaate sivun kuvan linkki</a:t>
            </a:r>
          </a:p>
          <a:p>
            <a:r>
              <a:rPr lang="fi-FI" dirty="0" smtClean="0">
                <a:solidFill>
                  <a:schemeClr val="tx1"/>
                </a:solidFill>
                <a:hlinkClick r:id="rId3"/>
              </a:rPr>
              <a:t>https://fi.wikipedia.org/wiki/Testivetoinen_kehitys</a:t>
            </a:r>
            <a:r>
              <a:rPr lang="fi-FI" dirty="0" smtClean="0">
                <a:solidFill>
                  <a:schemeClr val="tx1"/>
                </a:solidFill>
              </a:rPr>
              <a:t> periaate ja hyödyt sivun tiedot</a:t>
            </a:r>
          </a:p>
          <a:p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smtClean="0">
                <a:solidFill>
                  <a:schemeClr val="tx1"/>
                </a:solidFill>
                <a:hlinkClick r:id="rId4"/>
              </a:rPr>
              <a:t>https://dzone.com/articles/test-driven-development-tdd</a:t>
            </a:r>
            <a:r>
              <a:rPr lang="fi-FI" dirty="0" smtClean="0">
                <a:solidFill>
                  <a:schemeClr val="tx1"/>
                </a:solidFill>
              </a:rPr>
              <a:t> tietoa ”</a:t>
            </a:r>
            <a:r>
              <a:rPr lang="fi-FI" dirty="0" err="1" smtClean="0">
                <a:solidFill>
                  <a:schemeClr val="tx1"/>
                </a:solidFill>
              </a:rPr>
              <a:t>mockingista</a:t>
            </a:r>
            <a:r>
              <a:rPr lang="fi-FI" dirty="0" smtClean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8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</TotalTime>
  <Words>175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Slice</vt:lpstr>
      <vt:lpstr>TDD</vt:lpstr>
      <vt:lpstr>Periaate</vt:lpstr>
      <vt:lpstr>Hyödyt</vt:lpstr>
      <vt:lpstr>Mocking</vt:lpstr>
      <vt:lpstr>Lähteet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Vesanto Riku Oskari</dc:creator>
  <cp:lastModifiedBy>Rapo Miko Markus</cp:lastModifiedBy>
  <cp:revision>12</cp:revision>
  <dcterms:created xsi:type="dcterms:W3CDTF">2018-08-15T06:05:23Z</dcterms:created>
  <dcterms:modified xsi:type="dcterms:W3CDTF">2018-08-16T06:08:40Z</dcterms:modified>
</cp:coreProperties>
</file>