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32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524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879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03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87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44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242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83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437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816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170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526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65AE-E393-4B29-82E4-FC916B3C8FF6}" type="datetimeFigureOut">
              <a:rPr lang="fi-FI" smtClean="0"/>
              <a:t>3.10.2018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EF5A-A025-4626-942D-6ED05ABD76D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54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43404" y="1530220"/>
            <a:ext cx="8126963" cy="4432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Asunnon haku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98164"/>
            <a:ext cx="12192000" cy="5598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Firman tiedot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9331" y="0"/>
            <a:ext cx="12192000" cy="5271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987761" y="517434"/>
            <a:ext cx="1452902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10" name="Rectangle 9"/>
          <p:cNvSpPr/>
          <p:nvPr/>
        </p:nvSpPr>
        <p:spPr>
          <a:xfrm>
            <a:off x="-9331" y="0"/>
            <a:ext cx="1026367" cy="1014152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2430691" y="517433"/>
            <a:ext cx="1391237" cy="48697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12" name="Rectangle 11"/>
          <p:cNvSpPr/>
          <p:nvPr/>
        </p:nvSpPr>
        <p:spPr>
          <a:xfrm>
            <a:off x="3831259" y="517564"/>
            <a:ext cx="1413655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Hakijoiden selaussivu</a:t>
            </a:r>
            <a:endParaRPr lang="fi-FI" sz="1400" dirty="0"/>
          </a:p>
        </p:txBody>
      </p:sp>
      <p:sp>
        <p:nvSpPr>
          <p:cNvPr id="13" name="Rectangle 12"/>
          <p:cNvSpPr/>
          <p:nvPr/>
        </p:nvSpPr>
        <p:spPr>
          <a:xfrm>
            <a:off x="5244914" y="517564"/>
            <a:ext cx="1446813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Hakuilmoitau-tuminen</a:t>
            </a:r>
            <a:endParaRPr lang="fi-FI" sz="1400" dirty="0"/>
          </a:p>
        </p:txBody>
      </p:sp>
      <p:sp>
        <p:nvSpPr>
          <p:cNvPr id="15" name="Rectangle 14"/>
          <p:cNvSpPr/>
          <p:nvPr/>
        </p:nvSpPr>
        <p:spPr>
          <a:xfrm>
            <a:off x="9501284" y="517434"/>
            <a:ext cx="1479829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Asuntoilmoituksen </a:t>
            </a:r>
            <a:r>
              <a:rPr lang="fi-FI" sz="1000" dirty="0" smtClean="0"/>
              <a:t>muokkaus</a:t>
            </a:r>
            <a:endParaRPr lang="fi-FI" sz="1000" dirty="0"/>
          </a:p>
        </p:txBody>
      </p:sp>
      <p:sp>
        <p:nvSpPr>
          <p:cNvPr id="16" name="Rectangle 15"/>
          <p:cNvSpPr/>
          <p:nvPr/>
        </p:nvSpPr>
        <p:spPr>
          <a:xfrm>
            <a:off x="6687844" y="517564"/>
            <a:ext cx="1476517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Haun</a:t>
            </a:r>
          </a:p>
          <a:p>
            <a:pPr algn="ctr"/>
            <a:r>
              <a:rPr lang="fi-FI" sz="1400" dirty="0" smtClean="0"/>
              <a:t>Muokkaus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73692" y="517564"/>
            <a:ext cx="1322927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Asuntoilmoituksen lisäys</a:t>
            </a:r>
            <a:endParaRPr lang="fi-FI" sz="1000" dirty="0"/>
          </a:p>
        </p:txBody>
      </p:sp>
      <p:sp>
        <p:nvSpPr>
          <p:cNvPr id="18" name="Rectangle 17"/>
          <p:cNvSpPr/>
          <p:nvPr/>
        </p:nvSpPr>
        <p:spPr>
          <a:xfrm>
            <a:off x="10939549" y="0"/>
            <a:ext cx="1252451" cy="10141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Kirjaudu/</a:t>
            </a:r>
          </a:p>
          <a:p>
            <a:pPr algn="ctr"/>
            <a:r>
              <a:rPr lang="fi-FI" sz="1600" dirty="0" smtClean="0"/>
              <a:t>rekisteröidy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2947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2734" y="1460242"/>
            <a:ext cx="2024744" cy="1003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Kuvat asunnosta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7478" y="1460242"/>
            <a:ext cx="6092887" cy="1003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Tiedot asunnosta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2734" y="3046444"/>
            <a:ext cx="2024744" cy="100770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Kuvat asunnosta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2734" y="4609321"/>
            <a:ext cx="2024744" cy="1007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Kuvat asunnosta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7478" y="4609321"/>
            <a:ext cx="6092887" cy="1007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</a:t>
            </a:r>
            <a:r>
              <a:rPr lang="fi-FI" dirty="0" smtClean="0">
                <a:solidFill>
                  <a:schemeClr val="tx1"/>
                </a:solidFill>
              </a:rPr>
              <a:t>iedot asunnosta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7478" y="3046444"/>
            <a:ext cx="6092888" cy="100770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Tiedot asunnosta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98164"/>
            <a:ext cx="12192000" cy="5598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Firman tiedot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9331" y="0"/>
            <a:ext cx="12192000" cy="5271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987761" y="517434"/>
            <a:ext cx="1452902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17" name="Rectangle 16"/>
          <p:cNvSpPr/>
          <p:nvPr/>
        </p:nvSpPr>
        <p:spPr>
          <a:xfrm>
            <a:off x="-9331" y="0"/>
            <a:ext cx="1026367" cy="1014152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2430691" y="517433"/>
            <a:ext cx="1391237" cy="48697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19" name="Rectangle 18"/>
          <p:cNvSpPr/>
          <p:nvPr/>
        </p:nvSpPr>
        <p:spPr>
          <a:xfrm>
            <a:off x="3831259" y="517564"/>
            <a:ext cx="1413655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Hakijoiden selaussivu</a:t>
            </a:r>
            <a:endParaRPr lang="fi-FI" sz="1400" dirty="0"/>
          </a:p>
        </p:txBody>
      </p:sp>
      <p:sp>
        <p:nvSpPr>
          <p:cNvPr id="20" name="Rectangle 19"/>
          <p:cNvSpPr/>
          <p:nvPr/>
        </p:nvSpPr>
        <p:spPr>
          <a:xfrm>
            <a:off x="5244914" y="517564"/>
            <a:ext cx="1446813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Hakuilmoitau-tuminen</a:t>
            </a:r>
            <a:endParaRPr lang="fi-FI" sz="1400" dirty="0"/>
          </a:p>
        </p:txBody>
      </p:sp>
      <p:sp>
        <p:nvSpPr>
          <p:cNvPr id="21" name="Rectangle 20"/>
          <p:cNvSpPr/>
          <p:nvPr/>
        </p:nvSpPr>
        <p:spPr>
          <a:xfrm>
            <a:off x="9501284" y="517434"/>
            <a:ext cx="1479829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Asuntoilmoituksen </a:t>
            </a:r>
            <a:r>
              <a:rPr lang="fi-FI" sz="1000" dirty="0" smtClean="0"/>
              <a:t>muokkaus</a:t>
            </a:r>
            <a:endParaRPr lang="fi-FI" sz="1000" dirty="0"/>
          </a:p>
        </p:txBody>
      </p:sp>
      <p:sp>
        <p:nvSpPr>
          <p:cNvPr id="22" name="Rectangle 21"/>
          <p:cNvSpPr/>
          <p:nvPr/>
        </p:nvSpPr>
        <p:spPr>
          <a:xfrm>
            <a:off x="6687844" y="517564"/>
            <a:ext cx="1476517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Haun</a:t>
            </a:r>
          </a:p>
          <a:p>
            <a:pPr algn="ctr"/>
            <a:r>
              <a:rPr lang="fi-FI" sz="1400" dirty="0" smtClean="0"/>
              <a:t>Muokkaus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73692" y="517564"/>
            <a:ext cx="1322927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Asuntoilmoituksen lisäys</a:t>
            </a:r>
            <a:endParaRPr lang="fi-FI" sz="1000" dirty="0"/>
          </a:p>
        </p:txBody>
      </p:sp>
      <p:sp>
        <p:nvSpPr>
          <p:cNvPr id="24" name="Rectangle 23"/>
          <p:cNvSpPr/>
          <p:nvPr/>
        </p:nvSpPr>
        <p:spPr>
          <a:xfrm>
            <a:off x="10939549" y="0"/>
            <a:ext cx="1252451" cy="10141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Kirjaudu/</a:t>
            </a:r>
          </a:p>
          <a:p>
            <a:pPr algn="ctr"/>
            <a:r>
              <a:rPr lang="fi-FI" sz="1600" dirty="0" smtClean="0"/>
              <a:t>rekisteröidy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3806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98164"/>
            <a:ext cx="12192000" cy="5598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Firman tiedot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7027" y="4840434"/>
            <a:ext cx="2058673" cy="739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Asunnon kuvaus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3235" y="4830908"/>
            <a:ext cx="6093218" cy="1304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</a:rPr>
              <a:t>…………………………………………………………………………………………………………………………………………………………………………..</a:t>
            </a:r>
          </a:p>
          <a:p>
            <a:pPr algn="ctr"/>
            <a:r>
              <a:rPr lang="fi-FI" sz="1400" dirty="0" smtClean="0">
                <a:solidFill>
                  <a:schemeClr val="tx1"/>
                </a:solidFill>
              </a:rPr>
              <a:t>……………………………………………………………………….</a:t>
            </a:r>
          </a:p>
          <a:p>
            <a:pPr algn="ctr"/>
            <a:r>
              <a:rPr lang="fi-FI" sz="1400" dirty="0" smtClean="0">
                <a:solidFill>
                  <a:schemeClr val="tx1"/>
                </a:solidFill>
              </a:rPr>
              <a:t>…………………………………………………………………………..</a:t>
            </a:r>
          </a:p>
          <a:p>
            <a:pPr algn="ctr"/>
            <a:r>
              <a:rPr lang="fi-FI" sz="1400" dirty="0" smtClean="0">
                <a:solidFill>
                  <a:schemeClr val="tx1"/>
                </a:solidFill>
              </a:rPr>
              <a:t>…………………………………………………………………..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7027" y="4084671"/>
            <a:ext cx="2058673" cy="504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Lisää kuva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7033" y="1008899"/>
            <a:ext cx="2058666" cy="303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Osoite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022" y="2926144"/>
            <a:ext cx="2058673" cy="29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Huonemäärä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63980" y="3794236"/>
            <a:ext cx="3391594" cy="1012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Kuva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7022" y="1924640"/>
            <a:ext cx="2058672" cy="32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Asuntotyyppi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7022" y="2438113"/>
            <a:ext cx="2058673" cy="319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Neliömäärä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7022" y="1458433"/>
            <a:ext cx="2058666" cy="31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Postinumero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63995" y="1002898"/>
            <a:ext cx="6093204" cy="29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63980" y="2952122"/>
            <a:ext cx="6129141" cy="363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63984" y="1989862"/>
            <a:ext cx="6129138" cy="36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63981" y="2453523"/>
            <a:ext cx="6093218" cy="304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63980" y="1468970"/>
            <a:ext cx="6093219" cy="31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7015" y="3380526"/>
            <a:ext cx="2058673" cy="29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Hinta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63980" y="3386158"/>
            <a:ext cx="2058689" cy="29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Hinta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9331" y="0"/>
            <a:ext cx="12192000" cy="5271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fi-FI" dirty="0"/>
          </a:p>
        </p:txBody>
      </p:sp>
      <p:sp>
        <p:nvSpPr>
          <p:cNvPr id="29" name="Rectangle 28"/>
          <p:cNvSpPr/>
          <p:nvPr/>
        </p:nvSpPr>
        <p:spPr>
          <a:xfrm>
            <a:off x="987761" y="517434"/>
            <a:ext cx="1452902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30" name="Rectangle 29"/>
          <p:cNvSpPr/>
          <p:nvPr/>
        </p:nvSpPr>
        <p:spPr>
          <a:xfrm>
            <a:off x="-9331" y="0"/>
            <a:ext cx="1026367" cy="1014152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31" name="Rectangle 30"/>
          <p:cNvSpPr/>
          <p:nvPr/>
        </p:nvSpPr>
        <p:spPr>
          <a:xfrm>
            <a:off x="2430691" y="517433"/>
            <a:ext cx="1391237" cy="48697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32" name="Rectangle 31"/>
          <p:cNvSpPr/>
          <p:nvPr/>
        </p:nvSpPr>
        <p:spPr>
          <a:xfrm>
            <a:off x="3831259" y="517564"/>
            <a:ext cx="1413655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Hakijoiden selaussivu</a:t>
            </a:r>
            <a:endParaRPr lang="fi-FI" sz="1400" dirty="0"/>
          </a:p>
        </p:txBody>
      </p:sp>
      <p:sp>
        <p:nvSpPr>
          <p:cNvPr id="33" name="Rectangle 32"/>
          <p:cNvSpPr/>
          <p:nvPr/>
        </p:nvSpPr>
        <p:spPr>
          <a:xfrm>
            <a:off x="5244914" y="517564"/>
            <a:ext cx="1446813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Hakuilmoitau-tuminen</a:t>
            </a:r>
            <a:endParaRPr lang="fi-FI" sz="1400" dirty="0"/>
          </a:p>
        </p:txBody>
      </p:sp>
      <p:sp>
        <p:nvSpPr>
          <p:cNvPr id="34" name="Rectangle 33"/>
          <p:cNvSpPr/>
          <p:nvPr/>
        </p:nvSpPr>
        <p:spPr>
          <a:xfrm>
            <a:off x="9501284" y="517434"/>
            <a:ext cx="1479829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/>
              <a:t>Asuntoilmoituksen </a:t>
            </a:r>
            <a:r>
              <a:rPr lang="fi-FI" sz="1000" dirty="0" smtClean="0"/>
              <a:t>muokkaus</a:t>
            </a:r>
            <a:endParaRPr lang="fi-FI" sz="1000" dirty="0"/>
          </a:p>
        </p:txBody>
      </p:sp>
      <p:sp>
        <p:nvSpPr>
          <p:cNvPr id="35" name="Rectangle 34"/>
          <p:cNvSpPr/>
          <p:nvPr/>
        </p:nvSpPr>
        <p:spPr>
          <a:xfrm>
            <a:off x="6687844" y="517564"/>
            <a:ext cx="1476517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Haun</a:t>
            </a:r>
          </a:p>
          <a:p>
            <a:pPr algn="ctr"/>
            <a:r>
              <a:rPr lang="fi-FI" sz="1400" dirty="0" smtClean="0"/>
              <a:t>Muokkaus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73692" y="517564"/>
            <a:ext cx="1322927" cy="4869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Asuntoilmoituksen lisäys</a:t>
            </a:r>
            <a:endParaRPr lang="fi-FI" sz="1000" dirty="0"/>
          </a:p>
        </p:txBody>
      </p:sp>
      <p:sp>
        <p:nvSpPr>
          <p:cNvPr id="37" name="Rectangle 36"/>
          <p:cNvSpPr/>
          <p:nvPr/>
        </p:nvSpPr>
        <p:spPr>
          <a:xfrm>
            <a:off x="10939549" y="0"/>
            <a:ext cx="1252451" cy="10141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Kirjaudu/</a:t>
            </a:r>
          </a:p>
          <a:p>
            <a:pPr algn="ctr"/>
            <a:r>
              <a:rPr lang="fi-FI" sz="1600" dirty="0" smtClean="0"/>
              <a:t>rekisteröidy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37757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8816" y="167951"/>
            <a:ext cx="3041780" cy="9237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4058816" y="5878286"/>
            <a:ext cx="3041780" cy="3918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Firman tiedot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1510" y="398983"/>
            <a:ext cx="783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Avautuva valikko</a:t>
            </a:r>
            <a:endParaRPr lang="fi-FI" sz="1200" dirty="0"/>
          </a:p>
        </p:txBody>
      </p:sp>
      <p:sp>
        <p:nvSpPr>
          <p:cNvPr id="7" name="Rectangle 6"/>
          <p:cNvSpPr/>
          <p:nvPr/>
        </p:nvSpPr>
        <p:spPr>
          <a:xfrm>
            <a:off x="4058816" y="1091682"/>
            <a:ext cx="3041780" cy="4786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Asunnon haku kaavake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8816" y="167951"/>
            <a:ext cx="3041780" cy="6102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4142792" y="445149"/>
            <a:ext cx="7371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LOGO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469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8816" y="167951"/>
            <a:ext cx="3041780" cy="9237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058816" y="5878286"/>
            <a:ext cx="3041780" cy="3918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Firman tiedot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510" y="398983"/>
            <a:ext cx="783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Avautuva valikko</a:t>
            </a:r>
            <a:endParaRPr lang="fi-FI" sz="1200" dirty="0"/>
          </a:p>
        </p:txBody>
      </p:sp>
      <p:sp>
        <p:nvSpPr>
          <p:cNvPr id="9" name="Rectangle 8"/>
          <p:cNvSpPr/>
          <p:nvPr/>
        </p:nvSpPr>
        <p:spPr>
          <a:xfrm>
            <a:off x="4068147" y="167951"/>
            <a:ext cx="3041780" cy="6102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4142792" y="445149"/>
            <a:ext cx="7371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2" name="Rectangle 1"/>
          <p:cNvSpPr/>
          <p:nvPr/>
        </p:nvSpPr>
        <p:spPr>
          <a:xfrm>
            <a:off x="4142792" y="1197033"/>
            <a:ext cx="2892490" cy="161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Asunnon kuvat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2792" y="2884516"/>
            <a:ext cx="2892490" cy="62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Asunnon hinta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2792" y="3607724"/>
            <a:ext cx="2892490" cy="2144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Asunnon tiedot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8816" y="167951"/>
            <a:ext cx="4104282" cy="9237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034710" y="6457744"/>
            <a:ext cx="4104282" cy="3918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Firman tiedot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5663" y="398982"/>
            <a:ext cx="783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Avautuva valikko</a:t>
            </a:r>
            <a:endParaRPr lang="fi-FI" sz="1200" dirty="0"/>
          </a:p>
        </p:txBody>
      </p:sp>
      <p:sp>
        <p:nvSpPr>
          <p:cNvPr id="9" name="Rectangle 8"/>
          <p:cNvSpPr/>
          <p:nvPr/>
        </p:nvSpPr>
        <p:spPr>
          <a:xfrm>
            <a:off x="4058816" y="167950"/>
            <a:ext cx="4104282" cy="669004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4142792" y="445149"/>
            <a:ext cx="7371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27" name="Rectangle 26"/>
          <p:cNvSpPr/>
          <p:nvPr/>
        </p:nvSpPr>
        <p:spPr>
          <a:xfrm>
            <a:off x="4073235" y="4667265"/>
            <a:ext cx="1447312" cy="151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Asunnon kuvaus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85906" y="4641905"/>
            <a:ext cx="2363529" cy="1815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>
                <a:solidFill>
                  <a:schemeClr val="tx1"/>
                </a:solidFill>
              </a:rPr>
              <a:t>…………………………………………………………………………………………………………………………………………………………………………..</a:t>
            </a:r>
          </a:p>
          <a:p>
            <a:pPr algn="ctr"/>
            <a:r>
              <a:rPr lang="fi-FI" sz="1100" dirty="0" smtClean="0">
                <a:solidFill>
                  <a:schemeClr val="tx1"/>
                </a:solidFill>
              </a:rPr>
              <a:t>……………………………………………………………………….</a:t>
            </a:r>
          </a:p>
          <a:p>
            <a:pPr algn="ctr"/>
            <a:r>
              <a:rPr lang="fi-FI" sz="1100" dirty="0" smtClean="0">
                <a:solidFill>
                  <a:schemeClr val="tx1"/>
                </a:solidFill>
              </a:rPr>
              <a:t>…………………………………………………………………………..</a:t>
            </a:r>
          </a:p>
          <a:p>
            <a:pPr algn="ctr"/>
            <a:r>
              <a:rPr lang="fi-FI" sz="1100" dirty="0" smtClean="0">
                <a:solidFill>
                  <a:schemeClr val="tx1"/>
                </a:solidFill>
              </a:rPr>
              <a:t>…………………………………………………………………..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73235" y="3760192"/>
            <a:ext cx="1432892" cy="504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Lisää kuva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73240" y="1193721"/>
            <a:ext cx="1447307" cy="303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Osoite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58815" y="2858554"/>
            <a:ext cx="1447312" cy="29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Huonemäärä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84466" y="3760192"/>
            <a:ext cx="2012035" cy="64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Kuva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66025" y="1960497"/>
            <a:ext cx="1447311" cy="32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Asuntotyyppi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8815" y="2411686"/>
            <a:ext cx="1447312" cy="319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Neliömäärä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73240" y="1566119"/>
            <a:ext cx="1447307" cy="31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Postinumero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86851" y="1168951"/>
            <a:ext cx="2012034" cy="29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10957" y="2822990"/>
            <a:ext cx="2076247" cy="363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04519" y="1967197"/>
            <a:ext cx="2034472" cy="36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94061" y="2422928"/>
            <a:ext cx="2076246" cy="304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86851" y="1522404"/>
            <a:ext cx="2052140" cy="31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87655" y="3284831"/>
            <a:ext cx="1432892" cy="29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Hinta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94061" y="3315017"/>
            <a:ext cx="1955374" cy="29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Hinta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80726" y="5626360"/>
            <a:ext cx="8089641" cy="3918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Firman tiedot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0726" y="1790700"/>
            <a:ext cx="8089641" cy="383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Asunnon hakukone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3615611" y="-536511"/>
            <a:ext cx="5019871" cy="8089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2310429" y="998373"/>
            <a:ext cx="7859938" cy="34383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fi-FI" dirty="0"/>
          </a:p>
        </p:txBody>
      </p:sp>
      <p:sp>
        <p:nvSpPr>
          <p:cNvPr id="39" name="Rectangle 38"/>
          <p:cNvSpPr/>
          <p:nvPr/>
        </p:nvSpPr>
        <p:spPr>
          <a:xfrm>
            <a:off x="2080726" y="998373"/>
            <a:ext cx="654161" cy="79232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0" name="Rectangle 39"/>
          <p:cNvSpPr/>
          <p:nvPr/>
        </p:nvSpPr>
        <p:spPr>
          <a:xfrm>
            <a:off x="8118818" y="998372"/>
            <a:ext cx="2051549" cy="3438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Kirjaudu/rekisteröidy</a:t>
            </a:r>
            <a:endParaRPr lang="fi-FI" sz="1600" dirty="0"/>
          </a:p>
        </p:txBody>
      </p:sp>
      <p:sp>
        <p:nvSpPr>
          <p:cNvPr id="41" name="Rectangle 40"/>
          <p:cNvSpPr/>
          <p:nvPr/>
        </p:nvSpPr>
        <p:spPr>
          <a:xfrm>
            <a:off x="2734886" y="1342212"/>
            <a:ext cx="983329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42" name="Rectangle 41"/>
          <p:cNvSpPr/>
          <p:nvPr/>
        </p:nvSpPr>
        <p:spPr>
          <a:xfrm>
            <a:off x="3718215" y="1342212"/>
            <a:ext cx="983329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43" name="Rectangle 42"/>
          <p:cNvSpPr/>
          <p:nvPr/>
        </p:nvSpPr>
        <p:spPr>
          <a:xfrm>
            <a:off x="4708987" y="1342211"/>
            <a:ext cx="1046018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44" name="Rectangle 43"/>
          <p:cNvSpPr/>
          <p:nvPr/>
        </p:nvSpPr>
        <p:spPr>
          <a:xfrm>
            <a:off x="5755005" y="1342211"/>
            <a:ext cx="1075804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45" name="Rectangle 44"/>
          <p:cNvSpPr/>
          <p:nvPr/>
        </p:nvSpPr>
        <p:spPr>
          <a:xfrm>
            <a:off x="6830809" y="1348535"/>
            <a:ext cx="990911" cy="4421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Haun</a:t>
            </a:r>
          </a:p>
          <a:p>
            <a:pPr algn="ctr"/>
            <a:r>
              <a:rPr lang="fi-FI" sz="1400" dirty="0" smtClean="0"/>
              <a:t>Muokkaus</a:t>
            </a:r>
            <a:endParaRPr lang="fi-FI" sz="14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7821720" y="1348534"/>
            <a:ext cx="1188929" cy="44216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Asuntoilmoi</a:t>
            </a:r>
            <a:r>
              <a:rPr lang="fi-FI" sz="1000" dirty="0"/>
              <a:t>-</a:t>
            </a:r>
            <a:endParaRPr lang="fi-FI" sz="1000" dirty="0" smtClean="0"/>
          </a:p>
          <a:p>
            <a:pPr algn="ctr"/>
            <a:r>
              <a:rPr lang="fi-FI" sz="1000" dirty="0" smtClean="0"/>
              <a:t>tuksen </a:t>
            </a:r>
            <a:r>
              <a:rPr lang="fi-FI" sz="1000" dirty="0" smtClean="0"/>
              <a:t>lisäys</a:t>
            </a:r>
            <a:endParaRPr lang="fi-FI" sz="1000" dirty="0"/>
          </a:p>
        </p:txBody>
      </p:sp>
      <p:sp>
        <p:nvSpPr>
          <p:cNvPr id="47" name="Rectangle 46"/>
          <p:cNvSpPr/>
          <p:nvPr/>
        </p:nvSpPr>
        <p:spPr>
          <a:xfrm>
            <a:off x="9010650" y="1342212"/>
            <a:ext cx="1159717" cy="44848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Asuntoilmoituksen </a:t>
            </a:r>
            <a:r>
              <a:rPr lang="fi-FI" sz="1000" dirty="0" smtClean="0"/>
              <a:t>muokkaus</a:t>
            </a:r>
            <a:endParaRPr lang="fi-FI" sz="1000" dirty="0"/>
          </a:p>
        </p:txBody>
      </p:sp>
    </p:spTree>
    <p:extLst>
      <p:ext uri="{BB962C8B-B14F-4D97-AF65-F5344CB8AC3E}">
        <p14:creationId xmlns:p14="http://schemas.microsoft.com/office/powerpoint/2010/main" val="27833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80726" y="5626360"/>
            <a:ext cx="8089641" cy="3918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Firman tiedot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69005" y="1889060"/>
            <a:ext cx="2000823" cy="10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Asunnon kuvat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3615611" y="-536511"/>
            <a:ext cx="5019871" cy="8089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5503026" y="1889060"/>
            <a:ext cx="3241963" cy="10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Asunnontiedot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3069006" y="3068535"/>
            <a:ext cx="2000823" cy="10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Asunnon kuvat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3069005" y="4378990"/>
            <a:ext cx="2000823" cy="10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Asunnon kuvat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5503026" y="3074571"/>
            <a:ext cx="3241962" cy="10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Asunnontiedot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5503027" y="4378990"/>
            <a:ext cx="3241962" cy="10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Asunnontiedot</a:t>
            </a:r>
            <a:endParaRPr lang="fi-FI" dirty="0"/>
          </a:p>
        </p:txBody>
      </p:sp>
      <p:sp>
        <p:nvSpPr>
          <p:cNvPr id="28" name="Rectangle 27"/>
          <p:cNvSpPr/>
          <p:nvPr/>
        </p:nvSpPr>
        <p:spPr>
          <a:xfrm>
            <a:off x="2310429" y="998373"/>
            <a:ext cx="7859938" cy="34383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fi-FI" dirty="0"/>
          </a:p>
        </p:txBody>
      </p:sp>
      <p:sp>
        <p:nvSpPr>
          <p:cNvPr id="29" name="Rectangle 28"/>
          <p:cNvSpPr/>
          <p:nvPr/>
        </p:nvSpPr>
        <p:spPr>
          <a:xfrm>
            <a:off x="2080726" y="998373"/>
            <a:ext cx="654161" cy="79232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30" name="Rectangle 29"/>
          <p:cNvSpPr/>
          <p:nvPr/>
        </p:nvSpPr>
        <p:spPr>
          <a:xfrm>
            <a:off x="8118818" y="998372"/>
            <a:ext cx="2051549" cy="3438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Kirjaudu/rekisteröidy</a:t>
            </a:r>
            <a:endParaRPr lang="fi-FI" sz="1600" dirty="0"/>
          </a:p>
        </p:txBody>
      </p:sp>
      <p:sp>
        <p:nvSpPr>
          <p:cNvPr id="31" name="Rectangle 30"/>
          <p:cNvSpPr/>
          <p:nvPr/>
        </p:nvSpPr>
        <p:spPr>
          <a:xfrm>
            <a:off x="2734886" y="1342212"/>
            <a:ext cx="983329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32" name="Rectangle 31"/>
          <p:cNvSpPr/>
          <p:nvPr/>
        </p:nvSpPr>
        <p:spPr>
          <a:xfrm>
            <a:off x="3718215" y="1342212"/>
            <a:ext cx="983329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33" name="Rectangle 32"/>
          <p:cNvSpPr/>
          <p:nvPr/>
        </p:nvSpPr>
        <p:spPr>
          <a:xfrm>
            <a:off x="4708987" y="1342211"/>
            <a:ext cx="1046018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34" name="Rectangle 33"/>
          <p:cNvSpPr/>
          <p:nvPr/>
        </p:nvSpPr>
        <p:spPr>
          <a:xfrm>
            <a:off x="5755005" y="1342211"/>
            <a:ext cx="1075804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35" name="Rectangle 34"/>
          <p:cNvSpPr/>
          <p:nvPr/>
        </p:nvSpPr>
        <p:spPr>
          <a:xfrm>
            <a:off x="6830809" y="1348535"/>
            <a:ext cx="990911" cy="4421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Haun</a:t>
            </a:r>
          </a:p>
          <a:p>
            <a:pPr algn="ctr"/>
            <a:r>
              <a:rPr lang="fi-FI" sz="1400" dirty="0" smtClean="0"/>
              <a:t>Muokkaus</a:t>
            </a:r>
            <a:endParaRPr lang="fi-FI" sz="14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7821720" y="1348534"/>
            <a:ext cx="1188929" cy="44216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Asuntoilmoi</a:t>
            </a:r>
            <a:r>
              <a:rPr lang="fi-FI" sz="1000" dirty="0"/>
              <a:t>-</a:t>
            </a:r>
            <a:endParaRPr lang="fi-FI" sz="1000" dirty="0" smtClean="0"/>
          </a:p>
          <a:p>
            <a:pPr algn="ctr"/>
            <a:r>
              <a:rPr lang="fi-FI" sz="1000" dirty="0" smtClean="0"/>
              <a:t>tuksen </a:t>
            </a:r>
            <a:r>
              <a:rPr lang="fi-FI" sz="1000" dirty="0" smtClean="0"/>
              <a:t>lisäys</a:t>
            </a:r>
            <a:endParaRPr lang="fi-FI" sz="1000" dirty="0"/>
          </a:p>
        </p:txBody>
      </p:sp>
      <p:sp>
        <p:nvSpPr>
          <p:cNvPr id="37" name="Rectangle 36"/>
          <p:cNvSpPr/>
          <p:nvPr/>
        </p:nvSpPr>
        <p:spPr>
          <a:xfrm>
            <a:off x="9010650" y="1342212"/>
            <a:ext cx="1159717" cy="44848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Asuntoilmoituksen </a:t>
            </a:r>
            <a:r>
              <a:rPr lang="fi-FI" sz="1000" dirty="0" smtClean="0"/>
              <a:t>muokkaus</a:t>
            </a:r>
            <a:endParaRPr lang="fi-FI" sz="1000" dirty="0"/>
          </a:p>
        </p:txBody>
      </p:sp>
    </p:spTree>
    <p:extLst>
      <p:ext uri="{BB962C8B-B14F-4D97-AF65-F5344CB8AC3E}">
        <p14:creationId xmlns:p14="http://schemas.microsoft.com/office/powerpoint/2010/main" val="10170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0726" y="5626360"/>
            <a:ext cx="8089641" cy="3918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Firman tiedot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3615611" y="-536511"/>
            <a:ext cx="5019871" cy="8089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2568614" y="4981942"/>
            <a:ext cx="1421482" cy="644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Asunnon kuvaus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2846" y="4981942"/>
            <a:ext cx="3802862" cy="63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smtClean="0">
                <a:solidFill>
                  <a:schemeClr val="tx1"/>
                </a:solidFill>
              </a:rPr>
              <a:t>…………………………………………………………………………………………………………………………………………………………………………..</a:t>
            </a:r>
          </a:p>
          <a:p>
            <a:pPr algn="ctr"/>
            <a:r>
              <a:rPr lang="fi-FI" sz="1100" dirty="0" smtClean="0">
                <a:solidFill>
                  <a:schemeClr val="tx1"/>
                </a:solidFill>
              </a:rPr>
              <a:t>……………………………………………………………………….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8614" y="4441992"/>
            <a:ext cx="1421482" cy="521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Lisää kuva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619" y="1825592"/>
            <a:ext cx="1421477" cy="314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Osoite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68614" y="3570659"/>
            <a:ext cx="1421482" cy="30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Huonemäärä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2846" y="4419954"/>
            <a:ext cx="2038840" cy="56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Kuva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68620" y="2636145"/>
            <a:ext cx="1421481" cy="334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Asuntotyyppi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8621" y="3149733"/>
            <a:ext cx="1421482" cy="331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Neliömäärä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68619" y="2216492"/>
            <a:ext cx="1421477" cy="326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Postinumero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85257" y="1829150"/>
            <a:ext cx="4207263" cy="268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60443" y="3457153"/>
            <a:ext cx="4232077" cy="33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60445" y="2553789"/>
            <a:ext cx="4232075" cy="29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72847" y="2994151"/>
            <a:ext cx="4207273" cy="28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2846" y="2165162"/>
            <a:ext cx="4207274" cy="302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68614" y="4026754"/>
            <a:ext cx="1421482" cy="30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Hinta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60443" y="4040006"/>
            <a:ext cx="4219677" cy="266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Hinta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10429" y="998373"/>
            <a:ext cx="7859938" cy="34383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fi-FI" dirty="0"/>
          </a:p>
        </p:txBody>
      </p:sp>
      <p:sp>
        <p:nvSpPr>
          <p:cNvPr id="26" name="Rectangle 25"/>
          <p:cNvSpPr/>
          <p:nvPr/>
        </p:nvSpPr>
        <p:spPr>
          <a:xfrm>
            <a:off x="2080726" y="998373"/>
            <a:ext cx="654161" cy="79232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27" name="Rectangle 26"/>
          <p:cNvSpPr/>
          <p:nvPr/>
        </p:nvSpPr>
        <p:spPr>
          <a:xfrm>
            <a:off x="8118818" y="998372"/>
            <a:ext cx="2051549" cy="3438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/>
              <a:t>Kirjaudu/rekisteröidy</a:t>
            </a:r>
            <a:endParaRPr lang="fi-FI" sz="1600" dirty="0"/>
          </a:p>
        </p:txBody>
      </p:sp>
      <p:sp>
        <p:nvSpPr>
          <p:cNvPr id="28" name="Rectangle 27"/>
          <p:cNvSpPr/>
          <p:nvPr/>
        </p:nvSpPr>
        <p:spPr>
          <a:xfrm>
            <a:off x="2734886" y="1342212"/>
            <a:ext cx="983329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29" name="Rectangle 28"/>
          <p:cNvSpPr/>
          <p:nvPr/>
        </p:nvSpPr>
        <p:spPr>
          <a:xfrm>
            <a:off x="3718215" y="1342212"/>
            <a:ext cx="983329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30" name="Rectangle 29"/>
          <p:cNvSpPr/>
          <p:nvPr/>
        </p:nvSpPr>
        <p:spPr>
          <a:xfrm>
            <a:off x="4708987" y="1342211"/>
            <a:ext cx="1046018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31" name="Rectangle 30"/>
          <p:cNvSpPr/>
          <p:nvPr/>
        </p:nvSpPr>
        <p:spPr>
          <a:xfrm>
            <a:off x="5755005" y="1342211"/>
            <a:ext cx="1075804" cy="44848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Asunnon listaussivu</a:t>
            </a:r>
            <a:endParaRPr lang="fi-FI" sz="1400" dirty="0"/>
          </a:p>
        </p:txBody>
      </p:sp>
      <p:sp>
        <p:nvSpPr>
          <p:cNvPr id="32" name="Rectangle 31"/>
          <p:cNvSpPr/>
          <p:nvPr/>
        </p:nvSpPr>
        <p:spPr>
          <a:xfrm>
            <a:off x="6830809" y="1348535"/>
            <a:ext cx="990911" cy="4421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Haun</a:t>
            </a:r>
          </a:p>
          <a:p>
            <a:pPr algn="ctr"/>
            <a:r>
              <a:rPr lang="fi-FI" sz="1400" dirty="0" smtClean="0"/>
              <a:t>Muokkaus</a:t>
            </a:r>
            <a:endParaRPr lang="fi-FI" sz="14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7821720" y="1348534"/>
            <a:ext cx="1188929" cy="44216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Asuntoilmoi</a:t>
            </a:r>
            <a:r>
              <a:rPr lang="fi-FI" sz="1000" dirty="0"/>
              <a:t>-</a:t>
            </a:r>
            <a:endParaRPr lang="fi-FI" sz="1000" dirty="0" smtClean="0"/>
          </a:p>
          <a:p>
            <a:pPr algn="ctr"/>
            <a:r>
              <a:rPr lang="fi-FI" sz="1000" dirty="0" smtClean="0"/>
              <a:t>tuksen </a:t>
            </a:r>
            <a:r>
              <a:rPr lang="fi-FI" sz="1000" dirty="0" smtClean="0"/>
              <a:t>lisäys</a:t>
            </a:r>
            <a:endParaRPr lang="fi-FI" sz="1000" dirty="0"/>
          </a:p>
        </p:txBody>
      </p:sp>
      <p:sp>
        <p:nvSpPr>
          <p:cNvPr id="34" name="Rectangle 33"/>
          <p:cNvSpPr/>
          <p:nvPr/>
        </p:nvSpPr>
        <p:spPr>
          <a:xfrm>
            <a:off x="9010650" y="1342212"/>
            <a:ext cx="1159717" cy="44848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Asuntoilmoituksen </a:t>
            </a:r>
            <a:r>
              <a:rPr lang="fi-FI" sz="1000" dirty="0" smtClean="0"/>
              <a:t>muokkaus</a:t>
            </a:r>
            <a:endParaRPr lang="fi-FI" sz="1000" dirty="0"/>
          </a:p>
        </p:txBody>
      </p:sp>
    </p:spTree>
    <p:extLst>
      <p:ext uri="{BB962C8B-B14F-4D97-AF65-F5344CB8AC3E}">
        <p14:creationId xmlns:p14="http://schemas.microsoft.com/office/powerpoint/2010/main" val="29375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212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Rapo Miko Markus</dc:creator>
  <cp:lastModifiedBy>Rapo Miko Markus</cp:lastModifiedBy>
  <cp:revision>21</cp:revision>
  <dcterms:created xsi:type="dcterms:W3CDTF">2018-09-12T09:21:33Z</dcterms:created>
  <dcterms:modified xsi:type="dcterms:W3CDTF">2018-10-03T10:14:40Z</dcterms:modified>
</cp:coreProperties>
</file>