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2" r:id="rId6"/>
    <p:sldId id="266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519E-FA5E-4A5E-A5AF-C1423FF28BAF}" type="datetimeFigureOut">
              <a:rPr lang="fi-FI" smtClean="0"/>
              <a:t>23.1.2019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B838-5F62-4AF2-9C38-B47F194530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1567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519E-FA5E-4A5E-A5AF-C1423FF28BAF}" type="datetimeFigureOut">
              <a:rPr lang="fi-FI" smtClean="0"/>
              <a:t>23.1.2019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B838-5F62-4AF2-9C38-B47F194530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3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519E-FA5E-4A5E-A5AF-C1423FF28BAF}" type="datetimeFigureOut">
              <a:rPr lang="fi-FI" smtClean="0"/>
              <a:t>23.1.2019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B838-5F62-4AF2-9C38-B47F194530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2309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519E-FA5E-4A5E-A5AF-C1423FF28BAF}" type="datetimeFigureOut">
              <a:rPr lang="fi-FI" smtClean="0"/>
              <a:t>23.1.2019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B838-5F62-4AF2-9C38-B47F194530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0378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519E-FA5E-4A5E-A5AF-C1423FF28BAF}" type="datetimeFigureOut">
              <a:rPr lang="fi-FI" smtClean="0"/>
              <a:t>23.1.2019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B838-5F62-4AF2-9C38-B47F194530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650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519E-FA5E-4A5E-A5AF-C1423FF28BAF}" type="datetimeFigureOut">
              <a:rPr lang="fi-FI" smtClean="0"/>
              <a:t>23.1.2019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B838-5F62-4AF2-9C38-B47F194530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6898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519E-FA5E-4A5E-A5AF-C1423FF28BAF}" type="datetimeFigureOut">
              <a:rPr lang="fi-FI" smtClean="0"/>
              <a:t>23.1.2019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B838-5F62-4AF2-9C38-B47F194530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122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519E-FA5E-4A5E-A5AF-C1423FF28BAF}" type="datetimeFigureOut">
              <a:rPr lang="fi-FI" smtClean="0"/>
              <a:t>23.1.2019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B838-5F62-4AF2-9C38-B47F194530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830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519E-FA5E-4A5E-A5AF-C1423FF28BAF}" type="datetimeFigureOut">
              <a:rPr lang="fi-FI" smtClean="0"/>
              <a:t>23.1.2019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B838-5F62-4AF2-9C38-B47F194530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3132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519E-FA5E-4A5E-A5AF-C1423FF28BAF}" type="datetimeFigureOut">
              <a:rPr lang="fi-FI" smtClean="0"/>
              <a:t>23.1.2019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B838-5F62-4AF2-9C38-B47F194530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5090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519E-FA5E-4A5E-A5AF-C1423FF28BAF}" type="datetimeFigureOut">
              <a:rPr lang="fi-FI" smtClean="0"/>
              <a:t>23.1.2019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3B838-5F62-4AF2-9C38-B47F194530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9226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D519E-FA5E-4A5E-A5AF-C1423FF28BAF}" type="datetimeFigureOut">
              <a:rPr lang="fi-FI" smtClean="0"/>
              <a:t>23.1.2019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3B838-5F62-4AF2-9C38-B47F194530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1215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448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Banner</a:t>
            </a:r>
            <a:endParaRPr lang="fi-FI" dirty="0"/>
          </a:p>
        </p:txBody>
      </p:sp>
      <p:sp>
        <p:nvSpPr>
          <p:cNvPr id="3" name="Rectangle 2"/>
          <p:cNvSpPr/>
          <p:nvPr/>
        </p:nvSpPr>
        <p:spPr>
          <a:xfrm>
            <a:off x="9817331" y="1"/>
            <a:ext cx="2374669" cy="448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Kirjaudu/</a:t>
            </a:r>
            <a:r>
              <a:rPr lang="fi-FI" dirty="0" err="1" smtClean="0"/>
              <a:t>rekisteröidu</a:t>
            </a:r>
            <a:endParaRPr lang="fi-FI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789709" cy="4488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Logo</a:t>
            </a:r>
            <a:endParaRPr lang="fi-FI" dirty="0"/>
          </a:p>
        </p:txBody>
      </p:sp>
      <p:sp>
        <p:nvSpPr>
          <p:cNvPr id="9" name="Rectangle 8"/>
          <p:cNvSpPr/>
          <p:nvPr/>
        </p:nvSpPr>
        <p:spPr>
          <a:xfrm>
            <a:off x="789709" y="448887"/>
            <a:ext cx="2385753" cy="640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Uutisia </a:t>
            </a:r>
            <a:r>
              <a:rPr lang="fi-FI" dirty="0" err="1" smtClean="0"/>
              <a:t>Esportista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8835807" y="448887"/>
            <a:ext cx="2385753" cy="640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mtClean="0"/>
              <a:t>Kalenteri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440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0"/>
            <a:ext cx="12192000" cy="448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Banner</a:t>
            </a:r>
            <a:endParaRPr lang="fi-FI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789709" cy="4488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Logo</a:t>
            </a:r>
            <a:endParaRPr lang="fi-FI" dirty="0"/>
          </a:p>
        </p:txBody>
      </p:sp>
      <p:sp>
        <p:nvSpPr>
          <p:cNvPr id="3" name="Rectangle 2"/>
          <p:cNvSpPr/>
          <p:nvPr/>
        </p:nvSpPr>
        <p:spPr>
          <a:xfrm>
            <a:off x="9817331" y="448887"/>
            <a:ext cx="1363287" cy="640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Valikko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8046720" y="448887"/>
            <a:ext cx="1770611" cy="640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Tiimin tulevat turnaukset 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789709" y="448887"/>
            <a:ext cx="1687484" cy="640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Esport</a:t>
            </a:r>
            <a:r>
              <a:rPr lang="fi-FI" dirty="0" smtClean="0"/>
              <a:t> uutiset</a:t>
            </a:r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2995260" y="590203"/>
            <a:ext cx="390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dirty="0" smtClean="0"/>
              <a:t>Tiimin pelaajien suoritusten yhteenveto</a:t>
            </a:r>
            <a:endParaRPr lang="fi-FI" dirty="0"/>
          </a:p>
        </p:txBody>
      </p:sp>
      <p:sp>
        <p:nvSpPr>
          <p:cNvPr id="28" name="Rectangle 27"/>
          <p:cNvSpPr/>
          <p:nvPr/>
        </p:nvSpPr>
        <p:spPr>
          <a:xfrm>
            <a:off x="9817331" y="1"/>
            <a:ext cx="2374669" cy="448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Kirjaudu ulos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9115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448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Banner</a:t>
            </a:r>
            <a:endParaRPr lang="fi-FI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035698" cy="4488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Logo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9817331" y="1"/>
            <a:ext cx="2374669" cy="448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Kirjaudu ulos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9795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448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Banner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789709" cy="4488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Logo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789709" y="448887"/>
            <a:ext cx="1363287" cy="640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Tietoa kilpailuista</a:t>
            </a:r>
            <a:endParaRPr lang="fi-FI" dirty="0"/>
          </a:p>
        </p:txBody>
      </p:sp>
      <p:sp>
        <p:nvSpPr>
          <p:cNvPr id="7" name="Rectangle 6"/>
          <p:cNvSpPr/>
          <p:nvPr/>
        </p:nvSpPr>
        <p:spPr>
          <a:xfrm>
            <a:off x="2152996" y="448886"/>
            <a:ext cx="2144684" cy="640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Kalenteri</a:t>
            </a:r>
            <a:endParaRPr lang="fi-FI" dirty="0"/>
          </a:p>
        </p:txBody>
      </p:sp>
      <p:sp>
        <p:nvSpPr>
          <p:cNvPr id="8" name="Rectangle 7"/>
          <p:cNvSpPr/>
          <p:nvPr/>
        </p:nvSpPr>
        <p:spPr>
          <a:xfrm>
            <a:off x="9817331" y="1"/>
            <a:ext cx="2374669" cy="448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Kirjaudu ulos</a:t>
            </a:r>
            <a:endParaRPr lang="fi-FI" dirty="0"/>
          </a:p>
        </p:txBody>
      </p:sp>
      <p:sp>
        <p:nvSpPr>
          <p:cNvPr id="9" name="Rectangle 8"/>
          <p:cNvSpPr/>
          <p:nvPr/>
        </p:nvSpPr>
        <p:spPr>
          <a:xfrm>
            <a:off x="9817331" y="448887"/>
            <a:ext cx="1363287" cy="640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Valikko</a:t>
            </a:r>
            <a:endParaRPr lang="fi-FI" dirty="0"/>
          </a:p>
        </p:txBody>
      </p:sp>
      <p:sp>
        <p:nvSpPr>
          <p:cNvPr id="10" name="TextBox 9"/>
          <p:cNvSpPr txBox="1"/>
          <p:nvPr/>
        </p:nvSpPr>
        <p:spPr>
          <a:xfrm>
            <a:off x="6026726" y="576532"/>
            <a:ext cx="199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Päivän harjoitukset</a:t>
            </a:r>
            <a:endParaRPr lang="fi-FI" dirty="0"/>
          </a:p>
        </p:txBody>
      </p:sp>
      <p:sp>
        <p:nvSpPr>
          <p:cNvPr id="11" name="TextBox 10"/>
          <p:cNvSpPr txBox="1"/>
          <p:nvPr/>
        </p:nvSpPr>
        <p:spPr>
          <a:xfrm>
            <a:off x="6018415" y="1541701"/>
            <a:ext cx="14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Unen määrä</a:t>
            </a:r>
            <a:endParaRPr lang="fi-FI" dirty="0"/>
          </a:p>
        </p:txBody>
      </p:sp>
      <p:sp>
        <p:nvSpPr>
          <p:cNvPr id="12" name="TextBox 11"/>
          <p:cNvSpPr txBox="1"/>
          <p:nvPr/>
        </p:nvSpPr>
        <p:spPr>
          <a:xfrm>
            <a:off x="6188824" y="2500773"/>
            <a:ext cx="173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Ruokailu</a:t>
            </a:r>
            <a:endParaRPr lang="fi-FI" dirty="0"/>
          </a:p>
        </p:txBody>
      </p:sp>
      <p:sp>
        <p:nvSpPr>
          <p:cNvPr id="13" name="TextBox 12"/>
          <p:cNvSpPr txBox="1"/>
          <p:nvPr/>
        </p:nvSpPr>
        <p:spPr>
          <a:xfrm>
            <a:off x="5904100" y="4578134"/>
            <a:ext cx="179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Päivän liikunta</a:t>
            </a:r>
            <a:endParaRPr lang="fi-FI" dirty="0"/>
          </a:p>
        </p:txBody>
      </p:sp>
      <p:sp>
        <p:nvSpPr>
          <p:cNvPr id="14" name="Rectangle 13"/>
          <p:cNvSpPr/>
          <p:nvPr/>
        </p:nvSpPr>
        <p:spPr>
          <a:xfrm>
            <a:off x="5135193" y="1103067"/>
            <a:ext cx="1408997" cy="47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Harjoituksen kesto</a:t>
            </a:r>
            <a:endParaRPr lang="fi-FI" dirty="0"/>
          </a:p>
        </p:txBody>
      </p:sp>
      <p:sp>
        <p:nvSpPr>
          <p:cNvPr id="15" name="Rectangle 14"/>
          <p:cNvSpPr/>
          <p:nvPr/>
        </p:nvSpPr>
        <p:spPr>
          <a:xfrm>
            <a:off x="7069974" y="1109749"/>
            <a:ext cx="12053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Lisätietoa</a:t>
            </a:r>
            <a:endParaRPr lang="fi-FI" dirty="0"/>
          </a:p>
        </p:txBody>
      </p:sp>
      <p:sp>
        <p:nvSpPr>
          <p:cNvPr id="16" name="Rectangle 15"/>
          <p:cNvSpPr/>
          <p:nvPr/>
        </p:nvSpPr>
        <p:spPr>
          <a:xfrm>
            <a:off x="7069974" y="2074919"/>
            <a:ext cx="12053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Unenlaatu</a:t>
            </a:r>
            <a:endParaRPr lang="fi-FI" dirty="0"/>
          </a:p>
        </p:txBody>
      </p:sp>
      <p:sp>
        <p:nvSpPr>
          <p:cNvPr id="17" name="Rectangle 16"/>
          <p:cNvSpPr/>
          <p:nvPr/>
        </p:nvSpPr>
        <p:spPr>
          <a:xfrm>
            <a:off x="5301428" y="2062140"/>
            <a:ext cx="128432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Unenmäärä</a:t>
            </a:r>
            <a:endParaRPr lang="fi-FI" dirty="0"/>
          </a:p>
        </p:txBody>
      </p:sp>
      <p:sp>
        <p:nvSpPr>
          <p:cNvPr id="18" name="Rectangle 17"/>
          <p:cNvSpPr/>
          <p:nvPr/>
        </p:nvSpPr>
        <p:spPr>
          <a:xfrm>
            <a:off x="4875416" y="3060868"/>
            <a:ext cx="1631358" cy="515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Ruokailu päivän aikana</a:t>
            </a:r>
            <a:endParaRPr lang="fi-FI" dirty="0"/>
          </a:p>
        </p:txBody>
      </p:sp>
      <p:sp>
        <p:nvSpPr>
          <p:cNvPr id="19" name="Rectangle 18"/>
          <p:cNvSpPr/>
          <p:nvPr/>
        </p:nvSpPr>
        <p:spPr>
          <a:xfrm>
            <a:off x="7020099" y="3040089"/>
            <a:ext cx="12053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Aika</a:t>
            </a:r>
            <a:endParaRPr lang="fi-FI" dirty="0"/>
          </a:p>
        </p:txBody>
      </p:sp>
      <p:sp>
        <p:nvSpPr>
          <p:cNvPr id="20" name="Rectangle 19"/>
          <p:cNvSpPr/>
          <p:nvPr/>
        </p:nvSpPr>
        <p:spPr>
          <a:xfrm>
            <a:off x="5228706" y="5335051"/>
            <a:ext cx="1278068" cy="483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Päivän liikunta</a:t>
            </a:r>
            <a:endParaRPr lang="fi-FI" dirty="0"/>
          </a:p>
        </p:txBody>
      </p:sp>
      <p:sp>
        <p:nvSpPr>
          <p:cNvPr id="21" name="Rectangle 20"/>
          <p:cNvSpPr/>
          <p:nvPr/>
        </p:nvSpPr>
        <p:spPr>
          <a:xfrm>
            <a:off x="7069974" y="5335051"/>
            <a:ext cx="12053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Kesto</a:t>
            </a:r>
            <a:endParaRPr lang="fi-FI" dirty="0"/>
          </a:p>
        </p:txBody>
      </p:sp>
      <p:sp>
        <p:nvSpPr>
          <p:cNvPr id="22" name="TextBox 21"/>
          <p:cNvSpPr txBox="1"/>
          <p:nvPr/>
        </p:nvSpPr>
        <p:spPr>
          <a:xfrm>
            <a:off x="6122323" y="3612340"/>
            <a:ext cx="179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Mieliala</a:t>
            </a:r>
            <a:endParaRPr lang="fi-FI" dirty="0"/>
          </a:p>
        </p:txBody>
      </p:sp>
      <p:sp>
        <p:nvSpPr>
          <p:cNvPr id="23" name="Rectangle 22"/>
          <p:cNvSpPr/>
          <p:nvPr/>
        </p:nvSpPr>
        <p:spPr>
          <a:xfrm>
            <a:off x="5301428" y="4172436"/>
            <a:ext cx="29738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Mieliala</a:t>
            </a:r>
            <a:endParaRPr lang="fi-FI" dirty="0"/>
          </a:p>
        </p:txBody>
      </p:sp>
      <p:sp>
        <p:nvSpPr>
          <p:cNvPr id="25" name="Rectangle 24"/>
          <p:cNvSpPr/>
          <p:nvPr/>
        </p:nvSpPr>
        <p:spPr>
          <a:xfrm>
            <a:off x="5251553" y="6204042"/>
            <a:ext cx="29738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Tallenna vastaukset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2980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448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Banner</a:t>
            </a:r>
            <a:endParaRPr lang="fi-FI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789709" cy="4488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Logo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9817331" y="1"/>
            <a:ext cx="2374669" cy="448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Kirjaudu ulos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9817331" y="448887"/>
            <a:ext cx="1363287" cy="640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Valikko</a:t>
            </a:r>
            <a:endParaRPr lang="fi-FI" dirty="0"/>
          </a:p>
        </p:txBody>
      </p:sp>
      <p:sp>
        <p:nvSpPr>
          <p:cNvPr id="7" name="Rectangle 6"/>
          <p:cNvSpPr/>
          <p:nvPr/>
        </p:nvSpPr>
        <p:spPr>
          <a:xfrm>
            <a:off x="8046720" y="448887"/>
            <a:ext cx="1770611" cy="640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Tiimin tulevat turnaukset </a:t>
            </a:r>
            <a:endParaRPr lang="fi-FI" dirty="0"/>
          </a:p>
        </p:txBody>
      </p:sp>
      <p:sp>
        <p:nvSpPr>
          <p:cNvPr id="8" name="Rectangle 7"/>
          <p:cNvSpPr/>
          <p:nvPr/>
        </p:nvSpPr>
        <p:spPr>
          <a:xfrm>
            <a:off x="789709" y="448887"/>
            <a:ext cx="1687484" cy="640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Esport</a:t>
            </a:r>
            <a:r>
              <a:rPr lang="fi-FI" dirty="0" smtClean="0"/>
              <a:t> uutiset</a:t>
            </a:r>
            <a:endParaRPr lang="fi-FI" dirty="0"/>
          </a:p>
        </p:txBody>
      </p:sp>
      <p:sp>
        <p:nvSpPr>
          <p:cNvPr id="9" name="TextBox 8"/>
          <p:cNvSpPr txBox="1"/>
          <p:nvPr/>
        </p:nvSpPr>
        <p:spPr>
          <a:xfrm>
            <a:off x="3266902" y="590203"/>
            <a:ext cx="335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mtClean="0"/>
              <a:t>Tiimin pelaajien viikko suoritukset</a:t>
            </a:r>
            <a:endParaRPr lang="fi-FI" dirty="0"/>
          </a:p>
        </p:txBody>
      </p:sp>
      <p:sp>
        <p:nvSpPr>
          <p:cNvPr id="10" name="TextBox 9"/>
          <p:cNvSpPr txBox="1"/>
          <p:nvPr/>
        </p:nvSpPr>
        <p:spPr>
          <a:xfrm>
            <a:off x="4479957" y="1173880"/>
            <a:ext cx="931025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Jäsen 1</a:t>
            </a:r>
            <a:endParaRPr lang="fi-FI" dirty="0"/>
          </a:p>
        </p:txBody>
      </p:sp>
      <p:sp>
        <p:nvSpPr>
          <p:cNvPr id="11" name="TextBox 10"/>
          <p:cNvSpPr txBox="1"/>
          <p:nvPr/>
        </p:nvSpPr>
        <p:spPr>
          <a:xfrm>
            <a:off x="4479957" y="2172209"/>
            <a:ext cx="931025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Jäsen 2</a:t>
            </a:r>
            <a:endParaRPr lang="fi-FI" dirty="0"/>
          </a:p>
        </p:txBody>
      </p:sp>
      <p:sp>
        <p:nvSpPr>
          <p:cNvPr id="12" name="TextBox 11"/>
          <p:cNvSpPr txBox="1"/>
          <p:nvPr/>
        </p:nvSpPr>
        <p:spPr>
          <a:xfrm>
            <a:off x="4479957" y="3271058"/>
            <a:ext cx="931025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Jäsen 3</a:t>
            </a:r>
            <a:endParaRPr lang="fi-FI" dirty="0"/>
          </a:p>
        </p:txBody>
      </p:sp>
      <p:sp>
        <p:nvSpPr>
          <p:cNvPr id="13" name="TextBox 12"/>
          <p:cNvSpPr txBox="1"/>
          <p:nvPr/>
        </p:nvSpPr>
        <p:spPr>
          <a:xfrm>
            <a:off x="4479956" y="4369907"/>
            <a:ext cx="931025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Jäsen 4</a:t>
            </a:r>
            <a:endParaRPr lang="fi-FI" dirty="0"/>
          </a:p>
        </p:txBody>
      </p:sp>
      <p:sp>
        <p:nvSpPr>
          <p:cNvPr id="14" name="TextBox 13"/>
          <p:cNvSpPr txBox="1"/>
          <p:nvPr/>
        </p:nvSpPr>
        <p:spPr>
          <a:xfrm>
            <a:off x="4479955" y="5468756"/>
            <a:ext cx="931025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Jäsen 5</a:t>
            </a:r>
            <a:endParaRPr lang="fi-FI" dirty="0"/>
          </a:p>
        </p:txBody>
      </p:sp>
      <p:sp>
        <p:nvSpPr>
          <p:cNvPr id="15" name="Rectangle 14"/>
          <p:cNvSpPr/>
          <p:nvPr/>
        </p:nvSpPr>
        <p:spPr>
          <a:xfrm>
            <a:off x="2801400" y="1535284"/>
            <a:ext cx="1408997" cy="47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Harjoituksen kesto</a:t>
            </a:r>
            <a:endParaRPr lang="fi-FI" dirty="0"/>
          </a:p>
        </p:txBody>
      </p:sp>
      <p:sp>
        <p:nvSpPr>
          <p:cNvPr id="16" name="Rectangle 15"/>
          <p:cNvSpPr/>
          <p:nvPr/>
        </p:nvSpPr>
        <p:spPr>
          <a:xfrm>
            <a:off x="2801400" y="2597470"/>
            <a:ext cx="1408997" cy="47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Harjoituksen kesto</a:t>
            </a:r>
            <a:endParaRPr lang="fi-FI" dirty="0"/>
          </a:p>
        </p:txBody>
      </p:sp>
      <p:sp>
        <p:nvSpPr>
          <p:cNvPr id="17" name="Rectangle 16"/>
          <p:cNvSpPr/>
          <p:nvPr/>
        </p:nvSpPr>
        <p:spPr>
          <a:xfrm>
            <a:off x="2801400" y="3645412"/>
            <a:ext cx="1408997" cy="47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Harjoituksen kesto</a:t>
            </a:r>
            <a:endParaRPr lang="fi-FI" dirty="0"/>
          </a:p>
        </p:txBody>
      </p:sp>
      <p:sp>
        <p:nvSpPr>
          <p:cNvPr id="18" name="Rectangle 17"/>
          <p:cNvSpPr/>
          <p:nvPr/>
        </p:nvSpPr>
        <p:spPr>
          <a:xfrm>
            <a:off x="2801400" y="5851141"/>
            <a:ext cx="1408997" cy="47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Harjoituksen kesto</a:t>
            </a:r>
            <a:endParaRPr lang="fi-FI" dirty="0"/>
          </a:p>
        </p:txBody>
      </p:sp>
      <p:sp>
        <p:nvSpPr>
          <p:cNvPr id="19" name="Rectangle 18"/>
          <p:cNvSpPr/>
          <p:nvPr/>
        </p:nvSpPr>
        <p:spPr>
          <a:xfrm>
            <a:off x="2801400" y="4752292"/>
            <a:ext cx="1408997" cy="47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Harjoituksen kesto</a:t>
            </a:r>
            <a:endParaRPr lang="fi-FI" dirty="0"/>
          </a:p>
        </p:txBody>
      </p:sp>
      <p:sp>
        <p:nvSpPr>
          <p:cNvPr id="20" name="Rectangle 19"/>
          <p:cNvSpPr/>
          <p:nvPr/>
        </p:nvSpPr>
        <p:spPr>
          <a:xfrm>
            <a:off x="4479955" y="2643117"/>
            <a:ext cx="128432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Unenmäärä</a:t>
            </a:r>
            <a:endParaRPr lang="fi-FI" dirty="0"/>
          </a:p>
        </p:txBody>
      </p:sp>
      <p:sp>
        <p:nvSpPr>
          <p:cNvPr id="21" name="Rectangle 20"/>
          <p:cNvSpPr/>
          <p:nvPr/>
        </p:nvSpPr>
        <p:spPr>
          <a:xfrm>
            <a:off x="4479955" y="3701893"/>
            <a:ext cx="128432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Unenmäärä</a:t>
            </a:r>
            <a:endParaRPr lang="fi-FI" dirty="0"/>
          </a:p>
        </p:txBody>
      </p:sp>
      <p:sp>
        <p:nvSpPr>
          <p:cNvPr id="22" name="Rectangle 21"/>
          <p:cNvSpPr/>
          <p:nvPr/>
        </p:nvSpPr>
        <p:spPr>
          <a:xfrm>
            <a:off x="4479955" y="4803722"/>
            <a:ext cx="128432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Unenmäärä</a:t>
            </a:r>
            <a:endParaRPr lang="fi-FI" dirty="0"/>
          </a:p>
        </p:txBody>
      </p:sp>
      <p:sp>
        <p:nvSpPr>
          <p:cNvPr id="23" name="Rectangle 22"/>
          <p:cNvSpPr/>
          <p:nvPr/>
        </p:nvSpPr>
        <p:spPr>
          <a:xfrm>
            <a:off x="4479955" y="5902571"/>
            <a:ext cx="128432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Unenmäärä</a:t>
            </a:r>
            <a:endParaRPr lang="fi-FI" dirty="0"/>
          </a:p>
        </p:txBody>
      </p:sp>
      <p:sp>
        <p:nvSpPr>
          <p:cNvPr id="24" name="Rectangle 23"/>
          <p:cNvSpPr/>
          <p:nvPr/>
        </p:nvSpPr>
        <p:spPr>
          <a:xfrm>
            <a:off x="4479955" y="1584342"/>
            <a:ext cx="128432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Unenmäärä</a:t>
            </a:r>
            <a:endParaRPr lang="fi-FI" dirty="0"/>
          </a:p>
        </p:txBody>
      </p:sp>
      <p:sp>
        <p:nvSpPr>
          <p:cNvPr id="25" name="Rectangle 24"/>
          <p:cNvSpPr/>
          <p:nvPr/>
        </p:nvSpPr>
        <p:spPr>
          <a:xfrm>
            <a:off x="5981008" y="3658282"/>
            <a:ext cx="1631358" cy="515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Liikunnan määrä</a:t>
            </a:r>
            <a:endParaRPr lang="fi-FI" dirty="0"/>
          </a:p>
        </p:txBody>
      </p:sp>
      <p:sp>
        <p:nvSpPr>
          <p:cNvPr id="26" name="Rectangle 25"/>
          <p:cNvSpPr/>
          <p:nvPr/>
        </p:nvSpPr>
        <p:spPr>
          <a:xfrm>
            <a:off x="6062066" y="4751798"/>
            <a:ext cx="1631358" cy="515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Liikunnan määrä</a:t>
            </a:r>
            <a:endParaRPr lang="fi-FI" dirty="0"/>
          </a:p>
        </p:txBody>
      </p:sp>
      <p:sp>
        <p:nvSpPr>
          <p:cNvPr id="27" name="Rectangle 26"/>
          <p:cNvSpPr/>
          <p:nvPr/>
        </p:nvSpPr>
        <p:spPr>
          <a:xfrm>
            <a:off x="6033835" y="5851141"/>
            <a:ext cx="1631358" cy="515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Liikunnan määrä</a:t>
            </a:r>
            <a:endParaRPr lang="fi-FI" dirty="0"/>
          </a:p>
        </p:txBody>
      </p:sp>
      <p:sp>
        <p:nvSpPr>
          <p:cNvPr id="28" name="Rectangle 27"/>
          <p:cNvSpPr/>
          <p:nvPr/>
        </p:nvSpPr>
        <p:spPr>
          <a:xfrm>
            <a:off x="5981008" y="2603999"/>
            <a:ext cx="1631358" cy="515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Liikunnan määrä</a:t>
            </a:r>
            <a:endParaRPr lang="fi-FI" dirty="0"/>
          </a:p>
        </p:txBody>
      </p:sp>
      <p:sp>
        <p:nvSpPr>
          <p:cNvPr id="29" name="Rectangle 28"/>
          <p:cNvSpPr/>
          <p:nvPr/>
        </p:nvSpPr>
        <p:spPr>
          <a:xfrm>
            <a:off x="5981008" y="1543773"/>
            <a:ext cx="1631358" cy="515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Liikunnan määrä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7099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448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Banner</a:t>
            </a:r>
            <a:endParaRPr lang="fi-FI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789709" cy="4488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Logo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9817331" y="1"/>
            <a:ext cx="2374669" cy="448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Kirjaudu ulos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789709" y="448887"/>
            <a:ext cx="1454727" cy="640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Opiskelija</a:t>
            </a:r>
          </a:p>
          <a:p>
            <a:pPr algn="ctr"/>
            <a:endParaRPr lang="fi-FI" dirty="0"/>
          </a:p>
          <a:p>
            <a:pPr algn="ctr"/>
            <a:endParaRPr lang="fi-FI" dirty="0" smtClean="0"/>
          </a:p>
          <a:p>
            <a:pPr algn="ctr"/>
            <a:r>
              <a:rPr lang="fi-FI" dirty="0" smtClean="0"/>
              <a:t>Oppimispäiväkirjat</a:t>
            </a:r>
          </a:p>
          <a:p>
            <a:pPr algn="ctr"/>
            <a:endParaRPr lang="fi-FI" dirty="0"/>
          </a:p>
          <a:p>
            <a:pPr algn="ctr"/>
            <a:endParaRPr lang="fi-FI" dirty="0" smtClean="0"/>
          </a:p>
          <a:p>
            <a:pPr algn="ctr"/>
            <a:endParaRPr lang="fi-FI" dirty="0"/>
          </a:p>
          <a:p>
            <a:pPr algn="ctr"/>
            <a:endParaRPr lang="fi-FI" dirty="0" smtClean="0"/>
          </a:p>
          <a:p>
            <a:pPr algn="ctr"/>
            <a:endParaRPr lang="fi-FI" dirty="0"/>
          </a:p>
          <a:p>
            <a:pPr algn="ctr"/>
            <a:endParaRPr lang="fi-FI" dirty="0" smtClean="0"/>
          </a:p>
          <a:p>
            <a:pPr algn="ctr"/>
            <a:endParaRPr lang="fi-FI" dirty="0"/>
          </a:p>
          <a:p>
            <a:pPr algn="ctr"/>
            <a:endParaRPr lang="fi-FI" dirty="0" smtClean="0"/>
          </a:p>
          <a:p>
            <a:pPr algn="ctr"/>
            <a:endParaRPr lang="fi-FI" dirty="0"/>
          </a:p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2244436" y="448887"/>
            <a:ext cx="2693324" cy="640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Hyväksyy opiskelijoita kurssille</a:t>
            </a:r>
            <a:endParaRPr lang="fi-FI" dirty="0"/>
          </a:p>
        </p:txBody>
      </p:sp>
      <p:sp>
        <p:nvSpPr>
          <p:cNvPr id="7" name="Rectangle 6"/>
          <p:cNvSpPr/>
          <p:nvPr/>
        </p:nvSpPr>
        <p:spPr>
          <a:xfrm>
            <a:off x="4937760" y="448887"/>
            <a:ext cx="2693324" cy="640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Opiskelijalista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9450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21779" y="10235"/>
            <a:ext cx="4305993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Rectangle 2"/>
          <p:cNvSpPr/>
          <p:nvPr/>
        </p:nvSpPr>
        <p:spPr>
          <a:xfrm>
            <a:off x="3821778" y="0"/>
            <a:ext cx="4200004" cy="448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err="1" smtClean="0"/>
              <a:t>Banner</a:t>
            </a:r>
            <a:endParaRPr lang="fi-FI" b="1" dirty="0"/>
          </a:p>
        </p:txBody>
      </p:sp>
      <p:sp>
        <p:nvSpPr>
          <p:cNvPr id="4" name="Rectangle 3"/>
          <p:cNvSpPr/>
          <p:nvPr/>
        </p:nvSpPr>
        <p:spPr>
          <a:xfrm>
            <a:off x="3821778" y="10235"/>
            <a:ext cx="692033" cy="4488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/>
              <a:t>Logo</a:t>
            </a:r>
            <a:endParaRPr lang="fi-FI" b="1" dirty="0"/>
          </a:p>
        </p:txBody>
      </p:sp>
      <p:sp>
        <p:nvSpPr>
          <p:cNvPr id="5" name="Rectangle 4"/>
          <p:cNvSpPr/>
          <p:nvPr/>
        </p:nvSpPr>
        <p:spPr>
          <a:xfrm>
            <a:off x="3821776" y="1514839"/>
            <a:ext cx="1244611" cy="5343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/>
              <a:t>Tietoa kilpailuista</a:t>
            </a:r>
            <a:endParaRPr lang="fi-FI" b="1" dirty="0"/>
          </a:p>
        </p:txBody>
      </p:sp>
      <p:sp>
        <p:nvSpPr>
          <p:cNvPr id="6" name="Rectangle 5"/>
          <p:cNvSpPr/>
          <p:nvPr/>
        </p:nvSpPr>
        <p:spPr>
          <a:xfrm>
            <a:off x="3821778" y="448886"/>
            <a:ext cx="1258340" cy="1065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/>
              <a:t>Kalenteri</a:t>
            </a:r>
            <a:endParaRPr lang="fi-FI" b="1" dirty="0"/>
          </a:p>
        </p:txBody>
      </p:sp>
      <p:sp>
        <p:nvSpPr>
          <p:cNvPr id="7" name="Rectangle 6"/>
          <p:cNvSpPr/>
          <p:nvPr/>
        </p:nvSpPr>
        <p:spPr>
          <a:xfrm>
            <a:off x="6885709" y="0"/>
            <a:ext cx="1229593" cy="448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/>
              <a:t>Kirjaudu ulos</a:t>
            </a:r>
            <a:endParaRPr lang="fi-FI" b="1" dirty="0"/>
          </a:p>
        </p:txBody>
      </p:sp>
      <p:sp>
        <p:nvSpPr>
          <p:cNvPr id="8" name="Rectangle 7"/>
          <p:cNvSpPr/>
          <p:nvPr/>
        </p:nvSpPr>
        <p:spPr>
          <a:xfrm>
            <a:off x="6885709" y="459122"/>
            <a:ext cx="1242063" cy="357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/>
              <a:t>Valikko</a:t>
            </a:r>
            <a:endParaRPr lang="fi-FI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92588" y="809514"/>
            <a:ext cx="1409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 smtClean="0"/>
              <a:t>Päivän harjoitukset</a:t>
            </a:r>
            <a:endParaRPr lang="fi-FI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31072" y="2074815"/>
            <a:ext cx="14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 smtClean="0"/>
              <a:t>Unen määrä</a:t>
            </a:r>
            <a:endParaRPr lang="fi-FI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53099" y="3063117"/>
            <a:ext cx="173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 smtClean="0"/>
              <a:t>Ruokailu</a:t>
            </a:r>
            <a:endParaRPr lang="fi-FI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53099" y="5183655"/>
            <a:ext cx="179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 smtClean="0"/>
              <a:t>Päivän liikunta</a:t>
            </a:r>
            <a:endParaRPr lang="fi-FI" b="1" dirty="0"/>
          </a:p>
        </p:txBody>
      </p:sp>
      <p:sp>
        <p:nvSpPr>
          <p:cNvPr id="13" name="Rectangle 12"/>
          <p:cNvSpPr/>
          <p:nvPr/>
        </p:nvSpPr>
        <p:spPr>
          <a:xfrm>
            <a:off x="6493971" y="893072"/>
            <a:ext cx="1450556" cy="472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solidFill>
                  <a:schemeClr val="tx1"/>
                </a:solidFill>
              </a:rPr>
              <a:t>Harjoituksen kesto</a:t>
            </a:r>
            <a:endParaRPr lang="fi-FI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06774" y="2062140"/>
            <a:ext cx="137929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solidFill>
                  <a:schemeClr val="tx1"/>
                </a:solidFill>
              </a:rPr>
              <a:t>Unenmäärä</a:t>
            </a:r>
            <a:endParaRPr lang="fi-FI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80740" y="2977123"/>
            <a:ext cx="1631358" cy="515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solidFill>
                  <a:schemeClr val="tx1"/>
                </a:solidFill>
              </a:rPr>
              <a:t>Ruokailu päivän aikana</a:t>
            </a:r>
            <a:endParaRPr lang="fi-FI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07996" y="5032740"/>
            <a:ext cx="1278068" cy="483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solidFill>
                  <a:schemeClr val="tx1"/>
                </a:solidFill>
              </a:rPr>
              <a:t>Päivän liikunta</a:t>
            </a:r>
            <a:endParaRPr lang="fi-FI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1554" y="4248543"/>
            <a:ext cx="179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 smtClean="0"/>
              <a:t>Mieliala</a:t>
            </a:r>
            <a:endParaRPr lang="fi-FI" b="1" dirty="0"/>
          </a:p>
        </p:txBody>
      </p:sp>
      <p:sp>
        <p:nvSpPr>
          <p:cNvPr id="22" name="Rectangle 21"/>
          <p:cNvSpPr/>
          <p:nvPr/>
        </p:nvSpPr>
        <p:spPr>
          <a:xfrm>
            <a:off x="6506774" y="4182139"/>
            <a:ext cx="16085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solidFill>
                  <a:schemeClr val="tx1"/>
                </a:solidFill>
              </a:rPr>
              <a:t>Mieliala</a:t>
            </a:r>
            <a:endParaRPr lang="fi-FI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51554" y="6204042"/>
            <a:ext cx="23528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/>
              <a:t>Tallenna vastaukset</a:t>
            </a:r>
            <a:endParaRPr lang="fi-FI" b="1" dirty="0"/>
          </a:p>
        </p:txBody>
      </p:sp>
      <p:sp>
        <p:nvSpPr>
          <p:cNvPr id="45" name="Rectangle 44"/>
          <p:cNvSpPr/>
          <p:nvPr/>
        </p:nvSpPr>
        <p:spPr>
          <a:xfrm>
            <a:off x="6506774" y="2480483"/>
            <a:ext cx="137929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b="1" dirty="0"/>
          </a:p>
        </p:txBody>
      </p:sp>
      <p:sp>
        <p:nvSpPr>
          <p:cNvPr id="46" name="Rectangle 45"/>
          <p:cNvSpPr/>
          <p:nvPr/>
        </p:nvSpPr>
        <p:spPr>
          <a:xfrm>
            <a:off x="6492050" y="1478203"/>
            <a:ext cx="1450556" cy="4721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b="1" dirty="0"/>
          </a:p>
        </p:txBody>
      </p:sp>
      <p:sp>
        <p:nvSpPr>
          <p:cNvPr id="47" name="Rectangle 46"/>
          <p:cNvSpPr/>
          <p:nvPr/>
        </p:nvSpPr>
        <p:spPr>
          <a:xfrm>
            <a:off x="6401649" y="3612833"/>
            <a:ext cx="1631358" cy="515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b="1" dirty="0"/>
          </a:p>
        </p:txBody>
      </p:sp>
      <p:sp>
        <p:nvSpPr>
          <p:cNvPr id="48" name="Rectangle 47"/>
          <p:cNvSpPr/>
          <p:nvPr/>
        </p:nvSpPr>
        <p:spPr>
          <a:xfrm>
            <a:off x="6493971" y="4614191"/>
            <a:ext cx="16085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b="1" dirty="0"/>
          </a:p>
        </p:txBody>
      </p:sp>
      <p:sp>
        <p:nvSpPr>
          <p:cNvPr id="49" name="Rectangle 48"/>
          <p:cNvSpPr/>
          <p:nvPr/>
        </p:nvSpPr>
        <p:spPr>
          <a:xfrm>
            <a:off x="6659201" y="5579916"/>
            <a:ext cx="1278068" cy="4838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14757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4073" y="0"/>
            <a:ext cx="8145626" cy="448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Banner</a:t>
            </a:r>
            <a:endParaRPr lang="fi-FI" dirty="0"/>
          </a:p>
        </p:txBody>
      </p:sp>
      <p:sp>
        <p:nvSpPr>
          <p:cNvPr id="3" name="Rectangle 2"/>
          <p:cNvSpPr/>
          <p:nvPr/>
        </p:nvSpPr>
        <p:spPr>
          <a:xfrm>
            <a:off x="2034073" y="0"/>
            <a:ext cx="1045029" cy="4488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Logo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8546841" y="1"/>
            <a:ext cx="1632858" cy="448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Kirjaudu ulos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034073" y="448887"/>
            <a:ext cx="1045029" cy="640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Tietoa kilpailuista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3821778" y="0"/>
            <a:ext cx="4200004" cy="448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err="1" smtClean="0"/>
              <a:t>Banner</a:t>
            </a:r>
            <a:endParaRPr lang="fi-FI" b="1" dirty="0"/>
          </a:p>
        </p:txBody>
      </p:sp>
      <p:sp>
        <p:nvSpPr>
          <p:cNvPr id="8" name="Rectangle 7"/>
          <p:cNvSpPr/>
          <p:nvPr/>
        </p:nvSpPr>
        <p:spPr>
          <a:xfrm>
            <a:off x="7071328" y="806335"/>
            <a:ext cx="3108370" cy="1065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/>
              <a:t>Kalenteri</a:t>
            </a:r>
            <a:endParaRPr lang="fi-FI" b="1" dirty="0"/>
          </a:p>
        </p:txBody>
      </p:sp>
      <p:sp>
        <p:nvSpPr>
          <p:cNvPr id="10" name="Rectangle 9"/>
          <p:cNvSpPr/>
          <p:nvPr/>
        </p:nvSpPr>
        <p:spPr>
          <a:xfrm>
            <a:off x="7071327" y="448887"/>
            <a:ext cx="3108371" cy="357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/>
              <a:t>Valikko</a:t>
            </a:r>
            <a:endParaRPr lang="fi-FI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52594" y="596191"/>
            <a:ext cx="1409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 smtClean="0"/>
              <a:t>Päivän harjoitukset</a:t>
            </a:r>
            <a:endParaRPr lang="fi-FI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440290" y="1825453"/>
            <a:ext cx="14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 smtClean="0"/>
              <a:t>Unen määrä</a:t>
            </a:r>
            <a:endParaRPr lang="fi-FI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62317" y="2813755"/>
            <a:ext cx="173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 smtClean="0"/>
              <a:t>Ruokailu</a:t>
            </a:r>
            <a:endParaRPr lang="fi-FI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462317" y="4934293"/>
            <a:ext cx="179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 smtClean="0"/>
              <a:t>Päivän liikunta</a:t>
            </a:r>
            <a:endParaRPr lang="fi-FI" b="1" dirty="0"/>
          </a:p>
        </p:txBody>
      </p:sp>
      <p:sp>
        <p:nvSpPr>
          <p:cNvPr id="15" name="Rectangle 14"/>
          <p:cNvSpPr/>
          <p:nvPr/>
        </p:nvSpPr>
        <p:spPr>
          <a:xfrm>
            <a:off x="4903189" y="643710"/>
            <a:ext cx="1450556" cy="472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solidFill>
                  <a:schemeClr val="tx1"/>
                </a:solidFill>
              </a:rPr>
              <a:t>Harjoituksen kesto</a:t>
            </a:r>
            <a:endParaRPr lang="fi-FI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15992" y="1812778"/>
            <a:ext cx="137929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solidFill>
                  <a:schemeClr val="tx1"/>
                </a:solidFill>
              </a:rPr>
              <a:t>Unenmäärä</a:t>
            </a:r>
            <a:endParaRPr lang="fi-FI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89958" y="2727761"/>
            <a:ext cx="1631358" cy="515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solidFill>
                  <a:schemeClr val="tx1"/>
                </a:solidFill>
              </a:rPr>
              <a:t>Ruokailu päivän aikana</a:t>
            </a:r>
            <a:endParaRPr lang="fi-FI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17214" y="4783378"/>
            <a:ext cx="1278068" cy="483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solidFill>
                  <a:schemeClr val="tx1"/>
                </a:solidFill>
              </a:rPr>
              <a:t>Päivän liikunta</a:t>
            </a:r>
            <a:endParaRPr lang="fi-FI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60772" y="3999181"/>
            <a:ext cx="179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 smtClean="0"/>
              <a:t>Mieliala</a:t>
            </a:r>
            <a:endParaRPr lang="fi-FI" b="1" dirty="0"/>
          </a:p>
        </p:txBody>
      </p:sp>
      <p:sp>
        <p:nvSpPr>
          <p:cNvPr id="20" name="Rectangle 19"/>
          <p:cNvSpPr/>
          <p:nvPr/>
        </p:nvSpPr>
        <p:spPr>
          <a:xfrm>
            <a:off x="4915992" y="3932777"/>
            <a:ext cx="16085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solidFill>
                  <a:schemeClr val="tx1"/>
                </a:solidFill>
              </a:rPr>
              <a:t>Mieliala</a:t>
            </a:r>
            <a:endParaRPr lang="fi-FI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60772" y="5954680"/>
            <a:ext cx="23528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/>
              <a:t>Tallenna vastaukset</a:t>
            </a:r>
            <a:endParaRPr lang="fi-FI" b="1" dirty="0"/>
          </a:p>
        </p:txBody>
      </p:sp>
      <p:sp>
        <p:nvSpPr>
          <p:cNvPr id="22" name="Rectangle 21"/>
          <p:cNvSpPr/>
          <p:nvPr/>
        </p:nvSpPr>
        <p:spPr>
          <a:xfrm>
            <a:off x="4915992" y="2231121"/>
            <a:ext cx="137929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b="1" dirty="0"/>
          </a:p>
        </p:txBody>
      </p:sp>
      <p:sp>
        <p:nvSpPr>
          <p:cNvPr id="23" name="Rectangle 22"/>
          <p:cNvSpPr/>
          <p:nvPr/>
        </p:nvSpPr>
        <p:spPr>
          <a:xfrm>
            <a:off x="4901268" y="1228841"/>
            <a:ext cx="1450556" cy="4721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b="1" dirty="0"/>
          </a:p>
        </p:txBody>
      </p:sp>
      <p:sp>
        <p:nvSpPr>
          <p:cNvPr id="24" name="Rectangle 23"/>
          <p:cNvSpPr/>
          <p:nvPr/>
        </p:nvSpPr>
        <p:spPr>
          <a:xfrm>
            <a:off x="4810867" y="3363471"/>
            <a:ext cx="1631358" cy="515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b="1" dirty="0"/>
          </a:p>
        </p:txBody>
      </p:sp>
      <p:sp>
        <p:nvSpPr>
          <p:cNvPr id="25" name="Rectangle 24"/>
          <p:cNvSpPr/>
          <p:nvPr/>
        </p:nvSpPr>
        <p:spPr>
          <a:xfrm>
            <a:off x="4903189" y="4364829"/>
            <a:ext cx="160852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b="1" dirty="0"/>
          </a:p>
        </p:txBody>
      </p:sp>
      <p:sp>
        <p:nvSpPr>
          <p:cNvPr id="26" name="Rectangle 25"/>
          <p:cNvSpPr/>
          <p:nvPr/>
        </p:nvSpPr>
        <p:spPr>
          <a:xfrm>
            <a:off x="5068419" y="5330554"/>
            <a:ext cx="1278068" cy="4838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b="1" dirty="0"/>
          </a:p>
        </p:txBody>
      </p:sp>
      <p:sp>
        <p:nvSpPr>
          <p:cNvPr id="27" name="Rectangle 26"/>
          <p:cNvSpPr/>
          <p:nvPr/>
        </p:nvSpPr>
        <p:spPr>
          <a:xfrm>
            <a:off x="2034073" y="0"/>
            <a:ext cx="8145625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5063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448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Banner</a:t>
            </a:r>
            <a:endParaRPr lang="fi-FI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789709" cy="4488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Logo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9817331" y="1"/>
            <a:ext cx="2374669" cy="448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Kirjaudu ulos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931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448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Banner</a:t>
            </a:r>
            <a:endParaRPr lang="fi-FI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789709" cy="4488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Logo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9817331" y="1"/>
            <a:ext cx="2374669" cy="448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Kirjaudu ulos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9779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177</Words>
  <Application>Microsoft Office PowerPoint</Application>
  <PresentationFormat>Widescreen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Rapo Miko Markus</dc:creator>
  <cp:lastModifiedBy>Rapo Miko Markus</cp:lastModifiedBy>
  <cp:revision>13</cp:revision>
  <dcterms:created xsi:type="dcterms:W3CDTF">2019-01-16T10:41:06Z</dcterms:created>
  <dcterms:modified xsi:type="dcterms:W3CDTF">2019-01-23T10:46:04Z</dcterms:modified>
</cp:coreProperties>
</file>