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l-PL" smtClean="0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l-PL" smtClean="0"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Click icon to add picture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ONLYOFFICE/8.0.1.31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