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3952C5-A399-0A4A-68FA-0F1133F9179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737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72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261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927D1-2D2E-02C3-BBF2-EE5D88A684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7194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176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2409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C6D98-C942-8967-E7EF-BA1E8F3293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150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715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513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95B40-450A-F7A5-491D-C7C2A4A4D5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2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907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76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CDE43-3ECF-45B6-9504-9C50E4E320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2540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966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9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D5EDA-27E4-5004-704E-159B629195D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2970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9694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3093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322A2A-8F87-1488-568C-3EBF7B2822E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80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774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66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879615-BDE4-FA1E-3D09-FBC7AD54029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837268"/>
            <a:ext cx="9144000" cy="1910995"/>
          </a:xfrm>
          <a:prstGeom prst="rect">
            <a:avLst/>
          </a:prstGeom>
          <a:solidFill>
            <a:schemeClr val="tx1">
              <a:alpha val="99999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ZADANIA MATURALNE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5731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Deklaracja Maturalna</a:t>
            </a:r>
            <a:endParaRPr/>
          </a:p>
        </p:txBody>
      </p:sp>
      <p:sp>
        <p:nvSpPr>
          <p:cNvPr id="1643173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uczeń ma prawo wybrać:</a:t>
            </a:r>
            <a:endParaRPr/>
          </a:p>
          <a:p>
            <a:pPr lvl="1">
              <a:defRPr/>
            </a:pPr>
            <a:r>
              <a:rPr/>
              <a:t>System operacyjny</a:t>
            </a:r>
            <a:endParaRPr/>
          </a:p>
          <a:p>
            <a:pPr lvl="1">
              <a:defRPr/>
            </a:pPr>
            <a:r>
              <a:rPr/>
              <a:t>Język programowania</a:t>
            </a:r>
            <a:endParaRPr/>
          </a:p>
          <a:p>
            <a:pPr lvl="1">
              <a:defRPr/>
            </a:pPr>
            <a:r>
              <a:rPr/>
              <a:t>Środowisko programistyczne</a:t>
            </a:r>
            <a:endParaRPr/>
          </a:p>
          <a:p>
            <a:pPr lvl="1">
              <a:defRPr/>
            </a:pPr>
            <a:r>
              <a:rPr/>
              <a:t>Program użytkowy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520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Jakie mamy opcje?</a:t>
            </a:r>
            <a:endParaRPr/>
          </a:p>
        </p:txBody>
      </p:sp>
      <p:sp>
        <p:nvSpPr>
          <p:cNvPr id="910861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operacyjny:</a:t>
            </a:r>
            <a:endParaRPr/>
          </a:p>
          <a:p>
            <a:pPr lvl="1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Linux</a:t>
            </a:r>
            <a:endParaRPr/>
          </a:p>
          <a:p>
            <a:pPr lvl="0">
              <a:defRPr/>
            </a:pPr>
            <a:r>
              <a:rPr/>
              <a:t>Język programowania:</a:t>
            </a:r>
            <a:endParaRPr/>
          </a:p>
          <a:p>
            <a:pPr lvl="1">
              <a:defRPr/>
            </a:pPr>
            <a:r>
              <a:rPr/>
              <a:t>C++</a:t>
            </a:r>
            <a:endParaRPr/>
          </a:p>
          <a:p>
            <a:pPr lvl="1">
              <a:defRPr/>
            </a:pPr>
            <a:r>
              <a:rPr/>
              <a:t>Java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0">
              <a:defRPr/>
            </a:pPr>
            <a:r>
              <a:rPr/>
              <a:t>Środowisko programistyczne:</a:t>
            </a:r>
            <a:endParaRPr/>
          </a:p>
          <a:p>
            <a:pPr lvl="1">
              <a:defRPr/>
            </a:pPr>
            <a:r>
              <a:rPr/>
              <a:t>Zależne od języka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159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0980747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016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6734276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Oczywiście, że nie:</a:t>
            </a:r>
            <a:endParaRPr/>
          </a:p>
          <a:p>
            <a:pPr lvl="1">
              <a:defRPr/>
            </a:pPr>
            <a:r>
              <a:rPr/>
              <a:t>C++ i Java mają stosunkowo skomplikowaną składnię</a:t>
            </a:r>
            <a:endParaRPr/>
          </a:p>
          <a:p>
            <a:pPr lvl="1">
              <a:defRPr/>
            </a:pPr>
            <a:r>
              <a:rPr/>
              <a:t>Pisząc kod w C++ musimy pamiętać o zarządzaniu pamięcią</a:t>
            </a:r>
            <a:endParaRPr/>
          </a:p>
          <a:p>
            <a:pPr lvl="1">
              <a:defRPr/>
            </a:pPr>
            <a:r>
              <a:rPr/>
              <a:t>Środowiska programistyczne Javy i C++ wymagają prawidłowej konfiguracji – jeśli „coś nam się kliknie”, to możemy mieć problem (szczególnie pracując na czas)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Python jest pozbawiony powyższych wad</a:t>
            </a:r>
            <a:endParaRPr/>
          </a:p>
          <a:p>
            <a:pPr lvl="1">
              <a:defRPr/>
            </a:pPr>
            <a:r>
              <a:rPr/>
              <a:t>Ponadto jego składnia ułatwia pracę na danych z plików – a na tym zwykle polegają zadania maturalne</a:t>
            </a:r>
            <a:endParaRPr/>
          </a:p>
          <a:p>
            <a:pPr lvl="1">
              <a:defRPr/>
            </a:pPr>
            <a:r>
              <a:rPr/>
              <a:t>Łatwiejszy kod - oszczędność czasu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062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co ze środowiskiem?</a:t>
            </a:r>
            <a:endParaRPr/>
          </a:p>
        </p:txBody>
      </p:sp>
      <p:sp>
        <p:nvSpPr>
          <p:cNvPr id="20795996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Jeśli wybierzemy Pythona, mamy następujące opcje:</a:t>
            </a:r>
            <a:endParaRPr/>
          </a:p>
          <a:p>
            <a:pPr lvl="1">
              <a:defRPr/>
            </a:pPr>
            <a:r>
              <a:rPr/>
              <a:t>Idle</a:t>
            </a:r>
            <a:endParaRPr/>
          </a:p>
          <a:p>
            <a:pPr lvl="1">
              <a:defRPr/>
            </a:pPr>
            <a:r>
              <a:rPr/>
              <a:t>PyCharm Community Edition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Tutaj też opcje nie są równe:</a:t>
            </a:r>
            <a:endParaRPr/>
          </a:p>
          <a:p>
            <a:pPr lvl="1">
              <a:defRPr/>
            </a:pPr>
            <a:r>
              <a:rPr/>
              <a:t>Idle to tylko zaawansowany notatnik</a:t>
            </a:r>
            <a:endParaRPr/>
          </a:p>
          <a:p>
            <a:pPr lvl="1">
              <a:defRPr/>
            </a:pPr>
            <a:r>
              <a:rPr/>
              <a:t>PyCharm to pełnoprawne środowisko programistyczne z debuggerem, sprawdzaniem błędów, inspektorem zmiennych itd...</a:t>
            </a:r>
            <a:endParaRPr/>
          </a:p>
          <a:p>
            <a:pPr lvl="0">
              <a:defRPr/>
            </a:pPr>
            <a:r>
              <a:rPr/>
              <a:t>Wybór jest oczywisty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53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Przygotowanie środowiska pracy</a:t>
            </a:r>
            <a:endParaRPr/>
          </a:p>
        </p:txBody>
      </p:sp>
      <p:sp>
        <p:nvSpPr>
          <p:cNvPr id="4203412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Tworzymy nowy folder</a:t>
            </a:r>
            <a:endParaRPr/>
          </a:p>
          <a:p>
            <a:pPr>
              <a:defRPr/>
            </a:pPr>
            <a:r>
              <a:rPr/>
              <a:t>Uruchamiamy PyCharm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2660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65834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40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6274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2024-04-03T20:54:54Z</dcterms:modified>
  <cp:category/>
  <cp:contentStatus/>
  <cp:version/>
</cp:coreProperties>
</file>