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503109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1" y="1451868"/>
            <a:ext cx="8516497" cy="4752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9" y="3985703"/>
            <a:ext cx="5514975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3336464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6" y="2476499"/>
            <a:ext cx="10462845" cy="2909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50" b="0"/>
          <a:stretch/>
        </p:blipFill>
        <p:spPr bwMode="auto">
          <a:xfrm flipH="0" flipV="0">
            <a:off x="562840" y="169068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2" y="2048916"/>
            <a:ext cx="4301700" cy="4055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prosto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9839345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9839345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Napisać o dzieleniu na cyfry przez modulo 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 o tym, że xor jest równoważny b1+b2mod2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9839345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72421200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9839345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Bardzo prosto – znów skorzystamy z faktu, że python domyślnie stosuje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9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2024-04-08T23:24:42Z</dcterms:modified>
  <cp:category/>
  <cp:contentStatus/>
  <cp:version/>
</cp:coreProperties>
</file>