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37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37.xml" ContentType="application/vnd.openxmlformats-officedocument.presentationml.slide+xml"/>
  <Override PartName="/ppt/notesSlides/notesSlide28.xml" ContentType="application/vnd.openxmlformats-officedocument.presentationml.notesSlide+xml"/>
  <Override PartName="/ppt/slides/slide36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notesSlides/notesSlide16.xml" ContentType="application/vnd.openxmlformats-officedocument.presentationml.notesSlide+xml"/>
  <Override PartName="/ppt/slides/slide29.xml" ContentType="application/vnd.openxmlformats-officedocument.presentationml.slide+xml"/>
  <Override PartName="/ppt/slides/slide25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notesSlides/notesSlide3.xml" ContentType="application/vnd.openxmlformats-officedocument.presentationml.notesSlide+xml"/>
  <Override PartName="/ppt/notesSlides/notesSlide19.xml" ContentType="application/vnd.openxmlformats-officedocument.presentationml.notes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notesSlides/notesSlide26.xml" ContentType="application/vnd.openxmlformats-officedocument.presentationml.notesSlide+xml"/>
  <Override PartName="/ppt/slides/slide20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notesSlides/notesSlide35.xml" ContentType="application/vnd.openxmlformats-officedocument.presentationml.notes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6.xml" ContentType="application/vnd.openxmlformats-officedocument.presentationml.slide+xml"/>
  <Override PartName="/ppt/notesSlides/notesSlide15.xml" ContentType="application/vnd.openxmlformats-officedocument.presentationml.notesSlide+xml"/>
  <Override PartName="/ppt/slides/slide33.xml" ContentType="application/vnd.openxmlformats-officedocument.presentationml.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35.xml" ContentType="application/vnd.openxmlformats-officedocument.presentationml.slide+xml"/>
  <Override PartName="/ppt/slides/slide1.xml" ContentType="application/vnd.openxmlformats-officedocument.presentationml.slide+xml"/>
  <Override PartName="/ppt/notesSlides/notesSlide14.xml" ContentType="application/vnd.openxmlformats-officedocument.presentationml.notesSlide+xml"/>
  <Override PartName="/ppt/slides/slide26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4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9.xml" ContentType="application/vnd.openxmlformats-officedocument.presentationml.slide+xml"/>
  <Override PartName="/ppt/slideLayouts/slideLayout2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slides/slide12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23.xml" ContentType="application/vnd.openxmlformats-officedocument.presentationml.notesSlide+xml"/>
  <Override PartName="/ppt/theme/theme2.xml" ContentType="application/vnd.openxmlformats-officedocument.theme+xml"/>
  <Override PartName="/ppt/slides/slide24.xml" ContentType="application/vnd.openxmlformats-officedocument.presentationml.slide+xml"/>
  <Override PartName="/ppt/notesSlides/notesSlide17.xml" ContentType="application/vnd.openxmlformats-officedocument.presentationml.notesSlid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s/slide28.xml" ContentType="application/vnd.openxmlformats-officedocument.presentationml.slide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s/slide38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34.xml" ContentType="application/vnd.openxmlformats-officedocument.presentationml.slide+xml"/>
  <Override PartName="/ppt/notesSlides/notesSlide22.xml" ContentType="application/vnd.openxmlformats-officedocument.presentationml.notesSlide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4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</p:sldIdLst>
  <p:sldSz cx="12192000" cy="6858000"/>
  <p:notesSz cx="6858000" cy="9144000"/>
  <p:defaultTextStyle>
    <a:defPPr>
      <a:defRPr lang="pl-PL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notesMaster" Target="notesMasters/notesMaster1.xml"/><Relationship Id="rId43" Type="http://schemas.openxmlformats.org/officeDocument/2006/relationships/presProps" Target="presProps.xml" /><Relationship Id="rId44" Type="http://schemas.openxmlformats.org/officeDocument/2006/relationships/tableStyles" Target="tableStyles.xml" /><Relationship Id="rId45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en-US"/>
              <a:t>10/30/2013</a:t>
            </a:fld>
            <a:endParaRPr lang="en-US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 ?>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 ?>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 ?>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 ?>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 ?>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 ?>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 ?>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 ?>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 ?>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 ?>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 ?>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 ?>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 ?>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 ?>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 ?>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 ?>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 ?>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 ?>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 ?>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 ?>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 ?>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 ?>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 ?>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 ?>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 ?>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 ?>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E6999B8-B6B4-4561-A3CD-BBCDAB9FC9D9}" type="slidenum">
              <a:rPr lang="en-US"/>
              <a:t>1</a:t>
            </a:fld>
            <a:endParaRPr lang="en-U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5387108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33128678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990418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C0AB8E9-9089-9584-6987-FF76C00CE63B}" type="slidenum">
              <a:rPr/>
              <a:t/>
            </a:fld>
            <a:endParaRPr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7012588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82966753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49876391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EC8AA72-477C-D6CF-8A22-877D01B29ED1}" type="slidenum">
              <a:rPr/>
              <a:t/>
            </a:fld>
            <a:endParaRPr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C29C44F-83F4-BE56-E216-C63249F827A1}" type="slidenum">
              <a:rPr/>
              <a:t/>
            </a:fld>
            <a:endParaRPr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3ACFCD6-7C3F-A6D2-CE12-C09A2224D4C6}" type="slidenum">
              <a:rPr/>
              <a:t/>
            </a:fld>
            <a:endParaRPr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9127995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46124789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015589708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0BABE2E-8B96-E4B8-8C0B-8A141FE90195}" type="slidenum">
              <a:rPr/>
              <a:t/>
            </a:fld>
            <a:endParaRPr/>
          </a:p>
        </p:txBody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A4EE5E0-3991-C850-0F9D-DF8F230DEA8C}" type="slidenum">
              <a:rPr/>
              <a:t/>
            </a:fld>
            <a:endParaRPr/>
          </a:p>
        </p:txBody>
      </p:sp>
    </p:spTree>
  </p:cSld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4C667BC-B419-6305-6330-FA4221BC3D85}" type="slidenum">
              <a:rPr/>
              <a:t/>
            </a:fld>
            <a:endParaRPr/>
          </a:p>
        </p:txBody>
      </p:sp>
    </p:spTree>
  </p:cSld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519065A-47AF-E6DD-1A5F-A6A98D766278}" type="slidenum">
              <a:rPr/>
              <a:t/>
            </a:fld>
            <a:endParaRPr/>
          </a:p>
        </p:txBody>
      </p:sp>
    </p:spTree>
  </p:cSld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45884399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52360016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35823431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F65B1F5-AEB1-4C21-E920-2B50243F0AF5}" type="slidenum">
              <a:rPr/>
              <a:t/>
            </a:fld>
            <a:endParaRPr/>
          </a:p>
        </p:txBody>
      </p:sp>
    </p:spTree>
  </p:cSld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5B4C1BB-7107-AA91-2BB9-A082CCDE7A4D}" type="slidenum">
              <a:rPr/>
              <a:t/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CA6DAD4-D0CE-E9C1-D0E8-C0F451A518B5}" type="slidenum">
              <a:rPr/>
              <a:t/>
            </a:fld>
            <a:endParaRPr/>
          </a:p>
        </p:txBody>
      </p:sp>
    </p:spTree>
  </p:cSld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18F1AF6-8771-329D-5EEC-F350DEA02CDC}" type="slidenum">
              <a:rPr/>
              <a:t/>
            </a:fld>
            <a:endParaRPr/>
          </a:p>
        </p:txBody>
      </p:sp>
    </p:spTree>
  </p:cSld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0F40710-0101-DDDE-85AF-6A4849D955A1}" type="slidenum">
              <a:rPr/>
              <a:t/>
            </a:fld>
            <a:endParaRPr/>
          </a:p>
        </p:txBody>
      </p:sp>
    </p:spTree>
  </p:cSld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44389D6-4F2A-8F5B-67FC-5FC89887C67F}" type="slidenum">
              <a:rPr/>
              <a:t/>
            </a:fld>
            <a:endParaRPr/>
          </a:p>
        </p:txBody>
      </p:sp>
    </p:spTree>
  </p:cSld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62446655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583307574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474496720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DBDACA2-F9BB-D0F5-E497-4F6655E08BC9}" type="slidenum">
              <a:rPr/>
              <a:t/>
            </a:fld>
            <a:endParaRPr/>
          </a:p>
        </p:txBody>
      </p:sp>
    </p:spTree>
  </p:cSld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205EA4F-9CF9-25C7-12A9-46941CB22CBA}" type="slidenum">
              <a:rPr/>
              <a:t/>
            </a:fld>
            <a:endParaRPr/>
          </a:p>
        </p:txBody>
      </p:sp>
    </p:spTree>
  </p:cSld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31491424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95590553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97399770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911C461-0EF6-BA35-0CBB-F7D6489C0D64}" type="slidenum">
              <a:rPr/>
              <a:t/>
            </a:fld>
            <a:endParaRPr/>
          </a:p>
        </p:txBody>
      </p:sp>
    </p:spTree>
  </p:cSld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4922A4F-E559-F73A-63FC-3EE99EB87A09}" type="slidenum">
              <a:rPr/>
              <a:t/>
            </a:fld>
            <a:endParaRPr/>
          </a:p>
        </p:txBody>
      </p:sp>
    </p:spTree>
  </p:cSld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67FA3F6-20C3-EB15-C574-312F30B5F729}" type="slidenum">
              <a:rPr/>
              <a:t/>
            </a:fld>
            <a:endParaRPr/>
          </a:p>
        </p:txBody>
      </p:sp>
    </p:spTree>
  </p:cSld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084B34D-D8CF-765D-8765-CB0B042B2C1C}" type="slidenum">
              <a:rPr/>
              <a:t/>
            </a:fld>
            <a:endParaRPr/>
          </a:p>
        </p:txBody>
      </p:sp>
    </p:spTree>
  </p:cSld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E8D529E-A364-3A1E-0507-FCFEDD3F1C8D}" type="slidenum">
              <a:rPr/>
              <a:t/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D373789-783D-70F7-681D-0B559B0E307A}" type="slidenum">
              <a:rPr/>
              <a:t/>
            </a:fld>
            <a:endParaRPr/>
          </a:p>
        </p:txBody>
      </p:sp>
    </p:spTree>
  </p:cSld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90309F1-D857-97CF-A8F2-E7A1DA435989}" type="slidenum">
              <a:rPr/>
              <a:t/>
            </a:fld>
            <a:endParaRPr/>
          </a:p>
        </p:txBody>
      </p:sp>
    </p:spTree>
  </p:cSld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32963400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649600240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576096929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7F4BB80-CF71-87CB-57CE-09CAB9C9B29B}" type="slidenum">
              <a:rPr/>
              <a:t/>
            </a:fld>
            <a:endParaRPr/>
          </a:p>
        </p:txBody>
      </p:sp>
    </p:spTree>
  </p:cSld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21914E6-ECE9-F368-EC83-52A280F30465}" type="slidenum">
              <a:rPr/>
              <a:t/>
            </a:fld>
            <a:endParaRPr/>
          </a:p>
        </p:txBody>
      </p:sp>
    </p:spTree>
  </p:cSld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53690914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88700948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58213049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270A305-5AA8-B1BA-5D92-1155D0D02711}" type="slidenum">
              <a:rPr/>
              <a:t/>
            </a:fld>
            <a:endParaRPr/>
          </a:p>
        </p:txBody>
      </p:sp>
    </p:spTree>
  </p:cSld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1C577E8-1A64-9739-B627-01D4818BF1F9}" type="slidenum">
              <a:rPr/>
              <a:t/>
            </a:fld>
            <a:endParaRPr/>
          </a:p>
        </p:txBody>
      </p:sp>
    </p:spTree>
  </p:cSld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2500585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71033800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023967649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B691204-E308-6797-8F27-5FF90807768B}" type="slidenum">
              <a:rPr/>
              <a:t/>
            </a:fld>
            <a:endParaRPr/>
          </a:p>
        </p:txBody>
      </p:sp>
    </p:spTree>
  </p:cSld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50F6841-4201-DCB9-0044-D9E55EBDC0E9}" type="slidenum">
              <a:rPr/>
              <a:t/>
            </a:fld>
            <a:endParaRPr/>
          </a:p>
        </p:txBody>
      </p:sp>
    </p:spTree>
  </p:cSld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20839069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52344571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9616828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F8366F8-54E2-0E63-0D09-567DE5BE63A9}" type="slidenum">
              <a:rPr/>
              <a:t/>
            </a:fld>
            <a:endParaRPr/>
          </a:p>
        </p:txBody>
      </p:sp>
    </p:spTree>
  </p:cSld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0037315-2481-F44F-D227-6D6EB5858E8D}" type="slidenum">
              <a:rPr/>
              <a:t/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D77ABC4-5DF0-0ACC-6661-492466E755DF}" type="slidenum">
              <a:rPr/>
              <a:t/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51F781E-54DE-1056-AC74-13DB8C86DEFD}" type="slidenum">
              <a:rPr/>
              <a:t/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F85B70F-EB21-6A46-3A1B-9245E77A61AF}" type="slidenum">
              <a:rPr/>
              <a:t/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C5CDB21-14D8-C5BA-E1A2-36E303DF106D}" type="slidenum">
              <a:rPr/>
              <a:t/>
            </a:fld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45025470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09315274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05502373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DE41114-CAD4-A99C-6BB1-28EF6510C819}" type="slidenum">
              <a:rPr/>
              <a:t/>
            </a:fld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1B5EBAF-454A-6AD8-4321-1E7DA63D557A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Shape 1058"/>
          <p:cNvSpPr>
            <a:spLocks noChangeArrowheads="1" noGrp="1"/>
          </p:cNvSpPr>
          <p:nvPr userDrawn="1"/>
        </p:nvSpPr>
        <p:spPr bwMode="auto">
          <a:xfrm>
            <a:off x="8220990" y="1"/>
            <a:ext cx="3971005" cy="685746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874" y="0"/>
                </a:moveTo>
                <a:lnTo>
                  <a:pt x="3874" y="19794"/>
                </a:lnTo>
                <a:lnTo>
                  <a:pt x="3874" y="19794"/>
                </a:lnTo>
                <a:cubicBezTo>
                  <a:pt x="3874" y="19794"/>
                  <a:pt x="3932" y="19794"/>
                  <a:pt x="3932" y="19794"/>
                </a:cubicBezTo>
                <a:lnTo>
                  <a:pt x="3932" y="19794"/>
                </a:lnTo>
                <a:cubicBezTo>
                  <a:pt x="1759" y="19794"/>
                  <a:pt x="0" y="20605"/>
                  <a:pt x="0" y="21600"/>
                </a:cubicBezTo>
                <a:lnTo>
                  <a:pt x="0" y="21600"/>
                </a:lnTo>
                <a:cubicBezTo>
                  <a:pt x="0" y="22594"/>
                  <a:pt x="1759" y="23405"/>
                  <a:pt x="3932" y="23405"/>
                </a:cubicBezTo>
                <a:lnTo>
                  <a:pt x="3932" y="23405"/>
                </a:lnTo>
                <a:cubicBezTo>
                  <a:pt x="3932" y="23405"/>
                  <a:pt x="3874" y="23405"/>
                  <a:pt x="3874" y="23405"/>
                </a:cubicBezTo>
                <a:lnTo>
                  <a:pt x="3874" y="43200"/>
                </a:lnTo>
                <a:lnTo>
                  <a:pt x="43200" y="43200"/>
                </a:lnTo>
                <a:lnTo>
                  <a:pt x="43200" y="0"/>
                </a:lnTo>
                <a:lnTo>
                  <a:pt x="3874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1" name="Shape 1102"/>
          <p:cNvSpPr>
            <a:spLocks noChangeArrowheads="1" noGrp="1"/>
          </p:cNvSpPr>
          <p:nvPr userDrawn="1"/>
        </p:nvSpPr>
        <p:spPr bwMode="auto">
          <a:xfrm>
            <a:off x="8400255" y="3356809"/>
            <a:ext cx="190499" cy="145245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0"/>
                </a:moveTo>
                <a:lnTo>
                  <a:pt x="43200" y="43200"/>
                </a:lnTo>
                <a:lnTo>
                  <a:pt x="0" y="21623"/>
                </a:lnTo>
                <a:lnTo>
                  <a:pt x="43200" y="0"/>
                </a:lnTo>
              </a:path>
            </a:pathLst>
          </a:custGeom>
          <a:solidFill>
            <a:srgbClr val="FFFFFF"/>
          </a:solidFill>
          <a:ln w="9524" cap="rnd">
            <a:solidFill>
              <a:srgbClr val="000000"/>
            </a:solidFill>
            <a:bevel/>
            <a:headEnd/>
            <a:tailEnd/>
          </a:ln>
        </p:spPr>
      </p:sp>
      <p:sp>
        <p:nvSpPr>
          <p:cNvPr id="19" name="Text Placeholder 4"/>
          <p:cNvSpPr>
            <a:spLocks noGrp="1"/>
          </p:cNvSpPr>
          <p:nvPr>
            <p:ph type="subTitle" idx="1"/>
          </p:nvPr>
        </p:nvSpPr>
        <p:spPr bwMode="auto">
          <a:xfrm>
            <a:off x="8881393" y="2597939"/>
            <a:ext cx="2974883" cy="1661581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171450" indent="-171450" algn="l">
              <a:buFont typeface="Arial"/>
              <a:buChar char="•"/>
              <a:defRPr sz="2000"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r>
              <a:rPr/>
              <a:t>Образец подзаголовка</a:t>
            </a:r>
            <a:endParaRPr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623395" y="2569090"/>
            <a:ext cx="7383251" cy="1654020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11" name="Дата 10"/>
          <p:cNvSpPr>
            <a:spLocks noGrp="1"/>
          </p:cNvSpPr>
          <p:nvPr>
            <p:ph type="dt" sz="half" idx="15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/>
              <a:t>22.10.2013</a:t>
            </a:fld>
            <a:endParaRPr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6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7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/>
              <a:t>22.10.2013</a:t>
            </a:fld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 bwMode="auto">
          <a:xfrm>
            <a:off x="8839199" y="274642"/>
            <a:ext cx="2743200" cy="5835649"/>
          </a:xfrm>
        </p:spPr>
        <p:txBody>
          <a:bodyPr vert="eaVert"/>
          <a:lstStyle/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>
          <a:xfrm>
            <a:off x="609599" y="274642"/>
            <a:ext cx="8026399" cy="5835649"/>
          </a:xfrm>
        </p:spPr>
        <p:txBody>
          <a:bodyPr vert="eaVert"/>
          <a:lstStyle/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/>
              <a:t>22.10.2013</a:t>
            </a:fld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/>
              <a:t>22.10.2013</a:t>
            </a:fld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963083" y="4406904"/>
            <a:ext cx="10363199" cy="136207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963083" y="2906717"/>
            <a:ext cx="10363199" cy="150018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accent6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/>
              <a:t>22.10.2013</a:t>
            </a:fld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 bwMode="auto">
          <a:xfrm>
            <a:off x="815413" y="1595438"/>
            <a:ext cx="5178986" cy="451484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6197599" y="1595438"/>
            <a:ext cx="5178986" cy="451484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/>
              <a:t>22.10.2013</a:t>
            </a:fld>
            <a:endParaRPr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/>
              <a:t>‹#›</a:t>
            </a:fld>
            <a:endParaRPr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815413" y="1535113"/>
            <a:ext cx="5181103" cy="63976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815413" y="2174874"/>
            <a:ext cx="518110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 bwMode="auto">
          <a:xfrm>
            <a:off x="6193377" y="1535113"/>
            <a:ext cx="5183210" cy="63976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 bwMode="auto">
          <a:xfrm>
            <a:off x="6193377" y="2174874"/>
            <a:ext cx="518321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/>
              <a:t>22.10.2013</a:t>
            </a:fld>
            <a:endParaRPr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/>
              <a:t>‹#›</a:t>
            </a:fld>
            <a:endParaRPr/>
          </a:p>
        </p:txBody>
      </p:sp>
      <p:sp>
        <p:nvSpPr>
          <p:cNvPr id="10" name="Заголовок 9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/>
              <a:t>22.10.2013</a:t>
            </a:fld>
            <a:endParaRPr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/>
              <a:t>22.10.2013</a:t>
            </a:fld>
            <a:endParaRPr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609610" y="273054"/>
            <a:ext cx="4011084" cy="1162049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>
            <a:off x="4766732" y="273050"/>
            <a:ext cx="6815666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609610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/>
              <a:t>22.10.2013</a:t>
            </a:fld>
            <a:endParaRPr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15413" y="4800603"/>
            <a:ext cx="10561173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 bwMode="auto">
          <a:xfrm>
            <a:off x="815413" y="612778"/>
            <a:ext cx="10561173" cy="41147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815413" y="5367337"/>
            <a:ext cx="10561173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/>
              <a:t>22.10.2013</a:t>
            </a:fld>
            <a:endParaRPr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Shape 1100"/>
          <p:cNvSpPr>
            <a:spLocks noChangeArrowheads="1" noGrp="1"/>
          </p:cNvSpPr>
          <p:nvPr userDrawn="1"/>
        </p:nvSpPr>
        <p:spPr bwMode="auto">
          <a:xfrm>
            <a:off x="3669" y="270"/>
            <a:ext cx="12184661" cy="6857460"/>
          </a:xfrm>
          <a:custGeom>
            <a:avLst/>
            <a:gdLst>
              <a:gd name="connsiteX0" fmla="*/ 43199 w 43199"/>
              <a:gd name="connsiteY0" fmla="*/ 23405 h 43200"/>
              <a:gd name="connsiteX1" fmla="*/ 43199 w 43199"/>
              <a:gd name="connsiteY1" fmla="*/ 23405 h 43200"/>
              <a:gd name="connsiteX2" fmla="*/ 41239 w 43199"/>
              <a:gd name="connsiteY2" fmla="*/ 21600 h 43200"/>
              <a:gd name="connsiteX3" fmla="*/ 43199 w 43199"/>
              <a:gd name="connsiteY3" fmla="*/ 19794 h 43200"/>
              <a:gd name="connsiteX4" fmla="*/ 43199 w 43199"/>
              <a:gd name="connsiteY4" fmla="*/ 19794 h 43200"/>
              <a:gd name="connsiteX5" fmla="*/ 43174 w 43199"/>
              <a:gd name="connsiteY5" fmla="*/ 19794 h 43200"/>
              <a:gd name="connsiteX6" fmla="*/ 43174 w 43199"/>
              <a:gd name="connsiteY6" fmla="*/ 0 h 43200"/>
              <a:gd name="connsiteX7" fmla="*/ 0 w 43199"/>
              <a:gd name="connsiteY7" fmla="*/ 0 h 43200"/>
              <a:gd name="connsiteX8" fmla="*/ 0 w 43199"/>
              <a:gd name="connsiteY8" fmla="*/ 43200 h 43200"/>
              <a:gd name="connsiteX9" fmla="*/ 43174 w 43199"/>
              <a:gd name="connsiteY9" fmla="*/ 43200 h 43200"/>
              <a:gd name="connsiteX10" fmla="*/ 43174 w 43199"/>
              <a:gd name="connsiteY10" fmla="*/ 23405 h 43200"/>
              <a:gd name="connsiteX11" fmla="*/ 43174 w 43199"/>
              <a:gd name="connsiteY11" fmla="*/ 23405 h 43200"/>
              <a:gd name="connsiteX12" fmla="*/ 43199 w 43199"/>
              <a:gd name="connsiteY12" fmla="*/ 23405 h 43200"/>
              <a:gd name="connsiteX0" fmla="*/ 43199 w 43199"/>
              <a:gd name="connsiteY0" fmla="*/ 23405 h 43200"/>
              <a:gd name="connsiteX1" fmla="*/ 43199 w 43199"/>
              <a:gd name="connsiteY1" fmla="*/ 23405 h 43200"/>
              <a:gd name="connsiteX2" fmla="*/ 43199 w 43199"/>
              <a:gd name="connsiteY2" fmla="*/ 19794 h 43200"/>
              <a:gd name="connsiteX3" fmla="*/ 43199 w 43199"/>
              <a:gd name="connsiteY3" fmla="*/ 19794 h 43200"/>
              <a:gd name="connsiteX4" fmla="*/ 43174 w 43199"/>
              <a:gd name="connsiteY4" fmla="*/ 19794 h 43200"/>
              <a:gd name="connsiteX5" fmla="*/ 43174 w 43199"/>
              <a:gd name="connsiteY5" fmla="*/ 0 h 43200"/>
              <a:gd name="connsiteX6" fmla="*/ 0 w 43199"/>
              <a:gd name="connsiteY6" fmla="*/ 0 h 43200"/>
              <a:gd name="connsiteX7" fmla="*/ 0 w 43199"/>
              <a:gd name="connsiteY7" fmla="*/ 43200 h 43200"/>
              <a:gd name="connsiteX8" fmla="*/ 43174 w 43199"/>
              <a:gd name="connsiteY8" fmla="*/ 43200 h 43200"/>
              <a:gd name="connsiteX9" fmla="*/ 43174 w 43199"/>
              <a:gd name="connsiteY9" fmla="*/ 23405 h 43200"/>
              <a:gd name="connsiteX10" fmla="*/ 43174 w 43199"/>
              <a:gd name="connsiteY10" fmla="*/ 23405 h 43200"/>
              <a:gd name="connsiteX11" fmla="*/ 43199 w 43199"/>
              <a:gd name="connsiteY11" fmla="*/ 23405 h 43200"/>
              <a:gd name="connsiteX0" fmla="*/ 43174 w 43199"/>
              <a:gd name="connsiteY0" fmla="*/ 23405 h 43200"/>
              <a:gd name="connsiteX1" fmla="*/ 43199 w 43199"/>
              <a:gd name="connsiteY1" fmla="*/ 23405 h 43200"/>
              <a:gd name="connsiteX2" fmla="*/ 43199 w 43199"/>
              <a:gd name="connsiteY2" fmla="*/ 19794 h 43200"/>
              <a:gd name="connsiteX3" fmla="*/ 43199 w 43199"/>
              <a:gd name="connsiteY3" fmla="*/ 19794 h 43200"/>
              <a:gd name="connsiteX4" fmla="*/ 43174 w 43199"/>
              <a:gd name="connsiteY4" fmla="*/ 19794 h 43200"/>
              <a:gd name="connsiteX5" fmla="*/ 43174 w 43199"/>
              <a:gd name="connsiteY5" fmla="*/ 0 h 43200"/>
              <a:gd name="connsiteX6" fmla="*/ 0 w 43199"/>
              <a:gd name="connsiteY6" fmla="*/ 0 h 43200"/>
              <a:gd name="connsiteX7" fmla="*/ 0 w 43199"/>
              <a:gd name="connsiteY7" fmla="*/ 43200 h 43200"/>
              <a:gd name="connsiteX8" fmla="*/ 43174 w 43199"/>
              <a:gd name="connsiteY8" fmla="*/ 43200 h 43200"/>
              <a:gd name="connsiteX9" fmla="*/ 43174 w 43199"/>
              <a:gd name="connsiteY9" fmla="*/ 23405 h 43200"/>
              <a:gd name="connsiteX10" fmla="*/ 43174 w 43199"/>
              <a:gd name="connsiteY10" fmla="*/ 23405 h 43200"/>
              <a:gd name="connsiteX0" fmla="*/ 43174 w 43199"/>
              <a:gd name="connsiteY0" fmla="*/ 23405 h 43200"/>
              <a:gd name="connsiteX1" fmla="*/ 43199 w 43199"/>
              <a:gd name="connsiteY1" fmla="*/ 23405 h 43200"/>
              <a:gd name="connsiteX2" fmla="*/ 43199 w 43199"/>
              <a:gd name="connsiteY2" fmla="*/ 19794 h 43200"/>
              <a:gd name="connsiteX3" fmla="*/ 43199 w 43199"/>
              <a:gd name="connsiteY3" fmla="*/ 19794 h 43200"/>
              <a:gd name="connsiteX4" fmla="*/ 43174 w 43199"/>
              <a:gd name="connsiteY4" fmla="*/ 0 h 43200"/>
              <a:gd name="connsiteX5" fmla="*/ 0 w 43199"/>
              <a:gd name="connsiteY5" fmla="*/ 0 h 43200"/>
              <a:gd name="connsiteX6" fmla="*/ 0 w 43199"/>
              <a:gd name="connsiteY6" fmla="*/ 43200 h 43200"/>
              <a:gd name="connsiteX7" fmla="*/ 43174 w 43199"/>
              <a:gd name="connsiteY7" fmla="*/ 43200 h 43200"/>
              <a:gd name="connsiteX8" fmla="*/ 43174 w 43199"/>
              <a:gd name="connsiteY8" fmla="*/ 23405 h 43200"/>
              <a:gd name="connsiteX9" fmla="*/ 43174 w 43199"/>
              <a:gd name="connsiteY9" fmla="*/ 23405 h 43200"/>
              <a:gd name="connsiteX0" fmla="*/ 43174 w 43199"/>
              <a:gd name="connsiteY0" fmla="*/ 23405 h 43200"/>
              <a:gd name="connsiteX1" fmla="*/ 43199 w 43199"/>
              <a:gd name="connsiteY1" fmla="*/ 23405 h 43200"/>
              <a:gd name="connsiteX2" fmla="*/ 43199 w 43199"/>
              <a:gd name="connsiteY2" fmla="*/ 19794 h 43200"/>
              <a:gd name="connsiteX3" fmla="*/ 43199 w 43199"/>
              <a:gd name="connsiteY3" fmla="*/ 19794 h 43200"/>
              <a:gd name="connsiteX4" fmla="*/ 43174 w 43199"/>
              <a:gd name="connsiteY4" fmla="*/ 0 h 43200"/>
              <a:gd name="connsiteX5" fmla="*/ 0 w 43199"/>
              <a:gd name="connsiteY5" fmla="*/ 0 h 43200"/>
              <a:gd name="connsiteX6" fmla="*/ 0 w 43199"/>
              <a:gd name="connsiteY6" fmla="*/ 43200 h 43200"/>
              <a:gd name="connsiteX7" fmla="*/ 43174 w 43199"/>
              <a:gd name="connsiteY7" fmla="*/ 43200 h 43200"/>
              <a:gd name="connsiteX8" fmla="*/ 43174 w 43199"/>
              <a:gd name="connsiteY8" fmla="*/ 23405 h 43200"/>
              <a:gd name="connsiteX0" fmla="*/ 43174 w 43199"/>
              <a:gd name="connsiteY0" fmla="*/ 43200 h 43200"/>
              <a:gd name="connsiteX1" fmla="*/ 43199 w 43199"/>
              <a:gd name="connsiteY1" fmla="*/ 23405 h 43200"/>
              <a:gd name="connsiteX2" fmla="*/ 43199 w 43199"/>
              <a:gd name="connsiteY2" fmla="*/ 19794 h 43200"/>
              <a:gd name="connsiteX3" fmla="*/ 43199 w 43199"/>
              <a:gd name="connsiteY3" fmla="*/ 19794 h 43200"/>
              <a:gd name="connsiteX4" fmla="*/ 43174 w 43199"/>
              <a:gd name="connsiteY4" fmla="*/ 0 h 43200"/>
              <a:gd name="connsiteX5" fmla="*/ 0 w 43199"/>
              <a:gd name="connsiteY5" fmla="*/ 0 h 43200"/>
              <a:gd name="connsiteX6" fmla="*/ 0 w 43199"/>
              <a:gd name="connsiteY6" fmla="*/ 43200 h 43200"/>
              <a:gd name="connsiteX7" fmla="*/ 43174 w 43199"/>
              <a:gd name="connsiteY7" fmla="*/ 43200 h 43200"/>
              <a:gd name="connsiteX0" fmla="*/ 43174 w 43199"/>
              <a:gd name="connsiteY0" fmla="*/ 43200 h 43200"/>
              <a:gd name="connsiteX1" fmla="*/ 43199 w 43199"/>
              <a:gd name="connsiteY1" fmla="*/ 23405 h 43200"/>
              <a:gd name="connsiteX2" fmla="*/ 43199 w 43199"/>
              <a:gd name="connsiteY2" fmla="*/ 19794 h 43200"/>
              <a:gd name="connsiteX3" fmla="*/ 43174 w 43199"/>
              <a:gd name="connsiteY3" fmla="*/ 0 h 43200"/>
              <a:gd name="connsiteX4" fmla="*/ 0 w 43199"/>
              <a:gd name="connsiteY4" fmla="*/ 0 h 43200"/>
              <a:gd name="connsiteX5" fmla="*/ 0 w 43199"/>
              <a:gd name="connsiteY5" fmla="*/ 43200 h 43200"/>
              <a:gd name="connsiteX6" fmla="*/ 43174 w 43199"/>
              <a:gd name="connsiteY6" fmla="*/ 43200 h 43200"/>
              <a:gd name="connsiteX0" fmla="*/ 43174 w 46380"/>
              <a:gd name="connsiteY0" fmla="*/ 43200 h 43200"/>
              <a:gd name="connsiteX1" fmla="*/ 43199 w 46380"/>
              <a:gd name="connsiteY1" fmla="*/ 19794 h 43200"/>
              <a:gd name="connsiteX2" fmla="*/ 43174 w 46380"/>
              <a:gd name="connsiteY2" fmla="*/ 0 h 43200"/>
              <a:gd name="connsiteX3" fmla="*/ 0 w 46380"/>
              <a:gd name="connsiteY3" fmla="*/ 0 h 43200"/>
              <a:gd name="connsiteX4" fmla="*/ 0 w 46380"/>
              <a:gd name="connsiteY4" fmla="*/ 43200 h 43200"/>
              <a:gd name="connsiteX5" fmla="*/ 43174 w 46380"/>
              <a:gd name="connsiteY5" fmla="*/ 43200 h 43200"/>
              <a:gd name="connsiteX0" fmla="*/ 43174 w 43199"/>
              <a:gd name="connsiteY0" fmla="*/ 43200 h 43200"/>
              <a:gd name="connsiteX1" fmla="*/ 43199 w 43199"/>
              <a:gd name="connsiteY1" fmla="*/ 19794 h 43200"/>
              <a:gd name="connsiteX2" fmla="*/ 43174 w 43199"/>
              <a:gd name="connsiteY2" fmla="*/ 0 h 43200"/>
              <a:gd name="connsiteX3" fmla="*/ 0 w 43199"/>
              <a:gd name="connsiteY3" fmla="*/ 0 h 43200"/>
              <a:gd name="connsiteX4" fmla="*/ 0 w 43199"/>
              <a:gd name="connsiteY4" fmla="*/ 43200 h 43200"/>
              <a:gd name="connsiteX5" fmla="*/ 43174 w 43199"/>
              <a:gd name="connsiteY5" fmla="*/ 43200 h 43200"/>
              <a:gd name="connsiteX0" fmla="*/ 43174 w 43174"/>
              <a:gd name="connsiteY0" fmla="*/ 43200 h 43200"/>
              <a:gd name="connsiteX1" fmla="*/ 43174 w 43174"/>
              <a:gd name="connsiteY1" fmla="*/ 0 h 43200"/>
              <a:gd name="connsiteX2" fmla="*/ 0 w 43174"/>
              <a:gd name="connsiteY2" fmla="*/ 0 h 43200"/>
              <a:gd name="connsiteX3" fmla="*/ 0 w 43174"/>
              <a:gd name="connsiteY3" fmla="*/ 43200 h 43200"/>
              <a:gd name="connsiteX4" fmla="*/ 43174 w 43174"/>
              <a:gd name="connsiteY4" fmla="*/ 43200 h 43200"/>
              <a:gd name="connsiteX0" fmla="*/ 43174 w 43174"/>
              <a:gd name="connsiteY0" fmla="*/ 43200 h 43200"/>
              <a:gd name="connsiteX1" fmla="*/ 43174 w 43174"/>
              <a:gd name="connsiteY1" fmla="*/ 0 h 43200"/>
              <a:gd name="connsiteX2" fmla="*/ 0 w 43174"/>
              <a:gd name="connsiteY2" fmla="*/ 0 h 43200"/>
              <a:gd name="connsiteX3" fmla="*/ 0 w 43174"/>
              <a:gd name="connsiteY3" fmla="*/ 43200 h 43200"/>
              <a:gd name="connsiteX4" fmla="*/ 43174 w 43174"/>
              <a:gd name="connsiteY4" fmla="*/ 43200 h 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174" h="43200" fill="norm" stroke="0" extrusionOk="0">
                <a:moveTo>
                  <a:pt x="43174" y="43200"/>
                </a:moveTo>
                <a:lnTo>
                  <a:pt x="43174" y="0"/>
                </a:lnTo>
                <a:lnTo>
                  <a:pt x="0" y="0"/>
                </a:lnTo>
                <a:lnTo>
                  <a:pt x="0" y="43200"/>
                </a:lnTo>
                <a:lnTo>
                  <a:pt x="43174" y="4320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8" name="Shape 1103"/>
          <p:cNvSpPr>
            <a:spLocks noChangeArrowheads="1" noGrp="1"/>
          </p:cNvSpPr>
          <p:nvPr userDrawn="1"/>
        </p:nvSpPr>
        <p:spPr bwMode="auto">
          <a:xfrm>
            <a:off x="183165" y="101751"/>
            <a:ext cx="7789614" cy="585789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199" y="21599"/>
                </a:moveTo>
                <a:lnTo>
                  <a:pt x="43199" y="21599"/>
                </a:lnTo>
                <a:lnTo>
                  <a:pt x="43199" y="21599"/>
                </a:lnTo>
                <a:cubicBezTo>
                  <a:pt x="43199" y="21599"/>
                  <a:pt x="43199" y="21599"/>
                  <a:pt x="43199" y="21599"/>
                </a:cubicBezTo>
                <a:lnTo>
                  <a:pt x="43199" y="21599"/>
                </a:lnTo>
                <a:lnTo>
                  <a:pt x="43199" y="21599"/>
                </a:lnTo>
                <a:cubicBezTo>
                  <a:pt x="43199" y="33449"/>
                  <a:pt x="33448" y="43199"/>
                  <a:pt x="21600" y="43199"/>
                </a:cubicBezTo>
                <a:lnTo>
                  <a:pt x="21600" y="43199"/>
                </a:lnTo>
                <a:cubicBezTo>
                  <a:pt x="9749" y="43199"/>
                  <a:pt x="0" y="33449"/>
                  <a:pt x="0" y="21599"/>
                </a:cubicBezTo>
                <a:lnTo>
                  <a:pt x="0" y="21599"/>
                </a:lnTo>
                <a:cubicBezTo>
                  <a:pt x="0" y="9750"/>
                  <a:pt x="9749" y="0"/>
                  <a:pt x="21600" y="0"/>
                </a:cubicBezTo>
                <a:lnTo>
                  <a:pt x="21600" y="0"/>
                </a:lnTo>
                <a:cubicBezTo>
                  <a:pt x="33448" y="0"/>
                  <a:pt x="43199" y="9750"/>
                  <a:pt x="43199" y="21599"/>
                </a:cubicBezTo>
              </a:path>
            </a:pathLst>
          </a:custGeom>
          <a:solidFill>
            <a:srgbClr val="FFFFFF">
              <a:alpha val="1568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9" name="Shape 1104"/>
          <p:cNvSpPr>
            <a:spLocks noChangeArrowheads="1" noGrp="1"/>
          </p:cNvSpPr>
          <p:nvPr userDrawn="1"/>
        </p:nvSpPr>
        <p:spPr bwMode="auto">
          <a:xfrm>
            <a:off x="244971" y="130323"/>
            <a:ext cx="7610403" cy="572343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600"/>
                </a:moveTo>
                <a:lnTo>
                  <a:pt x="43200" y="21600"/>
                </a:lnTo>
                <a:lnTo>
                  <a:pt x="43200" y="21600"/>
                </a:lnTo>
                <a:cubicBezTo>
                  <a:pt x="43200" y="21600"/>
                  <a:pt x="43200" y="21600"/>
                  <a:pt x="43200" y="21600"/>
                </a:cubicBezTo>
                <a:lnTo>
                  <a:pt x="43200" y="21600"/>
                </a:lnTo>
                <a:lnTo>
                  <a:pt x="43200" y="21600"/>
                </a:lnTo>
                <a:cubicBezTo>
                  <a:pt x="43200" y="33449"/>
                  <a:pt x="33450" y="43200"/>
                  <a:pt x="21600" y="43200"/>
                </a:cubicBezTo>
                <a:lnTo>
                  <a:pt x="21600" y="43200"/>
                </a:lnTo>
                <a:cubicBezTo>
                  <a:pt x="9749" y="43200"/>
                  <a:pt x="0" y="33449"/>
                  <a:pt x="0" y="21600"/>
                </a:cubicBezTo>
                <a:lnTo>
                  <a:pt x="0" y="21600"/>
                </a:lnTo>
                <a:cubicBezTo>
                  <a:pt x="0" y="9751"/>
                  <a:pt x="9749" y="0"/>
                  <a:pt x="21600" y="0"/>
                </a:cubicBezTo>
                <a:lnTo>
                  <a:pt x="21600" y="0"/>
                </a:lnTo>
                <a:cubicBezTo>
                  <a:pt x="33450" y="0"/>
                  <a:pt x="43200" y="9750"/>
                  <a:pt x="43200" y="21600"/>
                </a:cubicBezTo>
              </a:path>
            </a:pathLst>
          </a:custGeom>
          <a:solidFill>
            <a:srgbClr val="FFFFFF">
              <a:alpha val="3137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0" name="Shape 1105"/>
          <p:cNvSpPr>
            <a:spLocks noChangeArrowheads="1" noGrp="1"/>
          </p:cNvSpPr>
          <p:nvPr userDrawn="1"/>
        </p:nvSpPr>
        <p:spPr bwMode="auto">
          <a:xfrm>
            <a:off x="306493" y="159054"/>
            <a:ext cx="7431757" cy="558883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599"/>
                </a:moveTo>
                <a:lnTo>
                  <a:pt x="43200" y="21599"/>
                </a:lnTo>
                <a:lnTo>
                  <a:pt x="43200" y="21599"/>
                </a:lnTo>
                <a:cubicBezTo>
                  <a:pt x="43200" y="21599"/>
                  <a:pt x="43200" y="21599"/>
                  <a:pt x="43200" y="21599"/>
                </a:cubicBezTo>
                <a:lnTo>
                  <a:pt x="43200" y="21599"/>
                </a:lnTo>
                <a:lnTo>
                  <a:pt x="43200" y="21599"/>
                </a:lnTo>
                <a:cubicBezTo>
                  <a:pt x="43200" y="33450"/>
                  <a:pt x="33448" y="43200"/>
                  <a:pt x="21599" y="43200"/>
                </a:cubicBezTo>
                <a:lnTo>
                  <a:pt x="21599" y="43200"/>
                </a:lnTo>
                <a:cubicBezTo>
                  <a:pt x="9749" y="43200"/>
                  <a:pt x="0" y="33450"/>
                  <a:pt x="0" y="21599"/>
                </a:cubicBezTo>
                <a:lnTo>
                  <a:pt x="0" y="21599"/>
                </a:lnTo>
                <a:cubicBezTo>
                  <a:pt x="0" y="9750"/>
                  <a:pt x="9749" y="0"/>
                  <a:pt x="21599" y="0"/>
                </a:cubicBezTo>
                <a:lnTo>
                  <a:pt x="21599" y="0"/>
                </a:lnTo>
                <a:cubicBezTo>
                  <a:pt x="33448" y="0"/>
                  <a:pt x="43200" y="9750"/>
                  <a:pt x="43200" y="21599"/>
                </a:cubicBezTo>
              </a:path>
            </a:pathLst>
          </a:custGeom>
          <a:solidFill>
            <a:srgbClr val="FFFFFF">
              <a:alpha val="4705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1" name="Shape 1106"/>
          <p:cNvSpPr>
            <a:spLocks noChangeArrowheads="1" noGrp="1"/>
          </p:cNvSpPr>
          <p:nvPr userDrawn="1"/>
        </p:nvSpPr>
        <p:spPr bwMode="auto">
          <a:xfrm>
            <a:off x="368021" y="187787"/>
            <a:ext cx="7252827" cy="545437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599"/>
                </a:moveTo>
                <a:lnTo>
                  <a:pt x="43200" y="21599"/>
                </a:lnTo>
                <a:lnTo>
                  <a:pt x="43200" y="21599"/>
                </a:lnTo>
                <a:cubicBezTo>
                  <a:pt x="43200" y="21599"/>
                  <a:pt x="43200" y="21599"/>
                  <a:pt x="43200" y="21599"/>
                </a:cubicBezTo>
                <a:lnTo>
                  <a:pt x="43200" y="21599"/>
                </a:lnTo>
                <a:lnTo>
                  <a:pt x="43200" y="21599"/>
                </a:lnTo>
                <a:cubicBezTo>
                  <a:pt x="43200" y="33447"/>
                  <a:pt x="33450" y="43200"/>
                  <a:pt x="21600" y="43200"/>
                </a:cubicBezTo>
                <a:lnTo>
                  <a:pt x="21600" y="43200"/>
                </a:lnTo>
                <a:cubicBezTo>
                  <a:pt x="9750" y="43200"/>
                  <a:pt x="0" y="33447"/>
                  <a:pt x="0" y="21599"/>
                </a:cubicBezTo>
                <a:lnTo>
                  <a:pt x="0" y="21599"/>
                </a:lnTo>
                <a:cubicBezTo>
                  <a:pt x="0" y="9749"/>
                  <a:pt x="9750" y="0"/>
                  <a:pt x="21600" y="0"/>
                </a:cubicBezTo>
                <a:lnTo>
                  <a:pt x="21600" y="0"/>
                </a:lnTo>
                <a:cubicBezTo>
                  <a:pt x="33450" y="0"/>
                  <a:pt x="43200" y="9749"/>
                  <a:pt x="43200" y="21599"/>
                </a:cubicBezTo>
              </a:path>
            </a:pathLst>
          </a:custGeom>
          <a:solidFill>
            <a:srgbClr val="FFFFFF">
              <a:alpha val="6274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2" name="Shape 1107"/>
          <p:cNvSpPr>
            <a:spLocks noChangeArrowheads="1" noGrp="1"/>
          </p:cNvSpPr>
          <p:nvPr userDrawn="1"/>
        </p:nvSpPr>
        <p:spPr bwMode="auto">
          <a:xfrm>
            <a:off x="429541" y="216360"/>
            <a:ext cx="7074181" cy="5319929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599"/>
                </a:moveTo>
                <a:lnTo>
                  <a:pt x="43200" y="21599"/>
                </a:lnTo>
                <a:lnTo>
                  <a:pt x="43200" y="21599"/>
                </a:lnTo>
                <a:cubicBezTo>
                  <a:pt x="43200" y="21599"/>
                  <a:pt x="43200" y="21599"/>
                  <a:pt x="43200" y="21599"/>
                </a:cubicBezTo>
                <a:lnTo>
                  <a:pt x="43200" y="21599"/>
                </a:lnTo>
                <a:lnTo>
                  <a:pt x="43200" y="21599"/>
                </a:lnTo>
                <a:cubicBezTo>
                  <a:pt x="43200" y="33448"/>
                  <a:pt x="33448" y="43200"/>
                  <a:pt x="21600" y="43200"/>
                </a:cubicBezTo>
                <a:lnTo>
                  <a:pt x="21600" y="43200"/>
                </a:lnTo>
                <a:cubicBezTo>
                  <a:pt x="9751" y="43200"/>
                  <a:pt x="0" y="33448"/>
                  <a:pt x="0" y="21599"/>
                </a:cubicBezTo>
                <a:lnTo>
                  <a:pt x="0" y="21599"/>
                </a:lnTo>
                <a:cubicBezTo>
                  <a:pt x="0" y="9751"/>
                  <a:pt x="9751" y="0"/>
                  <a:pt x="21600" y="0"/>
                </a:cubicBezTo>
                <a:lnTo>
                  <a:pt x="21600" y="0"/>
                </a:lnTo>
                <a:cubicBezTo>
                  <a:pt x="33448" y="0"/>
                  <a:pt x="43200" y="9751"/>
                  <a:pt x="43200" y="21599"/>
                </a:cubicBezTo>
              </a:path>
            </a:pathLst>
          </a:custGeom>
          <a:solidFill>
            <a:srgbClr val="FFFFFF">
              <a:alpha val="7843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3" name="Shape 1108"/>
          <p:cNvSpPr>
            <a:spLocks noChangeArrowheads="1" noGrp="1"/>
          </p:cNvSpPr>
          <p:nvPr userDrawn="1"/>
        </p:nvSpPr>
        <p:spPr bwMode="auto">
          <a:xfrm>
            <a:off x="491347" y="245090"/>
            <a:ext cx="6894970" cy="518531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600"/>
                </a:moveTo>
                <a:lnTo>
                  <a:pt x="43200" y="21600"/>
                </a:lnTo>
                <a:lnTo>
                  <a:pt x="43200" y="21600"/>
                </a:lnTo>
                <a:cubicBezTo>
                  <a:pt x="43200" y="21600"/>
                  <a:pt x="43200" y="21600"/>
                  <a:pt x="43200" y="21600"/>
                </a:cubicBezTo>
                <a:lnTo>
                  <a:pt x="43200" y="21600"/>
                </a:lnTo>
                <a:lnTo>
                  <a:pt x="43200" y="21600"/>
                </a:lnTo>
                <a:cubicBezTo>
                  <a:pt x="43200" y="33449"/>
                  <a:pt x="33449" y="43200"/>
                  <a:pt x="21599" y="43200"/>
                </a:cubicBezTo>
                <a:lnTo>
                  <a:pt x="21599" y="43200"/>
                </a:lnTo>
                <a:cubicBezTo>
                  <a:pt x="9750" y="43200"/>
                  <a:pt x="0" y="33449"/>
                  <a:pt x="0" y="21600"/>
                </a:cubicBezTo>
                <a:lnTo>
                  <a:pt x="0" y="21600"/>
                </a:lnTo>
                <a:cubicBezTo>
                  <a:pt x="0" y="9750"/>
                  <a:pt x="9750" y="0"/>
                  <a:pt x="21599" y="0"/>
                </a:cubicBezTo>
                <a:lnTo>
                  <a:pt x="21599" y="0"/>
                </a:lnTo>
                <a:cubicBezTo>
                  <a:pt x="33449" y="0"/>
                  <a:pt x="43200" y="9750"/>
                  <a:pt x="43200" y="21600"/>
                </a:cubicBezTo>
              </a:path>
            </a:pathLst>
          </a:custGeom>
          <a:solidFill>
            <a:srgbClr val="FFFFFF">
              <a:alpha val="9411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4" name="Shape 1109"/>
          <p:cNvSpPr>
            <a:spLocks noChangeArrowheads="1" noGrp="1"/>
          </p:cNvSpPr>
          <p:nvPr userDrawn="1"/>
        </p:nvSpPr>
        <p:spPr bwMode="auto">
          <a:xfrm>
            <a:off x="552877" y="273821"/>
            <a:ext cx="6716041" cy="505071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600"/>
                </a:moveTo>
                <a:lnTo>
                  <a:pt x="43200" y="21600"/>
                </a:lnTo>
                <a:lnTo>
                  <a:pt x="43200" y="21600"/>
                </a:lnTo>
                <a:cubicBezTo>
                  <a:pt x="43200" y="21600"/>
                  <a:pt x="43200" y="21600"/>
                  <a:pt x="43200" y="21600"/>
                </a:cubicBezTo>
                <a:lnTo>
                  <a:pt x="43200" y="21600"/>
                </a:lnTo>
                <a:lnTo>
                  <a:pt x="43200" y="21600"/>
                </a:lnTo>
                <a:cubicBezTo>
                  <a:pt x="43200" y="33448"/>
                  <a:pt x="33449" y="43199"/>
                  <a:pt x="21600" y="43199"/>
                </a:cubicBezTo>
                <a:lnTo>
                  <a:pt x="21600" y="43199"/>
                </a:lnTo>
                <a:cubicBezTo>
                  <a:pt x="9750" y="43199"/>
                  <a:pt x="0" y="33448"/>
                  <a:pt x="0" y="21600"/>
                </a:cubicBezTo>
                <a:lnTo>
                  <a:pt x="0" y="21600"/>
                </a:lnTo>
                <a:cubicBezTo>
                  <a:pt x="0" y="9748"/>
                  <a:pt x="9750" y="0"/>
                  <a:pt x="21600" y="0"/>
                </a:cubicBezTo>
                <a:lnTo>
                  <a:pt x="21600" y="0"/>
                </a:lnTo>
                <a:cubicBezTo>
                  <a:pt x="33449" y="0"/>
                  <a:pt x="43200" y="9748"/>
                  <a:pt x="43200" y="21600"/>
                </a:cubicBezTo>
              </a:path>
            </a:pathLst>
          </a:custGeom>
          <a:solidFill>
            <a:srgbClr val="FFFFFF">
              <a:alpha val="10980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5" name="Shape 1110"/>
          <p:cNvSpPr>
            <a:spLocks noChangeArrowheads="1" noGrp="1"/>
          </p:cNvSpPr>
          <p:nvPr userDrawn="1"/>
        </p:nvSpPr>
        <p:spPr bwMode="auto">
          <a:xfrm>
            <a:off x="614397" y="302395"/>
            <a:ext cx="6537394" cy="491625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199" y="21600"/>
                </a:moveTo>
                <a:lnTo>
                  <a:pt x="43199" y="21600"/>
                </a:lnTo>
                <a:lnTo>
                  <a:pt x="43199" y="21600"/>
                </a:lnTo>
                <a:cubicBezTo>
                  <a:pt x="43199" y="21600"/>
                  <a:pt x="43199" y="21600"/>
                  <a:pt x="43199" y="21600"/>
                </a:cubicBezTo>
                <a:lnTo>
                  <a:pt x="43199" y="21600"/>
                </a:lnTo>
                <a:lnTo>
                  <a:pt x="43199" y="21600"/>
                </a:lnTo>
                <a:cubicBezTo>
                  <a:pt x="43199" y="33449"/>
                  <a:pt x="33449" y="43200"/>
                  <a:pt x="21600" y="43200"/>
                </a:cubicBezTo>
                <a:lnTo>
                  <a:pt x="21600" y="43200"/>
                </a:lnTo>
                <a:cubicBezTo>
                  <a:pt x="9750" y="43200"/>
                  <a:pt x="0" y="33449"/>
                  <a:pt x="0" y="21600"/>
                </a:cubicBezTo>
                <a:lnTo>
                  <a:pt x="0" y="21600"/>
                </a:lnTo>
                <a:cubicBezTo>
                  <a:pt x="0" y="9751"/>
                  <a:pt x="9750" y="0"/>
                  <a:pt x="21600" y="0"/>
                </a:cubicBezTo>
                <a:lnTo>
                  <a:pt x="21600" y="0"/>
                </a:lnTo>
                <a:cubicBezTo>
                  <a:pt x="33449" y="0"/>
                  <a:pt x="43199" y="9751"/>
                  <a:pt x="43199" y="21600"/>
                </a:cubicBezTo>
              </a:path>
            </a:pathLst>
          </a:custGeom>
          <a:solidFill>
            <a:srgbClr val="FFFFFF">
              <a:alpha val="12549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6" name="Shape 1111"/>
          <p:cNvSpPr>
            <a:spLocks noChangeArrowheads="1" noGrp="1"/>
          </p:cNvSpPr>
          <p:nvPr userDrawn="1"/>
        </p:nvSpPr>
        <p:spPr bwMode="auto">
          <a:xfrm>
            <a:off x="676203" y="331128"/>
            <a:ext cx="6358183" cy="478165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199" y="21600"/>
                </a:moveTo>
                <a:lnTo>
                  <a:pt x="43199" y="21600"/>
                </a:lnTo>
                <a:lnTo>
                  <a:pt x="43199" y="21600"/>
                </a:lnTo>
                <a:cubicBezTo>
                  <a:pt x="43199" y="21600"/>
                  <a:pt x="43199" y="21600"/>
                  <a:pt x="43199" y="21600"/>
                </a:cubicBezTo>
                <a:lnTo>
                  <a:pt x="43199" y="21600"/>
                </a:lnTo>
                <a:lnTo>
                  <a:pt x="43199" y="21600"/>
                </a:lnTo>
                <a:cubicBezTo>
                  <a:pt x="43199" y="33449"/>
                  <a:pt x="33449" y="43199"/>
                  <a:pt x="21598" y="43199"/>
                </a:cubicBezTo>
                <a:lnTo>
                  <a:pt x="21598" y="43199"/>
                </a:lnTo>
                <a:cubicBezTo>
                  <a:pt x="9750" y="43199"/>
                  <a:pt x="0" y="33449"/>
                  <a:pt x="0" y="21600"/>
                </a:cubicBezTo>
                <a:lnTo>
                  <a:pt x="0" y="21600"/>
                </a:lnTo>
                <a:cubicBezTo>
                  <a:pt x="0" y="9750"/>
                  <a:pt x="9750" y="0"/>
                  <a:pt x="21598" y="0"/>
                </a:cubicBezTo>
                <a:lnTo>
                  <a:pt x="21598" y="0"/>
                </a:lnTo>
                <a:cubicBezTo>
                  <a:pt x="33449" y="0"/>
                  <a:pt x="43199" y="9750"/>
                  <a:pt x="43199" y="21600"/>
                </a:cubicBezTo>
              </a:path>
            </a:pathLst>
          </a:custGeom>
          <a:solidFill>
            <a:srgbClr val="FFFFFF">
              <a:alpha val="14117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7" name="Shape 1112"/>
          <p:cNvSpPr>
            <a:spLocks noChangeArrowheads="1" noGrp="1"/>
          </p:cNvSpPr>
          <p:nvPr userDrawn="1"/>
        </p:nvSpPr>
        <p:spPr bwMode="auto">
          <a:xfrm>
            <a:off x="737731" y="359857"/>
            <a:ext cx="6179254" cy="4647039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600"/>
                </a:moveTo>
                <a:lnTo>
                  <a:pt x="43200" y="21600"/>
                </a:lnTo>
                <a:lnTo>
                  <a:pt x="43200" y="21600"/>
                </a:lnTo>
                <a:cubicBezTo>
                  <a:pt x="43200" y="21600"/>
                  <a:pt x="43200" y="21600"/>
                  <a:pt x="43200" y="21600"/>
                </a:cubicBezTo>
                <a:lnTo>
                  <a:pt x="43200" y="21600"/>
                </a:lnTo>
                <a:lnTo>
                  <a:pt x="43200" y="21600"/>
                </a:lnTo>
                <a:cubicBezTo>
                  <a:pt x="43200" y="33449"/>
                  <a:pt x="33448" y="43199"/>
                  <a:pt x="21599" y="43199"/>
                </a:cubicBezTo>
                <a:lnTo>
                  <a:pt x="21599" y="43199"/>
                </a:lnTo>
                <a:cubicBezTo>
                  <a:pt x="9750" y="43199"/>
                  <a:pt x="0" y="33449"/>
                  <a:pt x="0" y="21600"/>
                </a:cubicBezTo>
                <a:lnTo>
                  <a:pt x="0" y="21600"/>
                </a:lnTo>
                <a:cubicBezTo>
                  <a:pt x="0" y="9751"/>
                  <a:pt x="9750" y="0"/>
                  <a:pt x="21599" y="0"/>
                </a:cubicBezTo>
                <a:lnTo>
                  <a:pt x="21599" y="0"/>
                </a:lnTo>
                <a:cubicBezTo>
                  <a:pt x="33448" y="0"/>
                  <a:pt x="43200" y="9751"/>
                  <a:pt x="43200" y="21599"/>
                </a:cubicBezTo>
              </a:path>
            </a:pathLst>
          </a:custGeom>
          <a:solidFill>
            <a:srgbClr val="FFFFFF">
              <a:alpha val="15686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8" name="Shape 1113"/>
          <p:cNvSpPr>
            <a:spLocks noChangeArrowheads="1" noGrp="1"/>
          </p:cNvSpPr>
          <p:nvPr userDrawn="1"/>
        </p:nvSpPr>
        <p:spPr bwMode="auto">
          <a:xfrm>
            <a:off x="799253" y="388590"/>
            <a:ext cx="6000607" cy="451243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599"/>
                </a:moveTo>
                <a:lnTo>
                  <a:pt x="43200" y="21599"/>
                </a:lnTo>
                <a:lnTo>
                  <a:pt x="43200" y="21599"/>
                </a:lnTo>
                <a:cubicBezTo>
                  <a:pt x="43200" y="21599"/>
                  <a:pt x="43200" y="21599"/>
                  <a:pt x="43200" y="21599"/>
                </a:cubicBezTo>
                <a:lnTo>
                  <a:pt x="43200" y="21599"/>
                </a:lnTo>
                <a:lnTo>
                  <a:pt x="43200" y="21599"/>
                </a:lnTo>
                <a:cubicBezTo>
                  <a:pt x="43200" y="33449"/>
                  <a:pt x="33449" y="43200"/>
                  <a:pt x="21600" y="43200"/>
                </a:cubicBezTo>
                <a:lnTo>
                  <a:pt x="21600" y="43200"/>
                </a:lnTo>
                <a:cubicBezTo>
                  <a:pt x="9750" y="43200"/>
                  <a:pt x="0" y="33449"/>
                  <a:pt x="0" y="21599"/>
                </a:cubicBezTo>
                <a:lnTo>
                  <a:pt x="0" y="21599"/>
                </a:lnTo>
                <a:cubicBezTo>
                  <a:pt x="0" y="9749"/>
                  <a:pt x="9750" y="0"/>
                  <a:pt x="21600" y="0"/>
                </a:cubicBezTo>
                <a:lnTo>
                  <a:pt x="21600" y="0"/>
                </a:lnTo>
                <a:cubicBezTo>
                  <a:pt x="33449" y="0"/>
                  <a:pt x="43200" y="9749"/>
                  <a:pt x="43200" y="21599"/>
                </a:cubicBezTo>
              </a:path>
            </a:pathLst>
          </a:custGeom>
          <a:solidFill>
            <a:srgbClr val="FFFFFF">
              <a:alpha val="17647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9" name="Shape 1114"/>
          <p:cNvSpPr>
            <a:spLocks noChangeArrowheads="1" noGrp="1"/>
          </p:cNvSpPr>
          <p:nvPr userDrawn="1"/>
        </p:nvSpPr>
        <p:spPr bwMode="auto">
          <a:xfrm>
            <a:off x="860777" y="417163"/>
            <a:ext cx="5821679" cy="4377979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600"/>
                </a:moveTo>
                <a:lnTo>
                  <a:pt x="43200" y="21600"/>
                </a:lnTo>
                <a:lnTo>
                  <a:pt x="43200" y="21600"/>
                </a:lnTo>
                <a:cubicBezTo>
                  <a:pt x="43200" y="21600"/>
                  <a:pt x="43200" y="21600"/>
                  <a:pt x="43200" y="21600"/>
                </a:cubicBezTo>
                <a:lnTo>
                  <a:pt x="43200" y="21600"/>
                </a:lnTo>
                <a:lnTo>
                  <a:pt x="43200" y="21600"/>
                </a:lnTo>
                <a:cubicBezTo>
                  <a:pt x="43200" y="33449"/>
                  <a:pt x="33449" y="43200"/>
                  <a:pt x="21599" y="43200"/>
                </a:cubicBezTo>
                <a:lnTo>
                  <a:pt x="21599" y="43200"/>
                </a:lnTo>
                <a:cubicBezTo>
                  <a:pt x="9750" y="43200"/>
                  <a:pt x="0" y="33449"/>
                  <a:pt x="0" y="21600"/>
                </a:cubicBezTo>
                <a:lnTo>
                  <a:pt x="0" y="21600"/>
                </a:lnTo>
                <a:cubicBezTo>
                  <a:pt x="0" y="9750"/>
                  <a:pt x="9750" y="0"/>
                  <a:pt x="21599" y="0"/>
                </a:cubicBezTo>
                <a:lnTo>
                  <a:pt x="21599" y="0"/>
                </a:lnTo>
                <a:cubicBezTo>
                  <a:pt x="33449" y="0"/>
                  <a:pt x="43200" y="9750"/>
                  <a:pt x="43200" y="21600"/>
                </a:cubicBezTo>
              </a:path>
            </a:pathLst>
          </a:custGeom>
          <a:solidFill>
            <a:srgbClr val="FFFFFF">
              <a:alpha val="19215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0" name="Shape 1115"/>
          <p:cNvSpPr>
            <a:spLocks noChangeArrowheads="1" noGrp="1"/>
          </p:cNvSpPr>
          <p:nvPr userDrawn="1"/>
        </p:nvSpPr>
        <p:spPr bwMode="auto">
          <a:xfrm>
            <a:off x="922587" y="445894"/>
            <a:ext cx="5642750" cy="4243529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599"/>
                </a:moveTo>
                <a:lnTo>
                  <a:pt x="43200" y="21599"/>
                </a:lnTo>
                <a:lnTo>
                  <a:pt x="43200" y="21599"/>
                </a:lnTo>
                <a:cubicBezTo>
                  <a:pt x="43200" y="21599"/>
                  <a:pt x="43200" y="21599"/>
                  <a:pt x="43200" y="21599"/>
                </a:cubicBezTo>
                <a:lnTo>
                  <a:pt x="43200" y="21599"/>
                </a:lnTo>
                <a:lnTo>
                  <a:pt x="43200" y="21599"/>
                </a:lnTo>
                <a:cubicBezTo>
                  <a:pt x="43200" y="33449"/>
                  <a:pt x="33448" y="43200"/>
                  <a:pt x="21600" y="43200"/>
                </a:cubicBezTo>
                <a:lnTo>
                  <a:pt x="21600" y="43200"/>
                </a:lnTo>
                <a:cubicBezTo>
                  <a:pt x="9748" y="43200"/>
                  <a:pt x="0" y="33449"/>
                  <a:pt x="0" y="21599"/>
                </a:cubicBezTo>
                <a:lnTo>
                  <a:pt x="0" y="21599"/>
                </a:lnTo>
                <a:cubicBezTo>
                  <a:pt x="0" y="9750"/>
                  <a:pt x="9748" y="0"/>
                  <a:pt x="21600" y="0"/>
                </a:cubicBezTo>
                <a:lnTo>
                  <a:pt x="21600" y="0"/>
                </a:lnTo>
                <a:cubicBezTo>
                  <a:pt x="33448" y="0"/>
                  <a:pt x="43200" y="9750"/>
                  <a:pt x="43200" y="21599"/>
                </a:cubicBezTo>
              </a:path>
            </a:pathLst>
          </a:custGeom>
          <a:solidFill>
            <a:srgbClr val="FFFFFF">
              <a:alpha val="20784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1" name="Shape 1116"/>
          <p:cNvSpPr>
            <a:spLocks noChangeArrowheads="1" noGrp="1"/>
          </p:cNvSpPr>
          <p:nvPr userDrawn="1"/>
        </p:nvSpPr>
        <p:spPr bwMode="auto">
          <a:xfrm>
            <a:off x="984107" y="474624"/>
            <a:ext cx="5463821" cy="410891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199" y="21599"/>
                </a:moveTo>
                <a:lnTo>
                  <a:pt x="43199" y="21599"/>
                </a:lnTo>
                <a:lnTo>
                  <a:pt x="43199" y="21599"/>
                </a:lnTo>
                <a:cubicBezTo>
                  <a:pt x="43199" y="21599"/>
                  <a:pt x="43199" y="21599"/>
                  <a:pt x="43199" y="21599"/>
                </a:cubicBezTo>
                <a:lnTo>
                  <a:pt x="43199" y="21599"/>
                </a:lnTo>
                <a:lnTo>
                  <a:pt x="43199" y="21599"/>
                </a:lnTo>
                <a:cubicBezTo>
                  <a:pt x="43199" y="33448"/>
                  <a:pt x="33448" y="43200"/>
                  <a:pt x="21599" y="43200"/>
                </a:cubicBezTo>
                <a:lnTo>
                  <a:pt x="21599" y="43200"/>
                </a:lnTo>
                <a:cubicBezTo>
                  <a:pt x="9750" y="43200"/>
                  <a:pt x="0" y="33448"/>
                  <a:pt x="0" y="21599"/>
                </a:cubicBezTo>
                <a:lnTo>
                  <a:pt x="0" y="21599"/>
                </a:lnTo>
                <a:cubicBezTo>
                  <a:pt x="0" y="9749"/>
                  <a:pt x="9750" y="0"/>
                  <a:pt x="21599" y="0"/>
                </a:cubicBezTo>
                <a:lnTo>
                  <a:pt x="21599" y="0"/>
                </a:lnTo>
                <a:cubicBezTo>
                  <a:pt x="33448" y="0"/>
                  <a:pt x="43199" y="9749"/>
                  <a:pt x="43199" y="21599"/>
                </a:cubicBezTo>
              </a:path>
            </a:pathLst>
          </a:custGeom>
          <a:solidFill>
            <a:srgbClr val="FFFFFF">
              <a:alpha val="22352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2" name="Shape 1117"/>
          <p:cNvSpPr>
            <a:spLocks noChangeArrowheads="1" noGrp="1"/>
          </p:cNvSpPr>
          <p:nvPr userDrawn="1"/>
        </p:nvSpPr>
        <p:spPr bwMode="auto">
          <a:xfrm>
            <a:off x="1045632" y="503197"/>
            <a:ext cx="5284893" cy="3974469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599"/>
                </a:moveTo>
                <a:lnTo>
                  <a:pt x="43200" y="21599"/>
                </a:lnTo>
                <a:lnTo>
                  <a:pt x="43200" y="21599"/>
                </a:lnTo>
                <a:cubicBezTo>
                  <a:pt x="43200" y="21599"/>
                  <a:pt x="43200" y="21599"/>
                  <a:pt x="43200" y="21599"/>
                </a:cubicBezTo>
                <a:lnTo>
                  <a:pt x="43200" y="21599"/>
                </a:lnTo>
                <a:lnTo>
                  <a:pt x="43200" y="21599"/>
                </a:lnTo>
                <a:cubicBezTo>
                  <a:pt x="43200" y="33449"/>
                  <a:pt x="33450" y="43200"/>
                  <a:pt x="21599" y="43200"/>
                </a:cubicBezTo>
                <a:lnTo>
                  <a:pt x="21599" y="43200"/>
                </a:lnTo>
                <a:cubicBezTo>
                  <a:pt x="9751" y="43200"/>
                  <a:pt x="0" y="33449"/>
                  <a:pt x="0" y="21599"/>
                </a:cubicBezTo>
                <a:lnTo>
                  <a:pt x="0" y="21599"/>
                </a:lnTo>
                <a:cubicBezTo>
                  <a:pt x="0" y="9750"/>
                  <a:pt x="9751" y="0"/>
                  <a:pt x="21599" y="0"/>
                </a:cubicBezTo>
                <a:lnTo>
                  <a:pt x="21599" y="0"/>
                </a:lnTo>
                <a:cubicBezTo>
                  <a:pt x="33450" y="0"/>
                  <a:pt x="43200" y="9750"/>
                  <a:pt x="43200" y="21599"/>
                </a:cubicBezTo>
              </a:path>
            </a:pathLst>
          </a:custGeom>
          <a:solidFill>
            <a:srgbClr val="FFFFFF">
              <a:alpha val="23921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3" name="Shape 1118"/>
          <p:cNvSpPr>
            <a:spLocks noChangeArrowheads="1" noGrp="1"/>
          </p:cNvSpPr>
          <p:nvPr userDrawn="1"/>
        </p:nvSpPr>
        <p:spPr bwMode="auto">
          <a:xfrm>
            <a:off x="1107443" y="531930"/>
            <a:ext cx="5105963" cy="3839859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600"/>
                </a:moveTo>
                <a:lnTo>
                  <a:pt x="43200" y="21600"/>
                </a:lnTo>
                <a:lnTo>
                  <a:pt x="43200" y="21600"/>
                </a:lnTo>
                <a:cubicBezTo>
                  <a:pt x="43200" y="21600"/>
                  <a:pt x="43200" y="21600"/>
                  <a:pt x="43200" y="21600"/>
                </a:cubicBezTo>
                <a:lnTo>
                  <a:pt x="43200" y="21600"/>
                </a:lnTo>
                <a:lnTo>
                  <a:pt x="43200" y="21600"/>
                </a:lnTo>
                <a:cubicBezTo>
                  <a:pt x="43200" y="33449"/>
                  <a:pt x="33448" y="43200"/>
                  <a:pt x="21599" y="43200"/>
                </a:cubicBezTo>
                <a:lnTo>
                  <a:pt x="21599" y="43200"/>
                </a:lnTo>
                <a:cubicBezTo>
                  <a:pt x="9749" y="43200"/>
                  <a:pt x="0" y="33449"/>
                  <a:pt x="0" y="21600"/>
                </a:cubicBezTo>
                <a:lnTo>
                  <a:pt x="0" y="21600"/>
                </a:lnTo>
                <a:cubicBezTo>
                  <a:pt x="0" y="9750"/>
                  <a:pt x="9749" y="0"/>
                  <a:pt x="21599" y="0"/>
                </a:cubicBezTo>
                <a:lnTo>
                  <a:pt x="21599" y="0"/>
                </a:lnTo>
                <a:cubicBezTo>
                  <a:pt x="33448" y="0"/>
                  <a:pt x="43200" y="9750"/>
                  <a:pt x="43200" y="21600"/>
                </a:cubicBezTo>
              </a:path>
            </a:pathLst>
          </a:custGeom>
          <a:solidFill>
            <a:srgbClr val="FFFFFF">
              <a:alpha val="25490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4" name="Shape 1119"/>
          <p:cNvSpPr>
            <a:spLocks noChangeArrowheads="1" noGrp="1"/>
          </p:cNvSpPr>
          <p:nvPr userDrawn="1"/>
        </p:nvSpPr>
        <p:spPr bwMode="auto">
          <a:xfrm>
            <a:off x="1168963" y="560659"/>
            <a:ext cx="4927034" cy="370525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600"/>
                </a:moveTo>
                <a:lnTo>
                  <a:pt x="43200" y="21600"/>
                </a:lnTo>
                <a:lnTo>
                  <a:pt x="43200" y="21600"/>
                </a:lnTo>
                <a:cubicBezTo>
                  <a:pt x="43200" y="21600"/>
                  <a:pt x="43200" y="21600"/>
                  <a:pt x="43200" y="21600"/>
                </a:cubicBezTo>
                <a:lnTo>
                  <a:pt x="43200" y="21600"/>
                </a:lnTo>
                <a:lnTo>
                  <a:pt x="43200" y="21600"/>
                </a:lnTo>
                <a:cubicBezTo>
                  <a:pt x="43200" y="33448"/>
                  <a:pt x="33450" y="43200"/>
                  <a:pt x="21600" y="43200"/>
                </a:cubicBezTo>
                <a:lnTo>
                  <a:pt x="21600" y="43200"/>
                </a:lnTo>
                <a:cubicBezTo>
                  <a:pt x="9749" y="43200"/>
                  <a:pt x="0" y="33448"/>
                  <a:pt x="0" y="21600"/>
                </a:cubicBezTo>
                <a:lnTo>
                  <a:pt x="0" y="21600"/>
                </a:lnTo>
                <a:cubicBezTo>
                  <a:pt x="0" y="9749"/>
                  <a:pt x="9749" y="0"/>
                  <a:pt x="21600" y="0"/>
                </a:cubicBezTo>
                <a:lnTo>
                  <a:pt x="21600" y="0"/>
                </a:lnTo>
                <a:cubicBezTo>
                  <a:pt x="33450" y="0"/>
                  <a:pt x="43200" y="9749"/>
                  <a:pt x="43200" y="21600"/>
                </a:cubicBezTo>
              </a:path>
            </a:pathLst>
          </a:custGeom>
          <a:solidFill>
            <a:srgbClr val="FFFFFF">
              <a:alpha val="27058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5" name="Shape 1120"/>
          <p:cNvSpPr>
            <a:spLocks noChangeArrowheads="1" noGrp="1"/>
          </p:cNvSpPr>
          <p:nvPr userDrawn="1"/>
        </p:nvSpPr>
        <p:spPr bwMode="auto">
          <a:xfrm>
            <a:off x="2023254" y="5083093"/>
            <a:ext cx="1181945" cy="888929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00" y="0"/>
                </a:moveTo>
                <a:lnTo>
                  <a:pt x="21600" y="0"/>
                </a:lnTo>
                <a:cubicBezTo>
                  <a:pt x="33534" y="0"/>
                  <a:pt x="43200" y="9673"/>
                  <a:pt x="43200" y="21599"/>
                </a:cubicBezTo>
                <a:lnTo>
                  <a:pt x="43200" y="21599"/>
                </a:lnTo>
                <a:cubicBezTo>
                  <a:pt x="43200" y="33533"/>
                  <a:pt x="33534" y="43200"/>
                  <a:pt x="21600" y="43200"/>
                </a:cubicBezTo>
                <a:lnTo>
                  <a:pt x="21600" y="43200"/>
                </a:lnTo>
                <a:cubicBezTo>
                  <a:pt x="9665" y="43200"/>
                  <a:pt x="0" y="33533"/>
                  <a:pt x="0" y="21599"/>
                </a:cubicBezTo>
                <a:lnTo>
                  <a:pt x="0" y="21599"/>
                </a:lnTo>
                <a:cubicBezTo>
                  <a:pt x="0" y="9673"/>
                  <a:pt x="9665" y="0"/>
                  <a:pt x="21600" y="0"/>
                </a:cubicBezTo>
                <a:close/>
              </a:path>
            </a:pathLst>
          </a:custGeom>
          <a:solidFill>
            <a:srgbClr val="FFFFFF">
              <a:alpha val="11764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6" name="Shape 1121"/>
          <p:cNvSpPr>
            <a:spLocks noChangeArrowheads="1" noGrp="1"/>
          </p:cNvSpPr>
          <p:nvPr userDrawn="1"/>
        </p:nvSpPr>
        <p:spPr bwMode="auto">
          <a:xfrm>
            <a:off x="2851007" y="4515765"/>
            <a:ext cx="1869157" cy="140562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596" y="0"/>
                </a:moveTo>
                <a:lnTo>
                  <a:pt x="21596" y="0"/>
                </a:lnTo>
                <a:cubicBezTo>
                  <a:pt x="33526" y="0"/>
                  <a:pt x="43200" y="9669"/>
                  <a:pt x="43200" y="21601"/>
                </a:cubicBezTo>
                <a:lnTo>
                  <a:pt x="43200" y="21601"/>
                </a:lnTo>
                <a:cubicBezTo>
                  <a:pt x="43200" y="33530"/>
                  <a:pt x="33526" y="43200"/>
                  <a:pt x="21596" y="43200"/>
                </a:cubicBezTo>
                <a:lnTo>
                  <a:pt x="21596" y="43200"/>
                </a:lnTo>
                <a:cubicBezTo>
                  <a:pt x="9673" y="43200"/>
                  <a:pt x="0" y="33530"/>
                  <a:pt x="0" y="21601"/>
                </a:cubicBezTo>
                <a:lnTo>
                  <a:pt x="0" y="21601"/>
                </a:lnTo>
                <a:cubicBezTo>
                  <a:pt x="0" y="9669"/>
                  <a:pt x="9673" y="0"/>
                  <a:pt x="21596" y="0"/>
                </a:cubicBezTo>
                <a:close/>
              </a:path>
            </a:pathLst>
          </a:custGeom>
          <a:solidFill>
            <a:srgbClr val="FFFFFF">
              <a:alpha val="14509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9" name="Shape 1124"/>
          <p:cNvSpPr>
            <a:spLocks noChangeArrowheads="1" noGrp="1"/>
          </p:cNvSpPr>
          <p:nvPr userDrawn="1"/>
        </p:nvSpPr>
        <p:spPr bwMode="auto">
          <a:xfrm>
            <a:off x="3037839" y="4457826"/>
            <a:ext cx="835941" cy="62875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00" y="0"/>
                </a:moveTo>
                <a:lnTo>
                  <a:pt x="21600" y="0"/>
                </a:lnTo>
                <a:cubicBezTo>
                  <a:pt x="33530" y="0"/>
                  <a:pt x="43200" y="9672"/>
                  <a:pt x="43200" y="21604"/>
                </a:cubicBezTo>
                <a:lnTo>
                  <a:pt x="43200" y="21604"/>
                </a:lnTo>
                <a:cubicBezTo>
                  <a:pt x="43200" y="33525"/>
                  <a:pt x="33530" y="43200"/>
                  <a:pt x="21600" y="43200"/>
                </a:cubicBezTo>
                <a:lnTo>
                  <a:pt x="21600" y="43200"/>
                </a:lnTo>
                <a:cubicBezTo>
                  <a:pt x="9669" y="43200"/>
                  <a:pt x="0" y="33525"/>
                  <a:pt x="0" y="21604"/>
                </a:cubicBezTo>
                <a:lnTo>
                  <a:pt x="0" y="21604"/>
                </a:lnTo>
                <a:cubicBezTo>
                  <a:pt x="0" y="9672"/>
                  <a:pt x="9669" y="0"/>
                  <a:pt x="21600" y="0"/>
                </a:cubicBezTo>
                <a:close/>
              </a:path>
            </a:pathLst>
          </a:custGeom>
          <a:solidFill>
            <a:srgbClr val="FFFFFF">
              <a:alpha val="784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30" name="Shape 1125"/>
          <p:cNvSpPr>
            <a:spLocks noChangeArrowheads="1" noGrp="1"/>
          </p:cNvSpPr>
          <p:nvPr userDrawn="1"/>
        </p:nvSpPr>
        <p:spPr bwMode="auto">
          <a:xfrm>
            <a:off x="1015999" y="4613071"/>
            <a:ext cx="685800" cy="51557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599" y="0"/>
                </a:moveTo>
                <a:lnTo>
                  <a:pt x="21599" y="0"/>
                </a:lnTo>
                <a:cubicBezTo>
                  <a:pt x="33527" y="0"/>
                  <a:pt x="43200" y="9668"/>
                  <a:pt x="43200" y="21599"/>
                </a:cubicBezTo>
                <a:lnTo>
                  <a:pt x="43200" y="21599"/>
                </a:lnTo>
                <a:cubicBezTo>
                  <a:pt x="43200" y="33530"/>
                  <a:pt x="33527" y="43200"/>
                  <a:pt x="21599" y="43200"/>
                </a:cubicBezTo>
                <a:lnTo>
                  <a:pt x="21599" y="43200"/>
                </a:lnTo>
                <a:cubicBezTo>
                  <a:pt x="9671" y="43200"/>
                  <a:pt x="0" y="33530"/>
                  <a:pt x="0" y="21599"/>
                </a:cubicBezTo>
                <a:lnTo>
                  <a:pt x="0" y="21599"/>
                </a:lnTo>
                <a:cubicBezTo>
                  <a:pt x="0" y="9668"/>
                  <a:pt x="9671" y="0"/>
                  <a:pt x="21599" y="0"/>
                </a:cubicBezTo>
                <a:close/>
              </a:path>
            </a:pathLst>
          </a:custGeom>
          <a:solidFill>
            <a:srgbClr val="FFFFFF">
              <a:alpha val="45098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43" name="Shape 1138"/>
          <p:cNvSpPr>
            <a:spLocks noChangeArrowheads="1" noGrp="1"/>
          </p:cNvSpPr>
          <p:nvPr userDrawn="1"/>
        </p:nvSpPr>
        <p:spPr bwMode="auto">
          <a:xfrm>
            <a:off x="2311403" y="4372901"/>
            <a:ext cx="796430" cy="598915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00" y="0"/>
                </a:moveTo>
                <a:lnTo>
                  <a:pt x="21600" y="0"/>
                </a:lnTo>
                <a:cubicBezTo>
                  <a:pt x="33525" y="0"/>
                  <a:pt x="43200" y="9675"/>
                  <a:pt x="43200" y="21594"/>
                </a:cubicBezTo>
                <a:lnTo>
                  <a:pt x="43200" y="21594"/>
                </a:lnTo>
                <a:cubicBezTo>
                  <a:pt x="43200" y="33524"/>
                  <a:pt x="33525" y="43200"/>
                  <a:pt x="21600" y="43200"/>
                </a:cubicBezTo>
                <a:lnTo>
                  <a:pt x="21600" y="43200"/>
                </a:lnTo>
                <a:cubicBezTo>
                  <a:pt x="9674" y="43200"/>
                  <a:pt x="0" y="33524"/>
                  <a:pt x="0" y="21594"/>
                </a:cubicBezTo>
                <a:lnTo>
                  <a:pt x="0" y="21594"/>
                </a:lnTo>
                <a:cubicBezTo>
                  <a:pt x="0" y="9675"/>
                  <a:pt x="9674" y="0"/>
                  <a:pt x="21600" y="0"/>
                </a:cubicBezTo>
                <a:close/>
              </a:path>
            </a:pathLst>
          </a:custGeom>
          <a:solidFill>
            <a:srgbClr val="FFFFFF">
              <a:alpha val="7843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44" name="Shape 1139"/>
          <p:cNvSpPr>
            <a:spLocks noChangeArrowheads="1" noGrp="1"/>
          </p:cNvSpPr>
          <p:nvPr userDrawn="1"/>
        </p:nvSpPr>
        <p:spPr bwMode="auto">
          <a:xfrm>
            <a:off x="1648462" y="4729109"/>
            <a:ext cx="755507" cy="568121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08" y="0"/>
                </a:moveTo>
                <a:lnTo>
                  <a:pt x="21608" y="0"/>
                </a:lnTo>
                <a:cubicBezTo>
                  <a:pt x="33533" y="0"/>
                  <a:pt x="43200" y="9668"/>
                  <a:pt x="43200" y="21593"/>
                </a:cubicBezTo>
                <a:lnTo>
                  <a:pt x="43200" y="21593"/>
                </a:lnTo>
                <a:cubicBezTo>
                  <a:pt x="43200" y="33519"/>
                  <a:pt x="33533" y="43200"/>
                  <a:pt x="21608" y="43200"/>
                </a:cubicBezTo>
                <a:lnTo>
                  <a:pt x="21608" y="43200"/>
                </a:lnTo>
                <a:cubicBezTo>
                  <a:pt x="9682" y="43200"/>
                  <a:pt x="0" y="33519"/>
                  <a:pt x="0" y="21593"/>
                </a:cubicBezTo>
                <a:lnTo>
                  <a:pt x="0" y="21593"/>
                </a:lnTo>
                <a:cubicBezTo>
                  <a:pt x="0" y="9668"/>
                  <a:pt x="9682" y="0"/>
                  <a:pt x="21608" y="0"/>
                </a:cubicBezTo>
                <a:close/>
              </a:path>
            </a:pathLst>
          </a:custGeom>
          <a:solidFill>
            <a:srgbClr val="FFFFFF">
              <a:alpha val="24705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45" name="Shape 1140"/>
          <p:cNvSpPr>
            <a:spLocks noChangeArrowheads="1" noGrp="1"/>
          </p:cNvSpPr>
          <p:nvPr userDrawn="1"/>
        </p:nvSpPr>
        <p:spPr bwMode="auto">
          <a:xfrm>
            <a:off x="1506501" y="5387076"/>
            <a:ext cx="753250" cy="566374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07" y="0"/>
                </a:moveTo>
                <a:lnTo>
                  <a:pt x="21607" y="0"/>
                </a:lnTo>
                <a:cubicBezTo>
                  <a:pt x="33536" y="0"/>
                  <a:pt x="43200" y="9673"/>
                  <a:pt x="43200" y="21599"/>
                </a:cubicBezTo>
                <a:lnTo>
                  <a:pt x="43200" y="21599"/>
                </a:lnTo>
                <a:cubicBezTo>
                  <a:pt x="43200" y="33526"/>
                  <a:pt x="33536" y="43200"/>
                  <a:pt x="21607" y="43200"/>
                </a:cubicBezTo>
                <a:lnTo>
                  <a:pt x="21607" y="43200"/>
                </a:lnTo>
                <a:cubicBezTo>
                  <a:pt x="9679" y="43200"/>
                  <a:pt x="0" y="33526"/>
                  <a:pt x="0" y="21599"/>
                </a:cubicBezTo>
                <a:lnTo>
                  <a:pt x="0" y="21599"/>
                </a:lnTo>
                <a:cubicBezTo>
                  <a:pt x="0" y="9673"/>
                  <a:pt x="9679" y="0"/>
                  <a:pt x="21607" y="0"/>
                </a:cubicBezTo>
                <a:close/>
              </a:path>
            </a:pathLst>
          </a:custGeom>
          <a:solidFill>
            <a:srgbClr val="FFFFFF">
              <a:alpha val="32549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46" name="Shape 1141"/>
          <p:cNvSpPr>
            <a:spLocks noChangeArrowheads="1" noGrp="1"/>
          </p:cNvSpPr>
          <p:nvPr userDrawn="1"/>
        </p:nvSpPr>
        <p:spPr bwMode="auto">
          <a:xfrm>
            <a:off x="2370101" y="5855034"/>
            <a:ext cx="893513" cy="671935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00" y="0"/>
                </a:moveTo>
                <a:lnTo>
                  <a:pt x="21600" y="0"/>
                </a:lnTo>
                <a:cubicBezTo>
                  <a:pt x="33525" y="0"/>
                  <a:pt x="43200" y="9674"/>
                  <a:pt x="43200" y="21605"/>
                </a:cubicBezTo>
                <a:lnTo>
                  <a:pt x="43200" y="21605"/>
                </a:lnTo>
                <a:cubicBezTo>
                  <a:pt x="43200" y="33535"/>
                  <a:pt x="33525" y="43200"/>
                  <a:pt x="21600" y="43200"/>
                </a:cubicBezTo>
                <a:lnTo>
                  <a:pt x="21600" y="43200"/>
                </a:lnTo>
                <a:cubicBezTo>
                  <a:pt x="9674" y="43200"/>
                  <a:pt x="0" y="33535"/>
                  <a:pt x="0" y="21605"/>
                </a:cubicBezTo>
                <a:lnTo>
                  <a:pt x="0" y="21605"/>
                </a:lnTo>
                <a:cubicBezTo>
                  <a:pt x="0" y="9674"/>
                  <a:pt x="9674" y="0"/>
                  <a:pt x="21600" y="0"/>
                </a:cubicBezTo>
                <a:close/>
              </a:path>
            </a:pathLst>
          </a:custGeom>
          <a:solidFill>
            <a:srgbClr val="FFFFFF">
              <a:alpha val="7058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47" name="Shape 1142"/>
          <p:cNvSpPr>
            <a:spLocks noChangeArrowheads="1" noGrp="1"/>
          </p:cNvSpPr>
          <p:nvPr userDrawn="1"/>
        </p:nvSpPr>
        <p:spPr bwMode="auto">
          <a:xfrm>
            <a:off x="2241977" y="6244482"/>
            <a:ext cx="688339" cy="517801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591" y="0"/>
                </a:moveTo>
                <a:lnTo>
                  <a:pt x="21591" y="0"/>
                </a:lnTo>
                <a:cubicBezTo>
                  <a:pt x="33528" y="0"/>
                  <a:pt x="43198" y="9667"/>
                  <a:pt x="43198" y="21600"/>
                </a:cubicBezTo>
                <a:lnTo>
                  <a:pt x="43198" y="21600"/>
                </a:lnTo>
                <a:cubicBezTo>
                  <a:pt x="43198" y="33519"/>
                  <a:pt x="33528" y="43200"/>
                  <a:pt x="21591" y="43200"/>
                </a:cubicBezTo>
                <a:lnTo>
                  <a:pt x="21591" y="43200"/>
                </a:lnTo>
                <a:cubicBezTo>
                  <a:pt x="9670" y="43200"/>
                  <a:pt x="0" y="33519"/>
                  <a:pt x="0" y="21600"/>
                </a:cubicBezTo>
                <a:lnTo>
                  <a:pt x="0" y="21600"/>
                </a:lnTo>
                <a:cubicBezTo>
                  <a:pt x="0" y="9667"/>
                  <a:pt x="9670" y="0"/>
                  <a:pt x="21591" y="0"/>
                </a:cubicBezTo>
                <a:close/>
              </a:path>
            </a:pathLst>
          </a:custGeom>
          <a:solidFill>
            <a:srgbClr val="FFFFFF">
              <a:alpha val="30979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48" name="Shape 1143"/>
          <p:cNvSpPr>
            <a:spLocks noChangeArrowheads="1" noGrp="1"/>
          </p:cNvSpPr>
          <p:nvPr userDrawn="1"/>
        </p:nvSpPr>
        <p:spPr bwMode="auto">
          <a:xfrm>
            <a:off x="3596920" y="5964721"/>
            <a:ext cx="726439" cy="546215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599" y="0"/>
                </a:moveTo>
                <a:lnTo>
                  <a:pt x="21599" y="0"/>
                </a:lnTo>
                <a:cubicBezTo>
                  <a:pt x="33531" y="0"/>
                  <a:pt x="43200" y="9666"/>
                  <a:pt x="43200" y="21605"/>
                </a:cubicBezTo>
                <a:lnTo>
                  <a:pt x="43200" y="21605"/>
                </a:lnTo>
                <a:cubicBezTo>
                  <a:pt x="43200" y="33533"/>
                  <a:pt x="33531" y="43200"/>
                  <a:pt x="21599" y="43200"/>
                </a:cubicBezTo>
                <a:lnTo>
                  <a:pt x="21599" y="43200"/>
                </a:lnTo>
                <a:cubicBezTo>
                  <a:pt x="9666" y="43200"/>
                  <a:pt x="0" y="33533"/>
                  <a:pt x="0" y="21605"/>
                </a:cubicBezTo>
                <a:lnTo>
                  <a:pt x="0" y="21605"/>
                </a:lnTo>
                <a:cubicBezTo>
                  <a:pt x="0" y="9666"/>
                  <a:pt x="9666" y="0"/>
                  <a:pt x="21599" y="0"/>
                </a:cubicBezTo>
                <a:close/>
              </a:path>
            </a:pathLst>
          </a:custGeom>
          <a:solidFill>
            <a:srgbClr val="FFFFFF">
              <a:alpha val="67450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49" name="Shape 1144"/>
          <p:cNvSpPr>
            <a:spLocks noChangeArrowheads="1" noGrp="1"/>
          </p:cNvSpPr>
          <p:nvPr userDrawn="1"/>
        </p:nvSpPr>
        <p:spPr bwMode="auto">
          <a:xfrm>
            <a:off x="3037843" y="5578669"/>
            <a:ext cx="977899" cy="735271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06" y="0"/>
                </a:moveTo>
                <a:lnTo>
                  <a:pt x="21606" y="0"/>
                </a:lnTo>
                <a:cubicBezTo>
                  <a:pt x="33524" y="0"/>
                  <a:pt x="43200" y="9671"/>
                  <a:pt x="43200" y="21599"/>
                </a:cubicBezTo>
                <a:lnTo>
                  <a:pt x="43200" y="21599"/>
                </a:lnTo>
                <a:cubicBezTo>
                  <a:pt x="43200" y="33528"/>
                  <a:pt x="33524" y="43200"/>
                  <a:pt x="21606" y="43200"/>
                </a:cubicBezTo>
                <a:lnTo>
                  <a:pt x="21606" y="43200"/>
                </a:lnTo>
                <a:cubicBezTo>
                  <a:pt x="9674" y="43200"/>
                  <a:pt x="0" y="33528"/>
                  <a:pt x="0" y="21599"/>
                </a:cubicBezTo>
                <a:lnTo>
                  <a:pt x="0" y="21599"/>
                </a:lnTo>
                <a:cubicBezTo>
                  <a:pt x="0" y="9671"/>
                  <a:pt x="9674" y="0"/>
                  <a:pt x="21606" y="0"/>
                </a:cubicBezTo>
                <a:close/>
              </a:path>
            </a:pathLst>
          </a:custGeom>
          <a:solidFill>
            <a:srgbClr val="FFFFFF">
              <a:alpha val="31372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2" name="Shape 1147"/>
          <p:cNvSpPr>
            <a:spLocks noChangeArrowheads="1" noGrp="1"/>
          </p:cNvSpPr>
          <p:nvPr userDrawn="1"/>
        </p:nvSpPr>
        <p:spPr bwMode="auto">
          <a:xfrm>
            <a:off x="2609712" y="36827"/>
            <a:ext cx="752403" cy="56589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00" y="0"/>
                </a:moveTo>
                <a:lnTo>
                  <a:pt x="21600" y="0"/>
                </a:lnTo>
                <a:cubicBezTo>
                  <a:pt x="33541" y="0"/>
                  <a:pt x="43200" y="9670"/>
                  <a:pt x="43200" y="21593"/>
                </a:cubicBezTo>
                <a:lnTo>
                  <a:pt x="43200" y="21593"/>
                </a:lnTo>
                <a:cubicBezTo>
                  <a:pt x="43200" y="33529"/>
                  <a:pt x="33541" y="43200"/>
                  <a:pt x="21600" y="43200"/>
                </a:cubicBezTo>
                <a:lnTo>
                  <a:pt x="21600" y="43200"/>
                </a:lnTo>
                <a:cubicBezTo>
                  <a:pt x="9673" y="43200"/>
                  <a:pt x="0" y="33529"/>
                  <a:pt x="0" y="21593"/>
                </a:cubicBezTo>
                <a:lnTo>
                  <a:pt x="0" y="21593"/>
                </a:lnTo>
                <a:cubicBezTo>
                  <a:pt x="0" y="9670"/>
                  <a:pt x="9673" y="0"/>
                  <a:pt x="21600" y="0"/>
                </a:cubicBezTo>
                <a:close/>
              </a:path>
            </a:pathLst>
          </a:custGeom>
          <a:solidFill>
            <a:srgbClr val="FFFFFF">
              <a:alpha val="14509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3" name="Shape 1148"/>
          <p:cNvSpPr>
            <a:spLocks noChangeArrowheads="1" noGrp="1"/>
          </p:cNvSpPr>
          <p:nvPr userDrawn="1"/>
        </p:nvSpPr>
        <p:spPr bwMode="auto">
          <a:xfrm>
            <a:off x="2272174" y="35715"/>
            <a:ext cx="748734" cy="563041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08" y="0"/>
                </a:moveTo>
                <a:lnTo>
                  <a:pt x="21608" y="0"/>
                </a:lnTo>
                <a:cubicBezTo>
                  <a:pt x="33527" y="0"/>
                  <a:pt x="43200" y="9670"/>
                  <a:pt x="43200" y="21593"/>
                </a:cubicBezTo>
                <a:lnTo>
                  <a:pt x="43200" y="21593"/>
                </a:lnTo>
                <a:cubicBezTo>
                  <a:pt x="43200" y="33529"/>
                  <a:pt x="33527" y="43200"/>
                  <a:pt x="21608" y="43200"/>
                </a:cubicBezTo>
                <a:lnTo>
                  <a:pt x="21608" y="43200"/>
                </a:lnTo>
                <a:cubicBezTo>
                  <a:pt x="9672" y="43200"/>
                  <a:pt x="0" y="33529"/>
                  <a:pt x="0" y="21593"/>
                </a:cubicBezTo>
                <a:lnTo>
                  <a:pt x="0" y="21593"/>
                </a:lnTo>
                <a:cubicBezTo>
                  <a:pt x="0" y="9670"/>
                  <a:pt x="9672" y="0"/>
                  <a:pt x="21608" y="0"/>
                </a:cubicBezTo>
                <a:close/>
              </a:path>
            </a:pathLst>
          </a:custGeom>
          <a:solidFill>
            <a:srgbClr val="FFFFFF">
              <a:alpha val="16470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799253" y="1600203"/>
            <a:ext cx="10577333" cy="4525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 bwMode="auto">
          <a:xfrm>
            <a:off x="815413" y="6356353"/>
            <a:ext cx="28447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B7184183-74E9-4393-9769-E1D9236041BE}" type="datetimeFigureOut">
              <a:rPr/>
              <a:t>22.10.2013</a:t>
            </a:fld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 bwMode="auto">
          <a:xfrm>
            <a:off x="4165599" y="6356353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787829" y="274638"/>
            <a:ext cx="1058875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 bwMode="auto">
          <a:xfrm>
            <a:off x="8592277" y="6356353"/>
            <a:ext cx="2784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6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6A530004-958A-4E15-9840-E9741BECB0F3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lvl1pPr algn="ctr" defTabSz="914400">
        <a:spcBef>
          <a:spcPts val="0"/>
        </a:spcBef>
        <a:buNone/>
        <a:defRPr sz="4400" b="1">
          <a:solidFill>
            <a:schemeClr val="accent6">
              <a:lumMod val="50000"/>
            </a:schemeClr>
          </a:solidFill>
          <a:latin typeface="+mj-lt"/>
          <a:ea typeface="+mj-ea"/>
          <a:cs typeface="Arial"/>
        </a:defRPr>
      </a:lvl1pPr>
    </p:titleStyle>
    <p:bodyStyle>
      <a:lvl1pPr marL="342900" indent="-342900" algn="l" defTabSz="914400">
        <a:spcBef>
          <a:spcPts val="0"/>
        </a:spcBef>
        <a:buFont typeface="Arial"/>
        <a:buChar char="•"/>
        <a:defRPr sz="3200">
          <a:solidFill>
            <a:schemeClr val="accent6">
              <a:lumMod val="5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>
        <a:spcBef>
          <a:spcPts val="0"/>
        </a:spcBef>
        <a:buFont typeface="Arial"/>
        <a:buChar char="–"/>
        <a:defRPr sz="2800">
          <a:solidFill>
            <a:schemeClr val="accent6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>
        <a:spcBef>
          <a:spcPts val="0"/>
        </a:spcBef>
        <a:buFont typeface="Arial"/>
        <a:buChar char="•"/>
        <a:defRPr sz="2400">
          <a:solidFill>
            <a:schemeClr val="accent6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>
        <a:spcBef>
          <a:spcPts val="0"/>
        </a:spcBef>
        <a:buFont typeface="Arial"/>
        <a:buChar char="–"/>
        <a:defRPr sz="2000">
          <a:solidFill>
            <a:schemeClr val="accent6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>
        <a:spcBef>
          <a:spcPts val="0"/>
        </a:spcBef>
        <a:buFont typeface="Arial"/>
        <a:buChar char="»"/>
        <a:defRPr sz="2000">
          <a:solidFill>
            <a:schemeClr val="accent6">
              <a:lumMod val="50000"/>
            </a:schemeClr>
          </a:solidFill>
          <a:latin typeface="+mn-lt"/>
          <a:ea typeface="+mn-ea"/>
          <a:cs typeface="+mn-cs"/>
        </a:defRPr>
      </a:lvl5pPr>
      <a:lvl6pPr marL="2514599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Relationship Id="rId4" Type="http://schemas.openxmlformats.org/officeDocument/2006/relationships/image" Target="../media/image15.png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/Relationships>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/Relationships>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3.png"/><Relationship Id="rId4" Type="http://schemas.openxmlformats.org/officeDocument/2006/relationships/image" Target="../media/image24.png"/></Relationships>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5.png"/><Relationship Id="rId4" Type="http://schemas.openxmlformats.org/officeDocument/2006/relationships/image" Target="../media/image26.png"/></Relationships>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/Relationships>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hyperlink" Target="https://totalbooksforu.blogspot.com/2013/07/c-basic-programming-c-programming.html" TargetMode="External"/><Relationship Id="rId4" Type="http://schemas.openxmlformats.org/officeDocument/2006/relationships/hyperlink" Target="https://tenthousandmeters.com/blog/python-behind-the-scenes-1-how-the-cpython-vm-works/" TargetMode="External"/><Relationship Id="rId5" Type="http://schemas.openxmlformats.org/officeDocument/2006/relationships/hyperlink" Target="https://towardsdatascience.com/how-does-python-work-6f21fd197888" TargetMode="Externa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1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hackr.io/blog/python-interpreters" TargetMode="Externa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928609" y="2569089"/>
            <a:ext cx="7383250" cy="1654020"/>
          </a:xfrm>
        </p:spPr>
        <p:txBody>
          <a:bodyPr/>
          <a:lstStyle/>
          <a:p>
            <a:pPr algn="ctr">
              <a:defRPr/>
            </a:pPr>
            <a:r>
              <a:rPr lang="en-US"/>
              <a:t>hardcore_python()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 flipH="0" flipV="0">
            <a:off x="4368577" y="3893227"/>
            <a:ext cx="2503315" cy="1374276"/>
          </a:xfrm>
        </p:spPr>
        <p:txBody>
          <a:bodyPr/>
          <a:lstStyle/>
          <a:p>
            <a:pPr marL="0" indent="0" algn="ctr">
              <a:buFont typeface="Arial"/>
              <a:buNone/>
              <a:defRPr/>
            </a:pPr>
            <a:r>
              <a:rPr lang="pl-PL">
                <a:solidFill>
                  <a:schemeClr val="accent6">
                    <a:lumMod val="50000"/>
                  </a:schemeClr>
                </a:solidFill>
              </a:rPr>
              <a:t>Mikołaj </a:t>
            </a:r>
            <a:r>
              <a:rPr lang="pl-PL">
                <a:solidFill>
                  <a:schemeClr val="accent6">
                    <a:lumMod val="50000"/>
                  </a:schemeClr>
                </a:solidFill>
              </a:rPr>
              <a:t>Storoniak</a:t>
            </a:r>
            <a:endParaRPr lang="pl-PL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22206031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Wszystko jest obiektem</a:t>
            </a:r>
            <a:endParaRPr/>
          </a:p>
        </p:txBody>
      </p:sp>
      <p:sp>
        <p:nvSpPr>
          <p:cNvPr id="405962448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Każdy fragment kodu, funkcja i ramka stosu to obiekt</a:t>
            </a:r>
            <a:endParaRPr/>
          </a:p>
        </p:txBody>
      </p:sp>
      <p:pic>
        <p:nvPicPr>
          <p:cNvPr id="511997268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2676667" y="2434870"/>
            <a:ext cx="6811079" cy="341884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07967310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Wszystko jest obiektem</a:t>
            </a:r>
            <a:endParaRPr/>
          </a:p>
        </p:txBody>
      </p:sp>
      <p:sp>
        <p:nvSpPr>
          <p:cNvPr id="19152436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Każdy fragment kodu, funkcja i ramka stosu to obiekt</a:t>
            </a:r>
            <a:endParaRPr/>
          </a:p>
        </p:txBody>
      </p:sp>
      <p:pic>
        <p:nvPicPr>
          <p:cNvPr id="836129446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3116312" y="2348883"/>
            <a:ext cx="5150826" cy="393946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45883953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Tablica nazw</a:t>
            </a:r>
            <a:endParaRPr/>
          </a:p>
        </p:txBody>
      </p:sp>
      <p:sp>
        <p:nvSpPr>
          <p:cNvPr id="1883100278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Python rozpoznaje zmienne po nazwie (nie po adresie)</a:t>
            </a:r>
            <a:endParaRPr/>
          </a:p>
          <a:p>
            <a:pPr>
              <a:defRPr/>
            </a:pPr>
            <a:r>
              <a:rPr/>
              <a:t>Można odwoływać się do nieistniejących atrybutów (tylko przy zapisie)</a:t>
            </a:r>
            <a:endParaRPr/>
          </a:p>
          <a:p>
            <a:pPr>
              <a:defRPr/>
            </a:pPr>
            <a:endParaRPr/>
          </a:p>
        </p:txBody>
      </p:sp>
      <p:pic>
        <p:nvPicPr>
          <p:cNvPr id="2029138191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1168418" y="3191702"/>
            <a:ext cx="4347305" cy="3488745"/>
          </a:xfrm>
          <a:prstGeom prst="rect">
            <a:avLst/>
          </a:prstGeom>
        </p:spPr>
      </p:pic>
      <p:pic>
        <p:nvPicPr>
          <p:cNvPr id="1427834392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5760765" y="2763281"/>
            <a:ext cx="3687839" cy="39171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10800896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Stos wywołań</a:t>
            </a:r>
            <a:endParaRPr/>
          </a:p>
        </p:txBody>
      </p:sp>
      <p:sp>
        <p:nvSpPr>
          <p:cNvPr id="1621896161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Czy stos wywołań ma nieograniczoną pojemność?</a:t>
            </a:r>
            <a:endParaRPr/>
          </a:p>
          <a:p>
            <a:pPr marL="0" indent="0">
              <a:buFont typeface="Arial"/>
              <a:buNone/>
              <a:defRPr/>
            </a:pPr>
            <a:endParaRPr/>
          </a:p>
        </p:txBody>
      </p:sp>
      <p:pic>
        <p:nvPicPr>
          <p:cNvPr id="1655053305" name=""/>
          <p:cNvPicPr>
            <a:picLocks noChangeAspect="1"/>
          </p:cNvPicPr>
          <p:nvPr/>
        </p:nvPicPr>
        <p:blipFill>
          <a:blip r:embed="rId3"/>
          <a:srcRect l="0" t="0" r="83062" b="0"/>
          <a:stretch/>
        </p:blipFill>
        <p:spPr bwMode="auto">
          <a:xfrm flipH="0" flipV="0">
            <a:off x="4872206" y="2680290"/>
            <a:ext cx="2420001" cy="27908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9178594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Stos wywołań</a:t>
            </a:r>
            <a:endParaRPr/>
          </a:p>
        </p:txBody>
      </p:sp>
      <p:sp>
        <p:nvSpPr>
          <p:cNvPr id="219007727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Czy stos wywołań ma nieograniczoną pojemność?</a:t>
            </a:r>
            <a:endParaRPr/>
          </a:p>
          <a:p>
            <a:pPr>
              <a:defRPr/>
            </a:pPr>
            <a:r>
              <a:rPr/>
              <a:t>Zadanie: Sprawdzić jego pojemność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0067728" name="Заголовок 1"/>
          <p:cNvSpPr>
            <a:spLocks noGrp="1"/>
          </p:cNvSpPr>
          <p:nvPr>
            <p:ph type="title"/>
          </p:nvPr>
        </p:nvSpPr>
        <p:spPr bwMode="auto">
          <a:xfrm>
            <a:off x="787828" y="440771"/>
            <a:ext cx="10588756" cy="1143000"/>
          </a:xfrm>
        </p:spPr>
        <p:txBody>
          <a:bodyPr/>
          <a:lstStyle/>
          <a:p>
            <a:pPr>
              <a:defRPr/>
            </a:pPr>
            <a:r>
              <a:rPr lang="pl-PL"/>
              <a:t>Stos wywołań</a:t>
            </a:r>
            <a:endParaRPr/>
          </a:p>
        </p:txBody>
      </p:sp>
      <p:pic>
        <p:nvPicPr>
          <p:cNvPr id="1085450366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4066201" y="1417637"/>
            <a:ext cx="4400550" cy="1943100"/>
          </a:xfrm>
          <a:prstGeom prst="rect">
            <a:avLst/>
          </a:prstGeom>
        </p:spPr>
      </p:pic>
      <p:pic>
        <p:nvPicPr>
          <p:cNvPr id="1040824176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333107" y="3531825"/>
            <a:ext cx="11498199" cy="1758712"/>
          </a:xfrm>
          <a:prstGeom prst="rect">
            <a:avLst/>
          </a:prstGeom>
        </p:spPr>
      </p:pic>
      <p:pic>
        <p:nvPicPr>
          <p:cNvPr id="2125472512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3001482" y="5526090"/>
            <a:ext cx="7210424" cy="6000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98705691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Wyjątki</a:t>
            </a:r>
            <a:endParaRPr/>
          </a:p>
        </p:txBody>
      </p:sp>
      <p:sp>
        <p:nvSpPr>
          <p:cNvPr id="1561873810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Wyjątek służy do ratowania sytuacji, kiedy coś pójdzie źle</a:t>
            </a:r>
            <a:endParaRPr/>
          </a:p>
          <a:p>
            <a:pPr>
              <a:defRPr/>
            </a:pPr>
            <a:r>
              <a:rPr/>
              <a:t>Do obsługi błędów służy konstrukcja try, except, finally</a:t>
            </a:r>
            <a:endParaRPr/>
          </a:p>
          <a:p>
            <a:pPr>
              <a:defRPr/>
            </a:pPr>
            <a:r>
              <a:rPr/>
              <a:t>Możemy definiować własne wyjątki</a:t>
            </a:r>
            <a:endParaRPr/>
          </a:p>
          <a:p>
            <a:pPr>
              <a:defRPr/>
            </a:pPr>
            <a:r>
              <a:rPr/>
              <a:t>Po wystąpieniu, wyjątek „wędruje do góry”, dopóki nie zostanie obsłużony</a:t>
            </a:r>
            <a:endParaRPr/>
          </a:p>
          <a:p>
            <a:pPr>
              <a:defRPr/>
            </a:pPr>
            <a:r>
              <a:rPr/>
              <a:t>Nieobsłużony wyjątek wysypuje program (ale zwykle zapewnia użytkownikowi istotne dane)</a:t>
            </a:r>
            <a:endParaRPr/>
          </a:p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5084774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Wyjątki: przykład</a:t>
            </a:r>
            <a:endParaRPr/>
          </a:p>
        </p:txBody>
      </p:sp>
      <p:pic>
        <p:nvPicPr>
          <p:cNvPr id="823209572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7649691" y="2561577"/>
            <a:ext cx="3238499" cy="2200275"/>
          </a:xfrm>
          <a:prstGeom prst="rect">
            <a:avLst/>
          </a:prstGeom>
        </p:spPr>
      </p:pic>
      <p:sp>
        <p:nvSpPr>
          <p:cNvPr id="1614340816" name=""/>
          <p:cNvSpPr txBox="1"/>
          <p:nvPr/>
        </p:nvSpPr>
        <p:spPr bwMode="auto">
          <a:xfrm flipH="0" flipV="0">
            <a:off x="1716088" y="1688522"/>
            <a:ext cx="4187822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/>
              <a:t>Definicja wyjątku</a:t>
            </a:r>
            <a:endParaRPr/>
          </a:p>
        </p:txBody>
      </p:sp>
      <p:sp>
        <p:nvSpPr>
          <p:cNvPr id="921803487" name=""/>
          <p:cNvSpPr txBox="1"/>
          <p:nvPr/>
        </p:nvSpPr>
        <p:spPr bwMode="auto">
          <a:xfrm flipH="0" flipV="0">
            <a:off x="7596154" y="2195457"/>
            <a:ext cx="3345572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/>
              <a:t>Wystąpienie wyjątku</a:t>
            </a:r>
            <a:endParaRPr/>
          </a:p>
        </p:txBody>
      </p:sp>
      <p:pic>
        <p:nvPicPr>
          <p:cNvPr id="174566841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1285873" y="2054641"/>
            <a:ext cx="5048249" cy="1457325"/>
          </a:xfrm>
          <a:prstGeom prst="rect">
            <a:avLst/>
          </a:prstGeom>
        </p:spPr>
      </p:pic>
      <p:pic>
        <p:nvPicPr>
          <p:cNvPr id="690366507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2927019" y="4421567"/>
            <a:ext cx="2374705" cy="2212178"/>
          </a:xfrm>
          <a:prstGeom prst="rect">
            <a:avLst/>
          </a:prstGeom>
        </p:spPr>
      </p:pic>
      <p:sp>
        <p:nvSpPr>
          <p:cNvPr id="1133881537" name=""/>
          <p:cNvSpPr txBox="1"/>
          <p:nvPr/>
        </p:nvSpPr>
        <p:spPr bwMode="auto">
          <a:xfrm flipH="0" flipV="0">
            <a:off x="3066337" y="4005766"/>
            <a:ext cx="2096071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Obsługa wyjątku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52674788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Wyjątki: przykład</a:t>
            </a:r>
            <a:endParaRPr/>
          </a:p>
        </p:txBody>
      </p:sp>
      <p:pic>
        <p:nvPicPr>
          <p:cNvPr id="1595077038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7649691" y="2561577"/>
            <a:ext cx="3238499" cy="2200275"/>
          </a:xfrm>
          <a:prstGeom prst="rect">
            <a:avLst/>
          </a:prstGeom>
        </p:spPr>
      </p:pic>
      <p:sp>
        <p:nvSpPr>
          <p:cNvPr id="1286716278" name=""/>
          <p:cNvSpPr txBox="1"/>
          <p:nvPr/>
        </p:nvSpPr>
        <p:spPr bwMode="auto">
          <a:xfrm flipH="0" flipV="0">
            <a:off x="1716088" y="1688522"/>
            <a:ext cx="4187822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/>
              <a:t>Definicja wyjątku</a:t>
            </a:r>
            <a:endParaRPr/>
          </a:p>
        </p:txBody>
      </p:sp>
      <p:sp>
        <p:nvSpPr>
          <p:cNvPr id="121335021" name=""/>
          <p:cNvSpPr txBox="1"/>
          <p:nvPr/>
        </p:nvSpPr>
        <p:spPr bwMode="auto">
          <a:xfrm flipH="0" flipV="0">
            <a:off x="7596154" y="2195457"/>
            <a:ext cx="3345572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/>
              <a:t>Wystąpienie wyjątku</a:t>
            </a:r>
            <a:endParaRPr/>
          </a:p>
        </p:txBody>
      </p:sp>
      <p:pic>
        <p:nvPicPr>
          <p:cNvPr id="1726440885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1285873" y="2054641"/>
            <a:ext cx="5048249" cy="1457325"/>
          </a:xfrm>
          <a:prstGeom prst="rect">
            <a:avLst/>
          </a:prstGeom>
        </p:spPr>
      </p:pic>
      <p:pic>
        <p:nvPicPr>
          <p:cNvPr id="825189393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1216218" y="4532538"/>
            <a:ext cx="2374705" cy="2212178"/>
          </a:xfrm>
          <a:prstGeom prst="rect">
            <a:avLst/>
          </a:prstGeom>
        </p:spPr>
      </p:pic>
      <p:sp>
        <p:nvSpPr>
          <p:cNvPr id="1293912524" name=""/>
          <p:cNvSpPr txBox="1"/>
          <p:nvPr/>
        </p:nvSpPr>
        <p:spPr bwMode="auto">
          <a:xfrm flipH="0" flipV="0">
            <a:off x="1355536" y="4005766"/>
            <a:ext cx="2096071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Obsługa wyjątku</a:t>
            </a:r>
            <a:endParaRPr/>
          </a:p>
        </p:txBody>
      </p:sp>
      <p:sp>
        <p:nvSpPr>
          <p:cNvPr id="1617846684" name=""/>
          <p:cNvSpPr txBox="1"/>
          <p:nvPr/>
        </p:nvSpPr>
        <p:spPr bwMode="auto">
          <a:xfrm flipH="0" flipV="0">
            <a:off x="4557997" y="5395583"/>
            <a:ext cx="6383730" cy="91476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Zadanie: Napisz funkcję, która przyjmuje str i wyświetla go. Jeśli string ma powyżej 10 znaków, ma wystąpić wyjątek.</a:t>
            </a:r>
            <a:endParaRPr/>
          </a:p>
          <a:p>
            <a:pPr>
              <a:defRPr/>
            </a:pPr>
            <a:r>
              <a:rPr/>
              <a:t>W dowolny sposób obsłuż wyjątek (w bloku except)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34555961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Wbudowane wyjątki</a:t>
            </a:r>
            <a:endParaRPr/>
          </a:p>
        </p:txBody>
      </p:sp>
      <p:sp>
        <p:nvSpPr>
          <p:cNvPr id="431329399" name="Объект 2"/>
          <p:cNvSpPr>
            <a:spLocks noGrp="1"/>
          </p:cNvSpPr>
          <p:nvPr>
            <p:ph idx="1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85000" lnSpcReduction="3000"/>
          </a:bodyPr>
          <a:lstStyle/>
          <a:p>
            <a:pPr>
              <a:defRPr/>
            </a:pPr>
            <a:r>
              <a:rPr b="1">
                <a:latin typeface="Nimbus Mono PS"/>
                <a:ea typeface="Nimbus Mono PS"/>
                <a:cs typeface="Nimbus Mono PS"/>
              </a:rPr>
              <a:t>IndexError </a:t>
            </a:r>
            <a:r>
              <a:rPr/>
              <a:t>– odwołujemy się do złego indeksu</a:t>
            </a:r>
            <a:endParaRPr/>
          </a:p>
          <a:p>
            <a:pPr>
              <a:defRPr/>
            </a:pPr>
            <a:r>
              <a:rPr b="1">
                <a:latin typeface="Nimbus Mono PS"/>
                <a:ea typeface="Nimbus Mono PS"/>
                <a:cs typeface="Nimbus Mono PS"/>
              </a:rPr>
              <a:t>KeyboardInterrupt </a:t>
            </a:r>
            <a:r>
              <a:rPr/>
              <a:t>– przerwanie z klawiatury (ctrl+c)</a:t>
            </a:r>
            <a:endParaRPr/>
          </a:p>
          <a:p>
            <a:pPr>
              <a:defRPr/>
            </a:pPr>
            <a:r>
              <a:rPr b="1">
                <a:latin typeface="Nimbus Mono PS"/>
                <a:ea typeface="Nimbus Mono PS"/>
                <a:cs typeface="Nimbus Mono PS"/>
              </a:rPr>
              <a:t>KeyError </a:t>
            </a:r>
            <a:r>
              <a:rPr/>
              <a:t>– w słowniku nie ma klucza</a:t>
            </a:r>
            <a:endParaRPr/>
          </a:p>
          <a:p>
            <a:pPr>
              <a:defRPr/>
            </a:pPr>
            <a:r>
              <a:rPr b="1">
                <a:latin typeface="Nimbus Mono PS"/>
                <a:ea typeface="Nimbus Mono PS"/>
                <a:cs typeface="Nimbus Mono PS"/>
              </a:rPr>
              <a:t>NameError </a:t>
            </a:r>
            <a:r>
              <a:rPr/>
              <a:t>– nie odnaleziono nazwy</a:t>
            </a:r>
            <a:endParaRPr/>
          </a:p>
          <a:p>
            <a:pPr marL="0" indent="0">
              <a:buFont typeface="Arial"/>
              <a:buNone/>
              <a:defRPr/>
            </a:pPr>
            <a:endParaRPr/>
          </a:p>
          <a:p>
            <a:pPr marL="0" indent="0">
              <a:buFont typeface="Arial"/>
              <a:buNone/>
              <a:defRPr/>
            </a:pPr>
            <a:r>
              <a:rPr/>
              <a:t>...oraz wiele innych</a:t>
            </a:r>
            <a:endParaRPr/>
          </a:p>
          <a:p>
            <a:pPr marL="0" indent="0">
              <a:buFont typeface="Arial"/>
              <a:buNone/>
              <a:defRPr/>
            </a:pPr>
            <a:endParaRPr/>
          </a:p>
          <a:p>
            <a:pPr marL="0" indent="0">
              <a:buFont typeface="Arial"/>
              <a:buNone/>
              <a:defRPr/>
            </a:pPr>
            <a:r>
              <a:rPr/>
              <a:t>Pełna lista: </a:t>
            </a:r>
            <a:r>
              <a:rPr lang="pl-PL" sz="32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Arial"/>
                <a:ea typeface="Arial"/>
                <a:cs typeface="Arial"/>
              </a:rPr>
              <a:t>https://docs.python.org/3/library/exceptions.html#BaseException</a:t>
            </a:r>
            <a:endParaRPr lang="pl-PL" sz="3200" b="0" i="0" u="none" strike="noStrike" cap="none" spc="0">
              <a:solidFill>
                <a:schemeClr val="accent6">
                  <a:lumMod val="50000"/>
                </a:schemeClr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6928690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pl-PL"/>
              <a:t>Poznaj węża</a:t>
            </a:r>
            <a:endParaRPr lang="pl-PL"/>
          </a:p>
        </p:txBody>
      </p:sp>
      <p:sp>
        <p:nvSpPr>
          <p:cNvPr id="1794408519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 lang="pl-PL"/>
              <a:t>Python to język programowania</a:t>
            </a:r>
            <a:endParaRPr lang="pl-PL"/>
          </a:p>
          <a:p>
            <a:pPr lvl="1">
              <a:defRPr/>
            </a:pPr>
            <a:r>
              <a:rPr lang="pl-PL"/>
              <a:t>Interpretowany</a:t>
            </a:r>
            <a:endParaRPr lang="pl-PL"/>
          </a:p>
          <a:p>
            <a:pPr lvl="1">
              <a:defRPr/>
            </a:pPr>
            <a:r>
              <a:rPr lang="pl-PL"/>
              <a:t>Wysokiego poziomu</a:t>
            </a:r>
            <a:endParaRPr lang="pl-PL"/>
          </a:p>
          <a:p>
            <a:pPr lvl="1">
              <a:defRPr/>
            </a:pPr>
            <a:r>
              <a:rPr lang="pl-PL"/>
              <a:t>Dynamicznie typowany</a:t>
            </a:r>
            <a:endParaRPr lang="pl-PL"/>
          </a:p>
          <a:p>
            <a:pPr lvl="1">
              <a:defRPr/>
            </a:pPr>
            <a:r>
              <a:rPr lang="pl-PL"/>
              <a:t>Z automatycznym zarządzaniem pamięcią</a:t>
            </a:r>
            <a:endParaRPr lang="pl-PL"/>
          </a:p>
          <a:p>
            <a:pPr lvl="1">
              <a:defRPr/>
            </a:pPr>
            <a:endParaRPr lang="pl-PL"/>
          </a:p>
        </p:txBody>
      </p:sp>
      <p:pic>
        <p:nvPicPr>
          <p:cNvPr id="1517184247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4354913" y="3863185"/>
            <a:ext cx="2920845" cy="29208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9202650" name="Заголовок 1"/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/>
              <a:t>Moduły</a:t>
            </a:r>
            <a:endParaRPr/>
          </a:p>
        </p:txBody>
      </p:sp>
      <p:sp>
        <p:nvSpPr>
          <p:cNvPr id="1588553890" name="Объект 2"/>
          <p:cNvSpPr>
            <a:spLocks noGrp="1"/>
          </p:cNvSpPr>
          <p:nvPr>
            <p:ph idx="1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85000" lnSpcReduction="3000"/>
          </a:bodyPr>
          <a:lstStyle/>
          <a:p>
            <a:pPr>
              <a:defRPr/>
            </a:pPr>
            <a:r>
              <a:rPr/>
              <a:t>Dowolny plik pythonowy może zostać zaimportowany jako moduł (mamy wtedy dostęp do jego treści)</a:t>
            </a:r>
            <a:endParaRPr/>
          </a:p>
          <a:p>
            <a:pPr>
              <a:defRPr/>
            </a:pPr>
            <a:r>
              <a:rPr/>
              <a:t>Używamy nazwy bez </a:t>
            </a:r>
            <a:r>
              <a:rPr>
                <a:latin typeface="Nimbus Mono PS"/>
                <a:ea typeface="Nimbus Mono PS"/>
                <a:cs typeface="Nimbus Mono PS"/>
              </a:rPr>
              <a:t>.py</a:t>
            </a:r>
            <a:endParaRPr/>
          </a:p>
          <a:p>
            <a:pPr>
              <a:defRPr/>
            </a:pPr>
            <a:r>
              <a:rPr b="1">
                <a:latin typeface="Nimbus Mono PS"/>
                <a:ea typeface="Nimbus Mono PS"/>
                <a:cs typeface="Nimbus Mono PS"/>
              </a:rPr>
              <a:t>python –m</a:t>
            </a:r>
            <a:r>
              <a:rPr/>
              <a:t> służy do uruchomienia zainstalowanego modułu</a:t>
            </a:r>
            <a:endParaRPr/>
          </a:p>
          <a:p>
            <a:pPr>
              <a:defRPr/>
            </a:pPr>
            <a:r>
              <a:rPr/>
              <a:t>Moduły mogą być też pisane w C</a:t>
            </a:r>
            <a:endParaRPr/>
          </a:p>
          <a:p>
            <a:pPr>
              <a:defRPr/>
            </a:pPr>
            <a:r>
              <a:rPr/>
              <a:t>Moduł „wykonuje się” w chwili zaimportowania (automatycznie wykonuje się kod poza funkcjami)</a:t>
            </a:r>
            <a:endParaRPr/>
          </a:p>
          <a:p>
            <a:pPr>
              <a:defRPr/>
            </a:pPr>
            <a:r>
              <a:rPr/>
              <a:t>W naszym kodzie, możemy nazwać moduł</a:t>
            </a:r>
            <a:endParaRPr/>
          </a:p>
          <a:p>
            <a:pPr>
              <a:defRPr/>
            </a:pPr>
            <a:r>
              <a:rPr/>
              <a:t>Możemy zaimportować część modułu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</p:txBody>
      </p:sp>
      <p:pic>
        <p:nvPicPr>
          <p:cNvPr id="1887062393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593629" y="5499864"/>
            <a:ext cx="5584695" cy="1084406"/>
          </a:xfrm>
          <a:prstGeom prst="rect">
            <a:avLst/>
          </a:prstGeom>
        </p:spPr>
      </p:pic>
      <p:pic>
        <p:nvPicPr>
          <p:cNvPr id="1646245740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6575024" y="5525905"/>
            <a:ext cx="4911363" cy="10323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67389774" name="Заголовок 1"/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/>
              <a:t>Moduły</a:t>
            </a:r>
            <a:endParaRPr/>
          </a:p>
        </p:txBody>
      </p:sp>
      <p:sp>
        <p:nvSpPr>
          <p:cNvPr id="2021087279" name="Объект 2"/>
          <p:cNvSpPr>
            <a:spLocks noGrp="1"/>
          </p:cNvSpPr>
          <p:nvPr>
            <p:ph idx="1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95000" lnSpcReduction="1000"/>
          </a:bodyPr>
          <a:lstStyle/>
          <a:p>
            <a:pPr>
              <a:defRPr/>
            </a:pPr>
            <a:r>
              <a:rPr/>
              <a:t>Moduł można wykonać jako skrypt</a:t>
            </a:r>
            <a:endParaRPr/>
          </a:p>
          <a:p>
            <a:pPr>
              <a:defRPr/>
            </a:pPr>
            <a:r>
              <a:rPr/>
              <a:t>Jeśli mamy kod poza funkcjami, to odpali się też przy imporcie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/>
              <a:t>Co robić? Jak żyć?</a:t>
            </a:r>
            <a:endParaRPr/>
          </a:p>
          <a:p>
            <a:pPr marL="457200" lvl="1" indent="0">
              <a:buFont typeface="Arial"/>
              <a:buNone/>
              <a:defRPr/>
            </a:pPr>
            <a:endParaRPr/>
          </a:p>
        </p:txBody>
      </p:sp>
      <p:pic>
        <p:nvPicPr>
          <p:cNvPr id="1393884654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1118955" y="3229831"/>
            <a:ext cx="2858446" cy="1657231"/>
          </a:xfrm>
          <a:prstGeom prst="rect">
            <a:avLst/>
          </a:prstGeom>
        </p:spPr>
      </p:pic>
      <p:pic>
        <p:nvPicPr>
          <p:cNvPr id="2087712686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4771746" y="3671286"/>
            <a:ext cx="4002263" cy="9753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69293475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Moduły</a:t>
            </a:r>
            <a:endParaRPr/>
          </a:p>
        </p:txBody>
      </p:sp>
      <p:sp>
        <p:nvSpPr>
          <p:cNvPr id="325104818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Python zna nazwy swoich funkcji i zmiennych (w odróżnieniu od języków niższego poziomu)</a:t>
            </a:r>
            <a:endParaRPr/>
          </a:p>
          <a:p>
            <a:pPr>
              <a:defRPr/>
            </a:pPr>
            <a:r>
              <a:rPr/>
              <a:t>Funkcja __main__() jest pierwszą funkcją, która wywołuje się po uruchomieniu interpretera</a:t>
            </a:r>
            <a:endParaRPr/>
          </a:p>
          <a:p>
            <a:pPr>
              <a:defRPr/>
            </a:pPr>
            <a:r>
              <a:rPr/>
              <a:t>Sprawdźmy zatem, czy jesteśmy w funkcji __main__()</a:t>
            </a:r>
            <a:endParaRPr/>
          </a:p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51183883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Moduły</a:t>
            </a:r>
            <a:endParaRPr/>
          </a:p>
        </p:txBody>
      </p:sp>
      <p:sp>
        <p:nvSpPr>
          <p:cNvPr id="727525175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Python zna nazwy swoich funkcji i zmiennych (w odróżnieniu od języków niższego poziomu)</a:t>
            </a:r>
            <a:endParaRPr/>
          </a:p>
          <a:p>
            <a:pPr>
              <a:defRPr/>
            </a:pPr>
            <a:r>
              <a:rPr/>
              <a:t>Funkcja __main__() jest pierwszą funkcją, która wywołuje się po uruchomieniu interpretera</a:t>
            </a:r>
            <a:endParaRPr/>
          </a:p>
          <a:p>
            <a:pPr>
              <a:defRPr/>
            </a:pPr>
            <a:r>
              <a:rPr/>
              <a:t>Sprawdźmy zatem, czy jesteśmy w funkcji __main__()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</p:txBody>
      </p:sp>
      <p:pic>
        <p:nvPicPr>
          <p:cNvPr id="80812606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528204" y="4457916"/>
            <a:ext cx="4374048" cy="1074593"/>
          </a:xfrm>
          <a:prstGeom prst="rect">
            <a:avLst/>
          </a:prstGeom>
        </p:spPr>
      </p:pic>
      <p:pic>
        <p:nvPicPr>
          <p:cNvPr id="1097041027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6650181" y="4357903"/>
            <a:ext cx="3478052" cy="1174605"/>
          </a:xfrm>
          <a:prstGeom prst="rect">
            <a:avLst/>
          </a:prstGeom>
        </p:spPr>
      </p:pic>
      <p:pic>
        <p:nvPicPr>
          <p:cNvPr id="1975357922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4121727" y="5684476"/>
            <a:ext cx="6625090" cy="93194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48972936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Zalety i wady Pythona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74782330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Zalety i wady</a:t>
            </a:r>
            <a:r>
              <a:rPr/>
              <a:t> Pythona</a:t>
            </a:r>
            <a:endParaRPr/>
          </a:p>
        </p:txBody>
      </p:sp>
      <p:sp>
        <p:nvSpPr>
          <p:cNvPr id="908420451" name="Объект 2"/>
          <p:cNvSpPr>
            <a:spLocks noGrp="1"/>
          </p:cNvSpPr>
          <p:nvPr>
            <p:ph idx="1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85000" lnSpcReduction="3000"/>
          </a:bodyPr>
          <a:lstStyle/>
          <a:p>
            <a:pPr marL="0" indent="0">
              <a:buFont typeface="Arial"/>
              <a:buNone/>
              <a:defRPr/>
            </a:pPr>
            <a:r>
              <a:rPr lang="pl-PL"/>
              <a:t>+ Przenośność</a:t>
            </a:r>
            <a:endParaRPr lang="pl-PL"/>
          </a:p>
          <a:p>
            <a:pPr marL="0" indent="0">
              <a:buFont typeface="Arial"/>
              <a:buNone/>
              <a:defRPr/>
            </a:pPr>
            <a:r>
              <a:rPr lang="pl-PL"/>
              <a:t>+ Zarządzanie pamięcią</a:t>
            </a:r>
            <a:endParaRPr lang="pl-PL"/>
          </a:p>
          <a:p>
            <a:pPr marL="0" indent="0">
              <a:buFont typeface="Arial"/>
              <a:buNone/>
              <a:defRPr/>
            </a:pPr>
            <a:r>
              <a:rPr lang="pl-PL"/>
              <a:t>+ Łatwość użycia</a:t>
            </a:r>
            <a:endParaRPr lang="pl-PL"/>
          </a:p>
          <a:p>
            <a:pPr marL="0" indent="0">
              <a:buFont typeface="Arial"/>
              <a:buNone/>
              <a:defRPr/>
            </a:pPr>
            <a:r>
              <a:rPr lang="pl-PL"/>
              <a:t>+ Dynamiczne typowanie</a:t>
            </a:r>
            <a:endParaRPr lang="pl-PL"/>
          </a:p>
          <a:p>
            <a:pPr marL="0" indent="0">
              <a:buFont typeface="Arial"/>
              <a:buNone/>
              <a:defRPr/>
            </a:pPr>
            <a:r>
              <a:rPr lang="pl-PL"/>
              <a:t>+ Odwołania po nazwach</a:t>
            </a:r>
            <a:endParaRPr lang="pl-PL"/>
          </a:p>
          <a:p>
            <a:pPr marL="0" indent="0">
              <a:buFont typeface="Arial"/>
              <a:buNone/>
              <a:defRPr/>
            </a:pPr>
            <a:r>
              <a:rPr lang="pl-PL"/>
              <a:t>+ Odporność na błędy (wyjątki, segmentation fault)</a:t>
            </a:r>
            <a:endParaRPr lang="pl-PL"/>
          </a:p>
          <a:p>
            <a:pPr marL="0" indent="0">
              <a:buFont typeface="Arial"/>
              <a:buNone/>
              <a:defRPr/>
            </a:pPr>
            <a:endParaRPr lang="pl-PL"/>
          </a:p>
          <a:p>
            <a:pPr>
              <a:buFont typeface="Arial"/>
              <a:buChar char="–"/>
              <a:defRPr/>
            </a:pPr>
            <a:r>
              <a:rPr lang="pl-PL"/>
              <a:t>Prędkość</a:t>
            </a:r>
            <a:endParaRPr lang="pl-PL"/>
          </a:p>
          <a:p>
            <a:pPr>
              <a:buFont typeface="Arial"/>
              <a:buChar char="–"/>
              <a:defRPr/>
            </a:pPr>
            <a:r>
              <a:rPr lang="pl-PL"/>
              <a:t>Złe nawyki</a:t>
            </a:r>
            <a:endParaRPr lang="pl-PL"/>
          </a:p>
          <a:p>
            <a:pPr>
              <a:buFont typeface="Arial"/>
              <a:buChar char="–"/>
              <a:defRPr/>
            </a:pPr>
            <a:r>
              <a:rPr lang="pl-PL"/>
              <a:t>Wymagania sprzętowe</a:t>
            </a:r>
            <a:endParaRPr lang="pl-PL"/>
          </a:p>
          <a:p>
            <a:pPr>
              <a:buFont typeface="Arial"/>
              <a:buChar char="–"/>
              <a:defRPr/>
            </a:pPr>
            <a:r>
              <a:rPr lang="pl-PL"/>
              <a:t>Podatność na błędy (dynamiczne typowanie)</a:t>
            </a:r>
            <a:endParaRPr lang="pl-PL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79113678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Tryb interaktywny</a:t>
            </a:r>
            <a:endParaRPr/>
          </a:p>
        </p:txBody>
      </p:sp>
      <p:sp>
        <p:nvSpPr>
          <p:cNvPr id="531753446" name="Объект 2"/>
          <p:cNvSpPr>
            <a:spLocks noGrp="1"/>
          </p:cNvSpPr>
          <p:nvPr>
            <p:ph idx="1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95000" lnSpcReduction="1000"/>
          </a:bodyPr>
          <a:lstStyle/>
          <a:p>
            <a:pPr algn="l">
              <a:defRPr/>
            </a:pPr>
            <a:r>
              <a:rPr lang="pl-PL"/>
              <a:t>Uruchomienie: </a:t>
            </a:r>
            <a:endParaRPr lang="pl-PL"/>
          </a:p>
          <a:p>
            <a:pPr marL="0" indent="0" algn="l">
              <a:buFont typeface="Arial"/>
              <a:buNone/>
              <a:defRPr/>
            </a:pPr>
            <a:r>
              <a:rPr lang="pl-PL"/>
              <a:t>	</a:t>
            </a:r>
            <a:r>
              <a:rPr lang="en-US" sz="3200" b="1" i="0" u="none" strike="noStrike" cap="none" spc="0">
                <a:solidFill>
                  <a:schemeClr val="accent6">
                    <a:lumMod val="50000"/>
                  </a:schemeClr>
                </a:solidFill>
                <a:latin typeface="Nimbus Mono PS"/>
                <a:ea typeface="Nimbus Mono PS"/>
                <a:cs typeface="Nimbus Mono PS"/>
              </a:rPr>
              <a:t>python</a:t>
            </a:r>
            <a:endParaRPr lang="en-US" sz="3200" b="1" i="0" u="none" strike="noStrike" cap="none" spc="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pl-PL"/>
              <a:t>Ostatnia uzyskana wartość: _</a:t>
            </a:r>
            <a:endParaRPr lang="pl-PL"/>
          </a:p>
          <a:p>
            <a:pPr>
              <a:defRPr/>
            </a:pPr>
            <a:r>
              <a:rPr lang="pl-PL"/>
              <a:t>Wprowadzenie nazwy zmiennej powoduje jej wyświetlenie</a:t>
            </a:r>
            <a:endParaRPr lang="pl-PL"/>
          </a:p>
          <a:p>
            <a:pPr>
              <a:defRPr/>
            </a:pPr>
            <a:r>
              <a:rPr lang="pl-PL"/>
              <a:t>Wywołanie funkcji wypisuje wynik</a:t>
            </a:r>
            <a:endParaRPr lang="pl-PL"/>
          </a:p>
          <a:p>
            <a:pPr>
              <a:defRPr/>
            </a:pPr>
            <a:r>
              <a:rPr lang="pl-PL"/>
              <a:t>Jeśli funkcja zwraca None, wynik nie jest wyświetlany </a:t>
            </a:r>
            <a:endParaRPr lang="pl-PL"/>
          </a:p>
          <a:p>
            <a:pPr marL="457200" lvl="1" indent="0">
              <a:buFont typeface="Arial"/>
              <a:buNone/>
              <a:defRPr/>
            </a:pPr>
            <a:r>
              <a:rPr lang="pl-PL" sz="2500" b="1" i="0" u="none" strike="noStrike" cap="none" spc="0">
                <a:solidFill>
                  <a:schemeClr val="accent6">
                    <a:lumMod val="50000"/>
                  </a:schemeClr>
                </a:solidFill>
                <a:latin typeface="Nimbus Mono PS"/>
                <a:ea typeface="Nimbus Mono PS"/>
                <a:cs typeface="Nimbus Mono PS"/>
              </a:rPr>
              <a:t>print(print("text"))</a:t>
            </a:r>
            <a:endParaRPr>
              <a:latin typeface="Nimbus Mono PS"/>
              <a:cs typeface="Nimbus Mono PS"/>
            </a:endParaRPr>
          </a:p>
          <a:p>
            <a:pPr>
              <a:defRPr/>
            </a:pPr>
            <a:r>
              <a:rPr lang="pl-PL"/>
              <a:t>Symbol „&gt;&gt;&gt;” oznacza początek komendy.</a:t>
            </a:r>
            <a:endParaRPr lang="pl-PL"/>
          </a:p>
          <a:p>
            <a:pPr>
              <a:defRPr/>
            </a:pPr>
            <a:r>
              <a:rPr lang="pl-PL"/>
              <a:t>Symbol „...” oznacza ciąg dalszy komendy</a:t>
            </a:r>
            <a:r>
              <a:rPr lang="pl-PL"/>
              <a:t> (dalej trzeba pamiętać o indentacji)</a:t>
            </a:r>
            <a:endParaRPr lang="pl-PL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27362944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pl-PL"/>
              <a:t>Środowiska wirtualne</a:t>
            </a:r>
            <a:endParaRPr lang="pl-PL"/>
          </a:p>
        </p:txBody>
      </p:sp>
      <p:sp>
        <p:nvSpPr>
          <p:cNvPr id="1078348897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 lang="pl-PL"/>
              <a:t>Środowisko </a:t>
            </a:r>
            <a:r>
              <a:rPr lang="pl-PL"/>
              <a:t>do uruchamiania skryptów</a:t>
            </a:r>
            <a:endParaRPr lang="pl-PL"/>
          </a:p>
          <a:p>
            <a:pPr>
              <a:defRPr/>
            </a:pPr>
            <a:r>
              <a:rPr lang="pl-PL"/>
              <a:t>Jest dołączone do konkretnego interpretera</a:t>
            </a:r>
            <a:endParaRPr lang="pl-PL"/>
          </a:p>
          <a:p>
            <a:pPr>
              <a:defRPr/>
            </a:pPr>
            <a:r>
              <a:rPr lang="pl-PL"/>
              <a:t>Zawiera zbiór bibliotek</a:t>
            </a:r>
            <a:endParaRPr lang="pl-PL"/>
          </a:p>
          <a:p>
            <a:pPr>
              <a:defRPr/>
            </a:pPr>
            <a:r>
              <a:rPr lang="pl-PL"/>
              <a:t>Łatwe do utworzenia</a:t>
            </a:r>
            <a:endParaRPr lang="pl-PL"/>
          </a:p>
          <a:p>
            <a:pPr>
              <a:defRPr/>
            </a:pPr>
            <a:r>
              <a:rPr lang="pl-PL"/>
              <a:t>Zależne od urządzenia (nieprzenośne)</a:t>
            </a:r>
            <a:endParaRPr lang="pl-PL"/>
          </a:p>
          <a:p>
            <a:pPr marL="0" indent="0">
              <a:buFont typeface="Arial"/>
              <a:buNone/>
              <a:defRPr/>
            </a:pPr>
            <a:endParaRPr lang="pl-PL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94027759" name="Заголовок 1"/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lang="pl-PL"/>
              <a:t>Środowiska wirtualne - zalety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40848278" name="Заголовок 1"/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/>
              <a:t>Środowiska wirtualne - zalety</a:t>
            </a:r>
            <a:endParaRPr/>
          </a:p>
        </p:txBody>
      </p:sp>
      <p:sp>
        <p:nvSpPr>
          <p:cNvPr id="1889484832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 lang="pl-PL"/>
              <a:t>Wiele wersji danej biblioteki</a:t>
            </a:r>
            <a:endParaRPr lang="pl-PL"/>
          </a:p>
          <a:p>
            <a:pPr>
              <a:defRPr/>
            </a:pPr>
            <a:r>
              <a:rPr lang="pl-PL"/>
              <a:t>Biblioteki potrzebne dla jednego projektu</a:t>
            </a:r>
            <a:endParaRPr lang="pl-PL"/>
          </a:p>
          <a:p>
            <a:pPr>
              <a:defRPr/>
            </a:pPr>
            <a:r>
              <a:rPr lang="pl-PL"/>
              <a:t>Porządek w plikach</a:t>
            </a:r>
            <a:endParaRPr lang="pl-PL"/>
          </a:p>
          <a:p>
            <a:pPr>
              <a:defRPr/>
            </a:pPr>
            <a:r>
              <a:rPr lang="pl-PL"/>
              <a:t>Łatwa konfiguracja środowiska</a:t>
            </a:r>
            <a:endParaRPr lang="pl-PL"/>
          </a:p>
          <a:p>
            <a:pPr>
              <a:defRPr/>
            </a:pPr>
            <a:r>
              <a:rPr lang="pl-PL"/>
              <a:t>Unikanie konfliktów</a:t>
            </a:r>
            <a:endParaRPr lang="pl-PL"/>
          </a:p>
          <a:p>
            <a:pPr>
              <a:defRPr/>
            </a:pPr>
            <a:r>
              <a:rPr lang="pl-PL"/>
              <a:t>Wybór interpretera</a:t>
            </a:r>
            <a:endParaRPr lang="pl-PL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61578797" name="Заголовок 1"/>
          <p:cNvSpPr>
            <a:spLocks noGrp="1"/>
          </p:cNvSpPr>
          <p:nvPr>
            <p:ph type="title"/>
          </p:nvPr>
        </p:nvSpPr>
        <p:spPr bwMode="auto">
          <a:xfrm>
            <a:off x="732343" y="274638"/>
            <a:ext cx="10588757" cy="1143000"/>
          </a:xfrm>
        </p:spPr>
        <p:txBody>
          <a:bodyPr/>
          <a:lstStyle/>
          <a:p>
            <a:pPr>
              <a:defRPr/>
            </a:pPr>
            <a:r>
              <a:rPr lang="pl-PL"/>
              <a:t>Interpretacja? Kompilacja?</a:t>
            </a:r>
            <a:endParaRPr lang="pl-PL"/>
          </a:p>
        </p:txBody>
      </p:sp>
      <p:sp>
        <p:nvSpPr>
          <p:cNvPr id="36333222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 lang="pl-PL"/>
              <a:t>Języki kompilowane („tradycyjne”</a:t>
            </a:r>
            <a:r>
              <a:rPr lang="pl-PL"/>
              <a:t>):</a:t>
            </a:r>
            <a:endParaRPr/>
          </a:p>
          <a:p>
            <a:pPr marL="851223" lvl="1" indent="-394023">
              <a:buFont typeface="Arial"/>
              <a:buAutoNum type="arabicPeriod"/>
              <a:defRPr/>
            </a:pPr>
            <a:r>
              <a:rPr lang="pl-PL"/>
              <a:t>Kod</a:t>
            </a:r>
            <a:endParaRPr lang="pl-PL"/>
          </a:p>
          <a:p>
            <a:pPr marL="851223" lvl="1" indent="-394023">
              <a:buFont typeface="Arial"/>
              <a:buAutoNum type="arabicPeriod"/>
              <a:defRPr/>
            </a:pPr>
            <a:r>
              <a:rPr lang="pl-PL"/>
              <a:t>Kompilacja</a:t>
            </a:r>
            <a:endParaRPr lang="pl-PL"/>
          </a:p>
          <a:p>
            <a:pPr marL="851223" lvl="1" indent="-394023">
              <a:buFont typeface="Arial"/>
              <a:buAutoNum type="arabicPeriod"/>
              <a:defRPr/>
            </a:pPr>
            <a:r>
              <a:rPr lang="pl-PL"/>
              <a:t>Kod maszynowy (binarny)</a:t>
            </a:r>
            <a:endParaRPr lang="pl-PL"/>
          </a:p>
          <a:p>
            <a:pPr marL="851223" lvl="1" indent="-394023">
              <a:buFont typeface="Arial"/>
              <a:buAutoNum type="arabicPeriod"/>
              <a:defRPr/>
            </a:pPr>
            <a:r>
              <a:rPr lang="pl-PL"/>
              <a:t>Wykonanie</a:t>
            </a:r>
            <a:endParaRPr lang="pl-PL"/>
          </a:p>
          <a:p>
            <a:pPr>
              <a:defRPr/>
            </a:pPr>
            <a:endParaRPr lang="pl-PL"/>
          </a:p>
        </p:txBody>
      </p:sp>
      <p:pic>
        <p:nvPicPr>
          <p:cNvPr id="1889852846" name=""/>
          <p:cNvPicPr>
            <a:picLocks noChangeAspect="1"/>
          </p:cNvPicPr>
          <p:nvPr/>
        </p:nvPicPr>
        <p:blipFill>
          <a:blip r:embed="rId3"/>
          <a:srcRect l="0" t="7256" r="561" b="0"/>
          <a:stretch/>
        </p:blipFill>
        <p:spPr bwMode="auto">
          <a:xfrm flipH="0" flipV="0">
            <a:off x="156418" y="4806425"/>
            <a:ext cx="3302172" cy="1851826"/>
          </a:xfrm>
          <a:prstGeom prst="rect">
            <a:avLst/>
          </a:prstGeom>
        </p:spPr>
      </p:pic>
      <p:cxnSp>
        <p:nvCxnSpPr>
          <p:cNvPr id="0" name=""/>
          <p:cNvCxnSpPr>
            <a:cxnSpLocks/>
          </p:cNvCxnSpPr>
          <p:nvPr/>
        </p:nvCxnSpPr>
        <p:spPr bwMode="auto">
          <a:xfrm flipH="0" flipV="1">
            <a:off x="3523325" y="4806425"/>
            <a:ext cx="424441" cy="559477"/>
          </a:xfrm>
          <a:prstGeom prst="line">
            <a:avLst/>
          </a:prstGeom>
          <a:ln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1544534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3873786" y="3791504"/>
            <a:ext cx="1212732" cy="1294660"/>
          </a:xfrm>
          <a:prstGeom prst="rect">
            <a:avLst/>
          </a:prstGeom>
        </p:spPr>
      </p:pic>
      <p:pic>
        <p:nvPicPr>
          <p:cNvPr id="686443567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8754200" y="2108481"/>
            <a:ext cx="2566900" cy="1832927"/>
          </a:xfrm>
          <a:prstGeom prst="rect">
            <a:avLst/>
          </a:prstGeom>
        </p:spPr>
      </p:pic>
      <p:pic>
        <p:nvPicPr>
          <p:cNvPr id="635017710" name=""/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 flipH="0" flipV="0">
            <a:off x="5500519" y="4328526"/>
            <a:ext cx="3128411" cy="2430786"/>
          </a:xfrm>
          <a:prstGeom prst="rect">
            <a:avLst/>
          </a:prstGeom>
        </p:spPr>
      </p:pic>
      <p:cxnSp>
        <p:nvCxnSpPr>
          <p:cNvPr id="0" name=""/>
          <p:cNvCxnSpPr>
            <a:cxnSpLocks/>
          </p:cNvCxnSpPr>
          <p:nvPr/>
        </p:nvCxnSpPr>
        <p:spPr bwMode="auto">
          <a:xfrm flipH="0" flipV="0">
            <a:off x="4957645" y="5125466"/>
            <a:ext cx="379150" cy="277427"/>
          </a:xfrm>
          <a:prstGeom prst="line">
            <a:avLst/>
          </a:prstGeom>
          <a:ln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0" name=""/>
          <p:cNvCxnSpPr>
            <a:cxnSpLocks/>
          </p:cNvCxnSpPr>
          <p:nvPr/>
        </p:nvCxnSpPr>
        <p:spPr bwMode="auto">
          <a:xfrm flipH="0" flipV="1">
            <a:off x="8754200" y="4198397"/>
            <a:ext cx="739805" cy="739805"/>
          </a:xfrm>
          <a:prstGeom prst="line">
            <a:avLst/>
          </a:prstGeom>
          <a:ln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86948386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Środowiska wirtualne - wady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60566706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Środowiska wirtualne - wady</a:t>
            </a:r>
            <a:endParaRPr/>
          </a:p>
        </p:txBody>
      </p:sp>
      <p:sp>
        <p:nvSpPr>
          <p:cNvPr id="1473760466" name="Объект 2"/>
          <p:cNvSpPr>
            <a:spLocks noGrp="1"/>
          </p:cNvSpPr>
          <p:nvPr>
            <p:ph idx="1"/>
          </p:nvPr>
        </p:nvSpPr>
        <p:spPr bwMode="auto">
          <a:xfrm flipH="0" flipV="0">
            <a:off x="655270" y="2631557"/>
            <a:ext cx="10577332" cy="2697164"/>
          </a:xfrm>
        </p:spPr>
        <p:txBody>
          <a:bodyPr/>
          <a:lstStyle/>
          <a:p>
            <a:pPr marL="0" indent="0" algn="ctr">
              <a:buFont typeface="Arial"/>
              <a:buNone/>
              <a:defRPr/>
            </a:pPr>
            <a:r>
              <a:rPr sz="10000">
                <a:latin typeface="Z003"/>
                <a:ea typeface="Z003"/>
                <a:cs typeface="Z003"/>
              </a:rPr>
              <a:t>Nie</a:t>
            </a:r>
            <a:endParaRPr>
              <a:latin typeface="Z003"/>
              <a:cs typeface="Z003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03372487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Praca ze środowiskami wirtualnymi</a:t>
            </a:r>
            <a:endParaRPr/>
          </a:p>
        </p:txBody>
      </p:sp>
      <p:sp>
        <p:nvSpPr>
          <p:cNvPr id="407361843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Utworzenie środowiska:</a:t>
            </a:r>
            <a:endParaRPr/>
          </a:p>
          <a:p>
            <a:pPr marL="457200" lvl="1" indent="0">
              <a:buFont typeface="Arial"/>
              <a:buNone/>
              <a:defRPr/>
            </a:pPr>
            <a:r>
              <a:rPr lang="pl-PL" sz="28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Nimbus Mono PS"/>
                <a:ea typeface="Nimbus Mono PS"/>
                <a:cs typeface="Nimbus Mono PS"/>
              </a:rPr>
              <a:t>python –m venv </a:t>
            </a:r>
            <a:r>
              <a:rPr lang="pl-PL" sz="28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Nimbus Mono PS"/>
                <a:ea typeface="Nimbus Mono PS"/>
                <a:cs typeface="Nimbus Mono PS"/>
              </a:rPr>
              <a:t>/path/to/venv</a:t>
            </a:r>
            <a:endParaRPr sz="2800">
              <a:latin typeface="Nimbus Mono PS"/>
              <a:ea typeface="Nimbus Mono PS"/>
              <a:cs typeface="Nimbus Mono PS"/>
            </a:endParaRPr>
          </a:p>
          <a:p>
            <a:pPr>
              <a:defRPr/>
            </a:pPr>
            <a:r>
              <a:rPr/>
              <a:t>Pomoc:</a:t>
            </a:r>
            <a:endParaRPr/>
          </a:p>
          <a:p>
            <a:pPr marL="457200" lvl="1" indent="0">
              <a:buFont typeface="Arial"/>
              <a:buNone/>
              <a:defRPr/>
            </a:pPr>
            <a:r>
              <a:rPr lang="pl-PL" sz="28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Nimbus Mono PS"/>
                <a:ea typeface="Nimbus Mono PS"/>
                <a:cs typeface="Nimbus Mono PS"/>
              </a:rPr>
              <a:t>python –h venv</a:t>
            </a:r>
            <a:endParaRPr/>
          </a:p>
          <a:p>
            <a:pPr>
              <a:defRPr/>
            </a:pPr>
            <a:r>
              <a:rPr/>
              <a:t>Aktywacja:</a:t>
            </a:r>
            <a:endParaRPr/>
          </a:p>
          <a:p>
            <a:pPr marL="457200" lvl="1" indent="0">
              <a:buFont typeface="Arial"/>
              <a:buNone/>
              <a:defRPr/>
            </a:pPr>
            <a:r>
              <a:rPr lang="pl-PL" sz="28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Nimbus Mono PS"/>
                <a:ea typeface="Nimbus Mono PS"/>
                <a:cs typeface="Nimbus Mono PS"/>
              </a:rPr>
              <a:t>source </a:t>
            </a:r>
            <a:r>
              <a:rPr lang="pl-PL" sz="28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Nimbus Mono PS"/>
                <a:ea typeface="Nimbus Mono PS"/>
                <a:cs typeface="Nimbus Mono PS"/>
              </a:rPr>
              <a:t>path/to/venv</a:t>
            </a:r>
            <a:r>
              <a:rPr lang="pl-PL" sz="28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Nimbus Mono PS"/>
                <a:ea typeface="Nimbus Mono PS"/>
                <a:cs typeface="Nimbus Mono PS"/>
              </a:rPr>
              <a:t>/bin/</a:t>
            </a:r>
            <a:r>
              <a:rPr lang="pl-PL" sz="28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Nimbus Mono PS"/>
                <a:ea typeface="Nimbus Mono PS"/>
                <a:cs typeface="Nimbus Mono PS"/>
              </a:rPr>
              <a:t>activate</a:t>
            </a:r>
            <a:endParaRPr lang="pl-PL" sz="2800" b="0" i="0" u="none" strike="noStrike" cap="none" spc="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pl-PL" sz="28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Dezaktywacja:</a:t>
            </a:r>
            <a:endParaRPr sz="2800"/>
          </a:p>
          <a:p>
            <a:pPr marL="457200" lvl="1" indent="0">
              <a:buFont typeface="Arial"/>
              <a:buNone/>
              <a:defRPr/>
            </a:pPr>
            <a:r>
              <a:rPr lang="pl-PL" sz="28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Nimbus Mono PS"/>
                <a:ea typeface="Nimbus Mono PS"/>
                <a:cs typeface="Nimbus Mono PS"/>
              </a:rPr>
              <a:t>deactivate</a:t>
            </a:r>
            <a:endParaRPr sz="2800" b="0" i="0" u="none" strike="noStrike" cap="none" spc="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  <a:p>
            <a:pPr marL="457200" lvl="1" indent="0">
              <a:buFont typeface="Arial"/>
              <a:buNone/>
              <a:defRPr/>
            </a:pPr>
            <a:endParaRPr>
              <a:latin typeface="Nimbus Mono PS"/>
              <a:ea typeface="Nimbus Mono PS"/>
              <a:cs typeface="Nimbus Mono P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87118708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Praca ze środowiskami wirtualnymi</a:t>
            </a:r>
            <a:endParaRPr/>
          </a:p>
        </p:txBody>
      </p:sp>
      <p:sp>
        <p:nvSpPr>
          <p:cNvPr id="1272238175" name="Объект 2"/>
          <p:cNvSpPr>
            <a:spLocks noGrp="1"/>
          </p:cNvSpPr>
          <p:nvPr>
            <p:ph idx="1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85000" lnSpcReduction="3000"/>
          </a:bodyPr>
          <a:lstStyle/>
          <a:p>
            <a:pPr>
              <a:defRPr/>
            </a:pPr>
            <a:r>
              <a:rPr/>
              <a:t>Utworzenie środowiska:</a:t>
            </a:r>
            <a:endParaRPr/>
          </a:p>
          <a:p>
            <a:pPr marL="457200" lvl="1" indent="0">
              <a:buFont typeface="Arial"/>
              <a:buNone/>
              <a:defRPr/>
            </a:pPr>
            <a:r>
              <a:rPr lang="pl-PL" sz="28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Nimbus Mono PS"/>
                <a:ea typeface="Nimbus Mono PS"/>
                <a:cs typeface="Nimbus Mono PS"/>
              </a:rPr>
              <a:t>python –m venv </a:t>
            </a:r>
            <a:r>
              <a:rPr lang="pl-PL" sz="28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Nimbus Mono PS"/>
                <a:ea typeface="Nimbus Mono PS"/>
                <a:cs typeface="Nimbus Mono PS"/>
              </a:rPr>
              <a:t>/path/to/venv</a:t>
            </a:r>
            <a:endParaRPr sz="2800">
              <a:latin typeface="Nimbus Mono PS"/>
              <a:ea typeface="Nimbus Mono PS"/>
              <a:cs typeface="Nimbus Mono PS"/>
            </a:endParaRPr>
          </a:p>
          <a:p>
            <a:pPr>
              <a:defRPr/>
            </a:pPr>
            <a:r>
              <a:rPr/>
              <a:t>Pomoc:</a:t>
            </a:r>
            <a:endParaRPr/>
          </a:p>
          <a:p>
            <a:pPr marL="457200" lvl="1" indent="0">
              <a:buFont typeface="Arial"/>
              <a:buNone/>
              <a:defRPr/>
            </a:pPr>
            <a:r>
              <a:rPr lang="pl-PL" sz="28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Nimbus Mono PS"/>
                <a:ea typeface="Nimbus Mono PS"/>
                <a:cs typeface="Nimbus Mono PS"/>
              </a:rPr>
              <a:t>python –h venv</a:t>
            </a:r>
            <a:endParaRPr/>
          </a:p>
          <a:p>
            <a:pPr>
              <a:defRPr/>
            </a:pPr>
            <a:r>
              <a:rPr/>
              <a:t>Aktywacja:</a:t>
            </a:r>
            <a:endParaRPr/>
          </a:p>
          <a:p>
            <a:pPr marL="457200" lvl="1" indent="0">
              <a:buFont typeface="Arial"/>
              <a:buNone/>
              <a:defRPr/>
            </a:pPr>
            <a:r>
              <a:rPr lang="pl-PL" sz="28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Nimbus Mono PS"/>
                <a:ea typeface="Nimbus Mono PS"/>
                <a:cs typeface="Nimbus Mono PS"/>
              </a:rPr>
              <a:t>source </a:t>
            </a:r>
            <a:r>
              <a:rPr lang="pl-PL" sz="28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Nimbus Mono PS"/>
                <a:ea typeface="Nimbus Mono PS"/>
                <a:cs typeface="Nimbus Mono PS"/>
              </a:rPr>
              <a:t>path/to/venv</a:t>
            </a:r>
            <a:r>
              <a:rPr lang="pl-PL" sz="28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Nimbus Mono PS"/>
                <a:ea typeface="Nimbus Mono PS"/>
                <a:cs typeface="Nimbus Mono PS"/>
              </a:rPr>
              <a:t>/bin/</a:t>
            </a:r>
            <a:r>
              <a:rPr lang="pl-PL" sz="28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Nimbus Mono PS"/>
                <a:ea typeface="Nimbus Mono PS"/>
                <a:cs typeface="Nimbus Mono PS"/>
              </a:rPr>
              <a:t>activate</a:t>
            </a:r>
            <a:endParaRPr lang="pl-PL" sz="2800" b="0" i="0" u="none" strike="noStrike" cap="none" spc="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pl-PL" sz="28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Arial"/>
                <a:ea typeface="Arial"/>
                <a:cs typeface="Arial"/>
              </a:rPr>
              <a:t>Dezaktywacja:</a:t>
            </a:r>
            <a:endParaRPr sz="2800"/>
          </a:p>
          <a:p>
            <a:pPr marL="457200" lvl="1" indent="0">
              <a:buFont typeface="Arial"/>
              <a:buNone/>
              <a:defRPr/>
            </a:pPr>
            <a:r>
              <a:rPr lang="pl-PL" sz="28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Nimbus Mono PS"/>
                <a:ea typeface="Nimbus Mono PS"/>
                <a:cs typeface="Nimbus Mono PS"/>
              </a:rPr>
              <a:t>deactivate</a:t>
            </a:r>
            <a:endParaRPr/>
          </a:p>
          <a:p>
            <a:pPr marL="457200" lvl="1" indent="0">
              <a:buFont typeface="Arial"/>
              <a:buNone/>
              <a:defRPr/>
            </a:pPr>
            <a:endParaRPr sz="2800" b="0" i="0" u="none" strike="noStrike" cap="none" spc="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pl-PL" sz="28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Arial"/>
                <a:ea typeface="Arial"/>
                <a:cs typeface="Arial"/>
              </a:rPr>
              <a:t>Zadanie: Przygotuj </a:t>
            </a:r>
            <a:r>
              <a:rPr lang="pl-PL" sz="28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środowisko wirtualne i zainstaluj bibliotekę </a:t>
            </a:r>
            <a:r>
              <a:rPr lang="pl-PL" sz="2800" b="1" i="0" u="none" strike="noStrike" cap="none" spc="0">
                <a:solidFill>
                  <a:schemeClr val="accent6">
                    <a:lumMod val="50000"/>
                  </a:schemeClr>
                </a:solidFill>
                <a:latin typeface="Arial"/>
                <a:ea typeface="Arial"/>
                <a:cs typeface="Arial"/>
              </a:rPr>
              <a:t>bottle</a:t>
            </a:r>
            <a:endParaRPr sz="2800" b="0"/>
          </a:p>
          <a:p>
            <a:pPr marL="457200" lvl="1" indent="0">
              <a:buFont typeface="Arial"/>
              <a:buNone/>
              <a:defRPr/>
            </a:pPr>
            <a:endParaRPr sz="2800" b="0" i="0" u="none" strike="noStrike" cap="none" spc="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  <a:p>
            <a:pPr marL="457200" lvl="1" indent="0">
              <a:buFont typeface="Arial"/>
              <a:buNone/>
              <a:defRPr/>
            </a:pPr>
            <a:endParaRPr>
              <a:latin typeface="Nimbus Mono PS"/>
              <a:ea typeface="Nimbus Mono PS"/>
              <a:cs typeface="Nimbus Mono P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98429091" name="Заголовок 1"/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 fontScale="95000" lnSpcReduction="1000"/>
          </a:bodyPr>
          <a:lstStyle/>
          <a:p>
            <a:pPr>
              <a:defRPr/>
            </a:pPr>
            <a:r>
              <a:rPr/>
              <a:t>Przygotowanie środowiska</a:t>
            </a:r>
            <a:endParaRPr/>
          </a:p>
        </p:txBody>
      </p:sp>
      <p:sp>
        <p:nvSpPr>
          <p:cNvPr id="2095708191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Mając aktywne środowisko, możemy instalować w nim pakiety</a:t>
            </a:r>
            <a:endParaRPr/>
          </a:p>
          <a:p>
            <a:pPr marL="0" indent="0">
              <a:buFont typeface="Arial"/>
              <a:buNone/>
              <a:defRPr/>
            </a:pPr>
            <a:r>
              <a:rPr/>
              <a:t>	</a:t>
            </a:r>
            <a:r>
              <a:rPr lang="pl-PL" sz="32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Nimbus Mono PS"/>
                <a:ea typeface="Nimbus Mono PS"/>
                <a:cs typeface="Nimbus Mono PS"/>
              </a:rPr>
              <a:t>python </a:t>
            </a:r>
            <a:r>
              <a:rPr lang="pl-PL" sz="32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Nimbus Mono PS"/>
                <a:ea typeface="Nimbus Mono PS"/>
                <a:cs typeface="Nimbus Mono PS"/>
              </a:rPr>
              <a:t>–m</a:t>
            </a:r>
            <a:r>
              <a:rPr lang="pl-PL" sz="32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Nimbus Mono PS"/>
                <a:ea typeface="Nimbus Mono PS"/>
                <a:cs typeface="Nimbus Mono PS"/>
              </a:rPr>
              <a:t> pip install ‘nazwa_pakietu’</a:t>
            </a:r>
            <a:endParaRPr/>
          </a:p>
          <a:p>
            <a:pPr>
              <a:defRPr/>
            </a:pPr>
            <a:r>
              <a:rPr/>
              <a:t>Pakiety zostaną zainstalowane tylko w tym środowisku</a:t>
            </a:r>
            <a:endParaRPr/>
          </a:p>
          <a:p>
            <a:pPr>
              <a:defRPr/>
            </a:pPr>
            <a:r>
              <a:rPr/>
              <a:t>Zadanie: Sprawdzić czy dostępne są pakiety systemowe?</a:t>
            </a:r>
            <a:endParaRPr/>
          </a:p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00439405" name="Заголовок 1"/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 fontScale="95000" lnSpcReduction="1000"/>
          </a:bodyPr>
          <a:lstStyle/>
          <a:p>
            <a:pPr>
              <a:defRPr/>
            </a:pPr>
            <a:r>
              <a:rPr/>
              <a:t>Przygotowanie środowiska</a:t>
            </a:r>
            <a:endParaRPr/>
          </a:p>
        </p:txBody>
      </p:sp>
      <p:sp>
        <p:nvSpPr>
          <p:cNvPr id="1724201726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Mając aktywne środowisko, możemy instalować w nim pakiety</a:t>
            </a:r>
            <a:endParaRPr/>
          </a:p>
          <a:p>
            <a:pPr marL="0" indent="0">
              <a:buFont typeface="Arial"/>
              <a:buNone/>
              <a:defRPr/>
            </a:pPr>
            <a:r>
              <a:rPr/>
              <a:t>	</a:t>
            </a:r>
            <a:r>
              <a:rPr lang="pl-PL" sz="32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Nimbus Mono PS"/>
                <a:ea typeface="Nimbus Mono PS"/>
                <a:cs typeface="Nimbus Mono PS"/>
              </a:rPr>
              <a:t>python –m pip install ‘nazwa_pakietu’</a:t>
            </a:r>
            <a:endParaRPr/>
          </a:p>
          <a:p>
            <a:pPr>
              <a:defRPr/>
            </a:pPr>
            <a:r>
              <a:rPr/>
              <a:t>Pakiety zostaną zainstalowane tylko w tym środowisku</a:t>
            </a:r>
            <a:endParaRPr/>
          </a:p>
          <a:p>
            <a:pPr>
              <a:defRPr/>
            </a:pPr>
            <a:r>
              <a:rPr/>
              <a:t>Zadanie: Sprawdzić czy dostępne są pakiety systemowe?</a:t>
            </a:r>
            <a:endParaRPr/>
          </a:p>
          <a:p>
            <a:pPr marL="457200" lvl="1" indent="0">
              <a:buFont typeface="Arial"/>
              <a:buNone/>
              <a:defRPr/>
            </a:pPr>
            <a:r>
              <a:rPr/>
              <a:t>	</a:t>
            </a:r>
            <a:r>
              <a:rPr lang="pl-PL" sz="28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Nimbus Mono PS"/>
                <a:ea typeface="Nimbus Mono PS"/>
                <a:cs typeface="Nimbus Mono PS"/>
              </a:rPr>
              <a:t>–—</a:t>
            </a:r>
            <a:r>
              <a:rPr lang="pl-PL" sz="28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Nimbus Mono PS"/>
                <a:ea typeface="Nimbus Mono PS"/>
                <a:cs typeface="Nimbus Mono PS"/>
              </a:rPr>
              <a:t>system-site-packages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4071451" name="Заголовок 1"/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 fontScale="90000" lnSpcReduction="2000"/>
          </a:bodyPr>
          <a:lstStyle/>
          <a:p>
            <a:pPr>
              <a:defRPr/>
            </a:pPr>
            <a:r>
              <a:rPr lang="pl-PL" sz="4400" b="1" i="0" u="none" strike="noStrike" cap="none" spc="0">
                <a:solidFill>
                  <a:schemeClr val="accent6">
                    <a:lumMod val="50000"/>
                  </a:schemeClr>
                </a:solidFill>
                <a:latin typeface="+mj-lt"/>
                <a:ea typeface="+mj-ea"/>
                <a:cs typeface="Arial"/>
              </a:rPr>
              <a:t>Czy musimy wszystko instalować ręcznie?</a:t>
            </a:r>
            <a:endParaRPr sz="44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93867124" name="Заголовок 1"/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 fontScale="90000" lnSpcReduction="2000"/>
          </a:bodyPr>
          <a:lstStyle/>
          <a:p>
            <a:pPr>
              <a:defRPr/>
            </a:pPr>
            <a:r>
              <a:rPr lang="pl-PL" sz="4400" b="1" i="0" u="none" strike="noStrike" cap="none" spc="0">
                <a:solidFill>
                  <a:schemeClr val="accent6">
                    <a:lumMod val="50000"/>
                  </a:schemeClr>
                </a:solidFill>
                <a:latin typeface="Arial"/>
                <a:ea typeface="Arial"/>
                <a:cs typeface="Arial"/>
              </a:rPr>
              <a:t>Czy musimy wszystko instalować ręcznie?</a:t>
            </a:r>
            <a:endParaRPr sz="4400"/>
          </a:p>
        </p:txBody>
      </p:sp>
      <p:sp>
        <p:nvSpPr>
          <p:cNvPr id="1838424619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 sz="3200"/>
              <a:t>Plik z wymaganiami:</a:t>
            </a:r>
            <a:endParaRPr sz="3200"/>
          </a:p>
          <a:p>
            <a:pPr marL="457200" lvl="1" indent="0">
              <a:buFont typeface="Arial"/>
              <a:buNone/>
              <a:defRPr/>
            </a:pPr>
            <a:r>
              <a:rPr sz="2800">
                <a:latin typeface="Nimbus Mono PS"/>
                <a:ea typeface="Nimbus Mono PS"/>
                <a:cs typeface="Nimbus Mono PS"/>
              </a:rPr>
              <a:t>python –m pip freeze &gt;requirements.txt</a:t>
            </a:r>
            <a:endParaRPr sz="3200">
              <a:latin typeface="Nimbus Mono PS"/>
              <a:cs typeface="Nimbus Mono PS"/>
            </a:endParaRPr>
          </a:p>
          <a:p>
            <a:pPr>
              <a:defRPr/>
            </a:pPr>
            <a:r>
              <a:rPr sz="3200"/>
              <a:t>Instalacja z pliku z wymaganiami:</a:t>
            </a:r>
            <a:endParaRPr sz="3200"/>
          </a:p>
          <a:p>
            <a:pPr marL="457200" lvl="1" indent="0">
              <a:buFont typeface="Arial"/>
              <a:buNone/>
              <a:defRPr/>
            </a:pPr>
            <a:r>
              <a:rPr sz="2800">
                <a:latin typeface="Nimbus Mono PS"/>
                <a:ea typeface="Nimbus Mono PS"/>
                <a:cs typeface="Nimbus Mono PS"/>
              </a:rPr>
              <a:t>Python –m pip install –r requirements.txt</a:t>
            </a:r>
            <a:endParaRPr sz="2800">
              <a:latin typeface="Nimbus Mono PS"/>
              <a:ea typeface="Nimbus Mono PS"/>
              <a:cs typeface="Nimbus Mono PS"/>
            </a:endParaRPr>
          </a:p>
          <a:p>
            <a:pPr>
              <a:defRPr/>
            </a:pPr>
            <a:endParaRPr sz="3200"/>
          </a:p>
          <a:p>
            <a:pPr>
              <a:defRPr/>
            </a:pPr>
            <a:r>
              <a:rPr sz="3200"/>
              <a:t>Nie należy zapominać o uprzednim uruchomieniu środowiska wirtualnego!</a:t>
            </a:r>
            <a:endParaRPr sz="32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28125877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Żródła</a:t>
            </a:r>
            <a:endParaRPr/>
          </a:p>
        </p:txBody>
      </p:sp>
      <p:sp>
        <p:nvSpPr>
          <p:cNvPr id="1412043632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 lang="en-US" sz="32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Arial"/>
                <a:ea typeface="Arial"/>
                <a:cs typeface="Arial"/>
              </a:rPr>
              <a:t>https://docs.python.org/3/</a:t>
            </a:r>
            <a:endParaRPr/>
          </a:p>
          <a:p>
            <a:pPr>
              <a:defRPr/>
            </a:pPr>
            <a:r>
              <a:rPr lang="en-US" sz="3200" b="0" i="0" u="sng" strike="noStrike" cap="none" spc="0">
                <a:solidFill>
                  <a:schemeClr val="accent6">
                    <a:lumMod val="50000"/>
                  </a:schemeClr>
                </a:solidFill>
                <a:latin typeface="Arial"/>
                <a:ea typeface="Arial"/>
                <a:cs typeface="Arial"/>
                <a:hlinkClick r:id="rId3" tooltip="https://totalbooksforu.blogspot.com/2013/07/c-basic-programming-c-programming.html"/>
              </a:rPr>
              <a:t>https://totalbooksforu.blogspot.com/2013/07/c-basic-programming-c-programming.html</a:t>
            </a:r>
            <a:endParaRPr/>
          </a:p>
          <a:p>
            <a:pPr>
              <a:defRPr/>
            </a:pPr>
            <a:r>
              <a:rPr lang="en-US" sz="3200" b="0" i="0" u="sng" strike="noStrike" cap="none" spc="0">
                <a:solidFill>
                  <a:schemeClr val="accent6">
                    <a:lumMod val="50000"/>
                  </a:schemeClr>
                </a:solidFill>
                <a:latin typeface="Arial"/>
                <a:ea typeface="Arial"/>
                <a:cs typeface="Arial"/>
                <a:hlinkClick r:id="rId4" tooltip="https://tenthousandmeters.com/blog/python-behind-the-scenes-1-how-the-cpython-vm-works/"/>
              </a:rPr>
              <a:t>https://tenthousandmeters.com/blog/python-behind-the-scenes-1-how-the-cpython-vm-works/</a:t>
            </a:r>
            <a:endParaRPr/>
          </a:p>
          <a:p>
            <a:pPr>
              <a:defRPr/>
            </a:pPr>
            <a:r>
              <a:rPr lang="en-US" sz="3200" b="0" i="0" u="sng" strike="noStrike" cap="none" spc="0">
                <a:solidFill>
                  <a:schemeClr val="accent6">
                    <a:lumMod val="50000"/>
                  </a:schemeClr>
                </a:solidFill>
                <a:latin typeface="Arial"/>
                <a:ea typeface="Arial"/>
                <a:cs typeface="Arial"/>
                <a:hlinkClick r:id="rId5" tooltip="https://towardsdatascience.com/how-does-python-work-6f21fd197888"/>
              </a:rPr>
              <a:t>https://towardsdatascience.com/how-does-python-work-6f21fd197888</a:t>
            </a:r>
            <a:endParaRPr lang="en-US" sz="3200" b="0" i="0" u="none" strike="noStrike" cap="none" spc="0">
              <a:solidFill>
                <a:schemeClr val="accent6">
                  <a:lumMod val="50000"/>
                </a:schemeClr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en-US" sz="32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Arial"/>
                <a:ea typeface="Arial"/>
                <a:cs typeface="Arial"/>
              </a:rPr>
              <a:t>https://realpython.com/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6709941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pl-PL" sz="4400" b="1" i="0" u="none" strike="noStrike" cap="none" spc="0">
                <a:solidFill>
                  <a:schemeClr val="accent6">
                    <a:lumMod val="50000"/>
                  </a:schemeClr>
                </a:solidFill>
                <a:latin typeface="+mj-lt"/>
                <a:ea typeface="+mj-ea"/>
                <a:cs typeface="Arial"/>
              </a:rPr>
              <a:t>Interpretacja? Kompilacja?</a:t>
            </a:r>
            <a:endParaRPr/>
          </a:p>
        </p:txBody>
      </p:sp>
      <p:sp>
        <p:nvSpPr>
          <p:cNvPr id="134948307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 lang="pl-PL"/>
              <a:t>Języki interpretowane</a:t>
            </a:r>
            <a:endParaRPr lang="pl-PL"/>
          </a:p>
          <a:p>
            <a:pPr marL="457200" lvl="1" indent="0">
              <a:buFont typeface="Arial"/>
              <a:buNone/>
              <a:defRPr/>
            </a:pPr>
            <a:r>
              <a:rPr lang="pl-PL"/>
              <a:t>1. Kod</a:t>
            </a:r>
            <a:endParaRPr lang="pl-PL"/>
          </a:p>
          <a:p>
            <a:pPr marL="457200" lvl="1" indent="0">
              <a:buFont typeface="Arial"/>
              <a:buNone/>
              <a:defRPr/>
            </a:pPr>
            <a:r>
              <a:rPr lang="pl-PL"/>
              <a:t>2. Interpretacja „linijka po linijce” (interpreter)</a:t>
            </a:r>
            <a:endParaRPr lang="pl-PL"/>
          </a:p>
          <a:p>
            <a:pPr marL="457200" lvl="1" indent="0">
              <a:buFont typeface="Arial"/>
              <a:buNone/>
              <a:defRPr/>
            </a:pPr>
            <a:r>
              <a:rPr lang="pl-PL"/>
              <a:t>3.</a:t>
            </a:r>
            <a:r>
              <a:rPr lang="pl-PL" b="0"/>
              <a:t> Kompilacja (opcjonalnie)</a:t>
            </a:r>
            <a:endParaRPr b="0"/>
          </a:p>
          <a:p>
            <a:pPr marL="457200" lvl="1" indent="0">
              <a:buFont typeface="Arial"/>
              <a:buNone/>
              <a:defRPr/>
            </a:pPr>
            <a:r>
              <a:rPr lang="pl-PL"/>
              <a:t>4. Wykonanie</a:t>
            </a:r>
            <a:endParaRPr lang="pl-PL"/>
          </a:p>
        </p:txBody>
      </p:sp>
      <p:pic>
        <p:nvPicPr>
          <p:cNvPr id="603860112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9190738" y="3863185"/>
            <a:ext cx="1254972" cy="2290993"/>
          </a:xfrm>
          <a:prstGeom prst="rect">
            <a:avLst/>
          </a:prstGeom>
        </p:spPr>
      </p:pic>
      <p:pic>
        <p:nvPicPr>
          <p:cNvPr id="217906950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5061001" y="4272378"/>
            <a:ext cx="3065965" cy="1646723"/>
          </a:xfrm>
          <a:prstGeom prst="rect">
            <a:avLst/>
          </a:prstGeom>
        </p:spPr>
      </p:pic>
      <p:pic>
        <p:nvPicPr>
          <p:cNvPr id="915316787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3125679" y="4160788"/>
            <a:ext cx="1425072" cy="1425072"/>
          </a:xfrm>
          <a:prstGeom prst="rect">
            <a:avLst/>
          </a:prstGeom>
        </p:spPr>
      </p:pic>
      <p:pic>
        <p:nvPicPr>
          <p:cNvPr id="1241289209" name=""/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 flipH="0" flipV="0">
            <a:off x="313723" y="4383203"/>
            <a:ext cx="2141748" cy="214174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75702478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Interpreter </a:t>
            </a:r>
            <a:r>
              <a:rPr lang="pl-PL"/>
              <a:t>Pythona</a:t>
            </a:r>
            <a:endParaRPr/>
          </a:p>
        </p:txBody>
      </p:sp>
      <p:sp>
        <p:nvSpPr>
          <p:cNvPr id="746203895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marL="0" indent="0">
              <a:buFont typeface="Arial"/>
              <a:buNone/>
              <a:defRPr/>
            </a:pPr>
            <a:r>
              <a:rPr/>
              <a:t>1. Analiza kodu - </a:t>
            </a:r>
            <a:r>
              <a:rPr/>
              <a:t>Sprawdzenie składni, podział na tokeny</a:t>
            </a:r>
            <a:endParaRPr/>
          </a:p>
          <a:p>
            <a:pPr marL="0" indent="0">
              <a:buFont typeface="Arial"/>
              <a:buNone/>
              <a:defRPr/>
            </a:pPr>
            <a:r>
              <a:rPr/>
              <a:t>2. Generacja Bytecode (pycache)</a:t>
            </a:r>
            <a:endParaRPr/>
          </a:p>
          <a:p>
            <a:pPr marL="0" indent="0">
              <a:buFont typeface="Arial"/>
              <a:buNone/>
              <a:defRPr/>
            </a:pPr>
            <a:r>
              <a:rPr/>
              <a:t>3. Python Virtual Machine</a:t>
            </a:r>
            <a:endParaRPr/>
          </a:p>
          <a:p>
            <a:pPr marL="0" indent="0">
              <a:buFont typeface="Arial"/>
              <a:buNone/>
              <a:defRPr/>
            </a:pPr>
            <a:endParaRPr/>
          </a:p>
          <a:p>
            <a:pPr>
              <a:defRPr/>
            </a:pPr>
            <a:r>
              <a:rPr/>
              <a:t>Istnieje wiele interpreterów:</a:t>
            </a:r>
            <a:endParaRPr/>
          </a:p>
          <a:p>
            <a:pPr marL="0" indent="0">
              <a:buFont typeface="Arial"/>
              <a:buNone/>
              <a:defRPr/>
            </a:pPr>
            <a:r>
              <a:rPr/>
              <a:t>	</a:t>
            </a:r>
            <a:r>
              <a:rPr lang="pl-PL" sz="3200" b="0" i="0" u="sng" strike="noStrike" cap="none" spc="0">
                <a:solidFill>
                  <a:schemeClr val="accent6">
                    <a:lumMod val="50000"/>
                  </a:schemeClr>
                </a:solidFill>
                <a:latin typeface="Arial"/>
                <a:ea typeface="Arial"/>
                <a:cs typeface="Arial"/>
                <a:hlinkClick r:id="rId3" tooltip="https://hackr.io/blog/python-interpreters"/>
              </a:rPr>
              <a:t>https://hackr.io/blog/python-interpreters</a:t>
            </a:r>
            <a:endParaRPr lang="pl-PL" sz="3200" b="0" i="0" u="none" strike="noStrike" cap="none" spc="0">
              <a:solidFill>
                <a:schemeClr val="accent6">
                  <a:lumMod val="50000"/>
                </a:schemeClr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endParaRPr/>
          </a:p>
          <a:p>
            <a:pPr>
              <a:defRPr/>
            </a:pPr>
            <a:r>
              <a:rPr lang="pl-PL" sz="32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Arial"/>
                <a:ea typeface="Arial"/>
                <a:cs typeface="Arial"/>
              </a:rPr>
              <a:t>CPython jest uznawany za „domyślny”</a:t>
            </a:r>
            <a:endParaRPr lang="pl-PL" sz="3200" b="0" i="0" u="none" strike="noStrike" cap="none" spc="0">
              <a:solidFill>
                <a:schemeClr val="accent6">
                  <a:lumMod val="50000"/>
                </a:schemeClr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76350385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Przykład</a:t>
            </a:r>
            <a:endParaRPr/>
          </a:p>
        </p:txBody>
      </p:sp>
      <p:sp>
        <p:nvSpPr>
          <p:cNvPr id="1451348043" name="Объект 2"/>
          <p:cNvSpPr>
            <a:spLocks noGrp="1"/>
          </p:cNvSpPr>
          <p:nvPr>
            <p:ph idx="1"/>
          </p:nvPr>
        </p:nvSpPr>
        <p:spPr bwMode="auto">
          <a:xfrm>
            <a:off x="334078" y="1533749"/>
            <a:ext cx="10577332" cy="4525961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25000" lnSpcReduction="15000"/>
          </a:bodyPr>
          <a:lstStyle/>
          <a:p>
            <a:pPr marL="0" indent="0" algn="ctr">
              <a:buFont typeface="Arial"/>
              <a:buNone/>
              <a:defRPr/>
            </a:pPr>
            <a:r>
              <a:rPr lang="en-US" sz="32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Nimbus Mono PS"/>
                <a:ea typeface="Nimbus Mono PS"/>
                <a:cs typeface="Nimbus Mono PS"/>
              </a:rPr>
              <a:t> </a:t>
            </a:r>
            <a:r>
              <a:rPr lang="en-US" sz="3200" b="1" i="0" u="none" strike="noStrike" cap="none" spc="0">
                <a:solidFill>
                  <a:schemeClr val="accent6">
                    <a:lumMod val="50000"/>
                  </a:schemeClr>
                </a:solidFill>
                <a:latin typeface="Nimbus Mono PS"/>
                <a:ea typeface="Nimbus Mono PS"/>
                <a:cs typeface="Nimbus Mono PS"/>
              </a:rPr>
              <a:t> </a:t>
            </a:r>
            <a:r>
              <a:rPr lang="en-US" sz="8000" b="1" i="0" u="none" strike="noStrike" cap="none" spc="0">
                <a:solidFill>
                  <a:schemeClr val="accent6">
                    <a:lumMod val="50000"/>
                  </a:schemeClr>
                </a:solidFill>
                <a:latin typeface="Nimbus Mono PS"/>
                <a:ea typeface="Nimbus Mono PS"/>
                <a:cs typeface="Nimbus Mono PS"/>
              </a:rPr>
              <a:t>python –m dis  nazwa.py</a:t>
            </a:r>
            <a:endParaRPr sz="8000" b="0" i="0" u="none" strike="noStrike" cap="none" spc="0">
              <a:solidFill>
                <a:schemeClr val="accent6">
                  <a:lumMod val="50000"/>
                </a:schemeClr>
              </a:solidFill>
              <a:latin typeface="Arial Black"/>
              <a:cs typeface="Arial Black"/>
            </a:endParaRPr>
          </a:p>
          <a:p>
            <a:pPr marL="0" indent="0">
              <a:buFont typeface="Arial"/>
              <a:buNone/>
              <a:defRPr/>
            </a:pPr>
            <a:endParaRPr sz="3200" b="0" i="0" u="none" strike="noStrike" cap="none" spc="0">
              <a:solidFill>
                <a:schemeClr val="accent6">
                  <a:lumMod val="50000"/>
                </a:schemeClr>
              </a:solidFill>
              <a:latin typeface="Nimbus Mono PS"/>
              <a:cs typeface="Nimbus Mono PS"/>
            </a:endParaRPr>
          </a:p>
          <a:p>
            <a:pPr marL="0" indent="0">
              <a:buFont typeface="Arial"/>
              <a:buNone/>
              <a:defRPr/>
            </a:pPr>
            <a:r>
              <a:rPr lang="en-US" sz="32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Nimbus Mono PS"/>
                <a:ea typeface="Nimbus Mono PS"/>
                <a:cs typeface="Nimbus Mono PS"/>
              </a:rPr>
              <a:t>  0           0 RESUME                   0</a:t>
            </a:r>
            <a:endParaRPr lang="en-US" sz="3200" b="0" i="0" u="none" strike="noStrike" cap="none" spc="0">
              <a:solidFill>
                <a:schemeClr val="accent6">
                  <a:lumMod val="50000"/>
                </a:schemeClr>
              </a:solidFill>
              <a:latin typeface="Nimbus Mono PS"/>
              <a:ea typeface="Nimbus Mono PS"/>
              <a:cs typeface="Nimbus Mono PS"/>
            </a:endParaRPr>
          </a:p>
          <a:p>
            <a:pPr marL="0" indent="0">
              <a:buFont typeface="Arial"/>
              <a:buNone/>
              <a:defRPr/>
            </a:pPr>
            <a:endParaRPr sz="3200" b="0" i="0" u="none" strike="noStrike" cap="none" spc="0">
              <a:solidFill>
                <a:schemeClr val="accent6">
                  <a:lumMod val="50000"/>
                </a:schemeClr>
              </a:solidFill>
              <a:latin typeface="Nimbus Mono PS"/>
              <a:cs typeface="Nimbus Mono PS"/>
            </a:endParaRPr>
          </a:p>
          <a:p>
            <a:pPr marL="0" indent="0">
              <a:buFont typeface="Arial"/>
              <a:buNone/>
              <a:defRPr/>
            </a:pPr>
            <a:r>
              <a:rPr lang="en-US" sz="32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Nimbus Mono PS"/>
                <a:ea typeface="Nimbus Mono PS"/>
                <a:cs typeface="Nimbus Mono PS"/>
              </a:rPr>
              <a:t>  1           2 LOAD_CONST               0 (&lt;code object hardcore_python_function at 0x7f6243fe72f0, file "sample.py", line 1&gt;)</a:t>
            </a:r>
            <a:endParaRPr sz="3200" b="0" i="0" u="none" strike="noStrike" cap="none" spc="0">
              <a:solidFill>
                <a:schemeClr val="accent6">
                  <a:lumMod val="50000"/>
                </a:schemeClr>
              </a:solidFill>
              <a:latin typeface="Nimbus Mono PS"/>
              <a:cs typeface="Nimbus Mono PS"/>
            </a:endParaRPr>
          </a:p>
          <a:p>
            <a:pPr marL="0" indent="0">
              <a:buFont typeface="Arial"/>
              <a:buNone/>
              <a:defRPr/>
            </a:pPr>
            <a:r>
              <a:rPr lang="en-US" sz="32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Nimbus Mono PS"/>
                <a:ea typeface="Nimbus Mono PS"/>
                <a:cs typeface="Nimbus Mono PS"/>
              </a:rPr>
              <a:t>              4 MAKE_FUNCTION            0</a:t>
            </a:r>
            <a:endParaRPr sz="3200" b="0" i="0" u="none" strike="noStrike" cap="none" spc="0">
              <a:solidFill>
                <a:schemeClr val="accent6">
                  <a:lumMod val="50000"/>
                </a:schemeClr>
              </a:solidFill>
              <a:latin typeface="Nimbus Mono PS"/>
              <a:cs typeface="Nimbus Mono PS"/>
            </a:endParaRPr>
          </a:p>
          <a:p>
            <a:pPr marL="0" indent="0">
              <a:buFont typeface="Arial"/>
              <a:buNone/>
              <a:defRPr/>
            </a:pPr>
            <a:r>
              <a:rPr lang="en-US" sz="32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Nimbus Mono PS"/>
                <a:ea typeface="Nimbus Mono PS"/>
                <a:cs typeface="Nimbus Mono PS"/>
              </a:rPr>
              <a:t>              6 STORE_NAME               0 (hardcore_python_function)</a:t>
            </a:r>
            <a:endParaRPr sz="3200" b="0" i="0" u="none" strike="noStrike" cap="none" spc="0">
              <a:solidFill>
                <a:schemeClr val="accent6">
                  <a:lumMod val="50000"/>
                </a:schemeClr>
              </a:solidFill>
              <a:latin typeface="Nimbus Mono PS"/>
              <a:cs typeface="Nimbus Mono PS"/>
            </a:endParaRPr>
          </a:p>
          <a:p>
            <a:pPr marL="0" indent="0">
              <a:buFont typeface="Arial"/>
              <a:buNone/>
              <a:defRPr/>
            </a:pPr>
            <a:endParaRPr sz="3200" b="0" i="0" u="none" strike="noStrike" cap="none" spc="0">
              <a:solidFill>
                <a:schemeClr val="accent6">
                  <a:lumMod val="50000"/>
                </a:schemeClr>
              </a:solidFill>
              <a:latin typeface="Nimbus Mono PS"/>
              <a:cs typeface="Nimbus Mono PS"/>
            </a:endParaRPr>
          </a:p>
          <a:p>
            <a:pPr marL="0" indent="0">
              <a:buFont typeface="Arial"/>
              <a:buNone/>
              <a:defRPr/>
            </a:pPr>
            <a:r>
              <a:rPr lang="en-US" sz="32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Nimbus Mono PS"/>
                <a:ea typeface="Nimbus Mono PS"/>
                <a:cs typeface="Nimbus Mono PS"/>
              </a:rPr>
              <a:t>  5           8 LOAD_CONST               1 (&lt;code object even_more_hardcore at 0x7f6243e9c030, file "sample.py", line 5&gt;)</a:t>
            </a:r>
            <a:endParaRPr sz="3200" b="0" i="0" u="none" strike="noStrike" cap="none" spc="0">
              <a:solidFill>
                <a:schemeClr val="accent6">
                  <a:lumMod val="50000"/>
                </a:schemeClr>
              </a:solidFill>
              <a:latin typeface="Nimbus Mono PS"/>
              <a:cs typeface="Nimbus Mono PS"/>
            </a:endParaRPr>
          </a:p>
          <a:p>
            <a:pPr marL="0" indent="0">
              <a:buFont typeface="Arial"/>
              <a:buNone/>
              <a:defRPr/>
            </a:pPr>
            <a:r>
              <a:rPr lang="en-US" sz="32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Nimbus Mono PS"/>
                <a:ea typeface="Nimbus Mono PS"/>
                <a:cs typeface="Nimbus Mono PS"/>
              </a:rPr>
              <a:t>             10 MAKE_FUNCTION            0</a:t>
            </a:r>
            <a:endParaRPr sz="3200" b="0" i="0" u="none" strike="noStrike" cap="none" spc="0">
              <a:solidFill>
                <a:schemeClr val="accent6">
                  <a:lumMod val="50000"/>
                </a:schemeClr>
              </a:solidFill>
              <a:latin typeface="Nimbus Mono PS"/>
              <a:cs typeface="Nimbus Mono PS"/>
            </a:endParaRPr>
          </a:p>
          <a:p>
            <a:pPr marL="0" indent="0">
              <a:buFont typeface="Arial"/>
              <a:buNone/>
              <a:defRPr/>
            </a:pPr>
            <a:r>
              <a:rPr lang="en-US" sz="32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Nimbus Mono PS"/>
                <a:ea typeface="Nimbus Mono PS"/>
                <a:cs typeface="Nimbus Mono PS"/>
              </a:rPr>
              <a:t>             12 STORE_NAME               1 (even_more_hardcore)</a:t>
            </a:r>
            <a:endParaRPr sz="3200" b="0" i="0" u="none" strike="noStrike" cap="none" spc="0">
              <a:solidFill>
                <a:schemeClr val="accent6">
                  <a:lumMod val="50000"/>
                </a:schemeClr>
              </a:solidFill>
              <a:latin typeface="Nimbus Mono PS"/>
              <a:cs typeface="Nimbus Mono PS"/>
            </a:endParaRPr>
          </a:p>
          <a:p>
            <a:pPr marL="0" indent="0">
              <a:buFont typeface="Arial"/>
              <a:buNone/>
              <a:defRPr/>
            </a:pPr>
            <a:endParaRPr sz="3200" b="0" i="0" u="none" strike="noStrike" cap="none" spc="0">
              <a:solidFill>
                <a:schemeClr val="accent6">
                  <a:lumMod val="50000"/>
                </a:schemeClr>
              </a:solidFill>
              <a:latin typeface="Nimbus Mono PS"/>
              <a:cs typeface="Nimbus Mono PS"/>
            </a:endParaRPr>
          </a:p>
          <a:p>
            <a:pPr marL="0" indent="0">
              <a:buFont typeface="Arial"/>
              <a:buNone/>
              <a:defRPr/>
            </a:pPr>
            <a:r>
              <a:rPr lang="en-US" sz="32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Nimbus Mono PS"/>
                <a:ea typeface="Nimbus Mono PS"/>
                <a:cs typeface="Nimbus Mono PS"/>
              </a:rPr>
              <a:t> 12          14 PUSH_NULL</a:t>
            </a:r>
            <a:endParaRPr sz="3200" b="0" i="0" u="none" strike="noStrike" cap="none" spc="0">
              <a:solidFill>
                <a:schemeClr val="accent6">
                  <a:lumMod val="50000"/>
                </a:schemeClr>
              </a:solidFill>
              <a:latin typeface="Nimbus Mono PS"/>
              <a:cs typeface="Nimbus Mono PS"/>
            </a:endParaRPr>
          </a:p>
          <a:p>
            <a:pPr marL="0" indent="0">
              <a:buFont typeface="Arial"/>
              <a:buNone/>
              <a:defRPr/>
            </a:pPr>
            <a:r>
              <a:rPr lang="en-US" sz="32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Nimbus Mono PS"/>
                <a:ea typeface="Nimbus Mono PS"/>
                <a:cs typeface="Nimbus Mono PS"/>
              </a:rPr>
              <a:t>             16 LOAD_NAME                0 (hardcore_python_function)</a:t>
            </a:r>
            <a:endParaRPr sz="3200" b="0" i="0" u="none" strike="noStrike" cap="none" spc="0">
              <a:solidFill>
                <a:schemeClr val="accent6">
                  <a:lumMod val="50000"/>
                </a:schemeClr>
              </a:solidFill>
              <a:latin typeface="Nimbus Mono PS"/>
              <a:cs typeface="Nimbus Mono PS"/>
            </a:endParaRPr>
          </a:p>
          <a:p>
            <a:pPr marL="0" indent="0">
              <a:buFont typeface="Arial"/>
              <a:buNone/>
              <a:defRPr/>
            </a:pPr>
            <a:r>
              <a:rPr lang="en-US" sz="32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Nimbus Mono PS"/>
                <a:ea typeface="Nimbus Mono PS"/>
                <a:cs typeface="Nimbus Mono PS"/>
              </a:rPr>
              <a:t>             18 PRECALL                  0</a:t>
            </a:r>
            <a:endParaRPr sz="3200" b="0" i="0" u="none" strike="noStrike" cap="none" spc="0">
              <a:solidFill>
                <a:schemeClr val="accent6">
                  <a:lumMod val="50000"/>
                </a:schemeClr>
              </a:solidFill>
              <a:latin typeface="Nimbus Mono PS"/>
              <a:cs typeface="Nimbus Mono PS"/>
            </a:endParaRPr>
          </a:p>
          <a:p>
            <a:pPr marL="0" indent="0">
              <a:buFont typeface="Arial"/>
              <a:buNone/>
              <a:defRPr/>
            </a:pPr>
            <a:r>
              <a:rPr lang="en-US" sz="32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Nimbus Mono PS"/>
                <a:ea typeface="Nimbus Mono PS"/>
                <a:cs typeface="Nimbus Mono PS"/>
              </a:rPr>
              <a:t>             22 CALL                     0</a:t>
            </a:r>
            <a:endParaRPr sz="3200" b="0" i="0" u="none" strike="noStrike" cap="none" spc="0">
              <a:solidFill>
                <a:schemeClr val="accent6">
                  <a:lumMod val="50000"/>
                </a:schemeClr>
              </a:solidFill>
              <a:latin typeface="Nimbus Mono PS"/>
              <a:cs typeface="Nimbus Mono PS"/>
            </a:endParaRPr>
          </a:p>
          <a:p>
            <a:pPr marL="0" indent="0">
              <a:buFont typeface="Arial"/>
              <a:buNone/>
              <a:defRPr/>
            </a:pPr>
            <a:r>
              <a:rPr lang="en-US" sz="32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Nimbus Mono PS"/>
                <a:ea typeface="Nimbus Mono PS"/>
                <a:cs typeface="Nimbus Mono PS"/>
              </a:rPr>
              <a:t>             32 POP_TOP</a:t>
            </a:r>
            <a:endParaRPr sz="3200" b="0" i="0" u="none" strike="noStrike" cap="none" spc="0">
              <a:solidFill>
                <a:schemeClr val="accent6">
                  <a:lumMod val="50000"/>
                </a:schemeClr>
              </a:solidFill>
              <a:latin typeface="Nimbus Mono PS"/>
              <a:cs typeface="Nimbus Mono PS"/>
            </a:endParaRPr>
          </a:p>
          <a:p>
            <a:pPr marL="0" indent="0">
              <a:buFont typeface="Arial"/>
              <a:buNone/>
              <a:defRPr/>
            </a:pPr>
            <a:endParaRPr sz="3200" b="0" i="0" u="none" strike="noStrike" cap="none" spc="0">
              <a:solidFill>
                <a:schemeClr val="accent6">
                  <a:lumMod val="50000"/>
                </a:schemeClr>
              </a:solidFill>
              <a:latin typeface="Nimbus Mono PS"/>
              <a:cs typeface="Nimbus Mono PS"/>
            </a:endParaRPr>
          </a:p>
          <a:p>
            <a:pPr marL="0" indent="0">
              <a:buFont typeface="Arial"/>
              <a:buNone/>
              <a:defRPr/>
            </a:pPr>
            <a:r>
              <a:rPr lang="en-US" sz="32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Nimbus Mono PS"/>
                <a:ea typeface="Nimbus Mono PS"/>
                <a:cs typeface="Nimbus Mono PS"/>
              </a:rPr>
              <a:t> 14          34 PUSH_NULL</a:t>
            </a:r>
            <a:endParaRPr sz="3200" b="0" i="0" u="none" strike="noStrike" cap="none" spc="0">
              <a:solidFill>
                <a:schemeClr val="accent6">
                  <a:lumMod val="50000"/>
                </a:schemeClr>
              </a:solidFill>
              <a:latin typeface="Nimbus Mono PS"/>
              <a:cs typeface="Nimbus Mono PS"/>
            </a:endParaRPr>
          </a:p>
          <a:p>
            <a:pPr marL="0" indent="0">
              <a:buFont typeface="Arial"/>
              <a:buNone/>
              <a:defRPr/>
            </a:pPr>
            <a:r>
              <a:rPr lang="en-US" sz="32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Nimbus Mono PS"/>
                <a:ea typeface="Nimbus Mono PS"/>
                <a:cs typeface="Nimbus Mono PS"/>
              </a:rPr>
              <a:t>             36 LOAD_NAME                1 (even_more_hardcore)</a:t>
            </a:r>
            <a:endParaRPr sz="3200" b="0" i="0" u="none" strike="noStrike" cap="none" spc="0">
              <a:solidFill>
                <a:schemeClr val="accent6">
                  <a:lumMod val="50000"/>
                </a:schemeClr>
              </a:solidFill>
              <a:latin typeface="Nimbus Mono PS"/>
              <a:cs typeface="Nimbus Mono PS"/>
            </a:endParaRPr>
          </a:p>
          <a:p>
            <a:pPr marL="0" indent="0">
              <a:buFont typeface="Arial"/>
              <a:buNone/>
              <a:defRPr/>
            </a:pPr>
            <a:r>
              <a:rPr lang="en-US" sz="32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Nimbus Mono PS"/>
                <a:ea typeface="Nimbus Mono PS"/>
                <a:cs typeface="Nimbus Mono PS"/>
              </a:rPr>
              <a:t>             38 PRECALL                  0</a:t>
            </a:r>
            <a:endParaRPr sz="3200" b="0" i="0" u="none" strike="noStrike" cap="none" spc="0">
              <a:solidFill>
                <a:schemeClr val="accent6">
                  <a:lumMod val="50000"/>
                </a:schemeClr>
              </a:solidFill>
              <a:latin typeface="Nimbus Mono PS"/>
              <a:cs typeface="Nimbus Mono PS"/>
            </a:endParaRPr>
          </a:p>
          <a:p>
            <a:pPr marL="0" indent="0">
              <a:buFont typeface="Arial"/>
              <a:buNone/>
              <a:defRPr/>
            </a:pPr>
            <a:r>
              <a:rPr lang="en-US" sz="32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Nimbus Mono PS"/>
                <a:ea typeface="Nimbus Mono PS"/>
                <a:cs typeface="Nimbus Mono PS"/>
              </a:rPr>
              <a:t>             42 CALL                     0</a:t>
            </a:r>
            <a:endParaRPr sz="3200" b="0" i="0" u="none" strike="noStrike" cap="none" spc="0">
              <a:solidFill>
                <a:schemeClr val="accent6">
                  <a:lumMod val="50000"/>
                </a:schemeClr>
              </a:solidFill>
              <a:latin typeface="Nimbus Mono PS"/>
              <a:cs typeface="Nimbus Mono PS"/>
            </a:endParaRPr>
          </a:p>
          <a:p>
            <a:pPr marL="0" indent="0">
              <a:buFont typeface="Arial"/>
              <a:buNone/>
              <a:defRPr/>
            </a:pPr>
            <a:r>
              <a:rPr lang="en-US" sz="32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Nimbus Mono PS"/>
                <a:ea typeface="Nimbus Mono PS"/>
                <a:cs typeface="Nimbus Mono PS"/>
              </a:rPr>
              <a:t>             52 POP_TOP</a:t>
            </a:r>
            <a:endParaRPr sz="3200" b="0" i="0" u="none" strike="noStrike" cap="none" spc="0">
              <a:solidFill>
                <a:schemeClr val="accent6">
                  <a:lumMod val="50000"/>
                </a:schemeClr>
              </a:solidFill>
              <a:latin typeface="Nimbus Mono PS"/>
              <a:cs typeface="Nimbus Mono PS"/>
            </a:endParaRPr>
          </a:p>
          <a:p>
            <a:pPr marL="0" indent="0">
              <a:buFont typeface="Arial"/>
              <a:buNone/>
              <a:defRPr/>
            </a:pPr>
            <a:r>
              <a:rPr lang="en-US" sz="32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Nimbus Mono PS"/>
                <a:ea typeface="Nimbus Mono PS"/>
                <a:cs typeface="Nimbus Mono PS"/>
              </a:rPr>
              <a:t>             54 LOAD_CONST               2 (None)</a:t>
            </a:r>
            <a:endParaRPr sz="3200" b="0" i="0" u="none" strike="noStrike" cap="none" spc="0">
              <a:solidFill>
                <a:schemeClr val="accent6">
                  <a:lumMod val="50000"/>
                </a:schemeClr>
              </a:solidFill>
              <a:latin typeface="Nimbus Mono PS"/>
              <a:cs typeface="Nimbus Mono PS"/>
            </a:endParaRPr>
          </a:p>
          <a:p>
            <a:pPr marL="0" indent="0">
              <a:buFont typeface="Arial"/>
              <a:buNone/>
              <a:defRPr/>
            </a:pPr>
            <a:r>
              <a:rPr lang="en-US" sz="32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Nimbus Mono PS"/>
                <a:ea typeface="Nimbus Mono PS"/>
                <a:cs typeface="Nimbus Mono PS"/>
              </a:rPr>
              <a:t>             56 RETURN_VALUE</a:t>
            </a:r>
            <a:endParaRPr sz="3200" b="0" i="0" u="none" strike="noStrike" cap="none" spc="0">
              <a:solidFill>
                <a:schemeClr val="accent6">
                  <a:lumMod val="50000"/>
                </a:schemeClr>
              </a:solidFill>
              <a:latin typeface="Nimbus Mono PS"/>
              <a:cs typeface="Nimbus Mono PS"/>
            </a:endParaRPr>
          </a:p>
          <a:p>
            <a:pPr marL="0" indent="0">
              <a:buFont typeface="Arial"/>
              <a:buNone/>
              <a:defRPr/>
            </a:pPr>
            <a:endParaRPr sz="3200" b="0" i="0" u="none" strike="noStrike" cap="none" spc="0">
              <a:solidFill>
                <a:schemeClr val="accent6">
                  <a:lumMod val="50000"/>
                </a:schemeClr>
              </a:solidFill>
              <a:latin typeface="Nimbus Mono PS"/>
              <a:cs typeface="Nimbus Mono PS"/>
            </a:endParaRPr>
          </a:p>
          <a:p>
            <a:pPr marL="0" indent="0">
              <a:buFont typeface="Arial"/>
              <a:buNone/>
              <a:defRPr/>
            </a:pPr>
            <a:r>
              <a:rPr lang="en-US" sz="32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Nimbus Mono PS"/>
                <a:ea typeface="Nimbus Mono PS"/>
                <a:cs typeface="Nimbus Mono PS"/>
              </a:rPr>
              <a:t>Disassembly of &lt;code object hardcore_python_function at 0x7f6243fe72f0, file "sample.py", line 1&gt;:</a:t>
            </a:r>
            <a:endParaRPr sz="3200" b="0" i="0" u="none" strike="noStrike" cap="none" spc="0">
              <a:solidFill>
                <a:schemeClr val="accent6">
                  <a:lumMod val="50000"/>
                </a:schemeClr>
              </a:solidFill>
              <a:latin typeface="Nimbus Mono PS"/>
              <a:cs typeface="Nimbus Mono PS"/>
            </a:endParaRPr>
          </a:p>
          <a:p>
            <a:pPr marL="0" indent="0">
              <a:buFont typeface="Arial"/>
              <a:buNone/>
              <a:defRPr/>
            </a:pPr>
            <a:r>
              <a:rPr lang="en-US" sz="32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Nimbus Mono PS"/>
                <a:ea typeface="Nimbus Mono PS"/>
                <a:cs typeface="Nimbus Mono PS"/>
              </a:rPr>
              <a:t>  1           0 RESUME                   0</a:t>
            </a:r>
            <a:endParaRPr sz="3200" b="0" i="0" u="none" strike="noStrike" cap="none" spc="0">
              <a:solidFill>
                <a:schemeClr val="accent6">
                  <a:lumMod val="50000"/>
                </a:schemeClr>
              </a:solidFill>
              <a:latin typeface="Nimbus Mono PS"/>
              <a:cs typeface="Nimbus Mono PS"/>
            </a:endParaRPr>
          </a:p>
          <a:p>
            <a:pPr marL="0" indent="0">
              <a:buFont typeface="Arial"/>
              <a:buNone/>
              <a:defRPr/>
            </a:pPr>
            <a:endParaRPr sz="3200" b="0" i="0" u="none" strike="noStrike" cap="none" spc="0">
              <a:solidFill>
                <a:schemeClr val="accent6">
                  <a:lumMod val="50000"/>
                </a:schemeClr>
              </a:solidFill>
              <a:latin typeface="Nimbus Mono PS"/>
              <a:cs typeface="Nimbus Mono PS"/>
            </a:endParaRPr>
          </a:p>
          <a:p>
            <a:pPr marL="0" indent="0">
              <a:buFont typeface="Arial"/>
              <a:buNone/>
              <a:defRPr/>
            </a:pPr>
            <a:r>
              <a:rPr lang="en-US" sz="32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Nimbus Mono PS"/>
                <a:ea typeface="Nimbus Mono PS"/>
                <a:cs typeface="Nimbus Mono PS"/>
              </a:rPr>
              <a:t>  2           2 LOAD_GLOBAL              1 (NULL + print)</a:t>
            </a:r>
            <a:endParaRPr sz="3200" b="0" i="0" u="none" strike="noStrike" cap="none" spc="0">
              <a:solidFill>
                <a:schemeClr val="accent6">
                  <a:lumMod val="50000"/>
                </a:schemeClr>
              </a:solidFill>
              <a:latin typeface="Nimbus Mono PS"/>
              <a:cs typeface="Nimbus Mono PS"/>
            </a:endParaRPr>
          </a:p>
          <a:p>
            <a:pPr marL="0" indent="0">
              <a:buFont typeface="Arial"/>
              <a:buNone/>
              <a:defRPr/>
            </a:pPr>
            <a:r>
              <a:rPr lang="en-US" sz="32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Nimbus Mono PS"/>
                <a:ea typeface="Nimbus Mono PS"/>
                <a:cs typeface="Nimbus Mono PS"/>
              </a:rPr>
              <a:t>             14 LOAD_CONST               1 ('wąż rzeczny')</a:t>
            </a:r>
            <a:endParaRPr sz="3200" b="0" i="0" u="none" strike="noStrike" cap="none" spc="0">
              <a:solidFill>
                <a:schemeClr val="accent6">
                  <a:lumMod val="50000"/>
                </a:schemeClr>
              </a:solidFill>
              <a:latin typeface="Nimbus Mono PS"/>
              <a:cs typeface="Nimbus Mono PS"/>
            </a:endParaRPr>
          </a:p>
          <a:p>
            <a:pPr marL="0" indent="0">
              <a:buFont typeface="Arial"/>
              <a:buNone/>
              <a:defRPr/>
            </a:pPr>
            <a:r>
              <a:rPr lang="en-US" sz="32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Nimbus Mono PS"/>
                <a:ea typeface="Nimbus Mono PS"/>
                <a:cs typeface="Nimbus Mono PS"/>
              </a:rPr>
              <a:t>             16 PRECALL                  1</a:t>
            </a:r>
            <a:endParaRPr sz="3200" b="0" i="0" u="none" strike="noStrike" cap="none" spc="0">
              <a:solidFill>
                <a:schemeClr val="accent6">
                  <a:lumMod val="50000"/>
                </a:schemeClr>
              </a:solidFill>
              <a:latin typeface="Nimbus Mono PS"/>
              <a:cs typeface="Nimbus Mono PS"/>
            </a:endParaRPr>
          </a:p>
          <a:p>
            <a:pPr marL="0" indent="0">
              <a:buFont typeface="Arial"/>
              <a:buNone/>
              <a:defRPr/>
            </a:pPr>
            <a:r>
              <a:rPr lang="en-US" sz="32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Nimbus Mono PS"/>
                <a:ea typeface="Nimbus Mono PS"/>
                <a:cs typeface="Nimbus Mono PS"/>
              </a:rPr>
              <a:t>             20 CALL                     1</a:t>
            </a:r>
            <a:endParaRPr sz="3200" b="0" i="0" u="none" strike="noStrike" cap="none" spc="0">
              <a:solidFill>
                <a:schemeClr val="accent6">
                  <a:lumMod val="50000"/>
                </a:schemeClr>
              </a:solidFill>
              <a:latin typeface="Nimbus Mono PS"/>
              <a:cs typeface="Nimbus Mono PS"/>
            </a:endParaRPr>
          </a:p>
          <a:p>
            <a:pPr marL="0" indent="0">
              <a:buFont typeface="Arial"/>
              <a:buNone/>
              <a:defRPr/>
            </a:pPr>
            <a:r>
              <a:rPr lang="en-US" sz="32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Nimbus Mono PS"/>
                <a:ea typeface="Nimbus Mono PS"/>
                <a:cs typeface="Nimbus Mono PS"/>
              </a:rPr>
              <a:t>             30 POP_TOP</a:t>
            </a:r>
            <a:endParaRPr sz="3200" b="0" i="0" u="none" strike="noStrike" cap="none" spc="0">
              <a:solidFill>
                <a:schemeClr val="accent6">
                  <a:lumMod val="50000"/>
                </a:schemeClr>
              </a:solidFill>
              <a:latin typeface="Nimbus Mono PS"/>
              <a:cs typeface="Nimbus Mono PS"/>
            </a:endParaRPr>
          </a:p>
          <a:p>
            <a:pPr marL="0" indent="0">
              <a:buFont typeface="Arial"/>
              <a:buNone/>
              <a:defRPr/>
            </a:pPr>
            <a:endParaRPr sz="3200" b="0" i="0" u="none" strike="noStrike" cap="none" spc="0">
              <a:solidFill>
                <a:schemeClr val="accent6">
                  <a:lumMod val="50000"/>
                </a:schemeClr>
              </a:solidFill>
              <a:latin typeface="Nimbus Mono PS"/>
              <a:cs typeface="Nimbus Mono PS"/>
            </a:endParaRPr>
          </a:p>
          <a:p>
            <a:pPr marL="0" indent="0">
              <a:buFont typeface="Arial"/>
              <a:buNone/>
              <a:defRPr/>
            </a:pPr>
            <a:r>
              <a:rPr lang="en-US" sz="32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Nimbus Mono PS"/>
                <a:ea typeface="Nimbus Mono PS"/>
                <a:cs typeface="Nimbus Mono PS"/>
              </a:rPr>
              <a:t>  3          32 LOAD_CONST               2 (1337)</a:t>
            </a:r>
            <a:endParaRPr sz="3200" b="0" i="0" u="none" strike="noStrike" cap="none" spc="0">
              <a:solidFill>
                <a:schemeClr val="accent6">
                  <a:lumMod val="50000"/>
                </a:schemeClr>
              </a:solidFill>
              <a:latin typeface="Nimbus Mono PS"/>
              <a:cs typeface="Nimbus Mono PS"/>
            </a:endParaRPr>
          </a:p>
          <a:p>
            <a:pPr marL="0" indent="0">
              <a:buFont typeface="Arial"/>
              <a:buNone/>
              <a:defRPr/>
            </a:pPr>
            <a:r>
              <a:rPr lang="en-US" sz="32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Nimbus Mono PS"/>
                <a:ea typeface="Nimbus Mono PS"/>
                <a:cs typeface="Nimbus Mono PS"/>
              </a:rPr>
              <a:t>             34 RETURN_VALUE</a:t>
            </a:r>
            <a:endParaRPr lang="en-US" sz="3200" b="0" i="0" u="none" strike="noStrike" cap="none" spc="0">
              <a:solidFill>
                <a:schemeClr val="accent6">
                  <a:lumMod val="50000"/>
                </a:schemeClr>
              </a:solidFill>
              <a:latin typeface="Nimbus Mono PS"/>
              <a:ea typeface="Nimbus Mono PS"/>
              <a:cs typeface="Nimbus Mono PS"/>
            </a:endParaRPr>
          </a:p>
          <a:p>
            <a:pPr marL="0" indent="0">
              <a:buFont typeface="Arial"/>
              <a:buNone/>
              <a:defRPr/>
            </a:pPr>
            <a:endParaRPr sz="3200" b="0" i="0" u="none" strike="noStrike" cap="none" spc="0">
              <a:solidFill>
                <a:schemeClr val="accent6">
                  <a:lumMod val="50000"/>
                </a:schemeClr>
              </a:solidFill>
              <a:latin typeface="Nimbus Mono PS"/>
              <a:cs typeface="Nimbus Mono PS"/>
            </a:endParaRPr>
          </a:p>
          <a:p>
            <a:pPr marL="0" indent="0">
              <a:buFont typeface="Arial"/>
              <a:buNone/>
              <a:defRPr/>
            </a:pPr>
            <a:r>
              <a:rPr lang="en-US" sz="32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Nimbus Mono PS"/>
                <a:ea typeface="Nimbus Mono PS"/>
                <a:cs typeface="Nimbus Mono PS"/>
              </a:rPr>
              <a:t>......</a:t>
            </a:r>
            <a:endParaRPr lang="en-US" sz="3200" b="0" i="0" u="none" strike="noStrike" cap="none" spc="0">
              <a:solidFill>
                <a:schemeClr val="accent6">
                  <a:lumMod val="50000"/>
                </a:schemeClr>
              </a:solidFill>
              <a:latin typeface="Nimbus Mono PS"/>
              <a:ea typeface="Nimbus Mono PS"/>
              <a:cs typeface="Nimbus Mono PS"/>
            </a:endParaRPr>
          </a:p>
          <a:p>
            <a:pPr marL="0" indent="0">
              <a:buFont typeface="Arial"/>
              <a:buNone/>
              <a:defRPr/>
            </a:pPr>
            <a:r>
              <a:rPr lang="en-US" sz="32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Nimbus Mono PS"/>
                <a:ea typeface="Nimbus Mono PS"/>
                <a:cs typeface="Nimbus Mono PS"/>
              </a:rPr>
              <a:t>......</a:t>
            </a:r>
            <a:endParaRPr lang="en-US" sz="3200" b="0" i="0" u="none" strike="noStrike" cap="none" spc="0">
              <a:solidFill>
                <a:schemeClr val="accent6">
                  <a:lumMod val="50000"/>
                </a:schemeClr>
              </a:solidFill>
              <a:latin typeface="Nimbus Mono PS"/>
              <a:ea typeface="Nimbus Mono PS"/>
              <a:cs typeface="Nimbus Mono PS"/>
            </a:endParaRPr>
          </a:p>
          <a:p>
            <a:pPr marL="0" indent="0">
              <a:buFont typeface="Arial"/>
              <a:buNone/>
              <a:defRPr/>
            </a:pPr>
            <a:r>
              <a:rPr lang="en-US" sz="32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Nimbus Mono PS"/>
                <a:ea typeface="Nimbus Mono PS"/>
                <a:cs typeface="Nimbus Mono PS"/>
              </a:rPr>
              <a:t>......</a:t>
            </a:r>
            <a:endParaRPr lang="en-US" sz="3200" b="0" i="0" u="none" strike="noStrike" cap="none" spc="0">
              <a:solidFill>
                <a:schemeClr val="accent6">
                  <a:lumMod val="50000"/>
                </a:schemeClr>
              </a:solidFill>
              <a:latin typeface="Nimbus Mono PS"/>
              <a:cs typeface="Nimbus Mono PS"/>
            </a:endParaRPr>
          </a:p>
          <a:p>
            <a:pPr marL="0" indent="0">
              <a:buFont typeface="Arial"/>
              <a:buNone/>
              <a:defRPr/>
            </a:pPr>
            <a:endParaRPr sz="3200" b="0" i="0" u="none" strike="noStrike" cap="none" spc="0">
              <a:solidFill>
                <a:schemeClr val="accent6">
                  <a:lumMod val="50000"/>
                </a:schemeClr>
              </a:solidFill>
              <a:latin typeface="Nimbus Mono PS"/>
              <a:cs typeface="Nimbus Mono PS"/>
            </a:endParaRPr>
          </a:p>
        </p:txBody>
      </p:sp>
      <p:pic>
        <p:nvPicPr>
          <p:cNvPr id="1846226821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6303139" y="2952686"/>
            <a:ext cx="5658154" cy="36431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58439100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Bytecode</a:t>
            </a:r>
            <a:endParaRPr/>
          </a:p>
        </p:txBody>
      </p:sp>
      <p:sp>
        <p:nvSpPr>
          <p:cNvPr id="498917868" name="Объект 2"/>
          <p:cNvSpPr>
            <a:spLocks noGrp="1"/>
          </p:cNvSpPr>
          <p:nvPr>
            <p:ph idx="1"/>
          </p:nvPr>
        </p:nvSpPr>
        <p:spPr bwMode="auto">
          <a:xfrm flipH="0" flipV="0">
            <a:off x="5420023" y="3429000"/>
            <a:ext cx="5956562" cy="551469"/>
          </a:xfrm>
        </p:spPr>
        <p:txBody>
          <a:bodyPr/>
          <a:lstStyle/>
          <a:p>
            <a:pPr marL="457200" lvl="1" indent="0" algn="ctr">
              <a:buFont typeface="Arial"/>
              <a:buNone/>
              <a:defRPr/>
            </a:pPr>
            <a:r>
              <a:rPr lang="en-US" sz="2400" b="1" i="0" u="none" strike="noStrike" cap="none" spc="0">
                <a:solidFill>
                  <a:schemeClr val="accent6">
                    <a:lumMod val="50000"/>
                  </a:schemeClr>
                </a:solidFill>
                <a:latin typeface="Nimbus Mono PS"/>
                <a:ea typeface="Nimbus Mono PS"/>
                <a:cs typeface="Nimbus Mono PS"/>
              </a:rPr>
              <a:t>python –m py_compile nazwa.py</a:t>
            </a:r>
            <a:endParaRPr/>
          </a:p>
        </p:txBody>
      </p:sp>
      <p:pic>
        <p:nvPicPr>
          <p:cNvPr id="295583251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897014" y="1275896"/>
            <a:ext cx="4190096" cy="540914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27310894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Bytecode</a:t>
            </a:r>
            <a:endParaRPr/>
          </a:p>
        </p:txBody>
      </p:sp>
      <p:sp>
        <p:nvSpPr>
          <p:cNvPr id="857190671" name="Объект 2"/>
          <p:cNvSpPr>
            <a:spLocks noGrp="1"/>
          </p:cNvSpPr>
          <p:nvPr>
            <p:ph idx="1"/>
          </p:nvPr>
        </p:nvSpPr>
        <p:spPr bwMode="auto">
          <a:xfrm flipH="0" flipV="0">
            <a:off x="5420022" y="3429000"/>
            <a:ext cx="5956561" cy="551468"/>
          </a:xfrm>
        </p:spPr>
        <p:txBody>
          <a:bodyPr/>
          <a:lstStyle/>
          <a:p>
            <a:pPr marL="457200" lvl="1" indent="0" algn="ctr">
              <a:buFont typeface="Arial"/>
              <a:buNone/>
              <a:defRPr/>
            </a:pPr>
            <a:r>
              <a:rPr lang="en-US" sz="2400" b="1" i="0" u="none" strike="noStrike" cap="none" spc="0">
                <a:solidFill>
                  <a:schemeClr val="accent6">
                    <a:lumMod val="50000"/>
                  </a:schemeClr>
                </a:solidFill>
                <a:latin typeface="Nimbus Mono PS"/>
                <a:ea typeface="Nimbus Mono PS"/>
                <a:cs typeface="Nimbus Mono PS"/>
              </a:rPr>
              <a:t>python –m py_compile nazwa.py</a:t>
            </a:r>
            <a:endParaRPr/>
          </a:p>
        </p:txBody>
      </p:sp>
      <p:pic>
        <p:nvPicPr>
          <p:cNvPr id="616172032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897013" y="1275895"/>
            <a:ext cx="4190095" cy="5409143"/>
          </a:xfrm>
          <a:prstGeom prst="rect">
            <a:avLst/>
          </a:prstGeom>
        </p:spPr>
      </p:pic>
      <p:sp>
        <p:nvSpPr>
          <p:cNvPr id="286867064" name=""/>
          <p:cNvSpPr txBox="1"/>
          <p:nvPr/>
        </p:nvSpPr>
        <p:spPr bwMode="auto">
          <a:xfrm flipH="0" flipV="0">
            <a:off x="5904418" y="4529912"/>
            <a:ext cx="5238536" cy="11890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83879" indent="-283879">
              <a:buFont typeface="Arial"/>
              <a:buChar char="•"/>
              <a:defRPr/>
            </a:pPr>
            <a:r>
              <a:rPr/>
              <a:t>Zadanie: napisać przykładowy program i sprawdzić wynik kompilacji</a:t>
            </a:r>
            <a:endParaRPr/>
          </a:p>
          <a:p>
            <a:pPr marL="283879" indent="-283879">
              <a:buFont typeface="Arial"/>
              <a:buChar char="•"/>
              <a:defRPr/>
            </a:pPr>
            <a:r>
              <a:rPr/>
              <a:t>Warto sprawdzić różne typy danych, funkcje wbudowane, deklaracje klasy...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01950220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Wszystko jest obiektem</a:t>
            </a:r>
            <a:endParaRPr/>
          </a:p>
        </p:txBody>
      </p:sp>
      <p:sp>
        <p:nvSpPr>
          <p:cNvPr id="163820093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Każdy fragment kodu, funkcja i ramka stosu to obiekt</a:t>
            </a:r>
            <a:endParaRPr/>
          </a:p>
        </p:txBody>
      </p:sp>
      <p:pic>
        <p:nvPicPr>
          <p:cNvPr id="1926177042" name=""/>
          <p:cNvPicPr>
            <a:picLocks noChangeAspect="1"/>
          </p:cNvPicPr>
          <p:nvPr/>
        </p:nvPicPr>
        <p:blipFill>
          <a:blip r:embed="rId3"/>
          <a:srcRect l="2343" t="0" r="0" b="2709"/>
          <a:stretch/>
        </p:blipFill>
        <p:spPr bwMode="auto">
          <a:xfrm flipH="0" flipV="0">
            <a:off x="2227652" y="2487596"/>
            <a:ext cx="6674356" cy="37073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ial">
  <a:themeElements>
    <a:clrScheme name="Official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Классическая 2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Стандартная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ONLYOFFICE/7.5.0.127</Application>
  <DocSecurity>0</DocSecurity>
  <PresentationFormat>Widescreen</PresentationFormat>
  <Paragraphs>0</Paragraphs>
  <Slides>38</Slides>
  <Notes>38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11</cp:revision>
  <dcterms:modified xsi:type="dcterms:W3CDTF">2023-11-17T21:26:44Z</dcterms:modified>
  <cp:category/>
  <cp:contentStatus/>
  <cp:version/>
</cp:coreProperties>
</file>