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EACE-8A1F-68B2-9724-02001BE74F8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68B3C-5764-E419-4013-7233C77E9D9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9E0BC-F6C0-BD0E-00E5-B8DFDCD36BB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39CF12-19D5-F9F1-2FBB-212EC630878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F7773-C797-AA8E-97E3-CEFDF2643DA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CEE55-7315-9158-1B7D-DECAE3BF6F9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674FC-3019-1F51-2F73-336DEE69D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706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976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599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E88B0-C65D-B37D-3BCA-D49D4B009ED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14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918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675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580AA-EAE9-40FF-3CB4-081A63724E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81908-093F-C475-C355-BC921560E5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730ACC-E581-8488-CBB2-309A1E86A74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C7AC9-89D5-47E8-385C-7C16544A79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31421-379A-ADD6-2883-48D3523E9B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7A916-2963-A1D9-0A97-E73B4E01FAA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apier.com/blog/python-automation/" TargetMode="External"/><Relationship Id="rId4" Type="http://schemas.openxmlformats.org/officeDocument/2006/relationships/hyperlink" Target="https://docs.python.org/3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Python_Codzienny()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Mikołaj Storoniak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Pliki - zadanie</a:t>
            </a:r>
            <a:endParaRPr/>
          </a:p>
        </p:txBody>
      </p:sp>
      <p:sp>
        <p:nvSpPr>
          <p:cNvPr id="1526741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plik przy pomocy open()</a:t>
            </a:r>
            <a:endParaRPr/>
          </a:p>
          <a:p>
            <a:pPr>
              <a:defRPr/>
            </a:pPr>
            <a:r>
              <a:rPr/>
              <a:t>Zapisz do niego kilka linijek tekstu (jakichkolwiek). </a:t>
            </a:r>
            <a:endParaRPr/>
          </a:p>
          <a:p>
            <a:pPr lvl="1">
              <a:defRPr/>
            </a:pPr>
            <a:r>
              <a:rPr/>
              <a:t>Czy jesteś w stanie zrobić to bez zamykania pliku (seek)?</a:t>
            </a:r>
            <a:endParaRPr/>
          </a:p>
          <a:p>
            <a:pPr lvl="1">
              <a:defRPr/>
            </a:pPr>
            <a:r>
              <a:rPr/>
              <a:t>Spróbuj wpisać tablicę stringów.</a:t>
            </a:r>
            <a:endParaRPr/>
          </a:p>
          <a:p>
            <a:pPr>
              <a:defRPr/>
            </a:pPr>
            <a:r>
              <a:rPr/>
              <a:t>Znowu otwórz plik</a:t>
            </a:r>
            <a:endParaRPr/>
          </a:p>
          <a:p>
            <a:pPr>
              <a:defRPr/>
            </a:pPr>
            <a:r>
              <a:rPr/>
              <a:t>Odczytaj zawartość pliku i wyświetl ją na ekranie</a:t>
            </a:r>
            <a:endParaRPr/>
          </a:p>
          <a:p>
            <a:pPr>
              <a:defRPr/>
            </a:pPr>
            <a:r>
              <a:rPr/>
              <a:t>Dopisz kilka linijek do pliku i powtórz poprzedni krok.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7719578" name=""/>
          <p:cNvSpPr txBox="1"/>
          <p:nvPr/>
        </p:nvSpPr>
        <p:spPr bwMode="auto">
          <a:xfrm flipH="0" flipV="0">
            <a:off x="9146100" y="5898508"/>
            <a:ext cx="223048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read_write.py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113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tekście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41351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Operacje na tekście</a:t>
            </a:r>
            <a:endParaRPr sz="4400"/>
          </a:p>
        </p:txBody>
      </p:sp>
      <p:sp>
        <p:nvSpPr>
          <p:cNvPr id="17742070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Poniższe funkcje stanowią metody klasy 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</a:t>
            </a:r>
            <a:endParaRPr sz="2600">
              <a:latin typeface="Source Code Pro ExtraLight"/>
              <a:cs typeface="Source Code Pro ExtraLight"/>
            </a:endParaRPr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capitalize()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/lower()/upper()</a:t>
            </a:r>
            <a:r>
              <a:rPr/>
              <a:t> – zmiana wielkości liter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strip()</a:t>
            </a:r>
            <a:r>
              <a:rPr/>
              <a:t> – usuwa białe znaki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split(x)</a:t>
            </a:r>
            <a:r>
              <a:rPr/>
              <a:t> – zmienia str w tablicę, dzieląc go na znaku x 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join(x)</a:t>
            </a:r>
            <a:r>
              <a:rPr/>
              <a:t> – łączy tablicę x w jednego str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replace(x,y)</a:t>
            </a:r>
            <a:r>
              <a:rPr/>
              <a:t> – zamienia wszystkie wystąpienia x na y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index(x) / find(x)</a:t>
            </a:r>
            <a:r>
              <a:rPr/>
              <a:t> – zwraca pozycję na której jest x (index działa też na listach!)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format(x,y,z...)</a:t>
            </a:r>
            <a:r>
              <a:rPr/>
              <a:t> – podmienia oznaczone miejsca w tekście na kolejne argumenty x,y,z...</a:t>
            </a:r>
            <a:endParaRPr/>
          </a:p>
          <a:p>
            <a:pPr lvl="1">
              <a:defRPr/>
            </a:pPr>
            <a:r>
              <a:rPr/>
              <a:t>Istnieje wiele opcji formatowania, warto zapoznać się z dokumentacją</a:t>
            </a:r>
            <a:endParaRPr/>
          </a:p>
        </p:txBody>
      </p:sp>
      <p:sp>
        <p:nvSpPr>
          <p:cNvPr id="1729162983" name=""/>
          <p:cNvSpPr txBox="1"/>
          <p:nvPr/>
        </p:nvSpPr>
        <p:spPr bwMode="auto">
          <a:xfrm flipH="0" flipV="0">
            <a:off x="7926742" y="6126164"/>
            <a:ext cx="38532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text_operations.py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17462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Operacje na tekście</a:t>
            </a:r>
            <a:r>
              <a:rPr/>
              <a:t> – zadnie</a:t>
            </a:r>
            <a:endParaRPr/>
          </a:p>
        </p:txBody>
      </p:sp>
      <p:sp>
        <p:nvSpPr>
          <p:cNvPr id="106580405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Na GitHubie znajdziesz plik – dates.txt</a:t>
            </a:r>
            <a:endParaRPr/>
          </a:p>
          <a:p>
            <a:pPr>
              <a:defRPr/>
            </a:pPr>
            <a:r>
              <a:rPr/>
              <a:t>Zapisano w nim imiona 100 osób oraz daty ich urodzenia</a:t>
            </a:r>
            <a:endParaRPr/>
          </a:p>
          <a:p>
            <a:pPr>
              <a:defRPr/>
            </a:pPr>
            <a:r>
              <a:rPr/>
              <a:t>Lata, miesiące, dni oraz imiona, oddzielone średnikiem, zapisano w osobnych linijkach.</a:t>
            </a:r>
            <a:endParaRPr/>
          </a:p>
          <a:p>
            <a:pPr>
              <a:defRPr/>
            </a:pPr>
            <a:r>
              <a:rPr/>
              <a:t>Dane są uszkodzone – zamiast zer pojawiają się literki „o”, a wielkość znaków w imionach jest losowa</a:t>
            </a:r>
            <a:endParaRPr/>
          </a:p>
          <a:p>
            <a:pPr>
              <a:defRPr/>
            </a:pPr>
            <a:r>
              <a:rPr/>
              <a:t>Przetwórz i zapisz do osobnego pliku dane tak, żeby w każdej linijce było jedno imię i jedna data</a:t>
            </a:r>
            <a:endParaRPr/>
          </a:p>
          <a:p>
            <a:pPr>
              <a:defRPr/>
            </a:pPr>
            <a:r>
              <a:rPr/>
              <a:t>Format powinien wyglądać tak: imię: rok-miesiąc-dzień (bonusowe punkty za użycie polecenia format)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8620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Odczytywanie zawartości katalogu</a:t>
            </a:r>
            <a:endParaRPr/>
          </a:p>
        </p:txBody>
      </p:sp>
      <p:sp>
        <p:nvSpPr>
          <p:cNvPr id="149215850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7331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172017970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zapier.com/blog/python-automation/"/>
              </a:rPr>
              <a:t>https://zapier.com/blog/python-automation/</a:t>
            </a:r>
            <a:r>
              <a:rPr/>
              <a:t> (!!!!!!!!!)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https://docs.python.org/3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/</a:t>
            </a: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https://stackoverflow.com/questions/1466000/difference-between-modes-a-a-w-w-and-r-in-built-in-open-function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385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2561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  <p:sp>
        <p:nvSpPr>
          <p:cNvPr id="8797817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Zmiana nazw plików</a:t>
            </a:r>
            <a:endParaRPr/>
          </a:p>
          <a:p>
            <a:pPr>
              <a:defRPr/>
            </a:pPr>
            <a:r>
              <a:rPr/>
              <a:t>Sortowanie/przerzucanie plików</a:t>
            </a:r>
            <a:endParaRPr/>
          </a:p>
          <a:p>
            <a:pPr>
              <a:defRPr/>
            </a:pPr>
            <a:r>
              <a:rPr/>
              <a:t>Kopiowanie danych z internetu</a:t>
            </a:r>
            <a:endParaRPr/>
          </a:p>
          <a:p>
            <a:pPr>
              <a:defRPr/>
            </a:pPr>
            <a:r>
              <a:rPr/>
              <a:t>Zmiana formatowania tekstu</a:t>
            </a:r>
            <a:endParaRPr/>
          </a:p>
          <a:p>
            <a:pPr>
              <a:defRPr/>
            </a:pPr>
            <a:r>
              <a:rPr/>
              <a:t>Tworzenie wykresów na podstawie danych</a:t>
            </a:r>
            <a:endParaRPr/>
          </a:p>
          <a:p>
            <a:pPr>
              <a:defRPr/>
            </a:pPr>
            <a:r>
              <a:rPr/>
              <a:t>Ładowanie plików do chmury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9577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86334" y="245257"/>
            <a:ext cx="5910145" cy="608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70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 plikami</a:t>
            </a:r>
            <a:endParaRPr/>
          </a:p>
        </p:txBody>
      </p:sp>
      <p:sp>
        <p:nvSpPr>
          <p:cNvPr id="16317074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Przykładowe zastosowania:</a:t>
            </a:r>
            <a:endParaRPr/>
          </a:p>
          <a:p>
            <a:pPr lvl="1">
              <a:defRPr/>
            </a:pPr>
            <a:r>
              <a:rPr/>
              <a:t>Tworzenie zaproszeń</a:t>
            </a:r>
            <a:endParaRPr/>
          </a:p>
          <a:p>
            <a:pPr lvl="1">
              <a:defRPr/>
            </a:pPr>
            <a:r>
              <a:rPr/>
              <a:t>Wysyłanie wielu podobnych maili</a:t>
            </a:r>
            <a:endParaRPr/>
          </a:p>
          <a:p>
            <a:pPr lvl="1">
              <a:defRPr/>
            </a:pPr>
            <a:r>
              <a:rPr/>
              <a:t>Dzielenie dużego pliku na mniejsze</a:t>
            </a:r>
            <a:endParaRPr/>
          </a:p>
          <a:p>
            <a:pPr lvl="1">
              <a:defRPr/>
            </a:pPr>
            <a:r>
              <a:rPr/>
              <a:t>Konfiguracja aplikacji i zapisywanie jej danych</a:t>
            </a:r>
            <a:endParaRPr/>
          </a:p>
          <a:p>
            <a:pPr lvl="1">
              <a:defRPr/>
            </a:pPr>
            <a:r>
              <a:rPr/>
              <a:t>Zmiana formatu pliku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3533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Otwieranie pliku</a:t>
            </a:r>
            <a:endParaRPr/>
          </a:p>
        </p:txBody>
      </p:sp>
      <p:sp>
        <p:nvSpPr>
          <p:cNvPr id="19563148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otworzyć plik używamy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open(file, mode)</a:t>
            </a:r>
            <a:endParaRPr/>
          </a:p>
          <a:p>
            <a:pPr lvl="1">
              <a:defRPr/>
            </a:pPr>
            <a:r>
              <a:rPr/>
              <a:t>File (string): ścieżka do pliku</a:t>
            </a:r>
            <a:endParaRPr/>
          </a:p>
          <a:p>
            <a:pPr lvl="1">
              <a:defRPr/>
            </a:pPr>
            <a:r>
              <a:rPr/>
              <a:t>Mode (string): tryb, w którym otwieramy plik. Mode może składać się z wielu znaków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178545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04082" y="3631155"/>
            <a:ext cx="6563531" cy="249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345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Otwieranie pliku</a:t>
            </a:r>
            <a:endParaRPr sz="4400"/>
          </a:p>
        </p:txBody>
      </p:sp>
      <p:sp>
        <p:nvSpPr>
          <p:cNvPr id="6567242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Opcje otwierania pliku: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‘r’</a:t>
            </a:r>
            <a:r>
              <a:rPr/>
              <a:t>: Read. Dane są czytane od początku pliku.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‘w’</a:t>
            </a:r>
            <a:r>
              <a:rPr/>
              <a:t>: Write. Zawartość pliku zostaje usunięta i istnieje możliwość nadpisania jej nową. Jeśli plik nie istnieje, zostaje stworzony.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‘a’</a:t>
            </a:r>
            <a:r>
              <a:rPr/>
              <a:t>: Append. Druga opcja zapisu, jednak dane zostają dopisane na końcu pliku (plik nie jest czyszczony).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‘+’</a:t>
            </a:r>
            <a:r>
              <a:rPr/>
              <a:t>: Dodaje możliwość zapisu/odczytu. Położenie kursora zależne od wybranego trybu.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‘t’</a:t>
            </a:r>
            <a:r>
              <a:rPr/>
              <a:t>: dane będą traktowane jak tekst (domyślne)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‘b’</a:t>
            </a:r>
            <a:r>
              <a:rPr/>
              <a:t>: dane będą traktowane jak ciąg bitów (np. Jeśli otwieramy obrazek)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0070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2744423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3"/>
            <a:ext cx="10577333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Funkcja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open()</a:t>
            </a:r>
            <a:r>
              <a:rPr/>
              <a:t> zwraca obiekt reprezentujący plik</a:t>
            </a:r>
            <a:endParaRPr/>
          </a:p>
          <a:p>
            <a:pPr>
              <a:defRPr/>
            </a:pPr>
            <a:r>
              <a:rPr/>
              <a:t>Na tym obiekcie możemy przeprowadzać dalsze operacje, w zależności od wybranego trybu: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read(x)</a:t>
            </a:r>
            <a:r>
              <a:rPr/>
              <a:t> odczytuje x znaków z pliku. Jeśli nie podamy x, odczytuje całość.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readline()</a:t>
            </a:r>
            <a:r>
              <a:rPr/>
              <a:t> odczytuje kolejną linię.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readlines()</a:t>
            </a:r>
            <a:r>
              <a:rPr/>
              <a:t> zwraca listę linijek z pliku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write(x) </a:t>
            </a:r>
            <a:r>
              <a:rPr/>
              <a:t>zapisuje x do pliku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Po zakończeniu pracy należy zamknąć plik przy pomocy metody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close()</a:t>
            </a:r>
            <a:endParaRPr>
              <a:latin typeface="Source Code Pro ExtraLight"/>
              <a:cs typeface="Source Code Pro ExtraLight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062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6733971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Istnieje wiele innych metod obiektu pliku (ale od tego jest dokumentacja)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41026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16" y="2713875"/>
            <a:ext cx="7344420" cy="390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2023-12-12T11:48:07Z</dcterms:modified>
  <cp:category/>
  <cp:contentStatus/>
  <cp:version/>
</cp:coreProperties>
</file>