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55EACE-8A1F-68B2-9724-02001BE74F8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468B3C-5764-E419-4013-7233C77E9D9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39E0BC-F6C0-BD0E-00E5-B8DFDCD36BB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39CF12-19D5-F9F1-2FBB-212EC630878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5019DB-F1C1-F6FC-5925-198006802D1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F40A70-9ADA-7593-C9B9-48094435FAC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EF7773-C797-AA8E-97E3-CEFDF2643DA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0CEE55-7315-9158-1B7D-DECAE3BF6F9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0674FC-3019-1F51-2F73-336DEE69DF9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9706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97627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45990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7E88B0-C65D-B37D-3BCA-D49D4B009ED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147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6918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06752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B580AA-EAE9-40FF-3CB4-081A63724EE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F81908-093F-C475-C355-BC921560E5C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730ACC-E581-8488-CBB2-309A1E86A74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C7AC9-89D5-47E8-385C-7C16544A795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031421-379A-ADD6-2883-48D3523E9B5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7A916-2963-A1D9-0A97-E73B4E01FAA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zapier.com/blog/python-automation/" TargetMode="External"/><Relationship Id="rId4" Type="http://schemas.openxmlformats.org/officeDocument/2006/relationships/hyperlink" Target="https://docs.python.org/3/" TargetMode="External"/><Relationship Id="rId5" Type="http://schemas.openxmlformats.org/officeDocument/2006/relationships/hyperlink" Target="https://stackoverflow.com/questions/1466000/difference-between-modes-a-a-w-w-and-r-in-built-in-open-function" TargetMode="External"/><Relationship Id="rId6" Type="http://schemas.openxmlformats.org/officeDocument/2006/relationships/hyperlink" Target="http://www.geeksforgeeks.org" TargetMode="External"/><Relationship Id="rId7" Type="http://schemas.openxmlformats.org/officeDocument/2006/relationships/hyperlink" Target="https://www.w3schools.com/" TargetMode="External"/><Relationship Id="rId8" Type="http://schemas.openxmlformats.org/officeDocument/2006/relationships/hyperlink" Target="https://shotkit.com/free-raw-photos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Python_Codzienny()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Mikołaj Storoniak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474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Pliki - zadanie</a:t>
            </a:r>
            <a:endParaRPr/>
          </a:p>
        </p:txBody>
      </p:sp>
      <p:sp>
        <p:nvSpPr>
          <p:cNvPr id="152674147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Stwórz plik przy pomocy open()</a:t>
            </a:r>
            <a:endParaRPr/>
          </a:p>
          <a:p>
            <a:pPr>
              <a:defRPr/>
            </a:pPr>
            <a:r>
              <a:rPr/>
              <a:t>Zapisz do niego kilka linijek tekstu (jakichkolwiek). </a:t>
            </a:r>
            <a:endParaRPr/>
          </a:p>
          <a:p>
            <a:pPr>
              <a:defRPr/>
            </a:pPr>
            <a:r>
              <a:rPr/>
              <a:t>Znowu otwórz plik</a:t>
            </a:r>
            <a:endParaRPr/>
          </a:p>
          <a:p>
            <a:pPr>
              <a:defRPr/>
            </a:pPr>
            <a:r>
              <a:rPr/>
              <a:t>Odczytaj zawartość pliku i wyświetl ją na ekranie</a:t>
            </a:r>
            <a:endParaRPr/>
          </a:p>
          <a:p>
            <a:pPr>
              <a:defRPr/>
            </a:pPr>
            <a:r>
              <a:rPr/>
              <a:t>Dopisz kilka linijek do pliku i powtórz poprzedni krok.</a:t>
            </a:r>
            <a:br>
              <a:rPr/>
            </a:br>
            <a:endParaRPr/>
          </a:p>
          <a:p>
            <a:pPr>
              <a:defRPr/>
            </a:pPr>
            <a:r>
              <a:rPr/>
              <a:t>Bonus: spróbuj zrobić to, nie zamykając pliku</a:t>
            </a:r>
            <a:endParaRPr/>
          </a:p>
          <a:p>
            <a:pPr lvl="1"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file.seek(A,B)</a:t>
            </a:r>
            <a:r>
              <a:rPr/>
              <a:t> - przesuwa kursor o A pozycji od punktu B</a:t>
            </a:r>
            <a:br>
              <a:rPr/>
            </a:br>
            <a:r>
              <a:rPr/>
              <a:t>B: 0 = początek pliku, 1 = aktualna pozycja, 2 = koniec pliku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837719578" name=""/>
          <p:cNvSpPr txBox="1"/>
          <p:nvPr/>
        </p:nvSpPr>
        <p:spPr bwMode="auto">
          <a:xfrm flipH="0" flipV="0">
            <a:off x="9146100" y="5898508"/>
            <a:ext cx="2230485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read_write.py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11333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Operacje na tekście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341351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Operacje na tekście</a:t>
            </a:r>
            <a:endParaRPr sz="4400"/>
          </a:p>
        </p:txBody>
      </p:sp>
      <p:sp>
        <p:nvSpPr>
          <p:cNvPr id="1774207028" name="Объект 2"/>
          <p:cNvSpPr>
            <a:spLocks noGrp="1"/>
          </p:cNvSpPr>
          <p:nvPr>
            <p:ph idx="1"/>
          </p:nvPr>
        </p:nvSpPr>
        <p:spPr bwMode="auto">
          <a:xfrm>
            <a:off x="807333" y="1600202"/>
            <a:ext cx="10577332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Poniższe funkcje stanowią metody klasy </a:t>
            </a: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str</a:t>
            </a:r>
            <a:endParaRPr sz="2600">
              <a:latin typeface="Source Code Pro ExtraLight"/>
              <a:cs typeface="Source Code Pro ExtraLight"/>
            </a:endParaRPr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capitalize()</a:t>
            </a: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/lower()/upper()</a:t>
            </a:r>
            <a:r>
              <a:rPr/>
              <a:t> – zmiana wielkości liter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strip()</a:t>
            </a:r>
            <a:r>
              <a:rPr/>
              <a:t> – usuwa białe znaki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split(x)</a:t>
            </a:r>
            <a:r>
              <a:rPr/>
              <a:t> – zmienia str w tablicę, dzieląc go na znaku x 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join(x)</a:t>
            </a:r>
            <a:r>
              <a:rPr/>
              <a:t> – łączy tablicę x w jednego str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replace(x,y)</a:t>
            </a:r>
            <a:r>
              <a:rPr/>
              <a:t> – zamienia wszystkie wystąpienia x na y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index(x) / find(x)</a:t>
            </a:r>
            <a:r>
              <a:rPr/>
              <a:t> – zwraca pozycję na której jest x (index działa też na listach!)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format(x,y,z...)</a:t>
            </a:r>
            <a:r>
              <a:rPr/>
              <a:t> – podmienia oznaczone miejsca w tekście na kolejne argumenty x,y,z...</a:t>
            </a:r>
            <a:endParaRPr/>
          </a:p>
          <a:p>
            <a:pPr lvl="1">
              <a:defRPr/>
            </a:pPr>
            <a:r>
              <a:rPr/>
              <a:t>Istnieje wiele opcji formatowania, warto zapoznać się z dokumentacją</a:t>
            </a:r>
            <a:endParaRPr/>
          </a:p>
        </p:txBody>
      </p:sp>
      <p:sp>
        <p:nvSpPr>
          <p:cNvPr id="1729162983" name=""/>
          <p:cNvSpPr txBox="1"/>
          <p:nvPr/>
        </p:nvSpPr>
        <p:spPr bwMode="auto">
          <a:xfrm flipH="0" flipV="0">
            <a:off x="7926742" y="6126164"/>
            <a:ext cx="385323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text_operations.py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17462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Operacje na tekście</a:t>
            </a:r>
            <a:r>
              <a:rPr/>
              <a:t> – zadnie</a:t>
            </a:r>
            <a:endParaRPr/>
          </a:p>
        </p:txBody>
      </p:sp>
      <p:sp>
        <p:nvSpPr>
          <p:cNvPr id="106580405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Na GitHubie znajdziesz plik – dates.txt</a:t>
            </a:r>
            <a:endParaRPr/>
          </a:p>
          <a:p>
            <a:pPr>
              <a:defRPr/>
            </a:pPr>
            <a:r>
              <a:rPr/>
              <a:t>Zapisano w nim imiona 100 osób oraz daty ich urodzenia</a:t>
            </a:r>
            <a:endParaRPr/>
          </a:p>
          <a:p>
            <a:pPr>
              <a:defRPr/>
            </a:pPr>
            <a:r>
              <a:rPr/>
              <a:t>Lata, miesiące, dni oraz imiona, oddzielone średnikiem, zapisano w osobnych linijkach.</a:t>
            </a:r>
            <a:endParaRPr/>
          </a:p>
          <a:p>
            <a:pPr>
              <a:defRPr/>
            </a:pPr>
            <a:r>
              <a:rPr/>
              <a:t>Dane są uszkodzone – zamiast zer pojawiają się literki „o”, a wielkość znaków w imionach jest losowa</a:t>
            </a:r>
            <a:endParaRPr/>
          </a:p>
          <a:p>
            <a:pPr>
              <a:defRPr/>
            </a:pPr>
            <a:r>
              <a:rPr/>
              <a:t>Przetwórz i zapisz do osobnego pliku dane tak, żeby w każdej linijce było jedno imię i jedna data</a:t>
            </a:r>
            <a:endParaRPr/>
          </a:p>
          <a:p>
            <a:pPr>
              <a:defRPr/>
            </a:pPr>
            <a:r>
              <a:rPr/>
              <a:t>Format powinien wyglądać tak: imię: rok-miesiąc-dzień (bonusowe punkty za użycie polecenia format)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529227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Wykresy</a:t>
            </a:r>
            <a:endParaRPr/>
          </a:p>
        </p:txBody>
      </p:sp>
      <p:sp>
        <p:nvSpPr>
          <p:cNvPr id="109909986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Często zdarza się, że podczas obrabiania danych musimy je zwizualizować</a:t>
            </a:r>
            <a:endParaRPr/>
          </a:p>
          <a:p>
            <a:pPr>
              <a:defRPr/>
            </a:pPr>
            <a:r>
              <a:rPr/>
              <a:t>Z pomocą przychodzi nam biblioteka matplotlib</a:t>
            </a:r>
            <a:endParaRPr/>
          </a:p>
          <a:p>
            <a:pPr>
              <a:defRPr/>
            </a:pPr>
            <a:r>
              <a:rPr/>
              <a:t>Zwykle importujemy ją jako</a:t>
            </a:r>
            <a:br>
              <a:rPr/>
            </a:br>
            <a:r>
              <a:rPr>
                <a:latin typeface="Nimbus Mono PS"/>
                <a:ea typeface="Nimbus Mono PS"/>
                <a:cs typeface="Nimbus Mono PS"/>
              </a:rPr>
              <a:t>import matplotlib.pyplot as plt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209651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Podstawowe funkcje</a:t>
            </a:r>
            <a:endParaRPr/>
          </a:p>
        </p:txBody>
      </p:sp>
      <p:sp>
        <p:nvSpPr>
          <p:cNvPr id="1716268342" name="Объект 2"/>
          <p:cNvSpPr>
            <a:spLocks noGrp="1"/>
          </p:cNvSpPr>
          <p:nvPr>
            <p:ph idx="1"/>
          </p:nvPr>
        </p:nvSpPr>
        <p:spPr bwMode="auto">
          <a:xfrm>
            <a:off x="799252" y="1600202"/>
            <a:ext cx="10577332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plt.plot(x,y)</a:t>
            </a:r>
            <a:r>
              <a:rPr/>
              <a:t> – tworzy wykres liniowy (w pamięci)</a:t>
            </a:r>
            <a:endParaRPr/>
          </a:p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plt.show() </a:t>
            </a:r>
            <a:r>
              <a:rPr/>
              <a:t>– pokazuje utworzony wcześniej wykres i zatrzymuje program aż do jego zamknięcia</a:t>
            </a:r>
            <a:endParaRPr/>
          </a:p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plt.hist(x, n_bins)</a:t>
            </a:r>
            <a:r>
              <a:rPr/>
              <a:t> – tworzy histogram</a:t>
            </a:r>
            <a:endParaRPr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plt.pie(x, labels)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– tworzy wykres kołowy</a:t>
            </a:r>
            <a:endParaRPr/>
          </a:p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plt.title(str) </a:t>
            </a:r>
            <a:r>
              <a:rPr/>
              <a:t>– nadaje tytuł wykresowi</a:t>
            </a:r>
            <a:endParaRPr/>
          </a:p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plt.xlabel(str), plt.ylabel(str)</a:t>
            </a:r>
            <a:r>
              <a:rPr/>
              <a:t> – etykiety osi</a:t>
            </a:r>
            <a:endParaRPr/>
          </a:p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plt.axis(arr)</a:t>
            </a:r>
            <a:r>
              <a:rPr/>
              <a:t> – wartośći na osiach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88620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Odczytywanie zawartości katalogu</a:t>
            </a:r>
            <a:endParaRPr/>
          </a:p>
        </p:txBody>
      </p:sp>
      <p:sp>
        <p:nvSpPr>
          <p:cNvPr id="149215850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73316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Źródła</a:t>
            </a:r>
            <a:endParaRPr/>
          </a:p>
        </p:txBody>
      </p:sp>
      <p:sp>
        <p:nvSpPr>
          <p:cNvPr id="172017970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zapier.com/blog/python-automation/"/>
              </a:rPr>
              <a:t>https://zapier.com/blog/python-automation/</a:t>
            </a:r>
            <a:r>
              <a:rPr/>
              <a:t> (!!!!!!!!!)</a:t>
            </a:r>
            <a:endParaRPr/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docs.python.org/3/"/>
              </a:rPr>
              <a:t>https://docs.python.org/3</a:t>
            </a: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docs.python.org/3/"/>
              </a:rPr>
              <a:t>/</a:t>
            </a:r>
            <a:endParaRPr/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5" tooltip="https://stackoverflow.com/questions/1466000/difference-between-modes-a-a-w-w-and-r-in-built-in-open-function"/>
              </a:rPr>
              <a:t>https://stackoverflow.com/questions/1466000/difference-between-modes-a-a-w-w-and-r-in-built-in-open-function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6" tooltip="http://www.geeksforgeeks.org"/>
              </a:rPr>
              <a:t>www.geeksforgeeks.org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7" tooltip="https://www.w3schools.com/"/>
              </a:rPr>
              <a:t>https://www.w3schools.com/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8" tooltip="https://shotkit.com/free-raw-photos/"/>
              </a:rPr>
              <a:t>https://shotkit.com/free-raw-photos/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https://stackoverflow.com/questions/2547349/what-does-x-mean-in-c-c</a:t>
            </a:r>
            <a:endParaRPr lang="pl-PL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3858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Nudne, powtarzalne zadania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725617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Nudne, powtarzalne zadania</a:t>
            </a:r>
            <a:endParaRPr/>
          </a:p>
        </p:txBody>
      </p:sp>
      <p:sp>
        <p:nvSpPr>
          <p:cNvPr id="87978174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Zmiana nazw plików</a:t>
            </a:r>
            <a:endParaRPr/>
          </a:p>
          <a:p>
            <a:pPr>
              <a:defRPr/>
            </a:pPr>
            <a:r>
              <a:rPr/>
              <a:t>Sortowanie/przerzucanie plików</a:t>
            </a:r>
            <a:endParaRPr/>
          </a:p>
          <a:p>
            <a:pPr>
              <a:defRPr/>
            </a:pPr>
            <a:r>
              <a:rPr/>
              <a:t>Kopiowanie danych z internetu</a:t>
            </a:r>
            <a:endParaRPr/>
          </a:p>
          <a:p>
            <a:pPr>
              <a:defRPr/>
            </a:pPr>
            <a:r>
              <a:rPr/>
              <a:t>Zmiana formatowania tekstu</a:t>
            </a:r>
            <a:endParaRPr/>
          </a:p>
          <a:p>
            <a:pPr>
              <a:defRPr/>
            </a:pPr>
            <a:r>
              <a:rPr/>
              <a:t>Tworzenie wykresów na podstawie danych</a:t>
            </a:r>
            <a:endParaRPr/>
          </a:p>
          <a:p>
            <a:pPr>
              <a:defRPr/>
            </a:pPr>
            <a:r>
              <a:rPr/>
              <a:t>Ładowanie plików do chmury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595770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86334" y="245257"/>
            <a:ext cx="5910145" cy="6086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1703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Praca z plikami</a:t>
            </a:r>
            <a:endParaRPr/>
          </a:p>
        </p:txBody>
      </p:sp>
      <p:sp>
        <p:nvSpPr>
          <p:cNvPr id="16317074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Przykładowe zastosowania:</a:t>
            </a:r>
            <a:endParaRPr/>
          </a:p>
          <a:p>
            <a:pPr lvl="1">
              <a:defRPr/>
            </a:pPr>
            <a:r>
              <a:rPr/>
              <a:t>Tworzenie zaproszeń</a:t>
            </a:r>
            <a:endParaRPr/>
          </a:p>
          <a:p>
            <a:pPr lvl="1">
              <a:defRPr/>
            </a:pPr>
            <a:r>
              <a:rPr/>
              <a:t>Wysyłanie wielu podobnych maili</a:t>
            </a:r>
            <a:endParaRPr/>
          </a:p>
          <a:p>
            <a:pPr lvl="1">
              <a:defRPr/>
            </a:pPr>
            <a:r>
              <a:rPr/>
              <a:t>Dzielenie dużego pliku na mniejsze</a:t>
            </a:r>
            <a:endParaRPr/>
          </a:p>
          <a:p>
            <a:pPr lvl="1">
              <a:defRPr/>
            </a:pPr>
            <a:r>
              <a:rPr/>
              <a:t>Konfiguracja aplikacji i zapisywanie jej danych</a:t>
            </a:r>
            <a:endParaRPr/>
          </a:p>
          <a:p>
            <a:pPr lvl="1">
              <a:defRPr/>
            </a:pPr>
            <a:r>
              <a:rPr/>
              <a:t>Zmiana formatu pliku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35331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Otwieranie pliku</a:t>
            </a:r>
            <a:endParaRPr/>
          </a:p>
        </p:txBody>
      </p:sp>
      <p:sp>
        <p:nvSpPr>
          <p:cNvPr id="195631482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Aby otworzyć plik używamy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open(file, mode)</a:t>
            </a:r>
            <a:endParaRPr/>
          </a:p>
          <a:p>
            <a:pPr lvl="1">
              <a:defRPr/>
            </a:pPr>
            <a:r>
              <a:rPr/>
              <a:t>File (string): ścieżka do pliku</a:t>
            </a:r>
            <a:endParaRPr/>
          </a:p>
          <a:p>
            <a:pPr lvl="1">
              <a:defRPr/>
            </a:pPr>
            <a:r>
              <a:rPr/>
              <a:t>Mode (string): tryb, w którym otwieramy plik. Mode może składać się z wielu znaków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11785454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04082" y="3631155"/>
            <a:ext cx="6563531" cy="2495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83456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Otwieranie pliku</a:t>
            </a:r>
            <a:endParaRPr sz="4400"/>
          </a:p>
        </p:txBody>
      </p:sp>
      <p:sp>
        <p:nvSpPr>
          <p:cNvPr id="65672429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Opcje otwierania pliku: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‘r’</a:t>
            </a:r>
            <a:r>
              <a:rPr/>
              <a:t>: Read. Dane są czytane od początku pliku. </a:t>
            </a:r>
            <a:endParaRPr sz="4800"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‘w’</a:t>
            </a:r>
            <a:r>
              <a:rPr/>
              <a:t>: Write. Zawartość pliku zostaje usunięta i istnieje możliwość nadpisania jej nową. Jeśli plik nie istnieje, zostaje stworzony. 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‘a’</a:t>
            </a:r>
            <a:r>
              <a:rPr/>
              <a:t>: Append. Druga opcja zapisu, jednak dane zostają dopisane na końcu pliku (plik nie jest czyszczony).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‘+’</a:t>
            </a:r>
            <a:r>
              <a:rPr/>
              <a:t>: Dodaje możliwość zapisu/odczytu. Położenie kursora zależne od wybranego trybu.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‘t’</a:t>
            </a:r>
            <a:r>
              <a:rPr/>
              <a:t>: dane będą traktowane jak tekst (domyślne)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‘b’</a:t>
            </a:r>
            <a:r>
              <a:rPr/>
              <a:t>: dane będą traktowane jak ciąg bitów (np. Jeśli otwieramy obrazek)</a:t>
            </a:r>
            <a:endParaRPr/>
          </a:p>
        </p:txBody>
      </p:sp>
      <p:sp>
        <p:nvSpPr>
          <p:cNvPr id="1046406059" name=""/>
          <p:cNvSpPr/>
          <p:nvPr/>
        </p:nvSpPr>
        <p:spPr bwMode="auto">
          <a:xfrm flipH="0" flipV="0">
            <a:off x="8407499" y="2104360"/>
            <a:ext cx="221511" cy="310116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2681305" name=""/>
          <p:cNvSpPr/>
          <p:nvPr/>
        </p:nvSpPr>
        <p:spPr bwMode="auto">
          <a:xfrm rot="10799990" flipH="0" flipV="0">
            <a:off x="10276615" y="2876992"/>
            <a:ext cx="221510" cy="310115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0070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 / Zapis</a:t>
            </a:r>
            <a:endParaRPr/>
          </a:p>
        </p:txBody>
      </p:sp>
      <p:sp>
        <p:nvSpPr>
          <p:cNvPr id="274442328" name="Объект 2"/>
          <p:cNvSpPr>
            <a:spLocks noGrp="1"/>
          </p:cNvSpPr>
          <p:nvPr>
            <p:ph idx="1"/>
          </p:nvPr>
        </p:nvSpPr>
        <p:spPr bwMode="auto">
          <a:xfrm>
            <a:off x="807333" y="1600203"/>
            <a:ext cx="10577333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Funkcja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open()</a:t>
            </a:r>
            <a:r>
              <a:rPr/>
              <a:t> zwraca obiekt reprezentujący plik</a:t>
            </a:r>
            <a:endParaRPr/>
          </a:p>
          <a:p>
            <a:pPr>
              <a:defRPr/>
            </a:pPr>
            <a:r>
              <a:rPr/>
              <a:t>Na tym obiekcie możemy przeprowadzać dalsze operacje, w zależności od wybranego trybu: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read(x)</a:t>
            </a:r>
            <a:r>
              <a:rPr/>
              <a:t> odczytuje x znaków z pliku. Jeśli nie podamy x, odczytuje całość. 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readline()</a:t>
            </a:r>
            <a:r>
              <a:rPr/>
              <a:t> odczytuje kolejną linię.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readlines()</a:t>
            </a:r>
            <a:r>
              <a:rPr/>
              <a:t> zwraca listę linijek z pliku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write(x) </a:t>
            </a:r>
            <a:r>
              <a:rPr/>
              <a:t>zapisuje x do pliku</a:t>
            </a:r>
            <a:endParaRPr/>
          </a:p>
          <a:p>
            <a:pPr lvl="0">
              <a:buFont typeface="Arial"/>
              <a:buChar char="•"/>
              <a:defRPr/>
            </a:pPr>
            <a:r>
              <a:rPr/>
              <a:t>Po zakończeniu pracy należy zamknąć plik przy pomocy metody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close()</a:t>
            </a:r>
            <a:endParaRPr>
              <a:latin typeface="Source Code Pro ExtraLight"/>
              <a:cs typeface="Source Code Pro ExtraLight"/>
            </a:endParaRP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05062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 / Zapis</a:t>
            </a:r>
            <a:endParaRPr/>
          </a:p>
        </p:txBody>
      </p:sp>
      <p:sp>
        <p:nvSpPr>
          <p:cNvPr id="6733971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Istnieje wiele innych metod obiektu pliku (ale od tego jest dokumentacja)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410266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05716" y="2713875"/>
            <a:ext cx="7344420" cy="3901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2024-01-24T23:02:00Z</dcterms:modified>
  <cp:category/>
  <cp:contentStatus/>
  <cp:version/>
</cp:coreProperties>
</file>