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embeddedFontLst>
    <p:embeddedFont>
      <p:font typeface="Montserrat" panose="020B0604020202020204" charset="-52"/>
      <p:regular r:id="rId12"/>
      <p:bold r:id="rId13"/>
      <p:italic r:id="rId14"/>
      <p:boldItalic r:id="rId15"/>
    </p:embeddedFont>
    <p:embeddedFont>
      <p:font typeface="Montserrat Light" panose="020B0604020202020204" charset="-52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f259db5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5f259db5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f259db5f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f259db5f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259db5f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259db5f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259db5f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259db5f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259db5f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259db5f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259db5f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259db5f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76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f259db5f8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25f259db5f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259db5f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f259db5f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64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762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832400" y="1762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331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9994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328763">
            <a:off x="7968665" y="121176"/>
            <a:ext cx="1115762" cy="10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8028389" y="4287745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752564" y="1686126"/>
            <a:ext cx="1115762" cy="104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96208">
            <a:off x="6889793" y="70968"/>
            <a:ext cx="812736" cy="75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6863564" y="1760920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655214" y="2902351"/>
            <a:ext cx="1115762" cy="10407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76312" y="292205"/>
            <a:ext cx="726284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Osobisty </a:t>
            </a:r>
            <a:r>
              <a:rPr lang="en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asystent</a:t>
            </a:r>
            <a:r>
              <a:rPr lang="pl-PL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 Address Book Notatnik</a:t>
            </a:r>
            <a:r>
              <a:rPr lang="en" sz="48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2200" y="4082511"/>
            <a:ext cx="33528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Grupa </a:t>
            </a:r>
            <a:r>
              <a:rPr lang="en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projektowa </a:t>
            </a:r>
            <a:r>
              <a:rPr lang="en" dirty="0" smtClean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#</a:t>
            </a:r>
            <a:r>
              <a:rPr lang="pl-PL" dirty="0" smtClean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92600" y="278725"/>
            <a:ext cx="42795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Zespół projektu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17074" y="1532200"/>
            <a:ext cx="1817225" cy="6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Oleksy Kruh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Team Lead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222400" y="3270125"/>
            <a:ext cx="19119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Marcin Frankowski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Mentor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5"/>
          <p:cNvSpPr txBox="1"/>
          <p:nvPr/>
        </p:nvSpPr>
        <p:spPr>
          <a:xfrm>
            <a:off x="6024975" y="2121575"/>
            <a:ext cx="24174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Mikolaj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Abdreikin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91825" y="3862725"/>
            <a:ext cx="19782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Paweł 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developer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024974" y="465725"/>
            <a:ext cx="2219865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Aleksandra Szcześniak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developer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r="3762"/>
          <a:stretch/>
        </p:blipFill>
        <p:spPr>
          <a:xfrm>
            <a:off x="4226569" y="3447850"/>
            <a:ext cx="1580280" cy="1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5" b="4202"/>
          <a:stretch/>
        </p:blipFill>
        <p:spPr>
          <a:xfrm>
            <a:off x="595111" y="862835"/>
            <a:ext cx="1419452" cy="169164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4" descr="avata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75" y="58626"/>
            <a:ext cx="1579774" cy="1579774"/>
          </a:xfrm>
          <a:prstGeom prst="rect">
            <a:avLst/>
          </a:prstGeom>
        </p:spPr>
      </p:pic>
      <p:pic>
        <p:nvPicPr>
          <p:cNvPr id="1030" name="Picture 6" descr="Master Yod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4" r="17486"/>
          <a:stretch/>
        </p:blipFill>
        <p:spPr bwMode="auto">
          <a:xfrm>
            <a:off x="479901" y="2786544"/>
            <a:ext cx="1655148" cy="15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file photo for Mikolaj Abdreik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51" y="1732174"/>
            <a:ext cx="1585198" cy="158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92600" y="278725"/>
            <a:ext cx="802336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Montserrat"/>
                <a:ea typeface="Montserrat"/>
                <a:cs typeface="Montserrat"/>
                <a:sym typeface="Montserrat"/>
              </a:rPr>
              <a:t>Portret</a:t>
            </a:r>
            <a:r>
              <a:rPr lang="pl-PL" sz="2400" b="1" dirty="0" smtClean="0">
                <a:latin typeface="Montserrat"/>
                <a:ea typeface="Montserrat"/>
                <a:cs typeface="Montserrat"/>
                <a:sym typeface="Montserrat"/>
              </a:rPr>
              <a:t> średniostatystycznego </a:t>
            </a:r>
            <a:r>
              <a:rPr lang="en" sz="2400" b="1" dirty="0" smtClean="0">
                <a:latin typeface="Montserrat"/>
                <a:ea typeface="Montserrat"/>
                <a:cs typeface="Montserrat"/>
                <a:sym typeface="Montserrat"/>
              </a:rPr>
              <a:t>użytkownika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004880" y="1084130"/>
            <a:ext cx="44277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smtClean="0">
                <a:latin typeface="Montserrat"/>
                <a:ea typeface="Montserrat"/>
                <a:cs typeface="Montserrat"/>
                <a:sym typeface="Montserrat"/>
              </a:rPr>
              <a:t>Andrzej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26 lat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Manager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w korporacji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Lubi </a:t>
            </a: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late i cytrynowy sorbet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Lubi </a:t>
            </a: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las i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chodzić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po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górach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Potrzebuje prostej aplikacji, która ułatwi </a:t>
            </a: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mu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przechowywanie kontaktów i notatek w jednym miejscu - ma wiele obowiązków i szuka efektywnych rozwiązań pomagających się zorganizować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612850" y="2841250"/>
            <a:ext cx="292500" cy="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 descr="Хипстеры: кто это и что с ними сейчас | РБК Тренд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28" y="1031947"/>
            <a:ext cx="2248515" cy="338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92600" y="278725"/>
            <a:ext cx="8521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Jakie problemy rozwiązuje nasza aplikacja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365575" y="1052517"/>
            <a:ext cx="4067100" cy="1578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Niezorganizowane notatki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Tworzenie, edycja i wyszukiwanie notatek w jednym miejscu ułatwia prowadzenie notatek zarówno w służbowych, jak i osobistych celach</a:t>
            </a:r>
            <a:r>
              <a:rPr lang="en" sz="1200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l-PL" sz="12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 smtClean="0">
                <a:latin typeface="Montserrat"/>
                <a:ea typeface="Montserrat"/>
                <a:cs typeface="Montserrat"/>
                <a:sym typeface="Montserrat"/>
              </a:rPr>
              <a:t>System tagowania pozwala na szybkie odzyskiwanie notatek według słów kluczowych.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60638" y="2753326"/>
            <a:ext cx="4067100" cy="182361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Zapominanie o urodzinach </a:t>
            </a:r>
            <a:b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 pędzącym świecie coraz łatwiej zapomnieć o nadchodzących jubileuszach. Aplikacja umożliwia szybką weryfikację najbliższych urodzin w książce kontaktów</a:t>
            </a: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l-PL" sz="12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Pozwala na elastyczne zarządzanie pszypominaniami o urodzinach.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747300" y="1052517"/>
            <a:ext cx="4067100" cy="1578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Zarządzanie kontaktami</a:t>
            </a:r>
            <a:b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Eliminujemy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trudności z organizacją kontaktów, wielu numerów telefonów, adresów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e-mail </a:t>
            </a:r>
            <a:r>
              <a:rPr lang="en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swoich znajomych, rodzinie, klientach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czy</a:t>
            </a: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spółpracownikach.</a:t>
            </a:r>
            <a:endParaRPr lang="pl-PL" sz="1100" dirty="0" smtClean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Program zabiezpiecza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ł</a:t>
            </a: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atwe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przechowywani</a:t>
            </a: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szybki dostęp </a:t>
            </a:r>
            <a:r>
              <a:rPr lang="en" sz="11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lang="en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kontaktów</a:t>
            </a:r>
            <a:r>
              <a:rPr lang="pl-PL" sz="11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747300" y="2753327"/>
            <a:ext cx="4067100" cy="18236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Błędy w danych kontaktowych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Wprowadzanie niepoprawnych numerów telefonów lub adresów e-mail to powszechny problem. Aplikacja waliduje te dane, co </a:t>
            </a:r>
            <a:r>
              <a:rPr lang="pl-PL" sz="12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zmniejsza możliwość popełnienia błędu przy zapisywaniu kontatku</a:t>
            </a:r>
            <a:r>
              <a:rPr lang="en" sz="1200" dirty="0" smtClean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80150" y="284975"/>
            <a:ext cx="436576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Zastosowane technologie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80150" y="1461350"/>
            <a:ext cx="18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0150" y="1091900"/>
            <a:ext cx="1607412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latin typeface="Montserrat"/>
                <a:ea typeface="Montserrat"/>
                <a:cs typeface="Montserrat"/>
                <a:sym typeface="Montserrat"/>
              </a:rPr>
              <a:t>Back-end</a:t>
            </a:r>
            <a:endParaRPr sz="2000"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PyCharm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35000" y="2727537"/>
            <a:ext cx="19491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latin typeface="Montserrat"/>
                <a:ea typeface="Montserrat"/>
                <a:cs typeface="Montserrat"/>
                <a:sym typeface="Montserrat"/>
              </a:rPr>
              <a:t>Utilites</a:t>
            </a:r>
            <a:endParaRPr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PyCharm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l-PL" dirty="0" smtClean="0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Slack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Google Meet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8" name="Picture 6" descr="Poradnik AI - Najlepsze narzędzia sztucznej inteligencji 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21" y="907175"/>
            <a:ext cx="6285319" cy="36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F2D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0" y="219875"/>
            <a:ext cx="5934940" cy="9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4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Krótko</a:t>
            </a:r>
            <a:r>
              <a:rPr lang="en-US" sz="4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pl-PL" sz="4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szczegułach</a:t>
            </a:r>
            <a:endParaRPr sz="4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19" y="92352"/>
            <a:ext cx="3211949" cy="1874719"/>
          </a:xfrm>
          <a:prstGeom prst="rect">
            <a:avLst/>
          </a:prstGeom>
        </p:spPr>
      </p:pic>
      <p:sp>
        <p:nvSpPr>
          <p:cNvPr id="8" name="Google Shape;120;p19"/>
          <p:cNvSpPr txBox="1"/>
          <p:nvPr/>
        </p:nvSpPr>
        <p:spPr>
          <a:xfrm>
            <a:off x="889000" y="2548865"/>
            <a:ext cx="4973320" cy="82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4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 Address Book</a:t>
            </a:r>
            <a:endParaRPr sz="4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ight Arrow 5"/>
          <p:cNvSpPr/>
          <p:nvPr/>
        </p:nvSpPr>
        <p:spPr>
          <a:xfrm rot="13025147">
            <a:off x="1394550" y="2240207"/>
            <a:ext cx="796125" cy="154312"/>
          </a:xfrm>
          <a:prstGeom prst="rightArrow">
            <a:avLst>
              <a:gd name="adj1" fmla="val 34151"/>
              <a:gd name="adj2" fmla="val 23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ight Arrow 9"/>
          <p:cNvSpPr/>
          <p:nvPr/>
        </p:nvSpPr>
        <p:spPr>
          <a:xfrm rot="5400000">
            <a:off x="3613128" y="3678166"/>
            <a:ext cx="777247" cy="149824"/>
          </a:xfrm>
          <a:prstGeom prst="rightArrow">
            <a:avLst>
              <a:gd name="adj1" fmla="val 34151"/>
              <a:gd name="adj2" fmla="val 234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 rot="7973105">
            <a:off x="2099476" y="3545668"/>
            <a:ext cx="814580" cy="130179"/>
          </a:xfrm>
          <a:prstGeom prst="rightArrow">
            <a:avLst>
              <a:gd name="adj1" fmla="val 34151"/>
              <a:gd name="adj2" fmla="val 23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 rot="21298792">
            <a:off x="5868585" y="2739811"/>
            <a:ext cx="969597" cy="185719"/>
          </a:xfrm>
          <a:prstGeom prst="rightArrow">
            <a:avLst>
              <a:gd name="adj1" fmla="val 34151"/>
              <a:gd name="adj2" fmla="val 23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Google Shape;120;p19"/>
          <p:cNvSpPr txBox="1"/>
          <p:nvPr/>
        </p:nvSpPr>
        <p:spPr>
          <a:xfrm>
            <a:off x="306587" y="1332842"/>
            <a:ext cx="1185048" cy="63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Klasy</a:t>
            </a: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20;p19"/>
          <p:cNvSpPr txBox="1"/>
          <p:nvPr/>
        </p:nvSpPr>
        <p:spPr>
          <a:xfrm>
            <a:off x="3171632" y="4354754"/>
            <a:ext cx="1810064" cy="78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2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Notebook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20;p19"/>
          <p:cNvSpPr txBox="1"/>
          <p:nvPr/>
        </p:nvSpPr>
        <p:spPr>
          <a:xfrm>
            <a:off x="956175" y="3920533"/>
            <a:ext cx="1810064" cy="78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2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 logika</a:t>
            </a:r>
            <a:endParaRPr lang="pl-PL"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20;p19"/>
          <p:cNvSpPr txBox="1"/>
          <p:nvPr/>
        </p:nvSpPr>
        <p:spPr>
          <a:xfrm>
            <a:off x="6212742" y="4011001"/>
            <a:ext cx="2240378" cy="91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2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Zapisywanie i otczyt</a:t>
            </a:r>
            <a:endParaRPr lang="pl-PL"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Right Arrow 16"/>
          <p:cNvSpPr/>
          <p:nvPr/>
        </p:nvSpPr>
        <p:spPr>
          <a:xfrm rot="16200000">
            <a:off x="3310990" y="2215954"/>
            <a:ext cx="695944" cy="149684"/>
          </a:xfrm>
          <a:prstGeom prst="rightArrow">
            <a:avLst>
              <a:gd name="adj1" fmla="val 34151"/>
              <a:gd name="adj2" fmla="val 23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Google Shape;120;p19"/>
          <p:cNvSpPr txBox="1"/>
          <p:nvPr/>
        </p:nvSpPr>
        <p:spPr>
          <a:xfrm>
            <a:off x="2771946" y="1247800"/>
            <a:ext cx="1810064" cy="78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2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Instalacja</a:t>
            </a:r>
          </a:p>
        </p:txBody>
      </p:sp>
      <p:sp>
        <p:nvSpPr>
          <p:cNvPr id="20" name="Right Arrow 19"/>
          <p:cNvSpPr/>
          <p:nvPr/>
        </p:nvSpPr>
        <p:spPr>
          <a:xfrm rot="2218452">
            <a:off x="5377522" y="3552451"/>
            <a:ext cx="969597" cy="185719"/>
          </a:xfrm>
          <a:prstGeom prst="rightArrow">
            <a:avLst>
              <a:gd name="adj1" fmla="val 34151"/>
              <a:gd name="adj2" fmla="val 23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Google Shape;120;p19"/>
          <p:cNvSpPr txBox="1"/>
          <p:nvPr/>
        </p:nvSpPr>
        <p:spPr>
          <a:xfrm>
            <a:off x="7010400" y="2308086"/>
            <a:ext cx="1590040" cy="89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2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Address Book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2 Essential Insights for Managing Tea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8"/>
          <a:stretch/>
        </p:blipFill>
        <p:spPr bwMode="auto">
          <a:xfrm>
            <a:off x="86360" y="69825"/>
            <a:ext cx="4485640" cy="250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20;p19"/>
          <p:cNvSpPr txBox="1"/>
          <p:nvPr/>
        </p:nvSpPr>
        <p:spPr>
          <a:xfrm>
            <a:off x="4572000" y="640030"/>
            <a:ext cx="4572000" cy="124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Rozdzielenie zadań miedzy czląkami zespolu</a:t>
            </a:r>
          </a:p>
          <a:p>
            <a:pPr marL="285750" lvl="0" indent="-285750">
              <a:buFontTx/>
              <a:buChar char="-"/>
            </a:pPr>
            <a:r>
              <a:rPr lang="pl-PL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Ola – realizacja Adress Book</a:t>
            </a:r>
          </a:p>
          <a:p>
            <a:pPr marL="285750" lvl="0" indent="-285750">
              <a:buFontTx/>
              <a:buChar char="-"/>
            </a:pPr>
            <a:r>
              <a:rPr lang="pl-PL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Mikolaj – realizacja Notesa</a:t>
            </a:r>
          </a:p>
          <a:p>
            <a:pPr marL="285750" lvl="0" indent="-285750">
              <a:buFontTx/>
              <a:buChar char="-"/>
            </a:pPr>
            <a:r>
              <a:rPr lang="pl-PL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Paweł – CLI logika i Tagowanie notatek</a:t>
            </a:r>
          </a:p>
          <a:p>
            <a:pPr marL="285750" lvl="0" indent="-285750">
              <a:buFontTx/>
              <a:buChar char="-"/>
            </a:pPr>
            <a:r>
              <a:rPr lang="pl-PL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Olek – Seryalizacja i Setup</a:t>
            </a:r>
          </a:p>
          <a:p>
            <a:pPr lvl="0"/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8" name="Picture 6" descr="How to Improve Your Problem-Solving Skil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20;p19"/>
          <p:cNvSpPr txBox="1"/>
          <p:nvPr/>
        </p:nvSpPr>
        <p:spPr>
          <a:xfrm>
            <a:off x="86360" y="2930217"/>
            <a:ext cx="4445000" cy="135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Problemy podczas wykonywania proektu</a:t>
            </a:r>
          </a:p>
          <a:p>
            <a:pPr marL="228600" lvl="0" indent="-228600">
              <a:buAutoNum type="arabicParenR"/>
            </a:pPr>
            <a:r>
              <a:rPr lang="pl-PL" sz="11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Brak doswiadczenia podobnych proektów</a:t>
            </a:r>
          </a:p>
          <a:p>
            <a:pPr marL="228600" lvl="0" indent="-228600">
              <a:buAutoNum type="arabicParenR"/>
            </a:pPr>
            <a:r>
              <a:rPr lang="pl-PL" sz="11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Rozdzielenie obowiązków miedzy członkami zespolu</a:t>
            </a:r>
          </a:p>
          <a:p>
            <a:pPr marL="228600" lvl="0" indent="-228600">
              <a:buAutoNum type="arabicParenR"/>
            </a:pPr>
            <a:r>
              <a:rPr lang="pl-PL" sz="11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Brak czasu na testowanie</a:t>
            </a:r>
          </a:p>
          <a:p>
            <a:pPr marL="228600" lvl="0" indent="-228600">
              <a:buAutoNum type="arabicParenR"/>
            </a:pPr>
            <a:r>
              <a:rPr lang="pl-PL" sz="11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Trudność komunikacji między czląkami zespolu. </a:t>
            </a:r>
          </a:p>
          <a:p>
            <a:pPr marL="228600" lvl="0" indent="-228600">
              <a:buAutoNum type="arabicParenR"/>
            </a:pPr>
            <a:r>
              <a:rPr lang="pl-PL" sz="11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Zgrywanie wszystkich elementów do jednego dzialającego programu</a:t>
            </a:r>
            <a:endParaRPr sz="11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496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F2D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6" descr="Zadaj mi pytania! | sameQuiz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7" y="339634"/>
            <a:ext cx="7183826" cy="41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F2D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Meme: &quot;Dziękuje za uwagę&quot; - All Templates - Meme-arsenal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8"/>
          <a:stretch/>
        </p:blipFill>
        <p:spPr bwMode="auto">
          <a:xfrm>
            <a:off x="1637004" y="752420"/>
            <a:ext cx="5869991" cy="33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207</Words>
  <Application>Microsoft Office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Montserrat</vt:lpstr>
      <vt:lpstr>Montserrat Light</vt:lpstr>
      <vt:lpstr>Open Sans</vt:lpstr>
      <vt:lpstr>Simple Light</vt:lpstr>
      <vt:lpstr>Текст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</dc:title>
  <cp:lastModifiedBy>Alex</cp:lastModifiedBy>
  <cp:revision>16</cp:revision>
  <dcterms:modified xsi:type="dcterms:W3CDTF">2023-12-11T21:17:20Z</dcterms:modified>
</cp:coreProperties>
</file>