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8C9EA-4042-9928-D382-7BB023FE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C5777C-A8B7-BC25-9C12-67F3D647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B814B5-EA75-0114-593E-CA8D6A37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3BF68C-25F0-2225-1100-DC614616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331191-7C5E-F7B3-02E9-39DF4F1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5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BECC8-23E9-55F7-9C12-E345C44E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BB6C86B-0F9D-D384-EF41-9D2EDA97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F78C78-B11F-ED47-904A-417EA5D2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D9BEA5-B6F1-8EAE-0B8C-299BD708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1CF0A9-2C47-6D9F-C790-FE3FAB1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90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2DDE76-9680-0739-D892-BBF2A3C54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BB09DA-62BB-7B07-6D53-3504A2B6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EF1CDC-174A-F5BE-D133-4D530A13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A08860-9E67-521E-A5D4-1930D0BF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BF53C-F38A-E699-1A57-2270ED0E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3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D9B9B-D60B-15F9-2219-881C8710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310CB4-46F8-F840-43C1-4AB56709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26500C-128E-A8D8-8AE5-5B3B1F7E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19B388-D1BB-1E10-6CBE-00A816F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5D9C95-738D-D93E-03E2-262E7933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0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ECE019-C30E-FD1A-80B6-41DA3875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0CB61A-E933-BA9D-F860-EAEB4D0E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75281E-C290-DA32-D44F-1BD8078A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EC9E19-6BC3-ECF1-2891-7B564808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77F126-3519-2130-A6E9-45EF2801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4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6F3085-8BCF-3DB8-C639-3FEBB8E6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F58056-C050-26F1-0A94-C4612112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9E22E8-7604-4EE7-63E6-2EB401E9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75F862-19DE-E615-6045-BA5469A1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88B324-3FB4-8461-32BB-9CBADC9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BE7138-261C-BA89-0321-D3688FAA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EB2277-F978-6111-B620-D7860AAF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3B69E6-2061-0B8E-8D1C-357292D7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B598E42-62CD-913E-B4B1-7D62E4FC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B816A4-F9FC-9D26-15DE-0C097896E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3A1574-D40D-220C-73D8-E1B7513F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FFE41A0-543C-923C-49CC-6041100E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D055F8-A228-4EB3-8068-3947098E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9C7F63C-F8C2-E7A4-56DA-17C763F1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78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C79BDC-330C-413B-D09B-8950BC8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3664A9-7D22-76AD-EE78-2AECFCC3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9C6C4C-605B-19DE-4649-D1E604EF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2A9E4F-18F8-76C7-24F6-15DC42F0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5C16B8-CF8F-4A22-8B2E-ADFC03AA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D0DB48-AEE5-8546-1FD0-D2EC51C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70E648-9F52-DAFC-B02C-F677342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9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281A3-8FCF-F2C2-74CC-A926D7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FFF1C-0C74-1EEB-1AD8-AC97F3A7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6AF3F8-E84E-F2CD-460E-D2ADCA98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AEF096-FF07-E558-FE58-620270A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B2CA55-E541-286F-7964-E7DD2312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C2BA4D-8E0F-35A0-0407-ED2E089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8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B8B32E-98A8-4FEE-010E-A0A58E7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667CCF-565A-ECCC-5598-C89475F9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226DE1-DFB9-D7F6-AE9A-6A59D613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0BD69A-98B8-1211-E99F-6C28631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90B939-B0F1-DFC2-57EB-EFEE6CB2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4AC88A-DC1F-CB4C-EB50-17AC01D5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5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2434BFF-A909-F4D0-78BC-804F710A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691999-C1D1-34AE-CBCB-DFD5E39B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8D64D3-CBD4-80F7-5D8E-056A4FF58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A8E1-0136-4D42-BE7C-04D1A65B7BD5}" type="datetimeFigureOut">
              <a:rPr lang="pl-PL" smtClean="0"/>
              <a:t>28.05.2023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2F79A3-A7C2-0303-A27F-0BB3549E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306225-73F0-8D26-59F3-16E0D09A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2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34D7B-63AF-B739-7AA0-9CBCF4FA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4480"/>
            <a:ext cx="6725920" cy="2672080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OCR A Extended" panose="02010509020102010303" pitchFamily="50" charset="0"/>
              </a:rPr>
              <a:t>SKUTKI ZAMACHÓW TERRORYSTYCZNYCH</a:t>
            </a:r>
            <a:br>
              <a:rPr lang="pl-PL" sz="4400" b="1" dirty="0">
                <a:latin typeface="OCR A Extended" panose="02010509020102010303" pitchFamily="50" charset="0"/>
              </a:rPr>
            </a:br>
            <a:r>
              <a:rPr lang="pl-PL" sz="4400" b="1" dirty="0">
                <a:latin typeface="OCR A Extended" panose="02010509020102010303" pitchFamily="50" charset="0"/>
              </a:rPr>
              <a:t>Z 11.09.2001</a:t>
            </a:r>
          </a:p>
        </p:txBody>
      </p:sp>
    </p:spTree>
    <p:extLst>
      <p:ext uri="{BB962C8B-B14F-4D97-AF65-F5344CB8AC3E}">
        <p14:creationId xmlns:p14="http://schemas.microsoft.com/office/powerpoint/2010/main" val="335285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01FFA22E-BEE5-F4F6-DB1D-130A71A22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" y="229868"/>
            <a:ext cx="10237221" cy="63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" y="111760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OGROMNE STRATY FINANSOWE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048596"/>
            <a:ext cx="11226800" cy="21207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Przemysł lotnictwa komercyjnego w </a:t>
            </a:r>
            <a:r>
              <a:rPr lang="pl-PL" sz="180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Stanach Zjednoczonych</a:t>
            </a: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 był już wcześniej narażony na spowolnienie gospodarcze i przewidywalne spadki przychodów związane z sezonowym charakterem podróży turystycznych, ale nie doświadczył kryzysu o sile ataków z 11 września.</a:t>
            </a:r>
          </a:p>
          <a:p>
            <a:pPr marL="0" indent="0" algn="ctr">
              <a:buNone/>
            </a:pP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 Według </a:t>
            </a:r>
            <a:r>
              <a:rPr lang="pl-PL" sz="180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Międzynarodowego</a:t>
            </a:r>
            <a:r>
              <a:rPr lang="pl-PL" sz="1800" b="1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pl-PL" sz="180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Stowarzyszenia Transportu Lotniczego, </a:t>
            </a: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pasażerskie linie lotnicze w Stanach Zjednoczonych odnotowały w 2001 roku stratę netto w wysokości</a:t>
            </a:r>
          </a:p>
          <a:p>
            <a:pPr marL="0" indent="0" algn="ctr">
              <a:buNone/>
            </a:pPr>
            <a:r>
              <a:rPr lang="pl-PL" sz="1800" b="1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8 miliardów dolarów</a:t>
            </a:r>
            <a:endParaRPr lang="pl-PL" sz="1800" b="1" i="1" dirty="0">
              <a:latin typeface="OCR A Extended" panose="02010509020102010303" pitchFamily="50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43FE16D-87EC-4C95-3EA7-66538C9A4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38"/>
          <a:stretch/>
        </p:blipFill>
        <p:spPr>
          <a:xfrm>
            <a:off x="1905468" y="3429000"/>
            <a:ext cx="8381063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F3539-610D-F3BE-95EC-5C75832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0"/>
            <a:ext cx="11948160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AMERICAN &amp; UNITED AIRLINES</a:t>
            </a:r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2B91C84C-6898-7D11-21FD-7D8EDF30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05" y="1325563"/>
            <a:ext cx="8457189" cy="52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DC4D2D62-BD93-3500-03F5-51850CE2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5" y="215897"/>
            <a:ext cx="10281929" cy="64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4497E675-D5C5-5218-758E-A7E5D243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0497"/>
            <a:ext cx="10363209" cy="6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" y="245516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SKUTKI DŁUGOTERMINOWE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108" y="1205856"/>
            <a:ext cx="9161784" cy="4299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600" b="1" dirty="0">
                <a:latin typeface="OCR A Extended" panose="02010509020102010303" pitchFamily="50" charset="0"/>
              </a:rPr>
              <a:t>Liczba lotów na terenie USA w pierwszym roku od katastrofy spadła o 13 %</a:t>
            </a:r>
          </a:p>
        </p:txBody>
      </p:sp>
      <p:pic>
        <p:nvPicPr>
          <p:cNvPr id="4" name="Obraz 3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FCFC8DE4-6C79-7086-037B-B95F290D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0404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" y="675216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ŹRÓDŁA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4661324"/>
            <a:ext cx="11271250" cy="10219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https://obserwatorlogistyczny.pl/2022/09/11/jak-ataki-z-11-wrzesnia-zmienily-branze-lotnicza/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https://www.tokfm.pl/Tokfm/7,103086,10263848,zamachy-11-wrzesnia-2001-roku-rekonstrukcja-zdarzen-minuta.html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https://pl.wikipedia.org/wiki/Zamach_z_11_wrze%C5%9Bnia_2001_roku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Dwadzieścia_lat_od_ataku_z_11_wrześ%20(1).pdf</a:t>
            </a:r>
          </a:p>
        </p:txBody>
      </p:sp>
    </p:spTree>
    <p:extLst>
      <p:ext uri="{BB962C8B-B14F-4D97-AF65-F5344CB8AC3E}">
        <p14:creationId xmlns:p14="http://schemas.microsoft.com/office/powerpoint/2010/main" val="133754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906760" cy="1138555"/>
          </a:xfrm>
        </p:spPr>
        <p:txBody>
          <a:bodyPr>
            <a:normAutofit/>
          </a:bodyPr>
          <a:lstStyle/>
          <a:p>
            <a:r>
              <a:rPr lang="pl-PL" sz="4000" b="1" dirty="0">
                <a:latin typeface="OCR A Extended" panose="02010509020102010303" pitchFamily="50" charset="0"/>
              </a:rPr>
              <a:t>FAKTY</a:t>
            </a:r>
            <a:endParaRPr lang="pl-PL" sz="4000" b="1" dirty="0">
              <a:latin typeface="Wingdings" panose="05000000000000000000" pitchFamily="2" charset="2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395E2-0D73-3F0A-96FC-27A5B3C3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966"/>
            <a:ext cx="10835640" cy="329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11 American Airlines Boston -&gt; Los Angeles  7:59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400" b="1" dirty="0">
                <a:latin typeface="OCR A Extended" panose="02010509020102010303" pitchFamily="50" charset="0"/>
              </a:rPr>
              <a:t> o 8:46 uderza w północną </a:t>
            </a:r>
            <a:r>
              <a:rPr lang="pl-PL" sz="3600" b="1" dirty="0">
                <a:latin typeface="Wingdings" panose="05000000000000000000" pitchFamily="2" charset="2"/>
              </a:rPr>
              <a:t>3</a:t>
            </a:r>
            <a:r>
              <a:rPr lang="pl-PL" sz="36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World Trade Center</a:t>
            </a:r>
            <a:endParaRPr lang="pl-PL" sz="2400" b="1" dirty="0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pl-PL" sz="2400" b="1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175 United Airlines Boston -&gt; Los Angeles 8:14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0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o 9:03 uderza w południową </a:t>
            </a:r>
            <a:r>
              <a:rPr lang="pl-PL" sz="3600" b="1" dirty="0">
                <a:latin typeface="Wingdings" panose="05000000000000000000" pitchFamily="2" charset="2"/>
              </a:rPr>
              <a:t>3</a:t>
            </a:r>
            <a:r>
              <a:rPr lang="pl-PL" sz="20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WTC</a:t>
            </a:r>
          </a:p>
        </p:txBody>
      </p:sp>
    </p:spTree>
    <p:extLst>
      <p:ext uri="{BB962C8B-B14F-4D97-AF65-F5344CB8AC3E}">
        <p14:creationId xmlns:p14="http://schemas.microsoft.com/office/powerpoint/2010/main" val="37201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906760" cy="1138555"/>
          </a:xfrm>
        </p:spPr>
        <p:txBody>
          <a:bodyPr>
            <a:normAutofit/>
          </a:bodyPr>
          <a:lstStyle/>
          <a:p>
            <a:r>
              <a:rPr lang="pl-PL" sz="4000" b="1" dirty="0">
                <a:latin typeface="OCR A Extended" panose="02010509020102010303" pitchFamily="50" charset="0"/>
              </a:rPr>
              <a:t>FAKTY</a:t>
            </a:r>
            <a:endParaRPr lang="pl-PL" sz="4000" b="1" dirty="0">
              <a:latin typeface="Wingdings" panose="05000000000000000000" pitchFamily="2" charset="2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395E2-0D73-3F0A-96FC-27A5B3C3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966"/>
            <a:ext cx="11353800" cy="344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77 American Airlines Waszyngton -&gt; Los Angeles 8:20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400" b="1" dirty="0">
                <a:latin typeface="OCR A Extended" panose="02010509020102010303" pitchFamily="50" charset="0"/>
              </a:rPr>
              <a:t> o 9:37 rozbija się o zachodnie skrzydło Pentagonu</a:t>
            </a:r>
            <a:endParaRPr lang="pl-PL" sz="2400" b="1" dirty="0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pl-PL" sz="2400" b="1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93 United Airlines Newark -&gt; San Francisco 8:42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0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o 10:06 rozbija się na polu w Pensylwanii</a:t>
            </a:r>
          </a:p>
        </p:txBody>
      </p:sp>
    </p:spTree>
    <p:extLst>
      <p:ext uri="{BB962C8B-B14F-4D97-AF65-F5344CB8AC3E}">
        <p14:creationId xmlns:p14="http://schemas.microsoft.com/office/powerpoint/2010/main" val="35514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906760" cy="1138555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DANE PORWANYCH SAMOLOTÓW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8A7A85-84C3-1EE1-90E4-497DB8904746}"/>
              </a:ext>
            </a:extLst>
          </p:cNvPr>
          <p:cNvSpPr txBox="1"/>
          <p:nvPr/>
        </p:nvSpPr>
        <p:spPr>
          <a:xfrm>
            <a:off x="955040" y="4307840"/>
            <a:ext cx="1106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latin typeface="OCR A Extended" panose="02010509020102010303" pitchFamily="50" charset="0"/>
              </a:rPr>
              <a:t>występują pewne nieścisłości z danymi pochodzącymi</a:t>
            </a:r>
          </a:p>
          <a:p>
            <a:pPr algn="ctr"/>
            <a:r>
              <a:rPr lang="pl-PL" sz="2400" b="1" dirty="0">
                <a:latin typeface="OCR A Extended" panose="02010509020102010303" pitchFamily="50" charset="0"/>
              </a:rPr>
              <a:t>z innych źródeł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877C2FED-03EB-D4EC-3817-BFFBD353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95" y="2449977"/>
            <a:ext cx="10534842" cy="979023"/>
          </a:xfrm>
        </p:spPr>
      </p:pic>
    </p:spTree>
    <p:extLst>
      <p:ext uri="{BB962C8B-B14F-4D97-AF65-F5344CB8AC3E}">
        <p14:creationId xmlns:p14="http://schemas.microsoft.com/office/powerpoint/2010/main" val="407125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0"/>
            <a:ext cx="11948160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ZAMKNIĘCIE PRZESTRZENI POWIETRZNEJ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47"/>
            <a:ext cx="10541000" cy="40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b="1" dirty="0">
                <a:latin typeface="OCR A Extended" panose="02010509020102010303" pitchFamily="50" charset="0"/>
              </a:rPr>
              <a:t>11 września o godzinie 9:30 ostatni samolot wzbił się w powietrze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2C0690E-E4E3-42F6-2E03-2C653CFB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865" y="2203522"/>
            <a:ext cx="4238267" cy="2076517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AAAAEF7-F1DE-101D-D3C2-4ED11D697A62}"/>
              </a:ext>
            </a:extLst>
          </p:cNvPr>
          <p:cNvSpPr txBox="1"/>
          <p:nvPr/>
        </p:nvSpPr>
        <p:spPr>
          <a:xfrm>
            <a:off x="1142998" y="4547339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latin typeface="OCR A Extended" panose="02010509020102010303" pitchFamily="50" charset="0"/>
              </a:rPr>
              <a:t>trasy dla ponad 70 % samolotów, które miały do pokonania</a:t>
            </a:r>
          </a:p>
          <a:p>
            <a:pPr algn="ctr"/>
            <a:r>
              <a:rPr lang="pl-PL" sz="2000" b="1" dirty="0">
                <a:latin typeface="OCR A Extended" panose="02010509020102010303" pitchFamily="50" charset="0"/>
              </a:rPr>
              <a:t>co najmniej 300 km zostały zmienione 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B94C9A73-DFA2-0B82-BD4D-8C4A18925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277" y="5597986"/>
            <a:ext cx="2463442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diagram, mapa&#10;&#10;Opis wygenerowany automatycznie">
            <a:extLst>
              <a:ext uri="{FF2B5EF4-FFF2-40B4-BE49-F238E27FC236}">
                <a16:creationId xmlns:a16="http://schemas.microsoft.com/office/drawing/2014/main" id="{F5C43616-E6D7-C877-24D2-B4C43DC6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5" y="76197"/>
            <a:ext cx="10728969" cy="67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9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E920CBAF-578E-48F6-1C3A-0D160A58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1" y="204470"/>
            <a:ext cx="10318498" cy="6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F635DA98-CF7D-D894-7D15-F4554B2B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1" y="262845"/>
            <a:ext cx="10131697" cy="6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6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D9E18AC8-8E37-1726-E928-5727A44C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1" y="242838"/>
            <a:ext cx="10195718" cy="63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281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279</Words>
  <Application>Microsoft Office PowerPoint</Application>
  <PresentationFormat>Panoramiczny</PresentationFormat>
  <Paragraphs>32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OCR A Extended</vt:lpstr>
      <vt:lpstr>Wingdings</vt:lpstr>
      <vt:lpstr>Motyw pakietu Office</vt:lpstr>
      <vt:lpstr>SKUTKI ZAMACHÓW TERRORYSTYCZNYCH Z 11.09.2001</vt:lpstr>
      <vt:lpstr>FAKTY</vt:lpstr>
      <vt:lpstr>FAKTY</vt:lpstr>
      <vt:lpstr>DANE PORWANYCH SAMOLOTÓW</vt:lpstr>
      <vt:lpstr>ZAMKNIĘCIE PRZESTRZENI POWIETRZNEJ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OGROMNE STRATY FINANSOWE</vt:lpstr>
      <vt:lpstr>AMERICAN &amp; UNITED AIRLINES</vt:lpstr>
      <vt:lpstr>Prezentacja programu PowerPoint</vt:lpstr>
      <vt:lpstr>Prezentacja programu PowerPoint</vt:lpstr>
      <vt:lpstr>SKUTKI DŁUGOTERMINOWE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Piworun Ryszard (STUD)</dc:creator>
  <cp:lastModifiedBy>Piworun Ryszard (STUD)</cp:lastModifiedBy>
  <cp:revision>7</cp:revision>
  <dcterms:created xsi:type="dcterms:W3CDTF">2023-05-24T06:30:55Z</dcterms:created>
  <dcterms:modified xsi:type="dcterms:W3CDTF">2023-05-28T20:56:47Z</dcterms:modified>
</cp:coreProperties>
</file>