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7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1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13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9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5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14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70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375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9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4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32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E749-296D-4BEF-B2D3-12C9E9C9C131}" type="datetimeFigureOut">
              <a:rPr lang="pl-PL" smtClean="0"/>
              <a:t>25.08.2017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873A-59EF-4BAC-A0BA-7E24D971D4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86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96075" y="1681901"/>
            <a:ext cx="7568419" cy="206795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  <a:latin typeface="Century Gothic" panose="020B0502020202020204" pitchFamily="34" charset="0"/>
              </a:rPr>
              <a:t>Technologie webowe dla początkujących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340658" y="4938468"/>
            <a:ext cx="3033200" cy="1082504"/>
          </a:xfrm>
        </p:spPr>
        <p:txBody>
          <a:bodyPr>
            <a:noAutofit/>
          </a:bodyPr>
          <a:lstStyle/>
          <a:p>
            <a:pPr algn="just"/>
            <a:r>
              <a:rPr lang="pl-PL" dirty="0">
                <a:solidFill>
                  <a:schemeClr val="bg1"/>
                </a:solidFill>
              </a:rPr>
              <a:t>Mikołaj </a:t>
            </a:r>
            <a:r>
              <a:rPr lang="pl-PL" dirty="0" err="1">
                <a:solidFill>
                  <a:schemeClr val="bg1"/>
                </a:solidFill>
              </a:rPr>
              <a:t>szumigalski</a:t>
            </a:r>
            <a:endParaRPr lang="pl-PL" dirty="0">
              <a:solidFill>
                <a:schemeClr val="bg1"/>
              </a:solidFill>
            </a:endParaRPr>
          </a:p>
          <a:p>
            <a:pPr algn="just"/>
            <a:r>
              <a:rPr lang="pl-PL" dirty="0">
                <a:solidFill>
                  <a:schemeClr val="bg1"/>
                </a:solidFill>
              </a:rPr>
              <a:t>m.szumigalski@op.pl</a:t>
            </a:r>
          </a:p>
        </p:txBody>
      </p:sp>
      <p:sp>
        <p:nvSpPr>
          <p:cNvPr id="4" name="Prostokąt 3"/>
          <p:cNvSpPr/>
          <p:nvPr/>
        </p:nvSpPr>
        <p:spPr>
          <a:xfrm>
            <a:off x="5693092" y="4230582"/>
            <a:ext cx="3559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ZAJĘCIA </a:t>
            </a:r>
            <a:r>
              <a:rPr lang="pl-PL" sz="4000">
                <a:solidFill>
                  <a:schemeClr val="bg1"/>
                </a:solidFill>
                <a:latin typeface="Century Gothic" panose="020B0502020202020204" pitchFamily="34" charset="0"/>
              </a:rPr>
              <a:t>NR 6</a:t>
            </a:r>
            <a:endParaRPr lang="pl-PL" sz="4000" dirty="0">
              <a:solidFill>
                <a:schemeClr val="bg1"/>
              </a:solidFill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24" y="1525636"/>
            <a:ext cx="1576900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Obramowanie tabeli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3A94360-30BA-47E5-AA76-0E1574FD6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4" y="2264898"/>
            <a:ext cx="9107932" cy="232820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02" y="3785824"/>
            <a:ext cx="3439786" cy="258242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278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Selektor potomka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1883727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3600" dirty="0">
                <a:solidFill>
                  <a:schemeClr val="accent1">
                    <a:lumMod val="75000"/>
                  </a:schemeClr>
                </a:solidFill>
              </a:rPr>
              <a:t>rodzic potomek </a:t>
            </a:r>
          </a:p>
          <a:p>
            <a:pPr marL="0" indent="0">
              <a:buNone/>
            </a:pPr>
            <a:r>
              <a:rPr lang="pl-PL" sz="3600" dirty="0"/>
              <a:t>{ </a:t>
            </a:r>
          </a:p>
          <a:p>
            <a:pPr marL="457200" lvl="1" indent="0">
              <a:buNone/>
            </a:pPr>
            <a:r>
              <a:rPr lang="pl-PL" sz="3600" dirty="0">
                <a:solidFill>
                  <a:schemeClr val="accent1">
                    <a:lumMod val="50000"/>
                  </a:schemeClr>
                </a:solidFill>
              </a:rPr>
              <a:t>właściwość:</a:t>
            </a:r>
            <a:r>
              <a:rPr lang="pl-PL" sz="3600" dirty="0"/>
              <a:t> wartość; </a:t>
            </a:r>
          </a:p>
          <a:p>
            <a:pPr marL="0" indent="0">
              <a:buNone/>
            </a:pPr>
            <a:r>
              <a:rPr lang="pl-PL" sz="3600" dirty="0"/>
              <a:t>}</a:t>
            </a:r>
            <a:br>
              <a:rPr lang="pl-PL" sz="3600" dirty="0"/>
            </a:br>
            <a:endParaRPr lang="pl-PL" sz="3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91" y="3654584"/>
            <a:ext cx="3779520" cy="283464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07032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407503"/>
            <a:ext cx="9905998" cy="147857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accent1">
                    <a:lumMod val="50000"/>
                  </a:schemeClr>
                </a:solidFill>
              </a:rPr>
              <a:t>Listy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6C5CCEC-28ED-4C97-81EE-206EFEA40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4" y="2624542"/>
            <a:ext cx="10320314" cy="1126512"/>
          </a:xfrm>
        </p:spPr>
      </p:pic>
    </p:spTree>
    <p:extLst>
      <p:ext uri="{BB962C8B-B14F-4D97-AF65-F5344CB8AC3E}">
        <p14:creationId xmlns:p14="http://schemas.microsoft.com/office/powerpoint/2010/main" val="10318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1610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solidFill>
                  <a:schemeClr val="bg1"/>
                </a:solidFill>
              </a:rPr>
              <a:t>Linki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1639617"/>
            <a:ext cx="9905999" cy="5387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a:link</a:t>
            </a:r>
            <a:r>
              <a:rPr lang="pl-PL" sz="2000" dirty="0"/>
              <a:t> { /* nieodwiedzony link */ 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text-decoration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sz="2000" dirty="0"/>
              <a:t> </a:t>
            </a:r>
            <a:r>
              <a:rPr lang="pl-PL" sz="2000" dirty="0" err="1"/>
              <a:t>none</a:t>
            </a:r>
            <a:r>
              <a:rPr lang="pl-PL" sz="2000" dirty="0"/>
              <a:t>; </a:t>
            </a:r>
            <a:r>
              <a:rPr lang="pl-PL" sz="2000" dirty="0" err="1"/>
              <a:t>color</a:t>
            </a:r>
            <a:r>
              <a:rPr lang="pl-PL" sz="2000" dirty="0"/>
              <a:t>: #B2FF99; </a:t>
            </a:r>
          </a:p>
          <a:p>
            <a:pPr marL="0" indent="0">
              <a:buNone/>
            </a:pPr>
            <a:r>
              <a:rPr lang="pl-PL" sz="2000" dirty="0"/>
              <a:t>}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a:visited</a:t>
            </a:r>
            <a:r>
              <a:rPr lang="pl-PL" sz="2000" dirty="0"/>
              <a:t> { /* odwiedzony link */ 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text-decoration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sz="2000" dirty="0"/>
              <a:t> </a:t>
            </a:r>
            <a:r>
              <a:rPr lang="pl-PL" sz="2000" dirty="0" err="1"/>
              <a:t>none</a:t>
            </a:r>
            <a:r>
              <a:rPr lang="pl-PL" sz="2000" dirty="0"/>
              <a:t>; 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pl-PL" sz="2000" dirty="0"/>
              <a:t>#FFFF85; </a:t>
            </a:r>
          </a:p>
          <a:p>
            <a:pPr marL="0" indent="0">
              <a:buNone/>
            </a:pP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283570" y="1639617"/>
            <a:ext cx="5575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a:hover</a:t>
            </a:r>
            <a:r>
              <a:rPr lang="pl-PL" sz="2000" dirty="0"/>
              <a:t> { /* myszka and linkiem */</a:t>
            </a:r>
          </a:p>
          <a:p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text-decoration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sz="2000" dirty="0"/>
              <a:t> </a:t>
            </a:r>
            <a:r>
              <a:rPr lang="pl-PL" sz="2000" dirty="0" err="1"/>
              <a:t>underline</a:t>
            </a:r>
            <a:r>
              <a:rPr lang="pl-PL" sz="2000" dirty="0"/>
              <a:t>; </a:t>
            </a:r>
          </a:p>
          <a:p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sz="2000" dirty="0"/>
              <a:t> #FF704D; </a:t>
            </a:r>
          </a:p>
          <a:p>
            <a:r>
              <a:rPr lang="pl-PL" sz="2000" dirty="0"/>
              <a:t>}</a:t>
            </a:r>
            <a:endParaRPr lang="pl-PL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sz="2000" dirty="0">
                <a:solidFill>
                  <a:schemeClr val="accent1">
                    <a:lumMod val="75000"/>
                  </a:schemeClr>
                </a:solidFill>
              </a:rPr>
              <a:t>a:active</a:t>
            </a:r>
            <a:r>
              <a:rPr lang="pl-PL" sz="2000" dirty="0"/>
              <a:t> { /* wybrany link */ </a:t>
            </a:r>
          </a:p>
          <a:p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text-decoration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sz="2000" dirty="0"/>
              <a:t> </a:t>
            </a:r>
            <a:r>
              <a:rPr lang="pl-PL" sz="2000" dirty="0" err="1"/>
              <a:t>underline</a:t>
            </a:r>
            <a:r>
              <a:rPr lang="pl-PL" sz="2000" dirty="0"/>
              <a:t>; </a:t>
            </a:r>
          </a:p>
          <a:p>
            <a:r>
              <a:rPr lang="pl-PL" sz="2000" dirty="0" err="1">
                <a:solidFill>
                  <a:schemeClr val="accent1">
                    <a:lumMod val="50000"/>
                  </a:schemeClr>
                </a:solidFill>
              </a:rPr>
              <a:t>color</a:t>
            </a: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pl-PL" sz="2000" dirty="0"/>
              <a:t> #FF704D; </a:t>
            </a:r>
          </a:p>
          <a:p>
            <a:r>
              <a:rPr lang="pl-P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87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784D57-C2BD-4358-BC4A-1F010592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Gradient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28B22E1-AB9B-41FF-AD33-D2A47631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54" y="3913016"/>
            <a:ext cx="6107936" cy="2323809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5D046C8-74DC-4B2B-A663-3FBA2FFF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2" y="1974429"/>
            <a:ext cx="7196454" cy="2737942"/>
          </a:xfrm>
        </p:spPr>
      </p:pic>
    </p:spTree>
    <p:extLst>
      <p:ext uri="{BB962C8B-B14F-4D97-AF65-F5344CB8AC3E}">
        <p14:creationId xmlns:p14="http://schemas.microsoft.com/office/powerpoint/2010/main" val="2015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44530" y="2594117"/>
            <a:ext cx="4407460" cy="147857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DOBRA, SPADAĆ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159" y="1020178"/>
            <a:ext cx="4119903" cy="462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5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Fioletowy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107</Words>
  <Application>Microsoft Office PowerPoint</Application>
  <PresentationFormat>Panoramiczny</PresentationFormat>
  <Paragraphs>30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Trebuchet MS</vt:lpstr>
      <vt:lpstr>Tw Cen MT</vt:lpstr>
      <vt:lpstr>Obwód</vt:lpstr>
      <vt:lpstr>Technologie webowe dla początkujących</vt:lpstr>
      <vt:lpstr>Obramowanie tabeli</vt:lpstr>
      <vt:lpstr>Selektor potomka</vt:lpstr>
      <vt:lpstr>Listy</vt:lpstr>
      <vt:lpstr>Linki</vt:lpstr>
      <vt:lpstr>Gradient</vt:lpstr>
      <vt:lpstr>DOBRA, SPADAĆ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webowe dla początkujących</dc:title>
  <dc:creator>tmp</dc:creator>
  <cp:lastModifiedBy>Mikołaj Szumigalski</cp:lastModifiedBy>
  <cp:revision>49</cp:revision>
  <dcterms:created xsi:type="dcterms:W3CDTF">2017-08-01T06:13:39Z</dcterms:created>
  <dcterms:modified xsi:type="dcterms:W3CDTF">2017-08-25T13:25:19Z</dcterms:modified>
</cp:coreProperties>
</file>