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67" r:id="rId4"/>
    <p:sldId id="268" r:id="rId5"/>
    <p:sldId id="270" r:id="rId6"/>
    <p:sldId id="264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2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82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3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1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1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13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9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5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7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5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9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86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kurshtml.edu.pl/html/symbole,znak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196075" y="1681901"/>
            <a:ext cx="7568419" cy="206795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Technologie webowe dla początkujących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40658" y="4938468"/>
            <a:ext cx="3033200" cy="1082504"/>
          </a:xfrm>
        </p:spPr>
        <p:txBody>
          <a:bodyPr>
            <a:noAutofit/>
          </a:bodyPr>
          <a:lstStyle/>
          <a:p>
            <a:pPr algn="just"/>
            <a:r>
              <a:rPr lang="pl-PL" dirty="0">
                <a:solidFill>
                  <a:schemeClr val="bg1"/>
                </a:solidFill>
              </a:rPr>
              <a:t>Mikołaj </a:t>
            </a:r>
            <a:r>
              <a:rPr lang="pl-PL" dirty="0" err="1">
                <a:solidFill>
                  <a:schemeClr val="bg1"/>
                </a:solidFill>
              </a:rPr>
              <a:t>szumigalski</a:t>
            </a:r>
            <a:endParaRPr lang="pl-PL" dirty="0">
              <a:solidFill>
                <a:schemeClr val="bg1"/>
              </a:solidFill>
            </a:endParaRPr>
          </a:p>
          <a:p>
            <a:pPr algn="just"/>
            <a:r>
              <a:rPr lang="pl-PL" dirty="0">
                <a:solidFill>
                  <a:schemeClr val="bg1"/>
                </a:solidFill>
              </a:rPr>
              <a:t>m.szumigalski@op.pl</a:t>
            </a:r>
          </a:p>
        </p:txBody>
      </p:sp>
      <p:sp>
        <p:nvSpPr>
          <p:cNvPr id="4" name="Prostokąt 3"/>
          <p:cNvSpPr/>
          <p:nvPr/>
        </p:nvSpPr>
        <p:spPr>
          <a:xfrm>
            <a:off x="5693092" y="4230582"/>
            <a:ext cx="3559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ZAJĘCIA NR 4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37" y="1533378"/>
            <a:ext cx="2072212" cy="20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</a:rPr>
              <a:t>Atrybuty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9722" y="2097088"/>
            <a:ext cx="6469380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dirty="0">
                <a:solidFill>
                  <a:schemeClr val="bg1"/>
                </a:solidFill>
              </a:rPr>
              <a:t>Id</a:t>
            </a:r>
          </a:p>
          <a:p>
            <a:pPr marL="0" indent="0">
              <a:buNone/>
            </a:pPr>
            <a:r>
              <a:rPr lang="pl-PL" b="1" dirty="0">
                <a:solidFill>
                  <a:schemeClr val="bg1"/>
                </a:solidFill>
              </a:rPr>
              <a:t>Class</a:t>
            </a:r>
          </a:p>
          <a:p>
            <a:pPr marL="0" indent="0" algn="ctr">
              <a:buNone/>
            </a:pPr>
            <a:r>
              <a:rPr lang="pl-PL" sz="3900" b="1" dirty="0">
                <a:solidFill>
                  <a:schemeClr val="bg1"/>
                </a:solidFill>
              </a:rPr>
              <a:t>STYLE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</a:rPr>
              <a:t>nazwa_klasy</a:t>
            </a:r>
            <a:r>
              <a:rPr lang="pl-PL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#</a:t>
            </a:r>
            <a:r>
              <a:rPr lang="pl-PL" dirty="0" err="1">
                <a:solidFill>
                  <a:schemeClr val="accent1">
                    <a:lumMod val="50000"/>
                  </a:schemeClr>
                </a:solidFill>
              </a:rPr>
              <a:t>nazwa_id</a:t>
            </a:r>
            <a:r>
              <a:rPr lang="pl-PL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}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83" y="3923866"/>
            <a:ext cx="3048774" cy="1714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194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ELEMENTY BLOKOWE,  A liniowe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03A718-337F-4C1C-A18B-12736C6B4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4803" y="2097088"/>
            <a:ext cx="1016260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O elementach, które są domyślnie wyświetlane jeden pod drugim,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możemy powiedzieć, że są to elementy wyświetlane w bloku.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Takimi przykładowymi elementami są: div, p, h1, h2, h3.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O elementach, które są domyślnie wyświetlane obok siebie,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możemy powiedzieć, że są to elementy wyświetlane w linii.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Takimi przykładowymi elementami są: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span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, b, i, a.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Służą one w większości do formatowania wyglądu części tekstu. </a:t>
            </a:r>
          </a:p>
        </p:txBody>
      </p:sp>
    </p:spTree>
    <p:extLst>
      <p:ext uri="{BB962C8B-B14F-4D97-AF65-F5344CB8AC3E}">
        <p14:creationId xmlns:p14="http://schemas.microsoft.com/office/powerpoint/2010/main" val="10039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 err="1">
                <a:solidFill>
                  <a:schemeClr val="bg1"/>
                </a:solidFill>
              </a:rPr>
              <a:t>Symb</a:t>
            </a:r>
            <a:r>
              <a:rPr lang="hy-AM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֎</a:t>
            </a:r>
            <a:r>
              <a:rPr lang="pl-PL" sz="4400" dirty="0">
                <a:solidFill>
                  <a:schemeClr val="bg1"/>
                </a:solidFill>
              </a:rPr>
              <a:t>le i znaki </a:t>
            </a:r>
            <a:r>
              <a:rPr lang="pl-PL" sz="4400" dirty="0" err="1">
                <a:solidFill>
                  <a:schemeClr val="bg1"/>
                </a:solidFill>
              </a:rPr>
              <a:t>sp</a:t>
            </a:r>
            <a:r>
              <a:rPr lang="az-Cyrl-AZ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</a:t>
            </a:r>
            <a:r>
              <a:rPr lang="pl-PL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cjalne</a:t>
            </a:r>
            <a:endParaRPr lang="pl-PL" sz="4400" dirty="0">
              <a:solidFill>
                <a:schemeClr val="bg1"/>
              </a:solidFill>
            </a:endParaRPr>
          </a:p>
        </p:txBody>
      </p:sp>
      <p:pic>
        <p:nvPicPr>
          <p:cNvPr id="4" name="Symbol zastępczy zawartości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1914208"/>
            <a:ext cx="4476226" cy="4212272"/>
          </a:xfrm>
        </p:spPr>
      </p:pic>
    </p:spTree>
    <p:extLst>
      <p:ext uri="{BB962C8B-B14F-4D97-AF65-F5344CB8AC3E}">
        <p14:creationId xmlns:p14="http://schemas.microsoft.com/office/powerpoint/2010/main" val="6051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32768" y="618518"/>
            <a:ext cx="9905998" cy="147857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Dodawanie filmów i muzyki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03" y="4560145"/>
            <a:ext cx="3305126" cy="2029348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8062" y="2041819"/>
            <a:ext cx="91326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&lt;video&gt;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source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src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="plik.mp4"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='video/mp4;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codecs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="avc1.42E01E, mp4a.40.2"'&gt;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	 &lt;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source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src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="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plik.ogv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='video/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ogg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codecs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="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theora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vorbis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"'&gt;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&lt;/video&gt;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68062" y="3764339"/>
            <a:ext cx="55258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&lt;audio&gt;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source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src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="plik.mp3"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='audio/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mpeg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	&lt;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source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src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="plik.ogg"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='audio/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ogg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'&gt;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&lt;/audio&gt;</a:t>
            </a:r>
            <a:endParaRPr kumimoji="0" lang="pl-PL" altLang="pl-PL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567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72200" y="1691640"/>
            <a:ext cx="3657600" cy="4094700"/>
          </a:xfrm>
        </p:spPr>
        <p:txBody>
          <a:bodyPr>
            <a:norm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</a:rPr>
              <a:t>Dobra, </a:t>
            </a:r>
            <a:br>
              <a:rPr lang="pl-PL" sz="6000" dirty="0">
                <a:solidFill>
                  <a:schemeClr val="bg1"/>
                </a:solidFill>
              </a:rPr>
            </a:br>
            <a:r>
              <a:rPr lang="pl-PL" sz="6000" dirty="0">
                <a:solidFill>
                  <a:schemeClr val="bg1"/>
                </a:solidFill>
              </a:rPr>
              <a:t>spadać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788386"/>
            <a:ext cx="3322320" cy="53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16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94</Words>
  <Application>Microsoft Office PowerPoint</Application>
  <PresentationFormat>Panoramiczny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Century Gothic</vt:lpstr>
      <vt:lpstr>Times New Roman</vt:lpstr>
      <vt:lpstr>Trebuchet MS</vt:lpstr>
      <vt:lpstr>Tw Cen MT</vt:lpstr>
      <vt:lpstr>Obwód</vt:lpstr>
      <vt:lpstr>Technologie webowe dla początkujących</vt:lpstr>
      <vt:lpstr>Atrybuty</vt:lpstr>
      <vt:lpstr>ELEMENTY BLOKOWE,  A liniowe</vt:lpstr>
      <vt:lpstr>Symb֎le i znaki spёcjalne</vt:lpstr>
      <vt:lpstr>Dodawanie filmów i muzyki</vt:lpstr>
      <vt:lpstr>Dobra,  spadać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webowe dla początkujących</dc:title>
  <dc:creator>tmp</dc:creator>
  <cp:lastModifiedBy>Mikołaj Szumigalski</cp:lastModifiedBy>
  <cp:revision>44</cp:revision>
  <dcterms:created xsi:type="dcterms:W3CDTF">2017-08-01T06:13:39Z</dcterms:created>
  <dcterms:modified xsi:type="dcterms:W3CDTF">2017-08-25T09:19:12Z</dcterms:modified>
</cp:coreProperties>
</file>