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96075" y="1681901"/>
            <a:ext cx="7568419" cy="206795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  <a:endParaRPr lang="pl-PL" sz="6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 smtClean="0">
                <a:solidFill>
                  <a:schemeClr val="bg1"/>
                </a:solidFill>
              </a:rPr>
              <a:t>Mikołaj </a:t>
            </a:r>
            <a:r>
              <a:rPr lang="pl-PL" dirty="0" err="1" smtClean="0">
                <a:solidFill>
                  <a:schemeClr val="bg1"/>
                </a:solidFill>
              </a:rPr>
              <a:t>szumigalski</a:t>
            </a:r>
            <a:endParaRPr lang="pl-PL" dirty="0" smtClean="0">
              <a:solidFill>
                <a:schemeClr val="bg1"/>
              </a:solidFill>
            </a:endParaRP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m.szumigalski@op.pl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693092" y="4230582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ZAJĘCIA NR 7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24" y="1525636"/>
            <a:ext cx="1576900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12614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solidFill>
                  <a:schemeClr val="bg1"/>
                </a:solidFill>
              </a:rPr>
              <a:t>Selektory Elementów</a:t>
            </a:r>
            <a:endParaRPr lang="pl-PL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48180" y="1954065"/>
            <a:ext cx="7200731" cy="3541714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E F	potomek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E &gt; F dziecko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E + F brat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E ~ F element poprzedzany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</a:rPr>
              <a:t>SELEKTORY PSEUDOELEMENTÓW</a:t>
            </a:r>
            <a:endParaRPr lang="pl-PL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1" y="2097088"/>
            <a:ext cx="7673925" cy="3541714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P:first-line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P:first-letter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E:before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E:after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3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2372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solidFill>
                  <a:schemeClr val="bg1"/>
                </a:solidFill>
              </a:rPr>
              <a:t>SELEKTORY PSEUDOKLAS</a:t>
            </a:r>
            <a:endParaRPr lang="pl-PL" sz="44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38360" y="2097088"/>
            <a:ext cx="32335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:nth-child(n)</a:t>
            </a:r>
            <a:endParaRPr lang="pl-PL" altLang="pl-PL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:nth-last-child(n)</a:t>
            </a:r>
            <a:endParaRPr lang="pl-PL" altLang="pl-PL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:nth-of-type(n)</a:t>
            </a:r>
            <a:endParaRPr lang="pl-PL" altLang="pl-PL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:nth-last-of-type(n)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l-PL" altLang="pl-PL" i="1" dirty="0">
                <a:solidFill>
                  <a:schemeClr val="bg1"/>
                </a:solidFill>
                <a:latin typeface="Arial Unicode MS" panose="020B0604020202020204" pitchFamily="34" charset="-128"/>
              </a:rPr>
              <a:t>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:first-child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l-PL" altLang="pl-PL" i="1" dirty="0">
                <a:solidFill>
                  <a:schemeClr val="bg1"/>
                </a:solidFill>
                <a:latin typeface="Arial Unicode MS" panose="020B0604020202020204" pitchFamily="34" charset="-128"/>
              </a:rPr>
              <a:t>E</a:t>
            </a:r>
            <a:r>
              <a:rPr lang="pl-PL" altLang="pl-PL" dirty="0" smtClean="0">
                <a:solidFill>
                  <a:schemeClr val="bg1"/>
                </a:solidFill>
                <a:latin typeface="Arial" panose="020B0604020202020204" pitchFamily="34" charset="0"/>
              </a:rPr>
              <a:t>:last-child</a:t>
            </a: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53664" y="2097088"/>
            <a:ext cx="14814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:active</a:t>
            </a:r>
            <a:endParaRPr lang="pl-PL" altLang="pl-PL" sz="2400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:hover</a:t>
            </a:r>
            <a:endParaRPr lang="pl-PL" altLang="pl-PL" sz="2400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:focus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53664" y="3678693"/>
            <a:ext cx="2968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:checked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53664" y="4468147"/>
            <a:ext cx="17924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:link</a:t>
            </a:r>
            <a:endParaRPr lang="pl-PL" altLang="pl-PL" sz="2400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:visited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4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7403" y="2531724"/>
            <a:ext cx="4154242" cy="147857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DOBRA, SPADAĆ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9" y="1500153"/>
            <a:ext cx="5321291" cy="3541712"/>
          </a:xfrm>
        </p:spPr>
      </p:pic>
    </p:spTree>
    <p:extLst>
      <p:ext uri="{BB962C8B-B14F-4D97-AF65-F5344CB8AC3E}">
        <p14:creationId xmlns:p14="http://schemas.microsoft.com/office/powerpoint/2010/main" val="349518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41</Words>
  <Application>Microsoft Office PowerPoint</Application>
  <PresentationFormat>Panoramiczny</PresentationFormat>
  <Paragraphs>28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Century Gothic</vt:lpstr>
      <vt:lpstr>Trebuchet MS</vt:lpstr>
      <vt:lpstr>Tw Cen MT</vt:lpstr>
      <vt:lpstr>Obwód</vt:lpstr>
      <vt:lpstr>Technologie webowe dla początkujących</vt:lpstr>
      <vt:lpstr>Selektory Elementów</vt:lpstr>
      <vt:lpstr>SELEKTORY PSEUDOELEMENTÓW</vt:lpstr>
      <vt:lpstr>SELEKTORY PSEUDOKLAS</vt:lpstr>
      <vt:lpstr>DOBRA, SPADAĆ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tmp</cp:lastModifiedBy>
  <cp:revision>52</cp:revision>
  <dcterms:created xsi:type="dcterms:W3CDTF">2017-08-01T06:13:39Z</dcterms:created>
  <dcterms:modified xsi:type="dcterms:W3CDTF">2017-08-16T07:48:12Z</dcterms:modified>
</cp:coreProperties>
</file>