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61" r:id="rId4"/>
    <p:sldId id="262" r:id="rId5"/>
    <p:sldId id="268" r:id="rId6"/>
    <p:sldId id="263" r:id="rId7"/>
    <p:sldId id="266" r:id="rId8"/>
    <p:sldId id="267" r:id="rId9"/>
    <p:sldId id="265" r:id="rId10"/>
    <p:sldId id="264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B1CE749-296D-4BEF-B2D3-12C9E9C9C131}" type="datetimeFigureOut">
              <a:rPr lang="pl-PL" smtClean="0"/>
              <a:t>22.10.2017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854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22.10.2017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428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22.10.2017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8825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22.10.2017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3737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22.10.2017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815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22.10.2017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412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22.10.2017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9824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22.10.2017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3135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22.10.2017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290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22.10.2017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459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22.10.2017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143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22.10.2017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0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22.10.2017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470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22.10.2017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375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22.10.2017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199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22.10.2017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614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22.10.2017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732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CE749-296D-4BEF-B2D3-12C9E9C9C131}" type="datetimeFigureOut">
              <a:rPr lang="pl-PL" smtClean="0"/>
              <a:t>22.10.2017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8860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try.github.io/levels/1/challenges/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497580" y="1519309"/>
            <a:ext cx="8361485" cy="2067951"/>
          </a:xfrm>
        </p:spPr>
        <p:txBody>
          <a:bodyPr>
            <a:normAutofit fontScale="90000"/>
          </a:bodyPr>
          <a:lstStyle/>
          <a:p>
            <a:r>
              <a:rPr lang="pl-PL" sz="6000" dirty="0">
                <a:solidFill>
                  <a:schemeClr val="bg1"/>
                </a:solidFill>
                <a:latin typeface="Century Gothic" panose="020B0502020202020204" pitchFamily="34" charset="0"/>
              </a:rPr>
              <a:t>Technologie webowe dla początkujących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340658" y="4938468"/>
            <a:ext cx="3033200" cy="1082504"/>
          </a:xfrm>
        </p:spPr>
        <p:txBody>
          <a:bodyPr>
            <a:noAutofit/>
          </a:bodyPr>
          <a:lstStyle/>
          <a:p>
            <a:pPr algn="just"/>
            <a:r>
              <a:rPr lang="pl-PL" dirty="0">
                <a:solidFill>
                  <a:schemeClr val="bg1"/>
                </a:solidFill>
              </a:rPr>
              <a:t>Mikołaj </a:t>
            </a:r>
            <a:r>
              <a:rPr lang="pl-PL" dirty="0" err="1">
                <a:solidFill>
                  <a:schemeClr val="bg1"/>
                </a:solidFill>
              </a:rPr>
              <a:t>szumigalski</a:t>
            </a:r>
            <a:endParaRPr lang="pl-PL" dirty="0">
              <a:solidFill>
                <a:schemeClr val="bg1"/>
              </a:solidFill>
            </a:endParaRPr>
          </a:p>
          <a:p>
            <a:pPr algn="just"/>
            <a:r>
              <a:rPr lang="pl-PL" dirty="0">
                <a:solidFill>
                  <a:schemeClr val="bg1"/>
                </a:solidFill>
              </a:rPr>
              <a:t>m.szumigalski@op.pl</a:t>
            </a:r>
          </a:p>
        </p:txBody>
      </p:sp>
      <p:sp>
        <p:nvSpPr>
          <p:cNvPr id="4" name="Prostokąt 3"/>
          <p:cNvSpPr/>
          <p:nvPr/>
        </p:nvSpPr>
        <p:spPr>
          <a:xfrm>
            <a:off x="6424612" y="3977009"/>
            <a:ext cx="35591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ZAJĘCIA NR 2</a:t>
            </a:r>
            <a:endParaRPr lang="pl-PL" sz="4000" dirty="0">
              <a:solidFill>
                <a:schemeClr val="bg1"/>
              </a:solidFill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024" y="1821764"/>
            <a:ext cx="1783268" cy="176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52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30462" y="1378633"/>
            <a:ext cx="4614202" cy="1601492"/>
          </a:xfrm>
        </p:spPr>
        <p:txBody>
          <a:bodyPr>
            <a:norm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</a:rPr>
              <a:t>DOBRA, </a:t>
            </a:r>
            <a:br>
              <a:rPr lang="pl-PL" sz="4800" dirty="0">
                <a:solidFill>
                  <a:schemeClr val="bg1"/>
                </a:solidFill>
              </a:rPr>
            </a:br>
            <a:r>
              <a:rPr lang="pl-PL" sz="4800" dirty="0" err="1">
                <a:solidFill>
                  <a:schemeClr val="bg1"/>
                </a:solidFill>
              </a:rPr>
              <a:t>SPADAć</a:t>
            </a:r>
            <a:endParaRPr lang="pl-PL" sz="4800" dirty="0">
              <a:solidFill>
                <a:schemeClr val="bg1"/>
              </a:solidFill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200" y="1110736"/>
            <a:ext cx="4595446" cy="459544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41138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dirty="0">
                <a:solidFill>
                  <a:schemeClr val="bg1"/>
                </a:solidFill>
              </a:rPr>
              <a:t>Czym jest git?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872347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Stworzony przez twórcę Linuksa Linusa </a:t>
            </a:r>
            <a:r>
              <a:rPr lang="pl-PL" dirty="0" err="1">
                <a:solidFill>
                  <a:schemeClr val="bg1"/>
                </a:solidFill>
              </a:rPr>
              <a:t>Tovards’a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Kontrolowane wprowadzanie zmian w projekcie</a:t>
            </a:r>
          </a:p>
          <a:p>
            <a:r>
              <a:rPr lang="pl-PL" dirty="0">
                <a:solidFill>
                  <a:schemeClr val="bg1"/>
                </a:solidFill>
              </a:rPr>
              <a:t>Przydatny do tworzenia projektów grupowych</a:t>
            </a:r>
          </a:p>
        </p:txBody>
      </p:sp>
      <p:pic>
        <p:nvPicPr>
          <p:cNvPr id="1026" name="Picture 2" descr="http://generator.memy.pl/ajax/generImg.php?insbox1=no+i+git&amp;insbox2=&amp;insbox3=48&amp;fin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44" y="3697470"/>
            <a:ext cx="2116210" cy="27807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92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</a:rPr>
              <a:t>GITHUB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Serwis internetowy dla projektów programistycznych wykorzystujący </a:t>
            </a:r>
            <a:r>
              <a:rPr lang="pl-PL" dirty="0" err="1">
                <a:solidFill>
                  <a:schemeClr val="bg1"/>
                </a:solidFill>
              </a:rPr>
              <a:t>GIT’a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Oferuje darmowy hosting dla projektów Open Source jak i płatne </a:t>
            </a:r>
            <a:r>
              <a:rPr lang="pl-PL" b="1" dirty="0">
                <a:solidFill>
                  <a:schemeClr val="bg1"/>
                </a:solidFill>
              </a:rPr>
              <a:t>repozytoria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1" y="4312395"/>
            <a:ext cx="2059622" cy="2059622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28" y="4312395"/>
            <a:ext cx="5259014" cy="217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7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Przygotowania do pracy z </a:t>
            </a:r>
            <a:r>
              <a:rPr lang="pl-PL" dirty="0" err="1">
                <a:solidFill>
                  <a:schemeClr val="bg1"/>
                </a:solidFill>
              </a:rPr>
              <a:t>git’em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Instalujemy </a:t>
            </a:r>
            <a:r>
              <a:rPr lang="pl-PL" sz="2800" dirty="0" err="1">
                <a:solidFill>
                  <a:schemeClr val="bg1"/>
                </a:solidFill>
              </a:rPr>
              <a:t>GIT’a</a:t>
            </a:r>
            <a:endParaRPr lang="pl-PL" sz="2800" dirty="0">
              <a:solidFill>
                <a:schemeClr val="bg1"/>
              </a:solidFill>
            </a:endParaRPr>
          </a:p>
          <a:p>
            <a:r>
              <a:rPr lang="pl-PL" sz="2800" dirty="0">
                <a:solidFill>
                  <a:schemeClr val="bg1"/>
                </a:solidFill>
              </a:rPr>
              <a:t>Tworzymy konto na github.com</a:t>
            </a:r>
          </a:p>
          <a:p>
            <a:r>
              <a:rPr lang="pl-PL" sz="2800" dirty="0">
                <a:solidFill>
                  <a:schemeClr val="bg1"/>
                </a:solidFill>
              </a:rPr>
              <a:t>Tworzymy nowe repozytorium</a:t>
            </a:r>
          </a:p>
          <a:p>
            <a:r>
              <a:rPr lang="pl-PL" sz="2800" dirty="0">
                <a:solidFill>
                  <a:schemeClr val="bg1"/>
                </a:solidFill>
              </a:rPr>
              <a:t>Klonujemy repozytorium na dysk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61" y="4132885"/>
            <a:ext cx="33718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4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>
                <a:solidFill>
                  <a:schemeClr val="bg1"/>
                </a:solidFill>
              </a:rPr>
              <a:t>Bash</a:t>
            </a:r>
            <a:endParaRPr lang="pl-PL" dirty="0">
              <a:solidFill>
                <a:schemeClr val="bg1"/>
              </a:solidFill>
            </a:endParaRPr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340783"/>
              </p:ext>
            </p:extLst>
          </p:nvPr>
        </p:nvGraphicFramePr>
        <p:xfrm>
          <a:off x="1669774" y="2097089"/>
          <a:ext cx="8812698" cy="3376059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406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6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117">
                <a:tc>
                  <a:txBody>
                    <a:bodyPr/>
                    <a:lstStyle/>
                    <a:p>
                      <a:r>
                        <a:rPr lang="pl-PL" sz="1200" dirty="0"/>
                        <a:t>cd </a:t>
                      </a:r>
                    </a:p>
                  </a:txBody>
                  <a:tcPr marL="59029" marR="59029" marT="29514" marB="29514" anchor="ctr"/>
                </a:tc>
                <a:tc>
                  <a:txBody>
                    <a:bodyPr/>
                    <a:lstStyle/>
                    <a:p>
                      <a:r>
                        <a:rPr lang="pl-PL" sz="1200"/>
                        <a:t>zmiana katalogu </a:t>
                      </a:r>
                    </a:p>
                  </a:txBody>
                  <a:tcPr marL="59029" marR="59029" marT="29514" marB="2951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117">
                <a:tc>
                  <a:txBody>
                    <a:bodyPr/>
                    <a:lstStyle/>
                    <a:p>
                      <a:r>
                        <a:rPr lang="pl-PL" sz="1200"/>
                        <a:t>pwd </a:t>
                      </a:r>
                    </a:p>
                  </a:txBody>
                  <a:tcPr marL="59029" marR="59029" marT="29514" marB="29514" anchor="ctr"/>
                </a:tc>
                <a:tc>
                  <a:txBody>
                    <a:bodyPr/>
                    <a:lstStyle/>
                    <a:p>
                      <a:r>
                        <a:rPr lang="pl-PL" sz="1200"/>
                        <a:t>bieżący katalog </a:t>
                      </a:r>
                    </a:p>
                  </a:txBody>
                  <a:tcPr marL="59029" marR="59029" marT="29514" marB="2951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117">
                <a:tc>
                  <a:txBody>
                    <a:bodyPr/>
                    <a:lstStyle/>
                    <a:p>
                      <a:r>
                        <a:rPr lang="pl-PL" sz="1200"/>
                        <a:t>ls </a:t>
                      </a:r>
                    </a:p>
                  </a:txBody>
                  <a:tcPr marL="59029" marR="59029" marT="29514" marB="29514" anchor="ctr"/>
                </a:tc>
                <a:tc>
                  <a:txBody>
                    <a:bodyPr/>
                    <a:lstStyle/>
                    <a:p>
                      <a:r>
                        <a:rPr lang="pl-PL" sz="1200"/>
                        <a:t>lista plików i katalogów </a:t>
                      </a:r>
                    </a:p>
                  </a:txBody>
                  <a:tcPr marL="59029" marR="59029" marT="29514" marB="2951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117">
                <a:tc>
                  <a:txBody>
                    <a:bodyPr/>
                    <a:lstStyle/>
                    <a:p>
                      <a:r>
                        <a:rPr lang="pl-PL" sz="1200"/>
                        <a:t>mkdir </a:t>
                      </a:r>
                    </a:p>
                  </a:txBody>
                  <a:tcPr marL="59029" marR="59029" marT="29514" marB="29514" anchor="ctr"/>
                </a:tc>
                <a:tc>
                  <a:txBody>
                    <a:bodyPr/>
                    <a:lstStyle/>
                    <a:p>
                      <a:r>
                        <a:rPr lang="pl-PL" sz="1200"/>
                        <a:t>tworzenie katalogu </a:t>
                      </a:r>
                    </a:p>
                  </a:txBody>
                  <a:tcPr marL="59029" marR="59029" marT="29514" marB="2951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117">
                <a:tc>
                  <a:txBody>
                    <a:bodyPr/>
                    <a:lstStyle/>
                    <a:p>
                      <a:r>
                        <a:rPr lang="pl-PL" sz="1200" dirty="0" err="1"/>
                        <a:t>cp</a:t>
                      </a:r>
                      <a:r>
                        <a:rPr lang="pl-PL" sz="1200" dirty="0"/>
                        <a:t> </a:t>
                      </a:r>
                    </a:p>
                  </a:txBody>
                  <a:tcPr marL="59029" marR="59029" marT="29514" marB="29514" anchor="ctr"/>
                </a:tc>
                <a:tc>
                  <a:txBody>
                    <a:bodyPr/>
                    <a:lstStyle/>
                    <a:p>
                      <a:r>
                        <a:rPr lang="pl-PL" sz="1200"/>
                        <a:t>kopiowanie plików/katalogów </a:t>
                      </a:r>
                    </a:p>
                  </a:txBody>
                  <a:tcPr marL="59029" marR="59029" marT="29514" marB="2951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117">
                <a:tc>
                  <a:txBody>
                    <a:bodyPr/>
                    <a:lstStyle/>
                    <a:p>
                      <a:r>
                        <a:rPr lang="pl-PL" sz="1200"/>
                        <a:t>rm </a:t>
                      </a:r>
                    </a:p>
                  </a:txBody>
                  <a:tcPr marL="59029" marR="59029" marT="29514" marB="29514" anchor="ctr"/>
                </a:tc>
                <a:tc>
                  <a:txBody>
                    <a:bodyPr/>
                    <a:lstStyle/>
                    <a:p>
                      <a:r>
                        <a:rPr lang="pl-PL" sz="1200"/>
                        <a:t>usuwanie plików/katalogów </a:t>
                      </a:r>
                    </a:p>
                  </a:txBody>
                  <a:tcPr marL="59029" marR="59029" marT="29514" marB="2951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3620">
                <a:tc>
                  <a:txBody>
                    <a:bodyPr/>
                    <a:lstStyle/>
                    <a:p>
                      <a:r>
                        <a:rPr lang="pl-PL" sz="1200"/>
                        <a:t>mv </a:t>
                      </a:r>
                    </a:p>
                  </a:txBody>
                  <a:tcPr marL="59029" marR="59029" marT="29514" marB="29514" anchor="ctr"/>
                </a:tc>
                <a:tc>
                  <a:txBody>
                    <a:bodyPr/>
                    <a:lstStyle/>
                    <a:p>
                      <a:r>
                        <a:rPr lang="pl-PL" sz="1200"/>
                        <a:t>przenoszenie/zmiana nazwy pliku/katalogu </a:t>
                      </a:r>
                    </a:p>
                  </a:txBody>
                  <a:tcPr marL="59029" marR="59029" marT="29514" marB="2951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117">
                <a:tc>
                  <a:txBody>
                    <a:bodyPr/>
                    <a:lstStyle/>
                    <a:p>
                      <a:r>
                        <a:rPr lang="pl-PL" sz="1200"/>
                        <a:t>cat </a:t>
                      </a:r>
                    </a:p>
                  </a:txBody>
                  <a:tcPr marL="59029" marR="59029" marT="29514" marB="29514" anchor="ctr"/>
                </a:tc>
                <a:tc>
                  <a:txBody>
                    <a:bodyPr/>
                    <a:lstStyle/>
                    <a:p>
                      <a:r>
                        <a:rPr lang="pl-PL" sz="1200"/>
                        <a:t>wypisanie zawartości pliku </a:t>
                      </a:r>
                    </a:p>
                  </a:txBody>
                  <a:tcPr marL="59029" marR="59029" marT="29514" marB="2951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3620">
                <a:tc>
                  <a:txBody>
                    <a:bodyPr/>
                    <a:lstStyle/>
                    <a:p>
                      <a:r>
                        <a:rPr lang="pl-PL" sz="1200" dirty="0" err="1"/>
                        <a:t>touch</a:t>
                      </a:r>
                      <a:r>
                        <a:rPr lang="pl-PL" sz="1200" dirty="0"/>
                        <a:t> </a:t>
                      </a:r>
                    </a:p>
                  </a:txBody>
                  <a:tcPr marL="59029" marR="59029" marT="29514" marB="29514" anchor="ctr"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uaktualnianie daty pliku, bądź tworzenie pliku </a:t>
                      </a:r>
                    </a:p>
                  </a:txBody>
                  <a:tcPr marL="59029" marR="59029" marT="29514" marB="29514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83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92430" y="396203"/>
            <a:ext cx="9905998" cy="1478570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Jedziemy z tym </a:t>
            </a:r>
            <a:r>
              <a:rPr lang="pl-PL" dirty="0" err="1">
                <a:solidFill>
                  <a:schemeClr val="bg1"/>
                </a:solidFill>
              </a:rPr>
              <a:t>git’em</a:t>
            </a:r>
            <a:r>
              <a:rPr lang="pl-PL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Symbol zastępczy zawartości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823" y="2537960"/>
            <a:ext cx="4173212" cy="312990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463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9933" y="3045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</a:rPr>
              <a:t>BRANCH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534" y="1783080"/>
            <a:ext cx="6549038" cy="448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1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065" y="260708"/>
            <a:ext cx="6830694" cy="6284832"/>
          </a:xfrm>
        </p:spPr>
      </p:pic>
    </p:spTree>
    <p:extLst>
      <p:ext uri="{BB962C8B-B14F-4D97-AF65-F5344CB8AC3E}">
        <p14:creationId xmlns:p14="http://schemas.microsoft.com/office/powerpoint/2010/main" val="3259345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dirty="0">
                <a:solidFill>
                  <a:schemeClr val="bg1"/>
                </a:solidFill>
              </a:rPr>
              <a:t>OGŁOSZENIA PARAFIALNE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600" dirty="0">
                <a:solidFill>
                  <a:schemeClr val="bg1"/>
                </a:solidFill>
              </a:rPr>
              <a:t>Za tydzień HTML</a:t>
            </a:r>
          </a:p>
          <a:p>
            <a:r>
              <a:rPr lang="pl-PL" sz="3600" dirty="0">
                <a:solidFill>
                  <a:schemeClr val="bg1"/>
                </a:solidFill>
              </a:rPr>
              <a:t>Praca domowa na forum </a:t>
            </a:r>
            <a:r>
              <a:rPr lang="pl-PL" sz="3600" dirty="0" err="1">
                <a:solidFill>
                  <a:schemeClr val="bg1"/>
                </a:solidFill>
              </a:rPr>
              <a:t>Sealcode</a:t>
            </a:r>
            <a:endParaRPr lang="pl-PL" sz="3600" dirty="0">
              <a:solidFill>
                <a:schemeClr val="bg1"/>
              </a:solidFill>
            </a:endParaRPr>
          </a:p>
          <a:p>
            <a:r>
              <a:rPr lang="pl-PL" sz="3600" dirty="0">
                <a:solidFill>
                  <a:schemeClr val="bg1"/>
                </a:solidFill>
              </a:rPr>
              <a:t>Proszę zrobić do soboty 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418" y="4113562"/>
            <a:ext cx="3357490" cy="2175934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13044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Fioletowy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bwó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wó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141</Words>
  <Application>Microsoft Office PowerPoint</Application>
  <PresentationFormat>Panoramiczny</PresentationFormat>
  <Paragraphs>42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Trebuchet MS</vt:lpstr>
      <vt:lpstr>Tw Cen MT</vt:lpstr>
      <vt:lpstr>Obwód</vt:lpstr>
      <vt:lpstr>Technologie webowe dla początkujących</vt:lpstr>
      <vt:lpstr>Czym jest git?</vt:lpstr>
      <vt:lpstr>GITHUB</vt:lpstr>
      <vt:lpstr>Przygotowania do pracy z git’em</vt:lpstr>
      <vt:lpstr>Bash</vt:lpstr>
      <vt:lpstr>Jedziemy z tym git’em </vt:lpstr>
      <vt:lpstr>BRANCH</vt:lpstr>
      <vt:lpstr>Prezentacja programu PowerPoint</vt:lpstr>
      <vt:lpstr>OGŁOSZENIA PARAFIALNE</vt:lpstr>
      <vt:lpstr>DOBRA,  SPADAć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 webowe dla początkujących</dc:title>
  <dc:creator>tmp</dc:creator>
  <cp:lastModifiedBy>Mikołaj Szumigalski</cp:lastModifiedBy>
  <cp:revision>20</cp:revision>
  <dcterms:created xsi:type="dcterms:W3CDTF">2017-08-01T06:13:39Z</dcterms:created>
  <dcterms:modified xsi:type="dcterms:W3CDTF">2017-10-21T23:47:16Z</dcterms:modified>
</cp:coreProperties>
</file>