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3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B1CE749-296D-4BEF-B2D3-12C9E9C9C131}" type="datetimeFigureOut">
              <a:rPr lang="pl-PL" smtClean="0"/>
              <a:t>29.10.2017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854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29.10.2017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428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29.10.2017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8825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29.10.2017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3737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29.10.2017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815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29.10.2017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412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29.10.2017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9824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29.10.2017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3135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29.10.2017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290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29.10.2017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459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29.10.2017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143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29.10.2017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0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29.10.2017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470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29.10.2017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375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29.10.2017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199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29.10.2017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614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29.10.2017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732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CE749-296D-4BEF-B2D3-12C9E9C9C131}" type="datetimeFigureOut">
              <a:rPr lang="pl-PL" smtClean="0"/>
              <a:t>29.10.2017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8860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kurshtml.edu.pl/html/table,htm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kurshtml.edu.pl/html/ol,htm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196075" y="1681901"/>
            <a:ext cx="7568419" cy="2067951"/>
          </a:xfrm>
        </p:spPr>
        <p:txBody>
          <a:bodyPr>
            <a:normAutofit fontScale="90000"/>
          </a:bodyPr>
          <a:lstStyle/>
          <a:p>
            <a:pPr algn="ctr"/>
            <a:r>
              <a:rPr lang="pl-PL" sz="6000" dirty="0">
                <a:solidFill>
                  <a:schemeClr val="bg1"/>
                </a:solidFill>
                <a:latin typeface="Century Gothic" panose="020B0502020202020204" pitchFamily="34" charset="0"/>
              </a:rPr>
              <a:t>Technologie webowe dla początkujących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340658" y="4938468"/>
            <a:ext cx="3033200" cy="1082504"/>
          </a:xfrm>
        </p:spPr>
        <p:txBody>
          <a:bodyPr>
            <a:noAutofit/>
          </a:bodyPr>
          <a:lstStyle/>
          <a:p>
            <a:pPr algn="just"/>
            <a:r>
              <a:rPr lang="pl-PL" dirty="0">
                <a:solidFill>
                  <a:schemeClr val="bg1"/>
                </a:solidFill>
              </a:rPr>
              <a:t>Mikołaj </a:t>
            </a:r>
            <a:r>
              <a:rPr lang="pl-PL" dirty="0" err="1">
                <a:solidFill>
                  <a:schemeClr val="bg1"/>
                </a:solidFill>
              </a:rPr>
              <a:t>szumigalski</a:t>
            </a:r>
            <a:endParaRPr lang="pl-PL" dirty="0">
              <a:solidFill>
                <a:schemeClr val="bg1"/>
              </a:solidFill>
            </a:endParaRPr>
          </a:p>
          <a:p>
            <a:pPr algn="just"/>
            <a:r>
              <a:rPr lang="pl-PL" dirty="0">
                <a:solidFill>
                  <a:schemeClr val="bg1"/>
                </a:solidFill>
              </a:rPr>
              <a:t>m.szumigalski@op.pl</a:t>
            </a:r>
          </a:p>
        </p:txBody>
      </p:sp>
      <p:sp>
        <p:nvSpPr>
          <p:cNvPr id="4" name="Prostokąt 3"/>
          <p:cNvSpPr/>
          <p:nvPr/>
        </p:nvSpPr>
        <p:spPr>
          <a:xfrm>
            <a:off x="5693092" y="4230582"/>
            <a:ext cx="35591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ZAJĘCIA </a:t>
            </a:r>
            <a:r>
              <a:rPr lang="pl-PL" sz="4000">
                <a:solidFill>
                  <a:schemeClr val="bg1"/>
                </a:solidFill>
                <a:latin typeface="Century Gothic" panose="020B0502020202020204" pitchFamily="34" charset="0"/>
              </a:rPr>
              <a:t>NR 3</a:t>
            </a:r>
            <a:endParaRPr lang="pl-PL" sz="4000" dirty="0">
              <a:solidFill>
                <a:schemeClr val="bg1"/>
              </a:solidFill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937" y="1533378"/>
            <a:ext cx="2072212" cy="207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52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OGŁOSZENIA PARAFIALNE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600" dirty="0">
                <a:solidFill>
                  <a:schemeClr val="bg1"/>
                </a:solidFill>
              </a:rPr>
              <a:t>Praca domowa na mojej stronie</a:t>
            </a:r>
          </a:p>
          <a:p>
            <a:r>
              <a:rPr lang="pl-PL" sz="3600" dirty="0">
                <a:solidFill>
                  <a:schemeClr val="bg1"/>
                </a:solidFill>
              </a:rPr>
              <a:t>Za tydzień 2 część </a:t>
            </a:r>
            <a:r>
              <a:rPr lang="pl-PL" sz="3600" dirty="0" err="1">
                <a:solidFill>
                  <a:schemeClr val="bg1"/>
                </a:solidFill>
              </a:rPr>
              <a:t>HTML’a</a:t>
            </a:r>
            <a:endParaRPr lang="pl-P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631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148318" y="2560320"/>
            <a:ext cx="3500926" cy="2357340"/>
          </a:xfrm>
        </p:spPr>
        <p:txBody>
          <a:bodyPr>
            <a:normAutofit/>
          </a:bodyPr>
          <a:lstStyle/>
          <a:p>
            <a:r>
              <a:rPr lang="pl-PL" sz="5400" dirty="0">
                <a:solidFill>
                  <a:schemeClr val="bg1"/>
                </a:solidFill>
              </a:rPr>
              <a:t>Dobra, </a:t>
            </a:r>
            <a:br>
              <a:rPr lang="pl-PL" sz="5400" dirty="0">
                <a:solidFill>
                  <a:schemeClr val="bg1"/>
                </a:solidFill>
              </a:rPr>
            </a:br>
            <a:r>
              <a:rPr lang="pl-PL" sz="5400" dirty="0">
                <a:solidFill>
                  <a:schemeClr val="bg1"/>
                </a:solidFill>
              </a:rPr>
              <a:t>spadać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51" y="1968134"/>
            <a:ext cx="5725631" cy="3541712"/>
          </a:xfr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6291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</a:rPr>
              <a:t>Jak tworzyć strony internetowe?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42" y="1874977"/>
            <a:ext cx="3452970" cy="4540652"/>
          </a:xfrm>
          <a:scene3d>
            <a:camera prst="perspectiveRight"/>
            <a:lightRig rig="threePt" dir="t"/>
          </a:scene3d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254" y="2307418"/>
            <a:ext cx="5865592" cy="367577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70486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>
                <a:solidFill>
                  <a:schemeClr val="bg1"/>
                </a:solidFill>
              </a:rPr>
              <a:t>Czym jest </a:t>
            </a:r>
            <a:r>
              <a:rPr lang="pl-PL" sz="4400" dirty="0" err="1">
                <a:solidFill>
                  <a:schemeClr val="bg1"/>
                </a:solidFill>
              </a:rPr>
              <a:t>html</a:t>
            </a:r>
            <a:r>
              <a:rPr lang="pl-PL" sz="4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Język znaczników, wykorzystywany do tworzenia stron internetowych</a:t>
            </a:r>
          </a:p>
          <a:p>
            <a:r>
              <a:rPr lang="pl-PL" dirty="0">
                <a:solidFill>
                  <a:schemeClr val="bg1"/>
                </a:solidFill>
              </a:rPr>
              <a:t>Pozwala na opisywanie struktury informacji wewnątrz strony internetowej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881" y="4150555"/>
            <a:ext cx="1905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65324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98807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</a:rPr>
              <a:t>Szkielet </a:t>
            </a:r>
            <a:r>
              <a:rPr lang="pl-PL" sz="4800" dirty="0" err="1">
                <a:solidFill>
                  <a:schemeClr val="bg1"/>
                </a:solidFill>
              </a:rPr>
              <a:t>html</a:t>
            </a:r>
            <a:endParaRPr lang="pl-PL" sz="4800" dirty="0">
              <a:solidFill>
                <a:schemeClr val="bg1"/>
              </a:solidFill>
            </a:endParaRP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35484B3-0F4B-4B35-AB60-04BCE0699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71" y="1186126"/>
            <a:ext cx="4664270" cy="5302676"/>
          </a:xfrm>
        </p:spPr>
      </p:pic>
    </p:spTree>
    <p:extLst>
      <p:ext uri="{BB962C8B-B14F-4D97-AF65-F5344CB8AC3E}">
        <p14:creationId xmlns:p14="http://schemas.microsoft.com/office/powerpoint/2010/main" val="58770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Znaczniki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286002" y="2097088"/>
            <a:ext cx="5521568" cy="3541714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&lt;h1&gt;&lt;h2&gt;…&lt;h6&gt; - Nagłówki</a:t>
            </a:r>
          </a:p>
          <a:p>
            <a:r>
              <a:rPr lang="pl-PL" dirty="0">
                <a:solidFill>
                  <a:schemeClr val="bg1"/>
                </a:solidFill>
              </a:rPr>
              <a:t>&lt;p&gt; - Akapity</a:t>
            </a:r>
          </a:p>
          <a:p>
            <a:r>
              <a:rPr lang="pl-PL" dirty="0">
                <a:solidFill>
                  <a:schemeClr val="bg1"/>
                </a:solidFill>
              </a:rPr>
              <a:t>&lt;b&gt; - Pogrubienie</a:t>
            </a:r>
          </a:p>
          <a:p>
            <a:r>
              <a:rPr lang="pl-PL" dirty="0">
                <a:solidFill>
                  <a:schemeClr val="bg1"/>
                </a:solidFill>
              </a:rPr>
              <a:t>&lt;i&gt; - Kursywa</a:t>
            </a:r>
          </a:p>
          <a:p>
            <a:r>
              <a:rPr lang="pl-PL" dirty="0">
                <a:solidFill>
                  <a:schemeClr val="bg1"/>
                </a:solidFill>
              </a:rPr>
              <a:t>&lt;u&gt; - Podkreślenie</a:t>
            </a:r>
          </a:p>
          <a:p>
            <a:r>
              <a:rPr lang="pl-PL" dirty="0">
                <a:solidFill>
                  <a:schemeClr val="bg1"/>
                </a:solidFill>
              </a:rPr>
              <a:t>&lt;</a:t>
            </a:r>
            <a:r>
              <a:rPr lang="pl-PL" dirty="0" err="1">
                <a:solidFill>
                  <a:schemeClr val="bg1"/>
                </a:solidFill>
              </a:rPr>
              <a:t>br</a:t>
            </a:r>
            <a:r>
              <a:rPr lang="pl-PL" dirty="0">
                <a:solidFill>
                  <a:schemeClr val="bg1"/>
                </a:solidFill>
              </a:rPr>
              <a:t> /&gt; - znak nowej linii</a:t>
            </a:r>
          </a:p>
        </p:txBody>
      </p:sp>
    </p:spTree>
    <p:extLst>
      <p:ext uri="{BB962C8B-B14F-4D97-AF65-F5344CB8AC3E}">
        <p14:creationId xmlns:p14="http://schemas.microsoft.com/office/powerpoint/2010/main" val="55781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3" y="787330"/>
            <a:ext cx="9905998" cy="914860"/>
          </a:xfrm>
        </p:spPr>
        <p:txBody>
          <a:bodyPr>
            <a:normAutofit fontScale="90000"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</a:rPr>
              <a:t>Odsyłacze (linki)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&lt;a </a:t>
            </a:r>
            <a:r>
              <a:rPr lang="pl-PL" dirty="0" err="1">
                <a:solidFill>
                  <a:schemeClr val="bg1"/>
                </a:solidFill>
              </a:rPr>
              <a:t>href</a:t>
            </a:r>
            <a:r>
              <a:rPr lang="pl-PL" dirty="0">
                <a:solidFill>
                  <a:schemeClr val="bg1"/>
                </a:solidFill>
              </a:rPr>
              <a:t>="ścieżka" &gt;Opis odsyłacza&lt;/a&gt; - Odsyłacz do strony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&lt;a </a:t>
            </a:r>
            <a:r>
              <a:rPr lang="pl-PL" dirty="0" err="1">
                <a:solidFill>
                  <a:schemeClr val="bg1"/>
                </a:solidFill>
              </a:rPr>
              <a:t>href</a:t>
            </a:r>
            <a:r>
              <a:rPr lang="pl-PL" dirty="0">
                <a:solidFill>
                  <a:schemeClr val="bg1"/>
                </a:solidFill>
              </a:rPr>
              <a:t>="mailto:ścieżka" &gt;Opis </a:t>
            </a:r>
            <a:r>
              <a:rPr lang="pl-PL" dirty="0" err="1">
                <a:solidFill>
                  <a:schemeClr val="bg1"/>
                </a:solidFill>
              </a:rPr>
              <a:t>ods</a:t>
            </a:r>
            <a:r>
              <a:rPr lang="pl-PL" dirty="0">
                <a:solidFill>
                  <a:schemeClr val="bg1"/>
                </a:solidFill>
              </a:rPr>
              <a:t>.&lt;/a&gt; - Odsyłacz mailowy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180" y="4315547"/>
            <a:ext cx="3058040" cy="20386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700" y="4446955"/>
            <a:ext cx="1744392" cy="17443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28735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6155F7-CF3B-4B29-878D-C390E486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</a:rPr>
              <a:t>Komentarze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9636268-8C77-4A70-BFDA-DA229E277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832583"/>
            <a:ext cx="9905999" cy="1023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4000" dirty="0">
                <a:solidFill>
                  <a:srgbClr val="FF0000"/>
                </a:solidFill>
              </a:rPr>
              <a:t>&lt;!--</a:t>
            </a:r>
            <a:r>
              <a:rPr lang="pl-PL" sz="4000" dirty="0">
                <a:solidFill>
                  <a:schemeClr val="bg1"/>
                </a:solidFill>
              </a:rPr>
              <a:t> Treść, która nie wyświetli się na </a:t>
            </a:r>
            <a:r>
              <a:rPr lang="pl-PL" sz="4000">
                <a:solidFill>
                  <a:schemeClr val="bg1"/>
                </a:solidFill>
              </a:rPr>
              <a:t>stronie</a:t>
            </a:r>
            <a:r>
              <a:rPr lang="pl-PL" sz="4000">
                <a:solidFill>
                  <a:srgbClr val="FF0000"/>
                </a:solidFill>
              </a:rPr>
              <a:t>--&gt;</a:t>
            </a:r>
            <a:endParaRPr lang="pl-PL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25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>
                <a:solidFill>
                  <a:schemeClr val="bg1"/>
                </a:solidFill>
                <a:hlinkClick r:id="rId2"/>
              </a:rPr>
              <a:t>Tabele</a:t>
            </a:r>
            <a:endParaRPr lang="pl-PL" sz="4400" dirty="0">
              <a:solidFill>
                <a:schemeClr val="bg1"/>
              </a:solidFill>
            </a:endParaRP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83A6FCA-DBA5-43BA-A61C-4BA1669E1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86" y="1409657"/>
            <a:ext cx="3958973" cy="4971043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9685DFB-6E32-4FF2-98C8-382A4000C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951" y="2532185"/>
            <a:ext cx="3203460" cy="294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1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2" y="313717"/>
            <a:ext cx="9905998" cy="1478570"/>
          </a:xfrm>
        </p:spPr>
        <p:txBody>
          <a:bodyPr/>
          <a:lstStyle/>
          <a:p>
            <a:pPr algn="ctr"/>
            <a:r>
              <a:rPr lang="pl-PL" sz="4800" dirty="0">
                <a:solidFill>
                  <a:schemeClr val="bg1"/>
                </a:solidFill>
                <a:hlinkClick r:id="rId2"/>
              </a:rPr>
              <a:t>Listy</a:t>
            </a:r>
            <a:endParaRPr lang="pl-PL" sz="4800" dirty="0">
              <a:solidFill>
                <a:schemeClr val="bg1"/>
              </a:solidFill>
            </a:endParaRP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08D035C-31CD-4CD0-905F-B162847C8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12" y="1392702"/>
            <a:ext cx="3181804" cy="4720714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7262604-18C6-4D2B-991C-DEB4B2AC9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130" y="2521661"/>
            <a:ext cx="1678744" cy="271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36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Fioletowy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</TotalTime>
  <Words>144</Words>
  <Application>Microsoft Office PowerPoint</Application>
  <PresentationFormat>Panoramiczny</PresentationFormat>
  <Paragraphs>27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Trebuchet MS</vt:lpstr>
      <vt:lpstr>Tw Cen MT</vt:lpstr>
      <vt:lpstr>Obwód</vt:lpstr>
      <vt:lpstr>Technologie webowe dla początkujących</vt:lpstr>
      <vt:lpstr>Jak tworzyć strony internetowe?</vt:lpstr>
      <vt:lpstr>Czym jest html?</vt:lpstr>
      <vt:lpstr>Szkielet html</vt:lpstr>
      <vt:lpstr>Znaczniki</vt:lpstr>
      <vt:lpstr>Odsyłacze (linki) </vt:lpstr>
      <vt:lpstr>Komentarze</vt:lpstr>
      <vt:lpstr>Tabele</vt:lpstr>
      <vt:lpstr>Listy</vt:lpstr>
      <vt:lpstr>OGŁOSZENIA PARAFIALNE</vt:lpstr>
      <vt:lpstr>Dobra,  spadać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 webowe dla początkujących</dc:title>
  <dc:creator>tmp</dc:creator>
  <cp:lastModifiedBy>Mikołaj Szumigalski</cp:lastModifiedBy>
  <cp:revision>40</cp:revision>
  <dcterms:created xsi:type="dcterms:W3CDTF">2017-08-01T06:13:39Z</dcterms:created>
  <dcterms:modified xsi:type="dcterms:W3CDTF">2017-10-29T15:50:29Z</dcterms:modified>
</cp:coreProperties>
</file>