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>
      <p:cViewPr>
        <p:scale>
          <a:sx n="125" d="100"/>
          <a:sy n="125" d="100"/>
        </p:scale>
        <p:origin x="19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17ACDB-299D-B02C-7418-B46B91BD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1A054A-0ED4-CFF6-F101-78880350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7FC3C4-454E-776C-4917-4C1EA62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066986-D906-424C-3323-3DC3A44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7FBE84-3946-E008-0AB2-752ED99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3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AAD62C-133F-4EE1-D314-1D36A917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54B374D-7BE3-FD43-3910-3C2E54F8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95CF0F-013E-D39F-CF03-5674F87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59CC0D-F905-84F1-49F6-452D747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FBBFB3-666E-46AF-F99F-4802150D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2212618-D7F0-7586-A802-5015176C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FCE49AC-EA7A-9892-5A58-C734DDC2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8C3148-CAA5-447A-A2C4-1CBCDA9E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66E0BF-533B-081B-1DA9-DE27BF37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AF052F-48C4-2C87-C1A9-2E515B5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99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DA08E-D553-34F3-F42F-3F285C2F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1BAA0A-6942-B5A5-6490-A0DDEDE2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BF58E4-8238-5CA0-CCB3-B0F0653D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BB8592-7282-7A7E-E4B8-5C9B99C1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AB6A70B-2117-5CE3-B454-F1DD008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74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420BCB-46D1-E600-EF60-EBEA00B3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5D382D-01F8-C68B-7E99-525CE79F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E58B6-C72E-E598-5D99-C29DDCC5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77B171-5A9F-ECB8-3BA5-93F0C6F9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57D39B-29EB-2C57-1969-20D8478D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9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D51886-8AC1-C39D-B0E3-762EAE0E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BABF9A-31BA-BC9A-A8EA-1DFC2A72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1ECA1-8E9D-5734-F35E-F41DD261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85AFF61-F04D-D7A8-1724-596E1E4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276F5E-50BE-597B-18AE-44511E94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D42254-F142-A083-E90D-E49B433F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FF7A3-090B-5882-9D6C-36AA2BB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18A5DB-0801-417A-DD10-F903943D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AFEDBBF-EE09-2D45-D708-6C3D6F44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41575BE-3C6C-3791-5F10-3BA7AD77C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42E2CA1-149A-02CE-1437-1EFEEC937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BAC71C-1A56-C596-801F-0DE3F80F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6B93ED1-DCD0-86C9-1B4A-E11EC00E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03546F8-A217-954C-203C-CAB44135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08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E70559-BC75-7ED2-D6B7-F6B7337B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32D921A-5764-3A34-4A35-84B3F081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ED99B4-0ED3-DBEC-3849-386DEC3B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792C44D-F296-4CD8-8488-3B83C349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7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2060ED0-91B5-7787-B136-678420FE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D2359DE-EBDA-AE54-3E53-E4BDFB1D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A0397A-7679-364B-D6A8-3047B6B9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47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7243D-D1E7-361E-E3F2-243F3C0E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54C14C-7F6D-DC0F-FC9E-B14410F7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2847E8-C319-AD9F-953E-9FA68535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0C403B-A73A-73D5-2999-71E149B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09093E-D6BB-93B9-DBDB-8932BF9D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CF9895B-31B5-0AC6-D5A6-EF3899BF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2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BCD194-CC2D-9D4A-26D9-F485B2CC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1B0346D-D487-FFCF-3904-3521F18B7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3D48A94-B857-578C-F9AF-BDADFD228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C770EE-9FBC-2DE8-F161-D4CF7BB3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CDF50CB-7BE0-526B-542A-9957A39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92ED2D-0714-96C2-B31E-A2C5EECF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12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7531A5B-F27E-0E23-19A2-7598F4D0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ECEE07-6510-DE10-028A-428450BC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529996-A020-8217-624B-6F0FF5934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0B45-72C8-429E-B919-5FFABC27B3EF}" type="datetimeFigureOut">
              <a:rPr lang="cs-CZ" smtClean="0"/>
              <a:t>05.08.2023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EB85E0-107F-DFD1-E293-29EF1052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E87348-887A-EB46-F70A-CBA4EBC4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8AE1-6634-4B23-B348-85CEF43903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8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olasFromm/DB-Energie-GPS-compara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572D05-8C78-F020-BA9E-29B5E343B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i="0" u="none" strike="noStrike" dirty="0">
                <a:solidFill>
                  <a:srgbClr val="ADBAC7"/>
                </a:solidFill>
                <a:effectLst/>
                <a:latin typeface="-apple-system"/>
                <a:hlinkClick r:id="rId2"/>
              </a:rPr>
              <a:t>DB Energie GPS </a:t>
            </a:r>
            <a:r>
              <a:rPr lang="cs-CZ" b="1" i="0" u="none" strike="noStrike" dirty="0" err="1">
                <a:solidFill>
                  <a:srgbClr val="ADBAC7"/>
                </a:solidFill>
                <a:effectLst/>
                <a:latin typeface="-apple-system"/>
                <a:hlinkClick r:id="rId2"/>
              </a:rPr>
              <a:t>comparator</a:t>
            </a:r>
            <a:br>
              <a:rPr lang="cs-CZ" dirty="0"/>
            </a:b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C0EDF-D371-685E-564F-1D4D8287B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Prezentace zápočtového programu</a:t>
            </a:r>
          </a:p>
        </p:txBody>
      </p:sp>
    </p:spTree>
    <p:extLst>
      <p:ext uri="{BB962C8B-B14F-4D97-AF65-F5344CB8AC3E}">
        <p14:creationId xmlns:p14="http://schemas.microsoft.com/office/powerpoint/2010/main" val="84523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340C0C-7473-AEC3-2431-A25DD69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6DD569-6C83-303C-8D84-10750291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1C7491-1CA8-7FAC-65DC-C90763DF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320" y="0"/>
            <a:ext cx="13502640" cy="6863327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7E1354EA-F6EC-E466-6854-74FA5946BD24}"/>
              </a:ext>
            </a:extLst>
          </p:cNvPr>
          <p:cNvSpPr/>
          <p:nvPr/>
        </p:nvSpPr>
        <p:spPr>
          <a:xfrm>
            <a:off x="8549311" y="2766305"/>
            <a:ext cx="3265153" cy="1043908"/>
          </a:xfrm>
          <a:prstGeom prst="wedgeEllipseCallout">
            <a:avLst>
              <a:gd name="adj1" fmla="val -58453"/>
              <a:gd name="adj2" fmla="val 35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Vyplněná šablona reklamačního souboru.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65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14B806-9E6F-B4A8-6ADE-EBC93A10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013C38-1526-6D0C-BB7B-4F668C42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F35E32A-86C1-7AF2-E8EF-5159327D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4680" y="1243"/>
            <a:ext cx="13441680" cy="6865893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3DF5DC57-96F2-643D-D1F1-78490993380E}"/>
              </a:ext>
            </a:extLst>
          </p:cNvPr>
          <p:cNvSpPr/>
          <p:nvPr/>
        </p:nvSpPr>
        <p:spPr>
          <a:xfrm>
            <a:off x="8462951" y="3589265"/>
            <a:ext cx="3265153" cy="1043908"/>
          </a:xfrm>
          <a:prstGeom prst="wedgeEllipseCallout">
            <a:avLst>
              <a:gd name="adj1" fmla="val -72300"/>
              <a:gd name="adj2" fmla="val -16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Vyplněná šablona rozpadu pro dopravce se zadanou částkou z uživ. rozhraní.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303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C1771F-7DDE-F179-4E0B-850CB6D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4F5128-2114-B947-EBF3-B7E07BBF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591CC41-F070-FAD4-0570-6E57CB2E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520" y="4801"/>
            <a:ext cx="13411200" cy="6853589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27F32F79-4B40-CCBB-BA94-583A9919EC34}"/>
              </a:ext>
            </a:extLst>
          </p:cNvPr>
          <p:cNvSpPr/>
          <p:nvPr/>
        </p:nvSpPr>
        <p:spPr>
          <a:xfrm>
            <a:off x="5318431" y="4539225"/>
            <a:ext cx="3265153" cy="1043908"/>
          </a:xfrm>
          <a:prstGeom prst="wedgeEllipseCallout">
            <a:avLst>
              <a:gd name="adj1" fmla="val -72767"/>
              <a:gd name="adj2" fmla="val -1495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Rozpad mezi všechny aktivní dopravce.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9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EBE43-123E-294C-FEF8-574B06B8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B49BEB-AC49-A99F-BA5E-45F68F8D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44972771-D906-2C65-E9DA-4E8BDFDF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840" y="0"/>
            <a:ext cx="13423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EBE43-123E-294C-FEF8-574B06B8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B49BEB-AC49-A99F-BA5E-45F68F8D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40E57B9-6D9F-1C58-BAC4-DA22FDC5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909" y="-4417"/>
            <a:ext cx="13415818" cy="6858000"/>
          </a:xfrm>
          <a:prstGeom prst="rect">
            <a:avLst/>
          </a:prstGeom>
        </p:spPr>
      </p:pic>
      <p:sp>
        <p:nvSpPr>
          <p:cNvPr id="8" name="Řečová bublina: oválný bublinový popisek 7">
            <a:extLst>
              <a:ext uri="{FF2B5EF4-FFF2-40B4-BE49-F238E27FC236}">
                <a16:creationId xmlns:a16="http://schemas.microsoft.com/office/drawing/2014/main" id="{FB67125F-25CE-64E1-2650-6DA5CD85AE4C}"/>
              </a:ext>
            </a:extLst>
          </p:cNvPr>
          <p:cNvSpPr/>
          <p:nvPr/>
        </p:nvSpPr>
        <p:spPr>
          <a:xfrm>
            <a:off x="5150791" y="1825625"/>
            <a:ext cx="3265153" cy="1043908"/>
          </a:xfrm>
          <a:prstGeom prst="wedgeEllipseCallout">
            <a:avLst>
              <a:gd name="adj1" fmla="val -58453"/>
              <a:gd name="adj2" fmla="val 35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Výběr typu kontroly s volitelným doplňujícím výběrem.</a:t>
            </a:r>
          </a:p>
          <a:p>
            <a:pPr algn="ctr"/>
            <a:r>
              <a:rPr lang="cs-CZ" sz="1200" dirty="0"/>
              <a:t>Vždy lze zaškrtnout pouze jeden.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9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A9C08-5C1A-E711-67DD-28C5A92A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68E2EC-BA01-A30B-7B74-710C64EF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3A1803-70DC-D19F-640B-4AD73A0C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408" y="-4372"/>
            <a:ext cx="13412816" cy="6862372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2EFA8E43-5AED-2223-85F0-20B9DB2834AA}"/>
              </a:ext>
            </a:extLst>
          </p:cNvPr>
          <p:cNvSpPr/>
          <p:nvPr/>
        </p:nvSpPr>
        <p:spPr>
          <a:xfrm>
            <a:off x="5369231" y="2060185"/>
            <a:ext cx="3265153" cy="1043908"/>
          </a:xfrm>
          <a:prstGeom prst="wedgeEllipseCallout">
            <a:avLst>
              <a:gd name="adj1" fmla="val -58453"/>
              <a:gd name="adj2" fmla="val 35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Výběr volitelného souboru s výpisem pronájmů jednotlivých lokomotiv a dopravců.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90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5B535-84D4-BBA8-4432-0B7ACB9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09AC67-015D-46E0-A6F2-5D1EA67A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69FB37-EA51-869C-9073-18403777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876" y="5302"/>
            <a:ext cx="13431751" cy="6852698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72498AD1-5DDD-B294-3F86-B61FB5395F31}"/>
              </a:ext>
            </a:extLst>
          </p:cNvPr>
          <p:cNvSpPr/>
          <p:nvPr/>
        </p:nvSpPr>
        <p:spPr>
          <a:xfrm>
            <a:off x="5155871" y="2329425"/>
            <a:ext cx="3265153" cy="1043908"/>
          </a:xfrm>
          <a:prstGeom prst="wedgeEllipseCallout">
            <a:avLst>
              <a:gd name="adj1" fmla="val -58453"/>
              <a:gd name="adj2" fmla="val 35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Indikace vybraného souboru.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54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68200B-E469-3F4B-779D-EEE77F3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25DE79-CC5C-D83E-C82B-50957975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922AC8-A044-5F47-F352-08C8198E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299" y="0"/>
            <a:ext cx="13390659" cy="6852913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5D26262B-2BD8-9B11-3D1E-CA377C58FECE}"/>
              </a:ext>
            </a:extLst>
          </p:cNvPr>
          <p:cNvSpPr/>
          <p:nvPr/>
        </p:nvSpPr>
        <p:spPr>
          <a:xfrm>
            <a:off x="7904151" y="1648705"/>
            <a:ext cx="3265153" cy="1043908"/>
          </a:xfrm>
          <a:prstGeom prst="wedgeEllipseCallout">
            <a:avLst>
              <a:gd name="adj1" fmla="val -58453"/>
              <a:gd name="adj2" fmla="val 35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Výpis všech lokomotiv v souboru společně s tlačítky na výběr souborů GPS.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87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976E25-01AC-727D-7537-9A42CFF4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C2B506-3590-5A15-40F4-1A2D93AC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85E3A1A-1536-5F4A-B157-B547E991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5225" y="0"/>
            <a:ext cx="13442450" cy="6858000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104C7766-7D2F-1BFE-AD8B-8566B3D3A63E}"/>
              </a:ext>
            </a:extLst>
          </p:cNvPr>
          <p:cNvSpPr/>
          <p:nvPr/>
        </p:nvSpPr>
        <p:spPr>
          <a:xfrm>
            <a:off x="7802551" y="3101585"/>
            <a:ext cx="3265153" cy="1043908"/>
          </a:xfrm>
          <a:prstGeom prst="wedgeEllipseCallout">
            <a:avLst>
              <a:gd name="adj1" fmla="val -59075"/>
              <a:gd name="adj2" fmla="val 757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Zadání ceny energie pro tvorbu rozpadu jednotlivým dopravcům.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41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FA0CB-5B50-A6DB-BBE1-004747D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99FE8A-8B3E-3FF8-3FCD-ABEAFC65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C430C7-6B1D-0058-D7A0-EC4B86F2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915" y="0"/>
            <a:ext cx="13419832" cy="6858000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C01AFD61-E348-2FAB-2EC9-588436BFE215}"/>
              </a:ext>
            </a:extLst>
          </p:cNvPr>
          <p:cNvSpPr/>
          <p:nvPr/>
        </p:nvSpPr>
        <p:spPr>
          <a:xfrm>
            <a:off x="8031151" y="3429000"/>
            <a:ext cx="3265153" cy="1043908"/>
          </a:xfrm>
          <a:prstGeom prst="wedgeEllipseCallout">
            <a:avLst>
              <a:gd name="adj1" fmla="val -62965"/>
              <a:gd name="adj2" fmla="val 664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Volitelný výběr složky pro umístění výstupních souborů.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169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98B64-244D-886C-6C3E-B50EE0DD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7F0170-C9BF-9358-6B81-07A52CE7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80FF1C8-BEDE-A27F-336E-71AF3AF3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757" y="0"/>
            <a:ext cx="13423514" cy="6858000"/>
          </a:xfrm>
          <a:prstGeom prst="rect">
            <a:avLst/>
          </a:prstGeom>
        </p:spPr>
      </p:pic>
      <p:sp>
        <p:nvSpPr>
          <p:cNvPr id="6" name="Řečová bublina: oválný bublinový popisek 5">
            <a:extLst>
              <a:ext uri="{FF2B5EF4-FFF2-40B4-BE49-F238E27FC236}">
                <a16:creationId xmlns:a16="http://schemas.microsoft.com/office/drawing/2014/main" id="{67D4F564-5E3C-C964-499D-39734D6359E4}"/>
              </a:ext>
            </a:extLst>
          </p:cNvPr>
          <p:cNvSpPr/>
          <p:nvPr/>
        </p:nvSpPr>
        <p:spPr>
          <a:xfrm>
            <a:off x="7441871" y="2232905"/>
            <a:ext cx="3265153" cy="1043908"/>
          </a:xfrm>
          <a:prstGeom prst="wedgeEllipseCallout">
            <a:avLst>
              <a:gd name="adj1" fmla="val -69344"/>
              <a:gd name="adj2" fmla="val 60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Potvrzující zpráva o dokončení běhu programu.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54945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98</Words>
  <Application>Microsoft Office PowerPoint</Application>
  <PresentationFormat>Širokoúhlá obrazovka</PresentationFormat>
  <Paragraphs>13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Motiv Office</vt:lpstr>
      <vt:lpstr>DB Energie GPS comparator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Energie GPS comparator </dc:title>
  <dc:creator>Mikoláš Fromm</dc:creator>
  <cp:lastModifiedBy>Mikoláš Fromm</cp:lastModifiedBy>
  <cp:revision>2</cp:revision>
  <dcterms:created xsi:type="dcterms:W3CDTF">2023-08-05T16:26:25Z</dcterms:created>
  <dcterms:modified xsi:type="dcterms:W3CDTF">2023-08-05T19:23:07Z</dcterms:modified>
</cp:coreProperties>
</file>