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handoutMasterIdLst>
    <p:handoutMasterId r:id="rId48"/>
  </p:handoutMasterIdLst>
  <p:sldIdLst>
    <p:sldId id="258" r:id="rId2"/>
    <p:sldId id="260" r:id="rId3"/>
    <p:sldId id="345" r:id="rId4"/>
    <p:sldId id="348" r:id="rId5"/>
    <p:sldId id="349" r:id="rId6"/>
    <p:sldId id="356" r:id="rId7"/>
    <p:sldId id="358" r:id="rId8"/>
    <p:sldId id="357" r:id="rId9"/>
    <p:sldId id="393" r:id="rId10"/>
    <p:sldId id="390" r:id="rId11"/>
    <p:sldId id="391" r:id="rId12"/>
    <p:sldId id="392" r:id="rId13"/>
    <p:sldId id="389" r:id="rId14"/>
    <p:sldId id="394" r:id="rId15"/>
    <p:sldId id="395" r:id="rId16"/>
    <p:sldId id="396" r:id="rId17"/>
    <p:sldId id="366" r:id="rId18"/>
    <p:sldId id="368" r:id="rId19"/>
    <p:sldId id="398" r:id="rId20"/>
    <p:sldId id="373" r:id="rId21"/>
    <p:sldId id="399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6" r:id="rId33"/>
    <p:sldId id="387" r:id="rId34"/>
    <p:sldId id="385" r:id="rId35"/>
    <p:sldId id="400" r:id="rId36"/>
    <p:sldId id="402" r:id="rId37"/>
    <p:sldId id="404" r:id="rId38"/>
    <p:sldId id="405" r:id="rId39"/>
    <p:sldId id="406" r:id="rId40"/>
    <p:sldId id="407" r:id="rId41"/>
    <p:sldId id="409" r:id="rId42"/>
    <p:sldId id="408" r:id="rId43"/>
    <p:sldId id="410" r:id="rId44"/>
    <p:sldId id="411" r:id="rId45"/>
    <p:sldId id="41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FFF"/>
    <a:srgbClr val="140019"/>
    <a:srgbClr val="080808"/>
    <a:srgbClr val="000000"/>
    <a:srgbClr val="59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F7D99-670D-4103-9BD0-AF7950644C32}" type="doc">
      <dgm:prSet loTypeId="urn:diagrams.loki3.com/BracketList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313DD9-D71D-4244-B76C-E0438DE81009}">
      <dgm:prSet custT="1"/>
      <dgm:spPr/>
      <dgm:t>
        <a:bodyPr/>
        <a:lstStyle/>
        <a:p>
          <a:pPr algn="just"/>
          <a:r>
            <a:rPr lang="en-US" sz="2400" b="1" dirty="0"/>
            <a:t>Virtual machine </a:t>
          </a:r>
          <a:endParaRPr lang="en-US" sz="2400" dirty="0"/>
        </a:p>
      </dgm:t>
    </dgm:pt>
    <dgm:pt modelId="{BD24C530-EF04-4E15-A96A-9029573BC6C2}" type="parTrans" cxnId="{4CDA692C-D14A-40A5-B6EF-239C28D8104B}">
      <dgm:prSet/>
      <dgm:spPr/>
      <dgm:t>
        <a:bodyPr/>
        <a:lstStyle/>
        <a:p>
          <a:endParaRPr lang="en-US"/>
        </a:p>
      </dgm:t>
    </dgm:pt>
    <dgm:pt modelId="{92FDF4E9-9DA3-4B50-9618-ADFC83F49106}" type="sibTrans" cxnId="{4CDA692C-D14A-40A5-B6EF-239C28D8104B}">
      <dgm:prSet/>
      <dgm:spPr/>
      <dgm:t>
        <a:bodyPr/>
        <a:lstStyle/>
        <a:p>
          <a:endParaRPr lang="en-US"/>
        </a:p>
      </dgm:t>
    </dgm:pt>
    <dgm:pt modelId="{A3502784-FC12-4EE9-8750-97EB76ACD204}">
      <dgm:prSet custT="1"/>
      <dgm:spPr/>
      <dgm:t>
        <a:bodyPr/>
        <a:lstStyle/>
        <a:p>
          <a:pPr algn="just"/>
          <a:r>
            <a:rPr lang="en-US" sz="2400" dirty="0"/>
            <a:t>It is a software like a physical computer that can run an OSs and applications.</a:t>
          </a:r>
        </a:p>
      </dgm:t>
    </dgm:pt>
    <dgm:pt modelId="{B39ED620-714D-49DF-A3C1-A5728C283381}" type="parTrans" cxnId="{7F6835FB-AFA7-4A24-9C12-D8438EE5ABF0}">
      <dgm:prSet/>
      <dgm:spPr/>
      <dgm:t>
        <a:bodyPr/>
        <a:lstStyle/>
        <a:p>
          <a:endParaRPr lang="en-US"/>
        </a:p>
      </dgm:t>
    </dgm:pt>
    <dgm:pt modelId="{C230B52F-ADC6-4A71-A3EB-B4477E946BFC}" type="sibTrans" cxnId="{7F6835FB-AFA7-4A24-9C12-D8438EE5ABF0}">
      <dgm:prSet/>
      <dgm:spPr/>
      <dgm:t>
        <a:bodyPr/>
        <a:lstStyle/>
        <a:p>
          <a:endParaRPr lang="en-US"/>
        </a:p>
      </dgm:t>
    </dgm:pt>
    <dgm:pt modelId="{BB31569F-E6CC-4A13-9F21-D2AAE245C374}">
      <dgm:prSet custT="1"/>
      <dgm:spPr/>
      <dgm:t>
        <a:bodyPr/>
        <a:lstStyle/>
        <a:p>
          <a:pPr algn="just"/>
          <a:r>
            <a:rPr lang="en-US" sz="2400" dirty="0"/>
            <a:t>Each virtual machine contains its own virtual hardware </a:t>
          </a:r>
        </a:p>
      </dgm:t>
    </dgm:pt>
    <dgm:pt modelId="{60B276A0-0A56-4CF1-B1A8-C3F6B4426CB2}" type="parTrans" cxnId="{6FF51286-34EA-4DCB-B267-5D0CA3239112}">
      <dgm:prSet/>
      <dgm:spPr/>
      <dgm:t>
        <a:bodyPr/>
        <a:lstStyle/>
        <a:p>
          <a:endParaRPr lang="en-US"/>
        </a:p>
      </dgm:t>
    </dgm:pt>
    <dgm:pt modelId="{91CB0E51-5B5B-43E5-B5DE-C9332C6DB83C}" type="sibTrans" cxnId="{6FF51286-34EA-4DCB-B267-5D0CA3239112}">
      <dgm:prSet/>
      <dgm:spPr/>
      <dgm:t>
        <a:bodyPr/>
        <a:lstStyle/>
        <a:p>
          <a:endParaRPr lang="en-US"/>
        </a:p>
      </dgm:t>
    </dgm:pt>
    <dgm:pt modelId="{7AE3F8AC-1C4D-473A-A892-CC6547B4AD1B}">
      <dgm:prSet custT="1"/>
      <dgm:spPr/>
      <dgm:t>
        <a:bodyPr/>
        <a:lstStyle/>
        <a:p>
          <a:pPr algn="just"/>
          <a:r>
            <a:rPr lang="en-US" sz="2400" dirty="0"/>
            <a:t>Virtual hardware may CPU, memory, hard disk, and network interface card etc.</a:t>
          </a:r>
        </a:p>
      </dgm:t>
    </dgm:pt>
    <dgm:pt modelId="{4A478E0F-5509-4F37-AE77-F91B34DFA5D5}" type="parTrans" cxnId="{41BBDDE7-365A-4C8C-9277-A558DEED164F}">
      <dgm:prSet/>
      <dgm:spPr/>
      <dgm:t>
        <a:bodyPr/>
        <a:lstStyle/>
        <a:p>
          <a:endParaRPr lang="en-US"/>
        </a:p>
      </dgm:t>
    </dgm:pt>
    <dgm:pt modelId="{ABD8C60E-F91F-462C-ABA7-4E4ABD05415E}" type="sibTrans" cxnId="{41BBDDE7-365A-4C8C-9277-A558DEED164F}">
      <dgm:prSet/>
      <dgm:spPr/>
      <dgm:t>
        <a:bodyPr/>
        <a:lstStyle/>
        <a:p>
          <a:endParaRPr lang="en-US"/>
        </a:p>
      </dgm:t>
    </dgm:pt>
    <dgm:pt modelId="{CC1EB3BE-F03D-48D8-B1F3-396CDC491772}">
      <dgm:prSet custT="1"/>
      <dgm:spPr/>
      <dgm:t>
        <a:bodyPr/>
        <a:lstStyle/>
        <a:p>
          <a:pPr algn="just"/>
          <a:r>
            <a:rPr lang="en-US" sz="2400" b="1" dirty="0"/>
            <a:t>Virtualization </a:t>
          </a:r>
          <a:endParaRPr lang="en-US" sz="2400" dirty="0"/>
        </a:p>
      </dgm:t>
    </dgm:pt>
    <dgm:pt modelId="{131776CF-7A83-49CD-84B2-5B48B594D4BD}" type="parTrans" cxnId="{EDA50A67-A930-4917-A039-FFAA86286151}">
      <dgm:prSet/>
      <dgm:spPr/>
      <dgm:t>
        <a:bodyPr/>
        <a:lstStyle/>
        <a:p>
          <a:endParaRPr lang="en-US"/>
        </a:p>
      </dgm:t>
    </dgm:pt>
    <dgm:pt modelId="{2906F0BE-E0CC-4E29-926A-16D04C8AC2A8}" type="sibTrans" cxnId="{EDA50A67-A930-4917-A039-FFAA86286151}">
      <dgm:prSet/>
      <dgm:spPr/>
      <dgm:t>
        <a:bodyPr/>
        <a:lstStyle/>
        <a:p>
          <a:endParaRPr lang="en-US"/>
        </a:p>
      </dgm:t>
    </dgm:pt>
    <dgm:pt modelId="{A137F410-79DB-40AF-BA79-479ECC08A8F8}">
      <dgm:prSet custT="1"/>
      <dgm:spPr/>
      <dgm:t>
        <a:bodyPr/>
        <a:lstStyle/>
        <a:p>
          <a:pPr algn="just"/>
          <a:r>
            <a:rPr lang="en-US" sz="2400" dirty="0"/>
            <a:t>It is the process of creating a virtual version of something like computer hardware.</a:t>
          </a:r>
        </a:p>
      </dgm:t>
    </dgm:pt>
    <dgm:pt modelId="{18934509-10B5-4595-AAD3-D11FC73F3AB3}" type="parTrans" cxnId="{7C004D0C-2D62-425B-B763-30D55098B1D9}">
      <dgm:prSet/>
      <dgm:spPr/>
      <dgm:t>
        <a:bodyPr/>
        <a:lstStyle/>
        <a:p>
          <a:endParaRPr lang="en-US"/>
        </a:p>
      </dgm:t>
    </dgm:pt>
    <dgm:pt modelId="{C46297B8-3A72-4FC7-A3FC-602D611B724E}" type="sibTrans" cxnId="{7C004D0C-2D62-425B-B763-30D55098B1D9}">
      <dgm:prSet/>
      <dgm:spPr/>
      <dgm:t>
        <a:bodyPr/>
        <a:lstStyle/>
        <a:p>
          <a:endParaRPr lang="en-US"/>
        </a:p>
      </dgm:t>
    </dgm:pt>
    <dgm:pt modelId="{B32867DF-A9AB-42D8-89DA-9CDD6FC78578}">
      <dgm:prSet custT="1"/>
      <dgm:spPr/>
      <dgm:t>
        <a:bodyPr/>
        <a:lstStyle/>
        <a:p>
          <a:pPr algn="just"/>
          <a:r>
            <a:rPr lang="en-US" sz="2400" dirty="0"/>
            <a:t>It is one of the main cost effective, hardware cost reducing, and energy saving techniques used by cloud providers</a:t>
          </a:r>
        </a:p>
      </dgm:t>
    </dgm:pt>
    <dgm:pt modelId="{4A49D14B-C0D1-455C-AE7C-3E44144C9462}" type="parTrans" cxnId="{21A11A05-7B03-4B7D-A3EC-5501D266B9F6}">
      <dgm:prSet/>
      <dgm:spPr/>
      <dgm:t>
        <a:bodyPr/>
        <a:lstStyle/>
        <a:p>
          <a:endParaRPr lang="en-US"/>
        </a:p>
      </dgm:t>
    </dgm:pt>
    <dgm:pt modelId="{AD4776C9-F00E-4EA4-8427-DD704D000C2D}" type="sibTrans" cxnId="{21A11A05-7B03-4B7D-A3EC-5501D266B9F6}">
      <dgm:prSet/>
      <dgm:spPr/>
      <dgm:t>
        <a:bodyPr/>
        <a:lstStyle/>
        <a:p>
          <a:endParaRPr lang="en-US"/>
        </a:p>
      </dgm:t>
    </dgm:pt>
    <dgm:pt modelId="{12A9783C-38C6-4BEF-8C67-46B16EA085E1}" type="pres">
      <dgm:prSet presAssocID="{219F7D99-670D-4103-9BD0-AF7950644C32}" presName="Name0" presStyleCnt="0">
        <dgm:presLayoutVars>
          <dgm:dir/>
          <dgm:animLvl val="lvl"/>
          <dgm:resizeHandles val="exact"/>
        </dgm:presLayoutVars>
      </dgm:prSet>
      <dgm:spPr/>
    </dgm:pt>
    <dgm:pt modelId="{118F3B8A-30B4-44AC-A66F-E535AB7E41A7}" type="pres">
      <dgm:prSet presAssocID="{C1313DD9-D71D-4244-B76C-E0438DE81009}" presName="linNode" presStyleCnt="0"/>
      <dgm:spPr/>
    </dgm:pt>
    <dgm:pt modelId="{105EB0AD-310D-4F20-B424-C57B8A9B9829}" type="pres">
      <dgm:prSet presAssocID="{C1313DD9-D71D-4244-B76C-E0438DE81009}" presName="parTx" presStyleLbl="revTx" presStyleIdx="0" presStyleCnt="2">
        <dgm:presLayoutVars>
          <dgm:chMax val="1"/>
          <dgm:bulletEnabled val="1"/>
        </dgm:presLayoutVars>
      </dgm:prSet>
      <dgm:spPr/>
    </dgm:pt>
    <dgm:pt modelId="{A20B9F1C-BA06-4428-8CAA-9E2D78FEBDAC}" type="pres">
      <dgm:prSet presAssocID="{C1313DD9-D71D-4244-B76C-E0438DE81009}" presName="bracket" presStyleLbl="parChTrans1D1" presStyleIdx="0" presStyleCnt="2"/>
      <dgm:spPr/>
    </dgm:pt>
    <dgm:pt modelId="{76C3E285-2EF3-4F91-A7C0-500DB3F14621}" type="pres">
      <dgm:prSet presAssocID="{C1313DD9-D71D-4244-B76C-E0438DE81009}" presName="spH" presStyleCnt="0"/>
      <dgm:spPr/>
    </dgm:pt>
    <dgm:pt modelId="{8A4F56ED-3E5F-4CE7-AEAB-C4AA5C0F845D}" type="pres">
      <dgm:prSet presAssocID="{C1313DD9-D71D-4244-B76C-E0438DE81009}" presName="desTx" presStyleLbl="node1" presStyleIdx="0" presStyleCnt="2">
        <dgm:presLayoutVars>
          <dgm:bulletEnabled val="1"/>
        </dgm:presLayoutVars>
      </dgm:prSet>
      <dgm:spPr/>
    </dgm:pt>
    <dgm:pt modelId="{F4911CA6-594C-40B7-982A-8B6A67624A15}" type="pres">
      <dgm:prSet presAssocID="{92FDF4E9-9DA3-4B50-9618-ADFC83F49106}" presName="spV" presStyleCnt="0"/>
      <dgm:spPr/>
    </dgm:pt>
    <dgm:pt modelId="{010A4220-2016-4168-9139-4D0B07178412}" type="pres">
      <dgm:prSet presAssocID="{CC1EB3BE-F03D-48D8-B1F3-396CDC491772}" presName="linNode" presStyleCnt="0"/>
      <dgm:spPr/>
    </dgm:pt>
    <dgm:pt modelId="{76FF24C4-36A7-4878-AC4F-C63446387D8C}" type="pres">
      <dgm:prSet presAssocID="{CC1EB3BE-F03D-48D8-B1F3-396CDC491772}" presName="parTx" presStyleLbl="revTx" presStyleIdx="1" presStyleCnt="2">
        <dgm:presLayoutVars>
          <dgm:chMax val="1"/>
          <dgm:bulletEnabled val="1"/>
        </dgm:presLayoutVars>
      </dgm:prSet>
      <dgm:spPr/>
    </dgm:pt>
    <dgm:pt modelId="{A7432523-31AE-4ED3-8B16-BEB37B63342E}" type="pres">
      <dgm:prSet presAssocID="{CC1EB3BE-F03D-48D8-B1F3-396CDC491772}" presName="bracket" presStyleLbl="parChTrans1D1" presStyleIdx="1" presStyleCnt="2"/>
      <dgm:spPr/>
    </dgm:pt>
    <dgm:pt modelId="{530ECA30-8157-4D0D-9611-0DF10559ACFB}" type="pres">
      <dgm:prSet presAssocID="{CC1EB3BE-F03D-48D8-B1F3-396CDC491772}" presName="spH" presStyleCnt="0"/>
      <dgm:spPr/>
    </dgm:pt>
    <dgm:pt modelId="{F575BB71-9214-4E06-8554-77D0570599AA}" type="pres">
      <dgm:prSet presAssocID="{CC1EB3BE-F03D-48D8-B1F3-396CDC491772}" presName="desTx" presStyleLbl="node1" presStyleIdx="1" presStyleCnt="2">
        <dgm:presLayoutVars>
          <dgm:bulletEnabled val="1"/>
        </dgm:presLayoutVars>
      </dgm:prSet>
      <dgm:spPr/>
    </dgm:pt>
  </dgm:ptLst>
  <dgm:cxnLst>
    <dgm:cxn modelId="{21A11A05-7B03-4B7D-A3EC-5501D266B9F6}" srcId="{CC1EB3BE-F03D-48D8-B1F3-396CDC491772}" destId="{B32867DF-A9AB-42D8-89DA-9CDD6FC78578}" srcOrd="1" destOrd="0" parTransId="{4A49D14B-C0D1-455C-AE7C-3E44144C9462}" sibTransId="{AD4776C9-F00E-4EA4-8427-DD704D000C2D}"/>
    <dgm:cxn modelId="{7C004D0C-2D62-425B-B763-30D55098B1D9}" srcId="{CC1EB3BE-F03D-48D8-B1F3-396CDC491772}" destId="{A137F410-79DB-40AF-BA79-479ECC08A8F8}" srcOrd="0" destOrd="0" parTransId="{18934509-10B5-4595-AAD3-D11FC73F3AB3}" sibTransId="{C46297B8-3A72-4FC7-A3FC-602D611B724E}"/>
    <dgm:cxn modelId="{4CDA692C-D14A-40A5-B6EF-239C28D8104B}" srcId="{219F7D99-670D-4103-9BD0-AF7950644C32}" destId="{C1313DD9-D71D-4244-B76C-E0438DE81009}" srcOrd="0" destOrd="0" parTransId="{BD24C530-EF04-4E15-A96A-9029573BC6C2}" sibTransId="{92FDF4E9-9DA3-4B50-9618-ADFC83F49106}"/>
    <dgm:cxn modelId="{1D604E3A-B74B-48C6-BE45-4118DE79B9F0}" type="presOf" srcId="{B32867DF-A9AB-42D8-89DA-9CDD6FC78578}" destId="{F575BB71-9214-4E06-8554-77D0570599AA}" srcOrd="0" destOrd="1" presId="urn:diagrams.loki3.com/BracketList"/>
    <dgm:cxn modelId="{20BCA55F-70BD-4747-AC02-6A4F7B604FED}" type="presOf" srcId="{C1313DD9-D71D-4244-B76C-E0438DE81009}" destId="{105EB0AD-310D-4F20-B424-C57B8A9B9829}" srcOrd="0" destOrd="0" presId="urn:diagrams.loki3.com/BracketList"/>
    <dgm:cxn modelId="{EDA50A67-A930-4917-A039-FFAA86286151}" srcId="{219F7D99-670D-4103-9BD0-AF7950644C32}" destId="{CC1EB3BE-F03D-48D8-B1F3-396CDC491772}" srcOrd="1" destOrd="0" parTransId="{131776CF-7A83-49CD-84B2-5B48B594D4BD}" sibTransId="{2906F0BE-E0CC-4E29-926A-16D04C8AC2A8}"/>
    <dgm:cxn modelId="{84DA8872-8843-4F66-B653-3FCFC5418A96}" type="presOf" srcId="{219F7D99-670D-4103-9BD0-AF7950644C32}" destId="{12A9783C-38C6-4BEF-8C67-46B16EA085E1}" srcOrd="0" destOrd="0" presId="urn:diagrams.loki3.com/BracketList"/>
    <dgm:cxn modelId="{6FF51286-34EA-4DCB-B267-5D0CA3239112}" srcId="{C1313DD9-D71D-4244-B76C-E0438DE81009}" destId="{BB31569F-E6CC-4A13-9F21-D2AAE245C374}" srcOrd="1" destOrd="0" parTransId="{60B276A0-0A56-4CF1-B1A8-C3F6B4426CB2}" sibTransId="{91CB0E51-5B5B-43E5-B5DE-C9332C6DB83C}"/>
    <dgm:cxn modelId="{777DAC9A-AFD9-4336-A64D-7CAB1AEBD47A}" type="presOf" srcId="{CC1EB3BE-F03D-48D8-B1F3-396CDC491772}" destId="{76FF24C4-36A7-4878-AC4F-C63446387D8C}" srcOrd="0" destOrd="0" presId="urn:diagrams.loki3.com/BracketList"/>
    <dgm:cxn modelId="{E5D52F9F-DA24-4838-9F41-EDA9F564D7AC}" type="presOf" srcId="{A3502784-FC12-4EE9-8750-97EB76ACD204}" destId="{8A4F56ED-3E5F-4CE7-AEAB-C4AA5C0F845D}" srcOrd="0" destOrd="0" presId="urn:diagrams.loki3.com/BracketList"/>
    <dgm:cxn modelId="{3DB1399F-0DA1-445B-9207-73809CDF4241}" type="presOf" srcId="{A137F410-79DB-40AF-BA79-479ECC08A8F8}" destId="{F575BB71-9214-4E06-8554-77D0570599AA}" srcOrd="0" destOrd="0" presId="urn:diagrams.loki3.com/BracketList"/>
    <dgm:cxn modelId="{7F38E2CC-2EFB-4660-AACB-0B8BD8EF4CC2}" type="presOf" srcId="{7AE3F8AC-1C4D-473A-A892-CC6547B4AD1B}" destId="{8A4F56ED-3E5F-4CE7-AEAB-C4AA5C0F845D}" srcOrd="0" destOrd="2" presId="urn:diagrams.loki3.com/BracketList"/>
    <dgm:cxn modelId="{41BBDDE7-365A-4C8C-9277-A558DEED164F}" srcId="{C1313DD9-D71D-4244-B76C-E0438DE81009}" destId="{7AE3F8AC-1C4D-473A-A892-CC6547B4AD1B}" srcOrd="2" destOrd="0" parTransId="{4A478E0F-5509-4F37-AE77-F91B34DFA5D5}" sibTransId="{ABD8C60E-F91F-462C-ABA7-4E4ABD05415E}"/>
    <dgm:cxn modelId="{2BED2AED-A982-4DDF-8D92-EB7229227E29}" type="presOf" srcId="{BB31569F-E6CC-4A13-9F21-D2AAE245C374}" destId="{8A4F56ED-3E5F-4CE7-AEAB-C4AA5C0F845D}" srcOrd="0" destOrd="1" presId="urn:diagrams.loki3.com/BracketList"/>
    <dgm:cxn modelId="{7F6835FB-AFA7-4A24-9C12-D8438EE5ABF0}" srcId="{C1313DD9-D71D-4244-B76C-E0438DE81009}" destId="{A3502784-FC12-4EE9-8750-97EB76ACD204}" srcOrd="0" destOrd="0" parTransId="{B39ED620-714D-49DF-A3C1-A5728C283381}" sibTransId="{C230B52F-ADC6-4A71-A3EB-B4477E946BFC}"/>
    <dgm:cxn modelId="{9F5EBEE2-C484-4C8E-9F66-210325B71B85}" type="presParOf" srcId="{12A9783C-38C6-4BEF-8C67-46B16EA085E1}" destId="{118F3B8A-30B4-44AC-A66F-E535AB7E41A7}" srcOrd="0" destOrd="0" presId="urn:diagrams.loki3.com/BracketList"/>
    <dgm:cxn modelId="{CF2E3C0E-B146-4301-9864-E76B55063A4C}" type="presParOf" srcId="{118F3B8A-30B4-44AC-A66F-E535AB7E41A7}" destId="{105EB0AD-310D-4F20-B424-C57B8A9B9829}" srcOrd="0" destOrd="0" presId="urn:diagrams.loki3.com/BracketList"/>
    <dgm:cxn modelId="{93195110-C700-4D1A-B294-88779796F8CC}" type="presParOf" srcId="{118F3B8A-30B4-44AC-A66F-E535AB7E41A7}" destId="{A20B9F1C-BA06-4428-8CAA-9E2D78FEBDAC}" srcOrd="1" destOrd="0" presId="urn:diagrams.loki3.com/BracketList"/>
    <dgm:cxn modelId="{743BFB9E-F98D-470E-8725-DECB1AC6808F}" type="presParOf" srcId="{118F3B8A-30B4-44AC-A66F-E535AB7E41A7}" destId="{76C3E285-2EF3-4F91-A7C0-500DB3F14621}" srcOrd="2" destOrd="0" presId="urn:diagrams.loki3.com/BracketList"/>
    <dgm:cxn modelId="{B1C0CC35-7319-4FF3-A203-46B52DAE3EB4}" type="presParOf" srcId="{118F3B8A-30B4-44AC-A66F-E535AB7E41A7}" destId="{8A4F56ED-3E5F-4CE7-AEAB-C4AA5C0F845D}" srcOrd="3" destOrd="0" presId="urn:diagrams.loki3.com/BracketList"/>
    <dgm:cxn modelId="{E9727345-3C31-472C-BFED-060F15F186E5}" type="presParOf" srcId="{12A9783C-38C6-4BEF-8C67-46B16EA085E1}" destId="{F4911CA6-594C-40B7-982A-8B6A67624A15}" srcOrd="1" destOrd="0" presId="urn:diagrams.loki3.com/BracketList"/>
    <dgm:cxn modelId="{06B92138-C6F1-4D10-A07E-CEA8A255FBBF}" type="presParOf" srcId="{12A9783C-38C6-4BEF-8C67-46B16EA085E1}" destId="{010A4220-2016-4168-9139-4D0B07178412}" srcOrd="2" destOrd="0" presId="urn:diagrams.loki3.com/BracketList"/>
    <dgm:cxn modelId="{E2E04A4E-42F9-4131-9C32-9E25BE7062EA}" type="presParOf" srcId="{010A4220-2016-4168-9139-4D0B07178412}" destId="{76FF24C4-36A7-4878-AC4F-C63446387D8C}" srcOrd="0" destOrd="0" presId="urn:diagrams.loki3.com/BracketList"/>
    <dgm:cxn modelId="{36C65C86-D041-4192-9964-EE5CBEE1DEC9}" type="presParOf" srcId="{010A4220-2016-4168-9139-4D0B07178412}" destId="{A7432523-31AE-4ED3-8B16-BEB37B63342E}" srcOrd="1" destOrd="0" presId="urn:diagrams.loki3.com/BracketList"/>
    <dgm:cxn modelId="{98B07A2B-2BA2-401B-AAFF-FD92CC311737}" type="presParOf" srcId="{010A4220-2016-4168-9139-4D0B07178412}" destId="{530ECA30-8157-4D0D-9611-0DF10559ACFB}" srcOrd="2" destOrd="0" presId="urn:diagrams.loki3.com/BracketList"/>
    <dgm:cxn modelId="{B0C54F4A-F444-4BA4-A737-9F631CFCE7DE}" type="presParOf" srcId="{010A4220-2016-4168-9139-4D0B07178412}" destId="{F575BB71-9214-4E06-8554-77D0570599AA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000" b="1" dirty="0"/>
            <a:t>Hardware Virtualization</a:t>
          </a:r>
          <a:endParaRPr lang="en-US" sz="3000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Occurs when virtual machine software or virtual machine manager (VMM) is directly installed on the hardware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The main responsibility  of hypervisor is to control and monitoring the processor, memory and other hardware resources.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We can install different OS on VMM  and run different applications on those OS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59814973-475F-4BCE-BB51-5F1DDA4DD8CC}">
      <dgm:prSet custT="1"/>
      <dgm:spPr/>
      <dgm:t>
        <a:bodyPr/>
        <a:lstStyle/>
        <a:p>
          <a:pPr algn="just"/>
          <a:r>
            <a:rPr lang="en-US" sz="2400" dirty="0"/>
            <a:t>Mainly done for the server platforms, because controlling virtual machines is much easier than controlling a physical server.</a:t>
          </a:r>
        </a:p>
      </dgm:t>
    </dgm:pt>
    <dgm:pt modelId="{C77C9C7D-DE9A-4BEE-A85E-43B588751A53}" type="parTrans" cxnId="{4B0A3D9E-313C-490C-9BD0-B38193D0C1DE}">
      <dgm:prSet/>
      <dgm:spPr/>
      <dgm:t>
        <a:bodyPr/>
        <a:lstStyle/>
        <a:p>
          <a:endParaRPr lang="en-US"/>
        </a:p>
      </dgm:t>
    </dgm:pt>
    <dgm:pt modelId="{638A5624-4ED3-4E86-8A4F-F41CCC660787}" type="sibTrans" cxnId="{4B0A3D9E-313C-490C-9BD0-B38193D0C1D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56408" custLinFactNeighborX="744" custLinFactNeighborY="-20467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4" custLinFactX="-17781" custLinFactNeighborX="-100000" custLinFactNeighborY="689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4" custScaleX="150743" custLinFactNeighborX="11064" custLinFactNeighborY="1059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4" custLinFactNeighborX="-57044" custLinFactNeighborY="104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4" custScaleX="150482" custLinFactNeighborX="11064" custLinFactNeighborY="8163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4" custLinFactNeighborX="-50601" custLinFactNeighborY="466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4" custScaleX="147250" custLinFactNeighborX="9765" custLinFactNeighborY="5831">
        <dgm:presLayoutVars>
          <dgm:chMax val="0"/>
          <dgm:chPref val="0"/>
          <dgm:bulletEnabled val="1"/>
        </dgm:presLayoutVars>
      </dgm:prSet>
      <dgm:spPr/>
    </dgm:pt>
    <dgm:pt modelId="{C7FE5BD9-905D-4B42-B416-A99E272A9886}" type="pres">
      <dgm:prSet presAssocID="{59814973-475F-4BCE-BB51-5F1DDA4DD8CC}" presName="childComposite" presStyleCnt="0">
        <dgm:presLayoutVars>
          <dgm:chMax val="0"/>
          <dgm:chPref val="0"/>
        </dgm:presLayoutVars>
      </dgm:prSet>
      <dgm:spPr/>
    </dgm:pt>
    <dgm:pt modelId="{881A5E36-01B7-4495-95C9-58C612231A9B}" type="pres">
      <dgm:prSet presAssocID="{59814973-475F-4BCE-BB51-5F1DDA4DD8CC}" presName="Image" presStyleLbl="node1" presStyleIdx="3" presStyleCnt="4" custScaleX="99261" custLinFactNeighborX="-91765" custLinFactNeighborY="50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732905F-A9D0-4CCB-820A-7F8A4BCDEF28}" type="pres">
      <dgm:prSet presAssocID="{59814973-475F-4BCE-BB51-5F1DDA4DD8CC}" presName="childText" presStyleLbl="lnNode1" presStyleIdx="3" presStyleCnt="4" custScaleX="152279" custLinFactNeighborX="10322" custLinFactNeighborY="507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B63D1C75-A73A-4587-8325-2E1B7D412D69}" type="presOf" srcId="{59814973-475F-4BCE-BB51-5F1DDA4DD8CC}" destId="{C732905F-A9D0-4CCB-820A-7F8A4BCDEF28}" srcOrd="0" destOrd="0" presId="urn:microsoft.com/office/officeart/2008/layout/PictureAccentList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4B0A3D9E-313C-490C-9BD0-B38193D0C1DE}" srcId="{6944CE71-062F-4D66-87F8-89C685B09573}" destId="{59814973-475F-4BCE-BB51-5F1DDA4DD8CC}" srcOrd="3" destOrd="0" parTransId="{C77C9C7D-DE9A-4BEE-A85E-43B588751A53}" sibTransId="{638A5624-4ED3-4E86-8A4F-F41CCC660787}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  <dgm:cxn modelId="{8D50FF02-0BCB-4601-8193-9103AAA7B580}" type="presParOf" srcId="{C9B09EA3-0C94-4961-B175-7297CF7407B0}" destId="{C7FE5BD9-905D-4B42-B416-A99E272A9886}" srcOrd="3" destOrd="0" presId="urn:microsoft.com/office/officeart/2008/layout/PictureAccentList"/>
    <dgm:cxn modelId="{AF030A2B-C784-407B-8D75-B3D83338C7F8}" type="presParOf" srcId="{C7FE5BD9-905D-4B42-B416-A99E272A9886}" destId="{881A5E36-01B7-4495-95C9-58C612231A9B}" srcOrd="0" destOrd="0" presId="urn:microsoft.com/office/officeart/2008/layout/PictureAccentList"/>
    <dgm:cxn modelId="{974A6E01-70E7-4883-9767-62D719611F41}" type="presParOf" srcId="{C7FE5BD9-905D-4B42-B416-A99E272A9886}" destId="{C732905F-A9D0-4CCB-820A-7F8A4BCDEF28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000" b="1" dirty="0"/>
            <a:t>Operating System Virtualization</a:t>
          </a:r>
          <a:endParaRPr lang="en-US" sz="3000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Occurs when the virtual machine software or virtual machine manager (VMM) is installed on the Host operating system instead of directly on the hardware system 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This is mainly used for testing the applications on different platforms of OS.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LinFactNeighborX="744" custLinFactNeighborY="-96763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2" custLinFactY="-14763" custLinFactNeighborX="-50813" custLinFactNeighborY="-10000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2" custScaleX="150743" custLinFactY="-14763" custLinFactNeighborX="9877" custLinFactNeighborY="-100000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2" custLinFactY="-24980" custLinFactNeighborX="-53029" custLinFactNeighborY="-10000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2" custScaleX="150482" custLinFactY="-24980" custLinFactNeighborX="11705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/>
            <a:t>Application Virtualization</a:t>
          </a:r>
          <a:endParaRPr lang="en-US" sz="3200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Allows users to access and use an application from a remote server than the one on which the application is installed.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Admins can set up remote applications on a server and deliver the apps to an end user’s computer.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The server stores all personal information and other characteristics of the application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59814973-475F-4BCE-BB51-5F1DDA4DD8CC}">
      <dgm:prSet custT="1"/>
      <dgm:spPr/>
      <dgm:t>
        <a:bodyPr/>
        <a:lstStyle/>
        <a:p>
          <a:pPr algn="just"/>
          <a:r>
            <a:rPr lang="en-US" sz="2400" dirty="0"/>
            <a:t>For the user, the experience of the virtualized app is the same as using the installed app on a physical machine.</a:t>
          </a:r>
        </a:p>
      </dgm:t>
    </dgm:pt>
    <dgm:pt modelId="{C77C9C7D-DE9A-4BEE-A85E-43B588751A53}" type="parTrans" cxnId="{4B0A3D9E-313C-490C-9BD0-B38193D0C1DE}">
      <dgm:prSet/>
      <dgm:spPr/>
      <dgm:t>
        <a:bodyPr/>
        <a:lstStyle/>
        <a:p>
          <a:endParaRPr lang="en-US"/>
        </a:p>
      </dgm:t>
    </dgm:pt>
    <dgm:pt modelId="{638A5624-4ED3-4E86-8A4F-F41CCC660787}" type="sibTrans" cxnId="{4B0A3D9E-313C-490C-9BD0-B38193D0C1D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63666" custLinFactNeighborX="744" custLinFactNeighborY="-50507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4" custLinFactX="-17781" custLinFactNeighborX="-100000" custLinFactNeighborY="689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4" custScaleX="150743" custLinFactNeighborX="11064" custLinFactNeighborY="1059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4" custLinFactNeighborX="-57044" custLinFactNeighborY="104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4" custScaleX="150482" custLinFactNeighborX="11064" custLinFactNeighborY="8163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4" custLinFactNeighborX="-50601" custLinFactNeighborY="466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4" custScaleX="147250" custLinFactNeighborX="9765" custLinFactNeighborY="5831">
        <dgm:presLayoutVars>
          <dgm:chMax val="0"/>
          <dgm:chPref val="0"/>
          <dgm:bulletEnabled val="1"/>
        </dgm:presLayoutVars>
      </dgm:prSet>
      <dgm:spPr/>
    </dgm:pt>
    <dgm:pt modelId="{C7FE5BD9-905D-4B42-B416-A99E272A9886}" type="pres">
      <dgm:prSet presAssocID="{59814973-475F-4BCE-BB51-5F1DDA4DD8CC}" presName="childComposite" presStyleCnt="0">
        <dgm:presLayoutVars>
          <dgm:chMax val="0"/>
          <dgm:chPref val="0"/>
        </dgm:presLayoutVars>
      </dgm:prSet>
      <dgm:spPr/>
    </dgm:pt>
    <dgm:pt modelId="{881A5E36-01B7-4495-95C9-58C612231A9B}" type="pres">
      <dgm:prSet presAssocID="{59814973-475F-4BCE-BB51-5F1DDA4DD8CC}" presName="Image" presStyleLbl="node1" presStyleIdx="3" presStyleCnt="4" custScaleX="123329" custLinFactNeighborX="-91765" custLinFactNeighborY="50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732905F-A9D0-4CCB-820A-7F8A4BCDEF28}" type="pres">
      <dgm:prSet presAssocID="{59814973-475F-4BCE-BB51-5F1DDA4DD8CC}" presName="childText" presStyleLbl="lnNode1" presStyleIdx="3" presStyleCnt="4" custScaleX="146738" custLinFactNeighborX="10322" custLinFactNeighborY="507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B63D1C75-A73A-4587-8325-2E1B7D412D69}" type="presOf" srcId="{59814973-475F-4BCE-BB51-5F1DDA4DD8CC}" destId="{C732905F-A9D0-4CCB-820A-7F8A4BCDEF28}" srcOrd="0" destOrd="0" presId="urn:microsoft.com/office/officeart/2008/layout/PictureAccentList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4B0A3D9E-313C-490C-9BD0-B38193D0C1DE}" srcId="{6944CE71-062F-4D66-87F8-89C685B09573}" destId="{59814973-475F-4BCE-BB51-5F1DDA4DD8CC}" srcOrd="3" destOrd="0" parTransId="{C77C9C7D-DE9A-4BEE-A85E-43B588751A53}" sibTransId="{638A5624-4ED3-4E86-8A4F-F41CCC660787}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  <dgm:cxn modelId="{8D50FF02-0BCB-4601-8193-9103AAA7B580}" type="presParOf" srcId="{C9B09EA3-0C94-4961-B175-7297CF7407B0}" destId="{C7FE5BD9-905D-4B42-B416-A99E272A9886}" srcOrd="3" destOrd="0" presId="urn:microsoft.com/office/officeart/2008/layout/PictureAccentList"/>
    <dgm:cxn modelId="{AF030A2B-C784-407B-8D75-B3D83338C7F8}" type="presParOf" srcId="{C7FE5BD9-905D-4B42-B416-A99E272A9886}" destId="{881A5E36-01B7-4495-95C9-58C612231A9B}" srcOrd="0" destOrd="0" presId="urn:microsoft.com/office/officeart/2008/layout/PictureAccentList"/>
    <dgm:cxn modelId="{974A6E01-70E7-4883-9767-62D719611F41}" type="presParOf" srcId="{C7FE5BD9-905D-4B42-B416-A99E272A9886}" destId="{C732905F-A9D0-4CCB-820A-7F8A4BCDEF28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/>
            <a:t>Network Virtualization</a:t>
          </a:r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It is a process of logically grouping physical networks and making them operate as single or multiple independent networks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The ability to run multiple virtual networks with each has a separate control and data plan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It co-exists together on top of one physical network. It can be managed by individual parties that potentially confidential to each other.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59814973-475F-4BCE-BB51-5F1DDA4DD8CC}">
      <dgm:prSet custT="1"/>
      <dgm:spPr/>
      <dgm:t>
        <a:bodyPr/>
        <a:lstStyle/>
        <a:p>
          <a:pPr algn="just"/>
          <a:r>
            <a:rPr lang="en-US" sz="2400" dirty="0"/>
            <a:t>It provides logical switches, routers, firewalls, load balancer, VPN, and workload security within days or even in weeks.</a:t>
          </a:r>
        </a:p>
      </dgm:t>
    </dgm:pt>
    <dgm:pt modelId="{C77C9C7D-DE9A-4BEE-A85E-43B588751A53}" type="parTrans" cxnId="{4B0A3D9E-313C-490C-9BD0-B38193D0C1DE}">
      <dgm:prSet/>
      <dgm:spPr/>
      <dgm:t>
        <a:bodyPr/>
        <a:lstStyle/>
        <a:p>
          <a:endParaRPr lang="en-US"/>
        </a:p>
      </dgm:t>
    </dgm:pt>
    <dgm:pt modelId="{638A5624-4ED3-4E86-8A4F-F41CCC660787}" type="sibTrans" cxnId="{4B0A3D9E-313C-490C-9BD0-B38193D0C1D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78916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4" custLinFactX="-17781" custLinFactNeighborX="-100000" custLinFactNeighborY="689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4" custScaleX="150743" custLinFactNeighborX="11064" custLinFactNeighborY="1059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4" custLinFactNeighborX="-57044" custLinFactNeighborY="104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4" custScaleX="150482" custLinFactNeighborX="11064" custLinFactNeighborY="8163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4" custLinFactNeighborX="-50601" custLinFactNeighborY="466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4" custScaleX="147250" custLinFactNeighborX="9765" custLinFactNeighborY="5831">
        <dgm:presLayoutVars>
          <dgm:chMax val="0"/>
          <dgm:chPref val="0"/>
          <dgm:bulletEnabled val="1"/>
        </dgm:presLayoutVars>
      </dgm:prSet>
      <dgm:spPr/>
    </dgm:pt>
    <dgm:pt modelId="{C7FE5BD9-905D-4B42-B416-A99E272A9886}" type="pres">
      <dgm:prSet presAssocID="{59814973-475F-4BCE-BB51-5F1DDA4DD8CC}" presName="childComposite" presStyleCnt="0">
        <dgm:presLayoutVars>
          <dgm:chMax val="0"/>
          <dgm:chPref val="0"/>
        </dgm:presLayoutVars>
      </dgm:prSet>
      <dgm:spPr/>
    </dgm:pt>
    <dgm:pt modelId="{881A5E36-01B7-4495-95C9-58C612231A9B}" type="pres">
      <dgm:prSet presAssocID="{59814973-475F-4BCE-BB51-5F1DDA4DD8CC}" presName="Image" presStyleLbl="node1" presStyleIdx="3" presStyleCnt="4" custScaleX="123329" custLinFactNeighborX="-91765" custLinFactNeighborY="50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732905F-A9D0-4CCB-820A-7F8A4BCDEF28}" type="pres">
      <dgm:prSet presAssocID="{59814973-475F-4BCE-BB51-5F1DDA4DD8CC}" presName="childText" presStyleLbl="lnNode1" presStyleIdx="3" presStyleCnt="4" custScaleX="146738" custLinFactNeighborX="10322" custLinFactNeighborY="507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B63D1C75-A73A-4587-8325-2E1B7D412D69}" type="presOf" srcId="{59814973-475F-4BCE-BB51-5F1DDA4DD8CC}" destId="{C732905F-A9D0-4CCB-820A-7F8A4BCDEF28}" srcOrd="0" destOrd="0" presId="urn:microsoft.com/office/officeart/2008/layout/PictureAccentList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4B0A3D9E-313C-490C-9BD0-B38193D0C1DE}" srcId="{6944CE71-062F-4D66-87F8-89C685B09573}" destId="{59814973-475F-4BCE-BB51-5F1DDA4DD8CC}" srcOrd="3" destOrd="0" parTransId="{C77C9C7D-DE9A-4BEE-A85E-43B588751A53}" sibTransId="{638A5624-4ED3-4E86-8A4F-F41CCC660787}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  <dgm:cxn modelId="{8D50FF02-0BCB-4601-8193-9103AAA7B580}" type="presParOf" srcId="{C9B09EA3-0C94-4961-B175-7297CF7407B0}" destId="{C7FE5BD9-905D-4B42-B416-A99E272A9886}" srcOrd="3" destOrd="0" presId="urn:microsoft.com/office/officeart/2008/layout/PictureAccentList"/>
    <dgm:cxn modelId="{AF030A2B-C784-407B-8D75-B3D83338C7F8}" type="presParOf" srcId="{C7FE5BD9-905D-4B42-B416-A99E272A9886}" destId="{881A5E36-01B7-4495-95C9-58C612231A9B}" srcOrd="0" destOrd="0" presId="urn:microsoft.com/office/officeart/2008/layout/PictureAccentList"/>
    <dgm:cxn modelId="{974A6E01-70E7-4883-9767-62D719611F41}" type="presParOf" srcId="{C7FE5BD9-905D-4B42-B416-A99E272A9886}" destId="{C732905F-A9D0-4CCB-820A-7F8A4BCDEF28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>
              <a:solidFill>
                <a:srgbClr val="080808"/>
              </a:solidFill>
            </a:rPr>
            <a:t>Desktop Virtualization</a:t>
          </a:r>
          <a:endParaRPr lang="en-US" sz="3200" b="1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It is technology that lets users simulate a workstation load to access a desktop from a connected device. 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It separates the desktop environment and its applications from the physical client device used to access it.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It allows the users’ OS to be remotely stored on a server in the data center.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59814973-475F-4BCE-BB51-5F1DDA4DD8CC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Main benefits </a:t>
          </a:r>
          <a:r>
            <a:rPr lang="en-US" sz="2400" dirty="0"/>
            <a:t>User mobility, Portability, Easy management of software installation, updates, and patches.</a:t>
          </a:r>
        </a:p>
      </dgm:t>
    </dgm:pt>
    <dgm:pt modelId="{C77C9C7D-DE9A-4BEE-A85E-43B588751A53}" type="parTrans" cxnId="{4B0A3D9E-313C-490C-9BD0-B38193D0C1DE}">
      <dgm:prSet/>
      <dgm:spPr/>
      <dgm:t>
        <a:bodyPr/>
        <a:lstStyle/>
        <a:p>
          <a:endParaRPr lang="en-US"/>
        </a:p>
      </dgm:t>
    </dgm:pt>
    <dgm:pt modelId="{638A5624-4ED3-4E86-8A4F-F41CCC660787}" type="sibTrans" cxnId="{4B0A3D9E-313C-490C-9BD0-B38193D0C1D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78916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4" custLinFactX="-17781" custLinFactNeighborX="-100000" custLinFactNeighborY="689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4" custScaleX="150743" custLinFactNeighborX="11064" custLinFactNeighborY="1059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4" custLinFactNeighborX="-57044" custLinFactNeighborY="104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4" custScaleX="150482" custLinFactNeighborX="11064" custLinFactNeighborY="8163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4" custLinFactNeighborX="-50601" custLinFactNeighborY="466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4" custScaleX="147250" custLinFactNeighborX="9765" custLinFactNeighborY="5831">
        <dgm:presLayoutVars>
          <dgm:chMax val="0"/>
          <dgm:chPref val="0"/>
          <dgm:bulletEnabled val="1"/>
        </dgm:presLayoutVars>
      </dgm:prSet>
      <dgm:spPr/>
    </dgm:pt>
    <dgm:pt modelId="{C7FE5BD9-905D-4B42-B416-A99E272A9886}" type="pres">
      <dgm:prSet presAssocID="{59814973-475F-4BCE-BB51-5F1DDA4DD8CC}" presName="childComposite" presStyleCnt="0">
        <dgm:presLayoutVars>
          <dgm:chMax val="0"/>
          <dgm:chPref val="0"/>
        </dgm:presLayoutVars>
      </dgm:prSet>
      <dgm:spPr/>
    </dgm:pt>
    <dgm:pt modelId="{881A5E36-01B7-4495-95C9-58C612231A9B}" type="pres">
      <dgm:prSet presAssocID="{59814973-475F-4BCE-BB51-5F1DDA4DD8CC}" presName="Image" presStyleLbl="node1" presStyleIdx="3" presStyleCnt="4" custScaleX="123329" custLinFactNeighborX="-91765" custLinFactNeighborY="50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732905F-A9D0-4CCB-820A-7F8A4BCDEF28}" type="pres">
      <dgm:prSet presAssocID="{59814973-475F-4BCE-BB51-5F1DDA4DD8CC}" presName="childText" presStyleLbl="lnNode1" presStyleIdx="3" presStyleCnt="4" custScaleX="146738" custLinFactNeighborX="10322" custLinFactNeighborY="507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B63D1C75-A73A-4587-8325-2E1B7D412D69}" type="presOf" srcId="{59814973-475F-4BCE-BB51-5F1DDA4DD8CC}" destId="{C732905F-A9D0-4CCB-820A-7F8A4BCDEF28}" srcOrd="0" destOrd="0" presId="urn:microsoft.com/office/officeart/2008/layout/PictureAccentList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4B0A3D9E-313C-490C-9BD0-B38193D0C1DE}" srcId="{6944CE71-062F-4D66-87F8-89C685B09573}" destId="{59814973-475F-4BCE-BB51-5F1DDA4DD8CC}" srcOrd="3" destOrd="0" parTransId="{C77C9C7D-DE9A-4BEE-A85E-43B588751A53}" sibTransId="{638A5624-4ED3-4E86-8A4F-F41CCC660787}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  <dgm:cxn modelId="{8D50FF02-0BCB-4601-8193-9103AAA7B580}" type="presParOf" srcId="{C9B09EA3-0C94-4961-B175-7297CF7407B0}" destId="{C7FE5BD9-905D-4B42-B416-A99E272A9886}" srcOrd="3" destOrd="0" presId="urn:microsoft.com/office/officeart/2008/layout/PictureAccentList"/>
    <dgm:cxn modelId="{AF030A2B-C784-407B-8D75-B3D83338C7F8}" type="presParOf" srcId="{C7FE5BD9-905D-4B42-B416-A99E272A9886}" destId="{881A5E36-01B7-4495-95C9-58C612231A9B}" srcOrd="0" destOrd="0" presId="urn:microsoft.com/office/officeart/2008/layout/PictureAccentList"/>
    <dgm:cxn modelId="{974A6E01-70E7-4883-9767-62D719611F41}" type="presParOf" srcId="{C7FE5BD9-905D-4B42-B416-A99E272A9886}" destId="{C732905F-A9D0-4CCB-820A-7F8A4BCDEF28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>
              <a:solidFill>
                <a:srgbClr val="080808"/>
              </a:solidFill>
            </a:rPr>
            <a:t>Storage Virtualization</a:t>
          </a:r>
          <a:endParaRPr lang="en-US" sz="3200" b="1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/>
            <a:t>The process of combining physical storage from several storage devices into that appears to be a single storage device is known as </a:t>
          </a:r>
          <a:r>
            <a:rPr lang="en-US" sz="2400" dirty="0">
              <a:solidFill>
                <a:srgbClr val="FF0000"/>
              </a:solidFill>
            </a:rPr>
            <a:t>storage virtualization</a:t>
          </a:r>
          <a:r>
            <a:rPr lang="en-US" sz="2400" dirty="0"/>
            <a:t>.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It consists of a collection of servers that are managed by a virtual storage system.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Like worker bees in a hive, the servers operate without knowing the precise location of their data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60639" custLinFactNeighborX="931" custLinFactNeighborY="-53638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3" custScaleX="90611" custLinFactNeighborX="-51824" custLinFactNeighborY="-3366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3" custScaleX="150743" custScaleY="84764" custLinFactNeighborX="11445" custLinFactNeighborY="-38185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3" custLinFactNeighborX="-48920" custLinFactNeighborY="-20899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3" custScaleX="150482" custScaleY="167361" custLinFactNeighborX="10798" custLinFactNeighborY="-22110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3" custLinFactNeighborX="-52827" custLinFactNeighborY="-34579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3" custScaleX="147250" custScaleY="155175" custLinFactNeighborX="9765" custLinFactNeighborY="-15789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ABC67C-0533-40BE-952C-01799B9D3EBB}" type="doc">
      <dgm:prSet loTypeId="urn:microsoft.com/office/officeart/2008/layout/PictureAccen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CE71-062F-4D66-87F8-89C685B0957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>
              <a:solidFill>
                <a:srgbClr val="080808"/>
              </a:solidFill>
            </a:rPr>
            <a:t>Server Virtualization</a:t>
          </a:r>
          <a:endParaRPr lang="en-US" sz="3200" b="1" dirty="0"/>
        </a:p>
      </dgm:t>
    </dgm:pt>
    <dgm:pt modelId="{5D09CAD4-3488-4B5D-A579-497A354545E9}" type="parTrans" cxnId="{6A7D29F1-AE50-408C-98C2-3C62FDF94261}">
      <dgm:prSet/>
      <dgm:spPr/>
      <dgm:t>
        <a:bodyPr/>
        <a:lstStyle/>
        <a:p>
          <a:endParaRPr lang="en-US"/>
        </a:p>
      </dgm:t>
    </dgm:pt>
    <dgm:pt modelId="{BBA1CAE7-4255-4CD0-89A8-A4623BF72E41}" type="sibTrans" cxnId="{6A7D29F1-AE50-408C-98C2-3C62FDF94261}">
      <dgm:prSet/>
      <dgm:spPr/>
      <dgm:t>
        <a:bodyPr/>
        <a:lstStyle/>
        <a:p>
          <a:endParaRPr lang="en-US"/>
        </a:p>
      </dgm:t>
    </dgm:pt>
    <dgm:pt modelId="{73B9C323-6804-4993-BCA6-2E8F5BD19F37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Server virtualization </a:t>
          </a:r>
          <a:r>
            <a:rPr lang="en-US" sz="2400" dirty="0"/>
            <a:t>is the process of dividing a physical server into multiple unique and isolated virtual servers by means of a software application. </a:t>
          </a:r>
        </a:p>
      </dgm:t>
    </dgm:pt>
    <dgm:pt modelId="{336539A3-EC89-401D-A515-C008B1E7DC35}" type="parTrans" cxnId="{86124AB8-1B89-43BB-A507-FD6A775C0E24}">
      <dgm:prSet/>
      <dgm:spPr/>
      <dgm:t>
        <a:bodyPr/>
        <a:lstStyle/>
        <a:p>
          <a:endParaRPr lang="en-US"/>
        </a:p>
      </dgm:t>
    </dgm:pt>
    <dgm:pt modelId="{0EBAFBD8-A6FF-4AEC-9E09-90EC83EAFBA7}" type="sibTrans" cxnId="{86124AB8-1B89-43BB-A507-FD6A775C0E24}">
      <dgm:prSet/>
      <dgm:spPr/>
      <dgm:t>
        <a:bodyPr/>
        <a:lstStyle/>
        <a:p>
          <a:endParaRPr lang="en-US"/>
        </a:p>
      </dgm:t>
    </dgm:pt>
    <dgm:pt modelId="{F4027026-6448-4213-9AA2-482563B9F29F}">
      <dgm:prSet custT="1"/>
      <dgm:spPr/>
      <dgm:t>
        <a:bodyPr/>
        <a:lstStyle/>
        <a:p>
          <a:pPr algn="just"/>
          <a:r>
            <a:rPr lang="en-US" sz="2400" dirty="0"/>
            <a:t>Each virtual server can run its own OS independently</a:t>
          </a:r>
        </a:p>
        <a:p>
          <a:pPr algn="just">
            <a:buSzPct val="70000"/>
            <a:buFont typeface="Wingdings" panose="05000000000000000000" pitchFamily="2" charset="2"/>
            <a:buChar char="y"/>
          </a:pPr>
          <a:r>
            <a:rPr lang="en-US" sz="2400" dirty="0"/>
            <a:t>Each sub-server knows the identity of the central server </a:t>
          </a:r>
        </a:p>
      </dgm:t>
    </dgm:pt>
    <dgm:pt modelId="{B8917697-8B0A-48F5-B5FE-831EF7D76492}" type="parTrans" cxnId="{E5690AF9-C022-4C4C-BBD8-8A5A3523E8BE}">
      <dgm:prSet/>
      <dgm:spPr/>
      <dgm:t>
        <a:bodyPr/>
        <a:lstStyle/>
        <a:p>
          <a:endParaRPr lang="en-US"/>
        </a:p>
      </dgm:t>
    </dgm:pt>
    <dgm:pt modelId="{9A3770E8-3D4B-4401-8C93-93704F5385CA}" type="sibTrans" cxnId="{E5690AF9-C022-4C4C-BBD8-8A5A3523E8BE}">
      <dgm:prSet/>
      <dgm:spPr/>
      <dgm:t>
        <a:bodyPr/>
        <a:lstStyle/>
        <a:p>
          <a:endParaRPr lang="en-US"/>
        </a:p>
      </dgm:t>
    </dgm:pt>
    <dgm:pt modelId="{3353C5DD-9E2C-465A-9A4B-FC272896609A}">
      <dgm:prSet custT="1"/>
      <dgm:spPr/>
      <dgm:t>
        <a:bodyPr/>
        <a:lstStyle/>
        <a:p>
          <a:pPr algn="just"/>
          <a:r>
            <a:rPr lang="en-US" sz="2400" dirty="0"/>
            <a:t>Increase performance and reduces the operating cost by the deployment of main server resources into a sub-server resource. </a:t>
          </a:r>
        </a:p>
      </dgm:t>
    </dgm:pt>
    <dgm:pt modelId="{ED2DF631-1805-49EE-B20B-A1E5CEA57D8C}" type="parTrans" cxnId="{3D86DD46-F546-4E9D-BE0D-2297654728A4}">
      <dgm:prSet/>
      <dgm:spPr/>
      <dgm:t>
        <a:bodyPr/>
        <a:lstStyle/>
        <a:p>
          <a:endParaRPr lang="en-US"/>
        </a:p>
      </dgm:t>
    </dgm:pt>
    <dgm:pt modelId="{CD0B4688-A132-4133-A6D1-9194C4CA77A1}" type="sibTrans" cxnId="{3D86DD46-F546-4E9D-BE0D-2297654728A4}">
      <dgm:prSet/>
      <dgm:spPr/>
      <dgm:t>
        <a:bodyPr/>
        <a:lstStyle/>
        <a:p>
          <a:endParaRPr lang="en-US"/>
        </a:p>
      </dgm:t>
    </dgm:pt>
    <dgm:pt modelId="{59814973-475F-4BCE-BB51-5F1DDA4DD8CC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Advantages: </a:t>
          </a:r>
          <a:r>
            <a:rPr lang="en-US" sz="2400" dirty="0"/>
            <a:t>Virtual migration, Reduce energy consumption , Reduce infrastructural cost etc.</a:t>
          </a:r>
        </a:p>
      </dgm:t>
    </dgm:pt>
    <dgm:pt modelId="{C77C9C7D-DE9A-4BEE-A85E-43B588751A53}" type="parTrans" cxnId="{4B0A3D9E-313C-490C-9BD0-B38193D0C1DE}">
      <dgm:prSet/>
      <dgm:spPr/>
      <dgm:t>
        <a:bodyPr/>
        <a:lstStyle/>
        <a:p>
          <a:endParaRPr lang="en-US"/>
        </a:p>
      </dgm:t>
    </dgm:pt>
    <dgm:pt modelId="{638A5624-4ED3-4E86-8A4F-F41CCC660787}" type="sibTrans" cxnId="{4B0A3D9E-313C-490C-9BD0-B38193D0C1DE}">
      <dgm:prSet/>
      <dgm:spPr/>
      <dgm:t>
        <a:bodyPr/>
        <a:lstStyle/>
        <a:p>
          <a:endParaRPr lang="en-US"/>
        </a:p>
      </dgm:t>
    </dgm:pt>
    <dgm:pt modelId="{7715F039-A884-44EE-A572-86278D8446D8}" type="pres">
      <dgm:prSet presAssocID="{31ABC67C-0533-40BE-952C-01799B9D3EB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DD9EFD1-C155-463E-90E8-C1B19CE8E34A}" type="pres">
      <dgm:prSet presAssocID="{6944CE71-062F-4D66-87F8-89C685B09573}" presName="root" presStyleCnt="0">
        <dgm:presLayoutVars>
          <dgm:chMax/>
          <dgm:chPref val="4"/>
        </dgm:presLayoutVars>
      </dgm:prSet>
      <dgm:spPr/>
    </dgm:pt>
    <dgm:pt modelId="{C25AA0C4-D4B9-4F0D-84FE-00AC2BE904C2}" type="pres">
      <dgm:prSet presAssocID="{6944CE71-062F-4D66-87F8-89C685B09573}" presName="rootComposite" presStyleCnt="0">
        <dgm:presLayoutVars/>
      </dgm:prSet>
      <dgm:spPr/>
    </dgm:pt>
    <dgm:pt modelId="{804100D4-BEE5-4AF8-BBE8-E196AD73555F}" type="pres">
      <dgm:prSet presAssocID="{6944CE71-062F-4D66-87F8-89C685B09573}" presName="rootText" presStyleLbl="node0" presStyleIdx="0" presStyleCnt="1" custScaleX="138566" custScaleY="78916">
        <dgm:presLayoutVars>
          <dgm:chMax/>
          <dgm:chPref val="4"/>
        </dgm:presLayoutVars>
      </dgm:prSet>
      <dgm:spPr/>
    </dgm:pt>
    <dgm:pt modelId="{C9B09EA3-0C94-4961-B175-7297CF7407B0}" type="pres">
      <dgm:prSet presAssocID="{6944CE71-062F-4D66-87F8-89C685B09573}" presName="childShape" presStyleCnt="0">
        <dgm:presLayoutVars>
          <dgm:chMax val="0"/>
          <dgm:chPref val="0"/>
        </dgm:presLayoutVars>
      </dgm:prSet>
      <dgm:spPr/>
    </dgm:pt>
    <dgm:pt modelId="{8F8CF7DB-638E-4F91-8A74-5A0E05C91AA7}" type="pres">
      <dgm:prSet presAssocID="{73B9C323-6804-4993-BCA6-2E8F5BD19F37}" presName="childComposite" presStyleCnt="0">
        <dgm:presLayoutVars>
          <dgm:chMax val="0"/>
          <dgm:chPref val="0"/>
        </dgm:presLayoutVars>
      </dgm:prSet>
      <dgm:spPr/>
    </dgm:pt>
    <dgm:pt modelId="{408630DA-4CE3-4994-8726-6E782C130D73}" type="pres">
      <dgm:prSet presAssocID="{73B9C323-6804-4993-BCA6-2E8F5BD19F37}" presName="Image" presStyleLbl="node1" presStyleIdx="0" presStyleCnt="4" custLinFactX="-17781" custLinFactNeighborX="-100000" custLinFactNeighborY="6890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E8C1EF-313B-4CE8-9783-0905EAD52474}" type="pres">
      <dgm:prSet presAssocID="{73B9C323-6804-4993-BCA6-2E8F5BD19F37}" presName="childText" presStyleLbl="lnNode1" presStyleIdx="0" presStyleCnt="4" custScaleX="150743" custLinFactNeighborX="11064" custLinFactNeighborY="1059">
        <dgm:presLayoutVars>
          <dgm:chMax val="0"/>
          <dgm:chPref val="0"/>
          <dgm:bulletEnabled val="1"/>
        </dgm:presLayoutVars>
      </dgm:prSet>
      <dgm:spPr/>
    </dgm:pt>
    <dgm:pt modelId="{7D9CC72B-8E9E-41A1-93A2-739B9AFDE455}" type="pres">
      <dgm:prSet presAssocID="{F4027026-6448-4213-9AA2-482563B9F29F}" presName="childComposite" presStyleCnt="0">
        <dgm:presLayoutVars>
          <dgm:chMax val="0"/>
          <dgm:chPref val="0"/>
        </dgm:presLayoutVars>
      </dgm:prSet>
      <dgm:spPr/>
    </dgm:pt>
    <dgm:pt modelId="{C376E059-243A-4A65-8655-E73CF8477C89}" type="pres">
      <dgm:prSet presAssocID="{F4027026-6448-4213-9AA2-482563B9F29F}" presName="Image" presStyleLbl="node1" presStyleIdx="1" presStyleCnt="4" custLinFactNeighborX="-57044" custLinFactNeighborY="104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44E80F8-27CB-43A0-BB67-F240978A2E1C}" type="pres">
      <dgm:prSet presAssocID="{F4027026-6448-4213-9AA2-482563B9F29F}" presName="childText" presStyleLbl="lnNode1" presStyleIdx="1" presStyleCnt="4" custScaleX="150482" custLinFactNeighborX="11064" custLinFactNeighborY="8163">
        <dgm:presLayoutVars>
          <dgm:chMax val="0"/>
          <dgm:chPref val="0"/>
          <dgm:bulletEnabled val="1"/>
        </dgm:presLayoutVars>
      </dgm:prSet>
      <dgm:spPr/>
    </dgm:pt>
    <dgm:pt modelId="{760621EE-EF2A-44A5-A140-4B8BEFCDEF4D}" type="pres">
      <dgm:prSet presAssocID="{3353C5DD-9E2C-465A-9A4B-FC272896609A}" presName="childComposite" presStyleCnt="0">
        <dgm:presLayoutVars>
          <dgm:chMax val="0"/>
          <dgm:chPref val="0"/>
        </dgm:presLayoutVars>
      </dgm:prSet>
      <dgm:spPr/>
    </dgm:pt>
    <dgm:pt modelId="{72C53236-18B8-4B91-91AB-215BA14F8C08}" type="pres">
      <dgm:prSet presAssocID="{3353C5DD-9E2C-465A-9A4B-FC272896609A}" presName="Image" presStyleLbl="node1" presStyleIdx="2" presStyleCnt="4" custLinFactNeighborX="-50601" custLinFactNeighborY="466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4BEFB38-2472-456D-A0D3-4344F9680AFC}" type="pres">
      <dgm:prSet presAssocID="{3353C5DD-9E2C-465A-9A4B-FC272896609A}" presName="childText" presStyleLbl="lnNode1" presStyleIdx="2" presStyleCnt="4" custScaleX="147250" custLinFactNeighborX="9765" custLinFactNeighborY="5831">
        <dgm:presLayoutVars>
          <dgm:chMax val="0"/>
          <dgm:chPref val="0"/>
          <dgm:bulletEnabled val="1"/>
        </dgm:presLayoutVars>
      </dgm:prSet>
      <dgm:spPr/>
    </dgm:pt>
    <dgm:pt modelId="{C7FE5BD9-905D-4B42-B416-A99E272A9886}" type="pres">
      <dgm:prSet presAssocID="{59814973-475F-4BCE-BB51-5F1DDA4DD8CC}" presName="childComposite" presStyleCnt="0">
        <dgm:presLayoutVars>
          <dgm:chMax val="0"/>
          <dgm:chPref val="0"/>
        </dgm:presLayoutVars>
      </dgm:prSet>
      <dgm:spPr/>
    </dgm:pt>
    <dgm:pt modelId="{881A5E36-01B7-4495-95C9-58C612231A9B}" type="pres">
      <dgm:prSet presAssocID="{59814973-475F-4BCE-BB51-5F1DDA4DD8CC}" presName="Image" presStyleLbl="node1" presStyleIdx="3" presStyleCnt="4" custScaleX="123329" custLinFactNeighborX="-91765" custLinFactNeighborY="50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732905F-A9D0-4CCB-820A-7F8A4BCDEF28}" type="pres">
      <dgm:prSet presAssocID="{59814973-475F-4BCE-BB51-5F1DDA4DD8CC}" presName="childText" presStyleLbl="lnNode1" presStyleIdx="3" presStyleCnt="4" custScaleX="146738" custLinFactNeighborX="10322" custLinFactNeighborY="507">
        <dgm:presLayoutVars>
          <dgm:chMax val="0"/>
          <dgm:chPref val="0"/>
          <dgm:bulletEnabled val="1"/>
        </dgm:presLayoutVars>
      </dgm:prSet>
      <dgm:spPr/>
    </dgm:pt>
  </dgm:ptLst>
  <dgm:cxnLst>
    <dgm:cxn modelId="{F8CBBD5E-150A-4704-815F-F068F5B735B6}" type="presOf" srcId="{3353C5DD-9E2C-465A-9A4B-FC272896609A}" destId="{A4BEFB38-2472-456D-A0D3-4344F9680AFC}" srcOrd="0" destOrd="0" presId="urn:microsoft.com/office/officeart/2008/layout/PictureAccentList"/>
    <dgm:cxn modelId="{3D86DD46-F546-4E9D-BE0D-2297654728A4}" srcId="{6944CE71-062F-4D66-87F8-89C685B09573}" destId="{3353C5DD-9E2C-465A-9A4B-FC272896609A}" srcOrd="2" destOrd="0" parTransId="{ED2DF631-1805-49EE-B20B-A1E5CEA57D8C}" sibTransId="{CD0B4688-A132-4133-A6D1-9194C4CA77A1}"/>
    <dgm:cxn modelId="{B63D1C75-A73A-4587-8325-2E1B7D412D69}" type="presOf" srcId="{59814973-475F-4BCE-BB51-5F1DDA4DD8CC}" destId="{C732905F-A9D0-4CCB-820A-7F8A4BCDEF28}" srcOrd="0" destOrd="0" presId="urn:microsoft.com/office/officeart/2008/layout/PictureAccentList"/>
    <dgm:cxn modelId="{85942C95-A938-4800-B454-B6BD63AB06ED}" type="presOf" srcId="{6944CE71-062F-4D66-87F8-89C685B09573}" destId="{804100D4-BEE5-4AF8-BBE8-E196AD73555F}" srcOrd="0" destOrd="0" presId="urn:microsoft.com/office/officeart/2008/layout/PictureAccentList"/>
    <dgm:cxn modelId="{4B0A3D9E-313C-490C-9BD0-B38193D0C1DE}" srcId="{6944CE71-062F-4D66-87F8-89C685B09573}" destId="{59814973-475F-4BCE-BB51-5F1DDA4DD8CC}" srcOrd="3" destOrd="0" parTransId="{C77C9C7D-DE9A-4BEE-A85E-43B588751A53}" sibTransId="{638A5624-4ED3-4E86-8A4F-F41CCC660787}"/>
    <dgm:cxn modelId="{27C9659E-D11B-41ED-BADD-9DAB80A8A7BF}" type="presOf" srcId="{73B9C323-6804-4993-BCA6-2E8F5BD19F37}" destId="{86E8C1EF-313B-4CE8-9783-0905EAD52474}" srcOrd="0" destOrd="0" presId="urn:microsoft.com/office/officeart/2008/layout/PictureAccentList"/>
    <dgm:cxn modelId="{86124AB8-1B89-43BB-A507-FD6A775C0E24}" srcId="{6944CE71-062F-4D66-87F8-89C685B09573}" destId="{73B9C323-6804-4993-BCA6-2E8F5BD19F37}" srcOrd="0" destOrd="0" parTransId="{336539A3-EC89-401D-A515-C008B1E7DC35}" sibTransId="{0EBAFBD8-A6FF-4AEC-9E09-90EC83EAFBA7}"/>
    <dgm:cxn modelId="{D5E2E2BA-0631-482B-B203-0B2990B19FF2}" type="presOf" srcId="{31ABC67C-0533-40BE-952C-01799B9D3EBB}" destId="{7715F039-A884-44EE-A572-86278D8446D8}" srcOrd="0" destOrd="0" presId="urn:microsoft.com/office/officeart/2008/layout/PictureAccentList"/>
    <dgm:cxn modelId="{6A7D29F1-AE50-408C-98C2-3C62FDF94261}" srcId="{31ABC67C-0533-40BE-952C-01799B9D3EBB}" destId="{6944CE71-062F-4D66-87F8-89C685B09573}" srcOrd="0" destOrd="0" parTransId="{5D09CAD4-3488-4B5D-A579-497A354545E9}" sibTransId="{BBA1CAE7-4255-4CD0-89A8-A4623BF72E41}"/>
    <dgm:cxn modelId="{5C2E82F5-486D-4792-8F08-192548086B49}" type="presOf" srcId="{F4027026-6448-4213-9AA2-482563B9F29F}" destId="{C44E80F8-27CB-43A0-BB67-F240978A2E1C}" srcOrd="0" destOrd="0" presId="urn:microsoft.com/office/officeart/2008/layout/PictureAccentList"/>
    <dgm:cxn modelId="{E5690AF9-C022-4C4C-BBD8-8A5A3523E8BE}" srcId="{6944CE71-062F-4D66-87F8-89C685B09573}" destId="{F4027026-6448-4213-9AA2-482563B9F29F}" srcOrd="1" destOrd="0" parTransId="{B8917697-8B0A-48F5-B5FE-831EF7D76492}" sibTransId="{9A3770E8-3D4B-4401-8C93-93704F5385CA}"/>
    <dgm:cxn modelId="{66F494B1-1D17-4863-840A-6887FD9210DF}" type="presParOf" srcId="{7715F039-A884-44EE-A572-86278D8446D8}" destId="{4DD9EFD1-C155-463E-90E8-C1B19CE8E34A}" srcOrd="0" destOrd="0" presId="urn:microsoft.com/office/officeart/2008/layout/PictureAccentList"/>
    <dgm:cxn modelId="{D72896E1-B944-4CE2-855B-382E57AE0894}" type="presParOf" srcId="{4DD9EFD1-C155-463E-90E8-C1B19CE8E34A}" destId="{C25AA0C4-D4B9-4F0D-84FE-00AC2BE904C2}" srcOrd="0" destOrd="0" presId="urn:microsoft.com/office/officeart/2008/layout/PictureAccentList"/>
    <dgm:cxn modelId="{A9E21EAA-D9F7-4F11-8967-6C7842A52CCD}" type="presParOf" srcId="{C25AA0C4-D4B9-4F0D-84FE-00AC2BE904C2}" destId="{804100D4-BEE5-4AF8-BBE8-E196AD73555F}" srcOrd="0" destOrd="0" presId="urn:microsoft.com/office/officeart/2008/layout/PictureAccentList"/>
    <dgm:cxn modelId="{045EC127-2B51-4DEE-A21C-23669AD4BBC3}" type="presParOf" srcId="{4DD9EFD1-C155-463E-90E8-C1B19CE8E34A}" destId="{C9B09EA3-0C94-4961-B175-7297CF7407B0}" srcOrd="1" destOrd="0" presId="urn:microsoft.com/office/officeart/2008/layout/PictureAccentList"/>
    <dgm:cxn modelId="{C1620936-518B-4D24-9C69-F078160015A6}" type="presParOf" srcId="{C9B09EA3-0C94-4961-B175-7297CF7407B0}" destId="{8F8CF7DB-638E-4F91-8A74-5A0E05C91AA7}" srcOrd="0" destOrd="0" presId="urn:microsoft.com/office/officeart/2008/layout/PictureAccentList"/>
    <dgm:cxn modelId="{5BA39214-4A51-4DBD-A949-990EED21154B}" type="presParOf" srcId="{8F8CF7DB-638E-4F91-8A74-5A0E05C91AA7}" destId="{408630DA-4CE3-4994-8726-6E782C130D73}" srcOrd="0" destOrd="0" presId="urn:microsoft.com/office/officeart/2008/layout/PictureAccentList"/>
    <dgm:cxn modelId="{0B2B0DBB-EF62-4D69-B8D1-CA8DBC38393F}" type="presParOf" srcId="{8F8CF7DB-638E-4F91-8A74-5A0E05C91AA7}" destId="{86E8C1EF-313B-4CE8-9783-0905EAD52474}" srcOrd="1" destOrd="0" presId="urn:microsoft.com/office/officeart/2008/layout/PictureAccentList"/>
    <dgm:cxn modelId="{0F521B77-6343-460E-881F-2F51301A0328}" type="presParOf" srcId="{C9B09EA3-0C94-4961-B175-7297CF7407B0}" destId="{7D9CC72B-8E9E-41A1-93A2-739B9AFDE455}" srcOrd="1" destOrd="0" presId="urn:microsoft.com/office/officeart/2008/layout/PictureAccentList"/>
    <dgm:cxn modelId="{98A9E513-24F3-4E55-8C71-8AE7ED5E7AEE}" type="presParOf" srcId="{7D9CC72B-8E9E-41A1-93A2-739B9AFDE455}" destId="{C376E059-243A-4A65-8655-E73CF8477C89}" srcOrd="0" destOrd="0" presId="urn:microsoft.com/office/officeart/2008/layout/PictureAccentList"/>
    <dgm:cxn modelId="{1630037E-A4A5-432A-9BF9-62322388DAE3}" type="presParOf" srcId="{7D9CC72B-8E9E-41A1-93A2-739B9AFDE455}" destId="{C44E80F8-27CB-43A0-BB67-F240978A2E1C}" srcOrd="1" destOrd="0" presId="urn:microsoft.com/office/officeart/2008/layout/PictureAccentList"/>
    <dgm:cxn modelId="{B3A7AE60-66CF-41AB-A9DC-1485D59F0DCD}" type="presParOf" srcId="{C9B09EA3-0C94-4961-B175-7297CF7407B0}" destId="{760621EE-EF2A-44A5-A140-4B8BEFCDEF4D}" srcOrd="2" destOrd="0" presId="urn:microsoft.com/office/officeart/2008/layout/PictureAccentList"/>
    <dgm:cxn modelId="{96707083-FB6A-4003-A498-8D50CBC7ADF0}" type="presParOf" srcId="{760621EE-EF2A-44A5-A140-4B8BEFCDEF4D}" destId="{72C53236-18B8-4B91-91AB-215BA14F8C08}" srcOrd="0" destOrd="0" presId="urn:microsoft.com/office/officeart/2008/layout/PictureAccentList"/>
    <dgm:cxn modelId="{7955852D-4D33-4BE1-B8A4-18FCCEFECDFA}" type="presParOf" srcId="{760621EE-EF2A-44A5-A140-4B8BEFCDEF4D}" destId="{A4BEFB38-2472-456D-A0D3-4344F9680AFC}" srcOrd="1" destOrd="0" presId="urn:microsoft.com/office/officeart/2008/layout/PictureAccentList"/>
    <dgm:cxn modelId="{8D50FF02-0BCB-4601-8193-9103AAA7B580}" type="presParOf" srcId="{C9B09EA3-0C94-4961-B175-7297CF7407B0}" destId="{C7FE5BD9-905D-4B42-B416-A99E272A9886}" srcOrd="3" destOrd="0" presId="urn:microsoft.com/office/officeart/2008/layout/PictureAccentList"/>
    <dgm:cxn modelId="{AF030A2B-C784-407B-8D75-B3D83338C7F8}" type="presParOf" srcId="{C7FE5BD9-905D-4B42-B416-A99E272A9886}" destId="{881A5E36-01B7-4495-95C9-58C612231A9B}" srcOrd="0" destOrd="0" presId="urn:microsoft.com/office/officeart/2008/layout/PictureAccentList"/>
    <dgm:cxn modelId="{974A6E01-70E7-4883-9767-62D719611F41}" type="presParOf" srcId="{C7FE5BD9-905D-4B42-B416-A99E272A9886}" destId="{C732905F-A9D0-4CCB-820A-7F8A4BCDEF28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7D564C-8CCA-4340-AFFA-573610D00D7A}" type="doc">
      <dgm:prSet loTypeId="urn:microsoft.com/office/officeart/2008/layout/PictureAccentList" loCatId="list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479A961-7ECB-4A45-A311-9BB82AB93BD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000" b="1" dirty="0"/>
            <a:t>Data Virtualization</a:t>
          </a:r>
          <a:endParaRPr lang="en-US" sz="3000" dirty="0"/>
        </a:p>
      </dgm:t>
    </dgm:pt>
    <dgm:pt modelId="{79369954-66A6-4EFB-A03C-0393405D4899}" type="parTrans" cxnId="{E2C5B9CA-5A6B-4B6F-8691-1BC29FAC11A2}">
      <dgm:prSet/>
      <dgm:spPr/>
      <dgm:t>
        <a:bodyPr/>
        <a:lstStyle/>
        <a:p>
          <a:endParaRPr lang="en-US"/>
        </a:p>
      </dgm:t>
    </dgm:pt>
    <dgm:pt modelId="{FAEA769D-9A34-4F29-913B-667F0E80A06D}" type="sibTrans" cxnId="{E2C5B9CA-5A6B-4B6F-8691-1BC29FAC11A2}">
      <dgm:prSet/>
      <dgm:spPr/>
      <dgm:t>
        <a:bodyPr/>
        <a:lstStyle/>
        <a:p>
          <a:endParaRPr lang="en-US"/>
        </a:p>
      </dgm:t>
    </dgm:pt>
    <dgm:pt modelId="{5C2C99EC-7061-47B1-B3CB-B8313B0A77D4}">
      <dgm:prSet custT="1"/>
      <dgm:spPr/>
      <dgm:t>
        <a:bodyPr/>
        <a:lstStyle/>
        <a:p>
          <a:pPr algn="just"/>
          <a:r>
            <a:rPr lang="en-US" sz="2400" dirty="0"/>
            <a:t>Data virtualization is a technology that allows users to access and manipulate data from various sources as if it were in a single location without knowing more about the technical information like how data is collected, stored &amp; formatted.</a:t>
          </a:r>
        </a:p>
      </dgm:t>
    </dgm:pt>
    <dgm:pt modelId="{E646D4B4-E711-43C7-9FD1-5E7216D2F0B1}" type="parTrans" cxnId="{C0A64B93-8249-43F6-B344-886CCB20C470}">
      <dgm:prSet/>
      <dgm:spPr/>
      <dgm:t>
        <a:bodyPr/>
        <a:lstStyle/>
        <a:p>
          <a:endParaRPr lang="en-US"/>
        </a:p>
      </dgm:t>
    </dgm:pt>
    <dgm:pt modelId="{EDB9DA63-1713-413E-B942-D026CA0A7A52}" type="sibTrans" cxnId="{C0A64B93-8249-43F6-B344-886CCB20C470}">
      <dgm:prSet/>
      <dgm:spPr/>
      <dgm:t>
        <a:bodyPr/>
        <a:lstStyle/>
        <a:p>
          <a:endParaRPr lang="en-US"/>
        </a:p>
      </dgm:t>
    </dgm:pt>
    <dgm:pt modelId="{0B95FC4E-3D50-4725-B29C-A0A131023AC7}">
      <dgm:prSet custT="1"/>
      <dgm:spPr/>
      <dgm:t>
        <a:bodyPr/>
        <a:lstStyle/>
        <a:p>
          <a:r>
            <a:rPr lang="en-US" sz="2400" dirty="0"/>
            <a:t>Several Big companies such as Oracle, IBM, and </a:t>
          </a:r>
          <a:r>
            <a:rPr lang="en-US" sz="2400" dirty="0" err="1"/>
            <a:t>CData</a:t>
          </a:r>
          <a:r>
            <a:rPr lang="en-US" sz="2400" dirty="0"/>
            <a:t>, offer their services. These can be utilized for a variety of tasks, such as:</a:t>
          </a:r>
        </a:p>
      </dgm:t>
    </dgm:pt>
    <dgm:pt modelId="{893FA598-4478-4320-A99C-EF28FA31AB63}" type="parTrans" cxnId="{628CFEAF-C4AB-4C8D-9118-6DAAD0030530}">
      <dgm:prSet/>
      <dgm:spPr/>
      <dgm:t>
        <a:bodyPr/>
        <a:lstStyle/>
        <a:p>
          <a:endParaRPr lang="en-US"/>
        </a:p>
      </dgm:t>
    </dgm:pt>
    <dgm:pt modelId="{95E25C16-C23D-4CCF-A552-708352C8D68C}" type="sibTrans" cxnId="{628CFEAF-C4AB-4C8D-9118-6DAAD0030530}">
      <dgm:prSet/>
      <dgm:spPr/>
      <dgm:t>
        <a:bodyPr/>
        <a:lstStyle/>
        <a:p>
          <a:endParaRPr lang="en-US"/>
        </a:p>
      </dgm:t>
    </dgm:pt>
    <dgm:pt modelId="{B1A1930C-823B-402D-A060-55F4233B7500}">
      <dgm:prSet custT="1"/>
      <dgm:spPr/>
      <dgm:t>
        <a:bodyPr/>
        <a:lstStyle/>
        <a:p>
          <a:r>
            <a:rPr lang="en-US" sz="2400" dirty="0"/>
            <a:t>Data integration</a:t>
          </a:r>
        </a:p>
      </dgm:t>
    </dgm:pt>
    <dgm:pt modelId="{EF7A2279-F4AA-47BF-9964-3E93AE75B517}" type="parTrans" cxnId="{D36B99CB-36F2-4FB1-86EC-F73BB4A4B90F}">
      <dgm:prSet/>
      <dgm:spPr/>
      <dgm:t>
        <a:bodyPr/>
        <a:lstStyle/>
        <a:p>
          <a:endParaRPr lang="en-US"/>
        </a:p>
      </dgm:t>
    </dgm:pt>
    <dgm:pt modelId="{BA209A60-531F-4479-B300-1D343AE876D3}" type="sibTrans" cxnId="{D36B99CB-36F2-4FB1-86EC-F73BB4A4B90F}">
      <dgm:prSet/>
      <dgm:spPr/>
      <dgm:t>
        <a:bodyPr/>
        <a:lstStyle/>
        <a:p>
          <a:endParaRPr lang="en-US"/>
        </a:p>
      </dgm:t>
    </dgm:pt>
    <dgm:pt modelId="{62E876C2-5F52-4817-AE5E-416DFD0D0EEF}">
      <dgm:prSet custT="1"/>
      <dgm:spPr/>
      <dgm:t>
        <a:bodyPr/>
        <a:lstStyle/>
        <a:p>
          <a:r>
            <a:rPr lang="en-US" sz="2400" dirty="0"/>
            <a:t>Business integration</a:t>
          </a:r>
        </a:p>
      </dgm:t>
    </dgm:pt>
    <dgm:pt modelId="{E2FCD9C7-0142-44BA-8E22-3167073BCDBB}" type="parTrans" cxnId="{294D50A5-F1C4-438D-A016-CD0F296FA3CF}">
      <dgm:prSet/>
      <dgm:spPr/>
      <dgm:t>
        <a:bodyPr/>
        <a:lstStyle/>
        <a:p>
          <a:endParaRPr lang="en-US"/>
        </a:p>
      </dgm:t>
    </dgm:pt>
    <dgm:pt modelId="{D7A18B48-A0E0-49F9-BD94-87E75138BC21}" type="sibTrans" cxnId="{294D50A5-F1C4-438D-A016-CD0F296FA3CF}">
      <dgm:prSet/>
      <dgm:spPr/>
      <dgm:t>
        <a:bodyPr/>
        <a:lstStyle/>
        <a:p>
          <a:endParaRPr lang="en-US"/>
        </a:p>
      </dgm:t>
    </dgm:pt>
    <dgm:pt modelId="{E10F71C0-69F5-4491-B774-7256EAE35E2F}">
      <dgm:prSet custT="1"/>
      <dgm:spPr/>
      <dgm:t>
        <a:bodyPr/>
        <a:lstStyle/>
        <a:p>
          <a:r>
            <a:rPr lang="en-US" sz="2400" dirty="0"/>
            <a:t>Service-oriented architecture data services</a:t>
          </a:r>
        </a:p>
      </dgm:t>
    </dgm:pt>
    <dgm:pt modelId="{9663588D-1E4B-491C-B6D0-8ACC9A5CD5E3}" type="parTrans" cxnId="{560A37D2-892C-43EA-ABA2-6C4C0A19DF75}">
      <dgm:prSet/>
      <dgm:spPr/>
      <dgm:t>
        <a:bodyPr/>
        <a:lstStyle/>
        <a:p>
          <a:endParaRPr lang="en-US"/>
        </a:p>
      </dgm:t>
    </dgm:pt>
    <dgm:pt modelId="{EC6FE59E-71A4-4D1F-83EC-6C0120B868E1}" type="sibTrans" cxnId="{560A37D2-892C-43EA-ABA2-6C4C0A19DF75}">
      <dgm:prSet/>
      <dgm:spPr/>
      <dgm:t>
        <a:bodyPr/>
        <a:lstStyle/>
        <a:p>
          <a:endParaRPr lang="en-US"/>
        </a:p>
      </dgm:t>
    </dgm:pt>
    <dgm:pt modelId="{91A1F054-6625-445F-B634-002BC6E5C1D8}">
      <dgm:prSet custT="1"/>
      <dgm:spPr/>
      <dgm:t>
        <a:bodyPr/>
        <a:lstStyle/>
        <a:p>
          <a:r>
            <a:rPr lang="en-US" sz="2400" dirty="0"/>
            <a:t>Searching organizational data</a:t>
          </a:r>
        </a:p>
      </dgm:t>
    </dgm:pt>
    <dgm:pt modelId="{1069F850-F942-4C28-9B95-16CB9F503DE9}" type="parTrans" cxnId="{0A1E84A8-52A5-4E1D-A5AE-F336FD3901B9}">
      <dgm:prSet/>
      <dgm:spPr/>
      <dgm:t>
        <a:bodyPr/>
        <a:lstStyle/>
        <a:p>
          <a:endParaRPr lang="en-US"/>
        </a:p>
      </dgm:t>
    </dgm:pt>
    <dgm:pt modelId="{42ECCE2B-9BA0-4410-86D3-19058F5B73C9}" type="sibTrans" cxnId="{0A1E84A8-52A5-4E1D-A5AE-F336FD3901B9}">
      <dgm:prSet/>
      <dgm:spPr/>
      <dgm:t>
        <a:bodyPr/>
        <a:lstStyle/>
        <a:p>
          <a:endParaRPr lang="en-US"/>
        </a:p>
      </dgm:t>
    </dgm:pt>
    <dgm:pt modelId="{D5585D95-BB49-4706-99E5-98D9C4B42291}" type="pres">
      <dgm:prSet presAssocID="{A97D564C-8CCA-4340-AFFA-573610D00D7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13ABFA9-0E54-4F81-9E7A-E6B46F4FF594}" type="pres">
      <dgm:prSet presAssocID="{3479A961-7ECB-4A45-A311-9BB82AB93BDB}" presName="root" presStyleCnt="0">
        <dgm:presLayoutVars>
          <dgm:chMax/>
          <dgm:chPref val="4"/>
        </dgm:presLayoutVars>
      </dgm:prSet>
      <dgm:spPr/>
    </dgm:pt>
    <dgm:pt modelId="{E90CB439-6BF1-411C-83F2-504E2B83C994}" type="pres">
      <dgm:prSet presAssocID="{3479A961-7ECB-4A45-A311-9BB82AB93BDB}" presName="rootComposite" presStyleCnt="0">
        <dgm:presLayoutVars/>
      </dgm:prSet>
      <dgm:spPr/>
    </dgm:pt>
    <dgm:pt modelId="{06439247-E06A-4AC7-950B-B9E43C644032}" type="pres">
      <dgm:prSet presAssocID="{3479A961-7ECB-4A45-A311-9BB82AB93BDB}" presName="rootText" presStyleLbl="node0" presStyleIdx="0" presStyleCnt="1" custScaleX="112775" custScaleY="40744" custLinFactY="-36434" custLinFactNeighborX="1297" custLinFactNeighborY="-100000">
        <dgm:presLayoutVars>
          <dgm:chMax/>
          <dgm:chPref val="4"/>
        </dgm:presLayoutVars>
      </dgm:prSet>
      <dgm:spPr/>
    </dgm:pt>
    <dgm:pt modelId="{567FE47B-6396-420F-A590-D6B9F96230F1}" type="pres">
      <dgm:prSet presAssocID="{3479A961-7ECB-4A45-A311-9BB82AB93BDB}" presName="childShape" presStyleCnt="0">
        <dgm:presLayoutVars>
          <dgm:chMax val="0"/>
          <dgm:chPref val="0"/>
        </dgm:presLayoutVars>
      </dgm:prSet>
      <dgm:spPr/>
    </dgm:pt>
    <dgm:pt modelId="{964178E6-1FD2-41A0-9CAD-EC070CCE7308}" type="pres">
      <dgm:prSet presAssocID="{5C2C99EC-7061-47B1-B3CB-B8313B0A77D4}" presName="childComposite" presStyleCnt="0">
        <dgm:presLayoutVars>
          <dgm:chMax val="0"/>
          <dgm:chPref val="0"/>
        </dgm:presLayoutVars>
      </dgm:prSet>
      <dgm:spPr/>
    </dgm:pt>
    <dgm:pt modelId="{9497CF9E-97F4-4D0B-A294-0B9D002E94A5}" type="pres">
      <dgm:prSet presAssocID="{5C2C99EC-7061-47B1-B3CB-B8313B0A77D4}" presName="Image" presStyleLbl="node1" presStyleIdx="0" presStyleCnt="2" custScaleX="113947" custLinFactNeighborX="-28981" custLinFactNeighborY="-19942"/>
      <dgm:spPr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EFBD236-0D9C-4091-B7FD-2CFDA3EEA688}" type="pres">
      <dgm:prSet presAssocID="{5C2C99EC-7061-47B1-B3CB-B8313B0A77D4}" presName="childText" presStyleLbl="lnNode1" presStyleIdx="0" presStyleCnt="2" custScaleX="111287" custScaleY="146961" custLinFactNeighborX="-946" custLinFactNeighborY="-21313">
        <dgm:presLayoutVars>
          <dgm:chMax val="0"/>
          <dgm:chPref val="0"/>
          <dgm:bulletEnabled val="1"/>
        </dgm:presLayoutVars>
      </dgm:prSet>
      <dgm:spPr/>
    </dgm:pt>
    <dgm:pt modelId="{E6D3336A-4FD1-4E9B-AB3D-844DAE9E7207}" type="pres">
      <dgm:prSet presAssocID="{0B95FC4E-3D50-4725-B29C-A0A131023AC7}" presName="childComposite" presStyleCnt="0">
        <dgm:presLayoutVars>
          <dgm:chMax val="0"/>
          <dgm:chPref val="0"/>
        </dgm:presLayoutVars>
      </dgm:prSet>
      <dgm:spPr/>
    </dgm:pt>
    <dgm:pt modelId="{75C5F8DB-BD79-4BB5-B234-1A1E672C1330}" type="pres">
      <dgm:prSet presAssocID="{0B95FC4E-3D50-4725-B29C-A0A131023AC7}" presName="Image" presStyleLbl="node1" presStyleIdx="1" presStyleCnt="2" custLinFactNeighborX="-10516" custLinFactNeighborY="-42710"/>
      <dgm:spPr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18CC19-1E23-4AAB-97D8-255A4B010FC5}" type="pres">
      <dgm:prSet presAssocID="{0B95FC4E-3D50-4725-B29C-A0A131023AC7}" presName="childText" presStyleLbl="lnNode1" presStyleIdx="1" presStyleCnt="2" custScaleX="109952" custScaleY="222909" custLinFactNeighborX="-313" custLinFactNeighborY="-20075">
        <dgm:presLayoutVars>
          <dgm:chMax val="0"/>
          <dgm:chPref val="0"/>
          <dgm:bulletEnabled val="1"/>
        </dgm:presLayoutVars>
      </dgm:prSet>
      <dgm:spPr/>
    </dgm:pt>
  </dgm:ptLst>
  <dgm:cxnLst>
    <dgm:cxn modelId="{66CDFF12-C9FA-4479-B5BD-2BA61BAA41E7}" type="presOf" srcId="{3479A961-7ECB-4A45-A311-9BB82AB93BDB}" destId="{06439247-E06A-4AC7-950B-B9E43C644032}" srcOrd="0" destOrd="0" presId="urn:microsoft.com/office/officeart/2008/layout/PictureAccentList"/>
    <dgm:cxn modelId="{7506783D-C919-47EE-ABA9-231571417BA7}" type="presOf" srcId="{5C2C99EC-7061-47B1-B3CB-B8313B0A77D4}" destId="{CEFBD236-0D9C-4091-B7FD-2CFDA3EEA688}" srcOrd="0" destOrd="0" presId="urn:microsoft.com/office/officeart/2008/layout/PictureAccentList"/>
    <dgm:cxn modelId="{CE955C3E-B946-45B3-BC6A-46E446EC5A96}" type="presOf" srcId="{0B95FC4E-3D50-4725-B29C-A0A131023AC7}" destId="{6518CC19-1E23-4AAB-97D8-255A4B010FC5}" srcOrd="0" destOrd="0" presId="urn:microsoft.com/office/officeart/2008/layout/PictureAccentList"/>
    <dgm:cxn modelId="{DC39464C-15F8-4A0B-BC2F-B7D25B0584BD}" type="presOf" srcId="{E10F71C0-69F5-4491-B774-7256EAE35E2F}" destId="{6518CC19-1E23-4AAB-97D8-255A4B010FC5}" srcOrd="0" destOrd="3" presId="urn:microsoft.com/office/officeart/2008/layout/PictureAccentList"/>
    <dgm:cxn modelId="{E2D1CA76-30E3-4635-B40C-DEB5AF561EDA}" type="presOf" srcId="{A97D564C-8CCA-4340-AFFA-573610D00D7A}" destId="{D5585D95-BB49-4706-99E5-98D9C4B42291}" srcOrd="0" destOrd="0" presId="urn:microsoft.com/office/officeart/2008/layout/PictureAccentList"/>
    <dgm:cxn modelId="{C0A64B93-8249-43F6-B344-886CCB20C470}" srcId="{3479A961-7ECB-4A45-A311-9BB82AB93BDB}" destId="{5C2C99EC-7061-47B1-B3CB-B8313B0A77D4}" srcOrd="0" destOrd="0" parTransId="{E646D4B4-E711-43C7-9FD1-5E7216D2F0B1}" sibTransId="{EDB9DA63-1713-413E-B942-D026CA0A7A52}"/>
    <dgm:cxn modelId="{294D50A5-F1C4-438D-A016-CD0F296FA3CF}" srcId="{0B95FC4E-3D50-4725-B29C-A0A131023AC7}" destId="{62E876C2-5F52-4817-AE5E-416DFD0D0EEF}" srcOrd="1" destOrd="0" parTransId="{E2FCD9C7-0142-44BA-8E22-3167073BCDBB}" sibTransId="{D7A18B48-A0E0-49F9-BD94-87E75138BC21}"/>
    <dgm:cxn modelId="{060BFBA6-3FAB-41C3-A479-5BC3BD9364AA}" type="presOf" srcId="{91A1F054-6625-445F-B634-002BC6E5C1D8}" destId="{6518CC19-1E23-4AAB-97D8-255A4B010FC5}" srcOrd="0" destOrd="4" presId="urn:microsoft.com/office/officeart/2008/layout/PictureAccentList"/>
    <dgm:cxn modelId="{0A1E84A8-52A5-4E1D-A5AE-F336FD3901B9}" srcId="{0B95FC4E-3D50-4725-B29C-A0A131023AC7}" destId="{91A1F054-6625-445F-B634-002BC6E5C1D8}" srcOrd="3" destOrd="0" parTransId="{1069F850-F942-4C28-9B95-16CB9F503DE9}" sibTransId="{42ECCE2B-9BA0-4410-86D3-19058F5B73C9}"/>
    <dgm:cxn modelId="{628CFEAF-C4AB-4C8D-9118-6DAAD0030530}" srcId="{3479A961-7ECB-4A45-A311-9BB82AB93BDB}" destId="{0B95FC4E-3D50-4725-B29C-A0A131023AC7}" srcOrd="1" destOrd="0" parTransId="{893FA598-4478-4320-A99C-EF28FA31AB63}" sibTransId="{95E25C16-C23D-4CCF-A552-708352C8D68C}"/>
    <dgm:cxn modelId="{E2C5B9CA-5A6B-4B6F-8691-1BC29FAC11A2}" srcId="{A97D564C-8CCA-4340-AFFA-573610D00D7A}" destId="{3479A961-7ECB-4A45-A311-9BB82AB93BDB}" srcOrd="0" destOrd="0" parTransId="{79369954-66A6-4EFB-A03C-0393405D4899}" sibTransId="{FAEA769D-9A34-4F29-913B-667F0E80A06D}"/>
    <dgm:cxn modelId="{D36B99CB-36F2-4FB1-86EC-F73BB4A4B90F}" srcId="{0B95FC4E-3D50-4725-B29C-A0A131023AC7}" destId="{B1A1930C-823B-402D-A060-55F4233B7500}" srcOrd="0" destOrd="0" parTransId="{EF7A2279-F4AA-47BF-9964-3E93AE75B517}" sibTransId="{BA209A60-531F-4479-B300-1D343AE876D3}"/>
    <dgm:cxn modelId="{7EFC62CF-71C2-4E83-95A7-E973A5242C85}" type="presOf" srcId="{62E876C2-5F52-4817-AE5E-416DFD0D0EEF}" destId="{6518CC19-1E23-4AAB-97D8-255A4B010FC5}" srcOrd="0" destOrd="2" presId="urn:microsoft.com/office/officeart/2008/layout/PictureAccentList"/>
    <dgm:cxn modelId="{560A37D2-892C-43EA-ABA2-6C4C0A19DF75}" srcId="{0B95FC4E-3D50-4725-B29C-A0A131023AC7}" destId="{E10F71C0-69F5-4491-B774-7256EAE35E2F}" srcOrd="2" destOrd="0" parTransId="{9663588D-1E4B-491C-B6D0-8ACC9A5CD5E3}" sibTransId="{EC6FE59E-71A4-4D1F-83EC-6C0120B868E1}"/>
    <dgm:cxn modelId="{DFC66ADC-56D9-482C-A936-D86D53A1EAC1}" type="presOf" srcId="{B1A1930C-823B-402D-A060-55F4233B7500}" destId="{6518CC19-1E23-4AAB-97D8-255A4B010FC5}" srcOrd="0" destOrd="1" presId="urn:microsoft.com/office/officeart/2008/layout/PictureAccentList"/>
    <dgm:cxn modelId="{E33602F5-411A-4F3E-B19D-88E85EC9763A}" type="presParOf" srcId="{D5585D95-BB49-4706-99E5-98D9C4B42291}" destId="{013ABFA9-0E54-4F81-9E7A-E6B46F4FF594}" srcOrd="0" destOrd="0" presId="urn:microsoft.com/office/officeart/2008/layout/PictureAccentList"/>
    <dgm:cxn modelId="{6714E752-67F6-4D93-A044-AF4F14E0EED4}" type="presParOf" srcId="{013ABFA9-0E54-4F81-9E7A-E6B46F4FF594}" destId="{E90CB439-6BF1-411C-83F2-504E2B83C994}" srcOrd="0" destOrd="0" presId="urn:microsoft.com/office/officeart/2008/layout/PictureAccentList"/>
    <dgm:cxn modelId="{2C0001A3-1AC3-4452-B599-DBFBC1FA8172}" type="presParOf" srcId="{E90CB439-6BF1-411C-83F2-504E2B83C994}" destId="{06439247-E06A-4AC7-950B-B9E43C644032}" srcOrd="0" destOrd="0" presId="urn:microsoft.com/office/officeart/2008/layout/PictureAccentList"/>
    <dgm:cxn modelId="{C55292A8-6359-4BE6-A6F5-883372A07218}" type="presParOf" srcId="{013ABFA9-0E54-4F81-9E7A-E6B46F4FF594}" destId="{567FE47B-6396-420F-A590-D6B9F96230F1}" srcOrd="1" destOrd="0" presId="urn:microsoft.com/office/officeart/2008/layout/PictureAccentList"/>
    <dgm:cxn modelId="{4FE1E9A3-F7B8-4B3C-BFFC-4C4E735B9008}" type="presParOf" srcId="{567FE47B-6396-420F-A590-D6B9F96230F1}" destId="{964178E6-1FD2-41A0-9CAD-EC070CCE7308}" srcOrd="0" destOrd="0" presId="urn:microsoft.com/office/officeart/2008/layout/PictureAccentList"/>
    <dgm:cxn modelId="{67976E5C-E2CF-44E8-AF7D-8221ABFF2C3F}" type="presParOf" srcId="{964178E6-1FD2-41A0-9CAD-EC070CCE7308}" destId="{9497CF9E-97F4-4D0B-A294-0B9D002E94A5}" srcOrd="0" destOrd="0" presId="urn:microsoft.com/office/officeart/2008/layout/PictureAccentList"/>
    <dgm:cxn modelId="{CFF8EEE3-46E6-4DEC-97F3-2BFE059E4823}" type="presParOf" srcId="{964178E6-1FD2-41A0-9CAD-EC070CCE7308}" destId="{CEFBD236-0D9C-4091-B7FD-2CFDA3EEA688}" srcOrd="1" destOrd="0" presId="urn:microsoft.com/office/officeart/2008/layout/PictureAccentList"/>
    <dgm:cxn modelId="{CCEDE325-9B78-44A9-9043-56B4AD252FD0}" type="presParOf" srcId="{567FE47B-6396-420F-A590-D6B9F96230F1}" destId="{E6D3336A-4FD1-4E9B-AB3D-844DAE9E7207}" srcOrd="1" destOrd="0" presId="urn:microsoft.com/office/officeart/2008/layout/PictureAccentList"/>
    <dgm:cxn modelId="{447A08CC-7ACD-4F49-9B6B-99D5A3621923}" type="presParOf" srcId="{E6D3336A-4FD1-4E9B-AB3D-844DAE9E7207}" destId="{75C5F8DB-BD79-4BB5-B234-1A1E672C1330}" srcOrd="0" destOrd="0" presId="urn:microsoft.com/office/officeart/2008/layout/PictureAccentList"/>
    <dgm:cxn modelId="{B5BECA2F-BD21-4803-8C24-3BD7C7CFCE15}" type="presParOf" srcId="{E6D3336A-4FD1-4E9B-AB3D-844DAE9E7207}" destId="{6518CC19-1E23-4AAB-97D8-255A4B010FC5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E42EEF4-F9A1-4352-A1CB-57CF6A9CF162}" type="doc">
      <dgm:prSet loTypeId="urn:microsoft.com/office/officeart/2005/8/layout/vList3" loCatId="pictur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483161D-40A9-44B0-B962-F7CABE62E4E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ISA virtualizaticanon work through ISA emulation. </a:t>
          </a:r>
        </a:p>
      </dgm:t>
    </dgm:pt>
    <dgm:pt modelId="{53E6350E-6418-4732-9EE5-F65D5E6E735C}" type="parTrans" cxnId="{63AB096D-4044-4594-AE5F-44DDDBBC1722}">
      <dgm:prSet/>
      <dgm:spPr/>
      <dgm:t>
        <a:bodyPr/>
        <a:lstStyle/>
        <a:p>
          <a:endParaRPr lang="en-US"/>
        </a:p>
      </dgm:t>
    </dgm:pt>
    <dgm:pt modelId="{856F651D-BF9D-49ED-85F5-F30CAF7D83E9}" type="sibTrans" cxnId="{63AB096D-4044-4594-AE5F-44DDDBBC1722}">
      <dgm:prSet/>
      <dgm:spPr/>
      <dgm:t>
        <a:bodyPr/>
        <a:lstStyle/>
        <a:p>
          <a:endParaRPr lang="en-US"/>
        </a:p>
      </dgm:t>
    </dgm:pt>
    <dgm:pt modelId="{C3D56EB8-2D60-4137-83A7-33A1A534827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 Used to run many legacy codes written for a different HW configuration.</a:t>
          </a:r>
        </a:p>
      </dgm:t>
    </dgm:pt>
    <dgm:pt modelId="{1442F2C1-9FE8-4414-AA2E-ECA6B6058D7D}" type="parTrans" cxnId="{B4D0763F-8A06-44DA-BDA1-4EF79624959F}">
      <dgm:prSet/>
      <dgm:spPr/>
      <dgm:t>
        <a:bodyPr/>
        <a:lstStyle/>
        <a:p>
          <a:endParaRPr lang="en-US"/>
        </a:p>
      </dgm:t>
    </dgm:pt>
    <dgm:pt modelId="{B27EE0D3-3C2D-43ED-A3CC-B3F956AB9243}" type="sibTrans" cxnId="{B4D0763F-8A06-44DA-BDA1-4EF79624959F}">
      <dgm:prSet/>
      <dgm:spPr/>
      <dgm:t>
        <a:bodyPr/>
        <a:lstStyle/>
        <a:p>
          <a:endParaRPr lang="en-US"/>
        </a:p>
      </dgm:t>
    </dgm:pt>
    <dgm:pt modelId="{D5B269A0-6248-4BBE-BC43-E5091B60378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300" dirty="0"/>
            <a:t>These codes run on any virtual machine using the ISA. </a:t>
          </a:r>
        </a:p>
      </dgm:t>
    </dgm:pt>
    <dgm:pt modelId="{FC1D587B-91E6-4CC9-8266-1E2818E2BA3B}" type="parTrans" cxnId="{BCB81645-B363-4E30-92C0-0BDD64944815}">
      <dgm:prSet/>
      <dgm:spPr/>
      <dgm:t>
        <a:bodyPr/>
        <a:lstStyle/>
        <a:p>
          <a:endParaRPr lang="en-US"/>
        </a:p>
      </dgm:t>
    </dgm:pt>
    <dgm:pt modelId="{896100D8-2EDE-4716-9346-15AC6D740B7C}" type="sibTrans" cxnId="{BCB81645-B363-4E30-92C0-0BDD64944815}">
      <dgm:prSet/>
      <dgm:spPr/>
      <dgm:t>
        <a:bodyPr/>
        <a:lstStyle/>
        <a:p>
          <a:endParaRPr lang="en-US"/>
        </a:p>
      </dgm:t>
    </dgm:pt>
    <dgm:pt modelId="{A66DD22E-1A2D-419D-8684-61AF6DD88D5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 With this , binary code that originally needed some additional layers to run, now capable of running on the x86 machines. </a:t>
          </a:r>
        </a:p>
      </dgm:t>
    </dgm:pt>
    <dgm:pt modelId="{248823AB-F692-443B-8D41-40B49DCA6C59}" type="parTrans" cxnId="{4D098FA3-B117-4361-965A-77314A3C0574}">
      <dgm:prSet/>
      <dgm:spPr/>
      <dgm:t>
        <a:bodyPr/>
        <a:lstStyle/>
        <a:p>
          <a:endParaRPr lang="en-US"/>
        </a:p>
      </dgm:t>
    </dgm:pt>
    <dgm:pt modelId="{2B629209-3C03-46EB-8026-DCB349EA0B4C}" type="sibTrans" cxnId="{4D098FA3-B117-4361-965A-77314A3C0574}">
      <dgm:prSet/>
      <dgm:spPr/>
      <dgm:t>
        <a:bodyPr/>
        <a:lstStyle/>
        <a:p>
          <a:endParaRPr lang="en-US"/>
        </a:p>
      </dgm:t>
    </dgm:pt>
    <dgm:pt modelId="{701E5B64-4C76-498C-9F62-42FABAC887A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 It can also be modified to run on the x64 machine. For the basic emulation, an interpreter is needed, which interprets the source code and then converts it into a hardware format that can be read.</a:t>
          </a:r>
        </a:p>
        <a:p>
          <a:pPr algn="just"/>
          <a:r>
            <a:rPr lang="en-US" sz="2400" dirty="0"/>
            <a:t>Examples: QEMU/Dynamo</a:t>
          </a:r>
        </a:p>
      </dgm:t>
    </dgm:pt>
    <dgm:pt modelId="{BF87C698-73B7-4D8A-B894-19F7789D1721}" type="parTrans" cxnId="{53711E0E-3230-430A-A873-0C1903F017F3}">
      <dgm:prSet/>
      <dgm:spPr/>
      <dgm:t>
        <a:bodyPr/>
        <a:lstStyle/>
        <a:p>
          <a:endParaRPr lang="en-US"/>
        </a:p>
      </dgm:t>
    </dgm:pt>
    <dgm:pt modelId="{E5BCC827-62D1-4275-8517-9FA9E3328550}" type="sibTrans" cxnId="{53711E0E-3230-430A-A873-0C1903F017F3}">
      <dgm:prSet/>
      <dgm:spPr/>
      <dgm:t>
        <a:bodyPr/>
        <a:lstStyle/>
        <a:p>
          <a:endParaRPr lang="en-US"/>
        </a:p>
      </dgm:t>
    </dgm:pt>
    <dgm:pt modelId="{81B62693-A857-41EF-BED6-845F5B4D7A48}" type="pres">
      <dgm:prSet presAssocID="{BE42EEF4-F9A1-4352-A1CB-57CF6A9CF162}" presName="linearFlow" presStyleCnt="0">
        <dgm:presLayoutVars>
          <dgm:dir/>
          <dgm:resizeHandles val="exact"/>
        </dgm:presLayoutVars>
      </dgm:prSet>
      <dgm:spPr/>
    </dgm:pt>
    <dgm:pt modelId="{9E5B5AE1-68AB-4E46-B9A1-13116FDF6D1F}" type="pres">
      <dgm:prSet presAssocID="{4483161D-40A9-44B0-B962-F7CABE62E4E7}" presName="composite" presStyleCnt="0"/>
      <dgm:spPr/>
    </dgm:pt>
    <dgm:pt modelId="{8A127DEE-8DFB-4073-A78E-B6652F5DFBA1}" type="pres">
      <dgm:prSet presAssocID="{4483161D-40A9-44B0-B962-F7CABE62E4E7}" presName="imgShp" presStyleLbl="fgImgPlace1" presStyleIdx="0" presStyleCnt="5" custScaleX="201373" custScaleY="212778" custLinFactX="-116756" custLinFactNeighborX="-200000" custLinFactNeighborY="1194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0FEA1CB-521F-406F-9A13-D976E7200D9B}" type="pres">
      <dgm:prSet presAssocID="{4483161D-40A9-44B0-B962-F7CABE62E4E7}" presName="txShp" presStyleLbl="node1" presStyleIdx="0" presStyleCnt="5" custScaleX="135239" custScaleY="212539" custLinFactNeighborX="5182" custLinFactNeighborY="31904">
        <dgm:presLayoutVars>
          <dgm:bulletEnabled val="1"/>
        </dgm:presLayoutVars>
      </dgm:prSet>
      <dgm:spPr/>
    </dgm:pt>
    <dgm:pt modelId="{3D77F52E-0233-4B78-9DD4-32490020CBDF}" type="pres">
      <dgm:prSet presAssocID="{856F651D-BF9D-49ED-85F5-F30CAF7D83E9}" presName="spacing" presStyleCnt="0"/>
      <dgm:spPr/>
    </dgm:pt>
    <dgm:pt modelId="{10B46681-CF52-48B0-BB0C-7EF0A7E41EAF}" type="pres">
      <dgm:prSet presAssocID="{C3D56EB8-2D60-4137-83A7-33A1A5348273}" presName="composite" presStyleCnt="0"/>
      <dgm:spPr/>
    </dgm:pt>
    <dgm:pt modelId="{4C9D8A0A-5636-4F22-8EC6-4016359A62C6}" type="pres">
      <dgm:prSet presAssocID="{C3D56EB8-2D60-4137-83A7-33A1A5348273}" presName="imgShp" presStyleLbl="fgImgPlace1" presStyleIdx="1" presStyleCnt="5" custScaleX="297684" custScaleY="174332" custLinFactX="-116756" custLinFactNeighborX="-200000" custLinFactNeighborY="-2940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C8D63381-BAFB-4CC3-9D26-55B2DBB46F27}" type="pres">
      <dgm:prSet presAssocID="{C3D56EB8-2D60-4137-83A7-33A1A5348273}" presName="txShp" presStyleLbl="node1" presStyleIdx="1" presStyleCnt="5" custScaleX="133167" custScaleY="190733" custLinFactNeighborX="6218" custLinFactNeighborY="-14326">
        <dgm:presLayoutVars>
          <dgm:bulletEnabled val="1"/>
        </dgm:presLayoutVars>
      </dgm:prSet>
      <dgm:spPr/>
    </dgm:pt>
    <dgm:pt modelId="{BB533CDE-6674-4695-92C8-6E0FA7943096}" type="pres">
      <dgm:prSet presAssocID="{B27EE0D3-3C2D-43ED-A3CC-B3F956AB9243}" presName="spacing" presStyleCnt="0"/>
      <dgm:spPr/>
    </dgm:pt>
    <dgm:pt modelId="{E1B9563D-73FC-4DC4-857C-13873D6D8843}" type="pres">
      <dgm:prSet presAssocID="{D5B269A0-6248-4BBE-BC43-E5091B60378F}" presName="composite" presStyleCnt="0"/>
      <dgm:spPr/>
    </dgm:pt>
    <dgm:pt modelId="{0F5CABAE-C3CB-470F-97F6-6B161111A810}" type="pres">
      <dgm:prSet presAssocID="{D5B269A0-6248-4BBE-BC43-E5091B60378F}" presName="imgShp" presStyleLbl="fgImgPlace1" presStyleIdx="2" presStyleCnt="5" custScaleX="189056" custScaleY="231349" custLinFactX="-116756" custLinFactNeighborX="-200000" custLinFactNeighborY="-7997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18A3303-5E02-4674-805D-B21D69B734FE}" type="pres">
      <dgm:prSet presAssocID="{D5B269A0-6248-4BBE-BC43-E5091B60378F}" presName="txShp" presStyleLbl="node1" presStyleIdx="2" presStyleCnt="5" custScaleX="137797" custScaleY="176194" custLinFactNeighborX="3903" custLinFactNeighborY="-59499">
        <dgm:presLayoutVars>
          <dgm:bulletEnabled val="1"/>
        </dgm:presLayoutVars>
      </dgm:prSet>
      <dgm:spPr/>
    </dgm:pt>
    <dgm:pt modelId="{697662DA-4CAF-4431-B201-5B3969923D2D}" type="pres">
      <dgm:prSet presAssocID="{896100D8-2EDE-4716-9346-15AC6D740B7C}" presName="spacing" presStyleCnt="0"/>
      <dgm:spPr/>
    </dgm:pt>
    <dgm:pt modelId="{9A16BE0A-DFCF-4ACE-A8BC-B781EBCCCEB8}" type="pres">
      <dgm:prSet presAssocID="{A66DD22E-1A2D-419D-8684-61AF6DD88D56}" presName="composite" presStyleCnt="0"/>
      <dgm:spPr/>
    </dgm:pt>
    <dgm:pt modelId="{BEC8012E-09B6-4236-8743-B952E3CA8D74}" type="pres">
      <dgm:prSet presAssocID="{A66DD22E-1A2D-419D-8684-61AF6DD88D56}" presName="imgShp" presStyleLbl="fgImgPlace1" presStyleIdx="3" presStyleCnt="5" custScaleX="286250" custScaleY="414246" custLinFactX="-148641" custLinFactNeighborX="-200000" custLinFactNeighborY="-7112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145A5247-8C08-4323-ABCD-213E79E72D03}" type="pres">
      <dgm:prSet presAssocID="{A66DD22E-1A2D-419D-8684-61AF6DD88D56}" presName="txShp" presStyleLbl="node1" presStyleIdx="3" presStyleCnt="5" custScaleX="136308" custScaleY="336245" custLinFactNeighborX="4923" custLinFactNeighborY="-78004">
        <dgm:presLayoutVars>
          <dgm:bulletEnabled val="1"/>
        </dgm:presLayoutVars>
      </dgm:prSet>
      <dgm:spPr/>
    </dgm:pt>
    <dgm:pt modelId="{4375CC53-A08B-4936-8DE6-B33386F422EA}" type="pres">
      <dgm:prSet presAssocID="{2B629209-3C03-46EB-8026-DCB349EA0B4C}" presName="spacing" presStyleCnt="0"/>
      <dgm:spPr/>
    </dgm:pt>
    <dgm:pt modelId="{B5CD4A3D-7B3D-43FD-8CC3-38C5A80F3059}" type="pres">
      <dgm:prSet presAssocID="{701E5B64-4C76-498C-9F62-42FABAC887A9}" presName="composite" presStyleCnt="0"/>
      <dgm:spPr/>
    </dgm:pt>
    <dgm:pt modelId="{E8EC4902-E0C3-4B33-A895-ECEC247A8030}" type="pres">
      <dgm:prSet presAssocID="{701E5B64-4C76-498C-9F62-42FABAC887A9}" presName="imgShp" presStyleLbl="fgImgPlace1" presStyleIdx="4" presStyleCnt="5" custScaleX="106514" custScaleY="550081" custLinFactX="-186228" custLinFactY="-60954" custLinFactNeighborX="-200000" custLinFactNeighborY="-100000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</dgm:spPr>
    </dgm:pt>
    <dgm:pt modelId="{5630732B-4ED3-4E60-A480-9CBB5AA7EFA0}" type="pres">
      <dgm:prSet presAssocID="{701E5B64-4C76-498C-9F62-42FABAC887A9}" presName="txShp" presStyleLbl="node1" presStyleIdx="4" presStyleCnt="5" custScaleX="145603" custScaleY="723612" custLinFactY="-19911" custLinFactNeighborY="-100000">
        <dgm:presLayoutVars>
          <dgm:bulletEnabled val="1"/>
        </dgm:presLayoutVars>
      </dgm:prSet>
      <dgm:spPr/>
    </dgm:pt>
  </dgm:ptLst>
  <dgm:cxnLst>
    <dgm:cxn modelId="{53711E0E-3230-430A-A873-0C1903F017F3}" srcId="{BE42EEF4-F9A1-4352-A1CB-57CF6A9CF162}" destId="{701E5B64-4C76-498C-9F62-42FABAC887A9}" srcOrd="4" destOrd="0" parTransId="{BF87C698-73B7-4D8A-B894-19F7789D1721}" sibTransId="{E5BCC827-62D1-4275-8517-9FA9E3328550}"/>
    <dgm:cxn modelId="{69D5911A-D503-4FD3-B1EE-0ABBCA93B287}" type="presOf" srcId="{BE42EEF4-F9A1-4352-A1CB-57CF6A9CF162}" destId="{81B62693-A857-41EF-BED6-845F5B4D7A48}" srcOrd="0" destOrd="0" presId="urn:microsoft.com/office/officeart/2005/8/layout/vList3"/>
    <dgm:cxn modelId="{B4D0763F-8A06-44DA-BDA1-4EF79624959F}" srcId="{BE42EEF4-F9A1-4352-A1CB-57CF6A9CF162}" destId="{C3D56EB8-2D60-4137-83A7-33A1A5348273}" srcOrd="1" destOrd="0" parTransId="{1442F2C1-9FE8-4414-AA2E-ECA6B6058D7D}" sibTransId="{B27EE0D3-3C2D-43ED-A3CC-B3F956AB9243}"/>
    <dgm:cxn modelId="{BCB81645-B363-4E30-92C0-0BDD64944815}" srcId="{BE42EEF4-F9A1-4352-A1CB-57CF6A9CF162}" destId="{D5B269A0-6248-4BBE-BC43-E5091B60378F}" srcOrd="2" destOrd="0" parTransId="{FC1D587B-91E6-4CC9-8266-1E2818E2BA3B}" sibTransId="{896100D8-2EDE-4716-9346-15AC6D740B7C}"/>
    <dgm:cxn modelId="{7D600666-4F63-4C3B-8B69-9A806E9895ED}" type="presOf" srcId="{4483161D-40A9-44B0-B962-F7CABE62E4E7}" destId="{40FEA1CB-521F-406F-9A13-D976E7200D9B}" srcOrd="0" destOrd="0" presId="urn:microsoft.com/office/officeart/2005/8/layout/vList3"/>
    <dgm:cxn modelId="{63AB096D-4044-4594-AE5F-44DDDBBC1722}" srcId="{BE42EEF4-F9A1-4352-A1CB-57CF6A9CF162}" destId="{4483161D-40A9-44B0-B962-F7CABE62E4E7}" srcOrd="0" destOrd="0" parTransId="{53E6350E-6418-4732-9EE5-F65D5E6E735C}" sibTransId="{856F651D-BF9D-49ED-85F5-F30CAF7D83E9}"/>
    <dgm:cxn modelId="{4D098FA3-B117-4361-965A-77314A3C0574}" srcId="{BE42EEF4-F9A1-4352-A1CB-57CF6A9CF162}" destId="{A66DD22E-1A2D-419D-8684-61AF6DD88D56}" srcOrd="3" destOrd="0" parTransId="{248823AB-F692-443B-8D41-40B49DCA6C59}" sibTransId="{2B629209-3C03-46EB-8026-DCB349EA0B4C}"/>
    <dgm:cxn modelId="{668644AC-A22B-4945-85BE-44D1AA594A52}" type="presOf" srcId="{701E5B64-4C76-498C-9F62-42FABAC887A9}" destId="{5630732B-4ED3-4E60-A480-9CBB5AA7EFA0}" srcOrd="0" destOrd="0" presId="urn:microsoft.com/office/officeart/2005/8/layout/vList3"/>
    <dgm:cxn modelId="{191973CA-7419-4D9D-8FCD-821F07547FDE}" type="presOf" srcId="{D5B269A0-6248-4BBE-BC43-E5091B60378F}" destId="{B18A3303-5E02-4674-805D-B21D69B734FE}" srcOrd="0" destOrd="0" presId="urn:microsoft.com/office/officeart/2005/8/layout/vList3"/>
    <dgm:cxn modelId="{EB7528E1-C152-4DB9-A74B-7305FDE65490}" type="presOf" srcId="{C3D56EB8-2D60-4137-83A7-33A1A5348273}" destId="{C8D63381-BAFB-4CC3-9D26-55B2DBB46F27}" srcOrd="0" destOrd="0" presId="urn:microsoft.com/office/officeart/2005/8/layout/vList3"/>
    <dgm:cxn modelId="{887BDDF0-36E0-4761-8035-B672C9297ACA}" type="presOf" srcId="{A66DD22E-1A2D-419D-8684-61AF6DD88D56}" destId="{145A5247-8C08-4323-ABCD-213E79E72D03}" srcOrd="0" destOrd="0" presId="urn:microsoft.com/office/officeart/2005/8/layout/vList3"/>
    <dgm:cxn modelId="{0BE667B2-D01E-44BC-94A9-F592D00D2B15}" type="presParOf" srcId="{81B62693-A857-41EF-BED6-845F5B4D7A48}" destId="{9E5B5AE1-68AB-4E46-B9A1-13116FDF6D1F}" srcOrd="0" destOrd="0" presId="urn:microsoft.com/office/officeart/2005/8/layout/vList3"/>
    <dgm:cxn modelId="{93B62746-D261-4F4B-B007-FE830D27F2F6}" type="presParOf" srcId="{9E5B5AE1-68AB-4E46-B9A1-13116FDF6D1F}" destId="{8A127DEE-8DFB-4073-A78E-B6652F5DFBA1}" srcOrd="0" destOrd="0" presId="urn:microsoft.com/office/officeart/2005/8/layout/vList3"/>
    <dgm:cxn modelId="{43D4A817-4878-4BEA-8093-E18E24E31823}" type="presParOf" srcId="{9E5B5AE1-68AB-4E46-B9A1-13116FDF6D1F}" destId="{40FEA1CB-521F-406F-9A13-D976E7200D9B}" srcOrd="1" destOrd="0" presId="urn:microsoft.com/office/officeart/2005/8/layout/vList3"/>
    <dgm:cxn modelId="{1E1AB3F4-41C5-4D15-930D-711F3230A9ED}" type="presParOf" srcId="{81B62693-A857-41EF-BED6-845F5B4D7A48}" destId="{3D77F52E-0233-4B78-9DD4-32490020CBDF}" srcOrd="1" destOrd="0" presId="urn:microsoft.com/office/officeart/2005/8/layout/vList3"/>
    <dgm:cxn modelId="{FC39C224-C0D0-4EE3-96EA-9E61B36F0817}" type="presParOf" srcId="{81B62693-A857-41EF-BED6-845F5B4D7A48}" destId="{10B46681-CF52-48B0-BB0C-7EF0A7E41EAF}" srcOrd="2" destOrd="0" presId="urn:microsoft.com/office/officeart/2005/8/layout/vList3"/>
    <dgm:cxn modelId="{F9D45B96-7691-4108-BB46-91369473B13E}" type="presParOf" srcId="{10B46681-CF52-48B0-BB0C-7EF0A7E41EAF}" destId="{4C9D8A0A-5636-4F22-8EC6-4016359A62C6}" srcOrd="0" destOrd="0" presId="urn:microsoft.com/office/officeart/2005/8/layout/vList3"/>
    <dgm:cxn modelId="{80742D2E-F2DA-4CC4-BE24-4088B4FD2E95}" type="presParOf" srcId="{10B46681-CF52-48B0-BB0C-7EF0A7E41EAF}" destId="{C8D63381-BAFB-4CC3-9D26-55B2DBB46F27}" srcOrd="1" destOrd="0" presId="urn:microsoft.com/office/officeart/2005/8/layout/vList3"/>
    <dgm:cxn modelId="{1BF2DD42-713C-490D-B904-F6AFC4129C28}" type="presParOf" srcId="{81B62693-A857-41EF-BED6-845F5B4D7A48}" destId="{BB533CDE-6674-4695-92C8-6E0FA7943096}" srcOrd="3" destOrd="0" presId="urn:microsoft.com/office/officeart/2005/8/layout/vList3"/>
    <dgm:cxn modelId="{C19247AC-4203-481F-968A-170C362E3E38}" type="presParOf" srcId="{81B62693-A857-41EF-BED6-845F5B4D7A48}" destId="{E1B9563D-73FC-4DC4-857C-13873D6D8843}" srcOrd="4" destOrd="0" presId="urn:microsoft.com/office/officeart/2005/8/layout/vList3"/>
    <dgm:cxn modelId="{E1248D8C-D527-41EB-AB1F-7E1BE9D1BE2D}" type="presParOf" srcId="{E1B9563D-73FC-4DC4-857C-13873D6D8843}" destId="{0F5CABAE-C3CB-470F-97F6-6B161111A810}" srcOrd="0" destOrd="0" presId="urn:microsoft.com/office/officeart/2005/8/layout/vList3"/>
    <dgm:cxn modelId="{AD7D18BC-F301-4CCB-B146-A757564CBEF6}" type="presParOf" srcId="{E1B9563D-73FC-4DC4-857C-13873D6D8843}" destId="{B18A3303-5E02-4674-805D-B21D69B734FE}" srcOrd="1" destOrd="0" presId="urn:microsoft.com/office/officeart/2005/8/layout/vList3"/>
    <dgm:cxn modelId="{38041C6A-C7E5-4425-91E1-9E01F89B2B7D}" type="presParOf" srcId="{81B62693-A857-41EF-BED6-845F5B4D7A48}" destId="{697662DA-4CAF-4431-B201-5B3969923D2D}" srcOrd="5" destOrd="0" presId="urn:microsoft.com/office/officeart/2005/8/layout/vList3"/>
    <dgm:cxn modelId="{9AC11640-95A9-4B0C-AFD2-C4B7F8F9898D}" type="presParOf" srcId="{81B62693-A857-41EF-BED6-845F5B4D7A48}" destId="{9A16BE0A-DFCF-4ACE-A8BC-B781EBCCCEB8}" srcOrd="6" destOrd="0" presId="urn:microsoft.com/office/officeart/2005/8/layout/vList3"/>
    <dgm:cxn modelId="{157596FB-D976-450C-BB84-113431686508}" type="presParOf" srcId="{9A16BE0A-DFCF-4ACE-A8BC-B781EBCCCEB8}" destId="{BEC8012E-09B6-4236-8743-B952E3CA8D74}" srcOrd="0" destOrd="0" presId="urn:microsoft.com/office/officeart/2005/8/layout/vList3"/>
    <dgm:cxn modelId="{41DBC145-759C-452B-8D58-1DD2169FC632}" type="presParOf" srcId="{9A16BE0A-DFCF-4ACE-A8BC-B781EBCCCEB8}" destId="{145A5247-8C08-4323-ABCD-213E79E72D03}" srcOrd="1" destOrd="0" presId="urn:microsoft.com/office/officeart/2005/8/layout/vList3"/>
    <dgm:cxn modelId="{3A90C8A9-81D5-42BB-BE66-9846BC530CF1}" type="presParOf" srcId="{81B62693-A857-41EF-BED6-845F5B4D7A48}" destId="{4375CC53-A08B-4936-8DE6-B33386F422EA}" srcOrd="7" destOrd="0" presId="urn:microsoft.com/office/officeart/2005/8/layout/vList3"/>
    <dgm:cxn modelId="{50D01B38-8FBA-4312-B624-3DEA64E7EB3F}" type="presParOf" srcId="{81B62693-A857-41EF-BED6-845F5B4D7A48}" destId="{B5CD4A3D-7B3D-43FD-8CC3-38C5A80F3059}" srcOrd="8" destOrd="0" presId="urn:microsoft.com/office/officeart/2005/8/layout/vList3"/>
    <dgm:cxn modelId="{DB72C523-906E-42F7-B5EA-428137F6FA81}" type="presParOf" srcId="{B5CD4A3D-7B3D-43FD-8CC3-38C5A80F3059}" destId="{E8EC4902-E0C3-4B33-A895-ECEC247A8030}" srcOrd="0" destOrd="0" presId="urn:microsoft.com/office/officeart/2005/8/layout/vList3"/>
    <dgm:cxn modelId="{D796D249-C7E8-4B42-804E-610372FBAD13}" type="presParOf" srcId="{B5CD4A3D-7B3D-43FD-8CC3-38C5A80F3059}" destId="{5630732B-4ED3-4E60-A480-9CBB5AA7EFA0}" srcOrd="1" destOrd="0" presId="urn:microsoft.com/office/officeart/2005/8/layout/vList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17A675C-5329-49CD-9963-B60E892F6850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3667E0-5360-44DB-A9B5-DBAAFFAB780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000" b="1" dirty="0">
              <a:solidFill>
                <a:schemeClr val="tx1"/>
              </a:solidFill>
            </a:rPr>
            <a:t>Hardware Abstraction Level (HAL)</a:t>
          </a:r>
          <a:endParaRPr lang="en-US" sz="3000" dirty="0">
            <a:solidFill>
              <a:schemeClr val="tx1"/>
            </a:solidFill>
          </a:endParaRPr>
        </a:p>
      </dgm:t>
    </dgm:pt>
    <dgm:pt modelId="{BFF890BC-908C-4BA1-B711-5F792D99F194}" type="parTrans" cxnId="{40B6B88D-C308-4188-8372-B2F86360338D}">
      <dgm:prSet/>
      <dgm:spPr/>
      <dgm:t>
        <a:bodyPr/>
        <a:lstStyle/>
        <a:p>
          <a:endParaRPr lang="en-US"/>
        </a:p>
      </dgm:t>
    </dgm:pt>
    <dgm:pt modelId="{376DB29E-7C61-4261-B07E-C4C794B77CDE}" type="sibTrans" cxnId="{40B6B88D-C308-4188-8372-B2F86360338D}">
      <dgm:prSet/>
      <dgm:spPr/>
      <dgm:t>
        <a:bodyPr/>
        <a:lstStyle/>
        <a:p>
          <a:endParaRPr lang="en-US"/>
        </a:p>
      </dgm:t>
    </dgm:pt>
    <dgm:pt modelId="{8C496C9F-0A0C-4D8A-89C3-B9B82DD083F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HAL enables virtualization to operate at the hardware level.</a:t>
          </a:r>
        </a:p>
      </dgm:t>
    </dgm:pt>
    <dgm:pt modelId="{BD05E007-3511-4CA6-BC46-75240926D925}" type="parTrans" cxnId="{823DA0B8-6DD8-4894-BB14-A99A3F91BB06}">
      <dgm:prSet/>
      <dgm:spPr/>
      <dgm:t>
        <a:bodyPr/>
        <a:lstStyle/>
        <a:p>
          <a:endParaRPr lang="en-US"/>
        </a:p>
      </dgm:t>
    </dgm:pt>
    <dgm:pt modelId="{C516DC7B-90B8-48A9-82EA-7BD849C56CCD}" type="sibTrans" cxnId="{823DA0B8-6DD8-4894-BB14-A99A3F91BB06}">
      <dgm:prSet/>
      <dgm:spPr/>
      <dgm:t>
        <a:bodyPr/>
        <a:lstStyle/>
        <a:p>
          <a:endParaRPr lang="en-US"/>
        </a:p>
      </dgm:t>
    </dgm:pt>
    <dgm:pt modelId="{AE62BF38-1E23-43C4-BC5C-8B28582D1AB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VM manages the HW using the virtualization process. </a:t>
          </a:r>
        </a:p>
      </dgm:t>
    </dgm:pt>
    <dgm:pt modelId="{B181219B-DD0A-412D-8A11-E7FF16606F09}" type="parTrans" cxnId="{91E09A6D-4C00-421B-925F-F41B7CFB7AD2}">
      <dgm:prSet/>
      <dgm:spPr/>
      <dgm:t>
        <a:bodyPr/>
        <a:lstStyle/>
        <a:p>
          <a:endParaRPr lang="en-US"/>
        </a:p>
      </dgm:t>
    </dgm:pt>
    <dgm:pt modelId="{65BE833A-6480-4D08-8259-E55E2A3369D2}" type="sibTrans" cxnId="{91E09A6D-4C00-421B-925F-F41B7CFB7AD2}">
      <dgm:prSet/>
      <dgm:spPr/>
      <dgm:t>
        <a:bodyPr/>
        <a:lstStyle/>
        <a:p>
          <a:endParaRPr lang="en-US"/>
        </a:p>
      </dgm:t>
    </dgm:pt>
    <dgm:pt modelId="{4D5E119E-5925-4EB3-A62F-DF25894994E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Virtualization HW components such as I/O device, the memory, the processor, etc.</a:t>
          </a:r>
        </a:p>
      </dgm:t>
    </dgm:pt>
    <dgm:pt modelId="{1C2119E7-687A-4372-A2C1-20C6968783ED}" type="parTrans" cxnId="{0259FC60-77C5-4F87-8BB1-65AF4A60212A}">
      <dgm:prSet/>
      <dgm:spPr/>
      <dgm:t>
        <a:bodyPr/>
        <a:lstStyle/>
        <a:p>
          <a:endParaRPr lang="en-US"/>
        </a:p>
      </dgm:t>
    </dgm:pt>
    <dgm:pt modelId="{E017EEFE-6229-4B19-8925-62A51411829E}" type="sibTrans" cxnId="{0259FC60-77C5-4F87-8BB1-65AF4A60212A}">
      <dgm:prSet/>
      <dgm:spPr/>
      <dgm:t>
        <a:bodyPr/>
        <a:lstStyle/>
        <a:p>
          <a:endParaRPr lang="en-US"/>
        </a:p>
      </dgm:t>
    </dgm:pt>
    <dgm:pt modelId="{D94AD4BF-7FC2-45EC-A8D3-5554946FFCD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Utilization rate is improved by having multiple concurrent users.</a:t>
          </a:r>
        </a:p>
      </dgm:t>
    </dgm:pt>
    <dgm:pt modelId="{F50078B8-2898-4DC9-87A7-31C9CBE244F4}" type="parTrans" cxnId="{9C1A3B3B-F7C3-4140-AB62-6F5D45B23415}">
      <dgm:prSet/>
      <dgm:spPr/>
      <dgm:t>
        <a:bodyPr/>
        <a:lstStyle/>
        <a:p>
          <a:endParaRPr lang="en-US"/>
        </a:p>
      </dgm:t>
    </dgm:pt>
    <dgm:pt modelId="{C148F59F-B159-412A-B08E-8BF3809E1D81}" type="sibTrans" cxnId="{9C1A3B3B-F7C3-4140-AB62-6F5D45B23415}">
      <dgm:prSet/>
      <dgm:spPr/>
      <dgm:t>
        <a:bodyPr/>
        <a:lstStyle/>
        <a:p>
          <a:endParaRPr lang="en-US"/>
        </a:p>
      </dgm:t>
    </dgm:pt>
    <dgm:pt modelId="{6D86A199-B2CD-4C7F-8A26-EE12570F018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This is mostly used in the cloud based infrastructure.</a:t>
          </a:r>
        </a:p>
        <a:p>
          <a:pPr algn="just"/>
          <a:r>
            <a:rPr lang="en-US" sz="2700" dirty="0"/>
            <a:t>Example: Xen/VMware</a:t>
          </a:r>
        </a:p>
      </dgm:t>
    </dgm:pt>
    <dgm:pt modelId="{51F7F741-96A3-4BBB-B606-7C1B30D95312}" type="parTrans" cxnId="{E1F8BDB9-658D-4D9B-9A24-EB7CC5B080A8}">
      <dgm:prSet/>
      <dgm:spPr/>
      <dgm:t>
        <a:bodyPr/>
        <a:lstStyle/>
        <a:p>
          <a:endParaRPr lang="en-US"/>
        </a:p>
      </dgm:t>
    </dgm:pt>
    <dgm:pt modelId="{DDD9D94E-EC0B-4E2A-B5FC-B1865F82A176}" type="sibTrans" cxnId="{E1F8BDB9-658D-4D9B-9A24-EB7CC5B080A8}">
      <dgm:prSet/>
      <dgm:spPr/>
      <dgm:t>
        <a:bodyPr/>
        <a:lstStyle/>
        <a:p>
          <a:endParaRPr lang="en-US"/>
        </a:p>
      </dgm:t>
    </dgm:pt>
    <dgm:pt modelId="{1016FBB0-AC57-4C74-BD0E-16D9B605B6B0}" type="pres">
      <dgm:prSet presAssocID="{317A675C-5329-49CD-9963-B60E892F685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3701605-7263-4D59-AF85-AA8812B83089}" type="pres">
      <dgm:prSet presAssocID="{373667E0-5360-44DB-A9B5-DBAAFFAB780D}" presName="root" presStyleCnt="0">
        <dgm:presLayoutVars>
          <dgm:chMax/>
          <dgm:chPref val="4"/>
        </dgm:presLayoutVars>
      </dgm:prSet>
      <dgm:spPr/>
    </dgm:pt>
    <dgm:pt modelId="{8CC50F07-888F-459F-B57A-A5755B1A9961}" type="pres">
      <dgm:prSet presAssocID="{373667E0-5360-44DB-A9B5-DBAAFFAB780D}" presName="rootComposite" presStyleCnt="0">
        <dgm:presLayoutVars/>
      </dgm:prSet>
      <dgm:spPr/>
    </dgm:pt>
    <dgm:pt modelId="{AC52230F-2B6E-4E2D-8B4F-E9B27B2F3AF9}" type="pres">
      <dgm:prSet presAssocID="{373667E0-5360-44DB-A9B5-DBAAFFAB780D}" presName="rootText" presStyleLbl="node0" presStyleIdx="0" presStyleCnt="1" custScaleX="165964">
        <dgm:presLayoutVars>
          <dgm:chMax/>
          <dgm:chPref val="4"/>
        </dgm:presLayoutVars>
      </dgm:prSet>
      <dgm:spPr/>
    </dgm:pt>
    <dgm:pt modelId="{D5874199-8BBE-4AAC-9BD1-3C7531FD8D9B}" type="pres">
      <dgm:prSet presAssocID="{373667E0-5360-44DB-A9B5-DBAAFFAB780D}" presName="childShape" presStyleCnt="0">
        <dgm:presLayoutVars>
          <dgm:chMax val="0"/>
          <dgm:chPref val="0"/>
        </dgm:presLayoutVars>
      </dgm:prSet>
      <dgm:spPr/>
    </dgm:pt>
    <dgm:pt modelId="{8D593EF9-755D-40A4-A137-9FFF7B44DB99}" type="pres">
      <dgm:prSet presAssocID="{8C496C9F-0A0C-4D8A-89C3-B9B82DD083F2}" presName="childComposite" presStyleCnt="0">
        <dgm:presLayoutVars>
          <dgm:chMax val="0"/>
          <dgm:chPref val="0"/>
        </dgm:presLayoutVars>
      </dgm:prSet>
      <dgm:spPr/>
    </dgm:pt>
    <dgm:pt modelId="{380D3B09-E30D-4C8D-81C8-DC25401645B5}" type="pres">
      <dgm:prSet presAssocID="{8C496C9F-0A0C-4D8A-89C3-B9B82DD083F2}" presName="Image" presStyleLbl="node1" presStyleIdx="0" presStyleCnt="5"/>
      <dgm:spPr/>
    </dgm:pt>
    <dgm:pt modelId="{B6B1FAA5-222A-42D8-BA05-42F53D77D957}" type="pres">
      <dgm:prSet presAssocID="{8C496C9F-0A0C-4D8A-89C3-B9B82DD083F2}" presName="childText" presStyleLbl="lnNode1" presStyleIdx="0" presStyleCnt="5" custScaleX="207856">
        <dgm:presLayoutVars>
          <dgm:chMax val="0"/>
          <dgm:chPref val="0"/>
          <dgm:bulletEnabled val="1"/>
        </dgm:presLayoutVars>
      </dgm:prSet>
      <dgm:spPr/>
    </dgm:pt>
    <dgm:pt modelId="{7DC22A4F-958C-406A-85F2-3ACD595B4EEB}" type="pres">
      <dgm:prSet presAssocID="{AE62BF38-1E23-43C4-BC5C-8B28582D1ABB}" presName="childComposite" presStyleCnt="0">
        <dgm:presLayoutVars>
          <dgm:chMax val="0"/>
          <dgm:chPref val="0"/>
        </dgm:presLayoutVars>
      </dgm:prSet>
      <dgm:spPr/>
    </dgm:pt>
    <dgm:pt modelId="{CC2B15F8-ADB6-4C22-B811-616B9C49C682}" type="pres">
      <dgm:prSet presAssocID="{AE62BF38-1E23-43C4-BC5C-8B28582D1ABB}" presName="Image" presStyleLbl="node1" presStyleIdx="1" presStyleCnt="5"/>
      <dgm:spPr/>
    </dgm:pt>
    <dgm:pt modelId="{D0C8099F-55A1-4A77-A80C-B471673C98EB}" type="pres">
      <dgm:prSet presAssocID="{AE62BF38-1E23-43C4-BC5C-8B28582D1ABB}" presName="childText" presStyleLbl="lnNode1" presStyleIdx="1" presStyleCnt="5" custScaleX="209212">
        <dgm:presLayoutVars>
          <dgm:chMax val="0"/>
          <dgm:chPref val="0"/>
          <dgm:bulletEnabled val="1"/>
        </dgm:presLayoutVars>
      </dgm:prSet>
      <dgm:spPr/>
    </dgm:pt>
    <dgm:pt modelId="{1371FE8A-E701-4ABE-AABC-679FFC7E078A}" type="pres">
      <dgm:prSet presAssocID="{4D5E119E-5925-4EB3-A62F-DF25894994E8}" presName="childComposite" presStyleCnt="0">
        <dgm:presLayoutVars>
          <dgm:chMax val="0"/>
          <dgm:chPref val="0"/>
        </dgm:presLayoutVars>
      </dgm:prSet>
      <dgm:spPr/>
    </dgm:pt>
    <dgm:pt modelId="{82027169-B8E1-4299-BF77-09E26F33DA5B}" type="pres">
      <dgm:prSet presAssocID="{4D5E119E-5925-4EB3-A62F-DF25894994E8}" presName="Image" presStyleLbl="node1" presStyleIdx="2" presStyleCnt="5"/>
      <dgm:spPr/>
    </dgm:pt>
    <dgm:pt modelId="{DCEBFE14-B597-4917-B20F-4DF3071B5579}" type="pres">
      <dgm:prSet presAssocID="{4D5E119E-5925-4EB3-A62F-DF25894994E8}" presName="childText" presStyleLbl="lnNode1" presStyleIdx="2" presStyleCnt="5" custScaleX="209553">
        <dgm:presLayoutVars>
          <dgm:chMax val="0"/>
          <dgm:chPref val="0"/>
          <dgm:bulletEnabled val="1"/>
        </dgm:presLayoutVars>
      </dgm:prSet>
      <dgm:spPr/>
    </dgm:pt>
    <dgm:pt modelId="{16B5DDED-DC29-4025-8EA5-46598E91F170}" type="pres">
      <dgm:prSet presAssocID="{D94AD4BF-7FC2-45EC-A8D3-5554946FFCDF}" presName="childComposite" presStyleCnt="0">
        <dgm:presLayoutVars>
          <dgm:chMax val="0"/>
          <dgm:chPref val="0"/>
        </dgm:presLayoutVars>
      </dgm:prSet>
      <dgm:spPr/>
    </dgm:pt>
    <dgm:pt modelId="{DC17E2AB-5CEB-4802-9425-52A71FA277C5}" type="pres">
      <dgm:prSet presAssocID="{D94AD4BF-7FC2-45EC-A8D3-5554946FFCDF}" presName="Image" presStyleLbl="node1" presStyleIdx="3" presStyleCnt="5"/>
      <dgm:spPr/>
    </dgm:pt>
    <dgm:pt modelId="{CAF6BD93-81D7-470B-B8C7-53C45C4AE11A}" type="pres">
      <dgm:prSet presAssocID="{D94AD4BF-7FC2-45EC-A8D3-5554946FFCDF}" presName="childText" presStyleLbl="lnNode1" presStyleIdx="3" presStyleCnt="5" custScaleX="209894">
        <dgm:presLayoutVars>
          <dgm:chMax val="0"/>
          <dgm:chPref val="0"/>
          <dgm:bulletEnabled val="1"/>
        </dgm:presLayoutVars>
      </dgm:prSet>
      <dgm:spPr/>
    </dgm:pt>
    <dgm:pt modelId="{4F945FBE-C141-4040-A349-47C71577ABB5}" type="pres">
      <dgm:prSet presAssocID="{6D86A199-B2CD-4C7F-8A26-EE12570F0189}" presName="childComposite" presStyleCnt="0">
        <dgm:presLayoutVars>
          <dgm:chMax val="0"/>
          <dgm:chPref val="0"/>
        </dgm:presLayoutVars>
      </dgm:prSet>
      <dgm:spPr/>
    </dgm:pt>
    <dgm:pt modelId="{4D567DB0-F160-4DB5-B9DF-8DCA11DB4170}" type="pres">
      <dgm:prSet presAssocID="{6D86A199-B2CD-4C7F-8A26-EE12570F0189}" presName="Image" presStyleLbl="node1" presStyleIdx="4" presStyleCnt="5"/>
      <dgm:spPr/>
    </dgm:pt>
    <dgm:pt modelId="{8787315F-8FC1-4E3B-BF4E-C93FA2F7B962}" type="pres">
      <dgm:prSet presAssocID="{6D86A199-B2CD-4C7F-8A26-EE12570F0189}" presName="childText" presStyleLbl="lnNode1" presStyleIdx="4" presStyleCnt="5" custScaleX="209894">
        <dgm:presLayoutVars>
          <dgm:chMax val="0"/>
          <dgm:chPref val="0"/>
          <dgm:bulletEnabled val="1"/>
        </dgm:presLayoutVars>
      </dgm:prSet>
      <dgm:spPr/>
    </dgm:pt>
  </dgm:ptLst>
  <dgm:cxnLst>
    <dgm:cxn modelId="{45999B22-7D6E-4E92-AC1C-9E39445039BA}" type="presOf" srcId="{317A675C-5329-49CD-9963-B60E892F6850}" destId="{1016FBB0-AC57-4C74-BD0E-16D9B605B6B0}" srcOrd="0" destOrd="0" presId="urn:microsoft.com/office/officeart/2008/layout/PictureAccentList"/>
    <dgm:cxn modelId="{9C1A3B3B-F7C3-4140-AB62-6F5D45B23415}" srcId="{373667E0-5360-44DB-A9B5-DBAAFFAB780D}" destId="{D94AD4BF-7FC2-45EC-A8D3-5554946FFCDF}" srcOrd="3" destOrd="0" parTransId="{F50078B8-2898-4DC9-87A7-31C9CBE244F4}" sibTransId="{C148F59F-B159-412A-B08E-8BF3809E1D81}"/>
    <dgm:cxn modelId="{308B6060-BFE5-4BF8-8794-11FA1C6B9885}" type="presOf" srcId="{4D5E119E-5925-4EB3-A62F-DF25894994E8}" destId="{DCEBFE14-B597-4917-B20F-4DF3071B5579}" srcOrd="0" destOrd="0" presId="urn:microsoft.com/office/officeart/2008/layout/PictureAccentList"/>
    <dgm:cxn modelId="{0259FC60-77C5-4F87-8BB1-65AF4A60212A}" srcId="{373667E0-5360-44DB-A9B5-DBAAFFAB780D}" destId="{4D5E119E-5925-4EB3-A62F-DF25894994E8}" srcOrd="2" destOrd="0" parTransId="{1C2119E7-687A-4372-A2C1-20C6968783ED}" sibTransId="{E017EEFE-6229-4B19-8925-62A51411829E}"/>
    <dgm:cxn modelId="{91E09A6D-4C00-421B-925F-F41B7CFB7AD2}" srcId="{373667E0-5360-44DB-A9B5-DBAAFFAB780D}" destId="{AE62BF38-1E23-43C4-BC5C-8B28582D1ABB}" srcOrd="1" destOrd="0" parTransId="{B181219B-DD0A-412D-8A11-E7FF16606F09}" sibTransId="{65BE833A-6480-4D08-8259-E55E2A3369D2}"/>
    <dgm:cxn modelId="{635C7B59-131A-4659-87C9-4F0039A3BB07}" type="presOf" srcId="{8C496C9F-0A0C-4D8A-89C3-B9B82DD083F2}" destId="{B6B1FAA5-222A-42D8-BA05-42F53D77D957}" srcOrd="0" destOrd="0" presId="urn:microsoft.com/office/officeart/2008/layout/PictureAccentList"/>
    <dgm:cxn modelId="{40B6B88D-C308-4188-8372-B2F86360338D}" srcId="{317A675C-5329-49CD-9963-B60E892F6850}" destId="{373667E0-5360-44DB-A9B5-DBAAFFAB780D}" srcOrd="0" destOrd="0" parTransId="{BFF890BC-908C-4BA1-B711-5F792D99F194}" sibTransId="{376DB29E-7C61-4261-B07E-C4C794B77CDE}"/>
    <dgm:cxn modelId="{823DA0B8-6DD8-4894-BB14-A99A3F91BB06}" srcId="{373667E0-5360-44DB-A9B5-DBAAFFAB780D}" destId="{8C496C9F-0A0C-4D8A-89C3-B9B82DD083F2}" srcOrd="0" destOrd="0" parTransId="{BD05E007-3511-4CA6-BC46-75240926D925}" sibTransId="{C516DC7B-90B8-48A9-82EA-7BD849C56CCD}"/>
    <dgm:cxn modelId="{E1F8BDB9-658D-4D9B-9A24-EB7CC5B080A8}" srcId="{373667E0-5360-44DB-A9B5-DBAAFFAB780D}" destId="{6D86A199-B2CD-4C7F-8A26-EE12570F0189}" srcOrd="4" destOrd="0" parTransId="{51F7F741-96A3-4BBB-B606-7C1B30D95312}" sibTransId="{DDD9D94E-EC0B-4E2A-B5FC-B1865F82A176}"/>
    <dgm:cxn modelId="{6F60E4B9-702F-45DE-A8A8-5FDD176F6F33}" type="presOf" srcId="{D94AD4BF-7FC2-45EC-A8D3-5554946FFCDF}" destId="{CAF6BD93-81D7-470B-B8C7-53C45C4AE11A}" srcOrd="0" destOrd="0" presId="urn:microsoft.com/office/officeart/2008/layout/PictureAccentList"/>
    <dgm:cxn modelId="{DF73EACC-8509-4187-8414-71BFD31F5036}" type="presOf" srcId="{6D86A199-B2CD-4C7F-8A26-EE12570F0189}" destId="{8787315F-8FC1-4E3B-BF4E-C93FA2F7B962}" srcOrd="0" destOrd="0" presId="urn:microsoft.com/office/officeart/2008/layout/PictureAccentList"/>
    <dgm:cxn modelId="{9BBE8AD7-B632-4E3F-B76A-3B446F3941F6}" type="presOf" srcId="{AE62BF38-1E23-43C4-BC5C-8B28582D1ABB}" destId="{D0C8099F-55A1-4A77-A80C-B471673C98EB}" srcOrd="0" destOrd="0" presId="urn:microsoft.com/office/officeart/2008/layout/PictureAccentList"/>
    <dgm:cxn modelId="{C595BCEA-3E6E-44D8-AC0E-5EE568EF8210}" type="presOf" srcId="{373667E0-5360-44DB-A9B5-DBAAFFAB780D}" destId="{AC52230F-2B6E-4E2D-8B4F-E9B27B2F3AF9}" srcOrd="0" destOrd="0" presId="urn:microsoft.com/office/officeart/2008/layout/PictureAccentList"/>
    <dgm:cxn modelId="{A71F8A31-A08B-4E12-AE2E-03B7B3C141F9}" type="presParOf" srcId="{1016FBB0-AC57-4C74-BD0E-16D9B605B6B0}" destId="{63701605-7263-4D59-AF85-AA8812B83089}" srcOrd="0" destOrd="0" presId="urn:microsoft.com/office/officeart/2008/layout/PictureAccentList"/>
    <dgm:cxn modelId="{17310BB7-630F-4682-8A85-C6875E5A0DCC}" type="presParOf" srcId="{63701605-7263-4D59-AF85-AA8812B83089}" destId="{8CC50F07-888F-459F-B57A-A5755B1A9961}" srcOrd="0" destOrd="0" presId="urn:microsoft.com/office/officeart/2008/layout/PictureAccentList"/>
    <dgm:cxn modelId="{9CA48FDC-A3C2-4E5D-8B87-2E44F03D1DBA}" type="presParOf" srcId="{8CC50F07-888F-459F-B57A-A5755B1A9961}" destId="{AC52230F-2B6E-4E2D-8B4F-E9B27B2F3AF9}" srcOrd="0" destOrd="0" presId="urn:microsoft.com/office/officeart/2008/layout/PictureAccentList"/>
    <dgm:cxn modelId="{F95DBD33-F90F-421E-80A8-E72E1F991E57}" type="presParOf" srcId="{63701605-7263-4D59-AF85-AA8812B83089}" destId="{D5874199-8BBE-4AAC-9BD1-3C7531FD8D9B}" srcOrd="1" destOrd="0" presId="urn:microsoft.com/office/officeart/2008/layout/PictureAccentList"/>
    <dgm:cxn modelId="{39B2AC2B-FA02-45F9-A601-C16C7C7FDF4F}" type="presParOf" srcId="{D5874199-8BBE-4AAC-9BD1-3C7531FD8D9B}" destId="{8D593EF9-755D-40A4-A137-9FFF7B44DB99}" srcOrd="0" destOrd="0" presId="urn:microsoft.com/office/officeart/2008/layout/PictureAccentList"/>
    <dgm:cxn modelId="{F604F8B5-9E0F-41E5-BD5A-A992CE8BCC06}" type="presParOf" srcId="{8D593EF9-755D-40A4-A137-9FFF7B44DB99}" destId="{380D3B09-E30D-4C8D-81C8-DC25401645B5}" srcOrd="0" destOrd="0" presId="urn:microsoft.com/office/officeart/2008/layout/PictureAccentList"/>
    <dgm:cxn modelId="{8C5F6610-6BBA-4C5D-A0AD-FE30866B2A1E}" type="presParOf" srcId="{8D593EF9-755D-40A4-A137-9FFF7B44DB99}" destId="{B6B1FAA5-222A-42D8-BA05-42F53D77D957}" srcOrd="1" destOrd="0" presId="urn:microsoft.com/office/officeart/2008/layout/PictureAccentList"/>
    <dgm:cxn modelId="{78BDAC7F-5996-4737-9DE2-68BBFF1E3EC7}" type="presParOf" srcId="{D5874199-8BBE-4AAC-9BD1-3C7531FD8D9B}" destId="{7DC22A4F-958C-406A-85F2-3ACD595B4EEB}" srcOrd="1" destOrd="0" presId="urn:microsoft.com/office/officeart/2008/layout/PictureAccentList"/>
    <dgm:cxn modelId="{A20F771A-C9F6-4E13-AEFC-B51272EE122D}" type="presParOf" srcId="{7DC22A4F-958C-406A-85F2-3ACD595B4EEB}" destId="{CC2B15F8-ADB6-4C22-B811-616B9C49C682}" srcOrd="0" destOrd="0" presId="urn:microsoft.com/office/officeart/2008/layout/PictureAccentList"/>
    <dgm:cxn modelId="{2579197F-6C52-4E7E-B326-0C0C8648E79F}" type="presParOf" srcId="{7DC22A4F-958C-406A-85F2-3ACD595B4EEB}" destId="{D0C8099F-55A1-4A77-A80C-B471673C98EB}" srcOrd="1" destOrd="0" presId="urn:microsoft.com/office/officeart/2008/layout/PictureAccentList"/>
    <dgm:cxn modelId="{ECC0DCE8-6DF1-4DD8-B411-59D960EEAAE2}" type="presParOf" srcId="{D5874199-8BBE-4AAC-9BD1-3C7531FD8D9B}" destId="{1371FE8A-E701-4ABE-AABC-679FFC7E078A}" srcOrd="2" destOrd="0" presId="urn:microsoft.com/office/officeart/2008/layout/PictureAccentList"/>
    <dgm:cxn modelId="{FA83BA4F-90F1-4B9B-A925-CCA8D5A42FEC}" type="presParOf" srcId="{1371FE8A-E701-4ABE-AABC-679FFC7E078A}" destId="{82027169-B8E1-4299-BF77-09E26F33DA5B}" srcOrd="0" destOrd="0" presId="urn:microsoft.com/office/officeart/2008/layout/PictureAccentList"/>
    <dgm:cxn modelId="{EF3C8F93-9EA5-47D2-9FFA-EB885541EA91}" type="presParOf" srcId="{1371FE8A-E701-4ABE-AABC-679FFC7E078A}" destId="{DCEBFE14-B597-4917-B20F-4DF3071B5579}" srcOrd="1" destOrd="0" presId="urn:microsoft.com/office/officeart/2008/layout/PictureAccentList"/>
    <dgm:cxn modelId="{A603F971-C848-488A-A82D-036B1272A847}" type="presParOf" srcId="{D5874199-8BBE-4AAC-9BD1-3C7531FD8D9B}" destId="{16B5DDED-DC29-4025-8EA5-46598E91F170}" srcOrd="3" destOrd="0" presId="urn:microsoft.com/office/officeart/2008/layout/PictureAccentList"/>
    <dgm:cxn modelId="{3F7C8CA9-EBC5-4BEE-9127-63BC428B2BB9}" type="presParOf" srcId="{16B5DDED-DC29-4025-8EA5-46598E91F170}" destId="{DC17E2AB-5CEB-4802-9425-52A71FA277C5}" srcOrd="0" destOrd="0" presId="urn:microsoft.com/office/officeart/2008/layout/PictureAccentList"/>
    <dgm:cxn modelId="{B6D96672-B1BD-4F9F-B079-F81CC5F27B8E}" type="presParOf" srcId="{16B5DDED-DC29-4025-8EA5-46598E91F170}" destId="{CAF6BD93-81D7-470B-B8C7-53C45C4AE11A}" srcOrd="1" destOrd="0" presId="urn:microsoft.com/office/officeart/2008/layout/PictureAccentList"/>
    <dgm:cxn modelId="{947A3C14-174A-4A50-9E2C-48A052024172}" type="presParOf" srcId="{D5874199-8BBE-4AAC-9BD1-3C7531FD8D9B}" destId="{4F945FBE-C141-4040-A349-47C71577ABB5}" srcOrd="4" destOrd="0" presId="urn:microsoft.com/office/officeart/2008/layout/PictureAccentList"/>
    <dgm:cxn modelId="{67939692-FFF4-4F92-9400-2E4B2E491D3D}" type="presParOf" srcId="{4F945FBE-C141-4040-A349-47C71577ABB5}" destId="{4D567DB0-F160-4DB5-B9DF-8DCA11DB4170}" srcOrd="0" destOrd="0" presId="urn:microsoft.com/office/officeart/2008/layout/PictureAccentList"/>
    <dgm:cxn modelId="{838B2EE6-6244-461C-BEF6-FBE87D385A37}" type="presParOf" srcId="{4F945FBE-C141-4040-A349-47C71577ABB5}" destId="{8787315F-8FC1-4E3B-BF4E-C93FA2F7B962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77131-217E-40B8-AF00-DFD287AAA2B6}" type="doc">
      <dgm:prSet loTypeId="urn:microsoft.com/office/officeart/2008/layout/PictureAccentList" loCatId="list" qsTypeId="urn:microsoft.com/office/officeart/2005/8/quickstyle/3d4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9E61C33-64E9-47E5-92E1-78B8CE855B7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dirty="0"/>
            <a:t>With the help of Virtualization </a:t>
          </a:r>
        </a:p>
      </dgm:t>
    </dgm:pt>
    <dgm:pt modelId="{767C9E75-1A1B-47D0-8A83-29B5C9302A75}" type="parTrans" cxnId="{C992FADD-4FF7-4740-995E-4AFEE7BFEF71}">
      <dgm:prSet/>
      <dgm:spPr/>
      <dgm:t>
        <a:bodyPr/>
        <a:lstStyle/>
        <a:p>
          <a:endParaRPr lang="en-US"/>
        </a:p>
      </dgm:t>
    </dgm:pt>
    <dgm:pt modelId="{6728E408-4774-404C-86A5-2DDBC12CD778}" type="sibTrans" cxnId="{C992FADD-4FF7-4740-995E-4AFEE7BFEF71}">
      <dgm:prSet/>
      <dgm:spPr/>
      <dgm:t>
        <a:bodyPr/>
        <a:lstStyle/>
        <a:p>
          <a:endParaRPr lang="en-US"/>
        </a:p>
      </dgm:t>
    </dgm:pt>
    <dgm:pt modelId="{86CD9E11-C082-4F92-B6B9-B5F9A7DE9792}">
      <dgm:prSet custT="1"/>
      <dgm:spPr/>
      <dgm:t>
        <a:bodyPr/>
        <a:lstStyle/>
        <a:p>
          <a:pPr algn="just"/>
          <a:r>
            <a:rPr lang="en-US" sz="2700" dirty="0"/>
            <a:t>Multiple OSs and applications can run on same machine at the same time, increasing the utilization and flexibility of hardware.</a:t>
          </a:r>
        </a:p>
      </dgm:t>
    </dgm:pt>
    <dgm:pt modelId="{15E5972F-C8F0-44E9-B205-3B31A05DB68D}" type="parTrans" cxnId="{1AFC82DB-4E9E-4FD0-8749-73CE1ACE857A}">
      <dgm:prSet/>
      <dgm:spPr/>
      <dgm:t>
        <a:bodyPr/>
        <a:lstStyle/>
        <a:p>
          <a:endParaRPr lang="en-US"/>
        </a:p>
      </dgm:t>
    </dgm:pt>
    <dgm:pt modelId="{F834125F-AF4B-4BE7-B455-70735908E79D}" type="sibTrans" cxnId="{1AFC82DB-4E9E-4FD0-8749-73CE1ACE857A}">
      <dgm:prSet/>
      <dgm:spPr/>
      <dgm:t>
        <a:bodyPr/>
        <a:lstStyle/>
        <a:p>
          <a:endParaRPr lang="en-US"/>
        </a:p>
      </dgm:t>
    </dgm:pt>
    <dgm:pt modelId="{CC846C43-ACB2-4B0F-BF3F-D50E79417A06}">
      <dgm:prSet custT="1"/>
      <dgm:spPr/>
      <dgm:t>
        <a:bodyPr/>
        <a:lstStyle/>
        <a:p>
          <a:pPr algn="just"/>
          <a:r>
            <a:rPr lang="en-US" sz="2700" dirty="0"/>
            <a:t>Share a single physical instance of a resource and application among customers and organizations at a time.</a:t>
          </a:r>
        </a:p>
      </dgm:t>
    </dgm:pt>
    <dgm:pt modelId="{D84CF2D6-737F-4CD9-9258-C84A0A658D90}" type="parTrans" cxnId="{0459EED9-F912-4A84-B540-C442D1C1B95B}">
      <dgm:prSet/>
      <dgm:spPr/>
      <dgm:t>
        <a:bodyPr/>
        <a:lstStyle/>
        <a:p>
          <a:endParaRPr lang="en-US"/>
        </a:p>
      </dgm:t>
    </dgm:pt>
    <dgm:pt modelId="{7B148049-D118-4207-88EA-F1A19C22A25F}" type="sibTrans" cxnId="{0459EED9-F912-4A84-B540-C442D1C1B95B}">
      <dgm:prSet/>
      <dgm:spPr/>
      <dgm:t>
        <a:bodyPr/>
        <a:lstStyle/>
        <a:p>
          <a:endParaRPr lang="en-US"/>
        </a:p>
      </dgm:t>
    </dgm:pt>
    <dgm:pt modelId="{A2423144-47CF-4677-AB37-B0034F8170D1}">
      <dgm:prSet custT="1"/>
      <dgm:spPr/>
      <dgm:t>
        <a:bodyPr/>
        <a:lstStyle/>
        <a:p>
          <a:pPr algn="just"/>
          <a:r>
            <a:rPr lang="en-US" sz="2700" dirty="0"/>
            <a:t>Provide a virtual applications storage, memory, and networking.</a:t>
          </a:r>
        </a:p>
      </dgm:t>
    </dgm:pt>
    <dgm:pt modelId="{F7FDA0E4-7357-49EE-9EAA-7ABAED1872DF}" type="parTrans" cxnId="{DF43C072-6776-4C8A-B5C9-C40E9E246748}">
      <dgm:prSet/>
      <dgm:spPr/>
      <dgm:t>
        <a:bodyPr/>
        <a:lstStyle/>
        <a:p>
          <a:endParaRPr lang="en-US"/>
        </a:p>
      </dgm:t>
    </dgm:pt>
    <dgm:pt modelId="{942CAF09-8B90-4ACA-A6F5-42FFC0AF5BDF}" type="sibTrans" cxnId="{DF43C072-6776-4C8A-B5C9-C40E9E246748}">
      <dgm:prSet/>
      <dgm:spPr/>
      <dgm:t>
        <a:bodyPr/>
        <a:lstStyle/>
        <a:p>
          <a:endParaRPr lang="en-US"/>
        </a:p>
      </dgm:t>
    </dgm:pt>
    <dgm:pt modelId="{31626DF1-6845-490F-AD21-425607C5AE99}" type="pres">
      <dgm:prSet presAssocID="{4C277131-217E-40B8-AF00-DFD287AAA2B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471D097-EB78-4262-BF6C-D82A199AE04E}" type="pres">
      <dgm:prSet presAssocID="{79E61C33-64E9-47E5-92E1-78B8CE855B7A}" presName="root" presStyleCnt="0">
        <dgm:presLayoutVars>
          <dgm:chMax/>
          <dgm:chPref val="4"/>
        </dgm:presLayoutVars>
      </dgm:prSet>
      <dgm:spPr/>
    </dgm:pt>
    <dgm:pt modelId="{A37263D5-28FF-4FE0-9757-EB31B05CA791}" type="pres">
      <dgm:prSet presAssocID="{79E61C33-64E9-47E5-92E1-78B8CE855B7A}" presName="rootComposite" presStyleCnt="0">
        <dgm:presLayoutVars/>
      </dgm:prSet>
      <dgm:spPr/>
    </dgm:pt>
    <dgm:pt modelId="{689CA94F-A49E-400B-877B-6ED216FAA4C5}" type="pres">
      <dgm:prSet presAssocID="{79E61C33-64E9-47E5-92E1-78B8CE855B7A}" presName="rootText" presStyleLbl="node0" presStyleIdx="0" presStyleCnt="1" custScaleY="58151">
        <dgm:presLayoutVars>
          <dgm:chMax/>
          <dgm:chPref val="4"/>
        </dgm:presLayoutVars>
      </dgm:prSet>
      <dgm:spPr/>
    </dgm:pt>
    <dgm:pt modelId="{F341E2D0-D743-45D8-A240-1023A8BB6A3C}" type="pres">
      <dgm:prSet presAssocID="{79E61C33-64E9-47E5-92E1-78B8CE855B7A}" presName="childShape" presStyleCnt="0">
        <dgm:presLayoutVars>
          <dgm:chMax val="0"/>
          <dgm:chPref val="0"/>
        </dgm:presLayoutVars>
      </dgm:prSet>
      <dgm:spPr/>
    </dgm:pt>
    <dgm:pt modelId="{209FBC9E-FBD5-4FF6-995E-46338B416C96}" type="pres">
      <dgm:prSet presAssocID="{86CD9E11-C082-4F92-B6B9-B5F9A7DE9792}" presName="childComposite" presStyleCnt="0">
        <dgm:presLayoutVars>
          <dgm:chMax val="0"/>
          <dgm:chPref val="0"/>
        </dgm:presLayoutVars>
      </dgm:prSet>
      <dgm:spPr/>
    </dgm:pt>
    <dgm:pt modelId="{9F9F7EEE-1EB9-4601-A5AA-7D744F385A2D}" type="pres">
      <dgm:prSet presAssocID="{86CD9E11-C082-4F92-B6B9-B5F9A7DE9792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F18BBB-211E-4C18-8E0C-4C9E635F1CBB}" type="pres">
      <dgm:prSet presAssocID="{86CD9E11-C082-4F92-B6B9-B5F9A7DE9792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4D565584-5332-4F7C-AB26-DFCCA5F612C2}" type="pres">
      <dgm:prSet presAssocID="{CC846C43-ACB2-4B0F-BF3F-D50E79417A06}" presName="childComposite" presStyleCnt="0">
        <dgm:presLayoutVars>
          <dgm:chMax val="0"/>
          <dgm:chPref val="0"/>
        </dgm:presLayoutVars>
      </dgm:prSet>
      <dgm:spPr/>
    </dgm:pt>
    <dgm:pt modelId="{81E55B90-7608-44C5-AB2A-CE9CF582AFBD}" type="pres">
      <dgm:prSet presAssocID="{CC846C43-ACB2-4B0F-BF3F-D50E79417A06}" presName="Image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109EF61-817E-4596-BC3B-E4469E24EABA}" type="pres">
      <dgm:prSet presAssocID="{CC846C43-ACB2-4B0F-BF3F-D50E79417A06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180D9FBF-DD92-487F-BC99-0BB19F8FAF59}" type="pres">
      <dgm:prSet presAssocID="{A2423144-47CF-4677-AB37-B0034F8170D1}" presName="childComposite" presStyleCnt="0">
        <dgm:presLayoutVars>
          <dgm:chMax val="0"/>
          <dgm:chPref val="0"/>
        </dgm:presLayoutVars>
      </dgm:prSet>
      <dgm:spPr/>
    </dgm:pt>
    <dgm:pt modelId="{BF653461-DF17-4CA0-B246-3C4858A428EE}" type="pres">
      <dgm:prSet presAssocID="{A2423144-47CF-4677-AB37-B0034F8170D1}" presName="Image" presStyleLbl="node1" presStyleIdx="2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DE54756-24ED-4B99-94C4-A75EF5C2086E}" type="pres">
      <dgm:prSet presAssocID="{A2423144-47CF-4677-AB37-B0034F8170D1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D6C81A-9AC0-4BD7-89D1-B81299E4AE2A}" type="presOf" srcId="{4C277131-217E-40B8-AF00-DFD287AAA2B6}" destId="{31626DF1-6845-490F-AD21-425607C5AE99}" srcOrd="0" destOrd="0" presId="urn:microsoft.com/office/officeart/2008/layout/PictureAccentList"/>
    <dgm:cxn modelId="{EB070033-6867-4FF4-BA64-145C514C9731}" type="presOf" srcId="{79E61C33-64E9-47E5-92E1-78B8CE855B7A}" destId="{689CA94F-A49E-400B-877B-6ED216FAA4C5}" srcOrd="0" destOrd="0" presId="urn:microsoft.com/office/officeart/2008/layout/PictureAccentList"/>
    <dgm:cxn modelId="{DF43C072-6776-4C8A-B5C9-C40E9E246748}" srcId="{79E61C33-64E9-47E5-92E1-78B8CE855B7A}" destId="{A2423144-47CF-4677-AB37-B0034F8170D1}" srcOrd="2" destOrd="0" parTransId="{F7FDA0E4-7357-49EE-9EAA-7ABAED1872DF}" sibTransId="{942CAF09-8B90-4ACA-A6F5-42FFC0AF5BDF}"/>
    <dgm:cxn modelId="{FA636F7F-6BCD-45F1-9697-76AF794F2732}" type="presOf" srcId="{86CD9E11-C082-4F92-B6B9-B5F9A7DE9792}" destId="{55F18BBB-211E-4C18-8E0C-4C9E635F1CBB}" srcOrd="0" destOrd="0" presId="urn:microsoft.com/office/officeart/2008/layout/PictureAccentList"/>
    <dgm:cxn modelId="{88C170CF-E816-4ACC-BF8C-45934717BD3A}" type="presOf" srcId="{A2423144-47CF-4677-AB37-B0034F8170D1}" destId="{1DE54756-24ED-4B99-94C4-A75EF5C2086E}" srcOrd="0" destOrd="0" presId="urn:microsoft.com/office/officeart/2008/layout/PictureAccentList"/>
    <dgm:cxn modelId="{0459EED9-F912-4A84-B540-C442D1C1B95B}" srcId="{79E61C33-64E9-47E5-92E1-78B8CE855B7A}" destId="{CC846C43-ACB2-4B0F-BF3F-D50E79417A06}" srcOrd="1" destOrd="0" parTransId="{D84CF2D6-737F-4CD9-9258-C84A0A658D90}" sibTransId="{7B148049-D118-4207-88EA-F1A19C22A25F}"/>
    <dgm:cxn modelId="{1AFC82DB-4E9E-4FD0-8749-73CE1ACE857A}" srcId="{79E61C33-64E9-47E5-92E1-78B8CE855B7A}" destId="{86CD9E11-C082-4F92-B6B9-B5F9A7DE9792}" srcOrd="0" destOrd="0" parTransId="{15E5972F-C8F0-44E9-B205-3B31A05DB68D}" sibTransId="{F834125F-AF4B-4BE7-B455-70735908E79D}"/>
    <dgm:cxn modelId="{7AE228DC-115D-4AF5-ACFF-DF85D0178501}" type="presOf" srcId="{CC846C43-ACB2-4B0F-BF3F-D50E79417A06}" destId="{9109EF61-817E-4596-BC3B-E4469E24EABA}" srcOrd="0" destOrd="0" presId="urn:microsoft.com/office/officeart/2008/layout/PictureAccentList"/>
    <dgm:cxn modelId="{C992FADD-4FF7-4740-995E-4AFEE7BFEF71}" srcId="{4C277131-217E-40B8-AF00-DFD287AAA2B6}" destId="{79E61C33-64E9-47E5-92E1-78B8CE855B7A}" srcOrd="0" destOrd="0" parTransId="{767C9E75-1A1B-47D0-8A83-29B5C9302A75}" sibTransId="{6728E408-4774-404C-86A5-2DDBC12CD778}"/>
    <dgm:cxn modelId="{D6A9D2F3-DC27-4AAF-8C87-52C2DB11897F}" type="presParOf" srcId="{31626DF1-6845-490F-AD21-425607C5AE99}" destId="{A471D097-EB78-4262-BF6C-D82A199AE04E}" srcOrd="0" destOrd="0" presId="urn:microsoft.com/office/officeart/2008/layout/PictureAccentList"/>
    <dgm:cxn modelId="{09E0B7E2-4EE0-4ACE-AEF2-03CEE6DCC3D2}" type="presParOf" srcId="{A471D097-EB78-4262-BF6C-D82A199AE04E}" destId="{A37263D5-28FF-4FE0-9757-EB31B05CA791}" srcOrd="0" destOrd="0" presId="urn:microsoft.com/office/officeart/2008/layout/PictureAccentList"/>
    <dgm:cxn modelId="{F646103B-CA02-49DF-8B98-A72423C99AB3}" type="presParOf" srcId="{A37263D5-28FF-4FE0-9757-EB31B05CA791}" destId="{689CA94F-A49E-400B-877B-6ED216FAA4C5}" srcOrd="0" destOrd="0" presId="urn:microsoft.com/office/officeart/2008/layout/PictureAccentList"/>
    <dgm:cxn modelId="{F6821394-52E1-45E2-9AE4-38869CFAE775}" type="presParOf" srcId="{A471D097-EB78-4262-BF6C-D82A199AE04E}" destId="{F341E2D0-D743-45D8-A240-1023A8BB6A3C}" srcOrd="1" destOrd="0" presId="urn:microsoft.com/office/officeart/2008/layout/PictureAccentList"/>
    <dgm:cxn modelId="{5DEB4F93-0694-4581-AB30-DA79996C2BC9}" type="presParOf" srcId="{F341E2D0-D743-45D8-A240-1023A8BB6A3C}" destId="{209FBC9E-FBD5-4FF6-995E-46338B416C96}" srcOrd="0" destOrd="0" presId="urn:microsoft.com/office/officeart/2008/layout/PictureAccentList"/>
    <dgm:cxn modelId="{84DA4C49-B31B-4704-84FD-988677CE7F45}" type="presParOf" srcId="{209FBC9E-FBD5-4FF6-995E-46338B416C96}" destId="{9F9F7EEE-1EB9-4601-A5AA-7D744F385A2D}" srcOrd="0" destOrd="0" presId="urn:microsoft.com/office/officeart/2008/layout/PictureAccentList"/>
    <dgm:cxn modelId="{6BB415D1-BEE3-48A6-AB43-2998CFB10BB3}" type="presParOf" srcId="{209FBC9E-FBD5-4FF6-995E-46338B416C96}" destId="{55F18BBB-211E-4C18-8E0C-4C9E635F1CBB}" srcOrd="1" destOrd="0" presId="urn:microsoft.com/office/officeart/2008/layout/PictureAccentList"/>
    <dgm:cxn modelId="{AA663227-A1C8-4606-8FAD-923237A9DCDE}" type="presParOf" srcId="{F341E2D0-D743-45D8-A240-1023A8BB6A3C}" destId="{4D565584-5332-4F7C-AB26-DFCCA5F612C2}" srcOrd="1" destOrd="0" presId="urn:microsoft.com/office/officeart/2008/layout/PictureAccentList"/>
    <dgm:cxn modelId="{013A48AC-7234-4ECE-BD5C-3BDF0BD7C21D}" type="presParOf" srcId="{4D565584-5332-4F7C-AB26-DFCCA5F612C2}" destId="{81E55B90-7608-44C5-AB2A-CE9CF582AFBD}" srcOrd="0" destOrd="0" presId="urn:microsoft.com/office/officeart/2008/layout/PictureAccentList"/>
    <dgm:cxn modelId="{55B5A72B-DC28-4BE8-BC8C-C64ED013F36A}" type="presParOf" srcId="{4D565584-5332-4F7C-AB26-DFCCA5F612C2}" destId="{9109EF61-817E-4596-BC3B-E4469E24EABA}" srcOrd="1" destOrd="0" presId="urn:microsoft.com/office/officeart/2008/layout/PictureAccentList"/>
    <dgm:cxn modelId="{28AB182E-C847-4926-AD57-87C496D4B8B1}" type="presParOf" srcId="{F341E2D0-D743-45D8-A240-1023A8BB6A3C}" destId="{180D9FBF-DD92-487F-BC99-0BB19F8FAF59}" srcOrd="2" destOrd="0" presId="urn:microsoft.com/office/officeart/2008/layout/PictureAccentList"/>
    <dgm:cxn modelId="{A0265E4D-CD95-43D7-83CC-4292EA60DDEC}" type="presParOf" srcId="{180D9FBF-DD92-487F-BC99-0BB19F8FAF59}" destId="{BF653461-DF17-4CA0-B246-3C4858A428EE}" srcOrd="0" destOrd="0" presId="urn:microsoft.com/office/officeart/2008/layout/PictureAccentList"/>
    <dgm:cxn modelId="{AA0B0394-CE8A-4DC8-8A15-508099496220}" type="presParOf" srcId="{180D9FBF-DD92-487F-BC99-0BB19F8FAF59}" destId="{1DE54756-24ED-4B99-94C4-A75EF5C2086E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17A675C-5329-49CD-9963-B60E892F6850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3667E0-5360-44DB-A9B5-DBAAFFAB780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000" b="1" dirty="0"/>
            <a:t>OS Level Virtualization</a:t>
          </a:r>
          <a:endParaRPr lang="en-US" sz="3000" dirty="0"/>
        </a:p>
      </dgm:t>
    </dgm:pt>
    <dgm:pt modelId="{BFF890BC-908C-4BA1-B711-5F792D99F194}" type="parTrans" cxnId="{40B6B88D-C308-4188-8372-B2F86360338D}">
      <dgm:prSet/>
      <dgm:spPr/>
      <dgm:t>
        <a:bodyPr/>
        <a:lstStyle/>
        <a:p>
          <a:endParaRPr lang="en-US"/>
        </a:p>
      </dgm:t>
    </dgm:pt>
    <dgm:pt modelId="{376DB29E-7C61-4261-B07E-C4C794B77CDE}" type="sibTrans" cxnId="{40B6B88D-C308-4188-8372-B2F86360338D}">
      <dgm:prSet/>
      <dgm:spPr/>
      <dgm:t>
        <a:bodyPr/>
        <a:lstStyle/>
        <a:p>
          <a:endParaRPr lang="en-US"/>
        </a:p>
      </dgm:t>
    </dgm:pt>
    <dgm:pt modelId="{8C496C9F-0A0C-4D8A-89C3-B9B82DD083F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Create an abstraction layer between traditional OS and user applications.</a:t>
          </a:r>
        </a:p>
      </dgm:t>
    </dgm:pt>
    <dgm:pt modelId="{BD05E007-3511-4CA6-BC46-75240926D925}" type="parTrans" cxnId="{823DA0B8-6DD8-4894-BB14-A99A3F91BB06}">
      <dgm:prSet/>
      <dgm:spPr/>
      <dgm:t>
        <a:bodyPr/>
        <a:lstStyle/>
        <a:p>
          <a:endParaRPr lang="en-US"/>
        </a:p>
      </dgm:t>
    </dgm:pt>
    <dgm:pt modelId="{C516DC7B-90B8-48A9-82EA-7BD849C56CCD}" type="sibTrans" cxnId="{823DA0B8-6DD8-4894-BB14-A99A3F91BB06}">
      <dgm:prSet/>
      <dgm:spPr/>
      <dgm:t>
        <a:bodyPr/>
        <a:lstStyle/>
        <a:p>
          <a:endParaRPr lang="en-US"/>
        </a:p>
      </dgm:t>
    </dgm:pt>
    <dgm:pt modelId="{AE62BF38-1E23-43C4-BC5C-8B28582D1AB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Also known as Containers.</a:t>
          </a:r>
        </a:p>
      </dgm:t>
    </dgm:pt>
    <dgm:pt modelId="{B181219B-DD0A-412D-8A11-E7FF16606F09}" type="parTrans" cxnId="{91E09A6D-4C00-421B-925F-F41B7CFB7AD2}">
      <dgm:prSet/>
      <dgm:spPr/>
      <dgm:t>
        <a:bodyPr/>
        <a:lstStyle/>
        <a:p>
          <a:endParaRPr lang="en-US"/>
        </a:p>
      </dgm:t>
    </dgm:pt>
    <dgm:pt modelId="{65BE833A-6480-4D08-8259-E55E2A3369D2}" type="sibTrans" cxnId="{91E09A6D-4C00-421B-925F-F41B7CFB7AD2}">
      <dgm:prSet/>
      <dgm:spPr/>
      <dgm:t>
        <a:bodyPr/>
        <a:lstStyle/>
        <a:p>
          <a:endParaRPr lang="en-US"/>
        </a:p>
      </dgm:t>
    </dgm:pt>
    <dgm:pt modelId="{4D5E119E-5925-4EB3-A62F-DF25894994E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An isolated containers are created  on single physical server</a:t>
          </a:r>
        </a:p>
      </dgm:t>
    </dgm:pt>
    <dgm:pt modelId="{1C2119E7-687A-4372-A2C1-20C6968783ED}" type="parTrans" cxnId="{0259FC60-77C5-4F87-8BB1-65AF4A60212A}">
      <dgm:prSet/>
      <dgm:spPr/>
      <dgm:t>
        <a:bodyPr/>
        <a:lstStyle/>
        <a:p>
          <a:endParaRPr lang="en-US"/>
        </a:p>
      </dgm:t>
    </dgm:pt>
    <dgm:pt modelId="{E017EEFE-6229-4B19-8925-62A51411829E}" type="sibTrans" cxnId="{0259FC60-77C5-4F87-8BB1-65AF4A60212A}">
      <dgm:prSet/>
      <dgm:spPr/>
      <dgm:t>
        <a:bodyPr/>
        <a:lstStyle/>
        <a:p>
          <a:endParaRPr lang="en-US"/>
        </a:p>
      </dgm:t>
    </dgm:pt>
    <dgm:pt modelId="{D94AD4BF-7FC2-45EC-A8D3-5554946FFCD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The containers function like actual servers</a:t>
          </a:r>
        </a:p>
      </dgm:t>
    </dgm:pt>
    <dgm:pt modelId="{F50078B8-2898-4DC9-87A7-31C9CBE244F4}" type="parTrans" cxnId="{9C1A3B3B-F7C3-4140-AB62-6F5D45B23415}">
      <dgm:prSet/>
      <dgm:spPr/>
      <dgm:t>
        <a:bodyPr/>
        <a:lstStyle/>
        <a:p>
          <a:endParaRPr lang="en-US"/>
        </a:p>
      </dgm:t>
    </dgm:pt>
    <dgm:pt modelId="{C148F59F-B159-412A-B08E-8BF3809E1D81}" type="sibTrans" cxnId="{9C1A3B3B-F7C3-4140-AB62-6F5D45B23415}">
      <dgm:prSet/>
      <dgm:spPr/>
      <dgm:t>
        <a:bodyPr/>
        <a:lstStyle/>
        <a:p>
          <a:endParaRPr lang="en-US"/>
        </a:p>
      </dgm:t>
    </dgm:pt>
    <dgm:pt modelId="{6D86A199-B2CD-4C7F-8A26-EE12570F018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Examples: Jail, Virtual environment </a:t>
          </a:r>
        </a:p>
      </dgm:t>
    </dgm:pt>
    <dgm:pt modelId="{51F7F741-96A3-4BBB-B606-7C1B30D95312}" type="parTrans" cxnId="{E1F8BDB9-658D-4D9B-9A24-EB7CC5B080A8}">
      <dgm:prSet/>
      <dgm:spPr/>
      <dgm:t>
        <a:bodyPr/>
        <a:lstStyle/>
        <a:p>
          <a:endParaRPr lang="en-US"/>
        </a:p>
      </dgm:t>
    </dgm:pt>
    <dgm:pt modelId="{DDD9D94E-EC0B-4E2A-B5FC-B1865F82A176}" type="sibTrans" cxnId="{E1F8BDB9-658D-4D9B-9A24-EB7CC5B080A8}">
      <dgm:prSet/>
      <dgm:spPr/>
      <dgm:t>
        <a:bodyPr/>
        <a:lstStyle/>
        <a:p>
          <a:endParaRPr lang="en-US"/>
        </a:p>
      </dgm:t>
    </dgm:pt>
    <dgm:pt modelId="{1016FBB0-AC57-4C74-BD0E-16D9B605B6B0}" type="pres">
      <dgm:prSet presAssocID="{317A675C-5329-49CD-9963-B60E892F685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3701605-7263-4D59-AF85-AA8812B83089}" type="pres">
      <dgm:prSet presAssocID="{373667E0-5360-44DB-A9B5-DBAAFFAB780D}" presName="root" presStyleCnt="0">
        <dgm:presLayoutVars>
          <dgm:chMax/>
          <dgm:chPref val="4"/>
        </dgm:presLayoutVars>
      </dgm:prSet>
      <dgm:spPr/>
    </dgm:pt>
    <dgm:pt modelId="{8CC50F07-888F-459F-B57A-A5755B1A9961}" type="pres">
      <dgm:prSet presAssocID="{373667E0-5360-44DB-A9B5-DBAAFFAB780D}" presName="rootComposite" presStyleCnt="0">
        <dgm:presLayoutVars/>
      </dgm:prSet>
      <dgm:spPr/>
    </dgm:pt>
    <dgm:pt modelId="{AC52230F-2B6E-4E2D-8B4F-E9B27B2F3AF9}" type="pres">
      <dgm:prSet presAssocID="{373667E0-5360-44DB-A9B5-DBAAFFAB780D}" presName="rootText" presStyleLbl="node0" presStyleIdx="0" presStyleCnt="1" custScaleX="165964">
        <dgm:presLayoutVars>
          <dgm:chMax/>
          <dgm:chPref val="4"/>
        </dgm:presLayoutVars>
      </dgm:prSet>
      <dgm:spPr/>
    </dgm:pt>
    <dgm:pt modelId="{D5874199-8BBE-4AAC-9BD1-3C7531FD8D9B}" type="pres">
      <dgm:prSet presAssocID="{373667E0-5360-44DB-A9B5-DBAAFFAB780D}" presName="childShape" presStyleCnt="0">
        <dgm:presLayoutVars>
          <dgm:chMax val="0"/>
          <dgm:chPref val="0"/>
        </dgm:presLayoutVars>
      </dgm:prSet>
      <dgm:spPr/>
    </dgm:pt>
    <dgm:pt modelId="{8D593EF9-755D-40A4-A137-9FFF7B44DB99}" type="pres">
      <dgm:prSet presAssocID="{8C496C9F-0A0C-4D8A-89C3-B9B82DD083F2}" presName="childComposite" presStyleCnt="0">
        <dgm:presLayoutVars>
          <dgm:chMax val="0"/>
          <dgm:chPref val="0"/>
        </dgm:presLayoutVars>
      </dgm:prSet>
      <dgm:spPr/>
    </dgm:pt>
    <dgm:pt modelId="{380D3B09-E30D-4C8D-81C8-DC25401645B5}" type="pres">
      <dgm:prSet presAssocID="{8C496C9F-0A0C-4D8A-89C3-B9B82DD083F2}" presName="Image" presStyleLbl="node1" presStyleIdx="0" presStyleCnt="5"/>
      <dgm:spPr/>
    </dgm:pt>
    <dgm:pt modelId="{B6B1FAA5-222A-42D8-BA05-42F53D77D957}" type="pres">
      <dgm:prSet presAssocID="{8C496C9F-0A0C-4D8A-89C3-B9B82DD083F2}" presName="childText" presStyleLbl="lnNode1" presStyleIdx="0" presStyleCnt="5" custScaleX="207856">
        <dgm:presLayoutVars>
          <dgm:chMax val="0"/>
          <dgm:chPref val="0"/>
          <dgm:bulletEnabled val="1"/>
        </dgm:presLayoutVars>
      </dgm:prSet>
      <dgm:spPr/>
    </dgm:pt>
    <dgm:pt modelId="{7DC22A4F-958C-406A-85F2-3ACD595B4EEB}" type="pres">
      <dgm:prSet presAssocID="{AE62BF38-1E23-43C4-BC5C-8B28582D1ABB}" presName="childComposite" presStyleCnt="0">
        <dgm:presLayoutVars>
          <dgm:chMax val="0"/>
          <dgm:chPref val="0"/>
        </dgm:presLayoutVars>
      </dgm:prSet>
      <dgm:spPr/>
    </dgm:pt>
    <dgm:pt modelId="{CC2B15F8-ADB6-4C22-B811-616B9C49C682}" type="pres">
      <dgm:prSet presAssocID="{AE62BF38-1E23-43C4-BC5C-8B28582D1ABB}" presName="Image" presStyleLbl="node1" presStyleIdx="1" presStyleCnt="5"/>
      <dgm:spPr/>
    </dgm:pt>
    <dgm:pt modelId="{D0C8099F-55A1-4A77-A80C-B471673C98EB}" type="pres">
      <dgm:prSet presAssocID="{AE62BF38-1E23-43C4-BC5C-8B28582D1ABB}" presName="childText" presStyleLbl="lnNode1" presStyleIdx="1" presStyleCnt="5" custScaleX="209212">
        <dgm:presLayoutVars>
          <dgm:chMax val="0"/>
          <dgm:chPref val="0"/>
          <dgm:bulletEnabled val="1"/>
        </dgm:presLayoutVars>
      </dgm:prSet>
      <dgm:spPr/>
    </dgm:pt>
    <dgm:pt modelId="{1371FE8A-E701-4ABE-AABC-679FFC7E078A}" type="pres">
      <dgm:prSet presAssocID="{4D5E119E-5925-4EB3-A62F-DF25894994E8}" presName="childComposite" presStyleCnt="0">
        <dgm:presLayoutVars>
          <dgm:chMax val="0"/>
          <dgm:chPref val="0"/>
        </dgm:presLayoutVars>
      </dgm:prSet>
      <dgm:spPr/>
    </dgm:pt>
    <dgm:pt modelId="{82027169-B8E1-4299-BF77-09E26F33DA5B}" type="pres">
      <dgm:prSet presAssocID="{4D5E119E-5925-4EB3-A62F-DF25894994E8}" presName="Image" presStyleLbl="node1" presStyleIdx="2" presStyleCnt="5"/>
      <dgm:spPr/>
    </dgm:pt>
    <dgm:pt modelId="{DCEBFE14-B597-4917-B20F-4DF3071B5579}" type="pres">
      <dgm:prSet presAssocID="{4D5E119E-5925-4EB3-A62F-DF25894994E8}" presName="childText" presStyleLbl="lnNode1" presStyleIdx="2" presStyleCnt="5" custScaleX="209553">
        <dgm:presLayoutVars>
          <dgm:chMax val="0"/>
          <dgm:chPref val="0"/>
          <dgm:bulletEnabled val="1"/>
        </dgm:presLayoutVars>
      </dgm:prSet>
      <dgm:spPr/>
    </dgm:pt>
    <dgm:pt modelId="{16B5DDED-DC29-4025-8EA5-46598E91F170}" type="pres">
      <dgm:prSet presAssocID="{D94AD4BF-7FC2-45EC-A8D3-5554946FFCDF}" presName="childComposite" presStyleCnt="0">
        <dgm:presLayoutVars>
          <dgm:chMax val="0"/>
          <dgm:chPref val="0"/>
        </dgm:presLayoutVars>
      </dgm:prSet>
      <dgm:spPr/>
    </dgm:pt>
    <dgm:pt modelId="{DC17E2AB-5CEB-4802-9425-52A71FA277C5}" type="pres">
      <dgm:prSet presAssocID="{D94AD4BF-7FC2-45EC-A8D3-5554946FFCDF}" presName="Image" presStyleLbl="node1" presStyleIdx="3" presStyleCnt="5"/>
      <dgm:spPr/>
    </dgm:pt>
    <dgm:pt modelId="{CAF6BD93-81D7-470B-B8C7-53C45C4AE11A}" type="pres">
      <dgm:prSet presAssocID="{D94AD4BF-7FC2-45EC-A8D3-5554946FFCDF}" presName="childText" presStyleLbl="lnNode1" presStyleIdx="3" presStyleCnt="5" custScaleX="209894">
        <dgm:presLayoutVars>
          <dgm:chMax val="0"/>
          <dgm:chPref val="0"/>
          <dgm:bulletEnabled val="1"/>
        </dgm:presLayoutVars>
      </dgm:prSet>
      <dgm:spPr/>
    </dgm:pt>
    <dgm:pt modelId="{4F945FBE-C141-4040-A349-47C71577ABB5}" type="pres">
      <dgm:prSet presAssocID="{6D86A199-B2CD-4C7F-8A26-EE12570F0189}" presName="childComposite" presStyleCnt="0">
        <dgm:presLayoutVars>
          <dgm:chMax val="0"/>
          <dgm:chPref val="0"/>
        </dgm:presLayoutVars>
      </dgm:prSet>
      <dgm:spPr/>
    </dgm:pt>
    <dgm:pt modelId="{4D567DB0-F160-4DB5-B9DF-8DCA11DB4170}" type="pres">
      <dgm:prSet presAssocID="{6D86A199-B2CD-4C7F-8A26-EE12570F0189}" presName="Image" presStyleLbl="node1" presStyleIdx="4" presStyleCnt="5"/>
      <dgm:spPr/>
    </dgm:pt>
    <dgm:pt modelId="{8787315F-8FC1-4E3B-BF4E-C93FA2F7B962}" type="pres">
      <dgm:prSet presAssocID="{6D86A199-B2CD-4C7F-8A26-EE12570F0189}" presName="childText" presStyleLbl="lnNode1" presStyleIdx="4" presStyleCnt="5" custScaleX="209894">
        <dgm:presLayoutVars>
          <dgm:chMax val="0"/>
          <dgm:chPref val="0"/>
          <dgm:bulletEnabled val="1"/>
        </dgm:presLayoutVars>
      </dgm:prSet>
      <dgm:spPr/>
    </dgm:pt>
  </dgm:ptLst>
  <dgm:cxnLst>
    <dgm:cxn modelId="{45999B22-7D6E-4E92-AC1C-9E39445039BA}" type="presOf" srcId="{317A675C-5329-49CD-9963-B60E892F6850}" destId="{1016FBB0-AC57-4C74-BD0E-16D9B605B6B0}" srcOrd="0" destOrd="0" presId="urn:microsoft.com/office/officeart/2008/layout/PictureAccentList"/>
    <dgm:cxn modelId="{9C1A3B3B-F7C3-4140-AB62-6F5D45B23415}" srcId="{373667E0-5360-44DB-A9B5-DBAAFFAB780D}" destId="{D94AD4BF-7FC2-45EC-A8D3-5554946FFCDF}" srcOrd="3" destOrd="0" parTransId="{F50078B8-2898-4DC9-87A7-31C9CBE244F4}" sibTransId="{C148F59F-B159-412A-B08E-8BF3809E1D81}"/>
    <dgm:cxn modelId="{308B6060-BFE5-4BF8-8794-11FA1C6B9885}" type="presOf" srcId="{4D5E119E-5925-4EB3-A62F-DF25894994E8}" destId="{DCEBFE14-B597-4917-B20F-4DF3071B5579}" srcOrd="0" destOrd="0" presId="urn:microsoft.com/office/officeart/2008/layout/PictureAccentList"/>
    <dgm:cxn modelId="{0259FC60-77C5-4F87-8BB1-65AF4A60212A}" srcId="{373667E0-5360-44DB-A9B5-DBAAFFAB780D}" destId="{4D5E119E-5925-4EB3-A62F-DF25894994E8}" srcOrd="2" destOrd="0" parTransId="{1C2119E7-687A-4372-A2C1-20C6968783ED}" sibTransId="{E017EEFE-6229-4B19-8925-62A51411829E}"/>
    <dgm:cxn modelId="{91E09A6D-4C00-421B-925F-F41B7CFB7AD2}" srcId="{373667E0-5360-44DB-A9B5-DBAAFFAB780D}" destId="{AE62BF38-1E23-43C4-BC5C-8B28582D1ABB}" srcOrd="1" destOrd="0" parTransId="{B181219B-DD0A-412D-8A11-E7FF16606F09}" sibTransId="{65BE833A-6480-4D08-8259-E55E2A3369D2}"/>
    <dgm:cxn modelId="{635C7B59-131A-4659-87C9-4F0039A3BB07}" type="presOf" srcId="{8C496C9F-0A0C-4D8A-89C3-B9B82DD083F2}" destId="{B6B1FAA5-222A-42D8-BA05-42F53D77D957}" srcOrd="0" destOrd="0" presId="urn:microsoft.com/office/officeart/2008/layout/PictureAccentList"/>
    <dgm:cxn modelId="{40B6B88D-C308-4188-8372-B2F86360338D}" srcId="{317A675C-5329-49CD-9963-B60E892F6850}" destId="{373667E0-5360-44DB-A9B5-DBAAFFAB780D}" srcOrd="0" destOrd="0" parTransId="{BFF890BC-908C-4BA1-B711-5F792D99F194}" sibTransId="{376DB29E-7C61-4261-B07E-C4C794B77CDE}"/>
    <dgm:cxn modelId="{823DA0B8-6DD8-4894-BB14-A99A3F91BB06}" srcId="{373667E0-5360-44DB-A9B5-DBAAFFAB780D}" destId="{8C496C9F-0A0C-4D8A-89C3-B9B82DD083F2}" srcOrd="0" destOrd="0" parTransId="{BD05E007-3511-4CA6-BC46-75240926D925}" sibTransId="{C516DC7B-90B8-48A9-82EA-7BD849C56CCD}"/>
    <dgm:cxn modelId="{E1F8BDB9-658D-4D9B-9A24-EB7CC5B080A8}" srcId="{373667E0-5360-44DB-A9B5-DBAAFFAB780D}" destId="{6D86A199-B2CD-4C7F-8A26-EE12570F0189}" srcOrd="4" destOrd="0" parTransId="{51F7F741-96A3-4BBB-B606-7C1B30D95312}" sibTransId="{DDD9D94E-EC0B-4E2A-B5FC-B1865F82A176}"/>
    <dgm:cxn modelId="{6F60E4B9-702F-45DE-A8A8-5FDD176F6F33}" type="presOf" srcId="{D94AD4BF-7FC2-45EC-A8D3-5554946FFCDF}" destId="{CAF6BD93-81D7-470B-B8C7-53C45C4AE11A}" srcOrd="0" destOrd="0" presId="urn:microsoft.com/office/officeart/2008/layout/PictureAccentList"/>
    <dgm:cxn modelId="{DF73EACC-8509-4187-8414-71BFD31F5036}" type="presOf" srcId="{6D86A199-B2CD-4C7F-8A26-EE12570F0189}" destId="{8787315F-8FC1-4E3B-BF4E-C93FA2F7B962}" srcOrd="0" destOrd="0" presId="urn:microsoft.com/office/officeart/2008/layout/PictureAccentList"/>
    <dgm:cxn modelId="{9BBE8AD7-B632-4E3F-B76A-3B446F3941F6}" type="presOf" srcId="{AE62BF38-1E23-43C4-BC5C-8B28582D1ABB}" destId="{D0C8099F-55A1-4A77-A80C-B471673C98EB}" srcOrd="0" destOrd="0" presId="urn:microsoft.com/office/officeart/2008/layout/PictureAccentList"/>
    <dgm:cxn modelId="{C595BCEA-3E6E-44D8-AC0E-5EE568EF8210}" type="presOf" srcId="{373667E0-5360-44DB-A9B5-DBAAFFAB780D}" destId="{AC52230F-2B6E-4E2D-8B4F-E9B27B2F3AF9}" srcOrd="0" destOrd="0" presId="urn:microsoft.com/office/officeart/2008/layout/PictureAccentList"/>
    <dgm:cxn modelId="{A71F8A31-A08B-4E12-AE2E-03B7B3C141F9}" type="presParOf" srcId="{1016FBB0-AC57-4C74-BD0E-16D9B605B6B0}" destId="{63701605-7263-4D59-AF85-AA8812B83089}" srcOrd="0" destOrd="0" presId="urn:microsoft.com/office/officeart/2008/layout/PictureAccentList"/>
    <dgm:cxn modelId="{17310BB7-630F-4682-8A85-C6875E5A0DCC}" type="presParOf" srcId="{63701605-7263-4D59-AF85-AA8812B83089}" destId="{8CC50F07-888F-459F-B57A-A5755B1A9961}" srcOrd="0" destOrd="0" presId="urn:microsoft.com/office/officeart/2008/layout/PictureAccentList"/>
    <dgm:cxn modelId="{9CA48FDC-A3C2-4E5D-8B87-2E44F03D1DBA}" type="presParOf" srcId="{8CC50F07-888F-459F-B57A-A5755B1A9961}" destId="{AC52230F-2B6E-4E2D-8B4F-E9B27B2F3AF9}" srcOrd="0" destOrd="0" presId="urn:microsoft.com/office/officeart/2008/layout/PictureAccentList"/>
    <dgm:cxn modelId="{F95DBD33-F90F-421E-80A8-E72E1F991E57}" type="presParOf" srcId="{63701605-7263-4D59-AF85-AA8812B83089}" destId="{D5874199-8BBE-4AAC-9BD1-3C7531FD8D9B}" srcOrd="1" destOrd="0" presId="urn:microsoft.com/office/officeart/2008/layout/PictureAccentList"/>
    <dgm:cxn modelId="{39B2AC2B-FA02-45F9-A601-C16C7C7FDF4F}" type="presParOf" srcId="{D5874199-8BBE-4AAC-9BD1-3C7531FD8D9B}" destId="{8D593EF9-755D-40A4-A137-9FFF7B44DB99}" srcOrd="0" destOrd="0" presId="urn:microsoft.com/office/officeart/2008/layout/PictureAccentList"/>
    <dgm:cxn modelId="{F604F8B5-9E0F-41E5-BD5A-A992CE8BCC06}" type="presParOf" srcId="{8D593EF9-755D-40A4-A137-9FFF7B44DB99}" destId="{380D3B09-E30D-4C8D-81C8-DC25401645B5}" srcOrd="0" destOrd="0" presId="urn:microsoft.com/office/officeart/2008/layout/PictureAccentList"/>
    <dgm:cxn modelId="{8C5F6610-6BBA-4C5D-A0AD-FE30866B2A1E}" type="presParOf" srcId="{8D593EF9-755D-40A4-A137-9FFF7B44DB99}" destId="{B6B1FAA5-222A-42D8-BA05-42F53D77D957}" srcOrd="1" destOrd="0" presId="urn:microsoft.com/office/officeart/2008/layout/PictureAccentList"/>
    <dgm:cxn modelId="{78BDAC7F-5996-4737-9DE2-68BBFF1E3EC7}" type="presParOf" srcId="{D5874199-8BBE-4AAC-9BD1-3C7531FD8D9B}" destId="{7DC22A4F-958C-406A-85F2-3ACD595B4EEB}" srcOrd="1" destOrd="0" presId="urn:microsoft.com/office/officeart/2008/layout/PictureAccentList"/>
    <dgm:cxn modelId="{A20F771A-C9F6-4E13-AEFC-B51272EE122D}" type="presParOf" srcId="{7DC22A4F-958C-406A-85F2-3ACD595B4EEB}" destId="{CC2B15F8-ADB6-4C22-B811-616B9C49C682}" srcOrd="0" destOrd="0" presId="urn:microsoft.com/office/officeart/2008/layout/PictureAccentList"/>
    <dgm:cxn modelId="{2579197F-6C52-4E7E-B326-0C0C8648E79F}" type="presParOf" srcId="{7DC22A4F-958C-406A-85F2-3ACD595B4EEB}" destId="{D0C8099F-55A1-4A77-A80C-B471673C98EB}" srcOrd="1" destOrd="0" presId="urn:microsoft.com/office/officeart/2008/layout/PictureAccentList"/>
    <dgm:cxn modelId="{ECC0DCE8-6DF1-4DD8-B411-59D960EEAAE2}" type="presParOf" srcId="{D5874199-8BBE-4AAC-9BD1-3C7531FD8D9B}" destId="{1371FE8A-E701-4ABE-AABC-679FFC7E078A}" srcOrd="2" destOrd="0" presId="urn:microsoft.com/office/officeart/2008/layout/PictureAccentList"/>
    <dgm:cxn modelId="{FA83BA4F-90F1-4B9B-A925-CCA8D5A42FEC}" type="presParOf" srcId="{1371FE8A-E701-4ABE-AABC-679FFC7E078A}" destId="{82027169-B8E1-4299-BF77-09E26F33DA5B}" srcOrd="0" destOrd="0" presId="urn:microsoft.com/office/officeart/2008/layout/PictureAccentList"/>
    <dgm:cxn modelId="{EF3C8F93-9EA5-47D2-9FFA-EB885541EA91}" type="presParOf" srcId="{1371FE8A-E701-4ABE-AABC-679FFC7E078A}" destId="{DCEBFE14-B597-4917-B20F-4DF3071B5579}" srcOrd="1" destOrd="0" presId="urn:microsoft.com/office/officeart/2008/layout/PictureAccentList"/>
    <dgm:cxn modelId="{A603F971-C848-488A-A82D-036B1272A847}" type="presParOf" srcId="{D5874199-8BBE-4AAC-9BD1-3C7531FD8D9B}" destId="{16B5DDED-DC29-4025-8EA5-46598E91F170}" srcOrd="3" destOrd="0" presId="urn:microsoft.com/office/officeart/2008/layout/PictureAccentList"/>
    <dgm:cxn modelId="{3F7C8CA9-EBC5-4BEE-9127-63BC428B2BB9}" type="presParOf" srcId="{16B5DDED-DC29-4025-8EA5-46598E91F170}" destId="{DC17E2AB-5CEB-4802-9425-52A71FA277C5}" srcOrd="0" destOrd="0" presId="urn:microsoft.com/office/officeart/2008/layout/PictureAccentList"/>
    <dgm:cxn modelId="{B6D96672-B1BD-4F9F-B079-F81CC5F27B8E}" type="presParOf" srcId="{16B5DDED-DC29-4025-8EA5-46598E91F170}" destId="{CAF6BD93-81D7-470B-B8C7-53C45C4AE11A}" srcOrd="1" destOrd="0" presId="urn:microsoft.com/office/officeart/2008/layout/PictureAccentList"/>
    <dgm:cxn modelId="{947A3C14-174A-4A50-9E2C-48A052024172}" type="presParOf" srcId="{D5874199-8BBE-4AAC-9BD1-3C7531FD8D9B}" destId="{4F945FBE-C141-4040-A349-47C71577ABB5}" srcOrd="4" destOrd="0" presId="urn:microsoft.com/office/officeart/2008/layout/PictureAccentList"/>
    <dgm:cxn modelId="{67939692-FFF4-4F92-9400-2E4B2E491D3D}" type="presParOf" srcId="{4F945FBE-C141-4040-A349-47C71577ABB5}" destId="{4D567DB0-F160-4DB5-B9DF-8DCA11DB4170}" srcOrd="0" destOrd="0" presId="urn:microsoft.com/office/officeart/2008/layout/PictureAccentList"/>
    <dgm:cxn modelId="{838B2EE6-6244-461C-BEF6-FBE87D385A37}" type="presParOf" srcId="{4F945FBE-C141-4040-A349-47C71577ABB5}" destId="{8787315F-8FC1-4E3B-BF4E-C93FA2F7B962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BECB5B-1EE5-4032-AEFE-04176544307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317AF-880B-4BA9-A8A3-C4ABF31561F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3000" b="1" dirty="0">
              <a:solidFill>
                <a:schemeClr val="tx1"/>
              </a:solidFill>
            </a:rPr>
            <a:t>Library Level Virtualization</a:t>
          </a:r>
          <a:endParaRPr lang="en-US" sz="3000" dirty="0">
            <a:solidFill>
              <a:schemeClr val="tx1"/>
            </a:solidFill>
          </a:endParaRPr>
        </a:p>
      </dgm:t>
    </dgm:pt>
    <dgm:pt modelId="{08B92E5B-D2D5-401B-A453-DB0CB30A262E}" type="parTrans" cxnId="{82B1B256-8D34-4581-9846-036A97112DEF}">
      <dgm:prSet/>
      <dgm:spPr/>
      <dgm:t>
        <a:bodyPr/>
        <a:lstStyle/>
        <a:p>
          <a:endParaRPr lang="en-US"/>
        </a:p>
      </dgm:t>
    </dgm:pt>
    <dgm:pt modelId="{8BFC7BAC-6FBA-4A7D-B96A-CA7B0CC16368}" type="sibTrans" cxnId="{82B1B256-8D34-4581-9846-036A97112DEF}">
      <dgm:prSet/>
      <dgm:spPr/>
      <dgm:t>
        <a:bodyPr/>
        <a:lstStyle/>
        <a:p>
          <a:endParaRPr lang="en-US"/>
        </a:p>
      </dgm:t>
    </dgm:pt>
    <dgm:pt modelId="{53120788-00A8-49B7-B24F-D4CF156F0D6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500" dirty="0"/>
            <a:t>It is the final stage of virtualization deployment in cloud computing, utilized when intended to virtualize a single application.</a:t>
          </a:r>
        </a:p>
      </dgm:t>
    </dgm:pt>
    <dgm:pt modelId="{2A47260E-C89A-4866-9F33-9DC258CDD399}" type="parTrans" cxnId="{77513B2B-507A-41B7-8E35-3B7E8F8B61B5}">
      <dgm:prSet/>
      <dgm:spPr/>
      <dgm:t>
        <a:bodyPr/>
        <a:lstStyle/>
        <a:p>
          <a:endParaRPr lang="en-US"/>
        </a:p>
      </dgm:t>
    </dgm:pt>
    <dgm:pt modelId="{6DDADC5D-A978-4453-AFB4-4A9761E97F17}" type="sibTrans" cxnId="{77513B2B-507A-41B7-8E35-3B7E8F8B61B5}">
      <dgm:prSet/>
      <dgm:spPr/>
      <dgm:t>
        <a:bodyPr/>
        <a:lstStyle/>
        <a:p>
          <a:endParaRPr lang="en-US"/>
        </a:p>
      </dgm:t>
    </dgm:pt>
    <dgm:pt modelId="{7FAB5E3C-A520-4560-9D30-29BAA6E6CE7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500" dirty="0"/>
            <a:t>Also known as process level virtualization; since application typically run as a process.</a:t>
          </a:r>
        </a:p>
      </dgm:t>
    </dgm:pt>
    <dgm:pt modelId="{A011A8AC-9032-466F-B208-8F20196122D9}" type="parTrans" cxnId="{16720556-6B89-425B-9179-E5AD3A1FF23C}">
      <dgm:prSet/>
      <dgm:spPr/>
      <dgm:t>
        <a:bodyPr/>
        <a:lstStyle/>
        <a:p>
          <a:endParaRPr lang="en-US"/>
        </a:p>
      </dgm:t>
    </dgm:pt>
    <dgm:pt modelId="{D0DDFE03-7F5D-47BF-ACA3-4DA73FCEBF5E}" type="sibTrans" cxnId="{16720556-6B89-425B-9179-E5AD3A1FF23C}">
      <dgm:prSet/>
      <dgm:spPr/>
      <dgm:t>
        <a:bodyPr/>
        <a:lstStyle/>
        <a:p>
          <a:endParaRPr lang="en-US"/>
        </a:p>
      </dgm:t>
    </dgm:pt>
    <dgm:pt modelId="{48641395-A80A-42AC-9989-1D02C4C0240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500" dirty="0"/>
            <a:t>Examples JVM/ .NET CLR</a:t>
          </a:r>
        </a:p>
      </dgm:t>
    </dgm:pt>
    <dgm:pt modelId="{6D9DC903-B6D6-4B39-8454-81BE2610CE85}" type="parTrans" cxnId="{8E1F546A-5181-43A8-AAA7-EBDDFDC455D5}">
      <dgm:prSet/>
      <dgm:spPr/>
      <dgm:t>
        <a:bodyPr/>
        <a:lstStyle/>
        <a:p>
          <a:endParaRPr lang="en-US"/>
        </a:p>
      </dgm:t>
    </dgm:pt>
    <dgm:pt modelId="{D9276CE7-DE91-4126-8301-AF2E7DFA7F19}" type="sibTrans" cxnId="{8E1F546A-5181-43A8-AAA7-EBDDFDC455D5}">
      <dgm:prSet/>
      <dgm:spPr/>
      <dgm:t>
        <a:bodyPr/>
        <a:lstStyle/>
        <a:p>
          <a:endParaRPr lang="en-US"/>
        </a:p>
      </dgm:t>
    </dgm:pt>
    <dgm:pt modelId="{B8D26AA1-7ECD-4831-A0A2-B44F4FC72A71}" type="pres">
      <dgm:prSet presAssocID="{3ABECB5B-1EE5-4032-AEFE-04176544307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3CAA81A-9E31-4741-ADC3-82A00DCCCBD0}" type="pres">
      <dgm:prSet presAssocID="{4B2317AF-880B-4BA9-A8A3-C4ABF31561F5}" presName="root" presStyleCnt="0">
        <dgm:presLayoutVars>
          <dgm:chMax/>
          <dgm:chPref val="4"/>
        </dgm:presLayoutVars>
      </dgm:prSet>
      <dgm:spPr/>
    </dgm:pt>
    <dgm:pt modelId="{50CEEFA1-74FA-4098-A2DC-BB23655F9881}" type="pres">
      <dgm:prSet presAssocID="{4B2317AF-880B-4BA9-A8A3-C4ABF31561F5}" presName="rootComposite" presStyleCnt="0">
        <dgm:presLayoutVars/>
      </dgm:prSet>
      <dgm:spPr/>
    </dgm:pt>
    <dgm:pt modelId="{6009579D-892D-45A3-BB9E-19CC69242329}" type="pres">
      <dgm:prSet presAssocID="{4B2317AF-880B-4BA9-A8A3-C4ABF31561F5}" presName="rootText" presStyleLbl="node0" presStyleIdx="0" presStyleCnt="1" custScaleX="113525" custScaleY="66239" custLinFactNeighborX="2193" custLinFactNeighborY="-39217">
        <dgm:presLayoutVars>
          <dgm:chMax/>
          <dgm:chPref val="4"/>
        </dgm:presLayoutVars>
      </dgm:prSet>
      <dgm:spPr/>
    </dgm:pt>
    <dgm:pt modelId="{593BE7F4-EA44-4F1B-B992-0F2215D628CD}" type="pres">
      <dgm:prSet presAssocID="{4B2317AF-880B-4BA9-A8A3-C4ABF31561F5}" presName="childShape" presStyleCnt="0">
        <dgm:presLayoutVars>
          <dgm:chMax val="0"/>
          <dgm:chPref val="0"/>
        </dgm:presLayoutVars>
      </dgm:prSet>
      <dgm:spPr/>
    </dgm:pt>
    <dgm:pt modelId="{9EBB8854-F113-4722-A6C2-182987255D07}" type="pres">
      <dgm:prSet presAssocID="{53120788-00A8-49B7-B24F-D4CF156F0D6C}" presName="childComposite" presStyleCnt="0">
        <dgm:presLayoutVars>
          <dgm:chMax val="0"/>
          <dgm:chPref val="0"/>
        </dgm:presLayoutVars>
      </dgm:prSet>
      <dgm:spPr/>
    </dgm:pt>
    <dgm:pt modelId="{5839E771-A61E-440D-ACEC-3F9D318196E1}" type="pres">
      <dgm:prSet presAssocID="{53120788-00A8-49B7-B24F-D4CF156F0D6C}" presName="Image" presStyleLbl="node1" presStyleIdx="0" presStyleCnt="3" custScaleX="53667" custScaleY="77479" custLinFactNeighborX="-15287" custLinFactNeighborY="-466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99B681-D448-4499-905E-F891F3CCFFCA}" type="pres">
      <dgm:prSet presAssocID="{53120788-00A8-49B7-B24F-D4CF156F0D6C}" presName="childText" presStyleLbl="lnNode1" presStyleIdx="0" presStyleCnt="3" custScaleX="122670" custScaleY="96688" custLinFactNeighborX="677" custLinFactNeighborY="-43350">
        <dgm:presLayoutVars>
          <dgm:chMax val="0"/>
          <dgm:chPref val="0"/>
          <dgm:bulletEnabled val="1"/>
        </dgm:presLayoutVars>
      </dgm:prSet>
      <dgm:spPr/>
    </dgm:pt>
    <dgm:pt modelId="{B948F826-BA48-4470-B9A7-3A5F4187E3AE}" type="pres">
      <dgm:prSet presAssocID="{7FAB5E3C-A520-4560-9D30-29BAA6E6CE73}" presName="childComposite" presStyleCnt="0">
        <dgm:presLayoutVars>
          <dgm:chMax val="0"/>
          <dgm:chPref val="0"/>
        </dgm:presLayoutVars>
      </dgm:prSet>
      <dgm:spPr/>
    </dgm:pt>
    <dgm:pt modelId="{30AD102E-20AE-4AB6-B525-5D6038149682}" type="pres">
      <dgm:prSet presAssocID="{7FAB5E3C-A520-4560-9D30-29BAA6E6CE73}" presName="Image" presStyleLbl="node1" presStyleIdx="1" presStyleCnt="3" custScaleX="51946" custScaleY="70740" custLinFactNeighborX="-20468" custLinFactNeighborY="-3585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D4A59F-5772-4664-8AA9-C25BE59C4095}" type="pres">
      <dgm:prSet presAssocID="{7FAB5E3C-A520-4560-9D30-29BAA6E6CE73}" presName="childText" presStyleLbl="lnNode1" presStyleIdx="1" presStyleCnt="3" custScaleX="123507" custScaleY="68518" custLinFactNeighborX="145" custLinFactNeighborY="-33118">
        <dgm:presLayoutVars>
          <dgm:chMax val="0"/>
          <dgm:chPref val="0"/>
          <dgm:bulletEnabled val="1"/>
        </dgm:presLayoutVars>
      </dgm:prSet>
      <dgm:spPr/>
    </dgm:pt>
    <dgm:pt modelId="{03F385F2-9541-4559-BA83-698DD4C007A0}" type="pres">
      <dgm:prSet presAssocID="{48641395-A80A-42AC-9989-1D02C4C0240B}" presName="childComposite" presStyleCnt="0">
        <dgm:presLayoutVars>
          <dgm:chMax val="0"/>
          <dgm:chPref val="0"/>
        </dgm:presLayoutVars>
      </dgm:prSet>
      <dgm:spPr/>
    </dgm:pt>
    <dgm:pt modelId="{B3B798A0-F5EC-4B9E-B8D7-910680BB4C15}" type="pres">
      <dgm:prSet presAssocID="{48641395-A80A-42AC-9989-1D02C4C0240B}" presName="Image" presStyleLbl="node1" presStyleIdx="2" presStyleCnt="3" custScaleX="62981" custScaleY="70664" custLinFactNeighborX="-14736" custLinFactNeighborY="-411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445E227-3B42-46F2-9432-FAB09B667784}" type="pres">
      <dgm:prSet presAssocID="{48641395-A80A-42AC-9989-1D02C4C0240B}" presName="childText" presStyleLbl="lnNode1" presStyleIdx="2" presStyleCnt="3" custScaleX="126170" custLinFactNeighborX="5361" custLinFactNeighborY="-38589">
        <dgm:presLayoutVars>
          <dgm:chMax val="0"/>
          <dgm:chPref val="0"/>
          <dgm:bulletEnabled val="1"/>
        </dgm:presLayoutVars>
      </dgm:prSet>
      <dgm:spPr/>
    </dgm:pt>
  </dgm:ptLst>
  <dgm:cxnLst>
    <dgm:cxn modelId="{2CF30008-6480-499A-9E22-5E8256DF3826}" type="presOf" srcId="{48641395-A80A-42AC-9989-1D02C4C0240B}" destId="{5445E227-3B42-46F2-9432-FAB09B667784}" srcOrd="0" destOrd="0" presId="urn:microsoft.com/office/officeart/2008/layout/PictureAccentList"/>
    <dgm:cxn modelId="{99718C11-A651-4AA6-A7D4-F7102EB813A5}" type="presOf" srcId="{7FAB5E3C-A520-4560-9D30-29BAA6E6CE73}" destId="{DDD4A59F-5772-4664-8AA9-C25BE59C4095}" srcOrd="0" destOrd="0" presId="urn:microsoft.com/office/officeart/2008/layout/PictureAccentList"/>
    <dgm:cxn modelId="{77513B2B-507A-41B7-8E35-3B7E8F8B61B5}" srcId="{4B2317AF-880B-4BA9-A8A3-C4ABF31561F5}" destId="{53120788-00A8-49B7-B24F-D4CF156F0D6C}" srcOrd="0" destOrd="0" parTransId="{2A47260E-C89A-4866-9F33-9DC258CDD399}" sibTransId="{6DDADC5D-A978-4453-AFB4-4A9761E97F17}"/>
    <dgm:cxn modelId="{8E1F546A-5181-43A8-AAA7-EBDDFDC455D5}" srcId="{4B2317AF-880B-4BA9-A8A3-C4ABF31561F5}" destId="{48641395-A80A-42AC-9989-1D02C4C0240B}" srcOrd="2" destOrd="0" parTransId="{6D9DC903-B6D6-4B39-8454-81BE2610CE85}" sibTransId="{D9276CE7-DE91-4126-8301-AF2E7DFA7F19}"/>
    <dgm:cxn modelId="{16720556-6B89-425B-9179-E5AD3A1FF23C}" srcId="{4B2317AF-880B-4BA9-A8A3-C4ABF31561F5}" destId="{7FAB5E3C-A520-4560-9D30-29BAA6E6CE73}" srcOrd="1" destOrd="0" parTransId="{A011A8AC-9032-466F-B208-8F20196122D9}" sibTransId="{D0DDFE03-7F5D-47BF-ACA3-4DA73FCEBF5E}"/>
    <dgm:cxn modelId="{82B1B256-8D34-4581-9846-036A97112DEF}" srcId="{3ABECB5B-1EE5-4032-AEFE-04176544307A}" destId="{4B2317AF-880B-4BA9-A8A3-C4ABF31561F5}" srcOrd="0" destOrd="0" parTransId="{08B92E5B-D2D5-401B-A453-DB0CB30A262E}" sibTransId="{8BFC7BAC-6FBA-4A7D-B96A-CA7B0CC16368}"/>
    <dgm:cxn modelId="{C9EBBF7D-9566-4773-B24A-2A7CC206582D}" type="presOf" srcId="{4B2317AF-880B-4BA9-A8A3-C4ABF31561F5}" destId="{6009579D-892D-45A3-BB9E-19CC69242329}" srcOrd="0" destOrd="0" presId="urn:microsoft.com/office/officeart/2008/layout/PictureAccentList"/>
    <dgm:cxn modelId="{56AF589B-695E-46AF-9FE1-760EB28403AE}" type="presOf" srcId="{53120788-00A8-49B7-B24F-D4CF156F0D6C}" destId="{C999B681-D448-4499-905E-F891F3CCFFCA}" srcOrd="0" destOrd="0" presId="urn:microsoft.com/office/officeart/2008/layout/PictureAccentList"/>
    <dgm:cxn modelId="{936CFDE8-67ED-461A-A8E3-A2AB81D25705}" type="presOf" srcId="{3ABECB5B-1EE5-4032-AEFE-04176544307A}" destId="{B8D26AA1-7ECD-4831-A0A2-B44F4FC72A71}" srcOrd="0" destOrd="0" presId="urn:microsoft.com/office/officeart/2008/layout/PictureAccentList"/>
    <dgm:cxn modelId="{5B287A35-75BF-4B83-8558-75E84341B90A}" type="presParOf" srcId="{B8D26AA1-7ECD-4831-A0A2-B44F4FC72A71}" destId="{F3CAA81A-9E31-4741-ADC3-82A00DCCCBD0}" srcOrd="0" destOrd="0" presId="urn:microsoft.com/office/officeart/2008/layout/PictureAccentList"/>
    <dgm:cxn modelId="{E9793602-FCF3-471A-B766-4B631E1835DB}" type="presParOf" srcId="{F3CAA81A-9E31-4741-ADC3-82A00DCCCBD0}" destId="{50CEEFA1-74FA-4098-A2DC-BB23655F9881}" srcOrd="0" destOrd="0" presId="urn:microsoft.com/office/officeart/2008/layout/PictureAccentList"/>
    <dgm:cxn modelId="{AA3D02E0-664E-4042-BBBF-B6A8476475A4}" type="presParOf" srcId="{50CEEFA1-74FA-4098-A2DC-BB23655F9881}" destId="{6009579D-892D-45A3-BB9E-19CC69242329}" srcOrd="0" destOrd="0" presId="urn:microsoft.com/office/officeart/2008/layout/PictureAccentList"/>
    <dgm:cxn modelId="{9196C57B-C83B-4C57-A32D-1E7AD5B49A54}" type="presParOf" srcId="{F3CAA81A-9E31-4741-ADC3-82A00DCCCBD0}" destId="{593BE7F4-EA44-4F1B-B992-0F2215D628CD}" srcOrd="1" destOrd="0" presId="urn:microsoft.com/office/officeart/2008/layout/PictureAccentList"/>
    <dgm:cxn modelId="{26157BFD-29BC-42C6-BF5C-54DB31BC36EF}" type="presParOf" srcId="{593BE7F4-EA44-4F1B-B992-0F2215D628CD}" destId="{9EBB8854-F113-4722-A6C2-182987255D07}" srcOrd="0" destOrd="0" presId="urn:microsoft.com/office/officeart/2008/layout/PictureAccentList"/>
    <dgm:cxn modelId="{0FE26C03-A3E6-4DB2-AEC5-500CC734B020}" type="presParOf" srcId="{9EBB8854-F113-4722-A6C2-182987255D07}" destId="{5839E771-A61E-440D-ACEC-3F9D318196E1}" srcOrd="0" destOrd="0" presId="urn:microsoft.com/office/officeart/2008/layout/PictureAccentList"/>
    <dgm:cxn modelId="{0BFA086A-E8BD-43B3-BEAF-5A1EB3D1F8A1}" type="presParOf" srcId="{9EBB8854-F113-4722-A6C2-182987255D07}" destId="{C999B681-D448-4499-905E-F891F3CCFFCA}" srcOrd="1" destOrd="0" presId="urn:microsoft.com/office/officeart/2008/layout/PictureAccentList"/>
    <dgm:cxn modelId="{A3BE0D06-C72C-476D-88C2-A6C3F736924A}" type="presParOf" srcId="{593BE7F4-EA44-4F1B-B992-0F2215D628CD}" destId="{B948F826-BA48-4470-B9A7-3A5F4187E3AE}" srcOrd="1" destOrd="0" presId="urn:microsoft.com/office/officeart/2008/layout/PictureAccentList"/>
    <dgm:cxn modelId="{338454CC-8B9E-48E8-8E13-76635024F023}" type="presParOf" srcId="{B948F826-BA48-4470-B9A7-3A5F4187E3AE}" destId="{30AD102E-20AE-4AB6-B525-5D6038149682}" srcOrd="0" destOrd="0" presId="urn:microsoft.com/office/officeart/2008/layout/PictureAccentList"/>
    <dgm:cxn modelId="{D227ADE8-9AAE-4C3B-84A3-972A38E5FDD9}" type="presParOf" srcId="{B948F826-BA48-4470-B9A7-3A5F4187E3AE}" destId="{DDD4A59F-5772-4664-8AA9-C25BE59C4095}" srcOrd="1" destOrd="0" presId="urn:microsoft.com/office/officeart/2008/layout/PictureAccentList"/>
    <dgm:cxn modelId="{C0CAE8BA-EEE4-41B2-9D57-10B2503D3C16}" type="presParOf" srcId="{593BE7F4-EA44-4F1B-B992-0F2215D628CD}" destId="{03F385F2-9541-4559-BA83-698DD4C007A0}" srcOrd="2" destOrd="0" presId="urn:microsoft.com/office/officeart/2008/layout/PictureAccentList"/>
    <dgm:cxn modelId="{E5D382F6-2B54-47E3-8135-A0539ADE1321}" type="presParOf" srcId="{03F385F2-9541-4559-BA83-698DD4C007A0}" destId="{B3B798A0-F5EC-4B9E-B8D7-910680BB4C15}" srcOrd="0" destOrd="0" presId="urn:microsoft.com/office/officeart/2008/layout/PictureAccentList"/>
    <dgm:cxn modelId="{8318096C-69F1-4717-BEC3-4CC8E4310E89}" type="presParOf" srcId="{03F385F2-9541-4559-BA83-698DD4C007A0}" destId="{5445E227-3B42-46F2-9432-FAB09B667784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52D7D8-9EE4-4654-9F2B-E836B3D64A5B}" type="doc">
      <dgm:prSet loTypeId="urn:microsoft.com/office/officeart/2008/layout/Picture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249B3-B72A-4A25-87B6-57ABD80946C9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000" b="1" dirty="0">
              <a:solidFill>
                <a:schemeClr val="tx1"/>
              </a:solidFill>
            </a:rPr>
            <a:t>Application Level Virtualization</a:t>
          </a:r>
          <a:endParaRPr lang="en-US" sz="3000" dirty="0">
            <a:solidFill>
              <a:schemeClr val="tx1"/>
            </a:solidFill>
          </a:endParaRPr>
        </a:p>
      </dgm:t>
    </dgm:pt>
    <dgm:pt modelId="{F9F819ED-F331-4327-8D85-FFF377BC2045}" type="parTrans" cxnId="{7DCD66E8-C87B-424C-A0A2-B68740B932AE}">
      <dgm:prSet/>
      <dgm:spPr/>
      <dgm:t>
        <a:bodyPr/>
        <a:lstStyle/>
        <a:p>
          <a:endParaRPr lang="en-US"/>
        </a:p>
      </dgm:t>
    </dgm:pt>
    <dgm:pt modelId="{938B302E-EC9C-48CF-B021-E0A17B38C26A}" type="sibTrans" cxnId="{7DCD66E8-C87B-424C-A0A2-B68740B932AE}">
      <dgm:prSet/>
      <dgm:spPr/>
      <dgm:t>
        <a:bodyPr/>
        <a:lstStyle/>
        <a:p>
          <a:endParaRPr lang="en-US"/>
        </a:p>
      </dgm:t>
    </dgm:pt>
    <dgm:pt modelId="{03901FDF-AA82-4612-8C80-281955DA9BE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Applications utilize the user-level APIs from the libraries when the operating system is unmanageable.</a:t>
          </a:r>
        </a:p>
      </dgm:t>
    </dgm:pt>
    <dgm:pt modelId="{8C3CF740-6753-4D67-BCA6-ACCA0E810486}" type="parTrans" cxnId="{B6327C3B-8ECF-4A67-A8F0-BE38A4DED3A6}">
      <dgm:prSet/>
      <dgm:spPr/>
      <dgm:t>
        <a:bodyPr/>
        <a:lstStyle/>
        <a:p>
          <a:endParaRPr lang="en-US"/>
        </a:p>
      </dgm:t>
    </dgm:pt>
    <dgm:pt modelId="{E153EFD7-C126-42B8-924D-4E9489E03E66}" type="sibTrans" cxnId="{B6327C3B-8ECF-4A67-A8F0-BE38A4DED3A6}">
      <dgm:prSet/>
      <dgm:spPr/>
      <dgm:t>
        <a:bodyPr/>
        <a:lstStyle/>
        <a:p>
          <a:endParaRPr lang="en-US"/>
        </a:p>
      </dgm:t>
    </dgm:pt>
    <dgm:pt modelId="{414A5D07-083C-4ACB-944D-0C23071B747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Since API interfaces are good candidates for virtualization.</a:t>
          </a:r>
        </a:p>
      </dgm:t>
    </dgm:pt>
    <dgm:pt modelId="{2209CFEE-C69A-43DE-8242-209A73887560}" type="parTrans" cxnId="{EE2A1CAC-1B0F-4B78-B9E2-891A908024E8}">
      <dgm:prSet/>
      <dgm:spPr/>
      <dgm:t>
        <a:bodyPr/>
        <a:lstStyle/>
        <a:p>
          <a:endParaRPr lang="en-US"/>
        </a:p>
      </dgm:t>
    </dgm:pt>
    <dgm:pt modelId="{44A975B8-DBFF-4EEE-9C87-61B82FF82465}" type="sibTrans" cxnId="{EE2A1CAC-1B0F-4B78-B9E2-891A908024E8}">
      <dgm:prSet/>
      <dgm:spPr/>
      <dgm:t>
        <a:bodyPr/>
        <a:lstStyle/>
        <a:p>
          <a:endParaRPr lang="en-US"/>
        </a:p>
      </dgm:t>
    </dgm:pt>
    <dgm:pt modelId="{05D9C9E3-9A84-49A2-8606-5AB8376FD13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API hooks are used to control the communication between application and the rest of the system.</a:t>
          </a:r>
        </a:p>
      </dgm:t>
    </dgm:pt>
    <dgm:pt modelId="{C9B264BE-3C44-4E2C-AE63-7EEFBEF60CAB}" type="parTrans" cxnId="{F448A555-42ED-4D47-B44D-644A267F38F8}">
      <dgm:prSet/>
      <dgm:spPr/>
      <dgm:t>
        <a:bodyPr/>
        <a:lstStyle/>
        <a:p>
          <a:endParaRPr lang="en-US"/>
        </a:p>
      </dgm:t>
    </dgm:pt>
    <dgm:pt modelId="{FAB87BBB-AE69-4953-9AB1-62DD5860CA95}" type="sibTrans" cxnId="{F448A555-42ED-4D47-B44D-644A267F38F8}">
      <dgm:prSet/>
      <dgm:spPr/>
      <dgm:t>
        <a:bodyPr/>
        <a:lstStyle/>
        <a:p>
          <a:endParaRPr lang="en-US"/>
        </a:p>
      </dgm:t>
    </dgm:pt>
    <dgm:pt modelId="{523CC97E-19F2-4D34-9DAD-A55B868F859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Examples WINE / </a:t>
          </a:r>
          <a:r>
            <a:rPr lang="en-US" sz="2400" dirty="0" err="1"/>
            <a:t>vCUDA</a:t>
          </a:r>
          <a:endParaRPr lang="en-US" sz="2400" dirty="0"/>
        </a:p>
      </dgm:t>
    </dgm:pt>
    <dgm:pt modelId="{C1E2509A-7699-4E83-B712-EB0FFFC896A0}" type="parTrans" cxnId="{16BF4980-9379-4C15-B06D-D66EDD2D2338}">
      <dgm:prSet/>
      <dgm:spPr/>
      <dgm:t>
        <a:bodyPr/>
        <a:lstStyle/>
        <a:p>
          <a:endParaRPr lang="en-US"/>
        </a:p>
      </dgm:t>
    </dgm:pt>
    <dgm:pt modelId="{9F36C7B9-8E88-4553-BC27-C864D9B6EE75}" type="sibTrans" cxnId="{16BF4980-9379-4C15-B06D-D66EDD2D2338}">
      <dgm:prSet/>
      <dgm:spPr/>
      <dgm:t>
        <a:bodyPr/>
        <a:lstStyle/>
        <a:p>
          <a:endParaRPr lang="en-US"/>
        </a:p>
      </dgm:t>
    </dgm:pt>
    <dgm:pt modelId="{119DF3C7-EA2F-4114-B566-988EAB3685F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What is API?</a:t>
          </a:r>
        </a:p>
      </dgm:t>
    </dgm:pt>
    <dgm:pt modelId="{29163067-D0B6-4285-92C4-31C198F8251F}" type="parTrans" cxnId="{54FEC2D9-0305-4CA1-901B-0D02FCD4BEEC}">
      <dgm:prSet/>
      <dgm:spPr/>
      <dgm:t>
        <a:bodyPr/>
        <a:lstStyle/>
        <a:p>
          <a:endParaRPr lang="en-US"/>
        </a:p>
      </dgm:t>
    </dgm:pt>
    <dgm:pt modelId="{CC2BA93E-EC03-46C2-AD8B-0A427E0FEF80}" type="sibTrans" cxnId="{54FEC2D9-0305-4CA1-901B-0D02FCD4BEEC}">
      <dgm:prSet/>
      <dgm:spPr/>
      <dgm:t>
        <a:bodyPr/>
        <a:lstStyle/>
        <a:p>
          <a:endParaRPr lang="en-US"/>
        </a:p>
      </dgm:t>
    </dgm:pt>
    <dgm:pt modelId="{5D8DF5B6-F75A-4084-BC63-DD3C605D19F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API stands for Application Programming Interface. </a:t>
          </a:r>
        </a:p>
      </dgm:t>
    </dgm:pt>
    <dgm:pt modelId="{EEB68282-2FC3-49BE-A8E2-74D1E371C841}" type="parTrans" cxnId="{E8E75A2F-F1BE-409F-97D8-F591ED8B3980}">
      <dgm:prSet/>
      <dgm:spPr/>
      <dgm:t>
        <a:bodyPr/>
        <a:lstStyle/>
        <a:p>
          <a:endParaRPr lang="en-US"/>
        </a:p>
      </dgm:t>
    </dgm:pt>
    <dgm:pt modelId="{CD1C2824-AF31-40A4-9AA9-31534E84B92C}" type="sibTrans" cxnId="{E8E75A2F-F1BE-409F-97D8-F591ED8B3980}">
      <dgm:prSet/>
      <dgm:spPr/>
      <dgm:t>
        <a:bodyPr/>
        <a:lstStyle/>
        <a:p>
          <a:endParaRPr lang="en-US"/>
        </a:p>
      </dgm:t>
    </dgm:pt>
    <dgm:pt modelId="{AC73AD2B-CFC4-44E0-8A01-64E0558113E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Interface can be thought of as a contract of service between two applications. </a:t>
          </a:r>
        </a:p>
      </dgm:t>
    </dgm:pt>
    <dgm:pt modelId="{6C13948A-9A56-4682-9E67-DC4A4F4E689B}" type="parTrans" cxnId="{F8DFFE07-86C9-4AC5-937F-2DE4D02CCCD8}">
      <dgm:prSet/>
      <dgm:spPr/>
      <dgm:t>
        <a:bodyPr/>
        <a:lstStyle/>
        <a:p>
          <a:endParaRPr lang="en-US"/>
        </a:p>
      </dgm:t>
    </dgm:pt>
    <dgm:pt modelId="{E5C6FEDE-1DFB-402A-B9D4-F295841E2DFF}" type="sibTrans" cxnId="{F8DFFE07-86C9-4AC5-937F-2DE4D02CCCD8}">
      <dgm:prSet/>
      <dgm:spPr/>
      <dgm:t>
        <a:bodyPr/>
        <a:lstStyle/>
        <a:p>
          <a:endParaRPr lang="en-US"/>
        </a:p>
      </dgm:t>
    </dgm:pt>
    <dgm:pt modelId="{DD9BD6EE-F990-4F71-8417-24E74F13ED5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This contract defines how the two communicate with each other using requests and responses.</a:t>
          </a:r>
        </a:p>
      </dgm:t>
    </dgm:pt>
    <dgm:pt modelId="{6C245AF8-D1D9-4030-9EAE-3204A05A90BF}" type="parTrans" cxnId="{D07F7C27-6BE1-4437-B5E9-ABBCC4046356}">
      <dgm:prSet/>
      <dgm:spPr/>
      <dgm:t>
        <a:bodyPr/>
        <a:lstStyle/>
        <a:p>
          <a:endParaRPr lang="en-US"/>
        </a:p>
      </dgm:t>
    </dgm:pt>
    <dgm:pt modelId="{8419C061-AF0F-42CE-8E1E-CBE4DFB80A69}" type="sibTrans" cxnId="{D07F7C27-6BE1-4437-B5E9-ABBCC4046356}">
      <dgm:prSet/>
      <dgm:spPr/>
      <dgm:t>
        <a:bodyPr/>
        <a:lstStyle/>
        <a:p>
          <a:endParaRPr lang="en-US"/>
        </a:p>
      </dgm:t>
    </dgm:pt>
    <dgm:pt modelId="{1C6A81A6-5002-4327-8562-656044047D91}" type="pres">
      <dgm:prSet presAssocID="{9652D7D8-9EE4-4654-9F2B-E836B3D64A5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3C989E2-E787-4E35-9F07-D3FBC4BCF7AB}" type="pres">
      <dgm:prSet presAssocID="{122249B3-B72A-4A25-87B6-57ABD80946C9}" presName="root" presStyleCnt="0">
        <dgm:presLayoutVars>
          <dgm:chMax/>
          <dgm:chPref val="4"/>
        </dgm:presLayoutVars>
      </dgm:prSet>
      <dgm:spPr/>
    </dgm:pt>
    <dgm:pt modelId="{A01415CC-1697-4309-8DAE-24BA7F62B788}" type="pres">
      <dgm:prSet presAssocID="{122249B3-B72A-4A25-87B6-57ABD80946C9}" presName="rootComposite" presStyleCnt="0">
        <dgm:presLayoutVars/>
      </dgm:prSet>
      <dgm:spPr/>
    </dgm:pt>
    <dgm:pt modelId="{5FB58E37-6BC8-4B61-83A4-418CA3728BD2}" type="pres">
      <dgm:prSet presAssocID="{122249B3-B72A-4A25-87B6-57ABD80946C9}" presName="rootText" presStyleLbl="node0" presStyleIdx="0" presStyleCnt="1" custScaleX="185110">
        <dgm:presLayoutVars>
          <dgm:chMax/>
          <dgm:chPref val="4"/>
        </dgm:presLayoutVars>
      </dgm:prSet>
      <dgm:spPr/>
    </dgm:pt>
    <dgm:pt modelId="{1A4815DE-5AC9-43A4-9FB8-03A1580489F1}" type="pres">
      <dgm:prSet presAssocID="{122249B3-B72A-4A25-87B6-57ABD80946C9}" presName="childShape" presStyleCnt="0">
        <dgm:presLayoutVars>
          <dgm:chMax val="0"/>
          <dgm:chPref val="0"/>
        </dgm:presLayoutVars>
      </dgm:prSet>
      <dgm:spPr/>
    </dgm:pt>
    <dgm:pt modelId="{A85309C6-B4ED-41BA-973D-DDEEFD58BB8E}" type="pres">
      <dgm:prSet presAssocID="{03901FDF-AA82-4612-8C80-281955DA9BEC}" presName="childComposite" presStyleCnt="0">
        <dgm:presLayoutVars>
          <dgm:chMax val="0"/>
          <dgm:chPref val="0"/>
        </dgm:presLayoutVars>
      </dgm:prSet>
      <dgm:spPr/>
    </dgm:pt>
    <dgm:pt modelId="{5D736D07-5AC0-48C1-98B7-8A442B2D9183}" type="pres">
      <dgm:prSet presAssocID="{03901FDF-AA82-4612-8C80-281955DA9BEC}" presName="Image" presStyleLbl="node1" presStyleIdx="0" presStyleCnt="4" custScaleY="57831" custLinFactX="-44199" custLinFactNeighborX="-100000" custLinFactNeighborY="-16206"/>
      <dgm:spPr/>
    </dgm:pt>
    <dgm:pt modelId="{F4EFD5F4-15F9-47EE-8C5F-FAC92262E3FE}" type="pres">
      <dgm:prSet presAssocID="{03901FDF-AA82-4612-8C80-281955DA9BEC}" presName="childText" presStyleLbl="lnNode1" presStyleIdx="0" presStyleCnt="4" custScaleX="234363" custScaleY="109383" custLinFactNeighborX="16953" custLinFactNeighborY="-7697">
        <dgm:presLayoutVars>
          <dgm:chMax val="0"/>
          <dgm:chPref val="0"/>
          <dgm:bulletEnabled val="1"/>
        </dgm:presLayoutVars>
      </dgm:prSet>
      <dgm:spPr/>
    </dgm:pt>
    <dgm:pt modelId="{64E2C507-A2E1-45D3-8F27-747A1663E6F2}" type="pres">
      <dgm:prSet presAssocID="{05D9C9E3-9A84-49A2-8606-5AB8376FD133}" presName="childComposite" presStyleCnt="0">
        <dgm:presLayoutVars>
          <dgm:chMax val="0"/>
          <dgm:chPref val="0"/>
        </dgm:presLayoutVars>
      </dgm:prSet>
      <dgm:spPr/>
    </dgm:pt>
    <dgm:pt modelId="{5AB346A6-4493-491A-AC66-C824AFED4EB9}" type="pres">
      <dgm:prSet presAssocID="{05D9C9E3-9A84-49A2-8606-5AB8376FD133}" presName="Image" presStyleLbl="node1" presStyleIdx="1" presStyleCnt="4" custScaleY="75214" custLinFactX="-56982" custLinFactNeighborX="-100000" custLinFactNeighborY="-28862"/>
      <dgm:spPr/>
    </dgm:pt>
    <dgm:pt modelId="{E1C3C421-A54A-4C81-B63B-080C16EA167D}" type="pres">
      <dgm:prSet presAssocID="{05D9C9E3-9A84-49A2-8606-5AB8376FD133}" presName="childText" presStyleLbl="lnNode1" presStyleIdx="1" presStyleCnt="4" custScaleX="234363" custLinFactNeighborX="6918" custLinFactNeighborY="-18644">
        <dgm:presLayoutVars>
          <dgm:chMax val="0"/>
          <dgm:chPref val="0"/>
          <dgm:bulletEnabled val="1"/>
        </dgm:presLayoutVars>
      </dgm:prSet>
      <dgm:spPr/>
    </dgm:pt>
    <dgm:pt modelId="{C3BA0270-63FD-478B-9535-A2388F36B03C}" type="pres">
      <dgm:prSet presAssocID="{523CC97E-19F2-4D34-9DAD-A55B868F8598}" presName="childComposite" presStyleCnt="0">
        <dgm:presLayoutVars>
          <dgm:chMax val="0"/>
          <dgm:chPref val="0"/>
        </dgm:presLayoutVars>
      </dgm:prSet>
      <dgm:spPr/>
    </dgm:pt>
    <dgm:pt modelId="{F88C1B2C-BCF9-4CD3-8842-F0F4FC36EC2A}" type="pres">
      <dgm:prSet presAssocID="{523CC97E-19F2-4D34-9DAD-A55B868F8598}" presName="Image" presStyleLbl="node1" presStyleIdx="2" presStyleCnt="4" custLinFactX="-22674" custLinFactNeighborX="-100000" custLinFactNeighborY="-37072"/>
      <dgm:spPr/>
    </dgm:pt>
    <dgm:pt modelId="{389135E9-40B8-45F3-A210-B955EA42D758}" type="pres">
      <dgm:prSet presAssocID="{523CC97E-19F2-4D34-9DAD-A55B868F8598}" presName="childText" presStyleLbl="lnNode1" presStyleIdx="2" presStyleCnt="4" custScaleX="233937" custScaleY="87888" custLinFactNeighborX="1374" custLinFactNeighborY="-34763">
        <dgm:presLayoutVars>
          <dgm:chMax val="0"/>
          <dgm:chPref val="0"/>
          <dgm:bulletEnabled val="1"/>
        </dgm:presLayoutVars>
      </dgm:prSet>
      <dgm:spPr/>
    </dgm:pt>
    <dgm:pt modelId="{3D84E71D-E8ED-4877-B926-3D6C39E34B31}" type="pres">
      <dgm:prSet presAssocID="{119DF3C7-EA2F-4114-B566-988EAB3685FB}" presName="childComposite" presStyleCnt="0">
        <dgm:presLayoutVars>
          <dgm:chMax val="0"/>
          <dgm:chPref val="0"/>
        </dgm:presLayoutVars>
      </dgm:prSet>
      <dgm:spPr/>
    </dgm:pt>
    <dgm:pt modelId="{E8454915-CAD6-4336-BE7A-C052741B6ED4}" type="pres">
      <dgm:prSet presAssocID="{119DF3C7-EA2F-4114-B566-988EAB3685FB}" presName="Image" presStyleLbl="node1" presStyleIdx="3" presStyleCnt="4" custScaleX="132020" custScaleY="132366" custLinFactX="-45084" custLinFactNeighborX="-100000" custLinFactNeighborY="-74203"/>
      <dgm:spPr/>
    </dgm:pt>
    <dgm:pt modelId="{43A78902-C6C0-422A-A948-481D3729EFF1}" type="pres">
      <dgm:prSet presAssocID="{119DF3C7-EA2F-4114-B566-988EAB3685FB}" presName="childText" presStyleLbl="lnNode1" presStyleIdx="3" presStyleCnt="4" custScaleX="234363" custScaleY="289626" custLinFactNeighborX="7254" custLinFactNeighborY="-40743">
        <dgm:presLayoutVars>
          <dgm:chMax val="0"/>
          <dgm:chPref val="0"/>
          <dgm:bulletEnabled val="1"/>
        </dgm:presLayoutVars>
      </dgm:prSet>
      <dgm:spPr/>
    </dgm:pt>
  </dgm:ptLst>
  <dgm:cxnLst>
    <dgm:cxn modelId="{F8DFFE07-86C9-4AC5-937F-2DE4D02CCCD8}" srcId="{119DF3C7-EA2F-4114-B566-988EAB3685FB}" destId="{AC73AD2B-CFC4-44E0-8A01-64E0558113EF}" srcOrd="1" destOrd="0" parTransId="{6C13948A-9A56-4682-9E67-DC4A4F4E689B}" sibTransId="{E5C6FEDE-1DFB-402A-B9D4-F295841E2DFF}"/>
    <dgm:cxn modelId="{56A15414-3466-4081-A3F4-5BCC45BA727F}" type="presOf" srcId="{AC73AD2B-CFC4-44E0-8A01-64E0558113EF}" destId="{43A78902-C6C0-422A-A948-481D3729EFF1}" srcOrd="0" destOrd="2" presId="urn:microsoft.com/office/officeart/2008/layout/PictureAccentList"/>
    <dgm:cxn modelId="{D07F7C27-6BE1-4437-B5E9-ABBCC4046356}" srcId="{119DF3C7-EA2F-4114-B566-988EAB3685FB}" destId="{DD9BD6EE-F990-4F71-8417-24E74F13ED52}" srcOrd="2" destOrd="0" parTransId="{6C245AF8-D1D9-4030-9EAE-3204A05A90BF}" sibTransId="{8419C061-AF0F-42CE-8E1E-CBE4DFB80A69}"/>
    <dgm:cxn modelId="{E8E75A2F-F1BE-409F-97D8-F591ED8B3980}" srcId="{119DF3C7-EA2F-4114-B566-988EAB3685FB}" destId="{5D8DF5B6-F75A-4084-BC63-DD3C605D19FF}" srcOrd="0" destOrd="0" parTransId="{EEB68282-2FC3-49BE-A8E2-74D1E371C841}" sibTransId="{CD1C2824-AF31-40A4-9AA9-31534E84B92C}"/>
    <dgm:cxn modelId="{B6327C3B-8ECF-4A67-A8F0-BE38A4DED3A6}" srcId="{122249B3-B72A-4A25-87B6-57ABD80946C9}" destId="{03901FDF-AA82-4612-8C80-281955DA9BEC}" srcOrd="0" destOrd="0" parTransId="{8C3CF740-6753-4D67-BCA6-ACCA0E810486}" sibTransId="{E153EFD7-C126-42B8-924D-4E9489E03E66}"/>
    <dgm:cxn modelId="{B8A92A40-C1E5-4B55-ABAE-7B6B948BC425}" type="presOf" srcId="{414A5D07-083C-4ACB-944D-0C23071B747A}" destId="{F4EFD5F4-15F9-47EE-8C5F-FAC92262E3FE}" srcOrd="0" destOrd="1" presId="urn:microsoft.com/office/officeart/2008/layout/PictureAccentList"/>
    <dgm:cxn modelId="{FAB2625D-19B4-4D67-8DC5-7AF4691BE1E2}" type="presOf" srcId="{122249B3-B72A-4A25-87B6-57ABD80946C9}" destId="{5FB58E37-6BC8-4B61-83A4-418CA3728BD2}" srcOrd="0" destOrd="0" presId="urn:microsoft.com/office/officeart/2008/layout/PictureAccentList"/>
    <dgm:cxn modelId="{F4BDA741-B7F4-41AE-8DC8-6BEC21913DE6}" type="presOf" srcId="{5D8DF5B6-F75A-4084-BC63-DD3C605D19FF}" destId="{43A78902-C6C0-422A-A948-481D3729EFF1}" srcOrd="0" destOrd="1" presId="urn:microsoft.com/office/officeart/2008/layout/PictureAccentList"/>
    <dgm:cxn modelId="{7813726B-362C-4C6D-BD70-59403D294327}" type="presOf" srcId="{523CC97E-19F2-4D34-9DAD-A55B868F8598}" destId="{389135E9-40B8-45F3-A210-B955EA42D758}" srcOrd="0" destOrd="0" presId="urn:microsoft.com/office/officeart/2008/layout/PictureAccentList"/>
    <dgm:cxn modelId="{D8F8954F-1D3F-4526-9EB3-7C1B27522545}" type="presOf" srcId="{05D9C9E3-9A84-49A2-8606-5AB8376FD133}" destId="{E1C3C421-A54A-4C81-B63B-080C16EA167D}" srcOrd="0" destOrd="0" presId="urn:microsoft.com/office/officeart/2008/layout/PictureAccentList"/>
    <dgm:cxn modelId="{F448A555-42ED-4D47-B44D-644A267F38F8}" srcId="{122249B3-B72A-4A25-87B6-57ABD80946C9}" destId="{05D9C9E3-9A84-49A2-8606-5AB8376FD133}" srcOrd="1" destOrd="0" parTransId="{C9B264BE-3C44-4E2C-AE63-7EEFBEF60CAB}" sibTransId="{FAB87BBB-AE69-4953-9AB1-62DD5860CA95}"/>
    <dgm:cxn modelId="{4BEB3358-1689-4D3E-8067-00B9775D48F8}" type="presOf" srcId="{03901FDF-AA82-4612-8C80-281955DA9BEC}" destId="{F4EFD5F4-15F9-47EE-8C5F-FAC92262E3FE}" srcOrd="0" destOrd="0" presId="urn:microsoft.com/office/officeart/2008/layout/PictureAccentList"/>
    <dgm:cxn modelId="{16BF4980-9379-4C15-B06D-D66EDD2D2338}" srcId="{122249B3-B72A-4A25-87B6-57ABD80946C9}" destId="{523CC97E-19F2-4D34-9DAD-A55B868F8598}" srcOrd="2" destOrd="0" parTransId="{C1E2509A-7699-4E83-B712-EB0FFFC896A0}" sibTransId="{9F36C7B9-8E88-4553-BC27-C864D9B6EE75}"/>
    <dgm:cxn modelId="{F8C4BA8F-8ED4-4115-9A2A-6478A5E02189}" type="presOf" srcId="{DD9BD6EE-F990-4F71-8417-24E74F13ED52}" destId="{43A78902-C6C0-422A-A948-481D3729EFF1}" srcOrd="0" destOrd="3" presId="urn:microsoft.com/office/officeart/2008/layout/PictureAccentList"/>
    <dgm:cxn modelId="{B38DEB9B-BB7A-475B-8173-5F50051FF18A}" type="presOf" srcId="{9652D7D8-9EE4-4654-9F2B-E836B3D64A5B}" destId="{1C6A81A6-5002-4327-8562-656044047D91}" srcOrd="0" destOrd="0" presId="urn:microsoft.com/office/officeart/2008/layout/PictureAccentList"/>
    <dgm:cxn modelId="{EE2A1CAC-1B0F-4B78-B9E2-891A908024E8}" srcId="{03901FDF-AA82-4612-8C80-281955DA9BEC}" destId="{414A5D07-083C-4ACB-944D-0C23071B747A}" srcOrd="0" destOrd="0" parTransId="{2209CFEE-C69A-43DE-8242-209A73887560}" sibTransId="{44A975B8-DBFF-4EEE-9C87-61B82FF82465}"/>
    <dgm:cxn modelId="{54FEC2D9-0305-4CA1-901B-0D02FCD4BEEC}" srcId="{122249B3-B72A-4A25-87B6-57ABD80946C9}" destId="{119DF3C7-EA2F-4114-B566-988EAB3685FB}" srcOrd="3" destOrd="0" parTransId="{29163067-D0B6-4285-92C4-31C198F8251F}" sibTransId="{CC2BA93E-EC03-46C2-AD8B-0A427E0FEF80}"/>
    <dgm:cxn modelId="{7DCD66E8-C87B-424C-A0A2-B68740B932AE}" srcId="{9652D7D8-9EE4-4654-9F2B-E836B3D64A5B}" destId="{122249B3-B72A-4A25-87B6-57ABD80946C9}" srcOrd="0" destOrd="0" parTransId="{F9F819ED-F331-4327-8D85-FFF377BC2045}" sibTransId="{938B302E-EC9C-48CF-B021-E0A17B38C26A}"/>
    <dgm:cxn modelId="{719F54FE-087C-4BFD-BD85-616074D2F7A8}" type="presOf" srcId="{119DF3C7-EA2F-4114-B566-988EAB3685FB}" destId="{43A78902-C6C0-422A-A948-481D3729EFF1}" srcOrd="0" destOrd="0" presId="urn:microsoft.com/office/officeart/2008/layout/PictureAccentList"/>
    <dgm:cxn modelId="{BD74D4F5-7358-4170-9FE3-E6436A268923}" type="presParOf" srcId="{1C6A81A6-5002-4327-8562-656044047D91}" destId="{63C989E2-E787-4E35-9F07-D3FBC4BCF7AB}" srcOrd="0" destOrd="0" presId="urn:microsoft.com/office/officeart/2008/layout/PictureAccentList"/>
    <dgm:cxn modelId="{427AD0B7-4D3A-453E-9997-3E2CEA135C37}" type="presParOf" srcId="{63C989E2-E787-4E35-9F07-D3FBC4BCF7AB}" destId="{A01415CC-1697-4309-8DAE-24BA7F62B788}" srcOrd="0" destOrd="0" presId="urn:microsoft.com/office/officeart/2008/layout/PictureAccentList"/>
    <dgm:cxn modelId="{BCD0DA83-FDC1-4E1E-AF1B-DD5270735BF5}" type="presParOf" srcId="{A01415CC-1697-4309-8DAE-24BA7F62B788}" destId="{5FB58E37-6BC8-4B61-83A4-418CA3728BD2}" srcOrd="0" destOrd="0" presId="urn:microsoft.com/office/officeart/2008/layout/PictureAccentList"/>
    <dgm:cxn modelId="{EAB9A77D-9B89-4AED-8321-8D756FB8814A}" type="presParOf" srcId="{63C989E2-E787-4E35-9F07-D3FBC4BCF7AB}" destId="{1A4815DE-5AC9-43A4-9FB8-03A1580489F1}" srcOrd="1" destOrd="0" presId="urn:microsoft.com/office/officeart/2008/layout/PictureAccentList"/>
    <dgm:cxn modelId="{AB99EDAD-AE9E-4D38-A600-36937F532908}" type="presParOf" srcId="{1A4815DE-5AC9-43A4-9FB8-03A1580489F1}" destId="{A85309C6-B4ED-41BA-973D-DDEEFD58BB8E}" srcOrd="0" destOrd="0" presId="urn:microsoft.com/office/officeart/2008/layout/PictureAccentList"/>
    <dgm:cxn modelId="{16C49883-40B9-4105-A172-A8EA25F87EDF}" type="presParOf" srcId="{A85309C6-B4ED-41BA-973D-DDEEFD58BB8E}" destId="{5D736D07-5AC0-48C1-98B7-8A442B2D9183}" srcOrd="0" destOrd="0" presId="urn:microsoft.com/office/officeart/2008/layout/PictureAccentList"/>
    <dgm:cxn modelId="{2A94FBF6-E894-40F8-B702-5C7898D72E1F}" type="presParOf" srcId="{A85309C6-B4ED-41BA-973D-DDEEFD58BB8E}" destId="{F4EFD5F4-15F9-47EE-8C5F-FAC92262E3FE}" srcOrd="1" destOrd="0" presId="urn:microsoft.com/office/officeart/2008/layout/PictureAccentList"/>
    <dgm:cxn modelId="{3E56FDA8-34C9-4512-92CD-0CFB571DE3CA}" type="presParOf" srcId="{1A4815DE-5AC9-43A4-9FB8-03A1580489F1}" destId="{64E2C507-A2E1-45D3-8F27-747A1663E6F2}" srcOrd="1" destOrd="0" presId="urn:microsoft.com/office/officeart/2008/layout/PictureAccentList"/>
    <dgm:cxn modelId="{154E9D45-9025-4326-BB5D-A5891430CA51}" type="presParOf" srcId="{64E2C507-A2E1-45D3-8F27-747A1663E6F2}" destId="{5AB346A6-4493-491A-AC66-C824AFED4EB9}" srcOrd="0" destOrd="0" presId="urn:microsoft.com/office/officeart/2008/layout/PictureAccentList"/>
    <dgm:cxn modelId="{D1908E33-F7CB-4877-B442-645CC0F8C22A}" type="presParOf" srcId="{64E2C507-A2E1-45D3-8F27-747A1663E6F2}" destId="{E1C3C421-A54A-4C81-B63B-080C16EA167D}" srcOrd="1" destOrd="0" presId="urn:microsoft.com/office/officeart/2008/layout/PictureAccentList"/>
    <dgm:cxn modelId="{2E9D3C76-F5BD-41EE-BB9E-905D99630C23}" type="presParOf" srcId="{1A4815DE-5AC9-43A4-9FB8-03A1580489F1}" destId="{C3BA0270-63FD-478B-9535-A2388F36B03C}" srcOrd="2" destOrd="0" presId="urn:microsoft.com/office/officeart/2008/layout/PictureAccentList"/>
    <dgm:cxn modelId="{D3818172-3CF0-4618-ABB9-CDA34CAE0F55}" type="presParOf" srcId="{C3BA0270-63FD-478B-9535-A2388F36B03C}" destId="{F88C1B2C-BCF9-4CD3-8842-F0F4FC36EC2A}" srcOrd="0" destOrd="0" presId="urn:microsoft.com/office/officeart/2008/layout/PictureAccentList"/>
    <dgm:cxn modelId="{0B6EA4B3-77D5-44A1-AAC7-9FA2C962381C}" type="presParOf" srcId="{C3BA0270-63FD-478B-9535-A2388F36B03C}" destId="{389135E9-40B8-45F3-A210-B955EA42D758}" srcOrd="1" destOrd="0" presId="urn:microsoft.com/office/officeart/2008/layout/PictureAccentList"/>
    <dgm:cxn modelId="{4622D212-B155-4155-BDBE-B889207A472C}" type="presParOf" srcId="{1A4815DE-5AC9-43A4-9FB8-03A1580489F1}" destId="{3D84E71D-E8ED-4877-B926-3D6C39E34B31}" srcOrd="3" destOrd="0" presId="urn:microsoft.com/office/officeart/2008/layout/PictureAccentList"/>
    <dgm:cxn modelId="{8A3BD069-D3A5-490D-AA61-7296A22A5640}" type="presParOf" srcId="{3D84E71D-E8ED-4877-B926-3D6C39E34B31}" destId="{E8454915-CAD6-4336-BE7A-C052741B6ED4}" srcOrd="0" destOrd="0" presId="urn:microsoft.com/office/officeart/2008/layout/PictureAccentList"/>
    <dgm:cxn modelId="{DDE3725D-31D2-4FD1-A662-E1021CCD23ED}" type="presParOf" srcId="{3D84E71D-E8ED-4877-B926-3D6C39E34B31}" destId="{43A78902-C6C0-422A-A948-481D3729EFF1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23E801C-2D4B-4767-9FDF-1E813AE59438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03418B6-17DF-4B93-B5C6-47F479304E9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000" b="1" dirty="0"/>
            <a:t>Virtualization Structures /Tools and Mechanism</a:t>
          </a:r>
          <a:endParaRPr lang="en-US" sz="3000" dirty="0"/>
        </a:p>
      </dgm:t>
    </dgm:pt>
    <dgm:pt modelId="{9797FBAC-E8D3-437D-A24E-B53905315E78}" type="parTrans" cxnId="{C4E48542-3746-4269-8605-1CD1C152B07F}">
      <dgm:prSet/>
      <dgm:spPr/>
      <dgm:t>
        <a:bodyPr/>
        <a:lstStyle/>
        <a:p>
          <a:endParaRPr lang="en-US"/>
        </a:p>
      </dgm:t>
    </dgm:pt>
    <dgm:pt modelId="{D54604F5-9ECD-43F3-90CF-6F1499AD75A4}" type="sibTrans" cxnId="{C4E48542-3746-4269-8605-1CD1C152B07F}">
      <dgm:prSet/>
      <dgm:spPr/>
      <dgm:t>
        <a:bodyPr/>
        <a:lstStyle/>
        <a:p>
          <a:endParaRPr lang="en-US"/>
        </a:p>
      </dgm:t>
    </dgm:pt>
    <dgm:pt modelId="{76B9315F-2503-4BBB-B0CB-2B8F9D0E3976}">
      <dgm:prSet custT="1"/>
      <dgm:spPr/>
      <dgm:t>
        <a:bodyPr/>
        <a:lstStyle/>
        <a:p>
          <a:pPr algn="just"/>
          <a:r>
            <a:rPr lang="en-US" sz="2400" dirty="0"/>
            <a:t>In general, there are three typical classes of VM architecture.</a:t>
          </a:r>
        </a:p>
      </dgm:t>
    </dgm:pt>
    <dgm:pt modelId="{A6748D58-46AF-4353-8E66-A88722CDA2B9}" type="parTrans" cxnId="{22003471-F0C5-40A8-B139-3F07CACE5B33}">
      <dgm:prSet/>
      <dgm:spPr/>
      <dgm:t>
        <a:bodyPr/>
        <a:lstStyle/>
        <a:p>
          <a:endParaRPr lang="en-US"/>
        </a:p>
      </dgm:t>
    </dgm:pt>
    <dgm:pt modelId="{62C3F055-3C87-49E1-9835-AFF92D74E629}" type="sibTrans" cxnId="{22003471-F0C5-40A8-B139-3F07CACE5B33}">
      <dgm:prSet/>
      <dgm:spPr/>
      <dgm:t>
        <a:bodyPr/>
        <a:lstStyle/>
        <a:p>
          <a:endParaRPr lang="en-US"/>
        </a:p>
      </dgm:t>
    </dgm:pt>
    <dgm:pt modelId="{00CAE418-A7CB-4105-B6AB-2DB0209A8C51}">
      <dgm:prSet custT="1"/>
      <dgm:spPr/>
      <dgm:t>
        <a:bodyPr/>
        <a:lstStyle/>
        <a:p>
          <a:pPr algn="just"/>
          <a:r>
            <a:rPr lang="en-US" sz="2400" dirty="0"/>
            <a:t>Figure on the next slide shows the architectures of a machine before and after virtualization. </a:t>
          </a:r>
        </a:p>
      </dgm:t>
    </dgm:pt>
    <dgm:pt modelId="{F1970DF8-46ED-4139-A6C8-90FA8B7D3E55}" type="parTrans" cxnId="{34712776-D2C1-43B6-A0F7-DCC7AA02C04D}">
      <dgm:prSet/>
      <dgm:spPr/>
      <dgm:t>
        <a:bodyPr/>
        <a:lstStyle/>
        <a:p>
          <a:endParaRPr lang="en-US"/>
        </a:p>
      </dgm:t>
    </dgm:pt>
    <dgm:pt modelId="{254503DD-3609-4DA6-AED1-A4E0697225A0}" type="sibTrans" cxnId="{34712776-D2C1-43B6-A0F7-DCC7AA02C04D}">
      <dgm:prSet/>
      <dgm:spPr/>
      <dgm:t>
        <a:bodyPr/>
        <a:lstStyle/>
        <a:p>
          <a:endParaRPr lang="en-US"/>
        </a:p>
      </dgm:t>
    </dgm:pt>
    <dgm:pt modelId="{368A56ED-6655-4004-AC5E-D8BB3061C770}">
      <dgm:prSet custT="1"/>
      <dgm:spPr/>
      <dgm:t>
        <a:bodyPr/>
        <a:lstStyle/>
        <a:p>
          <a:pPr algn="just"/>
          <a:r>
            <a:rPr lang="en-US" sz="2400" dirty="0"/>
            <a:t>Before virtualization, the operating system manages the hardware.</a:t>
          </a:r>
        </a:p>
      </dgm:t>
    </dgm:pt>
    <dgm:pt modelId="{6BC1B2B5-6342-4C30-B58F-082FA14FE42E}" type="parTrans" cxnId="{C14432B2-43DD-49F4-8C28-468971C15D87}">
      <dgm:prSet/>
      <dgm:spPr/>
      <dgm:t>
        <a:bodyPr/>
        <a:lstStyle/>
        <a:p>
          <a:endParaRPr lang="en-US"/>
        </a:p>
      </dgm:t>
    </dgm:pt>
    <dgm:pt modelId="{071202EB-40CF-42DF-8D41-6B0DAF6EC19D}" type="sibTrans" cxnId="{C14432B2-43DD-49F4-8C28-468971C15D87}">
      <dgm:prSet/>
      <dgm:spPr/>
      <dgm:t>
        <a:bodyPr/>
        <a:lstStyle/>
        <a:p>
          <a:endParaRPr lang="en-US"/>
        </a:p>
      </dgm:t>
    </dgm:pt>
    <dgm:pt modelId="{9115B6FD-38BA-4F20-8054-9365DA8FB9A8}">
      <dgm:prSet custT="1"/>
      <dgm:spPr/>
      <dgm:t>
        <a:bodyPr/>
        <a:lstStyle/>
        <a:p>
          <a:pPr algn="just"/>
          <a:r>
            <a:rPr lang="en-US" sz="2400" dirty="0"/>
            <a:t>After virtualization, a virtualization layer is inserted between the hardware and the operating system.</a:t>
          </a:r>
        </a:p>
      </dgm:t>
    </dgm:pt>
    <dgm:pt modelId="{00CD76A5-E456-45BE-ABC3-15768A5664F1}" type="parTrans" cxnId="{53B5A93D-F8F2-4261-8DD2-F0E57FEB2CEE}">
      <dgm:prSet/>
      <dgm:spPr/>
      <dgm:t>
        <a:bodyPr/>
        <a:lstStyle/>
        <a:p>
          <a:endParaRPr lang="en-US"/>
        </a:p>
      </dgm:t>
    </dgm:pt>
    <dgm:pt modelId="{3485374B-0CC9-45A2-922B-3334405F3C31}" type="sibTrans" cxnId="{53B5A93D-F8F2-4261-8DD2-F0E57FEB2CEE}">
      <dgm:prSet/>
      <dgm:spPr/>
      <dgm:t>
        <a:bodyPr/>
        <a:lstStyle/>
        <a:p>
          <a:endParaRPr lang="en-US"/>
        </a:p>
      </dgm:t>
    </dgm:pt>
    <dgm:pt modelId="{A5944E2D-CE88-46CC-94E5-33789E227EF4}">
      <dgm:prSet custT="1"/>
      <dgm:spPr/>
      <dgm:t>
        <a:bodyPr/>
        <a:lstStyle/>
        <a:p>
          <a:pPr algn="just"/>
          <a:r>
            <a:rPr lang="en-US" sz="2400" dirty="0"/>
            <a:t>The virtualization layer is responsible for converting portions of the real hardware into virtual hardware.</a:t>
          </a:r>
        </a:p>
      </dgm:t>
    </dgm:pt>
    <dgm:pt modelId="{8DA5513F-7B24-437E-A358-6D22EA9A7BDC}" type="parTrans" cxnId="{0577A175-4077-4640-926B-CE3FEBD6FAC6}">
      <dgm:prSet/>
      <dgm:spPr/>
      <dgm:t>
        <a:bodyPr/>
        <a:lstStyle/>
        <a:p>
          <a:endParaRPr lang="en-US"/>
        </a:p>
      </dgm:t>
    </dgm:pt>
    <dgm:pt modelId="{724829B9-BF09-447B-8990-98F43818AD7A}" type="sibTrans" cxnId="{0577A175-4077-4640-926B-CE3FEBD6FAC6}">
      <dgm:prSet/>
      <dgm:spPr/>
      <dgm:t>
        <a:bodyPr/>
        <a:lstStyle/>
        <a:p>
          <a:endParaRPr lang="en-US"/>
        </a:p>
      </dgm:t>
    </dgm:pt>
    <dgm:pt modelId="{85CCB5B9-8799-462B-A0EE-77817F616DE8}" type="pres">
      <dgm:prSet presAssocID="{223E801C-2D4B-4767-9FDF-1E813AE5943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EA6F390-406D-4669-B2A6-B4C46A6EE121}" type="pres">
      <dgm:prSet presAssocID="{303418B6-17DF-4B93-B5C6-47F479304E9F}" presName="root" presStyleCnt="0">
        <dgm:presLayoutVars>
          <dgm:chMax/>
          <dgm:chPref val="4"/>
        </dgm:presLayoutVars>
      </dgm:prSet>
      <dgm:spPr/>
    </dgm:pt>
    <dgm:pt modelId="{D10700E3-9E27-4627-A966-99C3479E46D5}" type="pres">
      <dgm:prSet presAssocID="{303418B6-17DF-4B93-B5C6-47F479304E9F}" presName="rootComposite" presStyleCnt="0">
        <dgm:presLayoutVars/>
      </dgm:prSet>
      <dgm:spPr/>
    </dgm:pt>
    <dgm:pt modelId="{D65A1BC9-8AF0-4E32-B615-8130772E4348}" type="pres">
      <dgm:prSet presAssocID="{303418B6-17DF-4B93-B5C6-47F479304E9F}" presName="rootText" presStyleLbl="node0" presStyleIdx="0" presStyleCnt="1" custScaleX="164255">
        <dgm:presLayoutVars>
          <dgm:chMax/>
          <dgm:chPref val="4"/>
        </dgm:presLayoutVars>
      </dgm:prSet>
      <dgm:spPr/>
    </dgm:pt>
    <dgm:pt modelId="{F220295A-65C2-4A63-B15B-DF20D56A53F7}" type="pres">
      <dgm:prSet presAssocID="{303418B6-17DF-4B93-B5C6-47F479304E9F}" presName="childShape" presStyleCnt="0">
        <dgm:presLayoutVars>
          <dgm:chMax val="0"/>
          <dgm:chPref val="0"/>
        </dgm:presLayoutVars>
      </dgm:prSet>
      <dgm:spPr/>
    </dgm:pt>
    <dgm:pt modelId="{10EE5B02-B210-4E89-9F35-FD3FA607CF3D}" type="pres">
      <dgm:prSet presAssocID="{76B9315F-2503-4BBB-B0CB-2B8F9D0E3976}" presName="childComposite" presStyleCnt="0">
        <dgm:presLayoutVars>
          <dgm:chMax val="0"/>
          <dgm:chPref val="0"/>
        </dgm:presLayoutVars>
      </dgm:prSet>
      <dgm:spPr/>
    </dgm:pt>
    <dgm:pt modelId="{083D2C09-E378-478B-B269-E43DDD1ECF43}" type="pres">
      <dgm:prSet presAssocID="{76B9315F-2503-4BBB-B0CB-2B8F9D0E3976}" presName="Image" presStyleLbl="node1" presStyleIdx="0" presStyleCnt="5" custLinFactX="-70839" custLinFactNeighborX="-100000" custLinFactNeighborY="-12845"/>
      <dgm:spPr/>
    </dgm:pt>
    <dgm:pt modelId="{9D6894D2-59E3-4E4E-BC60-65FBB61EC666}" type="pres">
      <dgm:prSet presAssocID="{76B9315F-2503-4BBB-B0CB-2B8F9D0E3976}" presName="childText" presStyleLbl="lnNode1" presStyleIdx="0" presStyleCnt="5" custScaleX="209212" custLinFactNeighborX="-27352" custLinFactNeighborY="-11561">
        <dgm:presLayoutVars>
          <dgm:chMax val="0"/>
          <dgm:chPref val="0"/>
          <dgm:bulletEnabled val="1"/>
        </dgm:presLayoutVars>
      </dgm:prSet>
      <dgm:spPr/>
    </dgm:pt>
    <dgm:pt modelId="{4445E599-4289-422C-BD14-4623AAFFC347}" type="pres">
      <dgm:prSet presAssocID="{00CAE418-A7CB-4105-B6AB-2DB0209A8C51}" presName="childComposite" presStyleCnt="0">
        <dgm:presLayoutVars>
          <dgm:chMax val="0"/>
          <dgm:chPref val="0"/>
        </dgm:presLayoutVars>
      </dgm:prSet>
      <dgm:spPr/>
    </dgm:pt>
    <dgm:pt modelId="{1663B989-F071-4626-B260-079B034824DA}" type="pres">
      <dgm:prSet presAssocID="{00CAE418-A7CB-4105-B6AB-2DB0209A8C51}" presName="Image" presStyleLbl="node1" presStyleIdx="1" presStyleCnt="5"/>
      <dgm:spPr/>
    </dgm:pt>
    <dgm:pt modelId="{7CCE5753-0B36-41EA-86A2-987468DDDE12}" type="pres">
      <dgm:prSet presAssocID="{00CAE418-A7CB-4105-B6AB-2DB0209A8C51}" presName="childText" presStyleLbl="lnNode1" presStyleIdx="1" presStyleCnt="5" custScaleX="209553" custLinFactNeighborX="-2042" custLinFactNeighborY="-7732">
        <dgm:presLayoutVars>
          <dgm:chMax val="0"/>
          <dgm:chPref val="0"/>
          <dgm:bulletEnabled val="1"/>
        </dgm:presLayoutVars>
      </dgm:prSet>
      <dgm:spPr/>
    </dgm:pt>
    <dgm:pt modelId="{63672925-BF77-4B88-AA54-4015586E175A}" type="pres">
      <dgm:prSet presAssocID="{368A56ED-6655-4004-AC5E-D8BB3061C770}" presName="childComposite" presStyleCnt="0">
        <dgm:presLayoutVars>
          <dgm:chMax val="0"/>
          <dgm:chPref val="0"/>
        </dgm:presLayoutVars>
      </dgm:prSet>
      <dgm:spPr/>
    </dgm:pt>
    <dgm:pt modelId="{DD548745-92BC-4EA6-9A64-0BE5ADE6F8DD}" type="pres">
      <dgm:prSet presAssocID="{368A56ED-6655-4004-AC5E-D8BB3061C770}" presName="Image" presStyleLbl="node1" presStyleIdx="2" presStyleCnt="5" custScaleY="91196" custLinFactNeighborX="-1406" custLinFactNeighborY="-18138"/>
      <dgm:spPr/>
    </dgm:pt>
    <dgm:pt modelId="{70373CE0-F48D-472F-9223-998266E038EA}" type="pres">
      <dgm:prSet presAssocID="{368A56ED-6655-4004-AC5E-D8BB3061C770}" presName="childText" presStyleLbl="lnNode1" presStyleIdx="2" presStyleCnt="5" custScaleX="209894" custLinFactNeighborX="-1871" custLinFactNeighborY="-20619">
        <dgm:presLayoutVars>
          <dgm:chMax val="0"/>
          <dgm:chPref val="0"/>
          <dgm:bulletEnabled val="1"/>
        </dgm:presLayoutVars>
      </dgm:prSet>
      <dgm:spPr/>
    </dgm:pt>
    <dgm:pt modelId="{356A2D1A-76C7-497F-8016-B24A176D553C}" type="pres">
      <dgm:prSet presAssocID="{9115B6FD-38BA-4F20-8054-9365DA8FB9A8}" presName="childComposite" presStyleCnt="0">
        <dgm:presLayoutVars>
          <dgm:chMax val="0"/>
          <dgm:chPref val="0"/>
        </dgm:presLayoutVars>
      </dgm:prSet>
      <dgm:spPr/>
    </dgm:pt>
    <dgm:pt modelId="{89CC5287-82C2-4EE5-8C66-4DB705B605BF}" type="pres">
      <dgm:prSet presAssocID="{9115B6FD-38BA-4F20-8054-9365DA8FB9A8}" presName="Image" presStyleLbl="node1" presStyleIdx="3" presStyleCnt="5"/>
      <dgm:spPr/>
    </dgm:pt>
    <dgm:pt modelId="{8F5EBF09-A7CF-447E-BDCA-DD3B05B0A86B}" type="pres">
      <dgm:prSet presAssocID="{9115B6FD-38BA-4F20-8054-9365DA8FB9A8}" presName="childText" presStyleLbl="lnNode1" presStyleIdx="3" presStyleCnt="5" custScaleX="209894" custLinFactNeighborX="-1871" custLinFactNeighborY="-14176">
        <dgm:presLayoutVars>
          <dgm:chMax val="0"/>
          <dgm:chPref val="0"/>
          <dgm:bulletEnabled val="1"/>
        </dgm:presLayoutVars>
      </dgm:prSet>
      <dgm:spPr/>
    </dgm:pt>
    <dgm:pt modelId="{84454BE8-BD64-4AE4-96D5-5A2EDE445B6B}" type="pres">
      <dgm:prSet presAssocID="{A5944E2D-CE88-46CC-94E5-33789E227EF4}" presName="childComposite" presStyleCnt="0">
        <dgm:presLayoutVars>
          <dgm:chMax val="0"/>
          <dgm:chPref val="0"/>
        </dgm:presLayoutVars>
      </dgm:prSet>
      <dgm:spPr/>
    </dgm:pt>
    <dgm:pt modelId="{90CFC2AD-C626-4619-9904-A2B166C2D5FE}" type="pres">
      <dgm:prSet presAssocID="{A5944E2D-CE88-46CC-94E5-33789E227EF4}" presName="Image" presStyleLbl="node1" presStyleIdx="4" presStyleCnt="5" custScaleY="53980"/>
      <dgm:spPr/>
    </dgm:pt>
    <dgm:pt modelId="{4FBFE852-7899-4C31-89C2-35BDCDE4ED11}" type="pres">
      <dgm:prSet presAssocID="{A5944E2D-CE88-46CC-94E5-33789E227EF4}" presName="childText" presStyleLbl="lnNode1" presStyleIdx="4" presStyleCnt="5" custScaleX="209894" custLinFactNeighborX="-1871" custLinFactNeighborY="-17430">
        <dgm:presLayoutVars>
          <dgm:chMax val="0"/>
          <dgm:chPref val="0"/>
          <dgm:bulletEnabled val="1"/>
        </dgm:presLayoutVars>
      </dgm:prSet>
      <dgm:spPr/>
    </dgm:pt>
  </dgm:ptLst>
  <dgm:cxnLst>
    <dgm:cxn modelId="{53B5A93D-F8F2-4261-8DD2-F0E57FEB2CEE}" srcId="{303418B6-17DF-4B93-B5C6-47F479304E9F}" destId="{9115B6FD-38BA-4F20-8054-9365DA8FB9A8}" srcOrd="3" destOrd="0" parTransId="{00CD76A5-E456-45BE-ABC3-15768A5664F1}" sibTransId="{3485374B-0CC9-45A2-922B-3334405F3C31}"/>
    <dgm:cxn modelId="{C4E48542-3746-4269-8605-1CD1C152B07F}" srcId="{223E801C-2D4B-4767-9FDF-1E813AE59438}" destId="{303418B6-17DF-4B93-B5C6-47F479304E9F}" srcOrd="0" destOrd="0" parTransId="{9797FBAC-E8D3-437D-A24E-B53905315E78}" sibTransId="{D54604F5-9ECD-43F3-90CF-6F1499AD75A4}"/>
    <dgm:cxn modelId="{22003471-F0C5-40A8-B139-3F07CACE5B33}" srcId="{303418B6-17DF-4B93-B5C6-47F479304E9F}" destId="{76B9315F-2503-4BBB-B0CB-2B8F9D0E3976}" srcOrd="0" destOrd="0" parTransId="{A6748D58-46AF-4353-8E66-A88722CDA2B9}" sibTransId="{62C3F055-3C87-49E1-9835-AFF92D74E629}"/>
    <dgm:cxn modelId="{0577A175-4077-4640-926B-CE3FEBD6FAC6}" srcId="{303418B6-17DF-4B93-B5C6-47F479304E9F}" destId="{A5944E2D-CE88-46CC-94E5-33789E227EF4}" srcOrd="4" destOrd="0" parTransId="{8DA5513F-7B24-437E-A358-6D22EA9A7BDC}" sibTransId="{724829B9-BF09-447B-8990-98F43818AD7A}"/>
    <dgm:cxn modelId="{34712776-D2C1-43B6-A0F7-DCC7AA02C04D}" srcId="{303418B6-17DF-4B93-B5C6-47F479304E9F}" destId="{00CAE418-A7CB-4105-B6AB-2DB0209A8C51}" srcOrd="1" destOrd="0" parTransId="{F1970DF8-46ED-4139-A6C8-90FA8B7D3E55}" sibTransId="{254503DD-3609-4DA6-AED1-A4E0697225A0}"/>
    <dgm:cxn modelId="{8F3B8283-A361-4921-B342-07E0167A1B41}" type="presOf" srcId="{76B9315F-2503-4BBB-B0CB-2B8F9D0E3976}" destId="{9D6894D2-59E3-4E4E-BC60-65FBB61EC666}" srcOrd="0" destOrd="0" presId="urn:microsoft.com/office/officeart/2008/layout/PictureAccentList"/>
    <dgm:cxn modelId="{C30C0385-C6D3-4851-B36D-AF0C63EF7834}" type="presOf" srcId="{303418B6-17DF-4B93-B5C6-47F479304E9F}" destId="{D65A1BC9-8AF0-4E32-B615-8130772E4348}" srcOrd="0" destOrd="0" presId="urn:microsoft.com/office/officeart/2008/layout/PictureAccentList"/>
    <dgm:cxn modelId="{A4733DAD-A833-4B09-83FD-76B99FAE0C67}" type="presOf" srcId="{00CAE418-A7CB-4105-B6AB-2DB0209A8C51}" destId="{7CCE5753-0B36-41EA-86A2-987468DDDE12}" srcOrd="0" destOrd="0" presId="urn:microsoft.com/office/officeart/2008/layout/PictureAccentList"/>
    <dgm:cxn modelId="{C14432B2-43DD-49F4-8C28-468971C15D87}" srcId="{303418B6-17DF-4B93-B5C6-47F479304E9F}" destId="{368A56ED-6655-4004-AC5E-D8BB3061C770}" srcOrd="2" destOrd="0" parTransId="{6BC1B2B5-6342-4C30-B58F-082FA14FE42E}" sibTransId="{071202EB-40CF-42DF-8D41-6B0DAF6EC19D}"/>
    <dgm:cxn modelId="{290D58C0-D9C7-4755-91AF-E92F45FBC3FA}" type="presOf" srcId="{A5944E2D-CE88-46CC-94E5-33789E227EF4}" destId="{4FBFE852-7899-4C31-89C2-35BDCDE4ED11}" srcOrd="0" destOrd="0" presId="urn:microsoft.com/office/officeart/2008/layout/PictureAccentList"/>
    <dgm:cxn modelId="{5B31B6D7-9BE5-4F77-8579-A8895DC41340}" type="presOf" srcId="{9115B6FD-38BA-4F20-8054-9365DA8FB9A8}" destId="{8F5EBF09-A7CF-447E-BDCA-DD3B05B0A86B}" srcOrd="0" destOrd="0" presId="urn:microsoft.com/office/officeart/2008/layout/PictureAccentList"/>
    <dgm:cxn modelId="{59B751DC-EFFB-4E9A-86CD-818CD865403C}" type="presOf" srcId="{368A56ED-6655-4004-AC5E-D8BB3061C770}" destId="{70373CE0-F48D-472F-9223-998266E038EA}" srcOrd="0" destOrd="0" presId="urn:microsoft.com/office/officeart/2008/layout/PictureAccentList"/>
    <dgm:cxn modelId="{2B00BAFE-68F6-4700-9F35-1A87B343E4E9}" type="presOf" srcId="{223E801C-2D4B-4767-9FDF-1E813AE59438}" destId="{85CCB5B9-8799-462B-A0EE-77817F616DE8}" srcOrd="0" destOrd="0" presId="urn:microsoft.com/office/officeart/2008/layout/PictureAccentList"/>
    <dgm:cxn modelId="{E06A9469-6EB6-48F9-8279-6DD0B24CC892}" type="presParOf" srcId="{85CCB5B9-8799-462B-A0EE-77817F616DE8}" destId="{FEA6F390-406D-4669-B2A6-B4C46A6EE121}" srcOrd="0" destOrd="0" presId="urn:microsoft.com/office/officeart/2008/layout/PictureAccentList"/>
    <dgm:cxn modelId="{6C4D1D87-32BB-4D80-BC06-4B9FB7B2E229}" type="presParOf" srcId="{FEA6F390-406D-4669-B2A6-B4C46A6EE121}" destId="{D10700E3-9E27-4627-A966-99C3479E46D5}" srcOrd="0" destOrd="0" presId="urn:microsoft.com/office/officeart/2008/layout/PictureAccentList"/>
    <dgm:cxn modelId="{A106F911-C93F-4C9D-A6E9-E0C5F76C049E}" type="presParOf" srcId="{D10700E3-9E27-4627-A966-99C3479E46D5}" destId="{D65A1BC9-8AF0-4E32-B615-8130772E4348}" srcOrd="0" destOrd="0" presId="urn:microsoft.com/office/officeart/2008/layout/PictureAccentList"/>
    <dgm:cxn modelId="{A15320C3-D85C-4495-96A2-531F01B17709}" type="presParOf" srcId="{FEA6F390-406D-4669-B2A6-B4C46A6EE121}" destId="{F220295A-65C2-4A63-B15B-DF20D56A53F7}" srcOrd="1" destOrd="0" presId="urn:microsoft.com/office/officeart/2008/layout/PictureAccentList"/>
    <dgm:cxn modelId="{94C9D4F3-B3A0-4F7C-8FC5-937DFDD06AC3}" type="presParOf" srcId="{F220295A-65C2-4A63-B15B-DF20D56A53F7}" destId="{10EE5B02-B210-4E89-9F35-FD3FA607CF3D}" srcOrd="0" destOrd="0" presId="urn:microsoft.com/office/officeart/2008/layout/PictureAccentList"/>
    <dgm:cxn modelId="{68AB1C4B-0A57-455B-9665-245348341528}" type="presParOf" srcId="{10EE5B02-B210-4E89-9F35-FD3FA607CF3D}" destId="{083D2C09-E378-478B-B269-E43DDD1ECF43}" srcOrd="0" destOrd="0" presId="urn:microsoft.com/office/officeart/2008/layout/PictureAccentList"/>
    <dgm:cxn modelId="{8DFA0ED3-A789-4F4C-A91A-12DE3852D9CC}" type="presParOf" srcId="{10EE5B02-B210-4E89-9F35-FD3FA607CF3D}" destId="{9D6894D2-59E3-4E4E-BC60-65FBB61EC666}" srcOrd="1" destOrd="0" presId="urn:microsoft.com/office/officeart/2008/layout/PictureAccentList"/>
    <dgm:cxn modelId="{C1EBED85-F047-40EE-9358-1A4B3A9DEAC5}" type="presParOf" srcId="{F220295A-65C2-4A63-B15B-DF20D56A53F7}" destId="{4445E599-4289-422C-BD14-4623AAFFC347}" srcOrd="1" destOrd="0" presId="urn:microsoft.com/office/officeart/2008/layout/PictureAccentList"/>
    <dgm:cxn modelId="{F6C623DA-FE11-45E5-AD72-A86F573FFB61}" type="presParOf" srcId="{4445E599-4289-422C-BD14-4623AAFFC347}" destId="{1663B989-F071-4626-B260-079B034824DA}" srcOrd="0" destOrd="0" presId="urn:microsoft.com/office/officeart/2008/layout/PictureAccentList"/>
    <dgm:cxn modelId="{3B8FCBA5-E5C4-41E7-A41C-1BA6F163E97C}" type="presParOf" srcId="{4445E599-4289-422C-BD14-4623AAFFC347}" destId="{7CCE5753-0B36-41EA-86A2-987468DDDE12}" srcOrd="1" destOrd="0" presId="urn:microsoft.com/office/officeart/2008/layout/PictureAccentList"/>
    <dgm:cxn modelId="{0B9E99AB-A0C0-4630-9471-E01E03AA6BF0}" type="presParOf" srcId="{F220295A-65C2-4A63-B15B-DF20D56A53F7}" destId="{63672925-BF77-4B88-AA54-4015586E175A}" srcOrd="2" destOrd="0" presId="urn:microsoft.com/office/officeart/2008/layout/PictureAccentList"/>
    <dgm:cxn modelId="{B5B369E8-677A-4035-8512-9075ED375852}" type="presParOf" srcId="{63672925-BF77-4B88-AA54-4015586E175A}" destId="{DD548745-92BC-4EA6-9A64-0BE5ADE6F8DD}" srcOrd="0" destOrd="0" presId="urn:microsoft.com/office/officeart/2008/layout/PictureAccentList"/>
    <dgm:cxn modelId="{B8627F62-DBD2-4AD1-80DE-362315D164CC}" type="presParOf" srcId="{63672925-BF77-4B88-AA54-4015586E175A}" destId="{70373CE0-F48D-472F-9223-998266E038EA}" srcOrd="1" destOrd="0" presId="urn:microsoft.com/office/officeart/2008/layout/PictureAccentList"/>
    <dgm:cxn modelId="{0DECDEF1-EC33-42D2-AAA5-C7EFC40ADBA0}" type="presParOf" srcId="{F220295A-65C2-4A63-B15B-DF20D56A53F7}" destId="{356A2D1A-76C7-497F-8016-B24A176D553C}" srcOrd="3" destOrd="0" presId="urn:microsoft.com/office/officeart/2008/layout/PictureAccentList"/>
    <dgm:cxn modelId="{634A10AF-B500-439E-A870-FAD83C12FB87}" type="presParOf" srcId="{356A2D1A-76C7-497F-8016-B24A176D553C}" destId="{89CC5287-82C2-4EE5-8C66-4DB705B605BF}" srcOrd="0" destOrd="0" presId="urn:microsoft.com/office/officeart/2008/layout/PictureAccentList"/>
    <dgm:cxn modelId="{456550DD-4190-4490-9BAD-370B8A6A2BD1}" type="presParOf" srcId="{356A2D1A-76C7-497F-8016-B24A176D553C}" destId="{8F5EBF09-A7CF-447E-BDCA-DD3B05B0A86B}" srcOrd="1" destOrd="0" presId="urn:microsoft.com/office/officeart/2008/layout/PictureAccentList"/>
    <dgm:cxn modelId="{146E2FEA-DA4C-4580-87AC-5D3FB94BB7DB}" type="presParOf" srcId="{F220295A-65C2-4A63-B15B-DF20D56A53F7}" destId="{84454BE8-BD64-4AE4-96D5-5A2EDE445B6B}" srcOrd="4" destOrd="0" presId="urn:microsoft.com/office/officeart/2008/layout/PictureAccentList"/>
    <dgm:cxn modelId="{2C7A4799-1F50-48D6-A3A5-884500E92CD9}" type="presParOf" srcId="{84454BE8-BD64-4AE4-96D5-5A2EDE445B6B}" destId="{90CFC2AD-C626-4619-9904-A2B166C2D5FE}" srcOrd="0" destOrd="0" presId="urn:microsoft.com/office/officeart/2008/layout/PictureAccentList"/>
    <dgm:cxn modelId="{4C6DCB9D-20DD-4277-B65F-F12CD3E75012}" type="presParOf" srcId="{84454BE8-BD64-4AE4-96D5-5A2EDE445B6B}" destId="{4FBFE852-7899-4C31-89C2-35BDCDE4ED11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DFCD43-9E73-4903-99DF-0F62EC67ACE7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21E566C-94BF-4A3A-A5B8-D1400ED319D9}">
      <dgm:prSet/>
      <dgm:spPr/>
      <dgm:t>
        <a:bodyPr/>
        <a:lstStyle/>
        <a:p>
          <a:r>
            <a:rPr lang="en-US" b="1" dirty="0"/>
            <a:t>Virtualization Structures /Tools and Mechanism</a:t>
          </a:r>
          <a:endParaRPr lang="en-US" dirty="0"/>
        </a:p>
      </dgm:t>
    </dgm:pt>
    <dgm:pt modelId="{42C774E0-66E4-4065-A43F-C0C80A65DD20}" type="parTrans" cxnId="{530751CA-4101-44EA-9D66-A2BB3C9171FA}">
      <dgm:prSet/>
      <dgm:spPr/>
      <dgm:t>
        <a:bodyPr/>
        <a:lstStyle/>
        <a:p>
          <a:endParaRPr lang="en-US"/>
        </a:p>
      </dgm:t>
    </dgm:pt>
    <dgm:pt modelId="{EB6BB19D-40A5-473B-827F-A1EF165AE750}" type="sibTrans" cxnId="{530751CA-4101-44EA-9D66-A2BB3C9171FA}">
      <dgm:prSet/>
      <dgm:spPr/>
      <dgm:t>
        <a:bodyPr/>
        <a:lstStyle/>
        <a:p>
          <a:endParaRPr lang="en-US"/>
        </a:p>
      </dgm:t>
    </dgm:pt>
    <dgm:pt modelId="{EBF9C911-D64D-4C73-B086-8D415A3C27D9}" type="pres">
      <dgm:prSet presAssocID="{C6DFCD43-9E73-4903-99DF-0F62EC67ACE7}" presName="linear" presStyleCnt="0">
        <dgm:presLayoutVars>
          <dgm:animLvl val="lvl"/>
          <dgm:resizeHandles val="exact"/>
        </dgm:presLayoutVars>
      </dgm:prSet>
      <dgm:spPr/>
    </dgm:pt>
    <dgm:pt modelId="{23B3A106-4466-431F-9645-18AD60A043B4}" type="pres">
      <dgm:prSet presAssocID="{421E566C-94BF-4A3A-A5B8-D1400ED319D9}" presName="parentText" presStyleLbl="node1" presStyleIdx="0" presStyleCnt="1" custScaleY="151003">
        <dgm:presLayoutVars>
          <dgm:chMax val="0"/>
          <dgm:bulletEnabled val="1"/>
        </dgm:presLayoutVars>
      </dgm:prSet>
      <dgm:spPr/>
    </dgm:pt>
  </dgm:ptLst>
  <dgm:cxnLst>
    <dgm:cxn modelId="{7B393000-394D-46FE-8244-AD1E12021CC1}" type="presOf" srcId="{C6DFCD43-9E73-4903-99DF-0F62EC67ACE7}" destId="{EBF9C911-D64D-4C73-B086-8D415A3C27D9}" srcOrd="0" destOrd="0" presId="urn:microsoft.com/office/officeart/2005/8/layout/vList2"/>
    <dgm:cxn modelId="{530751CA-4101-44EA-9D66-A2BB3C9171FA}" srcId="{C6DFCD43-9E73-4903-99DF-0F62EC67ACE7}" destId="{421E566C-94BF-4A3A-A5B8-D1400ED319D9}" srcOrd="0" destOrd="0" parTransId="{42C774E0-66E4-4065-A43F-C0C80A65DD20}" sibTransId="{EB6BB19D-40A5-473B-827F-A1EF165AE750}"/>
    <dgm:cxn modelId="{20D485DD-CF52-4340-A46B-7547FF1E43CD}" type="presOf" srcId="{421E566C-94BF-4A3A-A5B8-D1400ED319D9}" destId="{23B3A106-4466-431F-9645-18AD60A043B4}" srcOrd="0" destOrd="0" presId="urn:microsoft.com/office/officeart/2005/8/layout/vList2"/>
    <dgm:cxn modelId="{EAE2180E-B96E-41FF-AA8D-63BA0D41198C}" type="presParOf" srcId="{EBF9C911-D64D-4C73-B086-8D415A3C27D9}" destId="{23B3A106-4466-431F-9645-18AD60A043B4}" srcOrd="0" destOrd="0" presId="urn:microsoft.com/office/officeart/2005/8/layout/vList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A11A2A-0423-44D0-AE9F-C9DEC5DCAFC7}" type="doc">
      <dgm:prSet loTypeId="urn:microsoft.com/office/officeart/2008/layout/PictureAccent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A66FC3-FBE1-4877-95BB-D911F23C7D7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100" b="1" dirty="0"/>
            <a:t>Virtualization Structures /Tools and Mechanism</a:t>
          </a:r>
          <a:endParaRPr lang="en-US" sz="3100" dirty="0"/>
        </a:p>
      </dgm:t>
    </dgm:pt>
    <dgm:pt modelId="{0E92C936-5B93-45A9-AE17-CD4A7F4F8298}" type="parTrans" cxnId="{6EFE7B0A-DB8B-43F4-940F-F7AFF98C6B4F}">
      <dgm:prSet/>
      <dgm:spPr/>
      <dgm:t>
        <a:bodyPr/>
        <a:lstStyle/>
        <a:p>
          <a:endParaRPr lang="en-US"/>
        </a:p>
      </dgm:t>
    </dgm:pt>
    <dgm:pt modelId="{50E7B717-7D3F-42F7-B76D-3A8FAA255EFB}" type="sibTrans" cxnId="{6EFE7B0A-DB8B-43F4-940F-F7AFF98C6B4F}">
      <dgm:prSet/>
      <dgm:spPr/>
      <dgm:t>
        <a:bodyPr/>
        <a:lstStyle/>
        <a:p>
          <a:endParaRPr lang="en-US"/>
        </a:p>
      </dgm:t>
    </dgm:pt>
    <dgm:pt modelId="{FCF3BC97-3486-4681-A974-8DC9E4123616}">
      <dgm:prSet custT="1"/>
      <dgm:spPr/>
      <dgm:t>
        <a:bodyPr/>
        <a:lstStyle/>
        <a:p>
          <a:pPr algn="just"/>
          <a:r>
            <a:rPr lang="en-US" sz="2700" dirty="0"/>
            <a:t>OS such as Linux and Windows can run on the same physical machine, simultaneously.</a:t>
          </a:r>
        </a:p>
      </dgm:t>
    </dgm:pt>
    <dgm:pt modelId="{BBCB0C93-EA51-461C-A793-773A1FC06276}" type="parTrans" cxnId="{9C9A84E9-986F-4536-A067-E723D6108B38}">
      <dgm:prSet/>
      <dgm:spPr/>
      <dgm:t>
        <a:bodyPr/>
        <a:lstStyle/>
        <a:p>
          <a:endParaRPr lang="en-US"/>
        </a:p>
      </dgm:t>
    </dgm:pt>
    <dgm:pt modelId="{A41224D4-A984-4022-B5B1-6B58086392C0}" type="sibTrans" cxnId="{9C9A84E9-986F-4536-A067-E723D6108B38}">
      <dgm:prSet/>
      <dgm:spPr/>
      <dgm:t>
        <a:bodyPr/>
        <a:lstStyle/>
        <a:p>
          <a:endParaRPr lang="en-US"/>
        </a:p>
      </dgm:t>
    </dgm:pt>
    <dgm:pt modelId="{F85F4C7E-2CF9-4A6E-A7A1-4C6A42AFAC89}">
      <dgm:prSet custT="1"/>
      <dgm:spPr/>
      <dgm:t>
        <a:bodyPr/>
        <a:lstStyle/>
        <a:p>
          <a:pPr algn="just"/>
          <a:r>
            <a:rPr lang="en-US" sz="2700"/>
            <a:t>Depending on the position of the virtualization layer, there are several classes of VM architectures, namely the hypervisor architecture, para-virtualization, and host-based virtualization. </a:t>
          </a:r>
          <a:endParaRPr lang="en-US" sz="2700" dirty="0"/>
        </a:p>
      </dgm:t>
    </dgm:pt>
    <dgm:pt modelId="{563C6EF8-ABE1-4EB8-A213-2B5F91EE4D1C}" type="parTrans" cxnId="{8CC95505-2247-4E42-99F2-6D67BABFD640}">
      <dgm:prSet/>
      <dgm:spPr/>
      <dgm:t>
        <a:bodyPr/>
        <a:lstStyle/>
        <a:p>
          <a:endParaRPr lang="en-US"/>
        </a:p>
      </dgm:t>
    </dgm:pt>
    <dgm:pt modelId="{B8AEBFE6-B496-4AE2-B70E-A565F51063AD}" type="sibTrans" cxnId="{8CC95505-2247-4E42-99F2-6D67BABFD640}">
      <dgm:prSet/>
      <dgm:spPr/>
      <dgm:t>
        <a:bodyPr/>
        <a:lstStyle/>
        <a:p>
          <a:endParaRPr lang="en-US"/>
        </a:p>
      </dgm:t>
    </dgm:pt>
    <dgm:pt modelId="{6C5E3F78-F5F6-4B2D-B0BA-3B769A2F4C2C}">
      <dgm:prSet/>
      <dgm:spPr/>
      <dgm:t>
        <a:bodyPr/>
        <a:lstStyle/>
        <a:p>
          <a:pPr algn="just"/>
          <a:r>
            <a:rPr lang="en-US"/>
            <a:t>The hypervisor is also known as the VMM (Virtual Machine Monitor). </a:t>
          </a:r>
          <a:endParaRPr lang="en-US" dirty="0"/>
        </a:p>
      </dgm:t>
    </dgm:pt>
    <dgm:pt modelId="{B02C5610-0700-45EF-B8D8-F6998D361C06}" type="parTrans" cxnId="{CF7A05A1-1D1E-4710-8ECF-2C24C18D829B}">
      <dgm:prSet/>
      <dgm:spPr/>
      <dgm:t>
        <a:bodyPr/>
        <a:lstStyle/>
        <a:p>
          <a:endParaRPr lang="en-US"/>
        </a:p>
      </dgm:t>
    </dgm:pt>
    <dgm:pt modelId="{9E53E89B-223A-4F31-B4C8-3A176878A9B4}" type="sibTrans" cxnId="{CF7A05A1-1D1E-4710-8ECF-2C24C18D829B}">
      <dgm:prSet/>
      <dgm:spPr/>
      <dgm:t>
        <a:bodyPr/>
        <a:lstStyle/>
        <a:p>
          <a:endParaRPr lang="en-US"/>
        </a:p>
      </dgm:t>
    </dgm:pt>
    <dgm:pt modelId="{D4641FA4-9B40-48E0-A7A6-E53AF3CA6A00}" type="pres">
      <dgm:prSet presAssocID="{5DA11A2A-0423-44D0-AE9F-C9DEC5DCAFC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CBAF72B-9E53-40E0-A8E4-D2A49C6B15D4}" type="pres">
      <dgm:prSet presAssocID="{72A66FC3-FBE1-4877-95BB-D911F23C7D71}" presName="root" presStyleCnt="0">
        <dgm:presLayoutVars>
          <dgm:chMax/>
          <dgm:chPref val="4"/>
        </dgm:presLayoutVars>
      </dgm:prSet>
      <dgm:spPr/>
    </dgm:pt>
    <dgm:pt modelId="{CC6469B0-471A-4464-8303-BE7EB07E7B0C}" type="pres">
      <dgm:prSet presAssocID="{72A66FC3-FBE1-4877-95BB-D911F23C7D71}" presName="rootComposite" presStyleCnt="0">
        <dgm:presLayoutVars/>
      </dgm:prSet>
      <dgm:spPr/>
    </dgm:pt>
    <dgm:pt modelId="{2E406916-06FD-45EA-911A-B6CD13A38B78}" type="pres">
      <dgm:prSet presAssocID="{72A66FC3-FBE1-4877-95BB-D911F23C7D71}" presName="rootText" presStyleLbl="node0" presStyleIdx="0" presStyleCnt="1" custScaleX="119487" custScaleY="100559" custLinFactNeighborX="-6679" custLinFactNeighborY="-132">
        <dgm:presLayoutVars>
          <dgm:chMax/>
          <dgm:chPref val="4"/>
        </dgm:presLayoutVars>
      </dgm:prSet>
      <dgm:spPr/>
    </dgm:pt>
    <dgm:pt modelId="{5EC2062C-F9F0-43CC-9AC0-0F5C267BBA0A}" type="pres">
      <dgm:prSet presAssocID="{72A66FC3-FBE1-4877-95BB-D911F23C7D71}" presName="childShape" presStyleCnt="0">
        <dgm:presLayoutVars>
          <dgm:chMax val="0"/>
          <dgm:chPref val="0"/>
        </dgm:presLayoutVars>
      </dgm:prSet>
      <dgm:spPr/>
    </dgm:pt>
    <dgm:pt modelId="{EC666F52-74D5-4571-9953-648C1F7FC543}" type="pres">
      <dgm:prSet presAssocID="{FCF3BC97-3486-4681-A974-8DC9E4123616}" presName="childComposite" presStyleCnt="0">
        <dgm:presLayoutVars>
          <dgm:chMax val="0"/>
          <dgm:chPref val="0"/>
        </dgm:presLayoutVars>
      </dgm:prSet>
      <dgm:spPr/>
    </dgm:pt>
    <dgm:pt modelId="{647FC40C-06D8-4EBB-980F-668B8F00DA84}" type="pres">
      <dgm:prSet presAssocID="{FCF3BC97-3486-4681-A974-8DC9E4123616}" presName="Image" presStyleLbl="node1" presStyleIdx="0" presStyleCnt="3" custLinFactNeighborX="-25689" custLinFactNeighborY="-61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091BCD-AE1A-4A20-9899-BB58EB4202BA}" type="pres">
      <dgm:prSet presAssocID="{FCF3BC97-3486-4681-A974-8DC9E4123616}" presName="childText" presStyleLbl="lnNode1" presStyleIdx="0" presStyleCnt="3" custScaleX="122456" custLinFactNeighborX="5430" custLinFactNeighborY="-2962">
        <dgm:presLayoutVars>
          <dgm:chMax val="0"/>
          <dgm:chPref val="0"/>
          <dgm:bulletEnabled val="1"/>
        </dgm:presLayoutVars>
      </dgm:prSet>
      <dgm:spPr/>
    </dgm:pt>
    <dgm:pt modelId="{37BA85BC-E3FF-46DB-AC83-EC960ADD3D93}" type="pres">
      <dgm:prSet presAssocID="{F85F4C7E-2CF9-4A6E-A7A1-4C6A42AFAC89}" presName="childComposite" presStyleCnt="0">
        <dgm:presLayoutVars>
          <dgm:chMax val="0"/>
          <dgm:chPref val="0"/>
        </dgm:presLayoutVars>
      </dgm:prSet>
      <dgm:spPr/>
    </dgm:pt>
    <dgm:pt modelId="{BC53159B-39B8-4528-9557-D9EE7A05BBD4}" type="pres">
      <dgm:prSet presAssocID="{F85F4C7E-2CF9-4A6E-A7A1-4C6A42AFAC89}" presName="Image" presStyleLbl="node1" presStyleIdx="1" presStyleCnt="3" custLinFactNeighborX="-41237" custLinFactNeighborY="10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39F2AD0-93B9-4CE9-903B-8E351663F7C4}" type="pres">
      <dgm:prSet presAssocID="{F85F4C7E-2CF9-4A6E-A7A1-4C6A42AFAC89}" presName="childText" presStyleLbl="lnNode1" presStyleIdx="1" presStyleCnt="3" custScaleX="123481" custScaleY="135682" custLinFactNeighborX="7338" custLinFactNeighborY="-12301">
        <dgm:presLayoutVars>
          <dgm:chMax val="0"/>
          <dgm:chPref val="0"/>
          <dgm:bulletEnabled val="1"/>
        </dgm:presLayoutVars>
      </dgm:prSet>
      <dgm:spPr/>
    </dgm:pt>
    <dgm:pt modelId="{206C6EE8-B764-4896-AFA8-20132881C950}" type="pres">
      <dgm:prSet presAssocID="{6C5E3F78-F5F6-4B2D-B0BA-3B769A2F4C2C}" presName="childComposite" presStyleCnt="0">
        <dgm:presLayoutVars>
          <dgm:chMax val="0"/>
          <dgm:chPref val="0"/>
        </dgm:presLayoutVars>
      </dgm:prSet>
      <dgm:spPr/>
    </dgm:pt>
    <dgm:pt modelId="{CC0DBE2B-B84B-45EE-9E6D-52989B6BC8DF}" type="pres">
      <dgm:prSet presAssocID="{6C5E3F78-F5F6-4B2D-B0BA-3B769A2F4C2C}" presName="Image" presStyleLbl="node1" presStyleIdx="2" presStyleCnt="3" custLinFactNeighborX="-19465" custLinFactNeighborY="-128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DCE2DF-42B1-428B-891C-BAA000FB1FF1}" type="pres">
      <dgm:prSet presAssocID="{6C5E3F78-F5F6-4B2D-B0BA-3B769A2F4C2C}" presName="childText" presStyleLbl="lnNode1" presStyleIdx="2" presStyleCnt="3" custScaleX="124198" custLinFactNeighborX="6258" custLinFactNeighborY="-12855">
        <dgm:presLayoutVars>
          <dgm:chMax val="0"/>
          <dgm:chPref val="0"/>
          <dgm:bulletEnabled val="1"/>
        </dgm:presLayoutVars>
      </dgm:prSet>
      <dgm:spPr/>
    </dgm:pt>
  </dgm:ptLst>
  <dgm:cxnLst>
    <dgm:cxn modelId="{8CC95505-2247-4E42-99F2-6D67BABFD640}" srcId="{72A66FC3-FBE1-4877-95BB-D911F23C7D71}" destId="{F85F4C7E-2CF9-4A6E-A7A1-4C6A42AFAC89}" srcOrd="1" destOrd="0" parTransId="{563C6EF8-ABE1-4EB8-A213-2B5F91EE4D1C}" sibTransId="{B8AEBFE6-B496-4AE2-B70E-A565F51063AD}"/>
    <dgm:cxn modelId="{6EFE7B0A-DB8B-43F4-940F-F7AFF98C6B4F}" srcId="{5DA11A2A-0423-44D0-AE9F-C9DEC5DCAFC7}" destId="{72A66FC3-FBE1-4877-95BB-D911F23C7D71}" srcOrd="0" destOrd="0" parTransId="{0E92C936-5B93-45A9-AE17-CD4A7F4F8298}" sibTransId="{50E7B717-7D3F-42F7-B76D-3A8FAA255EFB}"/>
    <dgm:cxn modelId="{CF7A05A1-1D1E-4710-8ECF-2C24C18D829B}" srcId="{72A66FC3-FBE1-4877-95BB-D911F23C7D71}" destId="{6C5E3F78-F5F6-4B2D-B0BA-3B769A2F4C2C}" srcOrd="2" destOrd="0" parTransId="{B02C5610-0700-45EF-B8D8-F6998D361C06}" sibTransId="{9E53E89B-223A-4F31-B4C8-3A176878A9B4}"/>
    <dgm:cxn modelId="{AF0788C3-1780-4857-9F2E-B21A132DC930}" type="presOf" srcId="{FCF3BC97-3486-4681-A974-8DC9E4123616}" destId="{12091BCD-AE1A-4A20-9899-BB58EB4202BA}" srcOrd="0" destOrd="0" presId="urn:microsoft.com/office/officeart/2008/layout/PictureAccentList"/>
    <dgm:cxn modelId="{8E1F08C5-ED3D-42AB-9B6A-CBD9382AB7EB}" type="presOf" srcId="{F85F4C7E-2CF9-4A6E-A7A1-4C6A42AFAC89}" destId="{339F2AD0-93B9-4CE9-903B-8E351663F7C4}" srcOrd="0" destOrd="0" presId="urn:microsoft.com/office/officeart/2008/layout/PictureAccentList"/>
    <dgm:cxn modelId="{4DAA70D1-16CF-472F-8EED-824039BAAFE2}" type="presOf" srcId="{5DA11A2A-0423-44D0-AE9F-C9DEC5DCAFC7}" destId="{D4641FA4-9B40-48E0-A7A6-E53AF3CA6A00}" srcOrd="0" destOrd="0" presId="urn:microsoft.com/office/officeart/2008/layout/PictureAccentList"/>
    <dgm:cxn modelId="{9C9A84E9-986F-4536-A067-E723D6108B38}" srcId="{72A66FC3-FBE1-4877-95BB-D911F23C7D71}" destId="{FCF3BC97-3486-4681-A974-8DC9E4123616}" srcOrd="0" destOrd="0" parTransId="{BBCB0C93-EA51-461C-A793-773A1FC06276}" sibTransId="{A41224D4-A984-4022-B5B1-6B58086392C0}"/>
    <dgm:cxn modelId="{DBC514F6-6652-445A-A2CD-E1A38FEC7B86}" type="presOf" srcId="{6C5E3F78-F5F6-4B2D-B0BA-3B769A2F4C2C}" destId="{B5DCE2DF-42B1-428B-891C-BAA000FB1FF1}" srcOrd="0" destOrd="0" presId="urn:microsoft.com/office/officeart/2008/layout/PictureAccentList"/>
    <dgm:cxn modelId="{B8E276F7-99ED-467D-AA30-08204734C81B}" type="presOf" srcId="{72A66FC3-FBE1-4877-95BB-D911F23C7D71}" destId="{2E406916-06FD-45EA-911A-B6CD13A38B78}" srcOrd="0" destOrd="0" presId="urn:microsoft.com/office/officeart/2008/layout/PictureAccentList"/>
    <dgm:cxn modelId="{441A5B26-ACE6-4CC3-B4F6-3F65D3B313E3}" type="presParOf" srcId="{D4641FA4-9B40-48E0-A7A6-E53AF3CA6A00}" destId="{2CBAF72B-9E53-40E0-A8E4-D2A49C6B15D4}" srcOrd="0" destOrd="0" presId="urn:microsoft.com/office/officeart/2008/layout/PictureAccentList"/>
    <dgm:cxn modelId="{20976A1B-49B2-4CFF-8B00-4B785CBF7071}" type="presParOf" srcId="{2CBAF72B-9E53-40E0-A8E4-D2A49C6B15D4}" destId="{CC6469B0-471A-4464-8303-BE7EB07E7B0C}" srcOrd="0" destOrd="0" presId="urn:microsoft.com/office/officeart/2008/layout/PictureAccentList"/>
    <dgm:cxn modelId="{DCABBF48-FBAF-4931-ADAF-ECB7A3FC99A1}" type="presParOf" srcId="{CC6469B0-471A-4464-8303-BE7EB07E7B0C}" destId="{2E406916-06FD-45EA-911A-B6CD13A38B78}" srcOrd="0" destOrd="0" presId="urn:microsoft.com/office/officeart/2008/layout/PictureAccentList"/>
    <dgm:cxn modelId="{208029CE-29A2-494F-B12E-CECC589F4DE0}" type="presParOf" srcId="{2CBAF72B-9E53-40E0-A8E4-D2A49C6B15D4}" destId="{5EC2062C-F9F0-43CC-9AC0-0F5C267BBA0A}" srcOrd="1" destOrd="0" presId="urn:microsoft.com/office/officeart/2008/layout/PictureAccentList"/>
    <dgm:cxn modelId="{8205D43F-67C0-47D8-82D9-55452C56BDF1}" type="presParOf" srcId="{5EC2062C-F9F0-43CC-9AC0-0F5C267BBA0A}" destId="{EC666F52-74D5-4571-9953-648C1F7FC543}" srcOrd="0" destOrd="0" presId="urn:microsoft.com/office/officeart/2008/layout/PictureAccentList"/>
    <dgm:cxn modelId="{093F9BC7-F712-4637-879E-8460A66FA055}" type="presParOf" srcId="{EC666F52-74D5-4571-9953-648C1F7FC543}" destId="{647FC40C-06D8-4EBB-980F-668B8F00DA84}" srcOrd="0" destOrd="0" presId="urn:microsoft.com/office/officeart/2008/layout/PictureAccentList"/>
    <dgm:cxn modelId="{C65B4C77-18D4-450F-8792-5634397AD17B}" type="presParOf" srcId="{EC666F52-74D5-4571-9953-648C1F7FC543}" destId="{12091BCD-AE1A-4A20-9899-BB58EB4202BA}" srcOrd="1" destOrd="0" presId="urn:microsoft.com/office/officeart/2008/layout/PictureAccentList"/>
    <dgm:cxn modelId="{F6FD43F6-925A-467E-BD88-783842FE4399}" type="presParOf" srcId="{5EC2062C-F9F0-43CC-9AC0-0F5C267BBA0A}" destId="{37BA85BC-E3FF-46DB-AC83-EC960ADD3D93}" srcOrd="1" destOrd="0" presId="urn:microsoft.com/office/officeart/2008/layout/PictureAccentList"/>
    <dgm:cxn modelId="{886ED6E5-14FC-499A-82A3-17239A6E6ED6}" type="presParOf" srcId="{37BA85BC-E3FF-46DB-AC83-EC960ADD3D93}" destId="{BC53159B-39B8-4528-9557-D9EE7A05BBD4}" srcOrd="0" destOrd="0" presId="urn:microsoft.com/office/officeart/2008/layout/PictureAccentList"/>
    <dgm:cxn modelId="{6E2D79B4-40EC-47B8-9F90-A1BE098E337B}" type="presParOf" srcId="{37BA85BC-E3FF-46DB-AC83-EC960ADD3D93}" destId="{339F2AD0-93B9-4CE9-903B-8E351663F7C4}" srcOrd="1" destOrd="0" presId="urn:microsoft.com/office/officeart/2008/layout/PictureAccentList"/>
    <dgm:cxn modelId="{DAD0D9DF-4368-469A-BC0C-7B5B293DFF5C}" type="presParOf" srcId="{5EC2062C-F9F0-43CC-9AC0-0F5C267BBA0A}" destId="{206C6EE8-B764-4896-AFA8-20132881C950}" srcOrd="2" destOrd="0" presId="urn:microsoft.com/office/officeart/2008/layout/PictureAccentList"/>
    <dgm:cxn modelId="{3D8C5FF1-918E-420F-9C53-43817A68FDA2}" type="presParOf" srcId="{206C6EE8-B764-4896-AFA8-20132881C950}" destId="{CC0DBE2B-B84B-45EE-9E6D-52989B6BC8DF}" srcOrd="0" destOrd="0" presId="urn:microsoft.com/office/officeart/2008/layout/PictureAccentList"/>
    <dgm:cxn modelId="{E616A4C7-6F85-4F01-8D2D-69493BA9E5BB}" type="presParOf" srcId="{206C6EE8-B764-4896-AFA8-20132881C950}" destId="{B5DCE2DF-42B1-428B-891C-BAA000FB1FF1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B294818-D8FE-4B72-973D-49107DE86FCF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4C8F7C5-4D16-431D-86B2-33539EC2B33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/>
            <a:t>Hypervisor</a:t>
          </a:r>
          <a:endParaRPr lang="en-US" sz="3200" dirty="0"/>
        </a:p>
      </dgm:t>
    </dgm:pt>
    <dgm:pt modelId="{A37A9AF9-37CB-42DC-A500-4D84FEF197FA}" type="parTrans" cxnId="{876E7C22-A1F6-4AFA-873F-C615D096D30D}">
      <dgm:prSet/>
      <dgm:spPr/>
      <dgm:t>
        <a:bodyPr/>
        <a:lstStyle/>
        <a:p>
          <a:endParaRPr lang="en-US"/>
        </a:p>
      </dgm:t>
    </dgm:pt>
    <dgm:pt modelId="{5E15AF3B-3E40-4759-B5E5-A3399F75AA80}" type="sibTrans" cxnId="{876E7C22-A1F6-4AFA-873F-C615D096D30D}">
      <dgm:prSet/>
      <dgm:spPr/>
      <dgm:t>
        <a:bodyPr/>
        <a:lstStyle/>
        <a:p>
          <a:endParaRPr lang="en-US"/>
        </a:p>
      </dgm:t>
    </dgm:pt>
    <dgm:pt modelId="{1718A978-C7FA-4FFD-9177-6F48619A461E}">
      <dgm:prSet custT="1"/>
      <dgm:spPr/>
      <dgm:t>
        <a:bodyPr/>
        <a:lstStyle/>
        <a:p>
          <a:pPr algn="just"/>
          <a:r>
            <a:rPr lang="en-US" sz="2700" b="1" dirty="0">
              <a:solidFill>
                <a:srgbClr val="FF0000"/>
              </a:solidFill>
            </a:rPr>
            <a:t>A hypervisor  </a:t>
          </a:r>
          <a:r>
            <a:rPr lang="en-US" sz="2700" dirty="0"/>
            <a:t>is a process that creates and runs VMs</a:t>
          </a:r>
        </a:p>
      </dgm:t>
    </dgm:pt>
    <dgm:pt modelId="{798DDEC0-CB86-494C-8EC1-974D7DB6402A}" type="parTrans" cxnId="{D625A1BA-3761-4452-9145-6EA13F771484}">
      <dgm:prSet/>
      <dgm:spPr/>
      <dgm:t>
        <a:bodyPr/>
        <a:lstStyle/>
        <a:p>
          <a:endParaRPr lang="en-US"/>
        </a:p>
      </dgm:t>
    </dgm:pt>
    <dgm:pt modelId="{9720863B-07B7-4DEB-96A7-FB0761F4B721}" type="sibTrans" cxnId="{D625A1BA-3761-4452-9145-6EA13F771484}">
      <dgm:prSet/>
      <dgm:spPr/>
      <dgm:t>
        <a:bodyPr/>
        <a:lstStyle/>
        <a:p>
          <a:endParaRPr lang="en-US"/>
        </a:p>
      </dgm:t>
    </dgm:pt>
    <dgm:pt modelId="{41F36565-DF5D-465E-B38A-0079E6012378}">
      <dgm:prSet custT="1"/>
      <dgm:spPr/>
      <dgm:t>
        <a:bodyPr/>
        <a:lstStyle/>
        <a:p>
          <a:pPr algn="just"/>
          <a:r>
            <a:rPr lang="en-US" sz="2500" b="1" dirty="0">
              <a:solidFill>
                <a:srgbClr val="FF0000"/>
              </a:solidFill>
            </a:rPr>
            <a:t>A hypervisor </a:t>
          </a:r>
          <a:r>
            <a:rPr lang="en-US" sz="2500" dirty="0"/>
            <a:t>is a hardware virtualization technique allowing multiple OS, to run on a host machine. </a:t>
          </a:r>
        </a:p>
      </dgm:t>
    </dgm:pt>
    <dgm:pt modelId="{1BF76F5D-206B-44F0-878A-E99869D5D88D}" type="parTrans" cxnId="{786A6A37-A76A-48CE-A7CF-61AD21EEF5CB}">
      <dgm:prSet/>
      <dgm:spPr/>
      <dgm:t>
        <a:bodyPr/>
        <a:lstStyle/>
        <a:p>
          <a:endParaRPr lang="en-US"/>
        </a:p>
      </dgm:t>
    </dgm:pt>
    <dgm:pt modelId="{FE9C834D-20BB-4FBF-9A1E-A92AA37AE747}" type="sibTrans" cxnId="{786A6A37-A76A-48CE-A7CF-61AD21EEF5CB}">
      <dgm:prSet/>
      <dgm:spPr/>
      <dgm:t>
        <a:bodyPr/>
        <a:lstStyle/>
        <a:p>
          <a:endParaRPr lang="en-US"/>
        </a:p>
      </dgm:t>
    </dgm:pt>
    <dgm:pt modelId="{679DE5A1-44C1-4DC4-9188-DDDE34758E3D}">
      <dgm:prSet custT="1"/>
      <dgm:spPr/>
      <dgm:t>
        <a:bodyPr/>
        <a:lstStyle/>
        <a:p>
          <a:pPr algn="just"/>
          <a:r>
            <a:rPr lang="en-US" sz="2500" dirty="0"/>
            <a:t>Hardware-level virtualization on bare metal devices like CPU, memory, disk and network interfaces.</a:t>
          </a:r>
        </a:p>
      </dgm:t>
    </dgm:pt>
    <dgm:pt modelId="{03AA98E9-3B88-4024-9065-ADC3C436D4A1}" type="parTrans" cxnId="{22D28362-B803-4015-BA68-05F76F9B4A61}">
      <dgm:prSet/>
      <dgm:spPr/>
      <dgm:t>
        <a:bodyPr/>
        <a:lstStyle/>
        <a:p>
          <a:endParaRPr lang="en-US"/>
        </a:p>
      </dgm:t>
    </dgm:pt>
    <dgm:pt modelId="{B4E40952-233E-405B-99F7-2C0169EA5206}" type="sibTrans" cxnId="{22D28362-B803-4015-BA68-05F76F9B4A61}">
      <dgm:prSet/>
      <dgm:spPr/>
      <dgm:t>
        <a:bodyPr/>
        <a:lstStyle/>
        <a:p>
          <a:endParaRPr lang="en-US"/>
        </a:p>
      </dgm:t>
    </dgm:pt>
    <dgm:pt modelId="{4AFEBA21-4227-4912-9C20-06E9B902AD38}">
      <dgm:prSet custT="1"/>
      <dgm:spPr/>
      <dgm:t>
        <a:bodyPr/>
        <a:lstStyle/>
        <a:p>
          <a:pPr algn="just"/>
          <a:r>
            <a:rPr lang="en-US" sz="2500" dirty="0"/>
            <a:t>The hypervisor software sits directly between the physical hardware and its OS.</a:t>
          </a:r>
        </a:p>
      </dgm:t>
    </dgm:pt>
    <dgm:pt modelId="{EB3CCC7E-1BEC-40C7-8572-8CB78BDDADEB}" type="parTrans" cxnId="{9C891453-A20A-4278-8A0C-4E38FA0D56F7}">
      <dgm:prSet/>
      <dgm:spPr/>
      <dgm:t>
        <a:bodyPr/>
        <a:lstStyle/>
        <a:p>
          <a:endParaRPr lang="en-US"/>
        </a:p>
      </dgm:t>
    </dgm:pt>
    <dgm:pt modelId="{6196E6FB-C4C2-4E0F-B82A-A35016FC3AD4}" type="sibTrans" cxnId="{9C891453-A20A-4278-8A0C-4E38FA0D56F7}">
      <dgm:prSet/>
      <dgm:spPr/>
      <dgm:t>
        <a:bodyPr/>
        <a:lstStyle/>
        <a:p>
          <a:endParaRPr lang="en-US"/>
        </a:p>
      </dgm:t>
    </dgm:pt>
    <dgm:pt modelId="{0471C8D2-294A-49E9-A057-6D0D564E73A8}">
      <dgm:prSet custT="1"/>
      <dgm:spPr/>
      <dgm:t>
        <a:bodyPr/>
        <a:lstStyle/>
        <a:p>
          <a:pPr algn="just"/>
          <a:r>
            <a:rPr lang="en-US" sz="2500" dirty="0"/>
            <a:t>The hypervisor provides </a:t>
          </a:r>
          <a:r>
            <a:rPr lang="en-US" sz="2500" dirty="0" err="1"/>
            <a:t>hypercalls</a:t>
          </a:r>
          <a:r>
            <a:rPr lang="en-US" sz="2500" dirty="0"/>
            <a:t> for the guest OSes and applications.</a:t>
          </a:r>
        </a:p>
      </dgm:t>
    </dgm:pt>
    <dgm:pt modelId="{51D46783-CD2C-4D2B-9355-A3A9EE51069F}" type="parTrans" cxnId="{B41E016D-4FB6-42CA-ACBE-84D1E3AD5702}">
      <dgm:prSet/>
      <dgm:spPr/>
      <dgm:t>
        <a:bodyPr/>
        <a:lstStyle/>
        <a:p>
          <a:endParaRPr lang="en-US"/>
        </a:p>
      </dgm:t>
    </dgm:pt>
    <dgm:pt modelId="{5F912B95-B225-4416-B898-160CD0365A56}" type="sibTrans" cxnId="{B41E016D-4FB6-42CA-ACBE-84D1E3AD5702}">
      <dgm:prSet/>
      <dgm:spPr/>
      <dgm:t>
        <a:bodyPr/>
        <a:lstStyle/>
        <a:p>
          <a:endParaRPr lang="en-US"/>
        </a:p>
      </dgm:t>
    </dgm:pt>
    <dgm:pt modelId="{DCBF739B-DD64-4CE9-9643-59736E086BBE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/>
            <a:t>Generally there are two types of hypervisors </a:t>
          </a:r>
        </a:p>
      </dgm:t>
    </dgm:pt>
    <dgm:pt modelId="{9801BF09-873C-45B7-A294-6F6930C48821}" type="parTrans" cxnId="{4E693B83-57AF-42F2-8240-9C9135826AD2}">
      <dgm:prSet/>
      <dgm:spPr/>
      <dgm:t>
        <a:bodyPr/>
        <a:lstStyle/>
        <a:p>
          <a:endParaRPr lang="en-US"/>
        </a:p>
      </dgm:t>
    </dgm:pt>
    <dgm:pt modelId="{A42DDD86-5249-4C07-81E0-FBDD1A50A812}" type="sibTrans" cxnId="{4E693B83-57AF-42F2-8240-9C9135826AD2}">
      <dgm:prSet/>
      <dgm:spPr/>
      <dgm:t>
        <a:bodyPr/>
        <a:lstStyle/>
        <a:p>
          <a:endParaRPr lang="en-US"/>
        </a:p>
      </dgm:t>
    </dgm:pt>
    <dgm:pt modelId="{CA9EE978-A55F-4121-8D35-A0D35EFA0FBF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/>
            <a:t>Type 1 hypervisor and Type 2 hypervisor</a:t>
          </a:r>
        </a:p>
      </dgm:t>
    </dgm:pt>
    <dgm:pt modelId="{19728A6F-7FA4-4441-B897-02EE2416274B}" type="parTrans" cxnId="{64AB1E33-EDA2-473B-95E8-552084BE9256}">
      <dgm:prSet/>
      <dgm:spPr/>
      <dgm:t>
        <a:bodyPr/>
        <a:lstStyle/>
        <a:p>
          <a:endParaRPr lang="en-US"/>
        </a:p>
      </dgm:t>
    </dgm:pt>
    <dgm:pt modelId="{53BF3FD1-4CC5-4D67-9640-C10EA4623068}" type="sibTrans" cxnId="{64AB1E33-EDA2-473B-95E8-552084BE9256}">
      <dgm:prSet/>
      <dgm:spPr/>
      <dgm:t>
        <a:bodyPr/>
        <a:lstStyle/>
        <a:p>
          <a:endParaRPr lang="en-US"/>
        </a:p>
      </dgm:t>
    </dgm:pt>
    <dgm:pt modelId="{0CECC985-19B1-49B4-94D8-597A94036283}" type="pres">
      <dgm:prSet presAssocID="{FB294818-D8FE-4B72-973D-49107DE86FC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CD66CA9-9B2C-4121-BA1A-950586734C67}" type="pres">
      <dgm:prSet presAssocID="{B4C8F7C5-4D16-431D-86B2-33539EC2B337}" presName="root" presStyleCnt="0">
        <dgm:presLayoutVars>
          <dgm:chMax/>
          <dgm:chPref val="4"/>
        </dgm:presLayoutVars>
      </dgm:prSet>
      <dgm:spPr/>
    </dgm:pt>
    <dgm:pt modelId="{5F0B0676-8C60-4F20-82BC-4FA8B81D17A5}" type="pres">
      <dgm:prSet presAssocID="{B4C8F7C5-4D16-431D-86B2-33539EC2B337}" presName="rootComposite" presStyleCnt="0">
        <dgm:presLayoutVars/>
      </dgm:prSet>
      <dgm:spPr/>
    </dgm:pt>
    <dgm:pt modelId="{69A66A73-E6B2-471D-8EDC-C46E2C36A317}" type="pres">
      <dgm:prSet presAssocID="{B4C8F7C5-4D16-431D-86B2-33539EC2B337}" presName="rootText" presStyleLbl="node0" presStyleIdx="0" presStyleCnt="1" custScaleX="223904" custScaleY="64380" custLinFactNeighborX="4862" custLinFactNeighborY="-42395">
        <dgm:presLayoutVars>
          <dgm:chMax/>
          <dgm:chPref val="4"/>
        </dgm:presLayoutVars>
      </dgm:prSet>
      <dgm:spPr/>
    </dgm:pt>
    <dgm:pt modelId="{314E1D09-DBBE-4B0A-AB40-4A4C25F1BBA9}" type="pres">
      <dgm:prSet presAssocID="{B4C8F7C5-4D16-431D-86B2-33539EC2B337}" presName="childShape" presStyleCnt="0">
        <dgm:presLayoutVars>
          <dgm:chMax val="0"/>
          <dgm:chPref val="0"/>
        </dgm:presLayoutVars>
      </dgm:prSet>
      <dgm:spPr/>
    </dgm:pt>
    <dgm:pt modelId="{B57B751E-87C5-4EE6-8013-B839EC8AD97C}" type="pres">
      <dgm:prSet presAssocID="{1718A978-C7FA-4FFD-9177-6F48619A461E}" presName="childComposite" presStyleCnt="0">
        <dgm:presLayoutVars>
          <dgm:chMax val="0"/>
          <dgm:chPref val="0"/>
        </dgm:presLayoutVars>
      </dgm:prSet>
      <dgm:spPr/>
    </dgm:pt>
    <dgm:pt modelId="{024F0C10-98AD-4898-9887-C26C24F3479B}" type="pres">
      <dgm:prSet presAssocID="{1718A978-C7FA-4FFD-9177-6F48619A461E}" presName="Image" presStyleLbl="node1" presStyleIdx="0" presStyleCnt="6" custLinFactX="-100000" custLinFactNeighborX="-143481" custLinFactNeighborY="-273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956BBC-D39D-4E6F-A1E2-BFC1CE7279D2}" type="pres">
      <dgm:prSet presAssocID="{1718A978-C7FA-4FFD-9177-6F48619A461E}" presName="childText" presStyleLbl="lnNode1" presStyleIdx="0" presStyleCnt="6" custScaleX="264255" custScaleY="130757" custLinFactNeighborX="8400" custLinFactNeighborY="-24117">
        <dgm:presLayoutVars>
          <dgm:chMax val="0"/>
          <dgm:chPref val="0"/>
          <dgm:bulletEnabled val="1"/>
        </dgm:presLayoutVars>
      </dgm:prSet>
      <dgm:spPr/>
    </dgm:pt>
    <dgm:pt modelId="{0FF79EB4-8282-4CEB-9560-3401A5CF9CD3}" type="pres">
      <dgm:prSet presAssocID="{41F36565-DF5D-465E-B38A-0079E6012378}" presName="childComposite" presStyleCnt="0">
        <dgm:presLayoutVars>
          <dgm:chMax val="0"/>
          <dgm:chPref val="0"/>
        </dgm:presLayoutVars>
      </dgm:prSet>
      <dgm:spPr/>
    </dgm:pt>
    <dgm:pt modelId="{CF406FB1-57E9-4A12-8D98-00DAD7576BEA}" type="pres">
      <dgm:prSet presAssocID="{41F36565-DF5D-465E-B38A-0079E6012378}" presName="Image" presStyleLbl="node1" presStyleIdx="1" presStyleCnt="6" custLinFactX="-100000" custLinFactNeighborX="-171583" custLinFactNeighborY="-34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D4000B-0E89-4F49-AAB6-D2BC4549C88C}" type="pres">
      <dgm:prSet presAssocID="{41F36565-DF5D-465E-B38A-0079E6012378}" presName="childText" presStyleLbl="lnNode1" presStyleIdx="1" presStyleCnt="6" custScaleX="263368" custScaleY="107328" custLinFactNeighborX="12219" custLinFactNeighborY="-29140">
        <dgm:presLayoutVars>
          <dgm:chMax val="0"/>
          <dgm:chPref val="0"/>
          <dgm:bulletEnabled val="1"/>
        </dgm:presLayoutVars>
      </dgm:prSet>
      <dgm:spPr/>
    </dgm:pt>
    <dgm:pt modelId="{B7EC7B42-F688-49B0-8D8B-8AA35B099A67}" type="pres">
      <dgm:prSet presAssocID="{679DE5A1-44C1-4DC4-9188-DDDE34758E3D}" presName="childComposite" presStyleCnt="0">
        <dgm:presLayoutVars>
          <dgm:chMax val="0"/>
          <dgm:chPref val="0"/>
        </dgm:presLayoutVars>
      </dgm:prSet>
      <dgm:spPr/>
    </dgm:pt>
    <dgm:pt modelId="{FEA27F0B-2E2C-4D83-8D8C-D99620E98C4B}" type="pres">
      <dgm:prSet presAssocID="{679DE5A1-44C1-4DC4-9188-DDDE34758E3D}" presName="Image" presStyleLbl="node1" presStyleIdx="2" presStyleCnt="6" custLinFactX="-100000" custLinFactNeighborX="-164352" custLinFactNeighborY="-343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6022DAC-E4F1-4962-9661-FCAD6192FE6A}" type="pres">
      <dgm:prSet presAssocID="{679DE5A1-44C1-4DC4-9188-DDDE34758E3D}" presName="childText" presStyleLbl="lnNode1" presStyleIdx="2" presStyleCnt="6" custScaleX="257218" custScaleY="103506" custLinFactNeighborX="7813" custLinFactNeighborY="-26415">
        <dgm:presLayoutVars>
          <dgm:chMax val="0"/>
          <dgm:chPref val="0"/>
          <dgm:bulletEnabled val="1"/>
        </dgm:presLayoutVars>
      </dgm:prSet>
      <dgm:spPr/>
    </dgm:pt>
    <dgm:pt modelId="{7A6DCACA-8782-4500-8D2F-A4E2FF3EB671}" type="pres">
      <dgm:prSet presAssocID="{4AFEBA21-4227-4912-9C20-06E9B902AD38}" presName="childComposite" presStyleCnt="0">
        <dgm:presLayoutVars>
          <dgm:chMax val="0"/>
          <dgm:chPref val="0"/>
        </dgm:presLayoutVars>
      </dgm:prSet>
      <dgm:spPr/>
    </dgm:pt>
    <dgm:pt modelId="{EA8D8392-16F4-4D5F-806D-5902CAB94FC2}" type="pres">
      <dgm:prSet presAssocID="{4AFEBA21-4227-4912-9C20-06E9B902AD38}" presName="Image" presStyleLbl="node1" presStyleIdx="3" presStyleCnt="6" custLinFactX="-100000" custLinFactNeighborX="-180941" custLinFactNeighborY="-437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AA68F6-0D9D-411A-AE7D-F4001DD3D00A}" type="pres">
      <dgm:prSet presAssocID="{4AFEBA21-4227-4912-9C20-06E9B902AD38}" presName="childText" presStyleLbl="lnNode1" presStyleIdx="3" presStyleCnt="6" custScaleX="248445" custLinFactNeighborX="-1642" custLinFactNeighborY="-29760">
        <dgm:presLayoutVars>
          <dgm:chMax val="0"/>
          <dgm:chPref val="0"/>
          <dgm:bulletEnabled val="1"/>
        </dgm:presLayoutVars>
      </dgm:prSet>
      <dgm:spPr/>
    </dgm:pt>
    <dgm:pt modelId="{AD209F5D-4AD7-433B-AA08-4F55BD4CB03E}" type="pres">
      <dgm:prSet presAssocID="{0471C8D2-294A-49E9-A057-6D0D564E73A8}" presName="childComposite" presStyleCnt="0">
        <dgm:presLayoutVars>
          <dgm:chMax val="0"/>
          <dgm:chPref val="0"/>
        </dgm:presLayoutVars>
      </dgm:prSet>
      <dgm:spPr/>
    </dgm:pt>
    <dgm:pt modelId="{59CC1916-9DCC-4CCC-9B83-798C83ABA2D3}" type="pres">
      <dgm:prSet presAssocID="{0471C8D2-294A-49E9-A057-6D0D564E73A8}" presName="Image" presStyleLbl="node1" presStyleIdx="4" presStyleCnt="6" custLinFactX="-100000" custLinFactNeighborX="-187827" custLinFactNeighborY="-479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8D5CCB-0380-4B30-86F9-41F66B23F1D7}" type="pres">
      <dgm:prSet presAssocID="{0471C8D2-294A-49E9-A057-6D0D564E73A8}" presName="childText" presStyleLbl="lnNode1" presStyleIdx="4" presStyleCnt="6" custScaleX="244818" custLinFactNeighborX="-2661" custLinFactNeighborY="-42396">
        <dgm:presLayoutVars>
          <dgm:chMax val="0"/>
          <dgm:chPref val="0"/>
          <dgm:bulletEnabled val="1"/>
        </dgm:presLayoutVars>
      </dgm:prSet>
      <dgm:spPr/>
    </dgm:pt>
    <dgm:pt modelId="{4912779D-EB81-4A77-87CB-F8A384E167A0}" type="pres">
      <dgm:prSet presAssocID="{DCBF739B-DD64-4CE9-9643-59736E086BBE}" presName="childComposite" presStyleCnt="0">
        <dgm:presLayoutVars>
          <dgm:chMax val="0"/>
          <dgm:chPref val="0"/>
        </dgm:presLayoutVars>
      </dgm:prSet>
      <dgm:spPr/>
    </dgm:pt>
    <dgm:pt modelId="{91646329-129F-432B-A6F6-12F8E43A38DC}" type="pres">
      <dgm:prSet presAssocID="{DCBF739B-DD64-4CE9-9643-59736E086BBE}" presName="Image" presStyleLbl="node1" presStyleIdx="5" presStyleCnt="6" custScaleX="93123" custScaleY="124433" custLinFactX="-100000" custLinFactNeighborX="-167911" custLinFactNeighborY="-549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15BBE47C-5FC5-4305-A99B-518A9FC7455E}" type="pres">
      <dgm:prSet presAssocID="{DCBF739B-DD64-4CE9-9643-59736E086BBE}" presName="childText" presStyleLbl="lnNode1" presStyleIdx="5" presStyleCnt="6" custScaleX="260027" custScaleY="138771" custLinFactNeighborX="6263" custLinFactNeighborY="-63299">
        <dgm:presLayoutVars>
          <dgm:chMax val="0"/>
          <dgm:chPref val="0"/>
          <dgm:bulletEnabled val="1"/>
        </dgm:presLayoutVars>
      </dgm:prSet>
      <dgm:spPr/>
    </dgm:pt>
  </dgm:ptLst>
  <dgm:cxnLst>
    <dgm:cxn modelId="{C5FB5502-95DA-467D-B564-B132A194C1BF}" type="presOf" srcId="{FB294818-D8FE-4B72-973D-49107DE86FCF}" destId="{0CECC985-19B1-49B4-94D8-597A94036283}" srcOrd="0" destOrd="0" presId="urn:microsoft.com/office/officeart/2008/layout/PictureAccentList"/>
    <dgm:cxn modelId="{876E7C22-A1F6-4AFA-873F-C615D096D30D}" srcId="{FB294818-D8FE-4B72-973D-49107DE86FCF}" destId="{B4C8F7C5-4D16-431D-86B2-33539EC2B337}" srcOrd="0" destOrd="0" parTransId="{A37A9AF9-37CB-42DC-A500-4D84FEF197FA}" sibTransId="{5E15AF3B-3E40-4759-B5E5-A3399F75AA80}"/>
    <dgm:cxn modelId="{64AB1E33-EDA2-473B-95E8-552084BE9256}" srcId="{DCBF739B-DD64-4CE9-9643-59736E086BBE}" destId="{CA9EE978-A55F-4121-8D35-A0D35EFA0FBF}" srcOrd="0" destOrd="0" parTransId="{19728A6F-7FA4-4441-B897-02EE2416274B}" sibTransId="{53BF3FD1-4CC5-4D67-9640-C10EA4623068}"/>
    <dgm:cxn modelId="{786A6A37-A76A-48CE-A7CF-61AD21EEF5CB}" srcId="{B4C8F7C5-4D16-431D-86B2-33539EC2B337}" destId="{41F36565-DF5D-465E-B38A-0079E6012378}" srcOrd="1" destOrd="0" parTransId="{1BF76F5D-206B-44F0-878A-E99869D5D88D}" sibTransId="{FE9C834D-20BB-4FBF-9A1E-A92AA37AE747}"/>
    <dgm:cxn modelId="{DFB2D93D-4775-4912-8D80-A70BD9C0F503}" type="presOf" srcId="{CA9EE978-A55F-4121-8D35-A0D35EFA0FBF}" destId="{15BBE47C-5FC5-4305-A99B-518A9FC7455E}" srcOrd="0" destOrd="1" presId="urn:microsoft.com/office/officeart/2008/layout/PictureAccentList"/>
    <dgm:cxn modelId="{22D28362-B803-4015-BA68-05F76F9B4A61}" srcId="{B4C8F7C5-4D16-431D-86B2-33539EC2B337}" destId="{679DE5A1-44C1-4DC4-9188-DDDE34758E3D}" srcOrd="2" destOrd="0" parTransId="{03AA98E9-3B88-4024-9065-ADC3C436D4A1}" sibTransId="{B4E40952-233E-405B-99F7-2C0169EA5206}"/>
    <dgm:cxn modelId="{1AFC7A69-AB37-4ECE-BC40-E91AF8BA352C}" type="presOf" srcId="{B4C8F7C5-4D16-431D-86B2-33539EC2B337}" destId="{69A66A73-E6B2-471D-8EDC-C46E2C36A317}" srcOrd="0" destOrd="0" presId="urn:microsoft.com/office/officeart/2008/layout/PictureAccentList"/>
    <dgm:cxn modelId="{B41E016D-4FB6-42CA-ACBE-84D1E3AD5702}" srcId="{B4C8F7C5-4D16-431D-86B2-33539EC2B337}" destId="{0471C8D2-294A-49E9-A057-6D0D564E73A8}" srcOrd="4" destOrd="0" parTransId="{51D46783-CD2C-4D2B-9355-A3A9EE51069F}" sibTransId="{5F912B95-B225-4416-B898-160CD0365A56}"/>
    <dgm:cxn modelId="{9C891453-A20A-4278-8A0C-4E38FA0D56F7}" srcId="{B4C8F7C5-4D16-431D-86B2-33539EC2B337}" destId="{4AFEBA21-4227-4912-9C20-06E9B902AD38}" srcOrd="3" destOrd="0" parTransId="{EB3CCC7E-1BEC-40C7-8572-8CB78BDDADEB}" sibTransId="{6196E6FB-C4C2-4E0F-B82A-A35016FC3AD4}"/>
    <dgm:cxn modelId="{4E693B83-57AF-42F2-8240-9C9135826AD2}" srcId="{B4C8F7C5-4D16-431D-86B2-33539EC2B337}" destId="{DCBF739B-DD64-4CE9-9643-59736E086BBE}" srcOrd="5" destOrd="0" parTransId="{9801BF09-873C-45B7-A294-6F6930C48821}" sibTransId="{A42DDD86-5249-4C07-81E0-FBDD1A50A812}"/>
    <dgm:cxn modelId="{A0F53D9F-F4F3-4894-BA20-265A34973244}" type="presOf" srcId="{0471C8D2-294A-49E9-A057-6D0D564E73A8}" destId="{BA8D5CCB-0380-4B30-86F9-41F66B23F1D7}" srcOrd="0" destOrd="0" presId="urn:microsoft.com/office/officeart/2008/layout/PictureAccentList"/>
    <dgm:cxn modelId="{0C2B8FA7-B852-4221-A539-9DEF307B70B2}" type="presOf" srcId="{4AFEBA21-4227-4912-9C20-06E9B902AD38}" destId="{E6AA68F6-0D9D-411A-AE7D-F4001DD3D00A}" srcOrd="0" destOrd="0" presId="urn:microsoft.com/office/officeart/2008/layout/PictureAccentList"/>
    <dgm:cxn modelId="{01B4E5AF-51FE-48AA-9FEE-DC18AD2533D4}" type="presOf" srcId="{1718A978-C7FA-4FFD-9177-6F48619A461E}" destId="{03956BBC-D39D-4E6F-A1E2-BFC1CE7279D2}" srcOrd="0" destOrd="0" presId="urn:microsoft.com/office/officeart/2008/layout/PictureAccentList"/>
    <dgm:cxn modelId="{D625A1BA-3761-4452-9145-6EA13F771484}" srcId="{B4C8F7C5-4D16-431D-86B2-33539EC2B337}" destId="{1718A978-C7FA-4FFD-9177-6F48619A461E}" srcOrd="0" destOrd="0" parTransId="{798DDEC0-CB86-494C-8EC1-974D7DB6402A}" sibTransId="{9720863B-07B7-4DEB-96A7-FB0761F4B721}"/>
    <dgm:cxn modelId="{72CA7ACF-9D1B-457C-9BA3-21456F95B6E3}" type="presOf" srcId="{41F36565-DF5D-465E-B38A-0079E6012378}" destId="{45D4000B-0E89-4F49-AAB6-D2BC4549C88C}" srcOrd="0" destOrd="0" presId="urn:microsoft.com/office/officeart/2008/layout/PictureAccentList"/>
    <dgm:cxn modelId="{AEBA0DD0-D5D1-4993-8DE9-4C6804295A46}" type="presOf" srcId="{679DE5A1-44C1-4DC4-9188-DDDE34758E3D}" destId="{46022DAC-E4F1-4962-9661-FCAD6192FE6A}" srcOrd="0" destOrd="0" presId="urn:microsoft.com/office/officeart/2008/layout/PictureAccentList"/>
    <dgm:cxn modelId="{EBBC81F8-AB24-4FA7-9F58-AC5DEAE2A36B}" type="presOf" srcId="{DCBF739B-DD64-4CE9-9643-59736E086BBE}" destId="{15BBE47C-5FC5-4305-A99B-518A9FC7455E}" srcOrd="0" destOrd="0" presId="urn:microsoft.com/office/officeart/2008/layout/PictureAccentList"/>
    <dgm:cxn modelId="{259EEA65-1740-4A5E-B070-29BB3A15AD4D}" type="presParOf" srcId="{0CECC985-19B1-49B4-94D8-597A94036283}" destId="{DCD66CA9-9B2C-4121-BA1A-950586734C67}" srcOrd="0" destOrd="0" presId="urn:microsoft.com/office/officeart/2008/layout/PictureAccentList"/>
    <dgm:cxn modelId="{DA852B8C-F830-4008-9BF1-05D089BC3F0F}" type="presParOf" srcId="{DCD66CA9-9B2C-4121-BA1A-950586734C67}" destId="{5F0B0676-8C60-4F20-82BC-4FA8B81D17A5}" srcOrd="0" destOrd="0" presId="urn:microsoft.com/office/officeart/2008/layout/PictureAccentList"/>
    <dgm:cxn modelId="{EB46B041-057C-49E8-97CF-2567443A7B4B}" type="presParOf" srcId="{5F0B0676-8C60-4F20-82BC-4FA8B81D17A5}" destId="{69A66A73-E6B2-471D-8EDC-C46E2C36A317}" srcOrd="0" destOrd="0" presId="urn:microsoft.com/office/officeart/2008/layout/PictureAccentList"/>
    <dgm:cxn modelId="{CEB9C521-9DD4-40F7-9C11-B82125EB00AD}" type="presParOf" srcId="{DCD66CA9-9B2C-4121-BA1A-950586734C67}" destId="{314E1D09-DBBE-4B0A-AB40-4A4C25F1BBA9}" srcOrd="1" destOrd="0" presId="urn:microsoft.com/office/officeart/2008/layout/PictureAccentList"/>
    <dgm:cxn modelId="{266BA8F5-A027-4840-A792-7A19AEB661CA}" type="presParOf" srcId="{314E1D09-DBBE-4B0A-AB40-4A4C25F1BBA9}" destId="{B57B751E-87C5-4EE6-8013-B839EC8AD97C}" srcOrd="0" destOrd="0" presId="urn:microsoft.com/office/officeart/2008/layout/PictureAccentList"/>
    <dgm:cxn modelId="{559FF13F-18F2-46FA-9AD0-6F7A0F63EFF8}" type="presParOf" srcId="{B57B751E-87C5-4EE6-8013-B839EC8AD97C}" destId="{024F0C10-98AD-4898-9887-C26C24F3479B}" srcOrd="0" destOrd="0" presId="urn:microsoft.com/office/officeart/2008/layout/PictureAccentList"/>
    <dgm:cxn modelId="{533ADFB1-6BC7-465F-804A-2A714F60010A}" type="presParOf" srcId="{B57B751E-87C5-4EE6-8013-B839EC8AD97C}" destId="{03956BBC-D39D-4E6F-A1E2-BFC1CE7279D2}" srcOrd="1" destOrd="0" presId="urn:microsoft.com/office/officeart/2008/layout/PictureAccentList"/>
    <dgm:cxn modelId="{09DFF478-0851-48A9-9450-6335C6EA1A34}" type="presParOf" srcId="{314E1D09-DBBE-4B0A-AB40-4A4C25F1BBA9}" destId="{0FF79EB4-8282-4CEB-9560-3401A5CF9CD3}" srcOrd="1" destOrd="0" presId="urn:microsoft.com/office/officeart/2008/layout/PictureAccentList"/>
    <dgm:cxn modelId="{C9AEC8F1-D024-4376-B8E4-6BF7B7B07A3A}" type="presParOf" srcId="{0FF79EB4-8282-4CEB-9560-3401A5CF9CD3}" destId="{CF406FB1-57E9-4A12-8D98-00DAD7576BEA}" srcOrd="0" destOrd="0" presId="urn:microsoft.com/office/officeart/2008/layout/PictureAccentList"/>
    <dgm:cxn modelId="{2A0DF921-CA7C-4890-8C41-E9D0D6DF6750}" type="presParOf" srcId="{0FF79EB4-8282-4CEB-9560-3401A5CF9CD3}" destId="{45D4000B-0E89-4F49-AAB6-D2BC4549C88C}" srcOrd="1" destOrd="0" presId="urn:microsoft.com/office/officeart/2008/layout/PictureAccentList"/>
    <dgm:cxn modelId="{530E5AFA-2EF7-403F-95BC-A624B6BB7DBC}" type="presParOf" srcId="{314E1D09-DBBE-4B0A-AB40-4A4C25F1BBA9}" destId="{B7EC7B42-F688-49B0-8D8B-8AA35B099A67}" srcOrd="2" destOrd="0" presId="urn:microsoft.com/office/officeart/2008/layout/PictureAccentList"/>
    <dgm:cxn modelId="{847EC0CF-2F32-4529-9225-5A2043E24E82}" type="presParOf" srcId="{B7EC7B42-F688-49B0-8D8B-8AA35B099A67}" destId="{FEA27F0B-2E2C-4D83-8D8C-D99620E98C4B}" srcOrd="0" destOrd="0" presId="urn:microsoft.com/office/officeart/2008/layout/PictureAccentList"/>
    <dgm:cxn modelId="{E0802C75-64A9-4522-B2AC-FADA1DF2B82F}" type="presParOf" srcId="{B7EC7B42-F688-49B0-8D8B-8AA35B099A67}" destId="{46022DAC-E4F1-4962-9661-FCAD6192FE6A}" srcOrd="1" destOrd="0" presId="urn:microsoft.com/office/officeart/2008/layout/PictureAccentList"/>
    <dgm:cxn modelId="{F6DFCBAF-157B-4424-9322-4ACEEAFF41AF}" type="presParOf" srcId="{314E1D09-DBBE-4B0A-AB40-4A4C25F1BBA9}" destId="{7A6DCACA-8782-4500-8D2F-A4E2FF3EB671}" srcOrd="3" destOrd="0" presId="urn:microsoft.com/office/officeart/2008/layout/PictureAccentList"/>
    <dgm:cxn modelId="{0D09BD87-A18B-40A2-AABE-5C3FA212248B}" type="presParOf" srcId="{7A6DCACA-8782-4500-8D2F-A4E2FF3EB671}" destId="{EA8D8392-16F4-4D5F-806D-5902CAB94FC2}" srcOrd="0" destOrd="0" presId="urn:microsoft.com/office/officeart/2008/layout/PictureAccentList"/>
    <dgm:cxn modelId="{670FC28E-3157-4F31-A86A-A9FFDC71C1E2}" type="presParOf" srcId="{7A6DCACA-8782-4500-8D2F-A4E2FF3EB671}" destId="{E6AA68F6-0D9D-411A-AE7D-F4001DD3D00A}" srcOrd="1" destOrd="0" presId="urn:microsoft.com/office/officeart/2008/layout/PictureAccentList"/>
    <dgm:cxn modelId="{81924593-6344-42CF-B487-7A8AC8A53884}" type="presParOf" srcId="{314E1D09-DBBE-4B0A-AB40-4A4C25F1BBA9}" destId="{AD209F5D-4AD7-433B-AA08-4F55BD4CB03E}" srcOrd="4" destOrd="0" presId="urn:microsoft.com/office/officeart/2008/layout/PictureAccentList"/>
    <dgm:cxn modelId="{EB3B3CE2-B475-4C47-9D1A-1E60B256B835}" type="presParOf" srcId="{AD209F5D-4AD7-433B-AA08-4F55BD4CB03E}" destId="{59CC1916-9DCC-4CCC-9B83-798C83ABA2D3}" srcOrd="0" destOrd="0" presId="urn:microsoft.com/office/officeart/2008/layout/PictureAccentList"/>
    <dgm:cxn modelId="{E7EA0E61-AE88-4C88-96CA-DF9C008E99D4}" type="presParOf" srcId="{AD209F5D-4AD7-433B-AA08-4F55BD4CB03E}" destId="{BA8D5CCB-0380-4B30-86F9-41F66B23F1D7}" srcOrd="1" destOrd="0" presId="urn:microsoft.com/office/officeart/2008/layout/PictureAccentList"/>
    <dgm:cxn modelId="{06838BD3-EF13-4D98-ADF7-58F5EED9DD79}" type="presParOf" srcId="{314E1D09-DBBE-4B0A-AB40-4A4C25F1BBA9}" destId="{4912779D-EB81-4A77-87CB-F8A384E167A0}" srcOrd="5" destOrd="0" presId="urn:microsoft.com/office/officeart/2008/layout/PictureAccentList"/>
    <dgm:cxn modelId="{73768278-5FA4-4261-A6AB-DE54C2FF9524}" type="presParOf" srcId="{4912779D-EB81-4A77-87CB-F8A384E167A0}" destId="{91646329-129F-432B-A6F6-12F8E43A38DC}" srcOrd="0" destOrd="0" presId="urn:microsoft.com/office/officeart/2008/layout/PictureAccentList"/>
    <dgm:cxn modelId="{F3FC987E-DB9C-4113-B36D-CCC275595D56}" type="presParOf" srcId="{4912779D-EB81-4A77-87CB-F8A384E167A0}" destId="{15BBE47C-5FC5-4305-A99B-518A9FC7455E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64A0F6-3394-420D-ABF7-E63234FF6F89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DB3F7F-B138-4A7E-BF05-FAB1E2C8DF9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100" b="1" dirty="0"/>
            <a:t>Hypervisor</a:t>
          </a:r>
          <a:endParaRPr lang="en-US" sz="3100" dirty="0"/>
        </a:p>
      </dgm:t>
    </dgm:pt>
    <dgm:pt modelId="{E0267DB6-D2E9-41D7-94CD-3B2340645B64}" type="parTrans" cxnId="{62294630-439C-4076-AFF5-691F186C5B80}">
      <dgm:prSet/>
      <dgm:spPr/>
      <dgm:t>
        <a:bodyPr/>
        <a:lstStyle/>
        <a:p>
          <a:endParaRPr lang="en-US"/>
        </a:p>
      </dgm:t>
    </dgm:pt>
    <dgm:pt modelId="{02242ECF-CEB2-43EE-8F74-7893EBB7138D}" type="sibTrans" cxnId="{62294630-439C-4076-AFF5-691F186C5B80}">
      <dgm:prSet/>
      <dgm:spPr/>
      <dgm:t>
        <a:bodyPr/>
        <a:lstStyle/>
        <a:p>
          <a:endParaRPr lang="en-US"/>
        </a:p>
      </dgm:t>
    </dgm:pt>
    <dgm:pt modelId="{E28BB8A6-F254-4093-9D35-8E5553B273BB}">
      <dgm:prSet custT="1"/>
      <dgm:spPr/>
      <dgm:t>
        <a:bodyPr/>
        <a:lstStyle/>
        <a:p>
          <a:r>
            <a:rPr lang="en-US" sz="2500" b="1"/>
            <a:t>Type 1</a:t>
          </a:r>
          <a:endParaRPr lang="en-US" sz="2500"/>
        </a:p>
      </dgm:t>
    </dgm:pt>
    <dgm:pt modelId="{EED98FB1-4FD2-47D2-BEF6-D08175D5288D}" type="parTrans" cxnId="{97BB38A6-260B-4ADF-A3F5-8EDFB15DC1D9}">
      <dgm:prSet/>
      <dgm:spPr/>
      <dgm:t>
        <a:bodyPr/>
        <a:lstStyle/>
        <a:p>
          <a:endParaRPr lang="en-US"/>
        </a:p>
      </dgm:t>
    </dgm:pt>
    <dgm:pt modelId="{5FE16EDF-364E-47C7-A48B-E57A15298F74}" type="sibTrans" cxnId="{97BB38A6-260B-4ADF-A3F5-8EDFB15DC1D9}">
      <dgm:prSet/>
      <dgm:spPr/>
      <dgm:t>
        <a:bodyPr/>
        <a:lstStyle/>
        <a:p>
          <a:endParaRPr lang="en-US"/>
        </a:p>
      </dgm:t>
    </dgm:pt>
    <dgm:pt modelId="{2F28D2A1-90B0-49CE-84B7-2E339ECEBEFC}">
      <dgm:prSet custT="1"/>
      <dgm:spPr/>
      <dgm:t>
        <a:bodyPr/>
        <a:lstStyle/>
        <a:p>
          <a:r>
            <a:rPr lang="en-US" sz="2500"/>
            <a:t>It is also known as a Native or Bare metal hypervisor</a:t>
          </a:r>
        </a:p>
      </dgm:t>
    </dgm:pt>
    <dgm:pt modelId="{81B460AC-02EF-4AA3-B8D3-9F0C34D6EBCE}" type="parTrans" cxnId="{1F7199DF-AFDC-4699-8595-A01136ADCA6F}">
      <dgm:prSet/>
      <dgm:spPr/>
      <dgm:t>
        <a:bodyPr/>
        <a:lstStyle/>
        <a:p>
          <a:endParaRPr lang="en-US"/>
        </a:p>
      </dgm:t>
    </dgm:pt>
    <dgm:pt modelId="{B89DE928-1A3D-43F1-B8F4-A40BFBBD0987}" type="sibTrans" cxnId="{1F7199DF-AFDC-4699-8595-A01136ADCA6F}">
      <dgm:prSet/>
      <dgm:spPr/>
      <dgm:t>
        <a:bodyPr/>
        <a:lstStyle/>
        <a:p>
          <a:endParaRPr lang="en-US"/>
        </a:p>
      </dgm:t>
    </dgm:pt>
    <dgm:pt modelId="{FDA700E9-DF17-4DDC-96CA-2389B5A14A90}">
      <dgm:prSet custT="1"/>
      <dgm:spPr/>
      <dgm:t>
        <a:bodyPr/>
        <a:lstStyle/>
        <a:p>
          <a:r>
            <a:rPr lang="en-US" sz="2500" dirty="0"/>
            <a:t>Runs directly on the host’s hardware</a:t>
          </a:r>
        </a:p>
      </dgm:t>
    </dgm:pt>
    <dgm:pt modelId="{01CE0A14-C8C4-474B-8E66-3C6B497C5994}" type="parTrans" cxnId="{77AFB9D6-37C3-42C6-9EE1-399117C1C9B1}">
      <dgm:prSet/>
      <dgm:spPr/>
      <dgm:t>
        <a:bodyPr/>
        <a:lstStyle/>
        <a:p>
          <a:endParaRPr lang="en-US"/>
        </a:p>
      </dgm:t>
    </dgm:pt>
    <dgm:pt modelId="{7ABD442B-BCDF-442B-BC78-60594F6B1621}" type="sibTrans" cxnId="{77AFB9D6-37C3-42C6-9EE1-399117C1C9B1}">
      <dgm:prSet/>
      <dgm:spPr/>
      <dgm:t>
        <a:bodyPr/>
        <a:lstStyle/>
        <a:p>
          <a:endParaRPr lang="en-US"/>
        </a:p>
      </dgm:t>
    </dgm:pt>
    <dgm:pt modelId="{1DC4B974-C2A2-43B7-A094-5651D678DDF2}">
      <dgm:prSet custT="1"/>
      <dgm:spPr/>
      <dgm:t>
        <a:bodyPr/>
        <a:lstStyle/>
        <a:p>
          <a:r>
            <a:rPr lang="en-US" sz="2500"/>
            <a:t>It does not require any base server operating system</a:t>
          </a:r>
        </a:p>
      </dgm:t>
    </dgm:pt>
    <dgm:pt modelId="{FBFAC8A3-62E4-47E6-BEF5-954025EFFD6C}" type="parTrans" cxnId="{66595C68-B4E7-43BC-B019-CE33E29B2CF3}">
      <dgm:prSet/>
      <dgm:spPr/>
      <dgm:t>
        <a:bodyPr/>
        <a:lstStyle/>
        <a:p>
          <a:endParaRPr lang="en-US"/>
        </a:p>
      </dgm:t>
    </dgm:pt>
    <dgm:pt modelId="{43638FFD-6174-4458-BD90-E8880A658F39}" type="sibTrans" cxnId="{66595C68-B4E7-43BC-B019-CE33E29B2CF3}">
      <dgm:prSet/>
      <dgm:spPr/>
      <dgm:t>
        <a:bodyPr/>
        <a:lstStyle/>
        <a:p>
          <a:endParaRPr lang="en-US"/>
        </a:p>
      </dgm:t>
    </dgm:pt>
    <dgm:pt modelId="{776F703A-52E0-4E61-A770-4EE3576898AA}">
      <dgm:prSet custT="1"/>
      <dgm:spPr/>
      <dgm:t>
        <a:bodyPr/>
        <a:lstStyle/>
        <a:p>
          <a:r>
            <a:rPr lang="en-US" sz="2500" dirty="0"/>
            <a:t>It has direct access to hardware resources.</a:t>
          </a:r>
        </a:p>
      </dgm:t>
    </dgm:pt>
    <dgm:pt modelId="{A757B15D-FD1C-4994-9F4A-59FB1D2AB165}" type="parTrans" cxnId="{A9F2715C-3628-40C9-A4D9-A516E54BA10C}">
      <dgm:prSet/>
      <dgm:spPr/>
      <dgm:t>
        <a:bodyPr/>
        <a:lstStyle/>
        <a:p>
          <a:endParaRPr lang="en-US"/>
        </a:p>
      </dgm:t>
    </dgm:pt>
    <dgm:pt modelId="{57D09BA4-F8A4-4D3C-8BCB-1CAF3EDDA841}" type="sibTrans" cxnId="{A9F2715C-3628-40C9-A4D9-A516E54BA10C}">
      <dgm:prSet/>
      <dgm:spPr/>
      <dgm:t>
        <a:bodyPr/>
        <a:lstStyle/>
        <a:p>
          <a:endParaRPr lang="en-US"/>
        </a:p>
      </dgm:t>
    </dgm:pt>
    <dgm:pt modelId="{A0AB69E1-BA13-4A55-84A9-244351DA07C4}">
      <dgm:prSet custT="1"/>
      <dgm:spPr/>
      <dgm:t>
        <a:bodyPr/>
        <a:lstStyle/>
        <a:p>
          <a:r>
            <a:rPr lang="en-US" sz="2500" b="1" dirty="0"/>
            <a:t>Type 2 </a:t>
          </a:r>
          <a:endParaRPr lang="en-US" sz="2500" dirty="0"/>
        </a:p>
      </dgm:t>
    </dgm:pt>
    <dgm:pt modelId="{03ADF69B-C23F-43F1-BDE0-362CBA8BF5BE}" type="parTrans" cxnId="{8254AFAA-1133-433B-B843-010C3B5EA7D8}">
      <dgm:prSet/>
      <dgm:spPr/>
      <dgm:t>
        <a:bodyPr/>
        <a:lstStyle/>
        <a:p>
          <a:endParaRPr lang="en-US"/>
        </a:p>
      </dgm:t>
    </dgm:pt>
    <dgm:pt modelId="{941242D2-1E74-46B0-93F5-D26DBA34320C}" type="sibTrans" cxnId="{8254AFAA-1133-433B-B843-010C3B5EA7D8}">
      <dgm:prSet/>
      <dgm:spPr/>
      <dgm:t>
        <a:bodyPr/>
        <a:lstStyle/>
        <a:p>
          <a:endParaRPr lang="en-US"/>
        </a:p>
      </dgm:t>
    </dgm:pt>
    <dgm:pt modelId="{8ECB6E8C-A117-4191-A926-A0735D73B22F}">
      <dgm:prSet custT="1"/>
      <dgm:spPr/>
      <dgm:t>
        <a:bodyPr/>
        <a:lstStyle/>
        <a:p>
          <a:r>
            <a:rPr lang="en-US" sz="2500" dirty="0"/>
            <a:t>Also called Hosted Hypervisor</a:t>
          </a:r>
        </a:p>
      </dgm:t>
    </dgm:pt>
    <dgm:pt modelId="{2BD75C24-C1AF-490D-9E73-102A30221033}" type="parTrans" cxnId="{E8C46ED7-C877-4AF7-8C53-BB4E7B993907}">
      <dgm:prSet/>
      <dgm:spPr/>
      <dgm:t>
        <a:bodyPr/>
        <a:lstStyle/>
        <a:p>
          <a:endParaRPr lang="en-US"/>
        </a:p>
      </dgm:t>
    </dgm:pt>
    <dgm:pt modelId="{F3B42E01-F5C2-46B8-A8D5-FD0D7929D41A}" type="sibTrans" cxnId="{E8C46ED7-C877-4AF7-8C53-BB4E7B993907}">
      <dgm:prSet/>
      <dgm:spPr/>
      <dgm:t>
        <a:bodyPr/>
        <a:lstStyle/>
        <a:p>
          <a:endParaRPr lang="en-US"/>
        </a:p>
      </dgm:t>
    </dgm:pt>
    <dgm:pt modelId="{3D505CEB-E08D-45E0-8279-C748AB3A8ACF}">
      <dgm:prSet custT="1"/>
      <dgm:spPr/>
      <dgm:t>
        <a:bodyPr/>
        <a:lstStyle/>
        <a:p>
          <a:r>
            <a:rPr lang="en-US" sz="2500" dirty="0"/>
            <a:t>Run over a host operating system </a:t>
          </a:r>
        </a:p>
      </dgm:t>
    </dgm:pt>
    <dgm:pt modelId="{F0528DCA-EBBB-4E3C-9E62-BE3251E0C52D}" type="parTrans" cxnId="{5BC26CBD-C813-4EFC-A9A5-19162C27C49D}">
      <dgm:prSet/>
      <dgm:spPr/>
      <dgm:t>
        <a:bodyPr/>
        <a:lstStyle/>
        <a:p>
          <a:endParaRPr lang="en-US"/>
        </a:p>
      </dgm:t>
    </dgm:pt>
    <dgm:pt modelId="{96EE8BE5-42F3-43C1-A7E6-C81B9513F8E2}" type="sibTrans" cxnId="{5BC26CBD-C813-4EFC-A9A5-19162C27C49D}">
      <dgm:prSet/>
      <dgm:spPr/>
      <dgm:t>
        <a:bodyPr/>
        <a:lstStyle/>
        <a:p>
          <a:endParaRPr lang="en-US"/>
        </a:p>
      </dgm:t>
    </dgm:pt>
    <dgm:pt modelId="{D761EF5D-38A7-4220-A800-31BB62A8CE6C}">
      <dgm:prSet custT="1"/>
      <dgm:spPr/>
      <dgm:t>
        <a:bodyPr/>
        <a:lstStyle/>
        <a:p>
          <a:r>
            <a:rPr lang="en-US" sz="2500"/>
            <a:t>It is the second layer over the hardware </a:t>
          </a:r>
        </a:p>
      </dgm:t>
    </dgm:pt>
    <dgm:pt modelId="{FA45F6BC-FDA9-4F4D-ACC0-E75FE03DF37B}" type="parTrans" cxnId="{A96E7E75-A1FA-4F6C-848F-A85E9D08F0DB}">
      <dgm:prSet/>
      <dgm:spPr/>
      <dgm:t>
        <a:bodyPr/>
        <a:lstStyle/>
        <a:p>
          <a:endParaRPr lang="en-US"/>
        </a:p>
      </dgm:t>
    </dgm:pt>
    <dgm:pt modelId="{E3E5BCE0-A581-4485-93DD-02CD7592382D}" type="sibTrans" cxnId="{A96E7E75-A1FA-4F6C-848F-A85E9D08F0DB}">
      <dgm:prSet/>
      <dgm:spPr/>
      <dgm:t>
        <a:bodyPr/>
        <a:lstStyle/>
        <a:p>
          <a:endParaRPr lang="en-US"/>
        </a:p>
      </dgm:t>
    </dgm:pt>
    <dgm:pt modelId="{DA2E50E0-32C3-428E-80D3-B2ADBB74A015}">
      <dgm:prSet custT="1"/>
      <dgm:spPr/>
      <dgm:t>
        <a:bodyPr/>
        <a:lstStyle/>
        <a:p>
          <a:r>
            <a:rPr lang="en-US" sz="2500" dirty="0"/>
            <a:t>Guest OS run a layer over the hypervisor.  </a:t>
          </a:r>
        </a:p>
      </dgm:t>
    </dgm:pt>
    <dgm:pt modelId="{A5682B3B-D014-4217-81B0-07CBAFEF55C6}" type="parTrans" cxnId="{E559F648-535C-4CB6-9FAC-17AD8C9F9578}">
      <dgm:prSet/>
      <dgm:spPr/>
      <dgm:t>
        <a:bodyPr/>
        <a:lstStyle/>
        <a:p>
          <a:endParaRPr lang="en-US"/>
        </a:p>
      </dgm:t>
    </dgm:pt>
    <dgm:pt modelId="{1D510C80-08EF-4693-A189-E73AF30E85EA}" type="sibTrans" cxnId="{E559F648-535C-4CB6-9FAC-17AD8C9F9578}">
      <dgm:prSet/>
      <dgm:spPr/>
      <dgm:t>
        <a:bodyPr/>
        <a:lstStyle/>
        <a:p>
          <a:endParaRPr lang="en-US"/>
        </a:p>
      </dgm:t>
    </dgm:pt>
    <dgm:pt modelId="{FB791F6E-EFD8-4BD0-BE18-5F61E1EC0923}">
      <dgm:prSet custT="1"/>
      <dgm:spPr/>
      <dgm:t>
        <a:bodyPr/>
        <a:lstStyle/>
        <a:p>
          <a:r>
            <a:rPr lang="en-US" sz="2500" dirty="0"/>
            <a:t>The OS is usually unaware of the virtualization </a:t>
          </a:r>
        </a:p>
      </dgm:t>
    </dgm:pt>
    <dgm:pt modelId="{A5B439E4-65BE-46E7-A02D-C1A4E6689EB4}" type="parTrans" cxnId="{AF618ABA-71BE-4282-A323-13991F15D164}">
      <dgm:prSet/>
      <dgm:spPr/>
      <dgm:t>
        <a:bodyPr/>
        <a:lstStyle/>
        <a:p>
          <a:endParaRPr lang="en-US"/>
        </a:p>
      </dgm:t>
    </dgm:pt>
    <dgm:pt modelId="{F4E608BB-C34B-4E38-8899-20141B19C401}" type="sibTrans" cxnId="{AF618ABA-71BE-4282-A323-13991F15D164}">
      <dgm:prSet/>
      <dgm:spPr/>
      <dgm:t>
        <a:bodyPr/>
        <a:lstStyle/>
        <a:p>
          <a:endParaRPr lang="en-US"/>
        </a:p>
      </dgm:t>
    </dgm:pt>
    <dgm:pt modelId="{10E7369B-AF26-46FD-939D-F0D864D68AA8}" type="pres">
      <dgm:prSet presAssocID="{F964A0F6-3394-420D-ABF7-E63234FF6F8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7BC5BF0-0757-47D3-9387-0443737EC3A3}" type="pres">
      <dgm:prSet presAssocID="{74DB3F7F-B138-4A7E-BF05-FAB1E2C8DF94}" presName="root" presStyleCnt="0">
        <dgm:presLayoutVars>
          <dgm:chMax/>
          <dgm:chPref val="4"/>
        </dgm:presLayoutVars>
      </dgm:prSet>
      <dgm:spPr/>
    </dgm:pt>
    <dgm:pt modelId="{EAA2E07F-FCE0-4AD9-93C9-6DF9640BADEF}" type="pres">
      <dgm:prSet presAssocID="{74DB3F7F-B138-4A7E-BF05-FAB1E2C8DF94}" presName="rootComposite" presStyleCnt="0">
        <dgm:presLayoutVars/>
      </dgm:prSet>
      <dgm:spPr/>
    </dgm:pt>
    <dgm:pt modelId="{46BB534E-8DC5-4198-8031-7CF8DF27AAE6}" type="pres">
      <dgm:prSet presAssocID="{74DB3F7F-B138-4A7E-BF05-FAB1E2C8DF94}" presName="rootText" presStyleLbl="node0" presStyleIdx="0" presStyleCnt="1" custScaleY="39449" custLinFactNeighborX="-891" custLinFactNeighborY="-8348">
        <dgm:presLayoutVars>
          <dgm:chMax/>
          <dgm:chPref val="4"/>
        </dgm:presLayoutVars>
      </dgm:prSet>
      <dgm:spPr/>
    </dgm:pt>
    <dgm:pt modelId="{13F54BB5-F1BE-4848-BB73-6AD568251AE0}" type="pres">
      <dgm:prSet presAssocID="{74DB3F7F-B138-4A7E-BF05-FAB1E2C8DF94}" presName="childShape" presStyleCnt="0">
        <dgm:presLayoutVars>
          <dgm:chMax val="0"/>
          <dgm:chPref val="0"/>
        </dgm:presLayoutVars>
      </dgm:prSet>
      <dgm:spPr/>
    </dgm:pt>
    <dgm:pt modelId="{40C12299-5C31-438D-8036-D49F7F4289DE}" type="pres">
      <dgm:prSet presAssocID="{E28BB8A6-F254-4093-9D35-8E5553B273BB}" presName="childComposite" presStyleCnt="0">
        <dgm:presLayoutVars>
          <dgm:chMax val="0"/>
          <dgm:chPref val="0"/>
        </dgm:presLayoutVars>
      </dgm:prSet>
      <dgm:spPr/>
    </dgm:pt>
    <dgm:pt modelId="{1B73A9A9-E1CD-4109-B049-194019BC1065}" type="pres">
      <dgm:prSet presAssocID="{E28BB8A6-F254-4093-9D35-8E5553B273BB}" presName="Image" presStyleLbl="node1" presStyleIdx="0" presStyleCnt="2" custScaleX="42295" custScaleY="60445" custLinFactNeighborX="-2525" custLinFactNeighborY="-147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42F3BA-8D9F-4BD9-8E95-6230E6B0DA01}" type="pres">
      <dgm:prSet presAssocID="{E28BB8A6-F254-4093-9D35-8E5553B273BB}" presName="childText" presStyleLbl="lnNode1" presStyleIdx="0" presStyleCnt="2" custScaleX="113032" custScaleY="156329" custLinFactNeighborX="-2103" custLinFactNeighborY="-15569">
        <dgm:presLayoutVars>
          <dgm:chMax val="0"/>
          <dgm:chPref val="0"/>
          <dgm:bulletEnabled val="1"/>
        </dgm:presLayoutVars>
      </dgm:prSet>
      <dgm:spPr/>
    </dgm:pt>
    <dgm:pt modelId="{F44DD05F-7FC1-4F5C-A5B2-85CF7DCC6555}" type="pres">
      <dgm:prSet presAssocID="{A0AB69E1-BA13-4A55-84A9-244351DA07C4}" presName="childComposite" presStyleCnt="0">
        <dgm:presLayoutVars>
          <dgm:chMax val="0"/>
          <dgm:chPref val="0"/>
        </dgm:presLayoutVars>
      </dgm:prSet>
      <dgm:spPr/>
    </dgm:pt>
    <dgm:pt modelId="{5C400F05-4D1D-4155-AF45-115A001A1FCC}" type="pres">
      <dgm:prSet presAssocID="{A0AB69E1-BA13-4A55-84A9-244351DA07C4}" presName="Image" presStyleLbl="node1" presStyleIdx="1" presStyleCnt="2" custScaleX="54242" custScaleY="58529" custLinFactNeighborX="-5998" custLinFactNeighborY="-126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EC10CCD-1749-49F5-A1BC-C95EA2768764}" type="pres">
      <dgm:prSet presAssocID="{A0AB69E1-BA13-4A55-84A9-244351DA07C4}" presName="childText" presStyleLbl="lnNode1" presStyleIdx="1" presStyleCnt="2" custScaleX="107465" custScaleY="170640" custLinFactNeighborX="-3665" custLinFactNeighborY="-9326">
        <dgm:presLayoutVars>
          <dgm:chMax val="0"/>
          <dgm:chPref val="0"/>
          <dgm:bulletEnabled val="1"/>
        </dgm:presLayoutVars>
      </dgm:prSet>
      <dgm:spPr/>
    </dgm:pt>
  </dgm:ptLst>
  <dgm:cxnLst>
    <dgm:cxn modelId="{2419FE19-4F0D-41C6-8F59-0CA1285E208D}" type="presOf" srcId="{E28BB8A6-F254-4093-9D35-8E5553B273BB}" destId="{EC42F3BA-8D9F-4BD9-8E95-6230E6B0DA01}" srcOrd="0" destOrd="0" presId="urn:microsoft.com/office/officeart/2008/layout/PictureAccentList"/>
    <dgm:cxn modelId="{BDED5F2E-882B-4C1E-AC5E-7AEF480A1B44}" type="presOf" srcId="{3D505CEB-E08D-45E0-8279-C748AB3A8ACF}" destId="{AEC10CCD-1749-49F5-A1BC-C95EA2768764}" srcOrd="0" destOrd="2" presId="urn:microsoft.com/office/officeart/2008/layout/PictureAccentList"/>
    <dgm:cxn modelId="{62294630-439C-4076-AFF5-691F186C5B80}" srcId="{F964A0F6-3394-420D-ABF7-E63234FF6F89}" destId="{74DB3F7F-B138-4A7E-BF05-FAB1E2C8DF94}" srcOrd="0" destOrd="0" parTransId="{E0267DB6-D2E9-41D7-94CD-3B2340645B64}" sibTransId="{02242ECF-CEB2-43EE-8F74-7893EBB7138D}"/>
    <dgm:cxn modelId="{833F3A33-6528-43A3-82C5-CF4DE0BF8E09}" type="presOf" srcId="{FDA700E9-DF17-4DDC-96CA-2389B5A14A90}" destId="{EC42F3BA-8D9F-4BD9-8E95-6230E6B0DA01}" srcOrd="0" destOrd="2" presId="urn:microsoft.com/office/officeart/2008/layout/PictureAccentList"/>
    <dgm:cxn modelId="{BD1C8B3D-6C6A-42D8-BFBE-1CC75C2B17EE}" type="presOf" srcId="{DA2E50E0-32C3-428E-80D3-B2ADBB74A015}" destId="{AEC10CCD-1749-49F5-A1BC-C95EA2768764}" srcOrd="0" destOrd="4" presId="urn:microsoft.com/office/officeart/2008/layout/PictureAccentList"/>
    <dgm:cxn modelId="{A9F2715C-3628-40C9-A4D9-A516E54BA10C}" srcId="{E28BB8A6-F254-4093-9D35-8E5553B273BB}" destId="{776F703A-52E0-4E61-A770-4EE3576898AA}" srcOrd="3" destOrd="0" parTransId="{A757B15D-FD1C-4994-9F4A-59FB1D2AB165}" sibTransId="{57D09BA4-F8A4-4D3C-8BCB-1CAF3EDDA841}"/>
    <dgm:cxn modelId="{12D11B5E-1105-46EC-8F27-29C9784978F5}" type="presOf" srcId="{1DC4B974-C2A2-43B7-A094-5651D678DDF2}" destId="{EC42F3BA-8D9F-4BD9-8E95-6230E6B0DA01}" srcOrd="0" destOrd="3" presId="urn:microsoft.com/office/officeart/2008/layout/PictureAccentList"/>
    <dgm:cxn modelId="{C6E76960-A723-495F-A59A-10F504A8AF05}" type="presOf" srcId="{8ECB6E8C-A117-4191-A926-A0735D73B22F}" destId="{AEC10CCD-1749-49F5-A1BC-C95EA2768764}" srcOrd="0" destOrd="1" presId="urn:microsoft.com/office/officeart/2008/layout/PictureAccentList"/>
    <dgm:cxn modelId="{66595C68-B4E7-43BC-B019-CE33E29B2CF3}" srcId="{E28BB8A6-F254-4093-9D35-8E5553B273BB}" destId="{1DC4B974-C2A2-43B7-A094-5651D678DDF2}" srcOrd="2" destOrd="0" parTransId="{FBFAC8A3-62E4-47E6-BEF5-954025EFFD6C}" sibTransId="{43638FFD-6174-4458-BD90-E8880A658F39}"/>
    <dgm:cxn modelId="{E559F648-535C-4CB6-9FAC-17AD8C9F9578}" srcId="{A0AB69E1-BA13-4A55-84A9-244351DA07C4}" destId="{DA2E50E0-32C3-428E-80D3-B2ADBB74A015}" srcOrd="3" destOrd="0" parTransId="{A5682B3B-D014-4217-81B0-07CBAFEF55C6}" sibTransId="{1D510C80-08EF-4693-A189-E73AF30E85EA}"/>
    <dgm:cxn modelId="{40644769-A21C-4986-9A46-D9EF73267BA9}" type="presOf" srcId="{A0AB69E1-BA13-4A55-84A9-244351DA07C4}" destId="{AEC10CCD-1749-49F5-A1BC-C95EA2768764}" srcOrd="0" destOrd="0" presId="urn:microsoft.com/office/officeart/2008/layout/PictureAccentList"/>
    <dgm:cxn modelId="{97CF4E6A-F905-489F-BFF4-02FD0687BCB2}" type="presOf" srcId="{F964A0F6-3394-420D-ABF7-E63234FF6F89}" destId="{10E7369B-AF26-46FD-939D-F0D864D68AA8}" srcOrd="0" destOrd="0" presId="urn:microsoft.com/office/officeart/2008/layout/PictureAccentList"/>
    <dgm:cxn modelId="{91205F4E-0C00-49FF-AE7C-D07E9C866CF2}" type="presOf" srcId="{D761EF5D-38A7-4220-A800-31BB62A8CE6C}" destId="{AEC10CCD-1749-49F5-A1BC-C95EA2768764}" srcOrd="0" destOrd="3" presId="urn:microsoft.com/office/officeart/2008/layout/PictureAccentList"/>
    <dgm:cxn modelId="{EFDEB46E-F40B-4D6E-A6B0-53B504AE0322}" type="presOf" srcId="{776F703A-52E0-4E61-A770-4EE3576898AA}" destId="{EC42F3BA-8D9F-4BD9-8E95-6230E6B0DA01}" srcOrd="0" destOrd="4" presId="urn:microsoft.com/office/officeart/2008/layout/PictureAccentList"/>
    <dgm:cxn modelId="{A96E7E75-A1FA-4F6C-848F-A85E9D08F0DB}" srcId="{A0AB69E1-BA13-4A55-84A9-244351DA07C4}" destId="{D761EF5D-38A7-4220-A800-31BB62A8CE6C}" srcOrd="2" destOrd="0" parTransId="{FA45F6BC-FDA9-4F4D-ACC0-E75FE03DF37B}" sibTransId="{E3E5BCE0-A581-4485-93DD-02CD7592382D}"/>
    <dgm:cxn modelId="{97BB38A6-260B-4ADF-A3F5-8EDFB15DC1D9}" srcId="{74DB3F7F-B138-4A7E-BF05-FAB1E2C8DF94}" destId="{E28BB8A6-F254-4093-9D35-8E5553B273BB}" srcOrd="0" destOrd="0" parTransId="{EED98FB1-4FD2-47D2-BEF6-D08175D5288D}" sibTransId="{5FE16EDF-364E-47C7-A48B-E57A15298F74}"/>
    <dgm:cxn modelId="{8254AFAA-1133-433B-B843-010C3B5EA7D8}" srcId="{74DB3F7F-B138-4A7E-BF05-FAB1E2C8DF94}" destId="{A0AB69E1-BA13-4A55-84A9-244351DA07C4}" srcOrd="1" destOrd="0" parTransId="{03ADF69B-C23F-43F1-BDE0-362CBA8BF5BE}" sibTransId="{941242D2-1E74-46B0-93F5-D26DBA34320C}"/>
    <dgm:cxn modelId="{4246DCB3-295E-4DDC-AFAA-183034CEA6B5}" type="presOf" srcId="{74DB3F7F-B138-4A7E-BF05-FAB1E2C8DF94}" destId="{46BB534E-8DC5-4198-8031-7CF8DF27AAE6}" srcOrd="0" destOrd="0" presId="urn:microsoft.com/office/officeart/2008/layout/PictureAccentList"/>
    <dgm:cxn modelId="{AF618ABA-71BE-4282-A323-13991F15D164}" srcId="{A0AB69E1-BA13-4A55-84A9-244351DA07C4}" destId="{FB791F6E-EFD8-4BD0-BE18-5F61E1EC0923}" srcOrd="4" destOrd="0" parTransId="{A5B439E4-65BE-46E7-A02D-C1A4E6689EB4}" sibTransId="{F4E608BB-C34B-4E38-8899-20141B19C401}"/>
    <dgm:cxn modelId="{5BC26CBD-C813-4EFC-A9A5-19162C27C49D}" srcId="{A0AB69E1-BA13-4A55-84A9-244351DA07C4}" destId="{3D505CEB-E08D-45E0-8279-C748AB3A8ACF}" srcOrd="1" destOrd="0" parTransId="{F0528DCA-EBBB-4E3C-9E62-BE3251E0C52D}" sibTransId="{96EE8BE5-42F3-43C1-A7E6-C81B9513F8E2}"/>
    <dgm:cxn modelId="{77AFB9D6-37C3-42C6-9EE1-399117C1C9B1}" srcId="{E28BB8A6-F254-4093-9D35-8E5553B273BB}" destId="{FDA700E9-DF17-4DDC-96CA-2389B5A14A90}" srcOrd="1" destOrd="0" parTransId="{01CE0A14-C8C4-474B-8E66-3C6B497C5994}" sibTransId="{7ABD442B-BCDF-442B-BC78-60594F6B1621}"/>
    <dgm:cxn modelId="{E8C46ED7-C877-4AF7-8C53-BB4E7B993907}" srcId="{A0AB69E1-BA13-4A55-84A9-244351DA07C4}" destId="{8ECB6E8C-A117-4191-A926-A0735D73B22F}" srcOrd="0" destOrd="0" parTransId="{2BD75C24-C1AF-490D-9E73-102A30221033}" sibTransId="{F3B42E01-F5C2-46B8-A8D5-FD0D7929D41A}"/>
    <dgm:cxn modelId="{1F7199DF-AFDC-4699-8595-A01136ADCA6F}" srcId="{E28BB8A6-F254-4093-9D35-8E5553B273BB}" destId="{2F28D2A1-90B0-49CE-84B7-2E339ECEBEFC}" srcOrd="0" destOrd="0" parTransId="{81B460AC-02EF-4AA3-B8D3-9F0C34D6EBCE}" sibTransId="{B89DE928-1A3D-43F1-B8F4-A40BFBBD0987}"/>
    <dgm:cxn modelId="{871FE8E3-EA70-42F6-B12E-BCF4F19559C3}" type="presOf" srcId="{2F28D2A1-90B0-49CE-84B7-2E339ECEBEFC}" destId="{EC42F3BA-8D9F-4BD9-8E95-6230E6B0DA01}" srcOrd="0" destOrd="1" presId="urn:microsoft.com/office/officeart/2008/layout/PictureAccentList"/>
    <dgm:cxn modelId="{143954FE-4FF5-4096-A7D0-F3CDDFFEDF5D}" type="presOf" srcId="{FB791F6E-EFD8-4BD0-BE18-5F61E1EC0923}" destId="{AEC10CCD-1749-49F5-A1BC-C95EA2768764}" srcOrd="0" destOrd="5" presId="urn:microsoft.com/office/officeart/2008/layout/PictureAccentList"/>
    <dgm:cxn modelId="{7EF4A319-849B-467F-A464-2538FCC0693C}" type="presParOf" srcId="{10E7369B-AF26-46FD-939D-F0D864D68AA8}" destId="{B7BC5BF0-0757-47D3-9387-0443737EC3A3}" srcOrd="0" destOrd="0" presId="urn:microsoft.com/office/officeart/2008/layout/PictureAccentList"/>
    <dgm:cxn modelId="{06E67FD4-C401-4B7A-9622-CDBCAC1AD569}" type="presParOf" srcId="{B7BC5BF0-0757-47D3-9387-0443737EC3A3}" destId="{EAA2E07F-FCE0-4AD9-93C9-6DF9640BADEF}" srcOrd="0" destOrd="0" presId="urn:microsoft.com/office/officeart/2008/layout/PictureAccentList"/>
    <dgm:cxn modelId="{EF136DFA-0903-49E4-920E-0230B7E04B4C}" type="presParOf" srcId="{EAA2E07F-FCE0-4AD9-93C9-6DF9640BADEF}" destId="{46BB534E-8DC5-4198-8031-7CF8DF27AAE6}" srcOrd="0" destOrd="0" presId="urn:microsoft.com/office/officeart/2008/layout/PictureAccentList"/>
    <dgm:cxn modelId="{C64E90E1-B8EE-40AA-80B6-AD9D093A86F1}" type="presParOf" srcId="{B7BC5BF0-0757-47D3-9387-0443737EC3A3}" destId="{13F54BB5-F1BE-4848-BB73-6AD568251AE0}" srcOrd="1" destOrd="0" presId="urn:microsoft.com/office/officeart/2008/layout/PictureAccentList"/>
    <dgm:cxn modelId="{1910649F-A4D1-4B7D-B1AA-DFF09F633E94}" type="presParOf" srcId="{13F54BB5-F1BE-4848-BB73-6AD568251AE0}" destId="{40C12299-5C31-438D-8036-D49F7F4289DE}" srcOrd="0" destOrd="0" presId="urn:microsoft.com/office/officeart/2008/layout/PictureAccentList"/>
    <dgm:cxn modelId="{DBA4D183-E8C2-4149-AC48-805AA8DC94A3}" type="presParOf" srcId="{40C12299-5C31-438D-8036-D49F7F4289DE}" destId="{1B73A9A9-E1CD-4109-B049-194019BC1065}" srcOrd="0" destOrd="0" presId="urn:microsoft.com/office/officeart/2008/layout/PictureAccentList"/>
    <dgm:cxn modelId="{DEF74D26-1AB7-433F-BCE4-1B9E002F54C3}" type="presParOf" srcId="{40C12299-5C31-438D-8036-D49F7F4289DE}" destId="{EC42F3BA-8D9F-4BD9-8E95-6230E6B0DA01}" srcOrd="1" destOrd="0" presId="urn:microsoft.com/office/officeart/2008/layout/PictureAccentList"/>
    <dgm:cxn modelId="{03CB8035-A2BC-4937-894B-98BB09F6927D}" type="presParOf" srcId="{13F54BB5-F1BE-4848-BB73-6AD568251AE0}" destId="{F44DD05F-7FC1-4F5C-A5B2-85CF7DCC6555}" srcOrd="1" destOrd="0" presId="urn:microsoft.com/office/officeart/2008/layout/PictureAccentList"/>
    <dgm:cxn modelId="{92EDA875-4AF2-43FE-9896-5DB4FED13353}" type="presParOf" srcId="{F44DD05F-7FC1-4F5C-A5B2-85CF7DCC6555}" destId="{5C400F05-4D1D-4155-AF45-115A001A1FCC}" srcOrd="0" destOrd="0" presId="urn:microsoft.com/office/officeart/2008/layout/PictureAccentList"/>
    <dgm:cxn modelId="{D3CCE922-E30A-4F81-937F-54D470E868F0}" type="presParOf" srcId="{F44DD05F-7FC1-4F5C-A5B2-85CF7DCC6555}" destId="{AEC10CCD-1749-49F5-A1BC-C95EA2768764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5430976-F589-4F0B-AE53-D93EA88AF3C8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C5EFE9-AAEA-4920-8B51-9F87FD2D682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100" b="1" dirty="0"/>
            <a:t>Binary Translation with Full Virtualization</a:t>
          </a:r>
          <a:endParaRPr lang="en-US" sz="3100" dirty="0"/>
        </a:p>
      </dgm:t>
    </dgm:pt>
    <dgm:pt modelId="{A967160F-C5A8-4F39-8732-CFEFC9CC8A92}" type="parTrans" cxnId="{E3C9AD68-AB8C-4656-B37A-9350717AF3F1}">
      <dgm:prSet/>
      <dgm:spPr/>
      <dgm:t>
        <a:bodyPr/>
        <a:lstStyle/>
        <a:p>
          <a:endParaRPr lang="en-US"/>
        </a:p>
      </dgm:t>
    </dgm:pt>
    <dgm:pt modelId="{1A61B592-12DE-42C0-BBF1-8EF1B7369906}" type="sibTrans" cxnId="{E3C9AD68-AB8C-4656-B37A-9350717AF3F1}">
      <dgm:prSet/>
      <dgm:spPr/>
      <dgm:t>
        <a:bodyPr/>
        <a:lstStyle/>
        <a:p>
          <a:endParaRPr lang="en-US"/>
        </a:p>
      </dgm:t>
    </dgm:pt>
    <dgm:pt modelId="{D6DE311A-A8B2-480B-8D6F-93B2EBCB981E}">
      <dgm:prSet custT="1"/>
      <dgm:spPr/>
      <dgm:t>
        <a:bodyPr/>
        <a:lstStyle/>
        <a:p>
          <a:pPr algn="just"/>
          <a:r>
            <a:rPr lang="en-US" sz="2400" dirty="0"/>
            <a:t>Depending on implementation technologies, hardware virtualization can be classified into two categories: </a:t>
          </a:r>
        </a:p>
      </dgm:t>
    </dgm:pt>
    <dgm:pt modelId="{6FE0C2B4-CA6F-4636-A1EE-A8CD3ED2373E}" type="parTrans" cxnId="{0BD32353-8D26-4F65-BCD1-BDF426E47725}">
      <dgm:prSet/>
      <dgm:spPr/>
      <dgm:t>
        <a:bodyPr/>
        <a:lstStyle/>
        <a:p>
          <a:endParaRPr lang="en-US"/>
        </a:p>
      </dgm:t>
    </dgm:pt>
    <dgm:pt modelId="{6890BC86-E5FD-4160-9615-6555F01D3A83}" type="sibTrans" cxnId="{0BD32353-8D26-4F65-BCD1-BDF426E47725}">
      <dgm:prSet/>
      <dgm:spPr/>
      <dgm:t>
        <a:bodyPr/>
        <a:lstStyle/>
        <a:p>
          <a:endParaRPr lang="en-US"/>
        </a:p>
      </dgm:t>
    </dgm:pt>
    <dgm:pt modelId="{196BD4E3-E912-4965-8262-A9B960D698CC}">
      <dgm:prSet custT="1"/>
      <dgm:spPr/>
      <dgm:t>
        <a:bodyPr/>
        <a:lstStyle/>
        <a:p>
          <a:pPr algn="just"/>
          <a:r>
            <a:rPr lang="en-US" sz="2400" dirty="0"/>
            <a:t>Full virtualization </a:t>
          </a:r>
        </a:p>
      </dgm:t>
    </dgm:pt>
    <dgm:pt modelId="{4B6642F0-2433-4566-BC6B-FCF98D8BBFDD}" type="parTrans" cxnId="{7558E11C-83A1-424A-91FE-C1CD3B521E88}">
      <dgm:prSet/>
      <dgm:spPr/>
      <dgm:t>
        <a:bodyPr/>
        <a:lstStyle/>
        <a:p>
          <a:endParaRPr lang="en-US"/>
        </a:p>
      </dgm:t>
    </dgm:pt>
    <dgm:pt modelId="{EA7B5A5B-BAEC-4CD7-BDEC-DC5AD43C1B82}" type="sibTrans" cxnId="{7558E11C-83A1-424A-91FE-C1CD3B521E88}">
      <dgm:prSet/>
      <dgm:spPr/>
      <dgm:t>
        <a:bodyPr/>
        <a:lstStyle/>
        <a:p>
          <a:endParaRPr lang="en-US"/>
        </a:p>
      </dgm:t>
    </dgm:pt>
    <dgm:pt modelId="{DBC04A59-74FD-45C7-9FCA-8627B782D5C1}">
      <dgm:prSet custT="1"/>
      <dgm:spPr/>
      <dgm:t>
        <a:bodyPr/>
        <a:lstStyle/>
        <a:p>
          <a:pPr algn="just"/>
          <a:r>
            <a:rPr lang="en-US" sz="2400" dirty="0"/>
            <a:t>Host-based virtualization.</a:t>
          </a:r>
        </a:p>
      </dgm:t>
    </dgm:pt>
    <dgm:pt modelId="{55063CEB-EB72-4756-B703-4974F7F6964E}" type="parTrans" cxnId="{8E080781-397E-406C-BAB6-5FB288DE5B74}">
      <dgm:prSet/>
      <dgm:spPr/>
      <dgm:t>
        <a:bodyPr/>
        <a:lstStyle/>
        <a:p>
          <a:endParaRPr lang="en-US"/>
        </a:p>
      </dgm:t>
    </dgm:pt>
    <dgm:pt modelId="{90F57417-98D3-4698-88AC-C7C5BF8D469B}" type="sibTrans" cxnId="{8E080781-397E-406C-BAB6-5FB288DE5B74}">
      <dgm:prSet/>
      <dgm:spPr/>
      <dgm:t>
        <a:bodyPr/>
        <a:lstStyle/>
        <a:p>
          <a:endParaRPr lang="en-US"/>
        </a:p>
      </dgm:t>
    </dgm:pt>
    <dgm:pt modelId="{E466837F-DE1B-49C3-B6DF-D8C919B290C2}">
      <dgm:prSet custT="1"/>
      <dgm:spPr/>
      <dgm:t>
        <a:bodyPr/>
        <a:lstStyle/>
        <a:p>
          <a:r>
            <a:rPr lang="en-US" sz="2400" b="1" dirty="0"/>
            <a:t>Full virtualization </a:t>
          </a:r>
          <a:endParaRPr lang="en-US" sz="2400" dirty="0"/>
        </a:p>
      </dgm:t>
    </dgm:pt>
    <dgm:pt modelId="{9CFC535C-9FC2-4FF4-9B3A-367C57C63C51}" type="parTrans" cxnId="{EF1CDF20-3629-4057-9787-BC1A92D33BD2}">
      <dgm:prSet/>
      <dgm:spPr/>
      <dgm:t>
        <a:bodyPr/>
        <a:lstStyle/>
        <a:p>
          <a:endParaRPr lang="en-US"/>
        </a:p>
      </dgm:t>
    </dgm:pt>
    <dgm:pt modelId="{45CAA85B-C786-4C2A-8F87-7331F11171D4}" type="sibTrans" cxnId="{EF1CDF20-3629-4057-9787-BC1A92D33BD2}">
      <dgm:prSet/>
      <dgm:spPr/>
      <dgm:t>
        <a:bodyPr/>
        <a:lstStyle/>
        <a:p>
          <a:endParaRPr lang="en-US"/>
        </a:p>
      </dgm:t>
    </dgm:pt>
    <dgm:pt modelId="{A25D02DB-6142-40E6-9A6D-72BF8BF86092}">
      <dgm:prSet custT="1"/>
      <dgm:spPr/>
      <dgm:t>
        <a:bodyPr/>
        <a:lstStyle/>
        <a:p>
          <a:r>
            <a:rPr lang="en-US" sz="2400" dirty="0"/>
            <a:t>It does not need to modify the host OS. </a:t>
          </a:r>
        </a:p>
      </dgm:t>
    </dgm:pt>
    <dgm:pt modelId="{CF75A9D0-D712-4D77-8A67-BE74EB872DE2}" type="parTrans" cxnId="{3CF36471-560D-496A-BE48-CEDA818FA88E}">
      <dgm:prSet/>
      <dgm:spPr/>
      <dgm:t>
        <a:bodyPr/>
        <a:lstStyle/>
        <a:p>
          <a:endParaRPr lang="en-US"/>
        </a:p>
      </dgm:t>
    </dgm:pt>
    <dgm:pt modelId="{0E2B7AA1-1B78-4D4C-8861-735458492BBE}" type="sibTrans" cxnId="{3CF36471-560D-496A-BE48-CEDA818FA88E}">
      <dgm:prSet/>
      <dgm:spPr/>
      <dgm:t>
        <a:bodyPr/>
        <a:lstStyle/>
        <a:p>
          <a:endParaRPr lang="en-US"/>
        </a:p>
      </dgm:t>
    </dgm:pt>
    <dgm:pt modelId="{C81785D4-AC8C-4174-A566-A481FBA7920E}">
      <dgm:prSet custT="1"/>
      <dgm:spPr/>
      <dgm:t>
        <a:bodyPr/>
        <a:lstStyle/>
        <a:p>
          <a:r>
            <a:rPr lang="en-US" sz="2400" dirty="0"/>
            <a:t>It relies on binary translation to trap and to virtualize the execution of certain sensitive, non virtualizable instructions. </a:t>
          </a:r>
        </a:p>
      </dgm:t>
    </dgm:pt>
    <dgm:pt modelId="{EBAEF1DB-9C63-4D5C-8A3D-FC14930B3647}" type="parTrans" cxnId="{1D4D4863-7EA7-46A5-8477-3A10155789C1}">
      <dgm:prSet/>
      <dgm:spPr/>
      <dgm:t>
        <a:bodyPr/>
        <a:lstStyle/>
        <a:p>
          <a:endParaRPr lang="en-US"/>
        </a:p>
      </dgm:t>
    </dgm:pt>
    <dgm:pt modelId="{6F73B4CA-D9BB-42D4-94D3-8B40FD8D48E6}" type="sibTrans" cxnId="{1D4D4863-7EA7-46A5-8477-3A10155789C1}">
      <dgm:prSet/>
      <dgm:spPr/>
      <dgm:t>
        <a:bodyPr/>
        <a:lstStyle/>
        <a:p>
          <a:endParaRPr lang="en-US"/>
        </a:p>
      </dgm:t>
    </dgm:pt>
    <dgm:pt modelId="{6E8B6675-20F1-476B-9D76-1AC9AB1D2EE7}">
      <dgm:prSet custT="1"/>
      <dgm:spPr/>
      <dgm:t>
        <a:bodyPr/>
        <a:lstStyle/>
        <a:p>
          <a:pPr algn="just"/>
          <a:r>
            <a:rPr lang="en-US" sz="2400" dirty="0"/>
            <a:t>The guest OSes and their applications consist of noncritical and critical instructions.</a:t>
          </a:r>
        </a:p>
      </dgm:t>
    </dgm:pt>
    <dgm:pt modelId="{54B40791-FC96-4062-B48D-2920CFD14603}" type="parTrans" cxnId="{666A1DAF-00A0-459F-B328-BB8B8C07849B}">
      <dgm:prSet/>
      <dgm:spPr/>
      <dgm:t>
        <a:bodyPr/>
        <a:lstStyle/>
        <a:p>
          <a:endParaRPr lang="en-US"/>
        </a:p>
      </dgm:t>
    </dgm:pt>
    <dgm:pt modelId="{5E5068D7-E86B-443F-B325-B3A176E26182}" type="sibTrans" cxnId="{666A1DAF-00A0-459F-B328-BB8B8C07849B}">
      <dgm:prSet/>
      <dgm:spPr/>
      <dgm:t>
        <a:bodyPr/>
        <a:lstStyle/>
        <a:p>
          <a:endParaRPr lang="en-US"/>
        </a:p>
      </dgm:t>
    </dgm:pt>
    <dgm:pt modelId="{90FD81CB-D058-4482-A9D4-4E70F7828BDF}" type="pres">
      <dgm:prSet presAssocID="{B5430976-F589-4F0B-AE53-D93EA88AF3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5395E44E-6881-4485-9427-3ED562BEDE73}" type="pres">
      <dgm:prSet presAssocID="{73C5EFE9-AAEA-4920-8B51-9F87FD2D682E}" presName="root" presStyleCnt="0">
        <dgm:presLayoutVars>
          <dgm:chMax/>
          <dgm:chPref val="4"/>
        </dgm:presLayoutVars>
      </dgm:prSet>
      <dgm:spPr/>
    </dgm:pt>
    <dgm:pt modelId="{C102A63A-C6D0-4D2A-9E9C-B0323140C16A}" type="pres">
      <dgm:prSet presAssocID="{73C5EFE9-AAEA-4920-8B51-9F87FD2D682E}" presName="rootComposite" presStyleCnt="0">
        <dgm:presLayoutVars/>
      </dgm:prSet>
      <dgm:spPr/>
    </dgm:pt>
    <dgm:pt modelId="{DCA8E707-2F9F-482C-A4BA-9C42BA7424EF}" type="pres">
      <dgm:prSet presAssocID="{73C5EFE9-AAEA-4920-8B51-9F87FD2D682E}" presName="rootText" presStyleLbl="node0" presStyleIdx="0" presStyleCnt="1" custScaleX="116214" custScaleY="65866">
        <dgm:presLayoutVars>
          <dgm:chMax/>
          <dgm:chPref val="4"/>
        </dgm:presLayoutVars>
      </dgm:prSet>
      <dgm:spPr/>
    </dgm:pt>
    <dgm:pt modelId="{8C32A6B8-3806-49E0-95D9-B06320B9DAD3}" type="pres">
      <dgm:prSet presAssocID="{73C5EFE9-AAEA-4920-8B51-9F87FD2D682E}" presName="childShape" presStyleCnt="0">
        <dgm:presLayoutVars>
          <dgm:chMax val="0"/>
          <dgm:chPref val="0"/>
        </dgm:presLayoutVars>
      </dgm:prSet>
      <dgm:spPr/>
    </dgm:pt>
    <dgm:pt modelId="{23A45ACC-1818-4E87-8BE6-D281D57E802E}" type="pres">
      <dgm:prSet presAssocID="{D6DE311A-A8B2-480B-8D6F-93B2EBCB981E}" presName="childComposite" presStyleCnt="0">
        <dgm:presLayoutVars>
          <dgm:chMax val="0"/>
          <dgm:chPref val="0"/>
        </dgm:presLayoutVars>
      </dgm:prSet>
      <dgm:spPr/>
    </dgm:pt>
    <dgm:pt modelId="{FC255F67-771F-4A60-9639-93C8159DAC72}" type="pres">
      <dgm:prSet presAssocID="{D6DE311A-A8B2-480B-8D6F-93B2EBCB981E}" presName="Image" presStyleLbl="node1" presStyleIdx="0" presStyleCnt="3" custScaleX="80390" custLinFactNeighborX="-34951" custLinFactNeighborY="-10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F0C9986-C035-47B5-9AC8-272267F577A8}" type="pres">
      <dgm:prSet presAssocID="{D6DE311A-A8B2-480B-8D6F-93B2EBCB981E}" presName="childText" presStyleLbl="lnNode1" presStyleIdx="0" presStyleCnt="3" custScaleX="129913" custScaleY="134324" custLinFactNeighborX="2664" custLinFactNeighborY="-15652">
        <dgm:presLayoutVars>
          <dgm:chMax val="0"/>
          <dgm:chPref val="0"/>
          <dgm:bulletEnabled val="1"/>
        </dgm:presLayoutVars>
      </dgm:prSet>
      <dgm:spPr/>
    </dgm:pt>
    <dgm:pt modelId="{2D1AEACE-B073-411B-B1C3-C933649CBB4E}" type="pres">
      <dgm:prSet presAssocID="{E466837F-DE1B-49C3-B6DF-D8C919B290C2}" presName="childComposite" presStyleCnt="0">
        <dgm:presLayoutVars>
          <dgm:chMax val="0"/>
          <dgm:chPref val="0"/>
        </dgm:presLayoutVars>
      </dgm:prSet>
      <dgm:spPr/>
    </dgm:pt>
    <dgm:pt modelId="{A43BA9FD-3FE5-43CC-BE2C-0B5F2A2EDE18}" type="pres">
      <dgm:prSet presAssocID="{E466837F-DE1B-49C3-B6DF-D8C919B290C2}" presName="Image" presStyleLbl="node1" presStyleIdx="1" presStyleCnt="3" custScaleX="90765" custLinFactNeighborX="-25067" custLinFactNeighborY="-177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C49A413E-0AFF-42AE-95B2-C8939A48AA18}" type="pres">
      <dgm:prSet presAssocID="{E466837F-DE1B-49C3-B6DF-D8C919B290C2}" presName="childText" presStyleLbl="lnNode1" presStyleIdx="1" presStyleCnt="3" custScaleX="129439" custScaleY="168017" custLinFactNeighborX="5680" custLinFactNeighborY="-27836">
        <dgm:presLayoutVars>
          <dgm:chMax val="0"/>
          <dgm:chPref val="0"/>
          <dgm:bulletEnabled val="1"/>
        </dgm:presLayoutVars>
      </dgm:prSet>
      <dgm:spPr/>
    </dgm:pt>
    <dgm:pt modelId="{2BF3C640-DED2-415E-A271-B26AC3AFD64C}" type="pres">
      <dgm:prSet presAssocID="{6E8B6675-20F1-476B-9D76-1AC9AB1D2EE7}" presName="childComposite" presStyleCnt="0">
        <dgm:presLayoutVars>
          <dgm:chMax val="0"/>
          <dgm:chPref val="0"/>
        </dgm:presLayoutVars>
      </dgm:prSet>
      <dgm:spPr/>
    </dgm:pt>
    <dgm:pt modelId="{2CB0B58C-1F11-495F-B95A-061102390008}" type="pres">
      <dgm:prSet presAssocID="{6E8B6675-20F1-476B-9D76-1AC9AB1D2EE7}" presName="Image" presStyleLbl="node1" presStyleIdx="2" presStyleCnt="3" custScaleX="84569" custScaleY="74528" custLinFactNeighborX="-20839" custLinFactNeighborY="-40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E5C31BC9-46C0-43D4-BD76-66DC0B8601F4}" type="pres">
      <dgm:prSet presAssocID="{6E8B6675-20F1-476B-9D76-1AC9AB1D2EE7}" presName="childText" presStyleLbl="lnNode1" presStyleIdx="2" presStyleCnt="3" custScaleX="128412" custLinFactNeighborX="4187" custLinFactNeighborY="-40847">
        <dgm:presLayoutVars>
          <dgm:chMax val="0"/>
          <dgm:chPref val="0"/>
          <dgm:bulletEnabled val="1"/>
        </dgm:presLayoutVars>
      </dgm:prSet>
      <dgm:spPr/>
    </dgm:pt>
  </dgm:ptLst>
  <dgm:cxnLst>
    <dgm:cxn modelId="{E484690D-5E7B-428D-9586-F40851DE4A82}" type="presOf" srcId="{D6DE311A-A8B2-480B-8D6F-93B2EBCB981E}" destId="{BF0C9986-C035-47B5-9AC8-272267F577A8}" srcOrd="0" destOrd="0" presId="urn:microsoft.com/office/officeart/2008/layout/PictureAccentList"/>
    <dgm:cxn modelId="{593E1411-2D1F-4690-A223-75C8D340A513}" type="presOf" srcId="{C81785D4-AC8C-4174-A566-A481FBA7920E}" destId="{C49A413E-0AFF-42AE-95B2-C8939A48AA18}" srcOrd="0" destOrd="2" presId="urn:microsoft.com/office/officeart/2008/layout/PictureAccentList"/>
    <dgm:cxn modelId="{7558E11C-83A1-424A-91FE-C1CD3B521E88}" srcId="{D6DE311A-A8B2-480B-8D6F-93B2EBCB981E}" destId="{196BD4E3-E912-4965-8262-A9B960D698CC}" srcOrd="0" destOrd="0" parTransId="{4B6642F0-2433-4566-BC6B-FCF98D8BBFDD}" sibTransId="{EA7B5A5B-BAEC-4CD7-BDEC-DC5AD43C1B82}"/>
    <dgm:cxn modelId="{023F8B20-0F98-41D1-AE94-37F1A91225D2}" type="presOf" srcId="{A25D02DB-6142-40E6-9A6D-72BF8BF86092}" destId="{C49A413E-0AFF-42AE-95B2-C8939A48AA18}" srcOrd="0" destOrd="1" presId="urn:microsoft.com/office/officeart/2008/layout/PictureAccentList"/>
    <dgm:cxn modelId="{EF1CDF20-3629-4057-9787-BC1A92D33BD2}" srcId="{73C5EFE9-AAEA-4920-8B51-9F87FD2D682E}" destId="{E466837F-DE1B-49C3-B6DF-D8C919B290C2}" srcOrd="1" destOrd="0" parTransId="{9CFC535C-9FC2-4FF4-9B3A-367C57C63C51}" sibTransId="{45CAA85B-C786-4C2A-8F87-7331F11171D4}"/>
    <dgm:cxn modelId="{6AF5DE30-1A2B-4B82-9108-324A1E361D7D}" type="presOf" srcId="{73C5EFE9-AAEA-4920-8B51-9F87FD2D682E}" destId="{DCA8E707-2F9F-482C-A4BA-9C42BA7424EF}" srcOrd="0" destOrd="0" presId="urn:microsoft.com/office/officeart/2008/layout/PictureAccentList"/>
    <dgm:cxn modelId="{24917C3F-9A4A-4090-8B03-EDD12099AA07}" type="presOf" srcId="{6E8B6675-20F1-476B-9D76-1AC9AB1D2EE7}" destId="{E5C31BC9-46C0-43D4-BD76-66DC0B8601F4}" srcOrd="0" destOrd="0" presId="urn:microsoft.com/office/officeart/2008/layout/PictureAccentList"/>
    <dgm:cxn modelId="{1D4D4863-7EA7-46A5-8477-3A10155789C1}" srcId="{E466837F-DE1B-49C3-B6DF-D8C919B290C2}" destId="{C81785D4-AC8C-4174-A566-A481FBA7920E}" srcOrd="1" destOrd="0" parTransId="{EBAEF1DB-9C63-4D5C-8A3D-FC14930B3647}" sibTransId="{6F73B4CA-D9BB-42D4-94D3-8B40FD8D48E6}"/>
    <dgm:cxn modelId="{E3C9AD68-AB8C-4656-B37A-9350717AF3F1}" srcId="{B5430976-F589-4F0B-AE53-D93EA88AF3C8}" destId="{73C5EFE9-AAEA-4920-8B51-9F87FD2D682E}" srcOrd="0" destOrd="0" parTransId="{A967160F-C5A8-4F39-8732-CFEFC9CC8A92}" sibTransId="{1A61B592-12DE-42C0-BBF1-8EF1B7369906}"/>
    <dgm:cxn modelId="{3CF36471-560D-496A-BE48-CEDA818FA88E}" srcId="{E466837F-DE1B-49C3-B6DF-D8C919B290C2}" destId="{A25D02DB-6142-40E6-9A6D-72BF8BF86092}" srcOrd="0" destOrd="0" parTransId="{CF75A9D0-D712-4D77-8A67-BE74EB872DE2}" sibTransId="{0E2B7AA1-1B78-4D4C-8861-735458492BBE}"/>
    <dgm:cxn modelId="{0BD32353-8D26-4F65-BCD1-BDF426E47725}" srcId="{73C5EFE9-AAEA-4920-8B51-9F87FD2D682E}" destId="{D6DE311A-A8B2-480B-8D6F-93B2EBCB981E}" srcOrd="0" destOrd="0" parTransId="{6FE0C2B4-CA6F-4636-A1EE-A8CD3ED2373E}" sibTransId="{6890BC86-E5FD-4160-9615-6555F01D3A83}"/>
    <dgm:cxn modelId="{8E080781-397E-406C-BAB6-5FB288DE5B74}" srcId="{D6DE311A-A8B2-480B-8D6F-93B2EBCB981E}" destId="{DBC04A59-74FD-45C7-9FCA-8627B782D5C1}" srcOrd="1" destOrd="0" parTransId="{55063CEB-EB72-4756-B703-4974F7F6964E}" sibTransId="{90F57417-98D3-4698-88AC-C7C5BF8D469B}"/>
    <dgm:cxn modelId="{763909A4-82BB-442F-A602-DDB8309F2193}" type="presOf" srcId="{E466837F-DE1B-49C3-B6DF-D8C919B290C2}" destId="{C49A413E-0AFF-42AE-95B2-C8939A48AA18}" srcOrd="0" destOrd="0" presId="urn:microsoft.com/office/officeart/2008/layout/PictureAccentList"/>
    <dgm:cxn modelId="{666A1DAF-00A0-459F-B328-BB8B8C07849B}" srcId="{73C5EFE9-AAEA-4920-8B51-9F87FD2D682E}" destId="{6E8B6675-20F1-476B-9D76-1AC9AB1D2EE7}" srcOrd="2" destOrd="0" parTransId="{54B40791-FC96-4062-B48D-2920CFD14603}" sibTransId="{5E5068D7-E86B-443F-B325-B3A176E26182}"/>
    <dgm:cxn modelId="{8A372AB4-E2FB-44C2-88E5-2B13874768CE}" type="presOf" srcId="{196BD4E3-E912-4965-8262-A9B960D698CC}" destId="{BF0C9986-C035-47B5-9AC8-272267F577A8}" srcOrd="0" destOrd="1" presId="urn:microsoft.com/office/officeart/2008/layout/PictureAccentList"/>
    <dgm:cxn modelId="{07E4C1DB-9394-4155-A7E3-D5DB25D47783}" type="presOf" srcId="{B5430976-F589-4F0B-AE53-D93EA88AF3C8}" destId="{90FD81CB-D058-4482-A9D4-4E70F7828BDF}" srcOrd="0" destOrd="0" presId="urn:microsoft.com/office/officeart/2008/layout/PictureAccentList"/>
    <dgm:cxn modelId="{0BD89DE5-9A2B-4D0B-90C0-846081B90E1D}" type="presOf" srcId="{DBC04A59-74FD-45C7-9FCA-8627B782D5C1}" destId="{BF0C9986-C035-47B5-9AC8-272267F577A8}" srcOrd="0" destOrd="2" presId="urn:microsoft.com/office/officeart/2008/layout/PictureAccentList"/>
    <dgm:cxn modelId="{7648DD60-1801-4DFF-916E-047DB831F553}" type="presParOf" srcId="{90FD81CB-D058-4482-A9D4-4E70F7828BDF}" destId="{5395E44E-6881-4485-9427-3ED562BEDE73}" srcOrd="0" destOrd="0" presId="urn:microsoft.com/office/officeart/2008/layout/PictureAccentList"/>
    <dgm:cxn modelId="{25FE1E0B-3318-4EC4-877B-47A2E95D1184}" type="presParOf" srcId="{5395E44E-6881-4485-9427-3ED562BEDE73}" destId="{C102A63A-C6D0-4D2A-9E9C-B0323140C16A}" srcOrd="0" destOrd="0" presId="urn:microsoft.com/office/officeart/2008/layout/PictureAccentList"/>
    <dgm:cxn modelId="{F9D50CC4-F5CB-455A-B79F-5DB9A5CBD41D}" type="presParOf" srcId="{C102A63A-C6D0-4D2A-9E9C-B0323140C16A}" destId="{DCA8E707-2F9F-482C-A4BA-9C42BA7424EF}" srcOrd="0" destOrd="0" presId="urn:microsoft.com/office/officeart/2008/layout/PictureAccentList"/>
    <dgm:cxn modelId="{44E3BBAB-F67B-4B81-98C0-54C2EA71BC96}" type="presParOf" srcId="{5395E44E-6881-4485-9427-3ED562BEDE73}" destId="{8C32A6B8-3806-49E0-95D9-B06320B9DAD3}" srcOrd="1" destOrd="0" presId="urn:microsoft.com/office/officeart/2008/layout/PictureAccentList"/>
    <dgm:cxn modelId="{B8A34679-AA5C-4BE7-B441-E3612446BC1E}" type="presParOf" srcId="{8C32A6B8-3806-49E0-95D9-B06320B9DAD3}" destId="{23A45ACC-1818-4E87-8BE6-D281D57E802E}" srcOrd="0" destOrd="0" presId="urn:microsoft.com/office/officeart/2008/layout/PictureAccentList"/>
    <dgm:cxn modelId="{EA5736A6-CC0F-47BF-9978-674F3DA58CB1}" type="presParOf" srcId="{23A45ACC-1818-4E87-8BE6-D281D57E802E}" destId="{FC255F67-771F-4A60-9639-93C8159DAC72}" srcOrd="0" destOrd="0" presId="urn:microsoft.com/office/officeart/2008/layout/PictureAccentList"/>
    <dgm:cxn modelId="{3BE1AD78-B450-450F-AE21-3C815D590E8E}" type="presParOf" srcId="{23A45ACC-1818-4E87-8BE6-D281D57E802E}" destId="{BF0C9986-C035-47B5-9AC8-272267F577A8}" srcOrd="1" destOrd="0" presId="urn:microsoft.com/office/officeart/2008/layout/PictureAccentList"/>
    <dgm:cxn modelId="{4ED6B77A-8228-480E-A157-4CCD34D8556F}" type="presParOf" srcId="{8C32A6B8-3806-49E0-95D9-B06320B9DAD3}" destId="{2D1AEACE-B073-411B-B1C3-C933649CBB4E}" srcOrd="1" destOrd="0" presId="urn:microsoft.com/office/officeart/2008/layout/PictureAccentList"/>
    <dgm:cxn modelId="{61B52876-AE2E-4872-B2AA-7D072E73C2A9}" type="presParOf" srcId="{2D1AEACE-B073-411B-B1C3-C933649CBB4E}" destId="{A43BA9FD-3FE5-43CC-BE2C-0B5F2A2EDE18}" srcOrd="0" destOrd="0" presId="urn:microsoft.com/office/officeart/2008/layout/PictureAccentList"/>
    <dgm:cxn modelId="{3A606595-1CB4-4E29-9DF3-BD95304D294C}" type="presParOf" srcId="{2D1AEACE-B073-411B-B1C3-C933649CBB4E}" destId="{C49A413E-0AFF-42AE-95B2-C8939A48AA18}" srcOrd="1" destOrd="0" presId="urn:microsoft.com/office/officeart/2008/layout/PictureAccentList"/>
    <dgm:cxn modelId="{A07335A0-4278-4CBB-A50C-0E99848EC05D}" type="presParOf" srcId="{8C32A6B8-3806-49E0-95D9-B06320B9DAD3}" destId="{2BF3C640-DED2-415E-A271-B26AC3AFD64C}" srcOrd="2" destOrd="0" presId="urn:microsoft.com/office/officeart/2008/layout/PictureAccentList"/>
    <dgm:cxn modelId="{49ED1FE5-3923-4CB4-B10E-566B994FE33F}" type="presParOf" srcId="{2BF3C640-DED2-415E-A271-B26AC3AFD64C}" destId="{2CB0B58C-1F11-495F-B95A-061102390008}" srcOrd="0" destOrd="0" presId="urn:microsoft.com/office/officeart/2008/layout/PictureAccentList"/>
    <dgm:cxn modelId="{21C3B092-08A3-49BD-9F39-A1353A9F00DE}" type="presParOf" srcId="{2BF3C640-DED2-415E-A271-B26AC3AFD64C}" destId="{E5C31BC9-46C0-43D4-BD76-66DC0B8601F4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13665C3-1675-410E-990F-5934E9BC8C6F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89031D2-4B5A-4595-B5ED-363D5D2F469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algn="just"/>
          <a:r>
            <a:rPr lang="en-US" sz="2400" dirty="0"/>
            <a:t>Install a virtualization layer on top of the host OS. </a:t>
          </a:r>
        </a:p>
      </dgm:t>
    </dgm:pt>
    <dgm:pt modelId="{2E9AF75E-510D-4E87-95BB-9BA080F50865}" type="parTrans" cxnId="{6CAFF45D-F7E0-43B7-B9BB-F6753C36438A}">
      <dgm:prSet/>
      <dgm:spPr/>
      <dgm:t>
        <a:bodyPr/>
        <a:lstStyle/>
        <a:p>
          <a:endParaRPr lang="en-US"/>
        </a:p>
      </dgm:t>
    </dgm:pt>
    <dgm:pt modelId="{058DF620-95AE-45AF-B6DF-9B9E980FC28D}" type="sibTrans" cxnId="{6CAFF45D-F7E0-43B7-B9BB-F6753C36438A}">
      <dgm:prSet/>
      <dgm:spPr/>
      <dgm:t>
        <a:bodyPr/>
        <a:lstStyle/>
        <a:p>
          <a:endParaRPr lang="en-US"/>
        </a:p>
      </dgm:t>
    </dgm:pt>
    <dgm:pt modelId="{C6BD98BD-9789-427D-8CB5-D43A5EEF4A2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300" b="1" dirty="0"/>
            <a:t>Advantages.</a:t>
          </a:r>
          <a:endParaRPr lang="en-US" sz="2300" dirty="0"/>
        </a:p>
      </dgm:t>
    </dgm:pt>
    <dgm:pt modelId="{B5C6E35B-D673-4768-A0E2-BFC82EA9D228}" type="parTrans" cxnId="{C801FF14-8DA9-4723-9D8A-E48736D39E7A}">
      <dgm:prSet/>
      <dgm:spPr/>
      <dgm:t>
        <a:bodyPr/>
        <a:lstStyle/>
        <a:p>
          <a:endParaRPr lang="en-US"/>
        </a:p>
      </dgm:t>
    </dgm:pt>
    <dgm:pt modelId="{0B99D50F-4289-4DB3-95E9-1DA97A998202}" type="sibTrans" cxnId="{C801FF14-8DA9-4723-9D8A-E48736D39E7A}">
      <dgm:prSet/>
      <dgm:spPr/>
      <dgm:t>
        <a:bodyPr/>
        <a:lstStyle/>
        <a:p>
          <a:endParaRPr lang="en-US"/>
        </a:p>
      </dgm:t>
    </dgm:pt>
    <dgm:pt modelId="{8FA75A5E-860D-4ED2-A5DC-A8F11A29555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300" dirty="0"/>
            <a:t>The user can install VM without modifying the host OS. </a:t>
          </a:r>
        </a:p>
      </dgm:t>
    </dgm:pt>
    <dgm:pt modelId="{AB7B754E-28B2-4271-9816-5EE43D61AEB8}" type="parTrans" cxnId="{49146A22-CDDF-4924-8652-EF07C3ABD866}">
      <dgm:prSet/>
      <dgm:spPr/>
      <dgm:t>
        <a:bodyPr/>
        <a:lstStyle/>
        <a:p>
          <a:endParaRPr lang="en-US"/>
        </a:p>
      </dgm:t>
    </dgm:pt>
    <dgm:pt modelId="{C1DD1C98-1DAE-473A-9501-6F64718054C9}" type="sibTrans" cxnId="{49146A22-CDDF-4924-8652-EF07C3ABD866}">
      <dgm:prSet/>
      <dgm:spPr/>
      <dgm:t>
        <a:bodyPr/>
        <a:lstStyle/>
        <a:p>
          <a:endParaRPr lang="en-US"/>
        </a:p>
      </dgm:t>
    </dgm:pt>
    <dgm:pt modelId="{BDB6806C-475F-4ED5-8DA2-B464F763705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300" dirty="0"/>
            <a:t>Flexible </a:t>
          </a:r>
        </a:p>
      </dgm:t>
    </dgm:pt>
    <dgm:pt modelId="{56995FDA-62CC-4B81-88DE-D7CEDC87F31C}" type="parTrans" cxnId="{BCB00731-32B6-4AEB-A132-C51ECCBE0D92}">
      <dgm:prSet/>
      <dgm:spPr/>
      <dgm:t>
        <a:bodyPr/>
        <a:lstStyle/>
        <a:p>
          <a:endParaRPr lang="en-US"/>
        </a:p>
      </dgm:t>
    </dgm:pt>
    <dgm:pt modelId="{6B5E745D-47CF-4512-A761-05729526F78C}" type="sibTrans" cxnId="{BCB00731-32B6-4AEB-A132-C51ECCBE0D92}">
      <dgm:prSet/>
      <dgm:spPr/>
      <dgm:t>
        <a:bodyPr/>
        <a:lstStyle/>
        <a:p>
          <a:endParaRPr lang="en-US"/>
        </a:p>
      </dgm:t>
    </dgm:pt>
    <dgm:pt modelId="{DF7C01BB-00C1-4844-84EB-4CB1F4900E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algn="just"/>
          <a:r>
            <a:rPr lang="en-US" sz="2300" b="1" dirty="0"/>
            <a:t>Disadvantages</a:t>
          </a:r>
          <a:endParaRPr lang="en-US" sz="2300" dirty="0"/>
        </a:p>
      </dgm:t>
    </dgm:pt>
    <dgm:pt modelId="{13A22E76-8B02-4924-B903-5DF4D54114BD}" type="parTrans" cxnId="{8D226165-C13B-4CDA-B503-3437E4D72D5E}">
      <dgm:prSet/>
      <dgm:spPr/>
      <dgm:t>
        <a:bodyPr/>
        <a:lstStyle/>
        <a:p>
          <a:endParaRPr lang="en-US"/>
        </a:p>
      </dgm:t>
    </dgm:pt>
    <dgm:pt modelId="{D2945F8C-2D89-4C10-97A2-4234B5E05BD9}" type="sibTrans" cxnId="{8D226165-C13B-4CDA-B503-3437E4D72D5E}">
      <dgm:prSet/>
      <dgm:spPr/>
      <dgm:t>
        <a:bodyPr/>
        <a:lstStyle/>
        <a:p>
          <a:endParaRPr lang="en-US"/>
        </a:p>
      </dgm:t>
    </dgm:pt>
    <dgm:pt modelId="{CAF19F5F-531E-463B-A95B-79488AC03B9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algn="just"/>
          <a:r>
            <a:rPr lang="en-US" sz="2300" dirty="0"/>
            <a:t>Performance is low to be useful in practice. When an application requests hardware access, it involves four layers of mapping </a:t>
          </a:r>
        </a:p>
      </dgm:t>
    </dgm:pt>
    <dgm:pt modelId="{1E5696C3-B98C-4CA1-91CE-91A66CD499EA}" type="parTrans" cxnId="{368D20E6-7D8A-41E7-AD56-453E3A71A916}">
      <dgm:prSet/>
      <dgm:spPr/>
      <dgm:t>
        <a:bodyPr/>
        <a:lstStyle/>
        <a:p>
          <a:endParaRPr lang="en-US"/>
        </a:p>
      </dgm:t>
    </dgm:pt>
    <dgm:pt modelId="{F08AB74F-4BEC-49CF-BC86-C068B7869CCA}" type="sibTrans" cxnId="{368D20E6-7D8A-41E7-AD56-453E3A71A916}">
      <dgm:prSet/>
      <dgm:spPr/>
      <dgm:t>
        <a:bodyPr/>
        <a:lstStyle/>
        <a:p>
          <a:endParaRPr lang="en-US"/>
        </a:p>
      </dgm:t>
    </dgm:pt>
    <dgm:pt modelId="{E639DCBE-0A41-4F0F-B0E9-4ACBC36E4AC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Host-based virtualization</a:t>
          </a:r>
          <a:endParaRPr lang="en-US" dirty="0"/>
        </a:p>
      </dgm:t>
    </dgm:pt>
    <dgm:pt modelId="{5B4713D5-0FDC-4B33-BC84-918BF4158DE5}" type="sibTrans" cxnId="{E9F6A195-EC57-403E-AFC2-AB1579040889}">
      <dgm:prSet/>
      <dgm:spPr/>
      <dgm:t>
        <a:bodyPr/>
        <a:lstStyle/>
        <a:p>
          <a:endParaRPr lang="en-US"/>
        </a:p>
      </dgm:t>
    </dgm:pt>
    <dgm:pt modelId="{25B6FDB4-0A7B-4685-B28B-870A7C530432}" type="parTrans" cxnId="{E9F6A195-EC57-403E-AFC2-AB1579040889}">
      <dgm:prSet/>
      <dgm:spPr/>
      <dgm:t>
        <a:bodyPr/>
        <a:lstStyle/>
        <a:p>
          <a:endParaRPr lang="en-US"/>
        </a:p>
      </dgm:t>
    </dgm:pt>
    <dgm:pt modelId="{A7063679-148F-4101-9C19-DF594B14C789}" type="pres">
      <dgm:prSet presAssocID="{E13665C3-1675-410E-990F-5934E9BC8C6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5760EB4-89D6-43CF-85FF-210A83FDBD5D}" type="pres">
      <dgm:prSet presAssocID="{E639DCBE-0A41-4F0F-B0E9-4ACBC36E4AC4}" presName="root" presStyleCnt="0">
        <dgm:presLayoutVars>
          <dgm:chMax/>
          <dgm:chPref val="4"/>
        </dgm:presLayoutVars>
      </dgm:prSet>
      <dgm:spPr/>
    </dgm:pt>
    <dgm:pt modelId="{91824082-2AF8-4628-AE06-E3F25A6E755B}" type="pres">
      <dgm:prSet presAssocID="{E639DCBE-0A41-4F0F-B0E9-4ACBC36E4AC4}" presName="rootComposite" presStyleCnt="0">
        <dgm:presLayoutVars/>
      </dgm:prSet>
      <dgm:spPr/>
    </dgm:pt>
    <dgm:pt modelId="{2FA67E06-971D-4B95-80AD-1F60717A08E8}" type="pres">
      <dgm:prSet presAssocID="{E639DCBE-0A41-4F0F-B0E9-4ACBC36E4AC4}" presName="rootText" presStyleLbl="node0" presStyleIdx="0" presStyleCnt="1" custScaleX="128967" custScaleY="58285">
        <dgm:presLayoutVars>
          <dgm:chMax/>
          <dgm:chPref val="4"/>
        </dgm:presLayoutVars>
      </dgm:prSet>
      <dgm:spPr/>
    </dgm:pt>
    <dgm:pt modelId="{D9D49A1F-340B-4475-A902-E3DE3D8CE259}" type="pres">
      <dgm:prSet presAssocID="{E639DCBE-0A41-4F0F-B0E9-4ACBC36E4AC4}" presName="childShape" presStyleCnt="0">
        <dgm:presLayoutVars>
          <dgm:chMax val="0"/>
          <dgm:chPref val="0"/>
        </dgm:presLayoutVars>
      </dgm:prSet>
      <dgm:spPr/>
    </dgm:pt>
    <dgm:pt modelId="{4247B03B-7802-4C7C-96DD-00B44C10324B}" type="pres">
      <dgm:prSet presAssocID="{589031D2-4B5A-4595-B5ED-363D5D2F4696}" presName="childComposite" presStyleCnt="0">
        <dgm:presLayoutVars>
          <dgm:chMax val="0"/>
          <dgm:chPref val="0"/>
        </dgm:presLayoutVars>
      </dgm:prSet>
      <dgm:spPr/>
    </dgm:pt>
    <dgm:pt modelId="{AFEBDC81-E71F-4D68-81C7-D52323B73B04}" type="pres">
      <dgm:prSet presAssocID="{589031D2-4B5A-4595-B5ED-363D5D2F4696}" presName="Image" presStyleLbl="node1" presStyleIdx="0" presStyleCnt="3" custScaleX="65765" custScaleY="45098" custLinFactNeighborX="-44197" custLinFactNeighborY="-139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272946AB-8800-410D-A66D-6ED489563FBA}" type="pres">
      <dgm:prSet presAssocID="{589031D2-4B5A-4595-B5ED-363D5D2F4696}" presName="childText" presStyleLbl="lnNode1" presStyleIdx="0" presStyleCnt="3" custScaleX="148754" custScaleY="67754" custLinFactNeighborX="-5724" custLinFactNeighborY="-17383">
        <dgm:presLayoutVars>
          <dgm:chMax val="0"/>
          <dgm:chPref val="0"/>
          <dgm:bulletEnabled val="1"/>
        </dgm:presLayoutVars>
      </dgm:prSet>
      <dgm:spPr/>
    </dgm:pt>
    <dgm:pt modelId="{CA99862D-893B-4DA8-A1E5-7C8CB3E9CF27}" type="pres">
      <dgm:prSet presAssocID="{C6BD98BD-9789-427D-8CB5-D43A5EEF4A25}" presName="childComposite" presStyleCnt="0">
        <dgm:presLayoutVars>
          <dgm:chMax val="0"/>
          <dgm:chPref val="0"/>
        </dgm:presLayoutVars>
      </dgm:prSet>
      <dgm:spPr/>
    </dgm:pt>
    <dgm:pt modelId="{969171B6-84AA-42F6-B7F6-9A0FB8E2D45F}" type="pres">
      <dgm:prSet presAssocID="{C6BD98BD-9789-427D-8CB5-D43A5EEF4A25}" presName="Image" presStyleLbl="node1" presStyleIdx="1" presStyleCnt="3" custScaleX="71532" custScaleY="67767" custLinFactNeighborX="-27663" custLinFactNeighborY="-303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9FBDE38-A42B-4BC2-8DC8-60EDB687DE54}" type="pres">
      <dgm:prSet presAssocID="{C6BD98BD-9789-427D-8CB5-D43A5EEF4A25}" presName="childText" presStyleLbl="lnNode1" presStyleIdx="1" presStyleCnt="3" custScaleX="148827" custScaleY="164012" custLinFactNeighborX="1540" custLinFactNeighborY="-25406">
        <dgm:presLayoutVars>
          <dgm:chMax val="0"/>
          <dgm:chPref val="0"/>
          <dgm:bulletEnabled val="1"/>
        </dgm:presLayoutVars>
      </dgm:prSet>
      <dgm:spPr/>
    </dgm:pt>
    <dgm:pt modelId="{38602F15-CFC5-4223-88B5-C858CA60EFB8}" type="pres">
      <dgm:prSet presAssocID="{DF7C01BB-00C1-4844-84EB-4CB1F4900EDB}" presName="childComposite" presStyleCnt="0">
        <dgm:presLayoutVars>
          <dgm:chMax val="0"/>
          <dgm:chPref val="0"/>
        </dgm:presLayoutVars>
      </dgm:prSet>
      <dgm:spPr/>
    </dgm:pt>
    <dgm:pt modelId="{25098069-FB79-4F2C-B28C-0B11E39B3B41}" type="pres">
      <dgm:prSet presAssocID="{DF7C01BB-00C1-4844-84EB-4CB1F4900EDB}" presName="Image" presStyleLbl="node1" presStyleIdx="2" presStyleCnt="3" custScaleX="64499" custScaleY="80291" custLinFactNeighborX="-36869" custLinFactNeighborY="-292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E1E48CA1-9B42-49E4-A4CF-7E633EB4F033}" type="pres">
      <dgm:prSet presAssocID="{DF7C01BB-00C1-4844-84EB-4CB1F4900EDB}" presName="childText" presStyleLbl="lnNode1" presStyleIdx="2" presStyleCnt="3" custScaleX="154654" custScaleY="183275" custLinFactNeighborX="307" custLinFactNeighborY="-37406">
        <dgm:presLayoutVars>
          <dgm:chMax val="0"/>
          <dgm:chPref val="0"/>
          <dgm:bulletEnabled val="1"/>
        </dgm:presLayoutVars>
      </dgm:prSet>
      <dgm:spPr/>
    </dgm:pt>
  </dgm:ptLst>
  <dgm:cxnLst>
    <dgm:cxn modelId="{C801FF14-8DA9-4723-9D8A-E48736D39E7A}" srcId="{E639DCBE-0A41-4F0F-B0E9-4ACBC36E4AC4}" destId="{C6BD98BD-9789-427D-8CB5-D43A5EEF4A25}" srcOrd="1" destOrd="0" parTransId="{B5C6E35B-D673-4768-A0E2-BFC82EA9D228}" sibTransId="{0B99D50F-4289-4DB3-95E9-1DA97A998202}"/>
    <dgm:cxn modelId="{49146A22-CDDF-4924-8652-EF07C3ABD866}" srcId="{C6BD98BD-9789-427D-8CB5-D43A5EEF4A25}" destId="{8FA75A5E-860D-4ED2-A5DC-A8F11A295552}" srcOrd="0" destOrd="0" parTransId="{AB7B754E-28B2-4271-9816-5EE43D61AEB8}" sibTransId="{C1DD1C98-1DAE-473A-9501-6F64718054C9}"/>
    <dgm:cxn modelId="{BCB00731-32B6-4AEB-A132-C51ECCBE0D92}" srcId="{C6BD98BD-9789-427D-8CB5-D43A5EEF4A25}" destId="{BDB6806C-475F-4ED5-8DA2-B464F7637053}" srcOrd="1" destOrd="0" parTransId="{56995FDA-62CC-4B81-88DE-D7CEDC87F31C}" sibTransId="{6B5E745D-47CF-4512-A761-05729526F78C}"/>
    <dgm:cxn modelId="{35C4D040-60E2-4F39-B596-5D4974112912}" type="presOf" srcId="{BDB6806C-475F-4ED5-8DA2-B464F7637053}" destId="{99FBDE38-A42B-4BC2-8DC8-60EDB687DE54}" srcOrd="0" destOrd="2" presId="urn:microsoft.com/office/officeart/2008/layout/PictureAccentList"/>
    <dgm:cxn modelId="{6CAFF45D-F7E0-43B7-B9BB-F6753C36438A}" srcId="{E639DCBE-0A41-4F0F-B0E9-4ACBC36E4AC4}" destId="{589031D2-4B5A-4595-B5ED-363D5D2F4696}" srcOrd="0" destOrd="0" parTransId="{2E9AF75E-510D-4E87-95BB-9BA080F50865}" sibTransId="{058DF620-95AE-45AF-B6DF-9B9E980FC28D}"/>
    <dgm:cxn modelId="{79BD6941-B61E-402E-A13B-BAEEE40F72BC}" type="presOf" srcId="{E13665C3-1675-410E-990F-5934E9BC8C6F}" destId="{A7063679-148F-4101-9C19-DF594B14C789}" srcOrd="0" destOrd="0" presId="urn:microsoft.com/office/officeart/2008/layout/PictureAccentList"/>
    <dgm:cxn modelId="{8D226165-C13B-4CDA-B503-3437E4D72D5E}" srcId="{E639DCBE-0A41-4F0F-B0E9-4ACBC36E4AC4}" destId="{DF7C01BB-00C1-4844-84EB-4CB1F4900EDB}" srcOrd="2" destOrd="0" parTransId="{13A22E76-8B02-4924-B903-5DF4D54114BD}" sibTransId="{D2945F8C-2D89-4C10-97A2-4234B5E05BD9}"/>
    <dgm:cxn modelId="{5FE8E667-E311-401A-A04C-006433C8B8F2}" type="presOf" srcId="{DF7C01BB-00C1-4844-84EB-4CB1F4900EDB}" destId="{E1E48CA1-9B42-49E4-A4CF-7E633EB4F033}" srcOrd="0" destOrd="0" presId="urn:microsoft.com/office/officeart/2008/layout/PictureAccentList"/>
    <dgm:cxn modelId="{C04B824E-2882-4658-851A-BFFCC8B39D8E}" type="presOf" srcId="{C6BD98BD-9789-427D-8CB5-D43A5EEF4A25}" destId="{99FBDE38-A42B-4BC2-8DC8-60EDB687DE54}" srcOrd="0" destOrd="0" presId="urn:microsoft.com/office/officeart/2008/layout/PictureAccentList"/>
    <dgm:cxn modelId="{91FE0758-18FA-407A-8D3F-0A2763D6CA46}" type="presOf" srcId="{8FA75A5E-860D-4ED2-A5DC-A8F11A295552}" destId="{99FBDE38-A42B-4BC2-8DC8-60EDB687DE54}" srcOrd="0" destOrd="1" presId="urn:microsoft.com/office/officeart/2008/layout/PictureAccentList"/>
    <dgm:cxn modelId="{E9F6A195-EC57-403E-AFC2-AB1579040889}" srcId="{E13665C3-1675-410E-990F-5934E9BC8C6F}" destId="{E639DCBE-0A41-4F0F-B0E9-4ACBC36E4AC4}" srcOrd="0" destOrd="0" parTransId="{25B6FDB4-0A7B-4685-B28B-870A7C530432}" sibTransId="{5B4713D5-0FDC-4B33-BC84-918BF4158DE5}"/>
    <dgm:cxn modelId="{20C1A59D-B88E-46AE-A47A-B6439064A7E3}" type="presOf" srcId="{CAF19F5F-531E-463B-A95B-79488AC03B9A}" destId="{E1E48CA1-9B42-49E4-A4CF-7E633EB4F033}" srcOrd="0" destOrd="1" presId="urn:microsoft.com/office/officeart/2008/layout/PictureAccentList"/>
    <dgm:cxn modelId="{CCC405E0-1B69-4DF3-AFB1-E532DF6BC89C}" type="presOf" srcId="{E639DCBE-0A41-4F0F-B0E9-4ACBC36E4AC4}" destId="{2FA67E06-971D-4B95-80AD-1F60717A08E8}" srcOrd="0" destOrd="0" presId="urn:microsoft.com/office/officeart/2008/layout/PictureAccentList"/>
    <dgm:cxn modelId="{368D20E6-7D8A-41E7-AD56-453E3A71A916}" srcId="{DF7C01BB-00C1-4844-84EB-4CB1F4900EDB}" destId="{CAF19F5F-531E-463B-A95B-79488AC03B9A}" srcOrd="0" destOrd="0" parTransId="{1E5696C3-B98C-4CA1-91CE-91A66CD499EA}" sibTransId="{F08AB74F-4BEC-49CF-BC86-C068B7869CCA}"/>
    <dgm:cxn modelId="{58AE13F3-6394-4D97-B3F7-D3FBC51364EB}" type="presOf" srcId="{589031D2-4B5A-4595-B5ED-363D5D2F4696}" destId="{272946AB-8800-410D-A66D-6ED489563FBA}" srcOrd="0" destOrd="0" presId="urn:microsoft.com/office/officeart/2008/layout/PictureAccentList"/>
    <dgm:cxn modelId="{8C965D0A-CAAA-447F-AF8A-33C6E138B320}" type="presParOf" srcId="{A7063679-148F-4101-9C19-DF594B14C789}" destId="{75760EB4-89D6-43CF-85FF-210A83FDBD5D}" srcOrd="0" destOrd="0" presId="urn:microsoft.com/office/officeart/2008/layout/PictureAccentList"/>
    <dgm:cxn modelId="{0C3644D2-660F-492E-84FB-E72EF2C3B7B9}" type="presParOf" srcId="{75760EB4-89D6-43CF-85FF-210A83FDBD5D}" destId="{91824082-2AF8-4628-AE06-E3F25A6E755B}" srcOrd="0" destOrd="0" presId="urn:microsoft.com/office/officeart/2008/layout/PictureAccentList"/>
    <dgm:cxn modelId="{D0DDBC72-36E9-46B8-9919-2F2A040A1C9E}" type="presParOf" srcId="{91824082-2AF8-4628-AE06-E3F25A6E755B}" destId="{2FA67E06-971D-4B95-80AD-1F60717A08E8}" srcOrd="0" destOrd="0" presId="urn:microsoft.com/office/officeart/2008/layout/PictureAccentList"/>
    <dgm:cxn modelId="{51DA7036-BF55-4060-85C0-54A633ABB150}" type="presParOf" srcId="{75760EB4-89D6-43CF-85FF-210A83FDBD5D}" destId="{D9D49A1F-340B-4475-A902-E3DE3D8CE259}" srcOrd="1" destOrd="0" presId="urn:microsoft.com/office/officeart/2008/layout/PictureAccentList"/>
    <dgm:cxn modelId="{9133ACA3-0F7A-46D4-B651-2EE6617F9161}" type="presParOf" srcId="{D9D49A1F-340B-4475-A902-E3DE3D8CE259}" destId="{4247B03B-7802-4C7C-96DD-00B44C10324B}" srcOrd="0" destOrd="0" presId="urn:microsoft.com/office/officeart/2008/layout/PictureAccentList"/>
    <dgm:cxn modelId="{9FA7D20E-9CEB-4542-981C-C65E304B31F7}" type="presParOf" srcId="{4247B03B-7802-4C7C-96DD-00B44C10324B}" destId="{AFEBDC81-E71F-4D68-81C7-D52323B73B04}" srcOrd="0" destOrd="0" presId="urn:microsoft.com/office/officeart/2008/layout/PictureAccentList"/>
    <dgm:cxn modelId="{51EFDE11-B2F7-4A6D-965F-E04273503855}" type="presParOf" srcId="{4247B03B-7802-4C7C-96DD-00B44C10324B}" destId="{272946AB-8800-410D-A66D-6ED489563FBA}" srcOrd="1" destOrd="0" presId="urn:microsoft.com/office/officeart/2008/layout/PictureAccentList"/>
    <dgm:cxn modelId="{B972AFDA-CED0-4A4A-A497-63D7718E9918}" type="presParOf" srcId="{D9D49A1F-340B-4475-A902-E3DE3D8CE259}" destId="{CA99862D-893B-4DA8-A1E5-7C8CB3E9CF27}" srcOrd="1" destOrd="0" presId="urn:microsoft.com/office/officeart/2008/layout/PictureAccentList"/>
    <dgm:cxn modelId="{F2151C20-522B-44FA-B197-7C3BDD510551}" type="presParOf" srcId="{CA99862D-893B-4DA8-A1E5-7C8CB3E9CF27}" destId="{969171B6-84AA-42F6-B7F6-9A0FB8E2D45F}" srcOrd="0" destOrd="0" presId="urn:microsoft.com/office/officeart/2008/layout/PictureAccentList"/>
    <dgm:cxn modelId="{0B5C328E-E2EF-4F39-9265-BC560729BE03}" type="presParOf" srcId="{CA99862D-893B-4DA8-A1E5-7C8CB3E9CF27}" destId="{99FBDE38-A42B-4BC2-8DC8-60EDB687DE54}" srcOrd="1" destOrd="0" presId="urn:microsoft.com/office/officeart/2008/layout/PictureAccentList"/>
    <dgm:cxn modelId="{ACD1F7A9-8D00-4FBE-98DD-E591845D243E}" type="presParOf" srcId="{D9D49A1F-340B-4475-A902-E3DE3D8CE259}" destId="{38602F15-CFC5-4223-88B5-C858CA60EFB8}" srcOrd="2" destOrd="0" presId="urn:microsoft.com/office/officeart/2008/layout/PictureAccentList"/>
    <dgm:cxn modelId="{4BF50765-C365-488B-8807-B88557044C7E}" type="presParOf" srcId="{38602F15-CFC5-4223-88B5-C858CA60EFB8}" destId="{25098069-FB79-4F2C-B28C-0B11E39B3B41}" srcOrd="0" destOrd="0" presId="urn:microsoft.com/office/officeart/2008/layout/PictureAccentList"/>
    <dgm:cxn modelId="{FA017D8C-51CE-4CE3-86C5-4CA7AA72D46F}" type="presParOf" srcId="{38602F15-CFC5-4223-88B5-C858CA60EFB8}" destId="{E1E48CA1-9B42-49E4-A4CF-7E633EB4F033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3200C9-A62C-44D4-ADFF-EA038F9AA8E1}" type="doc">
      <dgm:prSet loTypeId="urn:microsoft.com/office/officeart/2005/8/layout/vList3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420AE0-AC4A-4000-809B-73259CEC9A33}">
      <dgm:prSet custT="1"/>
      <dgm:spPr/>
      <dgm:t>
        <a:bodyPr/>
        <a:lstStyle/>
        <a:p>
          <a:pPr algn="just"/>
          <a:r>
            <a:rPr lang="en-US" sz="2500" b="1" dirty="0"/>
            <a:t>Host Machin: </a:t>
          </a:r>
          <a:r>
            <a:rPr lang="en-US" sz="2500" dirty="0"/>
            <a:t> It is  a physical machine that a virtual machine is going to be built.</a:t>
          </a:r>
        </a:p>
      </dgm:t>
    </dgm:pt>
    <dgm:pt modelId="{C0355DE2-CA18-4A35-942A-91F0E7E61BD0}" type="parTrans" cxnId="{49014DB9-7CDE-4A52-9548-BD3DCC787AF7}">
      <dgm:prSet/>
      <dgm:spPr/>
      <dgm:t>
        <a:bodyPr/>
        <a:lstStyle/>
        <a:p>
          <a:endParaRPr lang="en-US"/>
        </a:p>
      </dgm:t>
    </dgm:pt>
    <dgm:pt modelId="{BA0355A7-7D31-435E-BCF1-182075E6A5E8}" type="sibTrans" cxnId="{49014DB9-7CDE-4A52-9548-BD3DCC787AF7}">
      <dgm:prSet/>
      <dgm:spPr/>
      <dgm:t>
        <a:bodyPr/>
        <a:lstStyle/>
        <a:p>
          <a:endParaRPr lang="en-US"/>
        </a:p>
      </dgm:t>
    </dgm:pt>
    <dgm:pt modelId="{77A4DE98-94BD-4207-A0D4-45AD65518878}">
      <dgm:prSet custT="1"/>
      <dgm:spPr/>
      <dgm:t>
        <a:bodyPr/>
        <a:lstStyle/>
        <a:p>
          <a:pPr algn="just"/>
          <a:r>
            <a:rPr lang="en-US" sz="2500" b="1" dirty="0"/>
            <a:t>Guest Machine :</a:t>
          </a:r>
          <a:r>
            <a:rPr lang="en-US" sz="2500" dirty="0"/>
            <a:t> virtual machine that runs on top of a host machine.</a:t>
          </a:r>
        </a:p>
      </dgm:t>
    </dgm:pt>
    <dgm:pt modelId="{AC338D9F-7FF2-4831-82E9-03BAE9F67269}" type="parTrans" cxnId="{B0FC5290-247E-4E77-9515-55AFF57CBA98}">
      <dgm:prSet/>
      <dgm:spPr/>
      <dgm:t>
        <a:bodyPr/>
        <a:lstStyle/>
        <a:p>
          <a:endParaRPr lang="en-US"/>
        </a:p>
      </dgm:t>
    </dgm:pt>
    <dgm:pt modelId="{B51B6605-8543-4A82-90D7-04E0741F218B}" type="sibTrans" cxnId="{B0FC5290-247E-4E77-9515-55AFF57CBA98}">
      <dgm:prSet/>
      <dgm:spPr/>
      <dgm:t>
        <a:bodyPr/>
        <a:lstStyle/>
        <a:p>
          <a:endParaRPr lang="en-US"/>
        </a:p>
      </dgm:t>
    </dgm:pt>
    <dgm:pt modelId="{7BAA785E-1850-4E37-9B4A-E7F4386134DB}">
      <dgm:prSet custT="1"/>
      <dgm:spPr/>
      <dgm:t>
        <a:bodyPr/>
        <a:lstStyle/>
        <a:p>
          <a:pPr algn="just"/>
          <a:r>
            <a:rPr lang="en-US" sz="2200" b="1" dirty="0"/>
            <a:t>Virtualization example </a:t>
          </a:r>
          <a:endParaRPr lang="en-US" sz="2200" dirty="0"/>
        </a:p>
      </dgm:t>
    </dgm:pt>
    <dgm:pt modelId="{63D6C835-4487-48BF-A929-D0349BFB28AB}" type="parTrans" cxnId="{8E5250B6-66AF-4DB7-A9E2-4FACD8C88607}">
      <dgm:prSet/>
      <dgm:spPr/>
      <dgm:t>
        <a:bodyPr/>
        <a:lstStyle/>
        <a:p>
          <a:endParaRPr lang="en-US"/>
        </a:p>
      </dgm:t>
    </dgm:pt>
    <dgm:pt modelId="{AAEA51C0-BFA8-4EB0-B768-59BF0E768489}" type="sibTrans" cxnId="{8E5250B6-66AF-4DB7-A9E2-4FACD8C88607}">
      <dgm:prSet/>
      <dgm:spPr/>
      <dgm:t>
        <a:bodyPr/>
        <a:lstStyle/>
        <a:p>
          <a:endParaRPr lang="en-US"/>
        </a:p>
      </dgm:t>
    </dgm:pt>
    <dgm:pt modelId="{1653DA7D-09A0-41C0-B3AF-8E22ACE3699D}">
      <dgm:prSet custT="1"/>
      <dgm:spPr/>
      <dgm:t>
        <a:bodyPr/>
        <a:lstStyle/>
        <a:p>
          <a:pPr algn="just"/>
          <a:r>
            <a:rPr lang="en-US" sz="2200" dirty="0"/>
            <a:t>Dividing your actual hard drive into different partitions. </a:t>
          </a:r>
        </a:p>
      </dgm:t>
    </dgm:pt>
    <dgm:pt modelId="{F07EE968-EE30-4C0D-8729-A7777CECA1DA}" type="parTrans" cxnId="{B1268D9E-200A-44B4-BE73-6D0B65EA2988}">
      <dgm:prSet/>
      <dgm:spPr/>
      <dgm:t>
        <a:bodyPr/>
        <a:lstStyle/>
        <a:p>
          <a:endParaRPr lang="en-US"/>
        </a:p>
      </dgm:t>
    </dgm:pt>
    <dgm:pt modelId="{00587D9F-545C-474B-8B75-FA0B754682A1}" type="sibTrans" cxnId="{B1268D9E-200A-44B4-BE73-6D0B65EA2988}">
      <dgm:prSet/>
      <dgm:spPr/>
      <dgm:t>
        <a:bodyPr/>
        <a:lstStyle/>
        <a:p>
          <a:endParaRPr lang="en-US"/>
        </a:p>
      </dgm:t>
    </dgm:pt>
    <dgm:pt modelId="{454926FD-B8CD-4632-A342-408160CBC8E0}">
      <dgm:prSet custT="1"/>
      <dgm:spPr/>
      <dgm:t>
        <a:bodyPr/>
        <a:lstStyle/>
        <a:p>
          <a:pPr algn="just"/>
          <a:r>
            <a:rPr lang="en-US" sz="2200" dirty="0"/>
            <a:t>A partition is the logical division of a hard disk drive (e.g. C:, D:, E: etc.)</a:t>
          </a:r>
        </a:p>
      </dgm:t>
    </dgm:pt>
    <dgm:pt modelId="{B13497B3-0BE1-4936-B572-179142FED698}" type="parTrans" cxnId="{EFAED052-5330-40C8-896C-EFCAA0BEC05E}">
      <dgm:prSet/>
      <dgm:spPr/>
      <dgm:t>
        <a:bodyPr/>
        <a:lstStyle/>
        <a:p>
          <a:endParaRPr lang="en-US"/>
        </a:p>
      </dgm:t>
    </dgm:pt>
    <dgm:pt modelId="{071F1C16-9B91-434A-A9A2-23EED2371A81}" type="sibTrans" cxnId="{EFAED052-5330-40C8-896C-EFCAA0BEC05E}">
      <dgm:prSet/>
      <dgm:spPr/>
      <dgm:t>
        <a:bodyPr/>
        <a:lstStyle/>
        <a:p>
          <a:endParaRPr lang="en-US"/>
        </a:p>
      </dgm:t>
    </dgm:pt>
    <dgm:pt modelId="{08FDDADF-1580-4EDB-AB93-7B87AE5F406E}" type="pres">
      <dgm:prSet presAssocID="{CC3200C9-A62C-44D4-ADFF-EA038F9AA8E1}" presName="linearFlow" presStyleCnt="0">
        <dgm:presLayoutVars>
          <dgm:dir/>
          <dgm:resizeHandles val="exact"/>
        </dgm:presLayoutVars>
      </dgm:prSet>
      <dgm:spPr/>
    </dgm:pt>
    <dgm:pt modelId="{CBEFCEA6-9589-49EA-B29A-D803A1BCD8A3}" type="pres">
      <dgm:prSet presAssocID="{42420AE0-AC4A-4000-809B-73259CEC9A33}" presName="composite" presStyleCnt="0"/>
      <dgm:spPr/>
    </dgm:pt>
    <dgm:pt modelId="{85B1D9F2-166B-41A6-A170-F3DA72AE5549}" type="pres">
      <dgm:prSet presAssocID="{42420AE0-AC4A-4000-809B-73259CEC9A33}" presName="imgShp" presStyleLbl="fgImgPlace1" presStyleIdx="0" presStyleCnt="3" custScaleX="60626" custScaleY="52706" custLinFactNeighborX="-90443" custLinFactNeighborY="-5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57E7ED5-731F-492D-85C5-2FAB311E3FBE}" type="pres">
      <dgm:prSet presAssocID="{42420AE0-AC4A-4000-809B-73259CEC9A33}" presName="txShp" presStyleLbl="node1" presStyleIdx="0" presStyleCnt="3" custScaleX="150376">
        <dgm:presLayoutVars>
          <dgm:bulletEnabled val="1"/>
        </dgm:presLayoutVars>
      </dgm:prSet>
      <dgm:spPr/>
    </dgm:pt>
    <dgm:pt modelId="{01C4A168-2140-4A32-9C27-0E8CA1EEA2D4}" type="pres">
      <dgm:prSet presAssocID="{BA0355A7-7D31-435E-BCF1-182075E6A5E8}" presName="spacing" presStyleCnt="0"/>
      <dgm:spPr/>
    </dgm:pt>
    <dgm:pt modelId="{B2482A17-4F47-4002-8DF1-7EF963BB05D5}" type="pres">
      <dgm:prSet presAssocID="{77A4DE98-94BD-4207-A0D4-45AD65518878}" presName="composite" presStyleCnt="0"/>
      <dgm:spPr/>
    </dgm:pt>
    <dgm:pt modelId="{0B3F4D78-EF40-47BD-97D5-13900FC9EEB8}" type="pres">
      <dgm:prSet presAssocID="{77A4DE98-94BD-4207-A0D4-45AD65518878}" presName="imgShp" presStyleLbl="fgImgPlace1" presStyleIdx="1" presStyleCnt="3" custScaleX="60627" custScaleY="72114" custLinFactNeighborX="-82269" custLinFactNeighborY="-58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080064-3308-4E03-988A-08C1B6242712}" type="pres">
      <dgm:prSet presAssocID="{77A4DE98-94BD-4207-A0D4-45AD65518878}" presName="txShp" presStyleLbl="node1" presStyleIdx="1" presStyleCnt="3" custScaleX="150376">
        <dgm:presLayoutVars>
          <dgm:bulletEnabled val="1"/>
        </dgm:presLayoutVars>
      </dgm:prSet>
      <dgm:spPr/>
    </dgm:pt>
    <dgm:pt modelId="{F5F68307-323B-42D0-AF90-C8B05CF78791}" type="pres">
      <dgm:prSet presAssocID="{B51B6605-8543-4A82-90D7-04E0741F218B}" presName="spacing" presStyleCnt="0"/>
      <dgm:spPr/>
    </dgm:pt>
    <dgm:pt modelId="{1C130012-28C3-47BF-8097-E9D3A2C3D790}" type="pres">
      <dgm:prSet presAssocID="{7BAA785E-1850-4E37-9B4A-E7F4386134DB}" presName="composite" presStyleCnt="0"/>
      <dgm:spPr/>
    </dgm:pt>
    <dgm:pt modelId="{C56D83E2-A21E-4D6B-A8A3-66E7328FCBC8}" type="pres">
      <dgm:prSet presAssocID="{7BAA785E-1850-4E37-9B4A-E7F4386134DB}" presName="imgShp" presStyleLbl="fgImgPlace1" presStyleIdx="2" presStyleCnt="3" custScaleX="58446" custScaleY="63946" custLinFactNeighborX="-95975" custLinFactNeighborY="-16728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9FD626B-B71B-4A60-ABBF-EA7C8131BFC9}" type="pres">
      <dgm:prSet presAssocID="{7BAA785E-1850-4E37-9B4A-E7F4386134DB}" presName="txShp" presStyleLbl="node1" presStyleIdx="2" presStyleCnt="3" custScaleX="141822" custScaleY="119125" custLinFactNeighborX="4277" custLinFactNeighborY="-16728">
        <dgm:presLayoutVars>
          <dgm:bulletEnabled val="1"/>
        </dgm:presLayoutVars>
      </dgm:prSet>
      <dgm:spPr/>
    </dgm:pt>
  </dgm:ptLst>
  <dgm:cxnLst>
    <dgm:cxn modelId="{936DEA3A-8F28-43BD-B678-C72435CAB54D}" type="presOf" srcId="{42420AE0-AC4A-4000-809B-73259CEC9A33}" destId="{557E7ED5-731F-492D-85C5-2FAB311E3FBE}" srcOrd="0" destOrd="0" presId="urn:microsoft.com/office/officeart/2005/8/layout/vList3"/>
    <dgm:cxn modelId="{69CAE55F-5B6C-4DBD-8787-2A0B33288B68}" type="presOf" srcId="{1653DA7D-09A0-41C0-B3AF-8E22ACE3699D}" destId="{09FD626B-B71B-4A60-ABBF-EA7C8131BFC9}" srcOrd="0" destOrd="1" presId="urn:microsoft.com/office/officeart/2005/8/layout/vList3"/>
    <dgm:cxn modelId="{EFAED052-5330-40C8-896C-EFCAA0BEC05E}" srcId="{7BAA785E-1850-4E37-9B4A-E7F4386134DB}" destId="{454926FD-B8CD-4632-A342-408160CBC8E0}" srcOrd="1" destOrd="0" parTransId="{B13497B3-0BE1-4936-B572-179142FED698}" sibTransId="{071F1C16-9B91-434A-A9A2-23EED2371A81}"/>
    <dgm:cxn modelId="{240F8574-DD88-46DA-9CF7-7482BF3F6267}" type="presOf" srcId="{CC3200C9-A62C-44D4-ADFF-EA038F9AA8E1}" destId="{08FDDADF-1580-4EDB-AB93-7B87AE5F406E}" srcOrd="0" destOrd="0" presId="urn:microsoft.com/office/officeart/2005/8/layout/vList3"/>
    <dgm:cxn modelId="{4C83337B-724B-4E3F-937D-A75B6560D34C}" type="presOf" srcId="{7BAA785E-1850-4E37-9B4A-E7F4386134DB}" destId="{09FD626B-B71B-4A60-ABBF-EA7C8131BFC9}" srcOrd="0" destOrd="0" presId="urn:microsoft.com/office/officeart/2005/8/layout/vList3"/>
    <dgm:cxn modelId="{9EFF6C81-8599-4117-A13E-13B2769BA94C}" type="presOf" srcId="{454926FD-B8CD-4632-A342-408160CBC8E0}" destId="{09FD626B-B71B-4A60-ABBF-EA7C8131BFC9}" srcOrd="0" destOrd="2" presId="urn:microsoft.com/office/officeart/2005/8/layout/vList3"/>
    <dgm:cxn modelId="{9952EC8D-D368-491D-8C40-210CD2B56641}" type="presOf" srcId="{77A4DE98-94BD-4207-A0D4-45AD65518878}" destId="{E0080064-3308-4E03-988A-08C1B6242712}" srcOrd="0" destOrd="0" presId="urn:microsoft.com/office/officeart/2005/8/layout/vList3"/>
    <dgm:cxn modelId="{B0FC5290-247E-4E77-9515-55AFF57CBA98}" srcId="{CC3200C9-A62C-44D4-ADFF-EA038F9AA8E1}" destId="{77A4DE98-94BD-4207-A0D4-45AD65518878}" srcOrd="1" destOrd="0" parTransId="{AC338D9F-7FF2-4831-82E9-03BAE9F67269}" sibTransId="{B51B6605-8543-4A82-90D7-04E0741F218B}"/>
    <dgm:cxn modelId="{B1268D9E-200A-44B4-BE73-6D0B65EA2988}" srcId="{7BAA785E-1850-4E37-9B4A-E7F4386134DB}" destId="{1653DA7D-09A0-41C0-B3AF-8E22ACE3699D}" srcOrd="0" destOrd="0" parTransId="{F07EE968-EE30-4C0D-8729-A7777CECA1DA}" sibTransId="{00587D9F-545C-474B-8B75-FA0B754682A1}"/>
    <dgm:cxn modelId="{8E5250B6-66AF-4DB7-A9E2-4FACD8C88607}" srcId="{CC3200C9-A62C-44D4-ADFF-EA038F9AA8E1}" destId="{7BAA785E-1850-4E37-9B4A-E7F4386134DB}" srcOrd="2" destOrd="0" parTransId="{63D6C835-4487-48BF-A929-D0349BFB28AB}" sibTransId="{AAEA51C0-BFA8-4EB0-B768-59BF0E768489}"/>
    <dgm:cxn modelId="{49014DB9-7CDE-4A52-9548-BD3DCC787AF7}" srcId="{CC3200C9-A62C-44D4-ADFF-EA038F9AA8E1}" destId="{42420AE0-AC4A-4000-809B-73259CEC9A33}" srcOrd="0" destOrd="0" parTransId="{C0355DE2-CA18-4A35-942A-91F0E7E61BD0}" sibTransId="{BA0355A7-7D31-435E-BCF1-182075E6A5E8}"/>
    <dgm:cxn modelId="{3C150EDB-B6D2-46EC-8986-1794175CFF27}" type="presParOf" srcId="{08FDDADF-1580-4EDB-AB93-7B87AE5F406E}" destId="{CBEFCEA6-9589-49EA-B29A-D803A1BCD8A3}" srcOrd="0" destOrd="0" presId="urn:microsoft.com/office/officeart/2005/8/layout/vList3"/>
    <dgm:cxn modelId="{8ACD5116-959C-41F0-8BF8-6ED7BD1BF0FD}" type="presParOf" srcId="{CBEFCEA6-9589-49EA-B29A-D803A1BCD8A3}" destId="{85B1D9F2-166B-41A6-A170-F3DA72AE5549}" srcOrd="0" destOrd="0" presId="urn:microsoft.com/office/officeart/2005/8/layout/vList3"/>
    <dgm:cxn modelId="{2A675BDD-F7A1-4E00-9DBD-153DA6F94471}" type="presParOf" srcId="{CBEFCEA6-9589-49EA-B29A-D803A1BCD8A3}" destId="{557E7ED5-731F-492D-85C5-2FAB311E3FBE}" srcOrd="1" destOrd="0" presId="urn:microsoft.com/office/officeart/2005/8/layout/vList3"/>
    <dgm:cxn modelId="{DA6A0346-758B-41C7-ADD0-6B5410BCA160}" type="presParOf" srcId="{08FDDADF-1580-4EDB-AB93-7B87AE5F406E}" destId="{01C4A168-2140-4A32-9C27-0E8CA1EEA2D4}" srcOrd="1" destOrd="0" presId="urn:microsoft.com/office/officeart/2005/8/layout/vList3"/>
    <dgm:cxn modelId="{D26D25FC-D043-4D9C-B1DE-A44DCC270021}" type="presParOf" srcId="{08FDDADF-1580-4EDB-AB93-7B87AE5F406E}" destId="{B2482A17-4F47-4002-8DF1-7EF963BB05D5}" srcOrd="2" destOrd="0" presId="urn:microsoft.com/office/officeart/2005/8/layout/vList3"/>
    <dgm:cxn modelId="{C3ADCB73-024E-46F0-9F73-C2A40DC805EF}" type="presParOf" srcId="{B2482A17-4F47-4002-8DF1-7EF963BB05D5}" destId="{0B3F4D78-EF40-47BD-97D5-13900FC9EEB8}" srcOrd="0" destOrd="0" presId="urn:microsoft.com/office/officeart/2005/8/layout/vList3"/>
    <dgm:cxn modelId="{138248E5-537D-4906-83A1-B62E19F603C5}" type="presParOf" srcId="{B2482A17-4F47-4002-8DF1-7EF963BB05D5}" destId="{E0080064-3308-4E03-988A-08C1B6242712}" srcOrd="1" destOrd="0" presId="urn:microsoft.com/office/officeart/2005/8/layout/vList3"/>
    <dgm:cxn modelId="{38D74DEB-53F2-4335-9B5E-43DB175C9D1A}" type="presParOf" srcId="{08FDDADF-1580-4EDB-AB93-7B87AE5F406E}" destId="{F5F68307-323B-42D0-AF90-C8B05CF78791}" srcOrd="3" destOrd="0" presId="urn:microsoft.com/office/officeart/2005/8/layout/vList3"/>
    <dgm:cxn modelId="{DF25A772-6562-4E5F-8B8A-C608FD3A6973}" type="presParOf" srcId="{08FDDADF-1580-4EDB-AB93-7B87AE5F406E}" destId="{1C130012-28C3-47BF-8097-E9D3A2C3D790}" srcOrd="4" destOrd="0" presId="urn:microsoft.com/office/officeart/2005/8/layout/vList3"/>
    <dgm:cxn modelId="{9718381D-DD1D-493A-9E6C-99F6F39DA8D0}" type="presParOf" srcId="{1C130012-28C3-47BF-8097-E9D3A2C3D790}" destId="{C56D83E2-A21E-4D6B-A8A3-66E7328FCBC8}" srcOrd="0" destOrd="0" presId="urn:microsoft.com/office/officeart/2005/8/layout/vList3"/>
    <dgm:cxn modelId="{9D5FA18F-B92F-46B1-8F53-A3D38FF5E605}" type="presParOf" srcId="{1C130012-28C3-47BF-8097-E9D3A2C3D790}" destId="{09FD626B-B71B-4A60-ABBF-EA7C8131BFC9}" srcOrd="1" destOrd="0" presId="urn:microsoft.com/office/officeart/2005/8/layout/vList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43225A8-57CF-4AC1-AA64-BD383964E3D5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8DB2B0-1E32-4782-9DBD-746B789C43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100" b="1" dirty="0"/>
            <a:t>Para-virtualization</a:t>
          </a:r>
          <a:endParaRPr lang="en-US" sz="3100" dirty="0"/>
        </a:p>
      </dgm:t>
    </dgm:pt>
    <dgm:pt modelId="{F9599030-27CF-435E-9819-BA331F018084}" type="parTrans" cxnId="{92A99717-98C4-42B4-8C8F-BD7C974F8425}">
      <dgm:prSet/>
      <dgm:spPr/>
      <dgm:t>
        <a:bodyPr/>
        <a:lstStyle/>
        <a:p>
          <a:endParaRPr lang="en-US"/>
        </a:p>
      </dgm:t>
    </dgm:pt>
    <dgm:pt modelId="{73C59C12-365B-43B1-A8B4-34F88649EF33}" type="sibTrans" cxnId="{92A99717-98C4-42B4-8C8F-BD7C974F8425}">
      <dgm:prSet/>
      <dgm:spPr/>
      <dgm:t>
        <a:bodyPr/>
        <a:lstStyle/>
        <a:p>
          <a:endParaRPr lang="en-US"/>
        </a:p>
      </dgm:t>
    </dgm:pt>
    <dgm:pt modelId="{97A551FD-DCB2-410E-A6CE-F8CE4F28E43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just"/>
          <a:r>
            <a:rPr lang="en-US" sz="2400" dirty="0"/>
            <a:t>It needs to modify the guest OS</a:t>
          </a:r>
        </a:p>
      </dgm:t>
    </dgm:pt>
    <dgm:pt modelId="{0924AE0A-EA0D-4A00-94FC-19AD72E18B55}" type="parTrans" cxnId="{7215BFF6-B2A4-4C3C-A2C0-CFF19CC37223}">
      <dgm:prSet/>
      <dgm:spPr/>
      <dgm:t>
        <a:bodyPr/>
        <a:lstStyle/>
        <a:p>
          <a:endParaRPr lang="en-US"/>
        </a:p>
      </dgm:t>
    </dgm:pt>
    <dgm:pt modelId="{0759B946-A36A-477F-A0E6-04477CEE53CE}" type="sibTrans" cxnId="{7215BFF6-B2A4-4C3C-A2C0-CFF19CC37223}">
      <dgm:prSet/>
      <dgm:spPr/>
      <dgm:t>
        <a:bodyPr/>
        <a:lstStyle/>
        <a:p>
          <a:endParaRPr lang="en-US"/>
        </a:p>
      </dgm:t>
    </dgm:pt>
    <dgm:pt modelId="{DDB0C188-F2EE-4C57-9E66-179BF341306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just"/>
          <a:r>
            <a:rPr lang="en-US" sz="2400" dirty="0"/>
            <a:t>VM provides special APIs to OS modifications in user applications.</a:t>
          </a:r>
        </a:p>
      </dgm:t>
    </dgm:pt>
    <dgm:pt modelId="{33C96518-AD2E-47EE-8705-619811BB8003}" type="parTrans" cxnId="{1D6C5103-368A-4D01-A595-88E39B1A3E14}">
      <dgm:prSet/>
      <dgm:spPr/>
      <dgm:t>
        <a:bodyPr/>
        <a:lstStyle/>
        <a:p>
          <a:endParaRPr lang="en-US"/>
        </a:p>
      </dgm:t>
    </dgm:pt>
    <dgm:pt modelId="{2F5487AD-DBFA-419F-9BD6-EB695236033E}" type="sibTrans" cxnId="{1D6C5103-368A-4D01-A595-88E39B1A3E14}">
      <dgm:prSet/>
      <dgm:spPr/>
      <dgm:t>
        <a:bodyPr/>
        <a:lstStyle/>
        <a:p>
          <a:endParaRPr lang="en-US"/>
        </a:p>
      </dgm:t>
    </dgm:pt>
    <dgm:pt modelId="{62883D11-0D43-4351-9E3E-4582E02BB51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just"/>
          <a:r>
            <a:rPr lang="en-US" sz="2400" dirty="0"/>
            <a:t>Performance degradation is a critical issue</a:t>
          </a:r>
        </a:p>
      </dgm:t>
    </dgm:pt>
    <dgm:pt modelId="{0C737584-963C-4160-9A12-D3A05F8120FB}" type="parTrans" cxnId="{8EE6AFC5-EF72-4A19-A3EA-B27A3B230652}">
      <dgm:prSet/>
      <dgm:spPr/>
      <dgm:t>
        <a:bodyPr/>
        <a:lstStyle/>
        <a:p>
          <a:endParaRPr lang="en-US"/>
        </a:p>
      </dgm:t>
    </dgm:pt>
    <dgm:pt modelId="{215B3E7A-76D7-4022-B385-C493C293212E}" type="sibTrans" cxnId="{8EE6AFC5-EF72-4A19-A3EA-B27A3B230652}">
      <dgm:prSet/>
      <dgm:spPr/>
      <dgm:t>
        <a:bodyPr/>
        <a:lstStyle/>
        <a:p>
          <a:endParaRPr lang="en-US"/>
        </a:p>
      </dgm:t>
    </dgm:pt>
    <dgm:pt modelId="{BB42CBF7-9FA1-473A-A7F5-FCB6C1F011EF}" type="pres">
      <dgm:prSet presAssocID="{943225A8-57CF-4AC1-AA64-BD383964E3D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295AFA6-6A60-4731-9AD5-E1BFDD94B1EE}" type="pres">
      <dgm:prSet presAssocID="{398DB2B0-1E32-4782-9DBD-746B789C4307}" presName="root" presStyleCnt="0">
        <dgm:presLayoutVars>
          <dgm:chMax/>
          <dgm:chPref val="4"/>
        </dgm:presLayoutVars>
      </dgm:prSet>
      <dgm:spPr/>
    </dgm:pt>
    <dgm:pt modelId="{5B620D23-08F4-4186-AED5-D390CD399D60}" type="pres">
      <dgm:prSet presAssocID="{398DB2B0-1E32-4782-9DBD-746B789C4307}" presName="rootComposite" presStyleCnt="0">
        <dgm:presLayoutVars/>
      </dgm:prSet>
      <dgm:spPr/>
    </dgm:pt>
    <dgm:pt modelId="{367BC13D-41F4-40C0-87E1-16F3DFC98CE9}" type="pres">
      <dgm:prSet presAssocID="{398DB2B0-1E32-4782-9DBD-746B789C4307}" presName="rootText" presStyleLbl="node0" presStyleIdx="0" presStyleCnt="1" custScaleX="124878" custScaleY="66928" custLinFactNeighborX="2714" custLinFactNeighborY="-26401">
        <dgm:presLayoutVars>
          <dgm:chMax/>
          <dgm:chPref val="4"/>
        </dgm:presLayoutVars>
      </dgm:prSet>
      <dgm:spPr/>
    </dgm:pt>
    <dgm:pt modelId="{FA1E4D97-BD50-4154-9253-15629610621E}" type="pres">
      <dgm:prSet presAssocID="{398DB2B0-1E32-4782-9DBD-746B789C4307}" presName="childShape" presStyleCnt="0">
        <dgm:presLayoutVars>
          <dgm:chMax val="0"/>
          <dgm:chPref val="0"/>
        </dgm:presLayoutVars>
      </dgm:prSet>
      <dgm:spPr/>
    </dgm:pt>
    <dgm:pt modelId="{BA18FBF6-A11E-463B-859A-70FF14971AE5}" type="pres">
      <dgm:prSet presAssocID="{97A551FD-DCB2-410E-A6CE-F8CE4F28E434}" presName="childComposite" presStyleCnt="0">
        <dgm:presLayoutVars>
          <dgm:chMax val="0"/>
          <dgm:chPref val="0"/>
        </dgm:presLayoutVars>
      </dgm:prSet>
      <dgm:spPr/>
    </dgm:pt>
    <dgm:pt modelId="{8E3D4094-E608-4CF1-B1CF-7C74D0926EF2}" type="pres">
      <dgm:prSet presAssocID="{97A551FD-DCB2-410E-A6CE-F8CE4F28E434}" presName="Image" presStyleLbl="node1" presStyleIdx="0" presStyleCnt="3" custScaleX="65975" custScaleY="50675" custLinFactNeighborX="840" custLinFactNeighborY="-2661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2B63B2A9-486C-4029-9618-B87BCFE86D76}" type="pres">
      <dgm:prSet presAssocID="{97A551FD-DCB2-410E-A6CE-F8CE4F28E434}" presName="childText" presStyleLbl="lnNode1" presStyleIdx="0" presStyleCnt="3" custScaleX="213717" custScaleY="96515" custLinFactNeighborX="87" custLinFactNeighborY="-23847">
        <dgm:presLayoutVars>
          <dgm:chMax val="0"/>
          <dgm:chPref val="0"/>
          <dgm:bulletEnabled val="1"/>
        </dgm:presLayoutVars>
      </dgm:prSet>
      <dgm:spPr/>
    </dgm:pt>
    <dgm:pt modelId="{E36537C7-325D-447E-81DB-4ACBAEF2C7BF}" type="pres">
      <dgm:prSet presAssocID="{DDB0C188-F2EE-4C57-9E66-179BF3413060}" presName="childComposite" presStyleCnt="0">
        <dgm:presLayoutVars>
          <dgm:chMax val="0"/>
          <dgm:chPref val="0"/>
        </dgm:presLayoutVars>
      </dgm:prSet>
      <dgm:spPr/>
    </dgm:pt>
    <dgm:pt modelId="{01A6C754-A7A6-42CA-ABC0-B4EA72A059F5}" type="pres">
      <dgm:prSet presAssocID="{DDB0C188-F2EE-4C57-9E66-179BF3413060}" presName="Image" presStyleLbl="node1" presStyleIdx="1" presStyleCnt="3" custScaleX="44102" custScaleY="67427" custLinFactNeighborX="86884" custLinFactNeighborY="8858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D3AF371A-C86B-4F3D-B817-C71F52FF82F8}" type="pres">
      <dgm:prSet presAssocID="{DDB0C188-F2EE-4C57-9E66-179BF3413060}" presName="childText" presStyleLbl="lnNode1" presStyleIdx="1" presStyleCnt="3" custScaleX="207394" custScaleY="80334" custLinFactNeighborX="87" custLinFactNeighborY="-27305">
        <dgm:presLayoutVars>
          <dgm:chMax val="0"/>
          <dgm:chPref val="0"/>
          <dgm:bulletEnabled val="1"/>
        </dgm:presLayoutVars>
      </dgm:prSet>
      <dgm:spPr/>
    </dgm:pt>
    <dgm:pt modelId="{0D8E465F-C3D1-43E9-9A78-2E9EE99B39B3}" type="pres">
      <dgm:prSet presAssocID="{62883D11-0D43-4351-9E3E-4582E02BB518}" presName="childComposite" presStyleCnt="0">
        <dgm:presLayoutVars>
          <dgm:chMax val="0"/>
          <dgm:chPref val="0"/>
        </dgm:presLayoutVars>
      </dgm:prSet>
      <dgm:spPr/>
    </dgm:pt>
    <dgm:pt modelId="{BCF409C5-8EA7-4EFC-9D83-B8AF5EE2782B}" type="pres">
      <dgm:prSet presAssocID="{62883D11-0D43-4351-9E3E-4582E02BB518}" presName="Image" presStyleLbl="node1" presStyleIdx="2" presStyleCnt="3" custScaleX="45212" custScaleY="60458" custLinFactNeighborX="542" custLinFactNeighborY="-2352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79296EB8-369A-4BAB-9A64-E74FB3FDE740}" type="pres">
      <dgm:prSet presAssocID="{62883D11-0D43-4351-9E3E-4582E02BB518}" presName="childText" presStyleLbl="lnNode1" presStyleIdx="2" presStyleCnt="3" custScaleX="207149" custScaleY="110339" custLinFactNeighborX="70794" custLinFactNeighborY="-23040">
        <dgm:presLayoutVars>
          <dgm:chMax val="0"/>
          <dgm:chPref val="0"/>
          <dgm:bulletEnabled val="1"/>
        </dgm:presLayoutVars>
      </dgm:prSet>
      <dgm:spPr/>
    </dgm:pt>
  </dgm:ptLst>
  <dgm:cxnLst>
    <dgm:cxn modelId="{1D6C5103-368A-4D01-A595-88E39B1A3E14}" srcId="{398DB2B0-1E32-4782-9DBD-746B789C4307}" destId="{DDB0C188-F2EE-4C57-9E66-179BF3413060}" srcOrd="1" destOrd="0" parTransId="{33C96518-AD2E-47EE-8705-619811BB8003}" sibTransId="{2F5487AD-DBFA-419F-9BD6-EB695236033E}"/>
    <dgm:cxn modelId="{92A99717-98C4-42B4-8C8F-BD7C974F8425}" srcId="{943225A8-57CF-4AC1-AA64-BD383964E3D5}" destId="{398DB2B0-1E32-4782-9DBD-746B789C4307}" srcOrd="0" destOrd="0" parTransId="{F9599030-27CF-435E-9819-BA331F018084}" sibTransId="{73C59C12-365B-43B1-A8B4-34F88649EF33}"/>
    <dgm:cxn modelId="{168FD222-C797-4EC6-B681-27D993CE616E}" type="presOf" srcId="{DDB0C188-F2EE-4C57-9E66-179BF3413060}" destId="{D3AF371A-C86B-4F3D-B817-C71F52FF82F8}" srcOrd="0" destOrd="0" presId="urn:microsoft.com/office/officeart/2008/layout/PictureAccentList"/>
    <dgm:cxn modelId="{F955545B-02F2-46BA-93DB-B0D974C46AEE}" type="presOf" srcId="{62883D11-0D43-4351-9E3E-4582E02BB518}" destId="{79296EB8-369A-4BAB-9A64-E74FB3FDE740}" srcOrd="0" destOrd="0" presId="urn:microsoft.com/office/officeart/2008/layout/PictureAccentList"/>
    <dgm:cxn modelId="{430760B8-633F-41F4-B062-D6A6C9381C64}" type="presOf" srcId="{943225A8-57CF-4AC1-AA64-BD383964E3D5}" destId="{BB42CBF7-9FA1-473A-A7F5-FCB6C1F011EF}" srcOrd="0" destOrd="0" presId="urn:microsoft.com/office/officeart/2008/layout/PictureAccentList"/>
    <dgm:cxn modelId="{672A72BE-1BB1-4C86-BD4D-4FDC81911470}" type="presOf" srcId="{97A551FD-DCB2-410E-A6CE-F8CE4F28E434}" destId="{2B63B2A9-486C-4029-9618-B87BCFE86D76}" srcOrd="0" destOrd="0" presId="urn:microsoft.com/office/officeart/2008/layout/PictureAccentList"/>
    <dgm:cxn modelId="{8EE6AFC5-EF72-4A19-A3EA-B27A3B230652}" srcId="{398DB2B0-1E32-4782-9DBD-746B789C4307}" destId="{62883D11-0D43-4351-9E3E-4582E02BB518}" srcOrd="2" destOrd="0" parTransId="{0C737584-963C-4160-9A12-D3A05F8120FB}" sibTransId="{215B3E7A-76D7-4022-B385-C493C293212E}"/>
    <dgm:cxn modelId="{7215BFF6-B2A4-4C3C-A2C0-CFF19CC37223}" srcId="{398DB2B0-1E32-4782-9DBD-746B789C4307}" destId="{97A551FD-DCB2-410E-A6CE-F8CE4F28E434}" srcOrd="0" destOrd="0" parTransId="{0924AE0A-EA0D-4A00-94FC-19AD72E18B55}" sibTransId="{0759B946-A36A-477F-A0E6-04477CEE53CE}"/>
    <dgm:cxn modelId="{C6CD0CF9-6F0C-4AF9-9E8E-9ABBCFBF3F9F}" type="presOf" srcId="{398DB2B0-1E32-4782-9DBD-746B789C4307}" destId="{367BC13D-41F4-40C0-87E1-16F3DFC98CE9}" srcOrd="0" destOrd="0" presId="urn:microsoft.com/office/officeart/2008/layout/PictureAccentList"/>
    <dgm:cxn modelId="{B9485D76-E503-4D88-BCB4-4B430D69EEDB}" type="presParOf" srcId="{BB42CBF7-9FA1-473A-A7F5-FCB6C1F011EF}" destId="{F295AFA6-6A60-4731-9AD5-E1BFDD94B1EE}" srcOrd="0" destOrd="0" presId="urn:microsoft.com/office/officeart/2008/layout/PictureAccentList"/>
    <dgm:cxn modelId="{C06FDA17-4E74-4A7F-A63D-42F28BFC2820}" type="presParOf" srcId="{F295AFA6-6A60-4731-9AD5-E1BFDD94B1EE}" destId="{5B620D23-08F4-4186-AED5-D390CD399D60}" srcOrd="0" destOrd="0" presId="urn:microsoft.com/office/officeart/2008/layout/PictureAccentList"/>
    <dgm:cxn modelId="{A989984F-DB64-4E33-8A0C-10CB10C207C5}" type="presParOf" srcId="{5B620D23-08F4-4186-AED5-D390CD399D60}" destId="{367BC13D-41F4-40C0-87E1-16F3DFC98CE9}" srcOrd="0" destOrd="0" presId="urn:microsoft.com/office/officeart/2008/layout/PictureAccentList"/>
    <dgm:cxn modelId="{EB3C7577-1CEE-43A8-98A6-40CE29813CB9}" type="presParOf" srcId="{F295AFA6-6A60-4731-9AD5-E1BFDD94B1EE}" destId="{FA1E4D97-BD50-4154-9253-15629610621E}" srcOrd="1" destOrd="0" presId="urn:microsoft.com/office/officeart/2008/layout/PictureAccentList"/>
    <dgm:cxn modelId="{AE2C7F41-C149-408D-B1C0-7D8A514919EF}" type="presParOf" srcId="{FA1E4D97-BD50-4154-9253-15629610621E}" destId="{BA18FBF6-A11E-463B-859A-70FF14971AE5}" srcOrd="0" destOrd="0" presId="urn:microsoft.com/office/officeart/2008/layout/PictureAccentList"/>
    <dgm:cxn modelId="{4157DC0C-2588-42C5-96A0-D66211857B58}" type="presParOf" srcId="{BA18FBF6-A11E-463B-859A-70FF14971AE5}" destId="{8E3D4094-E608-4CF1-B1CF-7C74D0926EF2}" srcOrd="0" destOrd="0" presId="urn:microsoft.com/office/officeart/2008/layout/PictureAccentList"/>
    <dgm:cxn modelId="{8747982E-3332-4CBB-8820-2A7CC192404E}" type="presParOf" srcId="{BA18FBF6-A11E-463B-859A-70FF14971AE5}" destId="{2B63B2A9-486C-4029-9618-B87BCFE86D76}" srcOrd="1" destOrd="0" presId="urn:microsoft.com/office/officeart/2008/layout/PictureAccentList"/>
    <dgm:cxn modelId="{05FB6F41-FDA9-4C1D-94A4-C45F89FE72D2}" type="presParOf" srcId="{FA1E4D97-BD50-4154-9253-15629610621E}" destId="{E36537C7-325D-447E-81DB-4ACBAEF2C7BF}" srcOrd="1" destOrd="0" presId="urn:microsoft.com/office/officeart/2008/layout/PictureAccentList"/>
    <dgm:cxn modelId="{ED8F9BD7-2580-44F3-B7CD-7793AFD01EC4}" type="presParOf" srcId="{E36537C7-325D-447E-81DB-4ACBAEF2C7BF}" destId="{01A6C754-A7A6-42CA-ABC0-B4EA72A059F5}" srcOrd="0" destOrd="0" presId="urn:microsoft.com/office/officeart/2008/layout/PictureAccentList"/>
    <dgm:cxn modelId="{A113EC95-7AAE-478A-B6D0-9689EB7557D9}" type="presParOf" srcId="{E36537C7-325D-447E-81DB-4ACBAEF2C7BF}" destId="{D3AF371A-C86B-4F3D-B817-C71F52FF82F8}" srcOrd="1" destOrd="0" presId="urn:microsoft.com/office/officeart/2008/layout/PictureAccentList"/>
    <dgm:cxn modelId="{1484EDC7-E23A-4747-A153-8A96E873374A}" type="presParOf" srcId="{FA1E4D97-BD50-4154-9253-15629610621E}" destId="{0D8E465F-C3D1-43E9-9A78-2E9EE99B39B3}" srcOrd="2" destOrd="0" presId="urn:microsoft.com/office/officeart/2008/layout/PictureAccentList"/>
    <dgm:cxn modelId="{1564195F-968B-4A18-90B1-AA1B16DC69E5}" type="presParOf" srcId="{0D8E465F-C3D1-43E9-9A78-2E9EE99B39B3}" destId="{BCF409C5-8EA7-4EFC-9D83-B8AF5EE2782B}" srcOrd="0" destOrd="0" presId="urn:microsoft.com/office/officeart/2008/layout/PictureAccentList"/>
    <dgm:cxn modelId="{DBAED4F9-EE43-4FE0-9009-1D30E3899DA6}" type="presParOf" srcId="{0D8E465F-C3D1-43E9-9A78-2E9EE99B39B3}" destId="{79296EB8-369A-4BAB-9A64-E74FB3FDE740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4172E15-A374-466E-BACE-F3E86CFCCF50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D64A680-8059-41CB-A461-9F1F76E80E40}">
      <dgm:prSet/>
      <dgm:spPr/>
      <dgm:t>
        <a:bodyPr/>
        <a:lstStyle/>
        <a:p>
          <a:r>
            <a:rPr lang="en-US" dirty="0"/>
            <a:t>To support virtualization, processors such as the x86 utilize a special running mode and instructions, known as hardware-assisted virtualization.</a:t>
          </a:r>
        </a:p>
      </dgm:t>
    </dgm:pt>
    <dgm:pt modelId="{295880A9-32EA-41A2-B847-667CC3E29A84}" type="parTrans" cxnId="{294B22E4-A817-4AD6-8885-627638F63466}">
      <dgm:prSet/>
      <dgm:spPr/>
      <dgm:t>
        <a:bodyPr/>
        <a:lstStyle/>
        <a:p>
          <a:endParaRPr lang="en-US"/>
        </a:p>
      </dgm:t>
    </dgm:pt>
    <dgm:pt modelId="{12AFCDE1-8F36-4E89-BAD2-5C5C280F6F95}" type="sibTrans" cxnId="{294B22E4-A817-4AD6-8885-627638F63466}">
      <dgm:prSet/>
      <dgm:spPr/>
      <dgm:t>
        <a:bodyPr/>
        <a:lstStyle/>
        <a:p>
          <a:endParaRPr lang="en-US"/>
        </a:p>
      </dgm:t>
    </dgm:pt>
    <dgm:pt modelId="{F0131CA5-68F6-4FA1-A0BD-253642698D5E}">
      <dgm:prSet custT="1"/>
      <dgm:spPr/>
      <dgm:t>
        <a:bodyPr/>
        <a:lstStyle/>
        <a:p>
          <a:r>
            <a:rPr lang="en-US" sz="2400"/>
            <a:t>In this way:</a:t>
          </a:r>
        </a:p>
      </dgm:t>
    </dgm:pt>
    <dgm:pt modelId="{34C68872-1906-4E62-AD85-68024163D57D}" type="parTrans" cxnId="{2410411E-0435-4139-942A-746D61E6417B}">
      <dgm:prSet/>
      <dgm:spPr/>
      <dgm:t>
        <a:bodyPr/>
        <a:lstStyle/>
        <a:p>
          <a:endParaRPr lang="en-US"/>
        </a:p>
      </dgm:t>
    </dgm:pt>
    <dgm:pt modelId="{C98FF732-4EFD-4416-935E-AEA8E4AFE2C1}" type="sibTrans" cxnId="{2410411E-0435-4139-942A-746D61E6417B}">
      <dgm:prSet/>
      <dgm:spPr/>
      <dgm:t>
        <a:bodyPr/>
        <a:lstStyle/>
        <a:p>
          <a:endParaRPr lang="en-US"/>
        </a:p>
      </dgm:t>
    </dgm:pt>
    <dgm:pt modelId="{3C5FC720-F0B3-4279-8B96-74ADB8B76601}">
      <dgm:prSet custT="1"/>
      <dgm:spPr/>
      <dgm:t>
        <a:bodyPr/>
        <a:lstStyle/>
        <a:p>
          <a:r>
            <a:rPr lang="en-US" sz="2400" dirty="0"/>
            <a:t>The VMM and guest OS run in different modes and,</a:t>
          </a:r>
        </a:p>
      </dgm:t>
    </dgm:pt>
    <dgm:pt modelId="{6E88DD44-9FE5-4672-AB91-262A2ED41253}" type="parTrans" cxnId="{9D654AB0-0F23-4203-827F-F55AF086F7FA}">
      <dgm:prSet/>
      <dgm:spPr/>
      <dgm:t>
        <a:bodyPr/>
        <a:lstStyle/>
        <a:p>
          <a:endParaRPr lang="en-US"/>
        </a:p>
      </dgm:t>
    </dgm:pt>
    <dgm:pt modelId="{F5B8460E-2E68-4CA7-8F96-C02C7ED07834}" type="sibTrans" cxnId="{9D654AB0-0F23-4203-827F-F55AF086F7FA}">
      <dgm:prSet/>
      <dgm:spPr/>
      <dgm:t>
        <a:bodyPr/>
        <a:lstStyle/>
        <a:p>
          <a:endParaRPr lang="en-US"/>
        </a:p>
      </dgm:t>
    </dgm:pt>
    <dgm:pt modelId="{0CAEA6F1-CB62-4494-AF3B-B987E689AB90}">
      <dgm:prSet custT="1"/>
      <dgm:spPr/>
      <dgm:t>
        <a:bodyPr/>
        <a:lstStyle/>
        <a:p>
          <a:r>
            <a:rPr lang="en-US" sz="2400" dirty="0"/>
            <a:t>All sensitive instructions of the guest OS and its applications are trapped in the VMM.</a:t>
          </a:r>
        </a:p>
      </dgm:t>
    </dgm:pt>
    <dgm:pt modelId="{813F745F-FD8B-40D2-A1F8-E2F84512AFF8}" type="parTrans" cxnId="{8FC5736D-516B-4E96-B783-72297FDD801B}">
      <dgm:prSet/>
      <dgm:spPr/>
      <dgm:t>
        <a:bodyPr/>
        <a:lstStyle/>
        <a:p>
          <a:endParaRPr lang="en-US"/>
        </a:p>
      </dgm:t>
    </dgm:pt>
    <dgm:pt modelId="{C3B7E602-501F-4173-99AB-720A07B6C26D}" type="sibTrans" cxnId="{8FC5736D-516B-4E96-B783-72297FDD801B}">
      <dgm:prSet/>
      <dgm:spPr/>
      <dgm:t>
        <a:bodyPr/>
        <a:lstStyle/>
        <a:p>
          <a:endParaRPr lang="en-US"/>
        </a:p>
      </dgm:t>
    </dgm:pt>
    <dgm:pt modelId="{3D16AC1F-619A-4ACF-91C2-906F996C8E2E}">
      <dgm:prSet custT="1"/>
      <dgm:spPr/>
      <dgm:t>
        <a:bodyPr/>
        <a:lstStyle/>
        <a:p>
          <a:pPr algn="just"/>
          <a:r>
            <a:rPr lang="en-US" sz="2400" dirty="0"/>
            <a:t>To save processor states, mode switching is completed by hardware.</a:t>
          </a:r>
        </a:p>
      </dgm:t>
    </dgm:pt>
    <dgm:pt modelId="{8A514BAF-41FD-466C-9F6A-56BDEBA3740E}" type="parTrans" cxnId="{131476A4-F100-4248-9722-2C4B23F0F4E6}">
      <dgm:prSet/>
      <dgm:spPr/>
      <dgm:t>
        <a:bodyPr/>
        <a:lstStyle/>
        <a:p>
          <a:endParaRPr lang="en-US"/>
        </a:p>
      </dgm:t>
    </dgm:pt>
    <dgm:pt modelId="{230EDDC7-3117-4E70-9E2D-C686369DDD80}" type="sibTrans" cxnId="{131476A4-F100-4248-9722-2C4B23F0F4E6}">
      <dgm:prSet/>
      <dgm:spPr/>
      <dgm:t>
        <a:bodyPr/>
        <a:lstStyle/>
        <a:p>
          <a:endParaRPr lang="en-US"/>
        </a:p>
      </dgm:t>
    </dgm:pt>
    <dgm:pt modelId="{43C95950-D80D-4ED6-B59D-6A7B7241EEA6}">
      <dgm:prSet custT="1"/>
      <dgm:spPr/>
      <dgm:t>
        <a:bodyPr/>
        <a:lstStyle/>
        <a:p>
          <a:pPr algn="just"/>
          <a:r>
            <a:rPr lang="en-US" sz="2400" dirty="0"/>
            <a:t>For x86 architecture, Intel and AMD have proprietary technologies for hardware-assisted virtualization.</a:t>
          </a:r>
        </a:p>
      </dgm:t>
    </dgm:pt>
    <dgm:pt modelId="{19BDA17F-58FC-447E-865D-57B39809BDF2}" type="parTrans" cxnId="{74BF2177-D3DE-415F-9803-A91D0010C1D0}">
      <dgm:prSet/>
      <dgm:spPr/>
      <dgm:t>
        <a:bodyPr/>
        <a:lstStyle/>
        <a:p>
          <a:endParaRPr lang="en-US"/>
        </a:p>
      </dgm:t>
    </dgm:pt>
    <dgm:pt modelId="{EC5E61A2-4BBF-4769-9629-BEFA070339B9}" type="sibTrans" cxnId="{74BF2177-D3DE-415F-9803-A91D0010C1D0}">
      <dgm:prSet/>
      <dgm:spPr/>
      <dgm:t>
        <a:bodyPr/>
        <a:lstStyle/>
        <a:p>
          <a:endParaRPr lang="en-US"/>
        </a:p>
      </dgm:t>
    </dgm:pt>
    <dgm:pt modelId="{5D54629D-843C-4838-9B79-2CF38152544C}" type="pres">
      <dgm:prSet presAssocID="{A4172E15-A374-466E-BACE-F3E86CFCCF50}" presName="linear" presStyleCnt="0">
        <dgm:presLayoutVars>
          <dgm:dir/>
          <dgm:resizeHandles val="exact"/>
        </dgm:presLayoutVars>
      </dgm:prSet>
      <dgm:spPr/>
    </dgm:pt>
    <dgm:pt modelId="{C16E4649-709A-4423-B739-4C764E6740AC}" type="pres">
      <dgm:prSet presAssocID="{FD64A680-8059-41CB-A461-9F1F76E80E40}" presName="comp" presStyleCnt="0"/>
      <dgm:spPr/>
    </dgm:pt>
    <dgm:pt modelId="{EA8F6122-1CCB-4477-AFD1-549A3F08ECAF}" type="pres">
      <dgm:prSet presAssocID="{FD64A680-8059-41CB-A461-9F1F76E80E40}" presName="box" presStyleLbl="node1" presStyleIdx="0" presStyleCnt="4" custLinFactNeighborY="-32537"/>
      <dgm:spPr/>
    </dgm:pt>
    <dgm:pt modelId="{66594528-1002-46F8-A2B2-917ED6647EE0}" type="pres">
      <dgm:prSet presAssocID="{FD64A680-8059-41CB-A461-9F1F76E80E4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B496A4C7-ADBB-4321-B442-9EA70F96A9DF}" type="pres">
      <dgm:prSet presAssocID="{FD64A680-8059-41CB-A461-9F1F76E80E40}" presName="text" presStyleLbl="node1" presStyleIdx="0" presStyleCnt="4">
        <dgm:presLayoutVars>
          <dgm:bulletEnabled val="1"/>
        </dgm:presLayoutVars>
      </dgm:prSet>
      <dgm:spPr/>
    </dgm:pt>
    <dgm:pt modelId="{150F3D3B-A865-4409-B454-702E52C3B963}" type="pres">
      <dgm:prSet presAssocID="{12AFCDE1-8F36-4E89-BAD2-5C5C280F6F95}" presName="spacer" presStyleCnt="0"/>
      <dgm:spPr/>
    </dgm:pt>
    <dgm:pt modelId="{484A4DBC-FB3B-4671-B45A-5E6EADB23C76}" type="pres">
      <dgm:prSet presAssocID="{F0131CA5-68F6-4FA1-A0BD-253642698D5E}" presName="comp" presStyleCnt="0"/>
      <dgm:spPr/>
    </dgm:pt>
    <dgm:pt modelId="{D9BCA7D7-0FAA-439E-A115-7D04CFF2FF5A}" type="pres">
      <dgm:prSet presAssocID="{F0131CA5-68F6-4FA1-A0BD-253642698D5E}" presName="box" presStyleLbl="node1" presStyleIdx="1" presStyleCnt="4" custScaleY="125299"/>
      <dgm:spPr/>
    </dgm:pt>
    <dgm:pt modelId="{117C89B0-7CB3-4B5F-834B-F9F0850FB81B}" type="pres">
      <dgm:prSet presAssocID="{F0131CA5-68F6-4FA1-A0BD-253642698D5E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19AC42A-446F-4A51-A7E3-6C331EA4FACB}" type="pres">
      <dgm:prSet presAssocID="{F0131CA5-68F6-4FA1-A0BD-253642698D5E}" presName="text" presStyleLbl="node1" presStyleIdx="1" presStyleCnt="4">
        <dgm:presLayoutVars>
          <dgm:bulletEnabled val="1"/>
        </dgm:presLayoutVars>
      </dgm:prSet>
      <dgm:spPr/>
    </dgm:pt>
    <dgm:pt modelId="{A0FC8DF3-6C7B-4992-87D5-391B4B36B317}" type="pres">
      <dgm:prSet presAssocID="{C98FF732-4EFD-4416-935E-AEA8E4AFE2C1}" presName="spacer" presStyleCnt="0"/>
      <dgm:spPr/>
    </dgm:pt>
    <dgm:pt modelId="{C76496DF-5440-4918-9E80-6F49168811E1}" type="pres">
      <dgm:prSet presAssocID="{3D16AC1F-619A-4ACF-91C2-906F996C8E2E}" presName="comp" presStyleCnt="0"/>
      <dgm:spPr/>
    </dgm:pt>
    <dgm:pt modelId="{3DBA7FD9-5BDC-416D-898C-0FE4D2C34796}" type="pres">
      <dgm:prSet presAssocID="{3D16AC1F-619A-4ACF-91C2-906F996C8E2E}" presName="box" presStyleLbl="node1" presStyleIdx="2" presStyleCnt="4"/>
      <dgm:spPr/>
    </dgm:pt>
    <dgm:pt modelId="{044E7053-7F9C-4C35-8AFB-F7E828FE89A7}" type="pres">
      <dgm:prSet presAssocID="{3D16AC1F-619A-4ACF-91C2-906F996C8E2E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BD55F4B9-97CC-4F90-A65E-741D69AFD2F7}" type="pres">
      <dgm:prSet presAssocID="{3D16AC1F-619A-4ACF-91C2-906F996C8E2E}" presName="text" presStyleLbl="node1" presStyleIdx="2" presStyleCnt="4">
        <dgm:presLayoutVars>
          <dgm:bulletEnabled val="1"/>
        </dgm:presLayoutVars>
      </dgm:prSet>
      <dgm:spPr/>
    </dgm:pt>
    <dgm:pt modelId="{E82CEE47-F220-46F9-BDB2-45822B55F876}" type="pres">
      <dgm:prSet presAssocID="{230EDDC7-3117-4E70-9E2D-C686369DDD80}" presName="spacer" presStyleCnt="0"/>
      <dgm:spPr/>
    </dgm:pt>
    <dgm:pt modelId="{1F7426BA-62E9-4D46-9B26-7A5BA87AB6D0}" type="pres">
      <dgm:prSet presAssocID="{43C95950-D80D-4ED6-B59D-6A7B7241EEA6}" presName="comp" presStyleCnt="0"/>
      <dgm:spPr/>
    </dgm:pt>
    <dgm:pt modelId="{CB744CBA-0732-49FB-8870-645685BD05B1}" type="pres">
      <dgm:prSet presAssocID="{43C95950-D80D-4ED6-B59D-6A7B7241EEA6}" presName="box" presStyleLbl="node1" presStyleIdx="3" presStyleCnt="4"/>
      <dgm:spPr/>
    </dgm:pt>
    <dgm:pt modelId="{D2EBD4E5-752C-4B55-90B7-57E7CD5B1F2D}" type="pres">
      <dgm:prSet presAssocID="{43C95950-D80D-4ED6-B59D-6A7B7241EEA6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0286BE67-AD6D-4427-BF11-4316FAD505C3}" type="pres">
      <dgm:prSet presAssocID="{43C95950-D80D-4ED6-B59D-6A7B7241EEA6}" presName="text" presStyleLbl="node1" presStyleIdx="3" presStyleCnt="4">
        <dgm:presLayoutVars>
          <dgm:bulletEnabled val="1"/>
        </dgm:presLayoutVars>
      </dgm:prSet>
      <dgm:spPr/>
    </dgm:pt>
  </dgm:ptLst>
  <dgm:cxnLst>
    <dgm:cxn modelId="{6F1C7704-8302-431A-AB1B-97780813DA94}" type="presOf" srcId="{43C95950-D80D-4ED6-B59D-6A7B7241EEA6}" destId="{CB744CBA-0732-49FB-8870-645685BD05B1}" srcOrd="0" destOrd="0" presId="urn:microsoft.com/office/officeart/2005/8/layout/vList4"/>
    <dgm:cxn modelId="{2410411E-0435-4139-942A-746D61E6417B}" srcId="{A4172E15-A374-466E-BACE-F3E86CFCCF50}" destId="{F0131CA5-68F6-4FA1-A0BD-253642698D5E}" srcOrd="1" destOrd="0" parTransId="{34C68872-1906-4E62-AD85-68024163D57D}" sibTransId="{C98FF732-4EFD-4416-935E-AEA8E4AFE2C1}"/>
    <dgm:cxn modelId="{26A5C624-71EB-45EC-8F96-D358C57E82E4}" type="presOf" srcId="{3D16AC1F-619A-4ACF-91C2-906F996C8E2E}" destId="{BD55F4B9-97CC-4F90-A65E-741D69AFD2F7}" srcOrd="1" destOrd="0" presId="urn:microsoft.com/office/officeart/2005/8/layout/vList4"/>
    <dgm:cxn modelId="{AC794D2B-F5F3-40AB-8A1D-E38BC4AF720D}" type="presOf" srcId="{3C5FC720-F0B3-4279-8B96-74ADB8B76601}" destId="{D9BCA7D7-0FAA-439E-A115-7D04CFF2FF5A}" srcOrd="0" destOrd="1" presId="urn:microsoft.com/office/officeart/2005/8/layout/vList4"/>
    <dgm:cxn modelId="{5C25925E-BA6C-4608-B6C6-943B2F4D0DA3}" type="presOf" srcId="{0CAEA6F1-CB62-4494-AF3B-B987E689AB90}" destId="{E19AC42A-446F-4A51-A7E3-6C331EA4FACB}" srcOrd="1" destOrd="2" presId="urn:microsoft.com/office/officeart/2005/8/layout/vList4"/>
    <dgm:cxn modelId="{38726066-B57C-4234-B751-1FDCCB484047}" type="presOf" srcId="{F0131CA5-68F6-4FA1-A0BD-253642698D5E}" destId="{D9BCA7D7-0FAA-439E-A115-7D04CFF2FF5A}" srcOrd="0" destOrd="0" presId="urn:microsoft.com/office/officeart/2005/8/layout/vList4"/>
    <dgm:cxn modelId="{4580634A-4410-48D7-89CD-30EA2A0A4EF0}" type="presOf" srcId="{F0131CA5-68F6-4FA1-A0BD-253642698D5E}" destId="{E19AC42A-446F-4A51-A7E3-6C331EA4FACB}" srcOrd="1" destOrd="0" presId="urn:microsoft.com/office/officeart/2005/8/layout/vList4"/>
    <dgm:cxn modelId="{E6574B4C-DA6F-4D07-9FA1-D4E7E85B5531}" type="presOf" srcId="{3D16AC1F-619A-4ACF-91C2-906F996C8E2E}" destId="{3DBA7FD9-5BDC-416D-898C-0FE4D2C34796}" srcOrd="0" destOrd="0" presId="urn:microsoft.com/office/officeart/2005/8/layout/vList4"/>
    <dgm:cxn modelId="{8FC5736D-516B-4E96-B783-72297FDD801B}" srcId="{F0131CA5-68F6-4FA1-A0BD-253642698D5E}" destId="{0CAEA6F1-CB62-4494-AF3B-B987E689AB90}" srcOrd="1" destOrd="0" parTransId="{813F745F-FD8B-40D2-A1F8-E2F84512AFF8}" sibTransId="{C3B7E602-501F-4173-99AB-720A07B6C26D}"/>
    <dgm:cxn modelId="{E2EC0077-BCA6-4941-853B-A70DA7F0CD8E}" type="presOf" srcId="{A4172E15-A374-466E-BACE-F3E86CFCCF50}" destId="{5D54629D-843C-4838-9B79-2CF38152544C}" srcOrd="0" destOrd="0" presId="urn:microsoft.com/office/officeart/2005/8/layout/vList4"/>
    <dgm:cxn modelId="{74BF2177-D3DE-415F-9803-A91D0010C1D0}" srcId="{A4172E15-A374-466E-BACE-F3E86CFCCF50}" destId="{43C95950-D80D-4ED6-B59D-6A7B7241EEA6}" srcOrd="3" destOrd="0" parTransId="{19BDA17F-58FC-447E-865D-57B39809BDF2}" sibTransId="{EC5E61A2-4BBF-4769-9629-BEFA070339B9}"/>
    <dgm:cxn modelId="{40AF1680-639E-48C1-B5D9-CC0934D30B63}" type="presOf" srcId="{FD64A680-8059-41CB-A461-9F1F76E80E40}" destId="{B496A4C7-ADBB-4321-B442-9EA70F96A9DF}" srcOrd="1" destOrd="0" presId="urn:microsoft.com/office/officeart/2005/8/layout/vList4"/>
    <dgm:cxn modelId="{5C3E9B8B-1545-4ACA-B99A-CC7389AAAFFF}" type="presOf" srcId="{0CAEA6F1-CB62-4494-AF3B-B987E689AB90}" destId="{D9BCA7D7-0FAA-439E-A115-7D04CFF2FF5A}" srcOrd="0" destOrd="2" presId="urn:microsoft.com/office/officeart/2005/8/layout/vList4"/>
    <dgm:cxn modelId="{131476A4-F100-4248-9722-2C4B23F0F4E6}" srcId="{A4172E15-A374-466E-BACE-F3E86CFCCF50}" destId="{3D16AC1F-619A-4ACF-91C2-906F996C8E2E}" srcOrd="2" destOrd="0" parTransId="{8A514BAF-41FD-466C-9F6A-56BDEBA3740E}" sibTransId="{230EDDC7-3117-4E70-9E2D-C686369DDD80}"/>
    <dgm:cxn modelId="{64EAA9AB-58DB-4F7E-A5CF-E671B001E9DD}" type="presOf" srcId="{43C95950-D80D-4ED6-B59D-6A7B7241EEA6}" destId="{0286BE67-AD6D-4427-BF11-4316FAD505C3}" srcOrd="1" destOrd="0" presId="urn:microsoft.com/office/officeart/2005/8/layout/vList4"/>
    <dgm:cxn modelId="{608BAEAE-C263-4FE3-AE39-5B39ECE61765}" type="presOf" srcId="{3C5FC720-F0B3-4279-8B96-74ADB8B76601}" destId="{E19AC42A-446F-4A51-A7E3-6C331EA4FACB}" srcOrd="1" destOrd="1" presId="urn:microsoft.com/office/officeart/2005/8/layout/vList4"/>
    <dgm:cxn modelId="{9D654AB0-0F23-4203-827F-F55AF086F7FA}" srcId="{F0131CA5-68F6-4FA1-A0BD-253642698D5E}" destId="{3C5FC720-F0B3-4279-8B96-74ADB8B76601}" srcOrd="0" destOrd="0" parTransId="{6E88DD44-9FE5-4672-AB91-262A2ED41253}" sibTransId="{F5B8460E-2E68-4CA7-8F96-C02C7ED07834}"/>
    <dgm:cxn modelId="{002536D4-710B-4066-B0FF-B47FC2C8307C}" type="presOf" srcId="{FD64A680-8059-41CB-A461-9F1F76E80E40}" destId="{EA8F6122-1CCB-4477-AFD1-549A3F08ECAF}" srcOrd="0" destOrd="0" presId="urn:microsoft.com/office/officeart/2005/8/layout/vList4"/>
    <dgm:cxn modelId="{294B22E4-A817-4AD6-8885-627638F63466}" srcId="{A4172E15-A374-466E-BACE-F3E86CFCCF50}" destId="{FD64A680-8059-41CB-A461-9F1F76E80E40}" srcOrd="0" destOrd="0" parTransId="{295880A9-32EA-41A2-B847-667CC3E29A84}" sibTransId="{12AFCDE1-8F36-4E89-BAD2-5C5C280F6F95}"/>
    <dgm:cxn modelId="{D91F91D0-7486-4520-858A-B387FE9CEB58}" type="presParOf" srcId="{5D54629D-843C-4838-9B79-2CF38152544C}" destId="{C16E4649-709A-4423-B739-4C764E6740AC}" srcOrd="0" destOrd="0" presId="urn:microsoft.com/office/officeart/2005/8/layout/vList4"/>
    <dgm:cxn modelId="{0A2CE20D-18A9-40A4-9F59-0E4F6E86F5D0}" type="presParOf" srcId="{C16E4649-709A-4423-B739-4C764E6740AC}" destId="{EA8F6122-1CCB-4477-AFD1-549A3F08ECAF}" srcOrd="0" destOrd="0" presId="urn:microsoft.com/office/officeart/2005/8/layout/vList4"/>
    <dgm:cxn modelId="{0C678CC7-5A85-4EEF-81F5-BF2C2BE300C6}" type="presParOf" srcId="{C16E4649-709A-4423-B739-4C764E6740AC}" destId="{66594528-1002-46F8-A2B2-917ED6647EE0}" srcOrd="1" destOrd="0" presId="urn:microsoft.com/office/officeart/2005/8/layout/vList4"/>
    <dgm:cxn modelId="{99268B06-5620-4361-937B-2AD09E569FD5}" type="presParOf" srcId="{C16E4649-709A-4423-B739-4C764E6740AC}" destId="{B496A4C7-ADBB-4321-B442-9EA70F96A9DF}" srcOrd="2" destOrd="0" presId="urn:microsoft.com/office/officeart/2005/8/layout/vList4"/>
    <dgm:cxn modelId="{8D8F6DAA-6357-4F74-A404-7C862F9FB819}" type="presParOf" srcId="{5D54629D-843C-4838-9B79-2CF38152544C}" destId="{150F3D3B-A865-4409-B454-702E52C3B963}" srcOrd="1" destOrd="0" presId="urn:microsoft.com/office/officeart/2005/8/layout/vList4"/>
    <dgm:cxn modelId="{347E4185-7902-4874-80E6-D5D729CC6543}" type="presParOf" srcId="{5D54629D-843C-4838-9B79-2CF38152544C}" destId="{484A4DBC-FB3B-4671-B45A-5E6EADB23C76}" srcOrd="2" destOrd="0" presId="urn:microsoft.com/office/officeart/2005/8/layout/vList4"/>
    <dgm:cxn modelId="{82A17D29-ED40-49FB-A3E5-7E91E7494876}" type="presParOf" srcId="{484A4DBC-FB3B-4671-B45A-5E6EADB23C76}" destId="{D9BCA7D7-0FAA-439E-A115-7D04CFF2FF5A}" srcOrd="0" destOrd="0" presId="urn:microsoft.com/office/officeart/2005/8/layout/vList4"/>
    <dgm:cxn modelId="{E7EF94DC-CD5A-49E0-87D8-F4EC8C98D0E4}" type="presParOf" srcId="{484A4DBC-FB3B-4671-B45A-5E6EADB23C76}" destId="{117C89B0-7CB3-4B5F-834B-F9F0850FB81B}" srcOrd="1" destOrd="0" presId="urn:microsoft.com/office/officeart/2005/8/layout/vList4"/>
    <dgm:cxn modelId="{3BA8E74C-C8FC-405E-A280-CB1C08C1F41E}" type="presParOf" srcId="{484A4DBC-FB3B-4671-B45A-5E6EADB23C76}" destId="{E19AC42A-446F-4A51-A7E3-6C331EA4FACB}" srcOrd="2" destOrd="0" presId="urn:microsoft.com/office/officeart/2005/8/layout/vList4"/>
    <dgm:cxn modelId="{B80455A4-35E4-45D6-9B4C-D66096218F23}" type="presParOf" srcId="{5D54629D-843C-4838-9B79-2CF38152544C}" destId="{A0FC8DF3-6C7B-4992-87D5-391B4B36B317}" srcOrd="3" destOrd="0" presId="urn:microsoft.com/office/officeart/2005/8/layout/vList4"/>
    <dgm:cxn modelId="{85BC9731-3595-48DD-8EA8-5B33C4D56210}" type="presParOf" srcId="{5D54629D-843C-4838-9B79-2CF38152544C}" destId="{C76496DF-5440-4918-9E80-6F49168811E1}" srcOrd="4" destOrd="0" presId="urn:microsoft.com/office/officeart/2005/8/layout/vList4"/>
    <dgm:cxn modelId="{65258B6C-D0C7-4A2B-9FE8-5AE3E2615A53}" type="presParOf" srcId="{C76496DF-5440-4918-9E80-6F49168811E1}" destId="{3DBA7FD9-5BDC-416D-898C-0FE4D2C34796}" srcOrd="0" destOrd="0" presId="urn:microsoft.com/office/officeart/2005/8/layout/vList4"/>
    <dgm:cxn modelId="{42481626-D230-4B8D-9FC4-07EC5A1703FD}" type="presParOf" srcId="{C76496DF-5440-4918-9E80-6F49168811E1}" destId="{044E7053-7F9C-4C35-8AFB-F7E828FE89A7}" srcOrd="1" destOrd="0" presId="urn:microsoft.com/office/officeart/2005/8/layout/vList4"/>
    <dgm:cxn modelId="{D6D041BE-9D3A-4A64-A246-A298C02C4C36}" type="presParOf" srcId="{C76496DF-5440-4918-9E80-6F49168811E1}" destId="{BD55F4B9-97CC-4F90-A65E-741D69AFD2F7}" srcOrd="2" destOrd="0" presId="urn:microsoft.com/office/officeart/2005/8/layout/vList4"/>
    <dgm:cxn modelId="{A55E6BF5-6949-4349-AD1A-69CE111C2D98}" type="presParOf" srcId="{5D54629D-843C-4838-9B79-2CF38152544C}" destId="{E82CEE47-F220-46F9-BDB2-45822B55F876}" srcOrd="5" destOrd="0" presId="urn:microsoft.com/office/officeart/2005/8/layout/vList4"/>
    <dgm:cxn modelId="{1BE2C3BE-24A6-4665-A4F1-51FFD20B76FF}" type="presParOf" srcId="{5D54629D-843C-4838-9B79-2CF38152544C}" destId="{1F7426BA-62E9-4D46-9B26-7A5BA87AB6D0}" srcOrd="6" destOrd="0" presId="urn:microsoft.com/office/officeart/2005/8/layout/vList4"/>
    <dgm:cxn modelId="{5302BDEF-4ACD-497D-A795-E423A373B3EE}" type="presParOf" srcId="{1F7426BA-62E9-4D46-9B26-7A5BA87AB6D0}" destId="{CB744CBA-0732-49FB-8870-645685BD05B1}" srcOrd="0" destOrd="0" presId="urn:microsoft.com/office/officeart/2005/8/layout/vList4"/>
    <dgm:cxn modelId="{942B8DC3-AE65-4B2C-9ABD-470D485C72B8}" type="presParOf" srcId="{1F7426BA-62E9-4D46-9B26-7A5BA87AB6D0}" destId="{D2EBD4E5-752C-4B55-90B7-57E7CD5B1F2D}" srcOrd="1" destOrd="0" presId="urn:microsoft.com/office/officeart/2005/8/layout/vList4"/>
    <dgm:cxn modelId="{5EAE2291-C4EE-457A-A42D-4009AE195BE7}" type="presParOf" srcId="{1F7426BA-62E9-4D46-9B26-7A5BA87AB6D0}" destId="{0286BE67-AD6D-4427-BF11-4316FAD505C3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C8BED79-051B-4953-BD45-D1552C3EF3D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CEBB20C-2F99-4230-B4EB-B3CD2716CB55}">
      <dgm:prSet custT="1"/>
      <dgm:spPr/>
      <dgm:t>
        <a:bodyPr/>
        <a:lstStyle/>
        <a:p>
          <a:pPr algn="just"/>
          <a:r>
            <a:rPr lang="en-US" sz="2400" dirty="0"/>
            <a:t>A VM is a duplicate of an existing computer system in which a majority of the VM instructions are executed on the host processor in native mode. </a:t>
          </a:r>
        </a:p>
      </dgm:t>
    </dgm:pt>
    <dgm:pt modelId="{6DF6C7F6-6482-4AA1-9D98-6FACE88C2317}" type="parTrans" cxnId="{E5E2927F-2801-4B67-A3D6-B4E4D8787E9A}">
      <dgm:prSet/>
      <dgm:spPr/>
      <dgm:t>
        <a:bodyPr/>
        <a:lstStyle/>
        <a:p>
          <a:endParaRPr lang="en-US"/>
        </a:p>
      </dgm:t>
    </dgm:pt>
    <dgm:pt modelId="{EF6402AD-B8D5-403A-8FF6-454498134A2D}" type="sibTrans" cxnId="{E5E2927F-2801-4B67-A3D6-B4E4D8787E9A}">
      <dgm:prSet/>
      <dgm:spPr/>
      <dgm:t>
        <a:bodyPr/>
        <a:lstStyle/>
        <a:p>
          <a:endParaRPr lang="en-US"/>
        </a:p>
      </dgm:t>
    </dgm:pt>
    <dgm:pt modelId="{DBFFE986-ED37-4F88-975A-CBAC5C7D76E6}">
      <dgm:prSet custT="1"/>
      <dgm:spPr/>
      <dgm:t>
        <a:bodyPr/>
        <a:lstStyle/>
        <a:p>
          <a:pPr algn="just"/>
          <a:r>
            <a:rPr lang="en-US" sz="2400" dirty="0"/>
            <a:t>Thus, unprivileged instructions of VMs run directly on the host machine for higher efficiency. </a:t>
          </a:r>
        </a:p>
      </dgm:t>
    </dgm:pt>
    <dgm:pt modelId="{879C5456-1E9D-4371-AC6E-3B1F345C13AC}" type="parTrans" cxnId="{73D666FB-34C7-47A5-BA14-C04B932136EA}">
      <dgm:prSet/>
      <dgm:spPr/>
      <dgm:t>
        <a:bodyPr/>
        <a:lstStyle/>
        <a:p>
          <a:endParaRPr lang="en-US"/>
        </a:p>
      </dgm:t>
    </dgm:pt>
    <dgm:pt modelId="{DB0F9684-55AC-4925-A5A9-88F81A87ADA2}" type="sibTrans" cxnId="{73D666FB-34C7-47A5-BA14-C04B932136EA}">
      <dgm:prSet/>
      <dgm:spPr/>
      <dgm:t>
        <a:bodyPr/>
        <a:lstStyle/>
        <a:p>
          <a:endParaRPr lang="en-US"/>
        </a:p>
      </dgm:t>
    </dgm:pt>
    <dgm:pt modelId="{6286309F-8D93-4054-93E3-E86983642E92}">
      <dgm:prSet custT="1"/>
      <dgm:spPr/>
      <dgm:t>
        <a:bodyPr/>
        <a:lstStyle/>
        <a:p>
          <a:pPr algn="just"/>
          <a:r>
            <a:rPr lang="en-US" sz="2400" dirty="0"/>
            <a:t>Other critical instructions should be handled carefully for correctness and stability. </a:t>
          </a:r>
        </a:p>
      </dgm:t>
    </dgm:pt>
    <dgm:pt modelId="{728A70AF-6A85-47A6-9191-DCD1C59B40BF}" type="parTrans" cxnId="{AB74015B-6C71-467D-B831-60BA8F7F019F}">
      <dgm:prSet/>
      <dgm:spPr/>
      <dgm:t>
        <a:bodyPr/>
        <a:lstStyle/>
        <a:p>
          <a:endParaRPr lang="en-US"/>
        </a:p>
      </dgm:t>
    </dgm:pt>
    <dgm:pt modelId="{B42C8A48-D147-4C52-B8AB-4B2DAED35F57}" type="sibTrans" cxnId="{AB74015B-6C71-467D-B831-60BA8F7F019F}">
      <dgm:prSet/>
      <dgm:spPr/>
      <dgm:t>
        <a:bodyPr/>
        <a:lstStyle/>
        <a:p>
          <a:endParaRPr lang="en-US"/>
        </a:p>
      </dgm:t>
    </dgm:pt>
    <dgm:pt modelId="{46BC8938-BA92-4816-8BAB-B01A390145BE}">
      <dgm:prSet custT="1"/>
      <dgm:spPr/>
      <dgm:t>
        <a:bodyPr/>
        <a:lstStyle/>
        <a:p>
          <a:pPr algn="just"/>
          <a:r>
            <a:rPr lang="en-US" sz="2400" dirty="0"/>
            <a:t>Critical instructions are divided into three categories: </a:t>
          </a:r>
        </a:p>
      </dgm:t>
    </dgm:pt>
    <dgm:pt modelId="{ECC1EAA9-767F-412D-B6DC-A31885F830DE}" type="parTrans" cxnId="{6695742C-D11B-421F-B9C6-1BCE494527AF}">
      <dgm:prSet/>
      <dgm:spPr/>
      <dgm:t>
        <a:bodyPr/>
        <a:lstStyle/>
        <a:p>
          <a:endParaRPr lang="en-US"/>
        </a:p>
      </dgm:t>
    </dgm:pt>
    <dgm:pt modelId="{6F718129-3422-4185-BB93-200C5F1C6404}" type="sibTrans" cxnId="{6695742C-D11B-421F-B9C6-1BCE494527AF}">
      <dgm:prSet/>
      <dgm:spPr/>
      <dgm:t>
        <a:bodyPr/>
        <a:lstStyle/>
        <a:p>
          <a:endParaRPr lang="en-US"/>
        </a:p>
      </dgm:t>
    </dgm:pt>
    <dgm:pt modelId="{BB5F6319-31B6-4EF5-A4C7-0B19ABD4B9A7}">
      <dgm:prSet custT="1"/>
      <dgm:spPr/>
      <dgm:t>
        <a:bodyPr/>
        <a:lstStyle/>
        <a:p>
          <a:pPr algn="just"/>
          <a:r>
            <a:rPr lang="en-US" sz="2400" dirty="0"/>
            <a:t>privileged instructions,</a:t>
          </a:r>
        </a:p>
      </dgm:t>
    </dgm:pt>
    <dgm:pt modelId="{352FB99A-D7C4-4D3B-A6AE-BC38C832CAC5}" type="parTrans" cxnId="{49B62E8E-766E-453C-8BD5-81019B525DFE}">
      <dgm:prSet/>
      <dgm:spPr/>
      <dgm:t>
        <a:bodyPr/>
        <a:lstStyle/>
        <a:p>
          <a:endParaRPr lang="en-US"/>
        </a:p>
      </dgm:t>
    </dgm:pt>
    <dgm:pt modelId="{3AEEA5EC-F284-4264-9A70-737F61706434}" type="sibTrans" cxnId="{49B62E8E-766E-453C-8BD5-81019B525DFE}">
      <dgm:prSet/>
      <dgm:spPr/>
      <dgm:t>
        <a:bodyPr/>
        <a:lstStyle/>
        <a:p>
          <a:endParaRPr lang="en-US"/>
        </a:p>
      </dgm:t>
    </dgm:pt>
    <dgm:pt modelId="{8220D09E-46CB-44D0-8341-141E5165A984}">
      <dgm:prSet custT="1"/>
      <dgm:spPr/>
      <dgm:t>
        <a:bodyPr/>
        <a:lstStyle/>
        <a:p>
          <a:pPr algn="just"/>
          <a:r>
            <a:rPr lang="en-US" sz="2400" dirty="0"/>
            <a:t>control–sensitive instructions, and</a:t>
          </a:r>
        </a:p>
      </dgm:t>
    </dgm:pt>
    <dgm:pt modelId="{507714AD-FD9A-4FA3-BC43-E7BD1DD363DB}" type="parTrans" cxnId="{3C5431F7-3F27-4AD3-BD6B-FF2DC2A834CB}">
      <dgm:prSet/>
      <dgm:spPr/>
      <dgm:t>
        <a:bodyPr/>
        <a:lstStyle/>
        <a:p>
          <a:endParaRPr lang="en-US"/>
        </a:p>
      </dgm:t>
    </dgm:pt>
    <dgm:pt modelId="{752B3000-7B79-491E-B2B2-CC975CDC83B8}" type="sibTrans" cxnId="{3C5431F7-3F27-4AD3-BD6B-FF2DC2A834CB}">
      <dgm:prSet/>
      <dgm:spPr/>
      <dgm:t>
        <a:bodyPr/>
        <a:lstStyle/>
        <a:p>
          <a:endParaRPr lang="en-US"/>
        </a:p>
      </dgm:t>
    </dgm:pt>
    <dgm:pt modelId="{2D6358C5-34A1-4F64-8124-5D0068DA32EC}">
      <dgm:prSet custT="1"/>
      <dgm:spPr/>
      <dgm:t>
        <a:bodyPr/>
        <a:lstStyle/>
        <a:p>
          <a:pPr algn="just"/>
          <a:r>
            <a:rPr lang="en-US" sz="2400" dirty="0"/>
            <a:t>behavior-sensitive instructions. </a:t>
          </a:r>
        </a:p>
      </dgm:t>
    </dgm:pt>
    <dgm:pt modelId="{AB755F50-7104-47D2-A417-D9AAEBA39854}" type="parTrans" cxnId="{8007F8E1-4870-441A-BF00-8208CB00AAA8}">
      <dgm:prSet/>
      <dgm:spPr/>
      <dgm:t>
        <a:bodyPr/>
        <a:lstStyle/>
        <a:p>
          <a:endParaRPr lang="en-US"/>
        </a:p>
      </dgm:t>
    </dgm:pt>
    <dgm:pt modelId="{6D599790-30D3-44E4-9D3A-711889902A17}" type="sibTrans" cxnId="{8007F8E1-4870-441A-BF00-8208CB00AAA8}">
      <dgm:prSet/>
      <dgm:spPr/>
      <dgm:t>
        <a:bodyPr/>
        <a:lstStyle/>
        <a:p>
          <a:endParaRPr lang="en-US"/>
        </a:p>
      </dgm:t>
    </dgm:pt>
    <dgm:pt modelId="{9B9379DA-9E9F-40AA-82C7-D0607D9D278B}" type="pres">
      <dgm:prSet presAssocID="{1C8BED79-051B-4953-BD45-D1552C3EF3DF}" presName="linear" presStyleCnt="0">
        <dgm:presLayoutVars>
          <dgm:dir/>
          <dgm:resizeHandles val="exact"/>
        </dgm:presLayoutVars>
      </dgm:prSet>
      <dgm:spPr/>
    </dgm:pt>
    <dgm:pt modelId="{1AD6C91E-7D17-49B3-81AD-213E662CB5EF}" type="pres">
      <dgm:prSet presAssocID="{BCEBB20C-2F99-4230-B4EB-B3CD2716CB55}" presName="comp" presStyleCnt="0"/>
      <dgm:spPr/>
    </dgm:pt>
    <dgm:pt modelId="{B90C927C-02AC-4E65-B821-33ACBDD8A0AD}" type="pres">
      <dgm:prSet presAssocID="{BCEBB20C-2F99-4230-B4EB-B3CD2716CB55}" presName="box" presStyleLbl="node1" presStyleIdx="0" presStyleCnt="4"/>
      <dgm:spPr/>
    </dgm:pt>
    <dgm:pt modelId="{34D60519-13FE-4F03-B773-B9DEBD17F6DD}" type="pres">
      <dgm:prSet presAssocID="{BCEBB20C-2F99-4230-B4EB-B3CD2716CB55}" presName="img" presStyleLbl="fgImgPlace1" presStyleIdx="0" presStyleCnt="4" custScaleX="83979" custLinFactNeighborX="-25469" custLinFactNeighborY="-12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CF5CB4A1-F93C-437F-A45B-8CBC7F328BF5}" type="pres">
      <dgm:prSet presAssocID="{BCEBB20C-2F99-4230-B4EB-B3CD2716CB55}" presName="text" presStyleLbl="node1" presStyleIdx="0" presStyleCnt="4">
        <dgm:presLayoutVars>
          <dgm:bulletEnabled val="1"/>
        </dgm:presLayoutVars>
      </dgm:prSet>
      <dgm:spPr/>
    </dgm:pt>
    <dgm:pt modelId="{A3F60BA0-5A19-4B67-98AE-D3FB23D0268E}" type="pres">
      <dgm:prSet presAssocID="{EF6402AD-B8D5-403A-8FF6-454498134A2D}" presName="spacer" presStyleCnt="0"/>
      <dgm:spPr/>
    </dgm:pt>
    <dgm:pt modelId="{4012BBE8-5FC2-4B5B-9054-49CBF4F473EE}" type="pres">
      <dgm:prSet presAssocID="{DBFFE986-ED37-4F88-975A-CBAC5C7D76E6}" presName="comp" presStyleCnt="0"/>
      <dgm:spPr/>
    </dgm:pt>
    <dgm:pt modelId="{2007E339-D367-4043-B6A4-FD5F3FB9BDE1}" type="pres">
      <dgm:prSet presAssocID="{DBFFE986-ED37-4F88-975A-CBAC5C7D76E6}" presName="box" presStyleLbl="node1" presStyleIdx="1" presStyleCnt="4" custLinFactNeighborY="-8089"/>
      <dgm:spPr/>
    </dgm:pt>
    <dgm:pt modelId="{9E9FA0D9-87FE-479B-81FB-C7D8964CC363}" type="pres">
      <dgm:prSet presAssocID="{DBFFE986-ED37-4F88-975A-CBAC5C7D76E6}" presName="img" presStyleLbl="fgImgPlace1" presStyleIdx="1" presStyleCnt="4" custScaleX="82297" custLinFactNeighborX="-31015" custLinFactNeighborY="-101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B01A8C0-F483-4FEF-9219-78A324B7A89A}" type="pres">
      <dgm:prSet presAssocID="{DBFFE986-ED37-4F88-975A-CBAC5C7D76E6}" presName="text" presStyleLbl="node1" presStyleIdx="1" presStyleCnt="4">
        <dgm:presLayoutVars>
          <dgm:bulletEnabled val="1"/>
        </dgm:presLayoutVars>
      </dgm:prSet>
      <dgm:spPr/>
    </dgm:pt>
    <dgm:pt modelId="{C0485CC6-A1CC-4081-9E25-D3B307513906}" type="pres">
      <dgm:prSet presAssocID="{DB0F9684-55AC-4925-A5A9-88F81A87ADA2}" presName="spacer" presStyleCnt="0"/>
      <dgm:spPr/>
    </dgm:pt>
    <dgm:pt modelId="{2A51454C-295E-404D-8925-FC7E2EC6462A}" type="pres">
      <dgm:prSet presAssocID="{6286309F-8D93-4054-93E3-E86983642E92}" presName="comp" presStyleCnt="0"/>
      <dgm:spPr/>
    </dgm:pt>
    <dgm:pt modelId="{616E6C1D-4895-44A0-BF41-BAE1AB0ABB9D}" type="pres">
      <dgm:prSet presAssocID="{6286309F-8D93-4054-93E3-E86983642E92}" presName="box" presStyleLbl="node1" presStyleIdx="2" presStyleCnt="4" custScaleY="75770" custLinFactNeighborY="-12035"/>
      <dgm:spPr/>
    </dgm:pt>
    <dgm:pt modelId="{E3AB16EA-6F0D-415A-8C28-FE0AA08A7AF9}" type="pres">
      <dgm:prSet presAssocID="{6286309F-8D93-4054-93E3-E86983642E92}" presName="img" presStyleLbl="fgImgPlace1" presStyleIdx="2" presStyleCnt="4" custScaleX="74596" custScaleY="77622" custLinFactNeighborX="-30501" custLinFactNeighborY="-143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78CC2B8-D26B-4E0C-9397-B342315BDE14}" type="pres">
      <dgm:prSet presAssocID="{6286309F-8D93-4054-93E3-E86983642E92}" presName="text" presStyleLbl="node1" presStyleIdx="2" presStyleCnt="4">
        <dgm:presLayoutVars>
          <dgm:bulletEnabled val="1"/>
        </dgm:presLayoutVars>
      </dgm:prSet>
      <dgm:spPr/>
    </dgm:pt>
    <dgm:pt modelId="{2D8B6A79-6015-4734-AF21-B0C77BD81ABB}" type="pres">
      <dgm:prSet presAssocID="{B42C8A48-D147-4C52-B8AB-4B2DAED35F57}" presName="spacer" presStyleCnt="0"/>
      <dgm:spPr/>
    </dgm:pt>
    <dgm:pt modelId="{4712B354-A5BA-4595-B8E2-30DC9BD04C78}" type="pres">
      <dgm:prSet presAssocID="{46BC8938-BA92-4816-8BAB-B01A390145BE}" presName="comp" presStyleCnt="0"/>
      <dgm:spPr/>
    </dgm:pt>
    <dgm:pt modelId="{F576C149-5AB9-4061-B107-3D2F8CE885FB}" type="pres">
      <dgm:prSet presAssocID="{46BC8938-BA92-4816-8BAB-B01A390145BE}" presName="box" presStyleLbl="node1" presStyleIdx="3" presStyleCnt="4" custScaleY="132142" custLinFactNeighborY="-13028"/>
      <dgm:spPr/>
    </dgm:pt>
    <dgm:pt modelId="{A436D49D-E2F8-4B83-AF61-6F28FF2881AF}" type="pres">
      <dgm:prSet presAssocID="{46BC8938-BA92-4816-8BAB-B01A390145BE}" presName="img" presStyleLbl="fgImgPlace1" presStyleIdx="3" presStyleCnt="4" custScaleX="74326" custLinFactNeighborX="-26695" custLinFactNeighborY="-14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4B58CDE-7084-4865-9C8B-CB77541A28B0}" type="pres">
      <dgm:prSet presAssocID="{46BC8938-BA92-4816-8BAB-B01A390145BE}" presName="text" presStyleLbl="node1" presStyleIdx="3" presStyleCnt="4">
        <dgm:presLayoutVars>
          <dgm:bulletEnabled val="1"/>
        </dgm:presLayoutVars>
      </dgm:prSet>
      <dgm:spPr/>
    </dgm:pt>
  </dgm:ptLst>
  <dgm:cxnLst>
    <dgm:cxn modelId="{4F891E14-B136-4AAD-B614-9FCF4146A4D6}" type="presOf" srcId="{BCEBB20C-2F99-4230-B4EB-B3CD2716CB55}" destId="{B90C927C-02AC-4E65-B821-33ACBDD8A0AD}" srcOrd="0" destOrd="0" presId="urn:microsoft.com/office/officeart/2005/8/layout/vList4"/>
    <dgm:cxn modelId="{6695742C-D11B-421F-B9C6-1BCE494527AF}" srcId="{1C8BED79-051B-4953-BD45-D1552C3EF3DF}" destId="{46BC8938-BA92-4816-8BAB-B01A390145BE}" srcOrd="3" destOrd="0" parTransId="{ECC1EAA9-767F-412D-B6DC-A31885F830DE}" sibTransId="{6F718129-3422-4185-BB93-200C5F1C6404}"/>
    <dgm:cxn modelId="{AB74015B-6C71-467D-B831-60BA8F7F019F}" srcId="{1C8BED79-051B-4953-BD45-D1552C3EF3DF}" destId="{6286309F-8D93-4054-93E3-E86983642E92}" srcOrd="2" destOrd="0" parTransId="{728A70AF-6A85-47A6-9191-DCD1C59B40BF}" sibTransId="{B42C8A48-D147-4C52-B8AB-4B2DAED35F57}"/>
    <dgm:cxn modelId="{5385F364-8F7C-4A01-8D04-E669E1EE5346}" type="presOf" srcId="{6286309F-8D93-4054-93E3-E86983642E92}" destId="{616E6C1D-4895-44A0-BF41-BAE1AB0ABB9D}" srcOrd="0" destOrd="0" presId="urn:microsoft.com/office/officeart/2005/8/layout/vList4"/>
    <dgm:cxn modelId="{8783916D-1B9E-4CC1-9884-0E7E0F9E02F1}" type="presOf" srcId="{46BC8938-BA92-4816-8BAB-B01A390145BE}" destId="{F576C149-5AB9-4061-B107-3D2F8CE885FB}" srcOrd="0" destOrd="0" presId="urn:microsoft.com/office/officeart/2005/8/layout/vList4"/>
    <dgm:cxn modelId="{37725C6F-9E8F-43DD-8BEE-F4AE3A6F337D}" type="presOf" srcId="{BB5F6319-31B6-4EF5-A4C7-0B19ABD4B9A7}" destId="{84B58CDE-7084-4865-9C8B-CB77541A28B0}" srcOrd="1" destOrd="1" presId="urn:microsoft.com/office/officeart/2005/8/layout/vList4"/>
    <dgm:cxn modelId="{17FD7275-58F2-49CE-A870-E5BA406D7DF9}" type="presOf" srcId="{2D6358C5-34A1-4F64-8124-5D0068DA32EC}" destId="{F576C149-5AB9-4061-B107-3D2F8CE885FB}" srcOrd="0" destOrd="3" presId="urn:microsoft.com/office/officeart/2005/8/layout/vList4"/>
    <dgm:cxn modelId="{9EA47D56-B396-414D-A956-0F32CA90B8F1}" type="presOf" srcId="{DBFFE986-ED37-4F88-975A-CBAC5C7D76E6}" destId="{2007E339-D367-4043-B6A4-FD5F3FB9BDE1}" srcOrd="0" destOrd="0" presId="urn:microsoft.com/office/officeart/2005/8/layout/vList4"/>
    <dgm:cxn modelId="{E5E2927F-2801-4B67-A3D6-B4E4D8787E9A}" srcId="{1C8BED79-051B-4953-BD45-D1552C3EF3DF}" destId="{BCEBB20C-2F99-4230-B4EB-B3CD2716CB55}" srcOrd="0" destOrd="0" parTransId="{6DF6C7F6-6482-4AA1-9D98-6FACE88C2317}" sibTransId="{EF6402AD-B8D5-403A-8FF6-454498134A2D}"/>
    <dgm:cxn modelId="{D0054888-CD6D-4A5E-9573-BE817B80F1B8}" type="presOf" srcId="{1C8BED79-051B-4953-BD45-D1552C3EF3DF}" destId="{9B9379DA-9E9F-40AA-82C7-D0607D9D278B}" srcOrd="0" destOrd="0" presId="urn:microsoft.com/office/officeart/2005/8/layout/vList4"/>
    <dgm:cxn modelId="{49B62E8E-766E-453C-8BD5-81019B525DFE}" srcId="{46BC8938-BA92-4816-8BAB-B01A390145BE}" destId="{BB5F6319-31B6-4EF5-A4C7-0B19ABD4B9A7}" srcOrd="0" destOrd="0" parTransId="{352FB99A-D7C4-4D3B-A6AE-BC38C832CAC5}" sibTransId="{3AEEA5EC-F284-4264-9A70-737F61706434}"/>
    <dgm:cxn modelId="{48C04098-0D5B-4909-93D9-614260EF89D1}" type="presOf" srcId="{BB5F6319-31B6-4EF5-A4C7-0B19ABD4B9A7}" destId="{F576C149-5AB9-4061-B107-3D2F8CE885FB}" srcOrd="0" destOrd="1" presId="urn:microsoft.com/office/officeart/2005/8/layout/vList4"/>
    <dgm:cxn modelId="{3DB466A6-56B3-4979-A535-266A3FA1DFCD}" type="presOf" srcId="{DBFFE986-ED37-4F88-975A-CBAC5C7D76E6}" destId="{AB01A8C0-F483-4FEF-9219-78A324B7A89A}" srcOrd="1" destOrd="0" presId="urn:microsoft.com/office/officeart/2005/8/layout/vList4"/>
    <dgm:cxn modelId="{6EA65AA6-4E77-4E8E-9EA9-691533B0165F}" type="presOf" srcId="{2D6358C5-34A1-4F64-8124-5D0068DA32EC}" destId="{84B58CDE-7084-4865-9C8B-CB77541A28B0}" srcOrd="1" destOrd="3" presId="urn:microsoft.com/office/officeart/2005/8/layout/vList4"/>
    <dgm:cxn modelId="{643C1BBF-2A42-4A01-BD2E-F907D0E0C475}" type="presOf" srcId="{8220D09E-46CB-44D0-8341-141E5165A984}" destId="{84B58CDE-7084-4865-9C8B-CB77541A28B0}" srcOrd="1" destOrd="2" presId="urn:microsoft.com/office/officeart/2005/8/layout/vList4"/>
    <dgm:cxn modelId="{FA9124D3-C90D-4B89-A04C-36AC73F46D7A}" type="presOf" srcId="{8220D09E-46CB-44D0-8341-141E5165A984}" destId="{F576C149-5AB9-4061-B107-3D2F8CE885FB}" srcOrd="0" destOrd="2" presId="urn:microsoft.com/office/officeart/2005/8/layout/vList4"/>
    <dgm:cxn modelId="{8007F8E1-4870-441A-BF00-8208CB00AAA8}" srcId="{46BC8938-BA92-4816-8BAB-B01A390145BE}" destId="{2D6358C5-34A1-4F64-8124-5D0068DA32EC}" srcOrd="2" destOrd="0" parTransId="{AB755F50-7104-47D2-A417-D9AAEBA39854}" sibTransId="{6D599790-30D3-44E4-9D3A-711889902A17}"/>
    <dgm:cxn modelId="{8C7A72F4-014B-4108-8665-9F4E7293108A}" type="presOf" srcId="{BCEBB20C-2F99-4230-B4EB-B3CD2716CB55}" destId="{CF5CB4A1-F93C-437F-A45B-8CBC7F328BF5}" srcOrd="1" destOrd="0" presId="urn:microsoft.com/office/officeart/2005/8/layout/vList4"/>
    <dgm:cxn modelId="{3C5431F7-3F27-4AD3-BD6B-FF2DC2A834CB}" srcId="{46BC8938-BA92-4816-8BAB-B01A390145BE}" destId="{8220D09E-46CB-44D0-8341-141E5165A984}" srcOrd="1" destOrd="0" parTransId="{507714AD-FD9A-4FA3-BC43-E7BD1DD363DB}" sibTransId="{752B3000-7B79-491E-B2B2-CC975CDC83B8}"/>
    <dgm:cxn modelId="{73D666FB-34C7-47A5-BA14-C04B932136EA}" srcId="{1C8BED79-051B-4953-BD45-D1552C3EF3DF}" destId="{DBFFE986-ED37-4F88-975A-CBAC5C7D76E6}" srcOrd="1" destOrd="0" parTransId="{879C5456-1E9D-4371-AC6E-3B1F345C13AC}" sibTransId="{DB0F9684-55AC-4925-A5A9-88F81A87ADA2}"/>
    <dgm:cxn modelId="{C1C61AFE-0E7B-4157-8294-D51038E32282}" type="presOf" srcId="{6286309F-8D93-4054-93E3-E86983642E92}" destId="{178CC2B8-D26B-4E0C-9397-B342315BDE14}" srcOrd="1" destOrd="0" presId="urn:microsoft.com/office/officeart/2005/8/layout/vList4"/>
    <dgm:cxn modelId="{BC16FBFF-EB10-43AA-A915-E3D06631CBAB}" type="presOf" srcId="{46BC8938-BA92-4816-8BAB-B01A390145BE}" destId="{84B58CDE-7084-4865-9C8B-CB77541A28B0}" srcOrd="1" destOrd="0" presId="urn:microsoft.com/office/officeart/2005/8/layout/vList4"/>
    <dgm:cxn modelId="{BECFFDAC-BCF1-4549-8E71-2C203BAA9693}" type="presParOf" srcId="{9B9379DA-9E9F-40AA-82C7-D0607D9D278B}" destId="{1AD6C91E-7D17-49B3-81AD-213E662CB5EF}" srcOrd="0" destOrd="0" presId="urn:microsoft.com/office/officeart/2005/8/layout/vList4"/>
    <dgm:cxn modelId="{1E544B63-92DD-4A44-9A91-7F5F88598323}" type="presParOf" srcId="{1AD6C91E-7D17-49B3-81AD-213E662CB5EF}" destId="{B90C927C-02AC-4E65-B821-33ACBDD8A0AD}" srcOrd="0" destOrd="0" presId="urn:microsoft.com/office/officeart/2005/8/layout/vList4"/>
    <dgm:cxn modelId="{A0BFB1BE-39C0-44F5-BB90-5CB9A2C86357}" type="presParOf" srcId="{1AD6C91E-7D17-49B3-81AD-213E662CB5EF}" destId="{34D60519-13FE-4F03-B773-B9DEBD17F6DD}" srcOrd="1" destOrd="0" presId="urn:microsoft.com/office/officeart/2005/8/layout/vList4"/>
    <dgm:cxn modelId="{FB8F5856-6A15-4577-97AF-959927D113BE}" type="presParOf" srcId="{1AD6C91E-7D17-49B3-81AD-213E662CB5EF}" destId="{CF5CB4A1-F93C-437F-A45B-8CBC7F328BF5}" srcOrd="2" destOrd="0" presId="urn:microsoft.com/office/officeart/2005/8/layout/vList4"/>
    <dgm:cxn modelId="{AF91EB4D-B083-4688-96D7-89155F8AE209}" type="presParOf" srcId="{9B9379DA-9E9F-40AA-82C7-D0607D9D278B}" destId="{A3F60BA0-5A19-4B67-98AE-D3FB23D0268E}" srcOrd="1" destOrd="0" presId="urn:microsoft.com/office/officeart/2005/8/layout/vList4"/>
    <dgm:cxn modelId="{CBAEDBB0-C368-4810-A092-7BE97653F219}" type="presParOf" srcId="{9B9379DA-9E9F-40AA-82C7-D0607D9D278B}" destId="{4012BBE8-5FC2-4B5B-9054-49CBF4F473EE}" srcOrd="2" destOrd="0" presId="urn:microsoft.com/office/officeart/2005/8/layout/vList4"/>
    <dgm:cxn modelId="{A0FB880B-171C-4BB2-9B04-8A09FB945E6D}" type="presParOf" srcId="{4012BBE8-5FC2-4B5B-9054-49CBF4F473EE}" destId="{2007E339-D367-4043-B6A4-FD5F3FB9BDE1}" srcOrd="0" destOrd="0" presId="urn:microsoft.com/office/officeart/2005/8/layout/vList4"/>
    <dgm:cxn modelId="{B0D8FA3B-F263-4EE5-A42C-2C1427AD498D}" type="presParOf" srcId="{4012BBE8-5FC2-4B5B-9054-49CBF4F473EE}" destId="{9E9FA0D9-87FE-479B-81FB-C7D8964CC363}" srcOrd="1" destOrd="0" presId="urn:microsoft.com/office/officeart/2005/8/layout/vList4"/>
    <dgm:cxn modelId="{3C5E5BB2-D523-4019-8C61-310EA12591D7}" type="presParOf" srcId="{4012BBE8-5FC2-4B5B-9054-49CBF4F473EE}" destId="{AB01A8C0-F483-4FEF-9219-78A324B7A89A}" srcOrd="2" destOrd="0" presId="urn:microsoft.com/office/officeart/2005/8/layout/vList4"/>
    <dgm:cxn modelId="{B6F41EF5-3A2B-4F58-8E00-BB8DBF0ABB12}" type="presParOf" srcId="{9B9379DA-9E9F-40AA-82C7-D0607D9D278B}" destId="{C0485CC6-A1CC-4081-9E25-D3B307513906}" srcOrd="3" destOrd="0" presId="urn:microsoft.com/office/officeart/2005/8/layout/vList4"/>
    <dgm:cxn modelId="{FC7EC2B6-1925-4AFF-A621-247805DE4EEA}" type="presParOf" srcId="{9B9379DA-9E9F-40AA-82C7-D0607D9D278B}" destId="{2A51454C-295E-404D-8925-FC7E2EC6462A}" srcOrd="4" destOrd="0" presId="urn:microsoft.com/office/officeart/2005/8/layout/vList4"/>
    <dgm:cxn modelId="{FAC03701-720E-4B83-BB4B-75704334D4F4}" type="presParOf" srcId="{2A51454C-295E-404D-8925-FC7E2EC6462A}" destId="{616E6C1D-4895-44A0-BF41-BAE1AB0ABB9D}" srcOrd="0" destOrd="0" presId="urn:microsoft.com/office/officeart/2005/8/layout/vList4"/>
    <dgm:cxn modelId="{65C9E752-F4A7-46E6-99BA-BF287595DC56}" type="presParOf" srcId="{2A51454C-295E-404D-8925-FC7E2EC6462A}" destId="{E3AB16EA-6F0D-415A-8C28-FE0AA08A7AF9}" srcOrd="1" destOrd="0" presId="urn:microsoft.com/office/officeart/2005/8/layout/vList4"/>
    <dgm:cxn modelId="{429DA7A7-DD21-4AB2-98A5-761183D6A9EC}" type="presParOf" srcId="{2A51454C-295E-404D-8925-FC7E2EC6462A}" destId="{178CC2B8-D26B-4E0C-9397-B342315BDE14}" srcOrd="2" destOrd="0" presId="urn:microsoft.com/office/officeart/2005/8/layout/vList4"/>
    <dgm:cxn modelId="{77428757-6CDA-48E6-A7AF-506B673FDBAA}" type="presParOf" srcId="{9B9379DA-9E9F-40AA-82C7-D0607D9D278B}" destId="{2D8B6A79-6015-4734-AF21-B0C77BD81ABB}" srcOrd="5" destOrd="0" presId="urn:microsoft.com/office/officeart/2005/8/layout/vList4"/>
    <dgm:cxn modelId="{171CDAF7-0F1D-41D3-9651-F7ED793F63C2}" type="presParOf" srcId="{9B9379DA-9E9F-40AA-82C7-D0607D9D278B}" destId="{4712B354-A5BA-4595-B8E2-30DC9BD04C78}" srcOrd="6" destOrd="0" presId="urn:microsoft.com/office/officeart/2005/8/layout/vList4"/>
    <dgm:cxn modelId="{3D4D1B6F-CC7D-49C4-B8DC-5526B656E400}" type="presParOf" srcId="{4712B354-A5BA-4595-B8E2-30DC9BD04C78}" destId="{F576C149-5AB9-4061-B107-3D2F8CE885FB}" srcOrd="0" destOrd="0" presId="urn:microsoft.com/office/officeart/2005/8/layout/vList4"/>
    <dgm:cxn modelId="{3C4E46F7-7FDF-49FC-856B-E82E2282AC89}" type="presParOf" srcId="{4712B354-A5BA-4595-B8E2-30DC9BD04C78}" destId="{A436D49D-E2F8-4B83-AF61-6F28FF2881AF}" srcOrd="1" destOrd="0" presId="urn:microsoft.com/office/officeart/2005/8/layout/vList4"/>
    <dgm:cxn modelId="{CA277722-2FC6-4EBD-9D58-DE96DAB896C4}" type="presParOf" srcId="{4712B354-A5BA-4595-B8E2-30DC9BD04C78}" destId="{84B58CDE-7084-4865-9C8B-CB77541A28B0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F718BC5-BEE8-48DB-BCB1-A1C7014FC2A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7838591-6925-4FB9-87E8-2D962A7EB4AA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Privileged instructions</a:t>
          </a:r>
          <a:r>
            <a:rPr lang="en-US" sz="2400" dirty="0"/>
            <a:t> execute in a privileged mode and will be trapped if executed outside this mode. </a:t>
          </a:r>
        </a:p>
      </dgm:t>
    </dgm:pt>
    <dgm:pt modelId="{56AA1A31-1FBB-471B-935B-28DEC58D2169}" type="parTrans" cxnId="{6365EB38-85CF-49FF-978B-90AE8B1A987D}">
      <dgm:prSet/>
      <dgm:spPr/>
      <dgm:t>
        <a:bodyPr/>
        <a:lstStyle/>
        <a:p>
          <a:endParaRPr lang="en-US"/>
        </a:p>
      </dgm:t>
    </dgm:pt>
    <dgm:pt modelId="{E632DBD4-A2B4-4A7E-8AC3-6F56D64485C6}" type="sibTrans" cxnId="{6365EB38-85CF-49FF-978B-90AE8B1A987D}">
      <dgm:prSet/>
      <dgm:spPr/>
      <dgm:t>
        <a:bodyPr/>
        <a:lstStyle/>
        <a:p>
          <a:endParaRPr lang="en-US"/>
        </a:p>
      </dgm:t>
    </dgm:pt>
    <dgm:pt modelId="{43C8D70A-2653-459D-83D8-32F1C1778326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Control-sensitive instructions </a:t>
          </a:r>
          <a:r>
            <a:rPr lang="en-US" sz="2400" dirty="0"/>
            <a:t>attempt to change the configuration of resources used. </a:t>
          </a:r>
        </a:p>
      </dgm:t>
    </dgm:pt>
    <dgm:pt modelId="{3C5C199D-107E-4D4D-9C32-69B610349681}" type="parTrans" cxnId="{F7DBB447-68F8-43CE-B291-4D510DE07BF3}">
      <dgm:prSet/>
      <dgm:spPr/>
      <dgm:t>
        <a:bodyPr/>
        <a:lstStyle/>
        <a:p>
          <a:endParaRPr lang="en-US"/>
        </a:p>
      </dgm:t>
    </dgm:pt>
    <dgm:pt modelId="{615AD150-9151-4F75-89F1-12494C211A7E}" type="sibTrans" cxnId="{F7DBB447-68F8-43CE-B291-4D510DE07BF3}">
      <dgm:prSet/>
      <dgm:spPr/>
      <dgm:t>
        <a:bodyPr/>
        <a:lstStyle/>
        <a:p>
          <a:endParaRPr lang="en-US"/>
        </a:p>
      </dgm:t>
    </dgm:pt>
    <dgm:pt modelId="{900E0207-1ABB-472E-9CFB-B6CAED72985B}">
      <dgm:prSet custT="1"/>
      <dgm:spPr/>
      <dgm:t>
        <a:bodyPr/>
        <a:lstStyle/>
        <a:p>
          <a:pPr algn="just"/>
          <a:r>
            <a:rPr lang="en-US" sz="2400" dirty="0"/>
            <a:t>Behavior-sensitive instructions have different behaviors depending on the configuration of resources, including the load and store operations over the virtual memory.</a:t>
          </a:r>
        </a:p>
      </dgm:t>
    </dgm:pt>
    <dgm:pt modelId="{CCC9BA46-0DAE-4B60-88D7-CBCAC40F49B5}" type="parTrans" cxnId="{7FB7BFD0-C97A-423F-81C1-7CFC2D240589}">
      <dgm:prSet/>
      <dgm:spPr/>
      <dgm:t>
        <a:bodyPr/>
        <a:lstStyle/>
        <a:p>
          <a:endParaRPr lang="en-US"/>
        </a:p>
      </dgm:t>
    </dgm:pt>
    <dgm:pt modelId="{3A137362-BEFC-4168-BA14-835C05055712}" type="sibTrans" cxnId="{7FB7BFD0-C97A-423F-81C1-7CFC2D240589}">
      <dgm:prSet/>
      <dgm:spPr/>
      <dgm:t>
        <a:bodyPr/>
        <a:lstStyle/>
        <a:p>
          <a:endParaRPr lang="en-US"/>
        </a:p>
      </dgm:t>
    </dgm:pt>
    <dgm:pt modelId="{54A3FC79-0E83-47B6-9B32-48A32AFFBF77}" type="pres">
      <dgm:prSet presAssocID="{2F718BC5-BEE8-48DB-BCB1-A1C7014FC2AE}" presName="linear" presStyleCnt="0">
        <dgm:presLayoutVars>
          <dgm:dir/>
          <dgm:resizeHandles val="exact"/>
        </dgm:presLayoutVars>
      </dgm:prSet>
      <dgm:spPr/>
    </dgm:pt>
    <dgm:pt modelId="{6C85D92B-38FD-4845-90F6-9E5FF8E5C90D}" type="pres">
      <dgm:prSet presAssocID="{B7838591-6925-4FB9-87E8-2D962A7EB4AA}" presName="comp" presStyleCnt="0"/>
      <dgm:spPr/>
    </dgm:pt>
    <dgm:pt modelId="{8BBEF970-42EB-4272-A5FF-B8201FDE85C1}" type="pres">
      <dgm:prSet presAssocID="{B7838591-6925-4FB9-87E8-2D962A7EB4AA}" presName="box" presStyleLbl="node1" presStyleIdx="0" presStyleCnt="3" custScaleY="65070"/>
      <dgm:spPr/>
    </dgm:pt>
    <dgm:pt modelId="{A33D07BA-B833-4AC1-9561-3743FC6AF3A8}" type="pres">
      <dgm:prSet presAssocID="{B7838591-6925-4FB9-87E8-2D962A7EB4AA}" presName="img" presStyleLbl="fgImgPlace1" presStyleIdx="0" presStyleCnt="3" custScaleX="83928" custScaleY="850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39F4F717-D148-4589-9DC3-CD198E156316}" type="pres">
      <dgm:prSet presAssocID="{B7838591-6925-4FB9-87E8-2D962A7EB4AA}" presName="text" presStyleLbl="node1" presStyleIdx="0" presStyleCnt="3">
        <dgm:presLayoutVars>
          <dgm:bulletEnabled val="1"/>
        </dgm:presLayoutVars>
      </dgm:prSet>
      <dgm:spPr/>
    </dgm:pt>
    <dgm:pt modelId="{FB623543-9DA9-4D1A-B9CB-51942FF2ADD0}" type="pres">
      <dgm:prSet presAssocID="{E632DBD4-A2B4-4A7E-8AC3-6F56D64485C6}" presName="spacer" presStyleCnt="0"/>
      <dgm:spPr/>
    </dgm:pt>
    <dgm:pt modelId="{BE6EF148-2B09-41EA-BC98-9C58D8132CCB}" type="pres">
      <dgm:prSet presAssocID="{43C8D70A-2653-459D-83D8-32F1C1778326}" presName="comp" presStyleCnt="0"/>
      <dgm:spPr/>
    </dgm:pt>
    <dgm:pt modelId="{8585EADB-1676-460B-87D6-19DCDB988807}" type="pres">
      <dgm:prSet presAssocID="{43C8D70A-2653-459D-83D8-32F1C1778326}" presName="box" presStyleLbl="node1" presStyleIdx="1" presStyleCnt="3" custScaleY="56979"/>
      <dgm:spPr/>
    </dgm:pt>
    <dgm:pt modelId="{76E5C3E1-422A-4FB6-AD47-067087E31D64}" type="pres">
      <dgm:prSet presAssocID="{43C8D70A-2653-459D-83D8-32F1C1778326}" presName="img" presStyleLbl="fgImgPlace1" presStyleIdx="1" presStyleCnt="3" custScaleX="85541" custScaleY="788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AB2117C4-88B3-4439-9E82-31DF06590FB3}" type="pres">
      <dgm:prSet presAssocID="{43C8D70A-2653-459D-83D8-32F1C1778326}" presName="text" presStyleLbl="node1" presStyleIdx="1" presStyleCnt="3">
        <dgm:presLayoutVars>
          <dgm:bulletEnabled val="1"/>
        </dgm:presLayoutVars>
      </dgm:prSet>
      <dgm:spPr/>
    </dgm:pt>
    <dgm:pt modelId="{84945BAF-2E94-46E5-87CF-4B4DD8DD8270}" type="pres">
      <dgm:prSet presAssocID="{615AD150-9151-4F75-89F1-12494C211A7E}" presName="spacer" presStyleCnt="0"/>
      <dgm:spPr/>
    </dgm:pt>
    <dgm:pt modelId="{D4F0744D-ACA6-439D-9A97-627EAA25DC9A}" type="pres">
      <dgm:prSet presAssocID="{900E0207-1ABB-472E-9CFB-B6CAED72985B}" presName="comp" presStyleCnt="0"/>
      <dgm:spPr/>
    </dgm:pt>
    <dgm:pt modelId="{53478ACD-FEBE-44B9-8E54-01D219502151}" type="pres">
      <dgm:prSet presAssocID="{900E0207-1ABB-472E-9CFB-B6CAED72985B}" presName="box" presStyleLbl="node1" presStyleIdx="2" presStyleCnt="3" custScaleY="108281" custLinFactNeighborY="-7578"/>
      <dgm:spPr/>
    </dgm:pt>
    <dgm:pt modelId="{07BF8ED3-9C9B-4AA7-ADBA-077B3A61BBAC}" type="pres">
      <dgm:prSet presAssocID="{900E0207-1ABB-472E-9CFB-B6CAED72985B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52E9117-00A8-4502-BFF1-39121751114D}" type="pres">
      <dgm:prSet presAssocID="{900E0207-1ABB-472E-9CFB-B6CAED72985B}" presName="text" presStyleLbl="node1" presStyleIdx="2" presStyleCnt="3">
        <dgm:presLayoutVars>
          <dgm:bulletEnabled val="1"/>
        </dgm:presLayoutVars>
      </dgm:prSet>
      <dgm:spPr/>
    </dgm:pt>
  </dgm:ptLst>
  <dgm:cxnLst>
    <dgm:cxn modelId="{143C5D12-FF47-4DF8-9862-FB4AE3B737D4}" type="presOf" srcId="{43C8D70A-2653-459D-83D8-32F1C1778326}" destId="{AB2117C4-88B3-4439-9E82-31DF06590FB3}" srcOrd="1" destOrd="0" presId="urn:microsoft.com/office/officeart/2005/8/layout/vList4"/>
    <dgm:cxn modelId="{F882A724-7C76-437E-8CBE-DFC0BE21B261}" type="presOf" srcId="{900E0207-1ABB-472E-9CFB-B6CAED72985B}" destId="{53478ACD-FEBE-44B9-8E54-01D219502151}" srcOrd="0" destOrd="0" presId="urn:microsoft.com/office/officeart/2005/8/layout/vList4"/>
    <dgm:cxn modelId="{6365EB38-85CF-49FF-978B-90AE8B1A987D}" srcId="{2F718BC5-BEE8-48DB-BCB1-A1C7014FC2AE}" destId="{B7838591-6925-4FB9-87E8-2D962A7EB4AA}" srcOrd="0" destOrd="0" parTransId="{56AA1A31-1FBB-471B-935B-28DEC58D2169}" sibTransId="{E632DBD4-A2B4-4A7E-8AC3-6F56D64485C6}"/>
    <dgm:cxn modelId="{F7DBB447-68F8-43CE-B291-4D510DE07BF3}" srcId="{2F718BC5-BEE8-48DB-BCB1-A1C7014FC2AE}" destId="{43C8D70A-2653-459D-83D8-32F1C1778326}" srcOrd="1" destOrd="0" parTransId="{3C5C199D-107E-4D4D-9C32-69B610349681}" sibTransId="{615AD150-9151-4F75-89F1-12494C211A7E}"/>
    <dgm:cxn modelId="{60AFEF7E-DB36-4ACA-8119-EDECC60028DF}" type="presOf" srcId="{900E0207-1ABB-472E-9CFB-B6CAED72985B}" destId="{552E9117-00A8-4502-BFF1-39121751114D}" srcOrd="1" destOrd="0" presId="urn:microsoft.com/office/officeart/2005/8/layout/vList4"/>
    <dgm:cxn modelId="{7378729A-3FE3-4613-B2DB-94A0A500DCE1}" type="presOf" srcId="{43C8D70A-2653-459D-83D8-32F1C1778326}" destId="{8585EADB-1676-460B-87D6-19DCDB988807}" srcOrd="0" destOrd="0" presId="urn:microsoft.com/office/officeart/2005/8/layout/vList4"/>
    <dgm:cxn modelId="{7FB7BFD0-C97A-423F-81C1-7CFC2D240589}" srcId="{2F718BC5-BEE8-48DB-BCB1-A1C7014FC2AE}" destId="{900E0207-1ABB-472E-9CFB-B6CAED72985B}" srcOrd="2" destOrd="0" parTransId="{CCC9BA46-0DAE-4B60-88D7-CBCAC40F49B5}" sibTransId="{3A137362-BEFC-4168-BA14-835C05055712}"/>
    <dgm:cxn modelId="{2536A5E5-CB26-4FF7-9039-51ADEE98E172}" type="presOf" srcId="{2F718BC5-BEE8-48DB-BCB1-A1C7014FC2AE}" destId="{54A3FC79-0E83-47B6-9B32-48A32AFFBF77}" srcOrd="0" destOrd="0" presId="urn:microsoft.com/office/officeart/2005/8/layout/vList4"/>
    <dgm:cxn modelId="{1F6335EC-0979-4FC6-9A8C-70F1FB427CE3}" type="presOf" srcId="{B7838591-6925-4FB9-87E8-2D962A7EB4AA}" destId="{8BBEF970-42EB-4272-A5FF-B8201FDE85C1}" srcOrd="0" destOrd="0" presId="urn:microsoft.com/office/officeart/2005/8/layout/vList4"/>
    <dgm:cxn modelId="{101C3FF7-E9BC-463B-961A-942105444F99}" type="presOf" srcId="{B7838591-6925-4FB9-87E8-2D962A7EB4AA}" destId="{39F4F717-D148-4589-9DC3-CD198E156316}" srcOrd="1" destOrd="0" presId="urn:microsoft.com/office/officeart/2005/8/layout/vList4"/>
    <dgm:cxn modelId="{149A5097-DB60-4C3B-BD37-503C20E4F028}" type="presParOf" srcId="{54A3FC79-0E83-47B6-9B32-48A32AFFBF77}" destId="{6C85D92B-38FD-4845-90F6-9E5FF8E5C90D}" srcOrd="0" destOrd="0" presId="urn:microsoft.com/office/officeart/2005/8/layout/vList4"/>
    <dgm:cxn modelId="{AA00A355-2029-42B4-9C72-E3AF77CFFF37}" type="presParOf" srcId="{6C85D92B-38FD-4845-90F6-9E5FF8E5C90D}" destId="{8BBEF970-42EB-4272-A5FF-B8201FDE85C1}" srcOrd="0" destOrd="0" presId="urn:microsoft.com/office/officeart/2005/8/layout/vList4"/>
    <dgm:cxn modelId="{41DFD04F-E862-44F3-9056-38A093823FF0}" type="presParOf" srcId="{6C85D92B-38FD-4845-90F6-9E5FF8E5C90D}" destId="{A33D07BA-B833-4AC1-9561-3743FC6AF3A8}" srcOrd="1" destOrd="0" presId="urn:microsoft.com/office/officeart/2005/8/layout/vList4"/>
    <dgm:cxn modelId="{3D4444F9-09CD-4186-B52C-88ABD795828D}" type="presParOf" srcId="{6C85D92B-38FD-4845-90F6-9E5FF8E5C90D}" destId="{39F4F717-D148-4589-9DC3-CD198E156316}" srcOrd="2" destOrd="0" presId="urn:microsoft.com/office/officeart/2005/8/layout/vList4"/>
    <dgm:cxn modelId="{8537F8CD-E327-43CF-903A-A0A86F32BFD1}" type="presParOf" srcId="{54A3FC79-0E83-47B6-9B32-48A32AFFBF77}" destId="{FB623543-9DA9-4D1A-B9CB-51942FF2ADD0}" srcOrd="1" destOrd="0" presId="urn:microsoft.com/office/officeart/2005/8/layout/vList4"/>
    <dgm:cxn modelId="{EBB8BCBF-8B66-4251-95A0-E62456FD34C2}" type="presParOf" srcId="{54A3FC79-0E83-47B6-9B32-48A32AFFBF77}" destId="{BE6EF148-2B09-41EA-BC98-9C58D8132CCB}" srcOrd="2" destOrd="0" presId="urn:microsoft.com/office/officeart/2005/8/layout/vList4"/>
    <dgm:cxn modelId="{363CA744-21E8-4B5B-ACBB-F1A4099DB492}" type="presParOf" srcId="{BE6EF148-2B09-41EA-BC98-9C58D8132CCB}" destId="{8585EADB-1676-460B-87D6-19DCDB988807}" srcOrd="0" destOrd="0" presId="urn:microsoft.com/office/officeart/2005/8/layout/vList4"/>
    <dgm:cxn modelId="{D06537FB-B903-4122-B9BE-EAF4ADEF6592}" type="presParOf" srcId="{BE6EF148-2B09-41EA-BC98-9C58D8132CCB}" destId="{76E5C3E1-422A-4FB6-AD47-067087E31D64}" srcOrd="1" destOrd="0" presId="urn:microsoft.com/office/officeart/2005/8/layout/vList4"/>
    <dgm:cxn modelId="{82B8180D-11C1-4F82-B587-0848043B8DCC}" type="presParOf" srcId="{BE6EF148-2B09-41EA-BC98-9C58D8132CCB}" destId="{AB2117C4-88B3-4439-9E82-31DF06590FB3}" srcOrd="2" destOrd="0" presId="urn:microsoft.com/office/officeart/2005/8/layout/vList4"/>
    <dgm:cxn modelId="{5F613287-298F-4330-B7C7-3D48E5CF7979}" type="presParOf" srcId="{54A3FC79-0E83-47B6-9B32-48A32AFFBF77}" destId="{84945BAF-2E94-46E5-87CF-4B4DD8DD8270}" srcOrd="3" destOrd="0" presId="urn:microsoft.com/office/officeart/2005/8/layout/vList4"/>
    <dgm:cxn modelId="{D90FDC4F-E84F-4FF3-8AB1-BF5DA526D93E}" type="presParOf" srcId="{54A3FC79-0E83-47B6-9B32-48A32AFFBF77}" destId="{D4F0744D-ACA6-439D-9A97-627EAA25DC9A}" srcOrd="4" destOrd="0" presId="urn:microsoft.com/office/officeart/2005/8/layout/vList4"/>
    <dgm:cxn modelId="{1030A32B-A1C7-47EF-B79B-12F77373AE89}" type="presParOf" srcId="{D4F0744D-ACA6-439D-9A97-627EAA25DC9A}" destId="{53478ACD-FEBE-44B9-8E54-01D219502151}" srcOrd="0" destOrd="0" presId="urn:microsoft.com/office/officeart/2005/8/layout/vList4"/>
    <dgm:cxn modelId="{CC52CFB3-210D-4FC2-851D-6D0BB5BD0807}" type="presParOf" srcId="{D4F0744D-ACA6-439D-9A97-627EAA25DC9A}" destId="{07BF8ED3-9C9B-4AA7-ADBA-077B3A61BBAC}" srcOrd="1" destOrd="0" presId="urn:microsoft.com/office/officeart/2005/8/layout/vList4"/>
    <dgm:cxn modelId="{B6EF3A0E-E015-4EAB-B5E9-4CDD52EB10A8}" type="presParOf" srcId="{D4F0744D-ACA6-439D-9A97-627EAA25DC9A}" destId="{552E9117-00A8-4502-BFF1-39121751114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F4698D3-7CD8-4CC8-A0DD-BBD8C311438B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1567050-E3D9-46B3-B274-71F848C1604F}">
      <dgm:prSet custT="1"/>
      <dgm:spPr/>
      <dgm:t>
        <a:bodyPr/>
        <a:lstStyle/>
        <a:p>
          <a:pPr algn="just"/>
          <a:r>
            <a:rPr lang="en-US" sz="2400" dirty="0"/>
            <a:t>A CPU architecture is virtualizable if it supports </a:t>
          </a:r>
        </a:p>
      </dgm:t>
    </dgm:pt>
    <dgm:pt modelId="{DD4894D1-8AAC-4ADC-9CF8-C887FC84FAFA}" type="parTrans" cxnId="{DA829E9A-4865-4D68-A9E7-6E9C6C64A067}">
      <dgm:prSet/>
      <dgm:spPr/>
      <dgm:t>
        <a:bodyPr/>
        <a:lstStyle/>
        <a:p>
          <a:endParaRPr lang="en-US"/>
        </a:p>
      </dgm:t>
    </dgm:pt>
    <dgm:pt modelId="{41BE78ED-C39B-4183-B6D3-346A16009E97}" type="sibTrans" cxnId="{DA829E9A-4865-4D68-A9E7-6E9C6C64A067}">
      <dgm:prSet/>
      <dgm:spPr/>
      <dgm:t>
        <a:bodyPr/>
        <a:lstStyle/>
        <a:p>
          <a:endParaRPr lang="en-US"/>
        </a:p>
      </dgm:t>
    </dgm:pt>
    <dgm:pt modelId="{3FE679CD-39F3-4A43-9A1B-FADF88A0C000}">
      <dgm:prSet custT="1"/>
      <dgm:spPr/>
      <dgm:t>
        <a:bodyPr/>
        <a:lstStyle/>
        <a:p>
          <a:pPr algn="just"/>
          <a:r>
            <a:rPr lang="en-US" sz="2400" dirty="0"/>
            <a:t>The ability to run the </a:t>
          </a:r>
          <a:r>
            <a:rPr lang="en-US" sz="2400" dirty="0">
              <a:solidFill>
                <a:srgbClr val="FF0000"/>
              </a:solidFill>
            </a:rPr>
            <a:t>VM’s privileged </a:t>
          </a:r>
          <a:r>
            <a:rPr lang="en-US" sz="2400" dirty="0"/>
            <a:t>and, </a:t>
          </a:r>
        </a:p>
      </dgm:t>
    </dgm:pt>
    <dgm:pt modelId="{3076D1AC-B861-48A6-8775-513E6268387D}" type="parTrans" cxnId="{0F16D4BB-0371-43D0-B24A-6674080EDBD5}">
      <dgm:prSet/>
      <dgm:spPr/>
      <dgm:t>
        <a:bodyPr/>
        <a:lstStyle/>
        <a:p>
          <a:endParaRPr lang="en-US"/>
        </a:p>
      </dgm:t>
    </dgm:pt>
    <dgm:pt modelId="{F19632AD-10AA-4BC6-82D9-105A5BE38D22}" type="sibTrans" cxnId="{0F16D4BB-0371-43D0-B24A-6674080EDBD5}">
      <dgm:prSet/>
      <dgm:spPr/>
      <dgm:t>
        <a:bodyPr/>
        <a:lstStyle/>
        <a:p>
          <a:endParaRPr lang="en-US"/>
        </a:p>
      </dgm:t>
    </dgm:pt>
    <dgm:pt modelId="{69DA3F42-94EC-4DAF-B4E4-51B57C35D072}">
      <dgm:prSet custT="1"/>
      <dgm:spPr/>
      <dgm:t>
        <a:bodyPr/>
        <a:lstStyle/>
        <a:p>
          <a:pPr algn="just"/>
          <a:r>
            <a:rPr lang="en-US" sz="2400" dirty="0"/>
            <a:t>Unprivileged instructions in the </a:t>
          </a:r>
          <a:r>
            <a:rPr lang="en-US" sz="2400" dirty="0">
              <a:solidFill>
                <a:srgbClr val="FF0000"/>
              </a:solidFill>
            </a:rPr>
            <a:t>CPU’s user mode </a:t>
          </a:r>
          <a:r>
            <a:rPr lang="en-US" sz="2400" dirty="0"/>
            <a:t>while the </a:t>
          </a:r>
          <a:r>
            <a:rPr lang="en-US" sz="2400" dirty="0">
              <a:solidFill>
                <a:srgbClr val="FF0000"/>
              </a:solidFill>
            </a:rPr>
            <a:t>VMM runs in supervisor mode</a:t>
          </a:r>
          <a:r>
            <a:rPr lang="en-US" sz="2400" dirty="0"/>
            <a:t>. </a:t>
          </a:r>
        </a:p>
      </dgm:t>
    </dgm:pt>
    <dgm:pt modelId="{6FB13F5F-69DA-4C52-99D2-3848D70D3CC3}" type="parTrans" cxnId="{EC82A3ED-E124-4934-BAF2-507B718DC389}">
      <dgm:prSet/>
      <dgm:spPr/>
      <dgm:t>
        <a:bodyPr/>
        <a:lstStyle/>
        <a:p>
          <a:endParaRPr lang="en-US"/>
        </a:p>
      </dgm:t>
    </dgm:pt>
    <dgm:pt modelId="{342EB08B-94BB-454B-8D7D-008063211AF0}" type="sibTrans" cxnId="{EC82A3ED-E124-4934-BAF2-507B718DC389}">
      <dgm:prSet/>
      <dgm:spPr/>
      <dgm:t>
        <a:bodyPr/>
        <a:lstStyle/>
        <a:p>
          <a:endParaRPr lang="en-US"/>
        </a:p>
      </dgm:t>
    </dgm:pt>
    <dgm:pt modelId="{19B63B94-FD7F-4D52-A9F8-D3D58B514F11}">
      <dgm:prSet custT="1"/>
      <dgm:spPr/>
      <dgm:t>
        <a:bodyPr/>
        <a:lstStyle/>
        <a:p>
          <a:pPr algn="just"/>
          <a:r>
            <a:rPr lang="en-US" sz="2400" dirty="0"/>
            <a:t>When the privileged instructions including control and behavior-sensitive instructions of a VM are executed, they are </a:t>
          </a:r>
          <a:r>
            <a:rPr lang="en-US" sz="2400" dirty="0">
              <a:solidFill>
                <a:srgbClr val="FF0000"/>
              </a:solidFill>
            </a:rPr>
            <a:t>trapped in the VMM</a:t>
          </a:r>
          <a:r>
            <a:rPr lang="en-US" sz="2400" dirty="0"/>
            <a:t>. </a:t>
          </a:r>
        </a:p>
      </dgm:t>
    </dgm:pt>
    <dgm:pt modelId="{6B276A4F-CE8B-4486-8C14-D98708823101}" type="parTrans" cxnId="{2BAFC838-BA4C-4924-B5D2-6D2B400F2099}">
      <dgm:prSet/>
      <dgm:spPr/>
      <dgm:t>
        <a:bodyPr/>
        <a:lstStyle/>
        <a:p>
          <a:endParaRPr lang="en-US"/>
        </a:p>
      </dgm:t>
    </dgm:pt>
    <dgm:pt modelId="{31B3738A-C56D-49F0-86B5-8A8FCB274D2B}" type="sibTrans" cxnId="{2BAFC838-BA4C-4924-B5D2-6D2B400F2099}">
      <dgm:prSet/>
      <dgm:spPr/>
      <dgm:t>
        <a:bodyPr/>
        <a:lstStyle/>
        <a:p>
          <a:endParaRPr lang="en-US"/>
        </a:p>
      </dgm:t>
    </dgm:pt>
    <dgm:pt modelId="{FF719575-0567-4279-A90A-F243A5A320AA}">
      <dgm:prSet custT="1"/>
      <dgm:spPr/>
      <dgm:t>
        <a:bodyPr/>
        <a:lstStyle/>
        <a:p>
          <a:pPr algn="just"/>
          <a:r>
            <a:rPr lang="en-US" sz="2400" dirty="0"/>
            <a:t>In this case, the VMM acts as a </a:t>
          </a:r>
          <a:r>
            <a:rPr lang="en-US" sz="2400" dirty="0">
              <a:solidFill>
                <a:srgbClr val="FF0000"/>
              </a:solidFill>
            </a:rPr>
            <a:t>unified mediator </a:t>
          </a:r>
          <a:r>
            <a:rPr lang="en-US" sz="2400" dirty="0"/>
            <a:t>for hardware access from </a:t>
          </a:r>
          <a:r>
            <a:rPr lang="en-US" sz="2400" dirty="0">
              <a:solidFill>
                <a:srgbClr val="FF0000"/>
              </a:solidFill>
            </a:rPr>
            <a:t>different VMs </a:t>
          </a:r>
          <a:r>
            <a:rPr lang="en-US" sz="2400" dirty="0"/>
            <a:t>to guarantee the correctness and stability of the whole system.</a:t>
          </a:r>
        </a:p>
      </dgm:t>
    </dgm:pt>
    <dgm:pt modelId="{34D35DA6-DBEE-40F6-8EFA-006EF5D492A6}" type="parTrans" cxnId="{BFA2AF59-11F9-4B58-83F4-13CB4F7A85A3}">
      <dgm:prSet/>
      <dgm:spPr/>
      <dgm:t>
        <a:bodyPr/>
        <a:lstStyle/>
        <a:p>
          <a:endParaRPr lang="en-US"/>
        </a:p>
      </dgm:t>
    </dgm:pt>
    <dgm:pt modelId="{A1FF67D2-07C8-4E0F-BADF-786BEE54F8C1}" type="sibTrans" cxnId="{BFA2AF59-11F9-4B58-83F4-13CB4F7A85A3}">
      <dgm:prSet/>
      <dgm:spPr/>
      <dgm:t>
        <a:bodyPr/>
        <a:lstStyle/>
        <a:p>
          <a:endParaRPr lang="en-US"/>
        </a:p>
      </dgm:t>
    </dgm:pt>
    <dgm:pt modelId="{F56FD7FB-0758-467D-8941-D37D660305D7}" type="pres">
      <dgm:prSet presAssocID="{9F4698D3-7CD8-4CC8-A0DD-BBD8C311438B}" presName="linear" presStyleCnt="0">
        <dgm:presLayoutVars>
          <dgm:dir/>
          <dgm:resizeHandles val="exact"/>
        </dgm:presLayoutVars>
      </dgm:prSet>
      <dgm:spPr/>
    </dgm:pt>
    <dgm:pt modelId="{810A1949-814C-467D-9B3B-019E59C780E7}" type="pres">
      <dgm:prSet presAssocID="{21567050-E3D9-46B3-B274-71F848C1604F}" presName="comp" presStyleCnt="0"/>
      <dgm:spPr/>
    </dgm:pt>
    <dgm:pt modelId="{13242542-C42F-4E17-96CA-C64DD44727D1}" type="pres">
      <dgm:prSet presAssocID="{21567050-E3D9-46B3-B274-71F848C1604F}" presName="box" presStyleLbl="node1" presStyleIdx="0" presStyleCnt="3"/>
      <dgm:spPr/>
    </dgm:pt>
    <dgm:pt modelId="{9BA4A83D-DDCA-415D-9B9E-96330928DFF1}" type="pres">
      <dgm:prSet presAssocID="{21567050-E3D9-46B3-B274-71F848C1604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3C5C69B-3BBA-40A4-B986-C8B43F906B1E}" type="pres">
      <dgm:prSet presAssocID="{21567050-E3D9-46B3-B274-71F848C1604F}" presName="text" presStyleLbl="node1" presStyleIdx="0" presStyleCnt="3">
        <dgm:presLayoutVars>
          <dgm:bulletEnabled val="1"/>
        </dgm:presLayoutVars>
      </dgm:prSet>
      <dgm:spPr/>
    </dgm:pt>
    <dgm:pt modelId="{0709A373-CA8C-49BE-AF73-DBA43251FE75}" type="pres">
      <dgm:prSet presAssocID="{41BE78ED-C39B-4183-B6D3-346A16009E97}" presName="spacer" presStyleCnt="0"/>
      <dgm:spPr/>
    </dgm:pt>
    <dgm:pt modelId="{065C03AA-B1A0-48F5-A806-891933912F26}" type="pres">
      <dgm:prSet presAssocID="{19B63B94-FD7F-4D52-A9F8-D3D58B514F11}" presName="comp" presStyleCnt="0"/>
      <dgm:spPr/>
    </dgm:pt>
    <dgm:pt modelId="{D0A9E238-2606-4F4A-983A-E6B20E1632F7}" type="pres">
      <dgm:prSet presAssocID="{19B63B94-FD7F-4D52-A9F8-D3D58B514F11}" presName="box" presStyleLbl="node1" presStyleIdx="1" presStyleCnt="3"/>
      <dgm:spPr/>
    </dgm:pt>
    <dgm:pt modelId="{6A1D1390-BDFF-4BB6-8800-134E0B0269BF}" type="pres">
      <dgm:prSet presAssocID="{19B63B94-FD7F-4D52-A9F8-D3D58B514F11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4B6E3095-84FC-49BC-82E7-6056D270CA9C}" type="pres">
      <dgm:prSet presAssocID="{19B63B94-FD7F-4D52-A9F8-D3D58B514F11}" presName="text" presStyleLbl="node1" presStyleIdx="1" presStyleCnt="3">
        <dgm:presLayoutVars>
          <dgm:bulletEnabled val="1"/>
        </dgm:presLayoutVars>
      </dgm:prSet>
      <dgm:spPr/>
    </dgm:pt>
    <dgm:pt modelId="{8D05FFFA-677A-4510-86D9-FEC8413AB447}" type="pres">
      <dgm:prSet presAssocID="{31B3738A-C56D-49F0-86B5-8A8FCB274D2B}" presName="spacer" presStyleCnt="0"/>
      <dgm:spPr/>
    </dgm:pt>
    <dgm:pt modelId="{37118C6C-93B2-465A-BF5F-16089848A718}" type="pres">
      <dgm:prSet presAssocID="{FF719575-0567-4279-A90A-F243A5A320AA}" presName="comp" presStyleCnt="0"/>
      <dgm:spPr/>
    </dgm:pt>
    <dgm:pt modelId="{0852EAA0-6F17-49EB-9A86-984DD62DBA49}" type="pres">
      <dgm:prSet presAssocID="{FF719575-0567-4279-A90A-F243A5A320AA}" presName="box" presStyleLbl="node1" presStyleIdx="2" presStyleCnt="3"/>
      <dgm:spPr/>
    </dgm:pt>
    <dgm:pt modelId="{FED50558-B410-4B7F-BB07-FC082EE02852}" type="pres">
      <dgm:prSet presAssocID="{FF719575-0567-4279-A90A-F243A5A320AA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753A1BDE-A7C2-4A2F-950B-5147363A1EAB}" type="pres">
      <dgm:prSet presAssocID="{FF719575-0567-4279-A90A-F243A5A320AA}" presName="text" presStyleLbl="node1" presStyleIdx="2" presStyleCnt="3">
        <dgm:presLayoutVars>
          <dgm:bulletEnabled val="1"/>
        </dgm:presLayoutVars>
      </dgm:prSet>
      <dgm:spPr/>
    </dgm:pt>
  </dgm:ptLst>
  <dgm:cxnLst>
    <dgm:cxn modelId="{80793E17-7D98-4506-B836-0F954AA02A90}" type="presOf" srcId="{FF719575-0567-4279-A90A-F243A5A320AA}" destId="{753A1BDE-A7C2-4A2F-950B-5147363A1EAB}" srcOrd="1" destOrd="0" presId="urn:microsoft.com/office/officeart/2005/8/layout/vList4"/>
    <dgm:cxn modelId="{1081A338-178E-407C-A521-6E90CCEAA334}" type="presOf" srcId="{21567050-E3D9-46B3-B274-71F848C1604F}" destId="{13242542-C42F-4E17-96CA-C64DD44727D1}" srcOrd="0" destOrd="0" presId="urn:microsoft.com/office/officeart/2005/8/layout/vList4"/>
    <dgm:cxn modelId="{2BAFC838-BA4C-4924-B5D2-6D2B400F2099}" srcId="{9F4698D3-7CD8-4CC8-A0DD-BBD8C311438B}" destId="{19B63B94-FD7F-4D52-A9F8-D3D58B514F11}" srcOrd="1" destOrd="0" parTransId="{6B276A4F-CE8B-4486-8C14-D98708823101}" sibTransId="{31B3738A-C56D-49F0-86B5-8A8FCB274D2B}"/>
    <dgm:cxn modelId="{CB9B323C-F2E9-43AB-8DD5-93506BBE949D}" type="presOf" srcId="{19B63B94-FD7F-4D52-A9F8-D3D58B514F11}" destId="{D0A9E238-2606-4F4A-983A-E6B20E1632F7}" srcOrd="0" destOrd="0" presId="urn:microsoft.com/office/officeart/2005/8/layout/vList4"/>
    <dgm:cxn modelId="{55B98060-DAD3-433A-A394-F24D357B3425}" type="presOf" srcId="{FF719575-0567-4279-A90A-F243A5A320AA}" destId="{0852EAA0-6F17-49EB-9A86-984DD62DBA49}" srcOrd="0" destOrd="0" presId="urn:microsoft.com/office/officeart/2005/8/layout/vList4"/>
    <dgm:cxn modelId="{56FFBC64-9D3E-4419-9189-564FC72C859F}" type="presOf" srcId="{3FE679CD-39F3-4A43-9A1B-FADF88A0C000}" destId="{13C5C69B-3BBA-40A4-B986-C8B43F906B1E}" srcOrd="1" destOrd="1" presId="urn:microsoft.com/office/officeart/2005/8/layout/vList4"/>
    <dgm:cxn modelId="{43A28F74-D62C-4AA3-A9D0-C9ADED2082E8}" type="presOf" srcId="{69DA3F42-94EC-4DAF-B4E4-51B57C35D072}" destId="{13C5C69B-3BBA-40A4-B986-C8B43F906B1E}" srcOrd="1" destOrd="2" presId="urn:microsoft.com/office/officeart/2005/8/layout/vList4"/>
    <dgm:cxn modelId="{BFA2AF59-11F9-4B58-83F4-13CB4F7A85A3}" srcId="{9F4698D3-7CD8-4CC8-A0DD-BBD8C311438B}" destId="{FF719575-0567-4279-A90A-F243A5A320AA}" srcOrd="2" destOrd="0" parTransId="{34D35DA6-DBEE-40F6-8EFA-006EF5D492A6}" sibTransId="{A1FF67D2-07C8-4E0F-BADF-786BEE54F8C1}"/>
    <dgm:cxn modelId="{92770A7D-61E9-4CFD-A6FE-C93F1C417431}" type="presOf" srcId="{21567050-E3D9-46B3-B274-71F848C1604F}" destId="{13C5C69B-3BBA-40A4-B986-C8B43F906B1E}" srcOrd="1" destOrd="0" presId="urn:microsoft.com/office/officeart/2005/8/layout/vList4"/>
    <dgm:cxn modelId="{DA829E9A-4865-4D68-A9E7-6E9C6C64A067}" srcId="{9F4698D3-7CD8-4CC8-A0DD-BBD8C311438B}" destId="{21567050-E3D9-46B3-B274-71F848C1604F}" srcOrd="0" destOrd="0" parTransId="{DD4894D1-8AAC-4ADC-9CF8-C887FC84FAFA}" sibTransId="{41BE78ED-C39B-4183-B6D3-346A16009E97}"/>
    <dgm:cxn modelId="{A44C17A8-5FE6-4FF7-A05B-4E25CC4F59E4}" type="presOf" srcId="{9F4698D3-7CD8-4CC8-A0DD-BBD8C311438B}" destId="{F56FD7FB-0758-467D-8941-D37D660305D7}" srcOrd="0" destOrd="0" presId="urn:microsoft.com/office/officeart/2005/8/layout/vList4"/>
    <dgm:cxn modelId="{AC2C67B0-F5EC-403B-AC42-D317F33D7639}" type="presOf" srcId="{69DA3F42-94EC-4DAF-B4E4-51B57C35D072}" destId="{13242542-C42F-4E17-96CA-C64DD44727D1}" srcOrd="0" destOrd="2" presId="urn:microsoft.com/office/officeart/2005/8/layout/vList4"/>
    <dgm:cxn modelId="{3CC37EB2-BBCD-40FA-92DE-195542E7CEDA}" type="presOf" srcId="{3FE679CD-39F3-4A43-9A1B-FADF88A0C000}" destId="{13242542-C42F-4E17-96CA-C64DD44727D1}" srcOrd="0" destOrd="1" presId="urn:microsoft.com/office/officeart/2005/8/layout/vList4"/>
    <dgm:cxn modelId="{80CC77B8-202D-43C6-AFE5-E9807EA16DFE}" type="presOf" srcId="{19B63B94-FD7F-4D52-A9F8-D3D58B514F11}" destId="{4B6E3095-84FC-49BC-82E7-6056D270CA9C}" srcOrd="1" destOrd="0" presId="urn:microsoft.com/office/officeart/2005/8/layout/vList4"/>
    <dgm:cxn modelId="{0F16D4BB-0371-43D0-B24A-6674080EDBD5}" srcId="{21567050-E3D9-46B3-B274-71F848C1604F}" destId="{3FE679CD-39F3-4A43-9A1B-FADF88A0C000}" srcOrd="0" destOrd="0" parTransId="{3076D1AC-B861-48A6-8775-513E6268387D}" sibTransId="{F19632AD-10AA-4BC6-82D9-105A5BE38D22}"/>
    <dgm:cxn modelId="{EC82A3ED-E124-4934-BAF2-507B718DC389}" srcId="{21567050-E3D9-46B3-B274-71F848C1604F}" destId="{69DA3F42-94EC-4DAF-B4E4-51B57C35D072}" srcOrd="1" destOrd="0" parTransId="{6FB13F5F-69DA-4C52-99D2-3848D70D3CC3}" sibTransId="{342EB08B-94BB-454B-8D7D-008063211AF0}"/>
    <dgm:cxn modelId="{ED4E91FD-882A-48FC-82F7-A8E0486691CE}" type="presParOf" srcId="{F56FD7FB-0758-467D-8941-D37D660305D7}" destId="{810A1949-814C-467D-9B3B-019E59C780E7}" srcOrd="0" destOrd="0" presId="urn:microsoft.com/office/officeart/2005/8/layout/vList4"/>
    <dgm:cxn modelId="{FC4A8B20-4F81-4AE4-AF39-F25F9D1B586A}" type="presParOf" srcId="{810A1949-814C-467D-9B3B-019E59C780E7}" destId="{13242542-C42F-4E17-96CA-C64DD44727D1}" srcOrd="0" destOrd="0" presId="urn:microsoft.com/office/officeart/2005/8/layout/vList4"/>
    <dgm:cxn modelId="{9F526892-6072-4D5F-ACFF-8EB8F9F4682C}" type="presParOf" srcId="{810A1949-814C-467D-9B3B-019E59C780E7}" destId="{9BA4A83D-DDCA-415D-9B9E-96330928DFF1}" srcOrd="1" destOrd="0" presId="urn:microsoft.com/office/officeart/2005/8/layout/vList4"/>
    <dgm:cxn modelId="{F22542A2-E06F-41A2-99DC-AA0552A7726F}" type="presParOf" srcId="{810A1949-814C-467D-9B3B-019E59C780E7}" destId="{13C5C69B-3BBA-40A4-B986-C8B43F906B1E}" srcOrd="2" destOrd="0" presId="urn:microsoft.com/office/officeart/2005/8/layout/vList4"/>
    <dgm:cxn modelId="{88954E18-F442-4F53-9929-368E8E2810A0}" type="presParOf" srcId="{F56FD7FB-0758-467D-8941-D37D660305D7}" destId="{0709A373-CA8C-49BE-AF73-DBA43251FE75}" srcOrd="1" destOrd="0" presId="urn:microsoft.com/office/officeart/2005/8/layout/vList4"/>
    <dgm:cxn modelId="{A6972EB2-658B-4D0B-8315-0E9D110D5460}" type="presParOf" srcId="{F56FD7FB-0758-467D-8941-D37D660305D7}" destId="{065C03AA-B1A0-48F5-A806-891933912F26}" srcOrd="2" destOrd="0" presId="urn:microsoft.com/office/officeart/2005/8/layout/vList4"/>
    <dgm:cxn modelId="{02704AC4-32F4-4CC2-893B-C218429029FC}" type="presParOf" srcId="{065C03AA-B1A0-48F5-A806-891933912F26}" destId="{D0A9E238-2606-4F4A-983A-E6B20E1632F7}" srcOrd="0" destOrd="0" presId="urn:microsoft.com/office/officeart/2005/8/layout/vList4"/>
    <dgm:cxn modelId="{90E7D813-55B6-4D45-B7E3-50DC1E3838E9}" type="presParOf" srcId="{065C03AA-B1A0-48F5-A806-891933912F26}" destId="{6A1D1390-BDFF-4BB6-8800-134E0B0269BF}" srcOrd="1" destOrd="0" presId="urn:microsoft.com/office/officeart/2005/8/layout/vList4"/>
    <dgm:cxn modelId="{6524A52E-80B1-4193-93C6-AD46C2C46C29}" type="presParOf" srcId="{065C03AA-B1A0-48F5-A806-891933912F26}" destId="{4B6E3095-84FC-49BC-82E7-6056D270CA9C}" srcOrd="2" destOrd="0" presId="urn:microsoft.com/office/officeart/2005/8/layout/vList4"/>
    <dgm:cxn modelId="{7E500875-E84C-49F9-81F3-D957A2B8DE9A}" type="presParOf" srcId="{F56FD7FB-0758-467D-8941-D37D660305D7}" destId="{8D05FFFA-677A-4510-86D9-FEC8413AB447}" srcOrd="3" destOrd="0" presId="urn:microsoft.com/office/officeart/2005/8/layout/vList4"/>
    <dgm:cxn modelId="{B6A73404-3612-4CB9-8582-30204761093A}" type="presParOf" srcId="{F56FD7FB-0758-467D-8941-D37D660305D7}" destId="{37118C6C-93B2-465A-BF5F-16089848A718}" srcOrd="4" destOrd="0" presId="urn:microsoft.com/office/officeart/2005/8/layout/vList4"/>
    <dgm:cxn modelId="{2B92EFF4-8901-4AA3-B9C0-AA4D9704DDD0}" type="presParOf" srcId="{37118C6C-93B2-465A-BF5F-16089848A718}" destId="{0852EAA0-6F17-49EB-9A86-984DD62DBA49}" srcOrd="0" destOrd="0" presId="urn:microsoft.com/office/officeart/2005/8/layout/vList4"/>
    <dgm:cxn modelId="{2B2A6584-618C-43F2-8EF1-99ED3B1C14F2}" type="presParOf" srcId="{37118C6C-93B2-465A-BF5F-16089848A718}" destId="{FED50558-B410-4B7F-BB07-FC082EE02852}" srcOrd="1" destOrd="0" presId="urn:microsoft.com/office/officeart/2005/8/layout/vList4"/>
    <dgm:cxn modelId="{0983E9C8-61F3-4A6B-B67C-FDEB4308E362}" type="presParOf" srcId="{37118C6C-93B2-465A-BF5F-16089848A718}" destId="{753A1BDE-A7C2-4A2F-950B-5147363A1EAB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A65BE13-2717-4EC7-880F-514AAA42A88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F5B046-87BA-4181-8F5B-64564D275502}">
      <dgm:prSet custT="1"/>
      <dgm:spPr/>
      <dgm:t>
        <a:bodyPr/>
        <a:lstStyle/>
        <a:p>
          <a:pPr algn="just"/>
          <a:r>
            <a:rPr lang="en-US" sz="2400" dirty="0"/>
            <a:t>However, not all CPU architectures are virtualizable.</a:t>
          </a:r>
        </a:p>
      </dgm:t>
    </dgm:pt>
    <dgm:pt modelId="{27210BA4-B280-4BAC-9E99-68A9E9A8A299}" type="parTrans" cxnId="{7898BB43-3E17-458D-A5E3-9E42A328AA20}">
      <dgm:prSet/>
      <dgm:spPr/>
      <dgm:t>
        <a:bodyPr/>
        <a:lstStyle/>
        <a:p>
          <a:endParaRPr lang="en-US"/>
        </a:p>
      </dgm:t>
    </dgm:pt>
    <dgm:pt modelId="{93BA95C2-E11F-4F88-AAD2-DA03FDE0FD73}" type="sibTrans" cxnId="{7898BB43-3E17-458D-A5E3-9E42A328AA20}">
      <dgm:prSet/>
      <dgm:spPr/>
      <dgm:t>
        <a:bodyPr/>
        <a:lstStyle/>
        <a:p>
          <a:endParaRPr lang="en-US"/>
        </a:p>
      </dgm:t>
    </dgm:pt>
    <dgm:pt modelId="{B41543D5-7B2A-4FF0-9921-F5C80DCF4D1C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</a:rPr>
            <a:t>RISC CPU architectures </a:t>
          </a:r>
          <a:r>
            <a:rPr lang="en-US" sz="2400" dirty="0"/>
            <a:t>can be naturally </a:t>
          </a:r>
          <a:r>
            <a:rPr lang="en-US" sz="2400" dirty="0">
              <a:solidFill>
                <a:srgbClr val="FF0000"/>
              </a:solidFill>
            </a:rPr>
            <a:t>virtualized</a:t>
          </a:r>
          <a:r>
            <a:rPr lang="en-US" sz="2400" dirty="0"/>
            <a:t> because all control and behavior-sensitive instructions are privileged instructions. </a:t>
          </a:r>
        </a:p>
      </dgm:t>
    </dgm:pt>
    <dgm:pt modelId="{95F4B88F-55D9-4A5C-9BED-DA014BF1B0E8}" type="parTrans" cxnId="{C943918E-1423-4155-B441-46AB34BCDFC7}">
      <dgm:prSet/>
      <dgm:spPr/>
      <dgm:t>
        <a:bodyPr/>
        <a:lstStyle/>
        <a:p>
          <a:endParaRPr lang="en-US"/>
        </a:p>
      </dgm:t>
    </dgm:pt>
    <dgm:pt modelId="{8008C915-95A0-4D2A-9A83-F1AB248B14BD}" type="sibTrans" cxnId="{C943918E-1423-4155-B441-46AB34BCDFC7}">
      <dgm:prSet/>
      <dgm:spPr/>
      <dgm:t>
        <a:bodyPr/>
        <a:lstStyle/>
        <a:p>
          <a:endParaRPr lang="en-US"/>
        </a:p>
      </dgm:t>
    </dgm:pt>
    <dgm:pt modelId="{C64B907B-0497-4B63-8531-0F18D7A664D0}">
      <dgm:prSet custT="1"/>
      <dgm:spPr/>
      <dgm:t>
        <a:bodyPr/>
        <a:lstStyle/>
        <a:p>
          <a:pPr algn="just"/>
          <a:r>
            <a:rPr lang="en-US" sz="2400" dirty="0"/>
            <a:t>On the contrary, </a:t>
          </a:r>
          <a:r>
            <a:rPr lang="en-US" sz="2400" dirty="0">
              <a:solidFill>
                <a:srgbClr val="FF0000"/>
              </a:solidFill>
            </a:rPr>
            <a:t>x86 CPU architectures </a:t>
          </a:r>
          <a:r>
            <a:rPr lang="en-US" sz="2400" dirty="0"/>
            <a:t>are </a:t>
          </a:r>
          <a:r>
            <a:rPr lang="en-US" sz="2400" dirty="0">
              <a:solidFill>
                <a:srgbClr val="FF0000"/>
              </a:solidFill>
            </a:rPr>
            <a:t>not primarily designed to support virtualization</a:t>
          </a:r>
          <a:r>
            <a:rPr lang="en-US" sz="2400" dirty="0"/>
            <a:t>.</a:t>
          </a:r>
        </a:p>
      </dgm:t>
    </dgm:pt>
    <dgm:pt modelId="{A0DAF35D-01F1-49A6-A12C-684457F8A0BD}" type="parTrans" cxnId="{43B72163-FA35-4770-8E0C-32A9DAB960C3}">
      <dgm:prSet/>
      <dgm:spPr/>
      <dgm:t>
        <a:bodyPr/>
        <a:lstStyle/>
        <a:p>
          <a:endParaRPr lang="en-US"/>
        </a:p>
      </dgm:t>
    </dgm:pt>
    <dgm:pt modelId="{94F89547-B7A9-4199-87A1-9AA3C532A036}" type="sibTrans" cxnId="{43B72163-FA35-4770-8E0C-32A9DAB960C3}">
      <dgm:prSet/>
      <dgm:spPr/>
      <dgm:t>
        <a:bodyPr/>
        <a:lstStyle/>
        <a:p>
          <a:endParaRPr lang="en-US"/>
        </a:p>
      </dgm:t>
    </dgm:pt>
    <dgm:pt modelId="{2428A311-8631-4B7A-A370-FF520435902F}" type="pres">
      <dgm:prSet presAssocID="{7A65BE13-2717-4EC7-880F-514AAA42A885}" presName="linear" presStyleCnt="0">
        <dgm:presLayoutVars>
          <dgm:dir/>
          <dgm:resizeHandles val="exact"/>
        </dgm:presLayoutVars>
      </dgm:prSet>
      <dgm:spPr/>
    </dgm:pt>
    <dgm:pt modelId="{F796FA1A-AB36-4F15-A55F-54FF61F18430}" type="pres">
      <dgm:prSet presAssocID="{13F5B046-87BA-4181-8F5B-64564D275502}" presName="comp" presStyleCnt="0"/>
      <dgm:spPr/>
    </dgm:pt>
    <dgm:pt modelId="{39D521FE-93F8-4736-941B-2B659824DEF4}" type="pres">
      <dgm:prSet presAssocID="{13F5B046-87BA-4181-8F5B-64564D275502}" presName="box" presStyleLbl="node1" presStyleIdx="0" presStyleCnt="3" custScaleY="80000"/>
      <dgm:spPr/>
    </dgm:pt>
    <dgm:pt modelId="{B215A1D8-5C13-408D-A61A-29C4CED75DE9}" type="pres">
      <dgm:prSet presAssocID="{13F5B046-87BA-4181-8F5B-64564D275502}" presName="img" presStyleLbl="fgImgPlace1" presStyleIdx="0" presStyleCnt="3" custScaleY="800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9831C85-4696-4AEE-9C66-1B630C47C015}" type="pres">
      <dgm:prSet presAssocID="{13F5B046-87BA-4181-8F5B-64564D275502}" presName="text" presStyleLbl="node1" presStyleIdx="0" presStyleCnt="3">
        <dgm:presLayoutVars>
          <dgm:bulletEnabled val="1"/>
        </dgm:presLayoutVars>
      </dgm:prSet>
      <dgm:spPr/>
    </dgm:pt>
    <dgm:pt modelId="{D22FF475-2812-4CCA-8F57-FD4ADC606023}" type="pres">
      <dgm:prSet presAssocID="{93BA95C2-E11F-4F88-AAD2-DA03FDE0FD73}" presName="spacer" presStyleCnt="0"/>
      <dgm:spPr/>
    </dgm:pt>
    <dgm:pt modelId="{77A2F714-5E3E-45A6-A70F-A0CDDD357FE6}" type="pres">
      <dgm:prSet presAssocID="{B41543D5-7B2A-4FF0-9921-F5C80DCF4D1C}" presName="comp" presStyleCnt="0"/>
      <dgm:spPr/>
    </dgm:pt>
    <dgm:pt modelId="{61D7D7BD-F24C-4E0F-80ED-A162C394707C}" type="pres">
      <dgm:prSet presAssocID="{B41543D5-7B2A-4FF0-9921-F5C80DCF4D1C}" presName="box" presStyleLbl="node1" presStyleIdx="1" presStyleCnt="3"/>
      <dgm:spPr/>
    </dgm:pt>
    <dgm:pt modelId="{0FBB4358-640F-4507-ABEA-592AB291F0FA}" type="pres">
      <dgm:prSet presAssocID="{B41543D5-7B2A-4FF0-9921-F5C80DCF4D1C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4B959068-32C5-46F4-B986-28AAC928A395}" type="pres">
      <dgm:prSet presAssocID="{B41543D5-7B2A-4FF0-9921-F5C80DCF4D1C}" presName="text" presStyleLbl="node1" presStyleIdx="1" presStyleCnt="3">
        <dgm:presLayoutVars>
          <dgm:bulletEnabled val="1"/>
        </dgm:presLayoutVars>
      </dgm:prSet>
      <dgm:spPr/>
    </dgm:pt>
    <dgm:pt modelId="{1B0C8BB7-D01A-43FE-932F-D0CCFFD10A42}" type="pres">
      <dgm:prSet presAssocID="{8008C915-95A0-4D2A-9A83-F1AB248B14BD}" presName="spacer" presStyleCnt="0"/>
      <dgm:spPr/>
    </dgm:pt>
    <dgm:pt modelId="{D8C19F64-2BB7-45E0-B894-820D8C093630}" type="pres">
      <dgm:prSet presAssocID="{C64B907B-0497-4B63-8531-0F18D7A664D0}" presName="comp" presStyleCnt="0"/>
      <dgm:spPr/>
    </dgm:pt>
    <dgm:pt modelId="{9A1DEBFB-F7B7-4B38-A83C-BBF057564B41}" type="pres">
      <dgm:prSet presAssocID="{C64B907B-0497-4B63-8531-0F18D7A664D0}" presName="box" presStyleLbl="node1" presStyleIdx="2" presStyleCnt="3" custLinFactNeighborX="1272" custLinFactNeighborY="-6995"/>
      <dgm:spPr/>
    </dgm:pt>
    <dgm:pt modelId="{2DD474F0-DCE7-472B-8088-06F0F206C97A}" type="pres">
      <dgm:prSet presAssocID="{C64B907B-0497-4B63-8531-0F18D7A664D0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91D7A36-0A78-49DD-A9D0-50E9E4148C24}" type="pres">
      <dgm:prSet presAssocID="{C64B907B-0497-4B63-8531-0F18D7A664D0}" presName="text" presStyleLbl="node1" presStyleIdx="2" presStyleCnt="3">
        <dgm:presLayoutVars>
          <dgm:bulletEnabled val="1"/>
        </dgm:presLayoutVars>
      </dgm:prSet>
      <dgm:spPr/>
    </dgm:pt>
  </dgm:ptLst>
  <dgm:cxnLst>
    <dgm:cxn modelId="{43B72163-FA35-4770-8E0C-32A9DAB960C3}" srcId="{7A65BE13-2717-4EC7-880F-514AAA42A885}" destId="{C64B907B-0497-4B63-8531-0F18D7A664D0}" srcOrd="2" destOrd="0" parTransId="{A0DAF35D-01F1-49A6-A12C-684457F8A0BD}" sibTransId="{94F89547-B7A9-4199-87A1-9AA3C532A036}"/>
    <dgm:cxn modelId="{7898BB43-3E17-458D-A5E3-9E42A328AA20}" srcId="{7A65BE13-2717-4EC7-880F-514AAA42A885}" destId="{13F5B046-87BA-4181-8F5B-64564D275502}" srcOrd="0" destOrd="0" parTransId="{27210BA4-B280-4BAC-9E99-68A9E9A8A299}" sibTransId="{93BA95C2-E11F-4F88-AAD2-DA03FDE0FD73}"/>
    <dgm:cxn modelId="{492F8F4C-9E08-468E-A866-9835DD073D2D}" type="presOf" srcId="{B41543D5-7B2A-4FF0-9921-F5C80DCF4D1C}" destId="{61D7D7BD-F24C-4E0F-80ED-A162C394707C}" srcOrd="0" destOrd="0" presId="urn:microsoft.com/office/officeart/2005/8/layout/vList4"/>
    <dgm:cxn modelId="{FD2BFC4C-E639-42E1-A83C-0E29153B3376}" type="presOf" srcId="{7A65BE13-2717-4EC7-880F-514AAA42A885}" destId="{2428A311-8631-4B7A-A370-FF520435902F}" srcOrd="0" destOrd="0" presId="urn:microsoft.com/office/officeart/2005/8/layout/vList4"/>
    <dgm:cxn modelId="{1EFFBB76-B688-4103-9E91-EB64BFC573C6}" type="presOf" srcId="{13F5B046-87BA-4181-8F5B-64564D275502}" destId="{A9831C85-4696-4AEE-9C66-1B630C47C015}" srcOrd="1" destOrd="0" presId="urn:microsoft.com/office/officeart/2005/8/layout/vList4"/>
    <dgm:cxn modelId="{A69B5E57-4044-41A9-8560-3A41FA93FB40}" type="presOf" srcId="{13F5B046-87BA-4181-8F5B-64564D275502}" destId="{39D521FE-93F8-4736-941B-2B659824DEF4}" srcOrd="0" destOrd="0" presId="urn:microsoft.com/office/officeart/2005/8/layout/vList4"/>
    <dgm:cxn modelId="{C943918E-1423-4155-B441-46AB34BCDFC7}" srcId="{7A65BE13-2717-4EC7-880F-514AAA42A885}" destId="{B41543D5-7B2A-4FF0-9921-F5C80DCF4D1C}" srcOrd="1" destOrd="0" parTransId="{95F4B88F-55D9-4A5C-9BED-DA014BF1B0E8}" sibTransId="{8008C915-95A0-4D2A-9A83-F1AB248B14BD}"/>
    <dgm:cxn modelId="{C16E7D93-B522-4444-81A8-84260DCFAF8D}" type="presOf" srcId="{C64B907B-0497-4B63-8531-0F18D7A664D0}" destId="{9A1DEBFB-F7B7-4B38-A83C-BBF057564B41}" srcOrd="0" destOrd="0" presId="urn:microsoft.com/office/officeart/2005/8/layout/vList4"/>
    <dgm:cxn modelId="{B12F0B94-D9AD-4B37-993A-F3B019FA4031}" type="presOf" srcId="{B41543D5-7B2A-4FF0-9921-F5C80DCF4D1C}" destId="{4B959068-32C5-46F4-B986-28AAC928A395}" srcOrd="1" destOrd="0" presId="urn:microsoft.com/office/officeart/2005/8/layout/vList4"/>
    <dgm:cxn modelId="{333EDEB8-2C33-4859-A397-C23D2B71F96E}" type="presOf" srcId="{C64B907B-0497-4B63-8531-0F18D7A664D0}" destId="{891D7A36-0A78-49DD-A9D0-50E9E4148C24}" srcOrd="1" destOrd="0" presId="urn:microsoft.com/office/officeart/2005/8/layout/vList4"/>
    <dgm:cxn modelId="{2300A46E-D475-4726-BF7C-9A072AA8A1AE}" type="presParOf" srcId="{2428A311-8631-4B7A-A370-FF520435902F}" destId="{F796FA1A-AB36-4F15-A55F-54FF61F18430}" srcOrd="0" destOrd="0" presId="urn:microsoft.com/office/officeart/2005/8/layout/vList4"/>
    <dgm:cxn modelId="{8EBB8C9F-2924-45DB-AF9E-F03D0132E885}" type="presParOf" srcId="{F796FA1A-AB36-4F15-A55F-54FF61F18430}" destId="{39D521FE-93F8-4736-941B-2B659824DEF4}" srcOrd="0" destOrd="0" presId="urn:microsoft.com/office/officeart/2005/8/layout/vList4"/>
    <dgm:cxn modelId="{F9674766-941B-4EA3-88F4-2811B98750BA}" type="presParOf" srcId="{F796FA1A-AB36-4F15-A55F-54FF61F18430}" destId="{B215A1D8-5C13-408D-A61A-29C4CED75DE9}" srcOrd="1" destOrd="0" presId="urn:microsoft.com/office/officeart/2005/8/layout/vList4"/>
    <dgm:cxn modelId="{E4F754D0-6954-4F6F-8BA9-1E4DFA248B91}" type="presParOf" srcId="{F796FA1A-AB36-4F15-A55F-54FF61F18430}" destId="{A9831C85-4696-4AEE-9C66-1B630C47C015}" srcOrd="2" destOrd="0" presId="urn:microsoft.com/office/officeart/2005/8/layout/vList4"/>
    <dgm:cxn modelId="{AD2A8AEA-C853-4A6B-96F4-326D52BAB70C}" type="presParOf" srcId="{2428A311-8631-4B7A-A370-FF520435902F}" destId="{D22FF475-2812-4CCA-8F57-FD4ADC606023}" srcOrd="1" destOrd="0" presId="urn:microsoft.com/office/officeart/2005/8/layout/vList4"/>
    <dgm:cxn modelId="{231D64AC-552A-41E9-804F-6124C1CDD370}" type="presParOf" srcId="{2428A311-8631-4B7A-A370-FF520435902F}" destId="{77A2F714-5E3E-45A6-A70F-A0CDDD357FE6}" srcOrd="2" destOrd="0" presId="urn:microsoft.com/office/officeart/2005/8/layout/vList4"/>
    <dgm:cxn modelId="{45F6388C-BDD5-4D90-855F-80F232E3A052}" type="presParOf" srcId="{77A2F714-5E3E-45A6-A70F-A0CDDD357FE6}" destId="{61D7D7BD-F24C-4E0F-80ED-A162C394707C}" srcOrd="0" destOrd="0" presId="urn:microsoft.com/office/officeart/2005/8/layout/vList4"/>
    <dgm:cxn modelId="{EA1060CE-3DDF-4DC4-864B-CDDDDAABC551}" type="presParOf" srcId="{77A2F714-5E3E-45A6-A70F-A0CDDD357FE6}" destId="{0FBB4358-640F-4507-ABEA-592AB291F0FA}" srcOrd="1" destOrd="0" presId="urn:microsoft.com/office/officeart/2005/8/layout/vList4"/>
    <dgm:cxn modelId="{538B5514-5705-4934-B893-3E5B7BCEA8DA}" type="presParOf" srcId="{77A2F714-5E3E-45A6-A70F-A0CDDD357FE6}" destId="{4B959068-32C5-46F4-B986-28AAC928A395}" srcOrd="2" destOrd="0" presId="urn:microsoft.com/office/officeart/2005/8/layout/vList4"/>
    <dgm:cxn modelId="{54D23815-1073-40C6-BB65-039041EF5F51}" type="presParOf" srcId="{2428A311-8631-4B7A-A370-FF520435902F}" destId="{1B0C8BB7-D01A-43FE-932F-D0CCFFD10A42}" srcOrd="3" destOrd="0" presId="urn:microsoft.com/office/officeart/2005/8/layout/vList4"/>
    <dgm:cxn modelId="{CD9F16EC-DAD2-46AA-95FF-5133875F5C1B}" type="presParOf" srcId="{2428A311-8631-4B7A-A370-FF520435902F}" destId="{D8C19F64-2BB7-45E0-B894-820D8C093630}" srcOrd="4" destOrd="0" presId="urn:microsoft.com/office/officeart/2005/8/layout/vList4"/>
    <dgm:cxn modelId="{A307C1FB-9D9B-42EB-9523-EC75D66DF446}" type="presParOf" srcId="{D8C19F64-2BB7-45E0-B894-820D8C093630}" destId="{9A1DEBFB-F7B7-4B38-A83C-BBF057564B41}" srcOrd="0" destOrd="0" presId="urn:microsoft.com/office/officeart/2005/8/layout/vList4"/>
    <dgm:cxn modelId="{560694AA-E37C-498F-B99C-3071D7A3FD00}" type="presParOf" srcId="{D8C19F64-2BB7-45E0-B894-820D8C093630}" destId="{2DD474F0-DCE7-472B-8088-06F0F206C97A}" srcOrd="1" destOrd="0" presId="urn:microsoft.com/office/officeart/2005/8/layout/vList4"/>
    <dgm:cxn modelId="{5686B3E5-C7A8-4A7C-A6E0-1D2500C30CB0}" type="presParOf" srcId="{D8C19F64-2BB7-45E0-B894-820D8C093630}" destId="{891D7A36-0A78-49DD-A9D0-50E9E4148C24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3116720-09D2-4C01-917E-9B732D0BA383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0C1431-69A8-42D6-BE82-0C200AB2A6D6}">
      <dgm:prSet custT="1"/>
      <dgm:spPr/>
      <dgm:t>
        <a:bodyPr/>
        <a:lstStyle/>
        <a:p>
          <a:pPr algn="just"/>
          <a:r>
            <a:rPr lang="en-US" sz="2400" dirty="0"/>
            <a:t>Virtual memory virtualization is similar to the virtual memory provided by modern OS.</a:t>
          </a:r>
        </a:p>
      </dgm:t>
    </dgm:pt>
    <dgm:pt modelId="{D8597257-9A46-4129-8AD3-E4DD1D4D7999}" type="parTrans" cxnId="{A640BF23-28DD-46C1-B045-50E8FCAE2820}">
      <dgm:prSet/>
      <dgm:spPr/>
      <dgm:t>
        <a:bodyPr/>
        <a:lstStyle/>
        <a:p>
          <a:endParaRPr lang="en-US"/>
        </a:p>
      </dgm:t>
    </dgm:pt>
    <dgm:pt modelId="{5DA08324-2C38-4F15-954C-6F25AF81A850}" type="sibTrans" cxnId="{A640BF23-28DD-46C1-B045-50E8FCAE2820}">
      <dgm:prSet/>
      <dgm:spPr/>
      <dgm:t>
        <a:bodyPr/>
        <a:lstStyle/>
        <a:p>
          <a:endParaRPr lang="en-US"/>
        </a:p>
      </dgm:t>
    </dgm:pt>
    <dgm:pt modelId="{5B77CE90-C9A2-48CE-8404-A58EDCD21617}">
      <dgm:prSet custT="1"/>
      <dgm:spPr/>
      <dgm:t>
        <a:bodyPr/>
        <a:lstStyle/>
        <a:p>
          <a:pPr algn="just"/>
          <a:r>
            <a:rPr lang="en-US" sz="2400" dirty="0"/>
            <a:t>In a traditional execution environment, the OS maintains mappings of virtual  memory to machine memory using </a:t>
          </a:r>
          <a:r>
            <a:rPr lang="en-US" sz="2400" dirty="0">
              <a:solidFill>
                <a:srgbClr val="FF0000"/>
              </a:solidFill>
            </a:rPr>
            <a:t>page tables</a:t>
          </a:r>
          <a:r>
            <a:rPr lang="en-US" sz="2400" dirty="0"/>
            <a:t>, which is a </a:t>
          </a:r>
          <a:r>
            <a:rPr lang="en-US" sz="2400" dirty="0">
              <a:solidFill>
                <a:srgbClr val="FF0000"/>
              </a:solidFill>
            </a:rPr>
            <a:t>one-stage mapping</a:t>
          </a:r>
          <a:r>
            <a:rPr lang="en-US" sz="2400" dirty="0"/>
            <a:t> from virtual memory to machine memory.</a:t>
          </a:r>
        </a:p>
      </dgm:t>
    </dgm:pt>
    <dgm:pt modelId="{1AB6CE5B-075B-41CA-92FF-ED9C573C3AB1}" type="parTrans" cxnId="{8A99AB0C-B6B6-4FBD-A302-B82731D503E9}">
      <dgm:prSet/>
      <dgm:spPr/>
      <dgm:t>
        <a:bodyPr/>
        <a:lstStyle/>
        <a:p>
          <a:endParaRPr lang="en-US"/>
        </a:p>
      </dgm:t>
    </dgm:pt>
    <dgm:pt modelId="{40A6151E-DCCC-4104-B293-05ACE4AEC0DA}" type="sibTrans" cxnId="{8A99AB0C-B6B6-4FBD-A302-B82731D503E9}">
      <dgm:prSet/>
      <dgm:spPr/>
      <dgm:t>
        <a:bodyPr/>
        <a:lstStyle/>
        <a:p>
          <a:endParaRPr lang="en-US"/>
        </a:p>
      </dgm:t>
    </dgm:pt>
    <dgm:pt modelId="{BACC3498-0950-4B89-8D1E-58E69DC564F1}">
      <dgm:prSet custT="1"/>
      <dgm:spPr/>
      <dgm:t>
        <a:bodyPr/>
        <a:lstStyle/>
        <a:p>
          <a:pPr algn="just"/>
          <a:r>
            <a:rPr lang="en-US" sz="2400" dirty="0"/>
            <a:t>All modern x86 CPUs include MMU and a TLB to optimize virtual memory performance.</a:t>
          </a:r>
        </a:p>
      </dgm:t>
    </dgm:pt>
    <dgm:pt modelId="{2FC3CAFB-E118-4767-965B-707F971EA4D0}" type="parTrans" cxnId="{BE5E2B36-1313-428F-9C51-936350F29837}">
      <dgm:prSet/>
      <dgm:spPr/>
      <dgm:t>
        <a:bodyPr/>
        <a:lstStyle/>
        <a:p>
          <a:endParaRPr lang="en-US"/>
        </a:p>
      </dgm:t>
    </dgm:pt>
    <dgm:pt modelId="{E73CA361-F476-4544-A852-999B7AD2A1AC}" type="sibTrans" cxnId="{BE5E2B36-1313-428F-9C51-936350F29837}">
      <dgm:prSet/>
      <dgm:spPr/>
      <dgm:t>
        <a:bodyPr/>
        <a:lstStyle/>
        <a:p>
          <a:endParaRPr lang="en-US"/>
        </a:p>
      </dgm:t>
    </dgm:pt>
    <dgm:pt modelId="{24800234-A473-437C-8344-C59A907E0163}" type="pres">
      <dgm:prSet presAssocID="{B3116720-09D2-4C01-917E-9B732D0BA383}" presName="linear" presStyleCnt="0">
        <dgm:presLayoutVars>
          <dgm:dir/>
          <dgm:resizeHandles val="exact"/>
        </dgm:presLayoutVars>
      </dgm:prSet>
      <dgm:spPr/>
    </dgm:pt>
    <dgm:pt modelId="{301B7012-1B95-47B8-B5BC-882A8CB1B9E4}" type="pres">
      <dgm:prSet presAssocID="{050C1431-69A8-42D6-BE82-0C200AB2A6D6}" presName="comp" presStyleCnt="0"/>
      <dgm:spPr/>
    </dgm:pt>
    <dgm:pt modelId="{E1EBFDAC-DE42-4169-82AB-DD97BC540E1B}" type="pres">
      <dgm:prSet presAssocID="{050C1431-69A8-42D6-BE82-0C200AB2A6D6}" presName="box" presStyleLbl="node1" presStyleIdx="0" presStyleCnt="3" custScaleY="65749"/>
      <dgm:spPr/>
    </dgm:pt>
    <dgm:pt modelId="{49FA38B6-49AE-4FF8-89C8-3CB5FD0674FD}" type="pres">
      <dgm:prSet presAssocID="{050C1431-69A8-42D6-BE82-0C200AB2A6D6}" presName="img" presStyleLbl="fgImgPlace1" presStyleIdx="0" presStyleCnt="3" custScaleY="665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3109643A-EFB6-4662-81BC-CDF280E795C0}" type="pres">
      <dgm:prSet presAssocID="{050C1431-69A8-42D6-BE82-0C200AB2A6D6}" presName="text" presStyleLbl="node1" presStyleIdx="0" presStyleCnt="3">
        <dgm:presLayoutVars>
          <dgm:bulletEnabled val="1"/>
        </dgm:presLayoutVars>
      </dgm:prSet>
      <dgm:spPr/>
    </dgm:pt>
    <dgm:pt modelId="{7BB54A2E-63AA-4488-A1C7-1E29812583A2}" type="pres">
      <dgm:prSet presAssocID="{5DA08324-2C38-4F15-954C-6F25AF81A850}" presName="spacer" presStyleCnt="0"/>
      <dgm:spPr/>
    </dgm:pt>
    <dgm:pt modelId="{F105BD85-58FB-43E5-A9D1-303EF0DA1D07}" type="pres">
      <dgm:prSet presAssocID="{5B77CE90-C9A2-48CE-8404-A58EDCD21617}" presName="comp" presStyleCnt="0"/>
      <dgm:spPr/>
    </dgm:pt>
    <dgm:pt modelId="{DBB0C206-0266-4BC8-925C-57499FEE2AA8}" type="pres">
      <dgm:prSet presAssocID="{5B77CE90-C9A2-48CE-8404-A58EDCD21617}" presName="box" presStyleLbl="node1" presStyleIdx="1" presStyleCnt="3" custLinFactNeighborY="-4049"/>
      <dgm:spPr/>
    </dgm:pt>
    <dgm:pt modelId="{6C39AE42-7281-4CEF-BB12-E5FACCDDA24C}" type="pres">
      <dgm:prSet presAssocID="{5B77CE90-C9A2-48CE-8404-A58EDCD21617}" presName="img" presStyleLbl="fgImgPlace1" presStyleIdx="1" presStyleCnt="3" custScaleY="664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8CD006DF-4E28-4C6C-82A7-184DA042702E}" type="pres">
      <dgm:prSet presAssocID="{5B77CE90-C9A2-48CE-8404-A58EDCD21617}" presName="text" presStyleLbl="node1" presStyleIdx="1" presStyleCnt="3">
        <dgm:presLayoutVars>
          <dgm:bulletEnabled val="1"/>
        </dgm:presLayoutVars>
      </dgm:prSet>
      <dgm:spPr/>
    </dgm:pt>
    <dgm:pt modelId="{03D6AE92-8F90-4FD7-B01C-5E84FA0533CB}" type="pres">
      <dgm:prSet presAssocID="{40A6151E-DCCC-4104-B293-05ACE4AEC0DA}" presName="spacer" presStyleCnt="0"/>
      <dgm:spPr/>
    </dgm:pt>
    <dgm:pt modelId="{4FB64899-F56D-4325-AEC6-57D929ED9373}" type="pres">
      <dgm:prSet presAssocID="{BACC3498-0950-4B89-8D1E-58E69DC564F1}" presName="comp" presStyleCnt="0"/>
      <dgm:spPr/>
    </dgm:pt>
    <dgm:pt modelId="{5374B398-0B8F-47BD-BA23-078D596AE140}" type="pres">
      <dgm:prSet presAssocID="{BACC3498-0950-4B89-8D1E-58E69DC564F1}" presName="box" presStyleLbl="node1" presStyleIdx="2" presStyleCnt="3" custScaleY="132596" custLinFactNeighborX="482" custLinFactNeighborY="-9254"/>
      <dgm:spPr/>
    </dgm:pt>
    <dgm:pt modelId="{285E6124-920C-42C8-B070-BBEFC684C71D}" type="pres">
      <dgm:prSet presAssocID="{BACC3498-0950-4B89-8D1E-58E69DC564F1}" presName="img" presStyleLbl="fgImgPlace1" presStyleIdx="2" presStyleCnt="3" custScaleY="74237" custLinFactNeighborX="-2408" custLinFactNeighborY="-7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96FD3FE-2D2C-4B57-A86E-C768CECBCF0A}" type="pres">
      <dgm:prSet presAssocID="{BACC3498-0950-4B89-8D1E-58E69DC564F1}" presName="text" presStyleLbl="node1" presStyleIdx="2" presStyleCnt="3">
        <dgm:presLayoutVars>
          <dgm:bulletEnabled val="1"/>
        </dgm:presLayoutVars>
      </dgm:prSet>
      <dgm:spPr/>
    </dgm:pt>
  </dgm:ptLst>
  <dgm:cxnLst>
    <dgm:cxn modelId="{DFF3F30A-9E5E-41FD-8842-E987E611EB1B}" type="presOf" srcId="{BACC3498-0950-4B89-8D1E-58E69DC564F1}" destId="{996FD3FE-2D2C-4B57-A86E-C768CECBCF0A}" srcOrd="1" destOrd="0" presId="urn:microsoft.com/office/officeart/2005/8/layout/vList4"/>
    <dgm:cxn modelId="{8A99AB0C-B6B6-4FBD-A302-B82731D503E9}" srcId="{B3116720-09D2-4C01-917E-9B732D0BA383}" destId="{5B77CE90-C9A2-48CE-8404-A58EDCD21617}" srcOrd="1" destOrd="0" parTransId="{1AB6CE5B-075B-41CA-92FF-ED9C573C3AB1}" sibTransId="{40A6151E-DCCC-4104-B293-05ACE4AEC0DA}"/>
    <dgm:cxn modelId="{A640BF23-28DD-46C1-B045-50E8FCAE2820}" srcId="{B3116720-09D2-4C01-917E-9B732D0BA383}" destId="{050C1431-69A8-42D6-BE82-0C200AB2A6D6}" srcOrd="0" destOrd="0" parTransId="{D8597257-9A46-4129-8AD3-E4DD1D4D7999}" sibTransId="{5DA08324-2C38-4F15-954C-6F25AF81A850}"/>
    <dgm:cxn modelId="{BE5E2B36-1313-428F-9C51-936350F29837}" srcId="{B3116720-09D2-4C01-917E-9B732D0BA383}" destId="{BACC3498-0950-4B89-8D1E-58E69DC564F1}" srcOrd="2" destOrd="0" parTransId="{2FC3CAFB-E118-4767-965B-707F971EA4D0}" sibTransId="{E73CA361-F476-4544-A852-999B7AD2A1AC}"/>
    <dgm:cxn modelId="{A3B71E49-2547-4723-94C2-AECE76C5358D}" type="presOf" srcId="{B3116720-09D2-4C01-917E-9B732D0BA383}" destId="{24800234-A473-437C-8344-C59A907E0163}" srcOrd="0" destOrd="0" presId="urn:microsoft.com/office/officeart/2005/8/layout/vList4"/>
    <dgm:cxn modelId="{D84E7E6C-8258-4348-9C9A-75779D466364}" type="presOf" srcId="{050C1431-69A8-42D6-BE82-0C200AB2A6D6}" destId="{3109643A-EFB6-4662-81BC-CDF280E795C0}" srcOrd="1" destOrd="0" presId="urn:microsoft.com/office/officeart/2005/8/layout/vList4"/>
    <dgm:cxn modelId="{A2D19793-44D8-4659-8EA1-8573C18D70A4}" type="presOf" srcId="{BACC3498-0950-4B89-8D1E-58E69DC564F1}" destId="{5374B398-0B8F-47BD-BA23-078D596AE140}" srcOrd="0" destOrd="0" presId="urn:microsoft.com/office/officeart/2005/8/layout/vList4"/>
    <dgm:cxn modelId="{03689399-4761-4B67-9C4B-AD0D7C2E78F7}" type="presOf" srcId="{050C1431-69A8-42D6-BE82-0C200AB2A6D6}" destId="{E1EBFDAC-DE42-4169-82AB-DD97BC540E1B}" srcOrd="0" destOrd="0" presId="urn:microsoft.com/office/officeart/2005/8/layout/vList4"/>
    <dgm:cxn modelId="{4298679C-BAE1-4EE1-8966-9A1F48061CA8}" type="presOf" srcId="{5B77CE90-C9A2-48CE-8404-A58EDCD21617}" destId="{8CD006DF-4E28-4C6C-82A7-184DA042702E}" srcOrd="1" destOrd="0" presId="urn:microsoft.com/office/officeart/2005/8/layout/vList4"/>
    <dgm:cxn modelId="{EF74CFC0-DA10-4D57-9DBF-0E4177EB0A5C}" type="presOf" srcId="{5B77CE90-C9A2-48CE-8404-A58EDCD21617}" destId="{DBB0C206-0266-4BC8-925C-57499FEE2AA8}" srcOrd="0" destOrd="0" presId="urn:microsoft.com/office/officeart/2005/8/layout/vList4"/>
    <dgm:cxn modelId="{85D65806-001B-4DF3-A0BF-6DF6206076C1}" type="presParOf" srcId="{24800234-A473-437C-8344-C59A907E0163}" destId="{301B7012-1B95-47B8-B5BC-882A8CB1B9E4}" srcOrd="0" destOrd="0" presId="urn:microsoft.com/office/officeart/2005/8/layout/vList4"/>
    <dgm:cxn modelId="{EBE96471-50FD-4758-B00E-D1CB2BF5CD4B}" type="presParOf" srcId="{301B7012-1B95-47B8-B5BC-882A8CB1B9E4}" destId="{E1EBFDAC-DE42-4169-82AB-DD97BC540E1B}" srcOrd="0" destOrd="0" presId="urn:microsoft.com/office/officeart/2005/8/layout/vList4"/>
    <dgm:cxn modelId="{EE082A08-2C57-42ED-909F-C9A7FD1D50AA}" type="presParOf" srcId="{301B7012-1B95-47B8-B5BC-882A8CB1B9E4}" destId="{49FA38B6-49AE-4FF8-89C8-3CB5FD0674FD}" srcOrd="1" destOrd="0" presId="urn:microsoft.com/office/officeart/2005/8/layout/vList4"/>
    <dgm:cxn modelId="{1D51339A-16F0-43CC-9068-6D1C06CF3581}" type="presParOf" srcId="{301B7012-1B95-47B8-B5BC-882A8CB1B9E4}" destId="{3109643A-EFB6-4662-81BC-CDF280E795C0}" srcOrd="2" destOrd="0" presId="urn:microsoft.com/office/officeart/2005/8/layout/vList4"/>
    <dgm:cxn modelId="{8E5888BE-0DD8-4183-931D-7845851538F7}" type="presParOf" srcId="{24800234-A473-437C-8344-C59A907E0163}" destId="{7BB54A2E-63AA-4488-A1C7-1E29812583A2}" srcOrd="1" destOrd="0" presId="urn:microsoft.com/office/officeart/2005/8/layout/vList4"/>
    <dgm:cxn modelId="{27505F14-7742-49AA-B237-0D882399F828}" type="presParOf" srcId="{24800234-A473-437C-8344-C59A907E0163}" destId="{F105BD85-58FB-43E5-A9D1-303EF0DA1D07}" srcOrd="2" destOrd="0" presId="urn:microsoft.com/office/officeart/2005/8/layout/vList4"/>
    <dgm:cxn modelId="{FB2F275E-D4A3-40B5-9F19-E4CFAEEFC55C}" type="presParOf" srcId="{F105BD85-58FB-43E5-A9D1-303EF0DA1D07}" destId="{DBB0C206-0266-4BC8-925C-57499FEE2AA8}" srcOrd="0" destOrd="0" presId="urn:microsoft.com/office/officeart/2005/8/layout/vList4"/>
    <dgm:cxn modelId="{AAC3BD77-83DB-4A2A-A92E-25B300123F97}" type="presParOf" srcId="{F105BD85-58FB-43E5-A9D1-303EF0DA1D07}" destId="{6C39AE42-7281-4CEF-BB12-E5FACCDDA24C}" srcOrd="1" destOrd="0" presId="urn:microsoft.com/office/officeart/2005/8/layout/vList4"/>
    <dgm:cxn modelId="{C1814915-B6FA-4304-980A-F846EA2D8929}" type="presParOf" srcId="{F105BD85-58FB-43E5-A9D1-303EF0DA1D07}" destId="{8CD006DF-4E28-4C6C-82A7-184DA042702E}" srcOrd="2" destOrd="0" presId="urn:microsoft.com/office/officeart/2005/8/layout/vList4"/>
    <dgm:cxn modelId="{E3DF4827-3D32-47F7-83A2-D07EE7B3F441}" type="presParOf" srcId="{24800234-A473-437C-8344-C59A907E0163}" destId="{03D6AE92-8F90-4FD7-B01C-5E84FA0533CB}" srcOrd="3" destOrd="0" presId="urn:microsoft.com/office/officeart/2005/8/layout/vList4"/>
    <dgm:cxn modelId="{DE4802EC-1808-4460-A0FB-53004C681B9A}" type="presParOf" srcId="{24800234-A473-437C-8344-C59A907E0163}" destId="{4FB64899-F56D-4325-AEC6-57D929ED9373}" srcOrd="4" destOrd="0" presId="urn:microsoft.com/office/officeart/2005/8/layout/vList4"/>
    <dgm:cxn modelId="{0D4CF419-690C-4A9B-BD98-C323A50B0864}" type="presParOf" srcId="{4FB64899-F56D-4325-AEC6-57D929ED9373}" destId="{5374B398-0B8F-47BD-BA23-078D596AE140}" srcOrd="0" destOrd="0" presId="urn:microsoft.com/office/officeart/2005/8/layout/vList4"/>
    <dgm:cxn modelId="{8554E435-AF67-45E8-BBCA-3DD4F51F0306}" type="presParOf" srcId="{4FB64899-F56D-4325-AEC6-57D929ED9373}" destId="{285E6124-920C-42C8-B070-BBEFC684C71D}" srcOrd="1" destOrd="0" presId="urn:microsoft.com/office/officeart/2005/8/layout/vList4"/>
    <dgm:cxn modelId="{74D40398-5905-40B9-A004-F962E072DD13}" type="presParOf" srcId="{4FB64899-F56D-4325-AEC6-57D929ED9373}" destId="{996FD3FE-2D2C-4B57-A86E-C768CECBCF0A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EF71738-C6A9-48AC-B66E-3CDBA88A3FF2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0E734E6-E3CD-49F2-8831-C6978E7984AF}">
      <dgm:prSet custT="1"/>
      <dgm:spPr/>
      <dgm:t>
        <a:bodyPr/>
        <a:lstStyle/>
        <a:p>
          <a:pPr algn="just"/>
          <a:r>
            <a:rPr lang="en-US" sz="2400" dirty="0"/>
            <a:t>However, in a virtual execution environment, virtual memory virtualization involves </a:t>
          </a:r>
          <a:r>
            <a:rPr lang="en-US" sz="2400" dirty="0">
              <a:solidFill>
                <a:srgbClr val="FF0000"/>
              </a:solidFill>
            </a:rPr>
            <a:t>sharing the physical memory in RAM </a:t>
          </a:r>
          <a:r>
            <a:rPr lang="en-US" sz="2400" dirty="0"/>
            <a:t>and </a:t>
          </a:r>
          <a:r>
            <a:rPr lang="en-US" sz="2400" dirty="0">
              <a:solidFill>
                <a:srgbClr val="FF0000"/>
              </a:solidFill>
            </a:rPr>
            <a:t>dynamically allocating it to the physical  memory of the VMs</a:t>
          </a:r>
          <a:r>
            <a:rPr lang="en-US" sz="2400" dirty="0"/>
            <a:t>.</a:t>
          </a:r>
        </a:p>
      </dgm:t>
    </dgm:pt>
    <dgm:pt modelId="{D7704E27-98AD-40E9-AFB5-EA59E47E97F6}" type="parTrans" cxnId="{4A56DDD5-2DF3-429A-80A9-20AD2B524348}">
      <dgm:prSet/>
      <dgm:spPr/>
      <dgm:t>
        <a:bodyPr/>
        <a:lstStyle/>
        <a:p>
          <a:endParaRPr lang="en-US"/>
        </a:p>
      </dgm:t>
    </dgm:pt>
    <dgm:pt modelId="{684037EB-F209-4580-BD56-A54241F0C071}" type="sibTrans" cxnId="{4A56DDD5-2DF3-429A-80A9-20AD2B524348}">
      <dgm:prSet/>
      <dgm:spPr/>
      <dgm:t>
        <a:bodyPr/>
        <a:lstStyle/>
        <a:p>
          <a:endParaRPr lang="en-US"/>
        </a:p>
      </dgm:t>
    </dgm:pt>
    <dgm:pt modelId="{37D711B8-B217-4E13-BAB9-9C02702016B7}">
      <dgm:prSet custT="1"/>
      <dgm:spPr/>
      <dgm:t>
        <a:bodyPr/>
        <a:lstStyle/>
        <a:p>
          <a:pPr algn="just"/>
          <a:r>
            <a:rPr lang="en-US" sz="2400" dirty="0"/>
            <a:t>That means a </a:t>
          </a:r>
          <a:r>
            <a:rPr lang="en-US" sz="2400" dirty="0">
              <a:solidFill>
                <a:srgbClr val="FF0000"/>
              </a:solidFill>
            </a:rPr>
            <a:t>two-stage mapping </a:t>
          </a:r>
          <a:r>
            <a:rPr lang="en-US" sz="2400" dirty="0"/>
            <a:t>process should be </a:t>
          </a:r>
          <a:r>
            <a:rPr lang="en-US" sz="2400" dirty="0">
              <a:solidFill>
                <a:srgbClr val="FF0000"/>
              </a:solidFill>
            </a:rPr>
            <a:t>maintained by the guest OS </a:t>
          </a:r>
          <a:r>
            <a:rPr lang="en-US" sz="2400" dirty="0"/>
            <a:t>and </a:t>
          </a:r>
          <a:r>
            <a:rPr lang="en-US" sz="2400" dirty="0">
              <a:solidFill>
                <a:srgbClr val="FF0000"/>
              </a:solidFill>
            </a:rPr>
            <a:t>the VMM</a:t>
          </a:r>
          <a:r>
            <a:rPr lang="en-US" sz="2400" dirty="0"/>
            <a:t>, respectively: virtual memory to physical memory and physical memory to machine memory.</a:t>
          </a:r>
        </a:p>
      </dgm:t>
    </dgm:pt>
    <dgm:pt modelId="{7CB8CE35-A1D1-40AC-B003-BE232F4673B5}" type="parTrans" cxnId="{FF849D30-0817-4A65-8331-50D2A6407353}">
      <dgm:prSet/>
      <dgm:spPr/>
      <dgm:t>
        <a:bodyPr/>
        <a:lstStyle/>
        <a:p>
          <a:endParaRPr lang="en-US"/>
        </a:p>
      </dgm:t>
    </dgm:pt>
    <dgm:pt modelId="{11CCB4CD-4147-4B96-A367-AD83D303D282}" type="sibTrans" cxnId="{FF849D30-0817-4A65-8331-50D2A6407353}">
      <dgm:prSet/>
      <dgm:spPr/>
      <dgm:t>
        <a:bodyPr/>
        <a:lstStyle/>
        <a:p>
          <a:endParaRPr lang="en-US"/>
        </a:p>
      </dgm:t>
    </dgm:pt>
    <dgm:pt modelId="{FAC1A2C0-440D-4BBF-A0BD-FDCE31E89B6C}" type="pres">
      <dgm:prSet presAssocID="{4EF71738-C6A9-48AC-B66E-3CDBA88A3FF2}" presName="linear" presStyleCnt="0">
        <dgm:presLayoutVars>
          <dgm:dir/>
          <dgm:resizeHandles val="exact"/>
        </dgm:presLayoutVars>
      </dgm:prSet>
      <dgm:spPr/>
    </dgm:pt>
    <dgm:pt modelId="{A4D2C541-7418-4720-BCEA-F67B66A98043}" type="pres">
      <dgm:prSet presAssocID="{20E734E6-E3CD-49F2-8831-C6978E7984AF}" presName="comp" presStyleCnt="0"/>
      <dgm:spPr/>
    </dgm:pt>
    <dgm:pt modelId="{BDADFAA0-36AC-48A7-9077-FBE57256980B}" type="pres">
      <dgm:prSet presAssocID="{20E734E6-E3CD-49F2-8831-C6978E7984AF}" presName="box" presStyleLbl="node1" presStyleIdx="0" presStyleCnt="2"/>
      <dgm:spPr/>
    </dgm:pt>
    <dgm:pt modelId="{2C1B9571-14EF-4A06-BF19-76E0F22EFB6F}" type="pres">
      <dgm:prSet presAssocID="{20E734E6-E3CD-49F2-8831-C6978E7984AF}" presName="img" presStyleLbl="fgImgPlace1" presStyleIdx="0" presStyleCnt="2" custScaleY="67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674A4688-B8A8-4EB1-A831-5B59A1780F17}" type="pres">
      <dgm:prSet presAssocID="{20E734E6-E3CD-49F2-8831-C6978E7984AF}" presName="text" presStyleLbl="node1" presStyleIdx="0" presStyleCnt="2">
        <dgm:presLayoutVars>
          <dgm:bulletEnabled val="1"/>
        </dgm:presLayoutVars>
      </dgm:prSet>
      <dgm:spPr/>
    </dgm:pt>
    <dgm:pt modelId="{62574040-A54B-464D-9116-57C8B359CC1D}" type="pres">
      <dgm:prSet presAssocID="{684037EB-F209-4580-BD56-A54241F0C071}" presName="spacer" presStyleCnt="0"/>
      <dgm:spPr/>
    </dgm:pt>
    <dgm:pt modelId="{79E5A21F-69B6-4280-950E-46618B66B226}" type="pres">
      <dgm:prSet presAssocID="{37D711B8-B217-4E13-BAB9-9C02702016B7}" presName="comp" presStyleCnt="0"/>
      <dgm:spPr/>
    </dgm:pt>
    <dgm:pt modelId="{78F061AC-4D9D-4525-9DC8-C7C1062B44B2}" type="pres">
      <dgm:prSet presAssocID="{37D711B8-B217-4E13-BAB9-9C02702016B7}" presName="box" presStyleLbl="node1" presStyleIdx="1" presStyleCnt="2" custLinFactNeighborY="-6953"/>
      <dgm:spPr/>
    </dgm:pt>
    <dgm:pt modelId="{DACEFFA1-22C3-422B-ADD5-5BE9BBC64E82}" type="pres">
      <dgm:prSet presAssocID="{37D711B8-B217-4E13-BAB9-9C02702016B7}" presName="img" presStyleLbl="fgImgPlace1" presStyleIdx="1" presStyleCnt="2" custScaleY="61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F00B04D-5A23-491F-BE44-989B4F763106}" type="pres">
      <dgm:prSet presAssocID="{37D711B8-B217-4E13-BAB9-9C02702016B7}" presName="text" presStyleLbl="node1" presStyleIdx="1" presStyleCnt="2">
        <dgm:presLayoutVars>
          <dgm:bulletEnabled val="1"/>
        </dgm:presLayoutVars>
      </dgm:prSet>
      <dgm:spPr/>
    </dgm:pt>
  </dgm:ptLst>
  <dgm:cxnLst>
    <dgm:cxn modelId="{834F1B0B-2E71-40A4-8C7E-3EC09F739870}" type="presOf" srcId="{20E734E6-E3CD-49F2-8831-C6978E7984AF}" destId="{BDADFAA0-36AC-48A7-9077-FBE57256980B}" srcOrd="0" destOrd="0" presId="urn:microsoft.com/office/officeart/2005/8/layout/vList4"/>
    <dgm:cxn modelId="{CBE44D1D-DED3-47A1-980F-996D1E70AE0B}" type="presOf" srcId="{4EF71738-C6A9-48AC-B66E-3CDBA88A3FF2}" destId="{FAC1A2C0-440D-4BBF-A0BD-FDCE31E89B6C}" srcOrd="0" destOrd="0" presId="urn:microsoft.com/office/officeart/2005/8/layout/vList4"/>
    <dgm:cxn modelId="{FF849D30-0817-4A65-8331-50D2A6407353}" srcId="{4EF71738-C6A9-48AC-B66E-3CDBA88A3FF2}" destId="{37D711B8-B217-4E13-BAB9-9C02702016B7}" srcOrd="1" destOrd="0" parTransId="{7CB8CE35-A1D1-40AC-B003-BE232F4673B5}" sibTransId="{11CCB4CD-4147-4B96-A367-AD83D303D282}"/>
    <dgm:cxn modelId="{8A61EE7B-5DC1-4313-A590-DEC8E503CC8B}" type="presOf" srcId="{37D711B8-B217-4E13-BAB9-9C02702016B7}" destId="{78F061AC-4D9D-4525-9DC8-C7C1062B44B2}" srcOrd="0" destOrd="0" presId="urn:microsoft.com/office/officeart/2005/8/layout/vList4"/>
    <dgm:cxn modelId="{4A56DDD5-2DF3-429A-80A9-20AD2B524348}" srcId="{4EF71738-C6A9-48AC-B66E-3CDBA88A3FF2}" destId="{20E734E6-E3CD-49F2-8831-C6978E7984AF}" srcOrd="0" destOrd="0" parTransId="{D7704E27-98AD-40E9-AFB5-EA59E47E97F6}" sibTransId="{684037EB-F209-4580-BD56-A54241F0C071}"/>
    <dgm:cxn modelId="{D213DEE3-D992-4CAD-9716-BBC749330E34}" type="presOf" srcId="{20E734E6-E3CD-49F2-8831-C6978E7984AF}" destId="{674A4688-B8A8-4EB1-A831-5B59A1780F17}" srcOrd="1" destOrd="0" presId="urn:microsoft.com/office/officeart/2005/8/layout/vList4"/>
    <dgm:cxn modelId="{44EDB7FE-3811-4AE6-84AA-FF6614E11309}" type="presOf" srcId="{37D711B8-B217-4E13-BAB9-9C02702016B7}" destId="{FF00B04D-5A23-491F-BE44-989B4F763106}" srcOrd="1" destOrd="0" presId="urn:microsoft.com/office/officeart/2005/8/layout/vList4"/>
    <dgm:cxn modelId="{0CE5CDBC-A5C9-4A64-85D1-5CF6FFAF5680}" type="presParOf" srcId="{FAC1A2C0-440D-4BBF-A0BD-FDCE31E89B6C}" destId="{A4D2C541-7418-4720-BCEA-F67B66A98043}" srcOrd="0" destOrd="0" presId="urn:microsoft.com/office/officeart/2005/8/layout/vList4"/>
    <dgm:cxn modelId="{15E26A03-2E51-403B-9265-21B887E1B971}" type="presParOf" srcId="{A4D2C541-7418-4720-BCEA-F67B66A98043}" destId="{BDADFAA0-36AC-48A7-9077-FBE57256980B}" srcOrd="0" destOrd="0" presId="urn:microsoft.com/office/officeart/2005/8/layout/vList4"/>
    <dgm:cxn modelId="{4BFE1370-6C15-441D-B4D2-1BF681DC08C6}" type="presParOf" srcId="{A4D2C541-7418-4720-BCEA-F67B66A98043}" destId="{2C1B9571-14EF-4A06-BF19-76E0F22EFB6F}" srcOrd="1" destOrd="0" presId="urn:microsoft.com/office/officeart/2005/8/layout/vList4"/>
    <dgm:cxn modelId="{9868E7C2-75D4-46A7-94F2-44C3386F081A}" type="presParOf" srcId="{A4D2C541-7418-4720-BCEA-F67B66A98043}" destId="{674A4688-B8A8-4EB1-A831-5B59A1780F17}" srcOrd="2" destOrd="0" presId="urn:microsoft.com/office/officeart/2005/8/layout/vList4"/>
    <dgm:cxn modelId="{F1BBF885-8E2D-4F62-9879-308A024558CC}" type="presParOf" srcId="{FAC1A2C0-440D-4BBF-A0BD-FDCE31E89B6C}" destId="{62574040-A54B-464D-9116-57C8B359CC1D}" srcOrd="1" destOrd="0" presId="urn:microsoft.com/office/officeart/2005/8/layout/vList4"/>
    <dgm:cxn modelId="{6D573A5B-81CD-4B61-A0E7-EAEDAC497668}" type="presParOf" srcId="{FAC1A2C0-440D-4BBF-A0BD-FDCE31E89B6C}" destId="{79E5A21F-69B6-4280-950E-46618B66B226}" srcOrd="2" destOrd="0" presId="urn:microsoft.com/office/officeart/2005/8/layout/vList4"/>
    <dgm:cxn modelId="{2F3CF675-54FB-4718-BB23-ABA043832D2F}" type="presParOf" srcId="{79E5A21F-69B6-4280-950E-46618B66B226}" destId="{78F061AC-4D9D-4525-9DC8-C7C1062B44B2}" srcOrd="0" destOrd="0" presId="urn:microsoft.com/office/officeart/2005/8/layout/vList4"/>
    <dgm:cxn modelId="{77DFB217-1B42-4446-988D-1400A16AC912}" type="presParOf" srcId="{79E5A21F-69B6-4280-950E-46618B66B226}" destId="{DACEFFA1-22C3-422B-ADD5-5BE9BBC64E82}" srcOrd="1" destOrd="0" presId="urn:microsoft.com/office/officeart/2005/8/layout/vList4"/>
    <dgm:cxn modelId="{BA567CF6-549B-430F-9FDC-953236A0667B}" type="presParOf" srcId="{79E5A21F-69B6-4280-950E-46618B66B226}" destId="{FF00B04D-5A23-491F-BE44-989B4F763106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79C8848-78E5-4CB9-9FC2-DBB437F9690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86D2D9-8A7F-4848-9CE5-9586BDF6520B}">
      <dgm:prSet custT="1"/>
      <dgm:spPr/>
      <dgm:t>
        <a:bodyPr/>
        <a:lstStyle/>
        <a:p>
          <a:r>
            <a:rPr lang="en-US" sz="2400" dirty="0"/>
            <a:t>I/O virtualization involves managing the routing of I/O requests between virtual</a:t>
          </a:r>
        </a:p>
      </dgm:t>
    </dgm:pt>
    <dgm:pt modelId="{A5C0304B-FF6A-49AD-980A-4541794CCE67}" type="parTrans" cxnId="{750AA6C2-FB07-4386-8762-1857BDBBCFA3}">
      <dgm:prSet/>
      <dgm:spPr/>
      <dgm:t>
        <a:bodyPr/>
        <a:lstStyle/>
        <a:p>
          <a:endParaRPr lang="en-US"/>
        </a:p>
      </dgm:t>
    </dgm:pt>
    <dgm:pt modelId="{1FF5F578-6A6F-4BEF-9BBA-79F73AC1C39D}" type="sibTrans" cxnId="{750AA6C2-FB07-4386-8762-1857BDBBCFA3}">
      <dgm:prSet/>
      <dgm:spPr/>
      <dgm:t>
        <a:bodyPr/>
        <a:lstStyle/>
        <a:p>
          <a:endParaRPr lang="en-US"/>
        </a:p>
      </dgm:t>
    </dgm:pt>
    <dgm:pt modelId="{59C5C1A6-D07B-47C9-B89A-598F93F28B15}">
      <dgm:prSet custT="1"/>
      <dgm:spPr/>
      <dgm:t>
        <a:bodyPr/>
        <a:lstStyle/>
        <a:p>
          <a:r>
            <a:rPr lang="en-US" sz="2400" dirty="0"/>
            <a:t>devices and the shared physical hardware.</a:t>
          </a:r>
        </a:p>
      </dgm:t>
    </dgm:pt>
    <dgm:pt modelId="{F2B45298-818E-4E5F-BCBB-DE496A51E126}" type="parTrans" cxnId="{DA63FC65-ADC3-49EE-BF11-133FAC704716}">
      <dgm:prSet/>
      <dgm:spPr/>
      <dgm:t>
        <a:bodyPr/>
        <a:lstStyle/>
        <a:p>
          <a:endParaRPr lang="en-US"/>
        </a:p>
      </dgm:t>
    </dgm:pt>
    <dgm:pt modelId="{4AF808AA-8C8A-4F36-A310-BB3AF95D4F42}" type="sibTrans" cxnId="{DA63FC65-ADC3-49EE-BF11-133FAC704716}">
      <dgm:prSet/>
      <dgm:spPr/>
      <dgm:t>
        <a:bodyPr/>
        <a:lstStyle/>
        <a:p>
          <a:endParaRPr lang="en-US"/>
        </a:p>
      </dgm:t>
    </dgm:pt>
    <dgm:pt modelId="{AB857FE9-E062-499D-8A20-3E5DBC465CC4}">
      <dgm:prSet custT="1"/>
      <dgm:spPr/>
      <dgm:t>
        <a:bodyPr/>
        <a:lstStyle/>
        <a:p>
          <a:r>
            <a:rPr lang="en-US" sz="2400" dirty="0"/>
            <a:t>There are three ways to implement I/O virtualization: full device emulation, para-virtualization, and direct I/O.</a:t>
          </a:r>
        </a:p>
      </dgm:t>
    </dgm:pt>
    <dgm:pt modelId="{FDDC2982-C4E4-4998-AE35-53A3728B4C62}" type="parTrans" cxnId="{B2F25077-FABC-44BF-9DCF-324A1A40F5D0}">
      <dgm:prSet/>
      <dgm:spPr/>
      <dgm:t>
        <a:bodyPr/>
        <a:lstStyle/>
        <a:p>
          <a:endParaRPr lang="en-US"/>
        </a:p>
      </dgm:t>
    </dgm:pt>
    <dgm:pt modelId="{3883F0BB-E0D2-421D-8771-802322C55B20}" type="sibTrans" cxnId="{B2F25077-FABC-44BF-9DCF-324A1A40F5D0}">
      <dgm:prSet/>
      <dgm:spPr/>
      <dgm:t>
        <a:bodyPr/>
        <a:lstStyle/>
        <a:p>
          <a:endParaRPr lang="en-US"/>
        </a:p>
      </dgm:t>
    </dgm:pt>
    <dgm:pt modelId="{1095999A-E575-40AF-8D86-767CEB17001C}">
      <dgm:prSet custT="1"/>
      <dgm:spPr/>
      <dgm:t>
        <a:bodyPr/>
        <a:lstStyle/>
        <a:p>
          <a:r>
            <a:rPr lang="en-US" sz="2400" dirty="0"/>
            <a:t>I/O virtualization. Generally, this approach emulates well-known, real-world devices.</a:t>
          </a:r>
        </a:p>
      </dgm:t>
    </dgm:pt>
    <dgm:pt modelId="{F0E5AFB6-1938-4AFF-8739-97B242C7285A}" type="parTrans" cxnId="{5C85A3F3-C619-4F72-BDF2-0E9DC3859F53}">
      <dgm:prSet/>
      <dgm:spPr/>
      <dgm:t>
        <a:bodyPr/>
        <a:lstStyle/>
        <a:p>
          <a:endParaRPr lang="en-US"/>
        </a:p>
      </dgm:t>
    </dgm:pt>
    <dgm:pt modelId="{5526B767-94FB-423A-BF43-7B4C42979402}" type="sibTrans" cxnId="{5C85A3F3-C619-4F72-BDF2-0E9DC3859F53}">
      <dgm:prSet/>
      <dgm:spPr/>
      <dgm:t>
        <a:bodyPr/>
        <a:lstStyle/>
        <a:p>
          <a:endParaRPr lang="en-US"/>
        </a:p>
      </dgm:t>
    </dgm:pt>
    <dgm:pt modelId="{CD36C769-AEA9-482F-B4D1-937B490A7632}">
      <dgm:prSet custT="1"/>
      <dgm:spPr/>
      <dgm:t>
        <a:bodyPr/>
        <a:lstStyle/>
        <a:p>
          <a:r>
            <a:rPr lang="en-US" sz="2400" dirty="0"/>
            <a:t>All the functions of a device or bus infrastructure, such as device enumeration, identification, interrupts, and DMA, are replicated in software. This software is located in the VMM and acts as a virtual device.</a:t>
          </a:r>
        </a:p>
      </dgm:t>
    </dgm:pt>
    <dgm:pt modelId="{8D9A69E6-4370-42C0-B61A-C0099CE2851A}" type="parTrans" cxnId="{84A55311-89A4-45F8-90BF-25419F685EFB}">
      <dgm:prSet/>
      <dgm:spPr/>
      <dgm:t>
        <a:bodyPr/>
        <a:lstStyle/>
        <a:p>
          <a:endParaRPr lang="en-US"/>
        </a:p>
      </dgm:t>
    </dgm:pt>
    <dgm:pt modelId="{8096ACBC-CA6A-4181-9FF7-9715B058504B}" type="sibTrans" cxnId="{84A55311-89A4-45F8-90BF-25419F685EFB}">
      <dgm:prSet/>
      <dgm:spPr/>
      <dgm:t>
        <a:bodyPr/>
        <a:lstStyle/>
        <a:p>
          <a:endParaRPr lang="en-US"/>
        </a:p>
      </dgm:t>
    </dgm:pt>
    <dgm:pt modelId="{1EB07FC5-ED36-46F2-BC15-ECB98C62724A}" type="pres">
      <dgm:prSet presAssocID="{C79C8848-78E5-4CB9-9FC2-DBB437F96905}" presName="linear" presStyleCnt="0">
        <dgm:presLayoutVars>
          <dgm:dir/>
          <dgm:resizeHandles val="exact"/>
        </dgm:presLayoutVars>
      </dgm:prSet>
      <dgm:spPr/>
    </dgm:pt>
    <dgm:pt modelId="{A32DBE5F-A3B1-4788-BD9D-B2A72893C444}" type="pres">
      <dgm:prSet presAssocID="{1E86D2D9-8A7F-4848-9CE5-9586BDF6520B}" presName="comp" presStyleCnt="0"/>
      <dgm:spPr/>
    </dgm:pt>
    <dgm:pt modelId="{018CD507-90F4-4DAE-8765-622DA315E39F}" type="pres">
      <dgm:prSet presAssocID="{1E86D2D9-8A7F-4848-9CE5-9586BDF6520B}" presName="box" presStyleLbl="node1" presStyleIdx="0" presStyleCnt="5"/>
      <dgm:spPr/>
    </dgm:pt>
    <dgm:pt modelId="{808F2B2E-3AD0-409D-A09C-4E2F18AB7F5B}" type="pres">
      <dgm:prSet presAssocID="{1E86D2D9-8A7F-4848-9CE5-9586BDF6520B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D6FC1BF2-9603-4AE2-A817-62F6FA194F21}" type="pres">
      <dgm:prSet presAssocID="{1E86D2D9-8A7F-4848-9CE5-9586BDF6520B}" presName="text" presStyleLbl="node1" presStyleIdx="0" presStyleCnt="5">
        <dgm:presLayoutVars>
          <dgm:bulletEnabled val="1"/>
        </dgm:presLayoutVars>
      </dgm:prSet>
      <dgm:spPr/>
    </dgm:pt>
    <dgm:pt modelId="{EEEC347D-31BB-453A-8256-662DE4C81B82}" type="pres">
      <dgm:prSet presAssocID="{1FF5F578-6A6F-4BEF-9BBA-79F73AC1C39D}" presName="spacer" presStyleCnt="0"/>
      <dgm:spPr/>
    </dgm:pt>
    <dgm:pt modelId="{34D8EC40-A092-4A7E-B2A7-58428FBE7BDE}" type="pres">
      <dgm:prSet presAssocID="{59C5C1A6-D07B-47C9-B89A-598F93F28B15}" presName="comp" presStyleCnt="0"/>
      <dgm:spPr/>
    </dgm:pt>
    <dgm:pt modelId="{EB5DF958-0AAF-42B8-BEB8-06C12F5F7397}" type="pres">
      <dgm:prSet presAssocID="{59C5C1A6-D07B-47C9-B89A-598F93F28B15}" presName="box" presStyleLbl="node1" presStyleIdx="1" presStyleCnt="5" custScaleY="62117" custLinFactNeighborY="-13762"/>
      <dgm:spPr/>
    </dgm:pt>
    <dgm:pt modelId="{20D072F0-FA32-415E-A271-F168325F9669}" type="pres">
      <dgm:prSet presAssocID="{59C5C1A6-D07B-47C9-B89A-598F93F28B15}" presName="img" presStyleLbl="fgImgPlace1" presStyleIdx="1" presStyleCnt="5" custScaleY="697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1B39E230-9721-4593-AD4F-97BB4AD55B91}" type="pres">
      <dgm:prSet presAssocID="{59C5C1A6-D07B-47C9-B89A-598F93F28B15}" presName="text" presStyleLbl="node1" presStyleIdx="1" presStyleCnt="5">
        <dgm:presLayoutVars>
          <dgm:bulletEnabled val="1"/>
        </dgm:presLayoutVars>
      </dgm:prSet>
      <dgm:spPr/>
    </dgm:pt>
    <dgm:pt modelId="{09F882E3-9A65-4204-9EAF-515A4F15AF17}" type="pres">
      <dgm:prSet presAssocID="{4AF808AA-8C8A-4F36-A310-BB3AF95D4F42}" presName="spacer" presStyleCnt="0"/>
      <dgm:spPr/>
    </dgm:pt>
    <dgm:pt modelId="{E7AD9E48-EE69-44A6-8338-62E05B2373B3}" type="pres">
      <dgm:prSet presAssocID="{AB857FE9-E062-499D-8A20-3E5DBC465CC4}" presName="comp" presStyleCnt="0"/>
      <dgm:spPr/>
    </dgm:pt>
    <dgm:pt modelId="{35BAD44C-8CCE-4485-9724-E060C517AA94}" type="pres">
      <dgm:prSet presAssocID="{AB857FE9-E062-499D-8A20-3E5DBC465CC4}" presName="box" presStyleLbl="node1" presStyleIdx="2" presStyleCnt="5" custScaleY="72547" custLinFactNeighborY="-13289"/>
      <dgm:spPr/>
    </dgm:pt>
    <dgm:pt modelId="{DFC34836-0DA7-4A1A-9ECC-39D07EDF46A2}" type="pres">
      <dgm:prSet presAssocID="{AB857FE9-E062-499D-8A20-3E5DBC465CC4}" presName="img" presStyleLbl="fgImgPlace1" presStyleIdx="2" presStyleCnt="5" custScaleY="756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77A8F9CB-A5C3-4085-B071-1B7D4B79773A}" type="pres">
      <dgm:prSet presAssocID="{AB857FE9-E062-499D-8A20-3E5DBC465CC4}" presName="text" presStyleLbl="node1" presStyleIdx="2" presStyleCnt="5">
        <dgm:presLayoutVars>
          <dgm:bulletEnabled val="1"/>
        </dgm:presLayoutVars>
      </dgm:prSet>
      <dgm:spPr/>
    </dgm:pt>
    <dgm:pt modelId="{349A3EFA-05F6-4C1C-8D85-2B71789F652A}" type="pres">
      <dgm:prSet presAssocID="{3883F0BB-E0D2-421D-8771-802322C55B20}" presName="spacer" presStyleCnt="0"/>
      <dgm:spPr/>
    </dgm:pt>
    <dgm:pt modelId="{27F7F8DA-CE99-4AC0-8BB5-5C5CB57F231D}" type="pres">
      <dgm:prSet presAssocID="{1095999A-E575-40AF-8D86-767CEB17001C}" presName="comp" presStyleCnt="0"/>
      <dgm:spPr/>
    </dgm:pt>
    <dgm:pt modelId="{E92FB4D7-C60B-4FA9-8236-42F8B9511411}" type="pres">
      <dgm:prSet presAssocID="{1095999A-E575-40AF-8D86-767CEB17001C}" presName="box" presStyleLbl="node1" presStyleIdx="3" presStyleCnt="5" custScaleY="67007" custLinFactNeighborY="-13707"/>
      <dgm:spPr/>
    </dgm:pt>
    <dgm:pt modelId="{0D78A8AE-75A2-4836-9752-64C7762BD6A8}" type="pres">
      <dgm:prSet presAssocID="{1095999A-E575-40AF-8D86-767CEB17001C}" presName="img" presStyleLbl="fgImgPlace1" presStyleIdx="3" presStyleCnt="5" custScaleY="597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EF39D4A6-45BC-42D1-BBF2-046310232D77}" type="pres">
      <dgm:prSet presAssocID="{1095999A-E575-40AF-8D86-767CEB17001C}" presName="text" presStyleLbl="node1" presStyleIdx="3" presStyleCnt="5">
        <dgm:presLayoutVars>
          <dgm:bulletEnabled val="1"/>
        </dgm:presLayoutVars>
      </dgm:prSet>
      <dgm:spPr/>
    </dgm:pt>
    <dgm:pt modelId="{502AD954-6240-4882-949B-A3DDE18063E5}" type="pres">
      <dgm:prSet presAssocID="{5526B767-94FB-423A-BF43-7B4C42979402}" presName="spacer" presStyleCnt="0"/>
      <dgm:spPr/>
    </dgm:pt>
    <dgm:pt modelId="{970E3ADF-262D-438F-9571-A6AFB91104AE}" type="pres">
      <dgm:prSet presAssocID="{CD36C769-AEA9-482F-B4D1-937B490A7632}" presName="comp" presStyleCnt="0"/>
      <dgm:spPr/>
    </dgm:pt>
    <dgm:pt modelId="{0AFA0352-7A29-42A6-83EF-DD6E68D4D585}" type="pres">
      <dgm:prSet presAssocID="{CD36C769-AEA9-482F-B4D1-937B490A7632}" presName="box" presStyleLbl="node1" presStyleIdx="4" presStyleCnt="5" custScaleY="151074"/>
      <dgm:spPr/>
    </dgm:pt>
    <dgm:pt modelId="{609A9D4A-3ADF-4442-9F6A-E1D9B9600A22}" type="pres">
      <dgm:prSet presAssocID="{CD36C769-AEA9-482F-B4D1-937B490A7632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E6BE2856-E366-44EC-85DA-E078635D8421}" type="pres">
      <dgm:prSet presAssocID="{CD36C769-AEA9-482F-B4D1-937B490A7632}" presName="text" presStyleLbl="node1" presStyleIdx="4" presStyleCnt="5">
        <dgm:presLayoutVars>
          <dgm:bulletEnabled val="1"/>
        </dgm:presLayoutVars>
      </dgm:prSet>
      <dgm:spPr/>
    </dgm:pt>
  </dgm:ptLst>
  <dgm:cxnLst>
    <dgm:cxn modelId="{84A55311-89A4-45F8-90BF-25419F685EFB}" srcId="{C79C8848-78E5-4CB9-9FC2-DBB437F96905}" destId="{CD36C769-AEA9-482F-B4D1-937B490A7632}" srcOrd="4" destOrd="0" parTransId="{8D9A69E6-4370-42C0-B61A-C0099CE2851A}" sibTransId="{8096ACBC-CA6A-4181-9FF7-9715B058504B}"/>
    <dgm:cxn modelId="{1E805D16-E36B-4F8C-85DF-C7AB1E0411E5}" type="presOf" srcId="{1095999A-E575-40AF-8D86-767CEB17001C}" destId="{E92FB4D7-C60B-4FA9-8236-42F8B9511411}" srcOrd="0" destOrd="0" presId="urn:microsoft.com/office/officeart/2005/8/layout/vList4"/>
    <dgm:cxn modelId="{AFE9EA31-332A-4BE0-900A-3DF779DF30B2}" type="presOf" srcId="{1E86D2D9-8A7F-4848-9CE5-9586BDF6520B}" destId="{D6FC1BF2-9603-4AE2-A817-62F6FA194F21}" srcOrd="1" destOrd="0" presId="urn:microsoft.com/office/officeart/2005/8/layout/vList4"/>
    <dgm:cxn modelId="{D170B860-5FF5-49C9-8AF5-F22DD9CB3C33}" type="presOf" srcId="{59C5C1A6-D07B-47C9-B89A-598F93F28B15}" destId="{1B39E230-9721-4593-AD4F-97BB4AD55B91}" srcOrd="1" destOrd="0" presId="urn:microsoft.com/office/officeart/2005/8/layout/vList4"/>
    <dgm:cxn modelId="{EF32F242-455D-4D10-AC01-6EFE779C8F35}" type="presOf" srcId="{1095999A-E575-40AF-8D86-767CEB17001C}" destId="{EF39D4A6-45BC-42D1-BBF2-046310232D77}" srcOrd="1" destOrd="0" presId="urn:microsoft.com/office/officeart/2005/8/layout/vList4"/>
    <dgm:cxn modelId="{DA63FC65-ADC3-49EE-BF11-133FAC704716}" srcId="{C79C8848-78E5-4CB9-9FC2-DBB437F96905}" destId="{59C5C1A6-D07B-47C9-B89A-598F93F28B15}" srcOrd="1" destOrd="0" parTransId="{F2B45298-818E-4E5F-BCBB-DE496A51E126}" sibTransId="{4AF808AA-8C8A-4F36-A310-BB3AF95D4F42}"/>
    <dgm:cxn modelId="{BF1BCB68-6D8C-4624-BBA6-5AFF4B06ACEA}" type="presOf" srcId="{59C5C1A6-D07B-47C9-B89A-598F93F28B15}" destId="{EB5DF958-0AAF-42B8-BEB8-06C12F5F7397}" srcOrd="0" destOrd="0" presId="urn:microsoft.com/office/officeart/2005/8/layout/vList4"/>
    <dgm:cxn modelId="{02976B6A-A5EC-41D5-BDC9-B1516899B1F7}" type="presOf" srcId="{AB857FE9-E062-499D-8A20-3E5DBC465CC4}" destId="{77A8F9CB-A5C3-4085-B071-1B7D4B79773A}" srcOrd="1" destOrd="0" presId="urn:microsoft.com/office/officeart/2005/8/layout/vList4"/>
    <dgm:cxn modelId="{40B37156-C263-4FD3-83E5-4D1BBBB770CA}" type="presOf" srcId="{CD36C769-AEA9-482F-B4D1-937B490A7632}" destId="{0AFA0352-7A29-42A6-83EF-DD6E68D4D585}" srcOrd="0" destOrd="0" presId="urn:microsoft.com/office/officeart/2005/8/layout/vList4"/>
    <dgm:cxn modelId="{B2F25077-FABC-44BF-9DCF-324A1A40F5D0}" srcId="{C79C8848-78E5-4CB9-9FC2-DBB437F96905}" destId="{AB857FE9-E062-499D-8A20-3E5DBC465CC4}" srcOrd="2" destOrd="0" parTransId="{FDDC2982-C4E4-4998-AE35-53A3728B4C62}" sibTransId="{3883F0BB-E0D2-421D-8771-802322C55B20}"/>
    <dgm:cxn modelId="{3DC5C581-AB22-4D50-A9C0-A9974E0DD58F}" type="presOf" srcId="{1E86D2D9-8A7F-4848-9CE5-9586BDF6520B}" destId="{018CD507-90F4-4DAE-8765-622DA315E39F}" srcOrd="0" destOrd="0" presId="urn:microsoft.com/office/officeart/2005/8/layout/vList4"/>
    <dgm:cxn modelId="{73886E85-18BF-4C70-BB85-70F89BCFC156}" type="presOf" srcId="{CD36C769-AEA9-482F-B4D1-937B490A7632}" destId="{E6BE2856-E366-44EC-85DA-E078635D8421}" srcOrd="1" destOrd="0" presId="urn:microsoft.com/office/officeart/2005/8/layout/vList4"/>
    <dgm:cxn modelId="{1C0A34A4-E925-4D63-A76F-6D80E063953D}" type="presOf" srcId="{AB857FE9-E062-499D-8A20-3E5DBC465CC4}" destId="{35BAD44C-8CCE-4485-9724-E060C517AA94}" srcOrd="0" destOrd="0" presId="urn:microsoft.com/office/officeart/2005/8/layout/vList4"/>
    <dgm:cxn modelId="{59EED0BE-65F3-4DE3-B306-0A6798C148C2}" type="presOf" srcId="{C79C8848-78E5-4CB9-9FC2-DBB437F96905}" destId="{1EB07FC5-ED36-46F2-BC15-ECB98C62724A}" srcOrd="0" destOrd="0" presId="urn:microsoft.com/office/officeart/2005/8/layout/vList4"/>
    <dgm:cxn modelId="{750AA6C2-FB07-4386-8762-1857BDBBCFA3}" srcId="{C79C8848-78E5-4CB9-9FC2-DBB437F96905}" destId="{1E86D2D9-8A7F-4848-9CE5-9586BDF6520B}" srcOrd="0" destOrd="0" parTransId="{A5C0304B-FF6A-49AD-980A-4541794CCE67}" sibTransId="{1FF5F578-6A6F-4BEF-9BBA-79F73AC1C39D}"/>
    <dgm:cxn modelId="{5C85A3F3-C619-4F72-BDF2-0E9DC3859F53}" srcId="{C79C8848-78E5-4CB9-9FC2-DBB437F96905}" destId="{1095999A-E575-40AF-8D86-767CEB17001C}" srcOrd="3" destOrd="0" parTransId="{F0E5AFB6-1938-4AFF-8739-97B242C7285A}" sibTransId="{5526B767-94FB-423A-BF43-7B4C42979402}"/>
    <dgm:cxn modelId="{8E865CE8-DFF0-4EFD-BD03-4C81BDA738DB}" type="presParOf" srcId="{1EB07FC5-ED36-46F2-BC15-ECB98C62724A}" destId="{A32DBE5F-A3B1-4788-BD9D-B2A72893C444}" srcOrd="0" destOrd="0" presId="urn:microsoft.com/office/officeart/2005/8/layout/vList4"/>
    <dgm:cxn modelId="{0FE9F25F-703C-473F-AA5A-72DA959C6F07}" type="presParOf" srcId="{A32DBE5F-A3B1-4788-BD9D-B2A72893C444}" destId="{018CD507-90F4-4DAE-8765-622DA315E39F}" srcOrd="0" destOrd="0" presId="urn:microsoft.com/office/officeart/2005/8/layout/vList4"/>
    <dgm:cxn modelId="{EE6FF98F-FC03-431B-93DE-EC1BC79B9939}" type="presParOf" srcId="{A32DBE5F-A3B1-4788-BD9D-B2A72893C444}" destId="{808F2B2E-3AD0-409D-A09C-4E2F18AB7F5B}" srcOrd="1" destOrd="0" presId="urn:microsoft.com/office/officeart/2005/8/layout/vList4"/>
    <dgm:cxn modelId="{26D77574-2A27-4D35-A79C-56486C3E6668}" type="presParOf" srcId="{A32DBE5F-A3B1-4788-BD9D-B2A72893C444}" destId="{D6FC1BF2-9603-4AE2-A817-62F6FA194F21}" srcOrd="2" destOrd="0" presId="urn:microsoft.com/office/officeart/2005/8/layout/vList4"/>
    <dgm:cxn modelId="{69DDBD29-6A82-409D-BDC3-69E9036B532C}" type="presParOf" srcId="{1EB07FC5-ED36-46F2-BC15-ECB98C62724A}" destId="{EEEC347D-31BB-453A-8256-662DE4C81B82}" srcOrd="1" destOrd="0" presId="urn:microsoft.com/office/officeart/2005/8/layout/vList4"/>
    <dgm:cxn modelId="{3DA68009-EF5C-4D96-873E-8D32A56C8E37}" type="presParOf" srcId="{1EB07FC5-ED36-46F2-BC15-ECB98C62724A}" destId="{34D8EC40-A092-4A7E-B2A7-58428FBE7BDE}" srcOrd="2" destOrd="0" presId="urn:microsoft.com/office/officeart/2005/8/layout/vList4"/>
    <dgm:cxn modelId="{BB4AD3C8-8562-48B0-8473-978DC01BF31B}" type="presParOf" srcId="{34D8EC40-A092-4A7E-B2A7-58428FBE7BDE}" destId="{EB5DF958-0AAF-42B8-BEB8-06C12F5F7397}" srcOrd="0" destOrd="0" presId="urn:microsoft.com/office/officeart/2005/8/layout/vList4"/>
    <dgm:cxn modelId="{95ABFC84-D98F-4EE4-ACCE-990444945080}" type="presParOf" srcId="{34D8EC40-A092-4A7E-B2A7-58428FBE7BDE}" destId="{20D072F0-FA32-415E-A271-F168325F9669}" srcOrd="1" destOrd="0" presId="urn:microsoft.com/office/officeart/2005/8/layout/vList4"/>
    <dgm:cxn modelId="{BFAB9B4B-8E2E-4FE7-8A55-A40977196F23}" type="presParOf" srcId="{34D8EC40-A092-4A7E-B2A7-58428FBE7BDE}" destId="{1B39E230-9721-4593-AD4F-97BB4AD55B91}" srcOrd="2" destOrd="0" presId="urn:microsoft.com/office/officeart/2005/8/layout/vList4"/>
    <dgm:cxn modelId="{2FEE7BB9-D3DE-43B6-8602-9BC7E1C829F3}" type="presParOf" srcId="{1EB07FC5-ED36-46F2-BC15-ECB98C62724A}" destId="{09F882E3-9A65-4204-9EAF-515A4F15AF17}" srcOrd="3" destOrd="0" presId="urn:microsoft.com/office/officeart/2005/8/layout/vList4"/>
    <dgm:cxn modelId="{5295FFA6-8890-420D-8EF0-0A3F982663E3}" type="presParOf" srcId="{1EB07FC5-ED36-46F2-BC15-ECB98C62724A}" destId="{E7AD9E48-EE69-44A6-8338-62E05B2373B3}" srcOrd="4" destOrd="0" presId="urn:microsoft.com/office/officeart/2005/8/layout/vList4"/>
    <dgm:cxn modelId="{5EEA1BBB-D4A4-4F6A-AFB3-73BA20AE4995}" type="presParOf" srcId="{E7AD9E48-EE69-44A6-8338-62E05B2373B3}" destId="{35BAD44C-8CCE-4485-9724-E060C517AA94}" srcOrd="0" destOrd="0" presId="urn:microsoft.com/office/officeart/2005/8/layout/vList4"/>
    <dgm:cxn modelId="{5D331CA0-5C26-4CF9-AC86-963AD8228A0D}" type="presParOf" srcId="{E7AD9E48-EE69-44A6-8338-62E05B2373B3}" destId="{DFC34836-0DA7-4A1A-9ECC-39D07EDF46A2}" srcOrd="1" destOrd="0" presId="urn:microsoft.com/office/officeart/2005/8/layout/vList4"/>
    <dgm:cxn modelId="{67210518-2694-416D-9C70-97FF79BF7294}" type="presParOf" srcId="{E7AD9E48-EE69-44A6-8338-62E05B2373B3}" destId="{77A8F9CB-A5C3-4085-B071-1B7D4B79773A}" srcOrd="2" destOrd="0" presId="urn:microsoft.com/office/officeart/2005/8/layout/vList4"/>
    <dgm:cxn modelId="{AE9BE0C2-4E8E-4E21-BD65-CEA342E8846A}" type="presParOf" srcId="{1EB07FC5-ED36-46F2-BC15-ECB98C62724A}" destId="{349A3EFA-05F6-4C1C-8D85-2B71789F652A}" srcOrd="5" destOrd="0" presId="urn:microsoft.com/office/officeart/2005/8/layout/vList4"/>
    <dgm:cxn modelId="{72BDDB82-57B2-4097-9FF2-86A892FD714B}" type="presParOf" srcId="{1EB07FC5-ED36-46F2-BC15-ECB98C62724A}" destId="{27F7F8DA-CE99-4AC0-8BB5-5C5CB57F231D}" srcOrd="6" destOrd="0" presId="urn:microsoft.com/office/officeart/2005/8/layout/vList4"/>
    <dgm:cxn modelId="{FE15C7F5-B27E-4343-BDB0-80DB00991EDA}" type="presParOf" srcId="{27F7F8DA-CE99-4AC0-8BB5-5C5CB57F231D}" destId="{E92FB4D7-C60B-4FA9-8236-42F8B9511411}" srcOrd="0" destOrd="0" presId="urn:microsoft.com/office/officeart/2005/8/layout/vList4"/>
    <dgm:cxn modelId="{37F39A2D-C1F7-467C-BBE7-2C2E5AF68A57}" type="presParOf" srcId="{27F7F8DA-CE99-4AC0-8BB5-5C5CB57F231D}" destId="{0D78A8AE-75A2-4836-9752-64C7762BD6A8}" srcOrd="1" destOrd="0" presId="urn:microsoft.com/office/officeart/2005/8/layout/vList4"/>
    <dgm:cxn modelId="{32C245A5-7CEB-4FDA-B826-38932924CCB0}" type="presParOf" srcId="{27F7F8DA-CE99-4AC0-8BB5-5C5CB57F231D}" destId="{EF39D4A6-45BC-42D1-BBF2-046310232D77}" srcOrd="2" destOrd="0" presId="urn:microsoft.com/office/officeart/2005/8/layout/vList4"/>
    <dgm:cxn modelId="{835830BD-8EA9-46C7-843C-0121526EED2C}" type="presParOf" srcId="{1EB07FC5-ED36-46F2-BC15-ECB98C62724A}" destId="{502AD954-6240-4882-949B-A3DDE18063E5}" srcOrd="7" destOrd="0" presId="urn:microsoft.com/office/officeart/2005/8/layout/vList4"/>
    <dgm:cxn modelId="{AFBFE0E8-85A4-46C8-A6D2-4F1ABB1A9A46}" type="presParOf" srcId="{1EB07FC5-ED36-46F2-BC15-ECB98C62724A}" destId="{970E3ADF-262D-438F-9571-A6AFB91104AE}" srcOrd="8" destOrd="0" presId="urn:microsoft.com/office/officeart/2005/8/layout/vList4"/>
    <dgm:cxn modelId="{362E6042-863B-4CF7-B849-409C2B2592EF}" type="presParOf" srcId="{970E3ADF-262D-438F-9571-A6AFB91104AE}" destId="{0AFA0352-7A29-42A6-83EF-DD6E68D4D585}" srcOrd="0" destOrd="0" presId="urn:microsoft.com/office/officeart/2005/8/layout/vList4"/>
    <dgm:cxn modelId="{D7F0C87B-BF3F-423A-8407-34FF579C53F2}" type="presParOf" srcId="{970E3ADF-262D-438F-9571-A6AFB91104AE}" destId="{609A9D4A-3ADF-4442-9F6A-E1D9B9600A22}" srcOrd="1" destOrd="0" presId="urn:microsoft.com/office/officeart/2005/8/layout/vList4"/>
    <dgm:cxn modelId="{7FB8BC35-0290-4367-9BED-5D0BB2DD9245}" type="presParOf" srcId="{970E3ADF-262D-438F-9571-A6AFB91104AE}" destId="{E6BE2856-E366-44EC-85DA-E078635D8421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E685C42-E61D-486B-A6AC-1B34A9807598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3045687-4298-4063-A8AB-29DA1D7CC4B8}">
      <dgm:prSet/>
      <dgm:spPr/>
      <dgm:t>
        <a:bodyPr/>
        <a:lstStyle/>
        <a:p>
          <a:r>
            <a:rPr lang="en-US" dirty="0"/>
            <a:t>The para-virtualization method of I/O virtualization is typically used in Xen. </a:t>
          </a:r>
        </a:p>
      </dgm:t>
    </dgm:pt>
    <dgm:pt modelId="{CC972AE6-1AA3-4D0E-909A-E8EAB4506BCE}" type="parTrans" cxnId="{63C685FA-AE88-4BBD-B7A5-6AE2BBC710B8}">
      <dgm:prSet/>
      <dgm:spPr/>
      <dgm:t>
        <a:bodyPr/>
        <a:lstStyle/>
        <a:p>
          <a:endParaRPr lang="en-US"/>
        </a:p>
      </dgm:t>
    </dgm:pt>
    <dgm:pt modelId="{49C03806-7037-4BC3-A5C8-A8AF0F7155E6}" type="sibTrans" cxnId="{63C685FA-AE88-4BBD-B7A5-6AE2BBC710B8}">
      <dgm:prSet/>
      <dgm:spPr/>
      <dgm:t>
        <a:bodyPr/>
        <a:lstStyle/>
        <a:p>
          <a:endParaRPr lang="en-US"/>
        </a:p>
      </dgm:t>
    </dgm:pt>
    <dgm:pt modelId="{0380D677-740D-49A9-8A85-934A52EBFD17}">
      <dgm:prSet/>
      <dgm:spPr/>
      <dgm:t>
        <a:bodyPr/>
        <a:lstStyle/>
        <a:p>
          <a:r>
            <a:rPr lang="en-US" dirty="0"/>
            <a:t>It is also known as the split driver model consisting of a frontend driver and a backend driver.</a:t>
          </a:r>
        </a:p>
      </dgm:t>
    </dgm:pt>
    <dgm:pt modelId="{12CA1D6B-4F8A-4243-9C91-D322A29B2404}" type="parTrans" cxnId="{8CFB5B29-64D5-482B-9849-B3A017BA7732}">
      <dgm:prSet/>
      <dgm:spPr/>
      <dgm:t>
        <a:bodyPr/>
        <a:lstStyle/>
        <a:p>
          <a:endParaRPr lang="en-US"/>
        </a:p>
      </dgm:t>
    </dgm:pt>
    <dgm:pt modelId="{D303B93B-D773-4D06-8B9B-012A32B81A56}" type="sibTrans" cxnId="{8CFB5B29-64D5-482B-9849-B3A017BA7732}">
      <dgm:prSet/>
      <dgm:spPr/>
      <dgm:t>
        <a:bodyPr/>
        <a:lstStyle/>
        <a:p>
          <a:endParaRPr lang="en-US"/>
        </a:p>
      </dgm:t>
    </dgm:pt>
    <dgm:pt modelId="{69DED4AC-B588-48C1-824A-D74957F99211}">
      <dgm:prSet/>
      <dgm:spPr/>
      <dgm:t>
        <a:bodyPr/>
        <a:lstStyle/>
        <a:p>
          <a:r>
            <a:rPr lang="en-US" dirty="0"/>
            <a:t>It achieves beer device performance than full device emulation, it comes with a higher CPU overhead</a:t>
          </a:r>
        </a:p>
      </dgm:t>
    </dgm:pt>
    <dgm:pt modelId="{6EEA38DF-58BF-4B3D-830A-F70B880534EB}" type="parTrans" cxnId="{558C1EF1-7FD2-4944-9A3E-63A7579854C9}">
      <dgm:prSet/>
      <dgm:spPr/>
      <dgm:t>
        <a:bodyPr/>
        <a:lstStyle/>
        <a:p>
          <a:endParaRPr lang="en-US"/>
        </a:p>
      </dgm:t>
    </dgm:pt>
    <dgm:pt modelId="{1105AD3F-9449-4577-970F-8C9AAED094F9}" type="sibTrans" cxnId="{558C1EF1-7FD2-4944-9A3E-63A7579854C9}">
      <dgm:prSet/>
      <dgm:spPr/>
      <dgm:t>
        <a:bodyPr/>
        <a:lstStyle/>
        <a:p>
          <a:endParaRPr lang="en-US"/>
        </a:p>
      </dgm:t>
    </dgm:pt>
    <dgm:pt modelId="{01B31A0B-85E7-4EC4-81D0-C9AD32346F64}">
      <dgm:prSet/>
      <dgm:spPr/>
      <dgm:t>
        <a:bodyPr/>
        <a:lstStyle/>
        <a:p>
          <a:r>
            <a:rPr lang="en-US"/>
            <a:t>Direct I/O virtualization lets the VM access devices directly. </a:t>
          </a:r>
        </a:p>
      </dgm:t>
    </dgm:pt>
    <dgm:pt modelId="{04C434FF-7678-4119-A550-6BCC88DBA514}" type="parTrans" cxnId="{E9D99759-03BB-417B-8C67-7DD7018E91DB}">
      <dgm:prSet/>
      <dgm:spPr/>
      <dgm:t>
        <a:bodyPr/>
        <a:lstStyle/>
        <a:p>
          <a:endParaRPr lang="en-US"/>
        </a:p>
      </dgm:t>
    </dgm:pt>
    <dgm:pt modelId="{3E6AB0D7-D4A0-4DF5-A98F-B976C66015C7}" type="sibTrans" cxnId="{E9D99759-03BB-417B-8C67-7DD7018E91DB}">
      <dgm:prSet/>
      <dgm:spPr/>
      <dgm:t>
        <a:bodyPr/>
        <a:lstStyle/>
        <a:p>
          <a:endParaRPr lang="en-US"/>
        </a:p>
      </dgm:t>
    </dgm:pt>
    <dgm:pt modelId="{A60F7CCE-4CBF-445A-9F27-4D2E5868C687}">
      <dgm:prSet/>
      <dgm:spPr/>
      <dgm:t>
        <a:bodyPr/>
        <a:lstStyle/>
        <a:p>
          <a:r>
            <a:rPr lang="en-US"/>
            <a:t>It can achieve close-to native performance without high CPU costs.</a:t>
          </a:r>
        </a:p>
      </dgm:t>
    </dgm:pt>
    <dgm:pt modelId="{6C77D400-6838-41A1-85E0-8E348897FB98}" type="parTrans" cxnId="{C0842134-389F-45DB-A3BD-F34238754A0E}">
      <dgm:prSet/>
      <dgm:spPr/>
      <dgm:t>
        <a:bodyPr/>
        <a:lstStyle/>
        <a:p>
          <a:endParaRPr lang="en-US"/>
        </a:p>
      </dgm:t>
    </dgm:pt>
    <dgm:pt modelId="{1F59549C-1342-4F6D-B615-720D60ECD006}" type="sibTrans" cxnId="{C0842134-389F-45DB-A3BD-F34238754A0E}">
      <dgm:prSet/>
      <dgm:spPr/>
      <dgm:t>
        <a:bodyPr/>
        <a:lstStyle/>
        <a:p>
          <a:endParaRPr lang="en-US"/>
        </a:p>
      </dgm:t>
    </dgm:pt>
    <dgm:pt modelId="{291DF547-907E-4868-8528-7445753ABF89}" type="pres">
      <dgm:prSet presAssocID="{8E685C42-E61D-486B-A6AC-1B34A9807598}" presName="linear" presStyleCnt="0">
        <dgm:presLayoutVars>
          <dgm:dir/>
          <dgm:resizeHandles val="exact"/>
        </dgm:presLayoutVars>
      </dgm:prSet>
      <dgm:spPr/>
    </dgm:pt>
    <dgm:pt modelId="{C4107805-AE1C-46AE-87AE-9008B69E135B}" type="pres">
      <dgm:prSet presAssocID="{A3045687-4298-4063-A8AB-29DA1D7CC4B8}" presName="comp" presStyleCnt="0"/>
      <dgm:spPr/>
    </dgm:pt>
    <dgm:pt modelId="{E5D20C1B-08B7-4086-BF22-9EF10D218B15}" type="pres">
      <dgm:prSet presAssocID="{A3045687-4298-4063-A8AB-29DA1D7CC4B8}" presName="box" presStyleLbl="node1" presStyleIdx="0" presStyleCnt="5"/>
      <dgm:spPr/>
    </dgm:pt>
    <dgm:pt modelId="{99B5D858-62B8-4178-80C6-C16568386767}" type="pres">
      <dgm:prSet presAssocID="{A3045687-4298-4063-A8AB-29DA1D7CC4B8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E9930028-8A90-4207-AB93-9797A1642C12}" type="pres">
      <dgm:prSet presAssocID="{A3045687-4298-4063-A8AB-29DA1D7CC4B8}" presName="text" presStyleLbl="node1" presStyleIdx="0" presStyleCnt="5">
        <dgm:presLayoutVars>
          <dgm:bulletEnabled val="1"/>
        </dgm:presLayoutVars>
      </dgm:prSet>
      <dgm:spPr/>
    </dgm:pt>
    <dgm:pt modelId="{6157B775-D41B-4863-ADB5-910BEFB879F5}" type="pres">
      <dgm:prSet presAssocID="{49C03806-7037-4BC3-A5C8-A8AF0F7155E6}" presName="spacer" presStyleCnt="0"/>
      <dgm:spPr/>
    </dgm:pt>
    <dgm:pt modelId="{335D57C9-24DB-4A4F-A717-603DAEF472AB}" type="pres">
      <dgm:prSet presAssocID="{0380D677-740D-49A9-8A85-934A52EBFD17}" presName="comp" presStyleCnt="0"/>
      <dgm:spPr/>
    </dgm:pt>
    <dgm:pt modelId="{A3772145-0C7C-4B1A-8009-18EF4FBB4A28}" type="pres">
      <dgm:prSet presAssocID="{0380D677-740D-49A9-8A85-934A52EBFD17}" presName="box" presStyleLbl="node1" presStyleIdx="1" presStyleCnt="5"/>
      <dgm:spPr/>
    </dgm:pt>
    <dgm:pt modelId="{71A92D64-1023-413C-BF84-CB538C5F38A1}" type="pres">
      <dgm:prSet presAssocID="{0380D677-740D-49A9-8A85-934A52EBFD17}" presName="img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4A92CD88-399F-4D4A-9C7C-E6198EE3A132}" type="pres">
      <dgm:prSet presAssocID="{0380D677-740D-49A9-8A85-934A52EBFD17}" presName="text" presStyleLbl="node1" presStyleIdx="1" presStyleCnt="5">
        <dgm:presLayoutVars>
          <dgm:bulletEnabled val="1"/>
        </dgm:presLayoutVars>
      </dgm:prSet>
      <dgm:spPr/>
    </dgm:pt>
    <dgm:pt modelId="{A9370373-B984-4613-9076-703408FA3996}" type="pres">
      <dgm:prSet presAssocID="{D303B93B-D773-4D06-8B9B-012A32B81A56}" presName="spacer" presStyleCnt="0"/>
      <dgm:spPr/>
    </dgm:pt>
    <dgm:pt modelId="{6A0D207A-D024-4F69-8B48-09A93B80D869}" type="pres">
      <dgm:prSet presAssocID="{69DED4AC-B588-48C1-824A-D74957F99211}" presName="comp" presStyleCnt="0"/>
      <dgm:spPr/>
    </dgm:pt>
    <dgm:pt modelId="{50A1C30C-9A58-4E82-B26D-AAFACD3F745B}" type="pres">
      <dgm:prSet presAssocID="{69DED4AC-B588-48C1-824A-D74957F99211}" presName="box" presStyleLbl="node1" presStyleIdx="2" presStyleCnt="5"/>
      <dgm:spPr/>
    </dgm:pt>
    <dgm:pt modelId="{AF0C2293-DB47-4404-8C38-F6BDA6374881}" type="pres">
      <dgm:prSet presAssocID="{69DED4AC-B588-48C1-824A-D74957F99211}" presName="img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40B48F97-EB03-4AA0-ACD5-11F651C8C184}" type="pres">
      <dgm:prSet presAssocID="{69DED4AC-B588-48C1-824A-D74957F99211}" presName="text" presStyleLbl="node1" presStyleIdx="2" presStyleCnt="5">
        <dgm:presLayoutVars>
          <dgm:bulletEnabled val="1"/>
        </dgm:presLayoutVars>
      </dgm:prSet>
      <dgm:spPr/>
    </dgm:pt>
    <dgm:pt modelId="{8478E012-6EC0-4231-AC1F-2AE3A63FBF76}" type="pres">
      <dgm:prSet presAssocID="{1105AD3F-9449-4577-970F-8C9AAED094F9}" presName="spacer" presStyleCnt="0"/>
      <dgm:spPr/>
    </dgm:pt>
    <dgm:pt modelId="{37FA4068-8C37-417E-A5D6-9C8DA86913EE}" type="pres">
      <dgm:prSet presAssocID="{01B31A0B-85E7-4EC4-81D0-C9AD32346F64}" presName="comp" presStyleCnt="0"/>
      <dgm:spPr/>
    </dgm:pt>
    <dgm:pt modelId="{E6C6ED60-FC1B-47BF-B0F7-3196F11275B4}" type="pres">
      <dgm:prSet presAssocID="{01B31A0B-85E7-4EC4-81D0-C9AD32346F64}" presName="box" presStyleLbl="node1" presStyleIdx="3" presStyleCnt="5"/>
      <dgm:spPr/>
    </dgm:pt>
    <dgm:pt modelId="{D192CA90-B70B-48CA-9A0A-4BC784190051}" type="pres">
      <dgm:prSet presAssocID="{01B31A0B-85E7-4EC4-81D0-C9AD32346F64}" presName="img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D5B20158-C19F-4A5C-ADDF-2012C475A218}" type="pres">
      <dgm:prSet presAssocID="{01B31A0B-85E7-4EC4-81D0-C9AD32346F64}" presName="text" presStyleLbl="node1" presStyleIdx="3" presStyleCnt="5">
        <dgm:presLayoutVars>
          <dgm:bulletEnabled val="1"/>
        </dgm:presLayoutVars>
      </dgm:prSet>
      <dgm:spPr/>
    </dgm:pt>
    <dgm:pt modelId="{0FFBC53E-C767-4C1D-846C-724FC61F0F08}" type="pres">
      <dgm:prSet presAssocID="{3E6AB0D7-D4A0-4DF5-A98F-B976C66015C7}" presName="spacer" presStyleCnt="0"/>
      <dgm:spPr/>
    </dgm:pt>
    <dgm:pt modelId="{BA5A5712-FDCE-435A-BF67-C6990877A7D1}" type="pres">
      <dgm:prSet presAssocID="{A60F7CCE-4CBF-445A-9F27-4D2E5868C687}" presName="comp" presStyleCnt="0"/>
      <dgm:spPr/>
    </dgm:pt>
    <dgm:pt modelId="{00954A0C-A131-4037-9C65-4CCF3E17C6B9}" type="pres">
      <dgm:prSet presAssocID="{A60F7CCE-4CBF-445A-9F27-4D2E5868C687}" presName="box" presStyleLbl="node1" presStyleIdx="4" presStyleCnt="5"/>
      <dgm:spPr/>
    </dgm:pt>
    <dgm:pt modelId="{6FA92D79-C9BF-44CF-9A6E-CC8D93CAC63F}" type="pres">
      <dgm:prSet presAssocID="{A60F7CCE-4CBF-445A-9F27-4D2E5868C687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44FED318-6FFB-47CA-BA29-8D30D8E78D98}" type="pres">
      <dgm:prSet presAssocID="{A60F7CCE-4CBF-445A-9F27-4D2E5868C687}" presName="text" presStyleLbl="node1" presStyleIdx="4" presStyleCnt="5">
        <dgm:presLayoutVars>
          <dgm:bulletEnabled val="1"/>
        </dgm:presLayoutVars>
      </dgm:prSet>
      <dgm:spPr/>
    </dgm:pt>
  </dgm:ptLst>
  <dgm:cxnLst>
    <dgm:cxn modelId="{89C81F00-358C-4B89-B4DA-5C15BE122B5C}" type="presOf" srcId="{A3045687-4298-4063-A8AB-29DA1D7CC4B8}" destId="{E5D20C1B-08B7-4086-BF22-9EF10D218B15}" srcOrd="0" destOrd="0" presId="urn:microsoft.com/office/officeart/2005/8/layout/vList4"/>
    <dgm:cxn modelId="{658B2106-BE5F-4DA5-BCF5-57B80C8072AF}" type="presOf" srcId="{0380D677-740D-49A9-8A85-934A52EBFD17}" destId="{A3772145-0C7C-4B1A-8009-18EF4FBB4A28}" srcOrd="0" destOrd="0" presId="urn:microsoft.com/office/officeart/2005/8/layout/vList4"/>
    <dgm:cxn modelId="{8CFB5B29-64D5-482B-9849-B3A017BA7732}" srcId="{8E685C42-E61D-486B-A6AC-1B34A9807598}" destId="{0380D677-740D-49A9-8A85-934A52EBFD17}" srcOrd="1" destOrd="0" parTransId="{12CA1D6B-4F8A-4243-9C91-D322A29B2404}" sibTransId="{D303B93B-D773-4D06-8B9B-012A32B81A56}"/>
    <dgm:cxn modelId="{C0842134-389F-45DB-A3BD-F34238754A0E}" srcId="{8E685C42-E61D-486B-A6AC-1B34A9807598}" destId="{A60F7CCE-4CBF-445A-9F27-4D2E5868C687}" srcOrd="4" destOrd="0" parTransId="{6C77D400-6838-41A1-85E0-8E348897FB98}" sibTransId="{1F59549C-1342-4F6D-B615-720D60ECD006}"/>
    <dgm:cxn modelId="{B135B143-69D5-4E08-AE10-300D7C4044DE}" type="presOf" srcId="{8E685C42-E61D-486B-A6AC-1B34A9807598}" destId="{291DF547-907E-4868-8528-7445753ABF89}" srcOrd="0" destOrd="0" presId="urn:microsoft.com/office/officeart/2005/8/layout/vList4"/>
    <dgm:cxn modelId="{39B72B67-4E74-4B7E-8537-C7CDA4BF0169}" type="presOf" srcId="{A3045687-4298-4063-A8AB-29DA1D7CC4B8}" destId="{E9930028-8A90-4207-AB93-9797A1642C12}" srcOrd="1" destOrd="0" presId="urn:microsoft.com/office/officeart/2005/8/layout/vList4"/>
    <dgm:cxn modelId="{2D159A47-0732-44D1-8E7E-CCDF82F2064C}" type="presOf" srcId="{01B31A0B-85E7-4EC4-81D0-C9AD32346F64}" destId="{E6C6ED60-FC1B-47BF-B0F7-3196F11275B4}" srcOrd="0" destOrd="0" presId="urn:microsoft.com/office/officeart/2005/8/layout/vList4"/>
    <dgm:cxn modelId="{E9D99759-03BB-417B-8C67-7DD7018E91DB}" srcId="{8E685C42-E61D-486B-A6AC-1B34A9807598}" destId="{01B31A0B-85E7-4EC4-81D0-C9AD32346F64}" srcOrd="3" destOrd="0" parTransId="{04C434FF-7678-4119-A550-6BCC88DBA514}" sibTransId="{3E6AB0D7-D4A0-4DF5-A98F-B976C66015C7}"/>
    <dgm:cxn modelId="{02890983-2A67-4553-A461-8187E1CE6E1F}" type="presOf" srcId="{A60F7CCE-4CBF-445A-9F27-4D2E5868C687}" destId="{44FED318-6FFB-47CA-BA29-8D30D8E78D98}" srcOrd="1" destOrd="0" presId="urn:microsoft.com/office/officeart/2005/8/layout/vList4"/>
    <dgm:cxn modelId="{B49A28BE-D818-4F1E-9527-E712FB671DF8}" type="presOf" srcId="{0380D677-740D-49A9-8A85-934A52EBFD17}" destId="{4A92CD88-399F-4D4A-9C7C-E6198EE3A132}" srcOrd="1" destOrd="0" presId="urn:microsoft.com/office/officeart/2005/8/layout/vList4"/>
    <dgm:cxn modelId="{F0223DC8-8D15-4338-9220-B5091BAE5A87}" type="presOf" srcId="{A60F7CCE-4CBF-445A-9F27-4D2E5868C687}" destId="{00954A0C-A131-4037-9C65-4CCF3E17C6B9}" srcOrd="0" destOrd="0" presId="urn:microsoft.com/office/officeart/2005/8/layout/vList4"/>
    <dgm:cxn modelId="{BCF6C2D8-91C2-4260-A969-1A98C6201F23}" type="presOf" srcId="{69DED4AC-B588-48C1-824A-D74957F99211}" destId="{40B48F97-EB03-4AA0-ACD5-11F651C8C184}" srcOrd="1" destOrd="0" presId="urn:microsoft.com/office/officeart/2005/8/layout/vList4"/>
    <dgm:cxn modelId="{991297DF-A239-4B04-83C4-E1ED0C3C8E35}" type="presOf" srcId="{69DED4AC-B588-48C1-824A-D74957F99211}" destId="{50A1C30C-9A58-4E82-B26D-AAFACD3F745B}" srcOrd="0" destOrd="0" presId="urn:microsoft.com/office/officeart/2005/8/layout/vList4"/>
    <dgm:cxn modelId="{558C1EF1-7FD2-4944-9A3E-63A7579854C9}" srcId="{8E685C42-E61D-486B-A6AC-1B34A9807598}" destId="{69DED4AC-B588-48C1-824A-D74957F99211}" srcOrd="2" destOrd="0" parTransId="{6EEA38DF-58BF-4B3D-830A-F70B880534EB}" sibTransId="{1105AD3F-9449-4577-970F-8C9AAED094F9}"/>
    <dgm:cxn modelId="{63C685FA-AE88-4BBD-B7A5-6AE2BBC710B8}" srcId="{8E685C42-E61D-486B-A6AC-1B34A9807598}" destId="{A3045687-4298-4063-A8AB-29DA1D7CC4B8}" srcOrd="0" destOrd="0" parTransId="{CC972AE6-1AA3-4D0E-909A-E8EAB4506BCE}" sibTransId="{49C03806-7037-4BC3-A5C8-A8AF0F7155E6}"/>
    <dgm:cxn modelId="{34E23CFB-9DEE-45CF-AFBC-50C3E36CFA8C}" type="presOf" srcId="{01B31A0B-85E7-4EC4-81D0-C9AD32346F64}" destId="{D5B20158-C19F-4A5C-ADDF-2012C475A218}" srcOrd="1" destOrd="0" presId="urn:microsoft.com/office/officeart/2005/8/layout/vList4"/>
    <dgm:cxn modelId="{C866DCE5-E2A3-4E23-A038-8FFD085AEB06}" type="presParOf" srcId="{291DF547-907E-4868-8528-7445753ABF89}" destId="{C4107805-AE1C-46AE-87AE-9008B69E135B}" srcOrd="0" destOrd="0" presId="urn:microsoft.com/office/officeart/2005/8/layout/vList4"/>
    <dgm:cxn modelId="{0F5CC352-D5B3-4B77-98A5-E032C9BC5F7D}" type="presParOf" srcId="{C4107805-AE1C-46AE-87AE-9008B69E135B}" destId="{E5D20C1B-08B7-4086-BF22-9EF10D218B15}" srcOrd="0" destOrd="0" presId="urn:microsoft.com/office/officeart/2005/8/layout/vList4"/>
    <dgm:cxn modelId="{B413E392-6309-40C8-8009-0EE2B1E186D9}" type="presParOf" srcId="{C4107805-AE1C-46AE-87AE-9008B69E135B}" destId="{99B5D858-62B8-4178-80C6-C16568386767}" srcOrd="1" destOrd="0" presId="urn:microsoft.com/office/officeart/2005/8/layout/vList4"/>
    <dgm:cxn modelId="{02629105-9475-4DF8-8DD5-7AF91AE38822}" type="presParOf" srcId="{C4107805-AE1C-46AE-87AE-9008B69E135B}" destId="{E9930028-8A90-4207-AB93-9797A1642C12}" srcOrd="2" destOrd="0" presId="urn:microsoft.com/office/officeart/2005/8/layout/vList4"/>
    <dgm:cxn modelId="{59E097BC-4C90-4EF4-A881-99A812B1C1A9}" type="presParOf" srcId="{291DF547-907E-4868-8528-7445753ABF89}" destId="{6157B775-D41B-4863-ADB5-910BEFB879F5}" srcOrd="1" destOrd="0" presId="urn:microsoft.com/office/officeart/2005/8/layout/vList4"/>
    <dgm:cxn modelId="{81AB57CC-2D55-4E36-A329-5FE0077FBD76}" type="presParOf" srcId="{291DF547-907E-4868-8528-7445753ABF89}" destId="{335D57C9-24DB-4A4F-A717-603DAEF472AB}" srcOrd="2" destOrd="0" presId="urn:microsoft.com/office/officeart/2005/8/layout/vList4"/>
    <dgm:cxn modelId="{34DFA557-0278-44C5-A367-0393FD3933AA}" type="presParOf" srcId="{335D57C9-24DB-4A4F-A717-603DAEF472AB}" destId="{A3772145-0C7C-4B1A-8009-18EF4FBB4A28}" srcOrd="0" destOrd="0" presId="urn:microsoft.com/office/officeart/2005/8/layout/vList4"/>
    <dgm:cxn modelId="{F665542D-D958-4A23-9772-5B25DA0DF322}" type="presParOf" srcId="{335D57C9-24DB-4A4F-A717-603DAEF472AB}" destId="{71A92D64-1023-413C-BF84-CB538C5F38A1}" srcOrd="1" destOrd="0" presId="urn:microsoft.com/office/officeart/2005/8/layout/vList4"/>
    <dgm:cxn modelId="{2AF0B1D4-B9EE-4A73-A190-38A4C57A5E7B}" type="presParOf" srcId="{335D57C9-24DB-4A4F-A717-603DAEF472AB}" destId="{4A92CD88-399F-4D4A-9C7C-E6198EE3A132}" srcOrd="2" destOrd="0" presId="urn:microsoft.com/office/officeart/2005/8/layout/vList4"/>
    <dgm:cxn modelId="{888108A1-E407-49D1-87A1-23893499984A}" type="presParOf" srcId="{291DF547-907E-4868-8528-7445753ABF89}" destId="{A9370373-B984-4613-9076-703408FA3996}" srcOrd="3" destOrd="0" presId="urn:microsoft.com/office/officeart/2005/8/layout/vList4"/>
    <dgm:cxn modelId="{9B349080-FE5C-4249-8A54-FF6C8608C81B}" type="presParOf" srcId="{291DF547-907E-4868-8528-7445753ABF89}" destId="{6A0D207A-D024-4F69-8B48-09A93B80D869}" srcOrd="4" destOrd="0" presId="urn:microsoft.com/office/officeart/2005/8/layout/vList4"/>
    <dgm:cxn modelId="{2F9C4B18-86C9-43F4-8CA9-46A09E016D18}" type="presParOf" srcId="{6A0D207A-D024-4F69-8B48-09A93B80D869}" destId="{50A1C30C-9A58-4E82-B26D-AAFACD3F745B}" srcOrd="0" destOrd="0" presId="urn:microsoft.com/office/officeart/2005/8/layout/vList4"/>
    <dgm:cxn modelId="{38B2F658-5347-4377-8286-C34CB8F757F6}" type="presParOf" srcId="{6A0D207A-D024-4F69-8B48-09A93B80D869}" destId="{AF0C2293-DB47-4404-8C38-F6BDA6374881}" srcOrd="1" destOrd="0" presId="urn:microsoft.com/office/officeart/2005/8/layout/vList4"/>
    <dgm:cxn modelId="{2F819C6A-F98E-41E1-9B32-D37DFDEEB591}" type="presParOf" srcId="{6A0D207A-D024-4F69-8B48-09A93B80D869}" destId="{40B48F97-EB03-4AA0-ACD5-11F651C8C184}" srcOrd="2" destOrd="0" presId="urn:microsoft.com/office/officeart/2005/8/layout/vList4"/>
    <dgm:cxn modelId="{D3172842-CBBC-4A38-B151-126F66BDFA6E}" type="presParOf" srcId="{291DF547-907E-4868-8528-7445753ABF89}" destId="{8478E012-6EC0-4231-AC1F-2AE3A63FBF76}" srcOrd="5" destOrd="0" presId="urn:microsoft.com/office/officeart/2005/8/layout/vList4"/>
    <dgm:cxn modelId="{986DA17C-4ED0-4E7B-AFF2-479E1A9FB58D}" type="presParOf" srcId="{291DF547-907E-4868-8528-7445753ABF89}" destId="{37FA4068-8C37-417E-A5D6-9C8DA86913EE}" srcOrd="6" destOrd="0" presId="urn:microsoft.com/office/officeart/2005/8/layout/vList4"/>
    <dgm:cxn modelId="{F8B4CAAE-AB14-474C-B370-C4FE2EB68EEB}" type="presParOf" srcId="{37FA4068-8C37-417E-A5D6-9C8DA86913EE}" destId="{E6C6ED60-FC1B-47BF-B0F7-3196F11275B4}" srcOrd="0" destOrd="0" presId="urn:microsoft.com/office/officeart/2005/8/layout/vList4"/>
    <dgm:cxn modelId="{C40DAC94-C73E-480D-A70F-B89E4C16F199}" type="presParOf" srcId="{37FA4068-8C37-417E-A5D6-9C8DA86913EE}" destId="{D192CA90-B70B-48CA-9A0A-4BC784190051}" srcOrd="1" destOrd="0" presId="urn:microsoft.com/office/officeart/2005/8/layout/vList4"/>
    <dgm:cxn modelId="{A434D9B6-48BB-4733-B130-74B3772A8858}" type="presParOf" srcId="{37FA4068-8C37-417E-A5D6-9C8DA86913EE}" destId="{D5B20158-C19F-4A5C-ADDF-2012C475A218}" srcOrd="2" destOrd="0" presId="urn:microsoft.com/office/officeart/2005/8/layout/vList4"/>
    <dgm:cxn modelId="{E064E03A-3E83-442D-AB09-E0B5B6963445}" type="presParOf" srcId="{291DF547-907E-4868-8528-7445753ABF89}" destId="{0FFBC53E-C767-4C1D-846C-724FC61F0F08}" srcOrd="7" destOrd="0" presId="urn:microsoft.com/office/officeart/2005/8/layout/vList4"/>
    <dgm:cxn modelId="{B25C02CF-8A53-433B-9DEB-F0B9DAA0C440}" type="presParOf" srcId="{291DF547-907E-4868-8528-7445753ABF89}" destId="{BA5A5712-FDCE-435A-BF67-C6990877A7D1}" srcOrd="8" destOrd="0" presId="urn:microsoft.com/office/officeart/2005/8/layout/vList4"/>
    <dgm:cxn modelId="{4A8842DA-6D48-4DC8-B57D-39E5D604D2E2}" type="presParOf" srcId="{BA5A5712-FDCE-435A-BF67-C6990877A7D1}" destId="{00954A0C-A131-4037-9C65-4CCF3E17C6B9}" srcOrd="0" destOrd="0" presId="urn:microsoft.com/office/officeart/2005/8/layout/vList4"/>
    <dgm:cxn modelId="{6AF852AB-53D6-44E7-BE7F-2B3AC0D3A5C4}" type="presParOf" srcId="{BA5A5712-FDCE-435A-BF67-C6990877A7D1}" destId="{6FA92D79-C9BF-44CF-9A6E-CC8D93CAC63F}" srcOrd="1" destOrd="0" presId="urn:microsoft.com/office/officeart/2005/8/layout/vList4"/>
    <dgm:cxn modelId="{4599D06C-C8C9-433C-B3E6-B2F1C6CC6950}" type="presParOf" srcId="{BA5A5712-FDCE-435A-BF67-C6990877A7D1}" destId="{44FED318-6FFB-47CA-BA29-8D30D8E78D98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2B664E-4190-476F-9BD3-381FBD914F9B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6ABC44-A61B-43CF-A68F-561481A4CC2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3200" b="1" dirty="0"/>
        </a:p>
        <a:p>
          <a:r>
            <a:rPr lang="en-US" sz="3200" b="1" dirty="0"/>
            <a:t>Traditional Vs. Virtual Server Model</a:t>
          </a:r>
          <a:br>
            <a:rPr lang="en-US" sz="3200" b="1" dirty="0"/>
          </a:br>
          <a:br>
            <a:rPr lang="en-US" sz="3200" b="1" dirty="0"/>
          </a:br>
          <a:endParaRPr lang="en-US" sz="3200" dirty="0"/>
        </a:p>
      </dgm:t>
    </dgm:pt>
    <dgm:pt modelId="{3FA4427E-80D0-422B-9C6D-D6821F73F163}" type="parTrans" cxnId="{15D7C1AA-A28E-4CCA-9DF9-A7859A1CF47C}">
      <dgm:prSet/>
      <dgm:spPr/>
      <dgm:t>
        <a:bodyPr/>
        <a:lstStyle/>
        <a:p>
          <a:endParaRPr lang="en-US"/>
        </a:p>
      </dgm:t>
    </dgm:pt>
    <dgm:pt modelId="{DB309ADB-3278-42F9-98E3-39A1E9E88A97}" type="sibTrans" cxnId="{15D7C1AA-A28E-4CCA-9DF9-A7859A1CF47C}">
      <dgm:prSet/>
      <dgm:spPr/>
      <dgm:t>
        <a:bodyPr/>
        <a:lstStyle/>
        <a:p>
          <a:endParaRPr lang="en-US"/>
        </a:p>
      </dgm:t>
    </dgm:pt>
    <dgm:pt modelId="{D2DAC32B-45AC-499E-BAE5-560617D1EDDF}" type="pres">
      <dgm:prSet presAssocID="{A62B664E-4190-476F-9BD3-381FBD914F9B}" presName="linear" presStyleCnt="0">
        <dgm:presLayoutVars>
          <dgm:animLvl val="lvl"/>
          <dgm:resizeHandles val="exact"/>
        </dgm:presLayoutVars>
      </dgm:prSet>
      <dgm:spPr/>
    </dgm:pt>
    <dgm:pt modelId="{3D866E49-EACF-4D4B-80AE-44F284967D17}" type="pres">
      <dgm:prSet presAssocID="{6D6ABC44-A61B-43CF-A68F-561481A4CC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710840B-FA8B-4679-A86A-E655C2C43F1E}" type="presOf" srcId="{A62B664E-4190-476F-9BD3-381FBD914F9B}" destId="{D2DAC32B-45AC-499E-BAE5-560617D1EDDF}" srcOrd="0" destOrd="0" presId="urn:microsoft.com/office/officeart/2005/8/layout/vList2"/>
    <dgm:cxn modelId="{F8ECDD35-EFBA-4BBD-B2D7-F68FC9A49BFE}" type="presOf" srcId="{6D6ABC44-A61B-43CF-A68F-561481A4CC2E}" destId="{3D866E49-EACF-4D4B-80AE-44F284967D17}" srcOrd="0" destOrd="0" presId="urn:microsoft.com/office/officeart/2005/8/layout/vList2"/>
    <dgm:cxn modelId="{15D7C1AA-A28E-4CCA-9DF9-A7859A1CF47C}" srcId="{A62B664E-4190-476F-9BD3-381FBD914F9B}" destId="{6D6ABC44-A61B-43CF-A68F-561481A4CC2E}" srcOrd="0" destOrd="0" parTransId="{3FA4427E-80D0-422B-9C6D-D6821F73F163}" sibTransId="{DB309ADB-3278-42F9-98E3-39A1E9E88A97}"/>
    <dgm:cxn modelId="{9573AE27-FC4C-4235-A003-5C69B7EAB3C8}" type="presParOf" srcId="{D2DAC32B-45AC-499E-BAE5-560617D1EDDF}" destId="{3D866E49-EACF-4D4B-80AE-44F284967D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3055E8-8E7D-4A98-9DF2-3CF8EF8084F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1F50A-771F-49D6-8BB9-40B4C2D6004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Traditional Server Model</a:t>
          </a:r>
          <a:endParaRPr lang="en-US" dirty="0"/>
        </a:p>
      </dgm:t>
    </dgm:pt>
    <dgm:pt modelId="{87148AC5-36E0-4FF4-9305-C892EC97A4AE}" type="parTrans" cxnId="{D08CC17B-E8DE-4498-ACF6-208EFA55B4C2}">
      <dgm:prSet/>
      <dgm:spPr/>
      <dgm:t>
        <a:bodyPr/>
        <a:lstStyle/>
        <a:p>
          <a:endParaRPr lang="en-US"/>
        </a:p>
      </dgm:t>
    </dgm:pt>
    <dgm:pt modelId="{95A4A303-0CFD-4E10-A249-CAF1F6F99A98}" type="sibTrans" cxnId="{D08CC17B-E8DE-4498-ACF6-208EFA55B4C2}">
      <dgm:prSet/>
      <dgm:spPr/>
      <dgm:t>
        <a:bodyPr/>
        <a:lstStyle/>
        <a:p>
          <a:endParaRPr lang="en-US"/>
        </a:p>
      </dgm:t>
    </dgm:pt>
    <dgm:pt modelId="{BE072503-78ED-4A3D-882C-F0672EE0D6F8}" type="pres">
      <dgm:prSet presAssocID="{AF3055E8-8E7D-4A98-9DF2-3CF8EF8084F5}" presName="linear" presStyleCnt="0">
        <dgm:presLayoutVars>
          <dgm:animLvl val="lvl"/>
          <dgm:resizeHandles val="exact"/>
        </dgm:presLayoutVars>
      </dgm:prSet>
      <dgm:spPr/>
    </dgm:pt>
    <dgm:pt modelId="{63F33676-A2BA-4840-8627-A387C317A4DD}" type="pres">
      <dgm:prSet presAssocID="{5AB1F50A-771F-49D6-8BB9-40B4C2D600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DD7B27-966B-4F29-A5BC-23B4B7CEE5BD}" type="presOf" srcId="{AF3055E8-8E7D-4A98-9DF2-3CF8EF8084F5}" destId="{BE072503-78ED-4A3D-882C-F0672EE0D6F8}" srcOrd="0" destOrd="0" presId="urn:microsoft.com/office/officeart/2005/8/layout/vList2"/>
    <dgm:cxn modelId="{80E1653C-9662-4409-982A-1EC19E798CF5}" type="presOf" srcId="{5AB1F50A-771F-49D6-8BB9-40B4C2D60046}" destId="{63F33676-A2BA-4840-8627-A387C317A4DD}" srcOrd="0" destOrd="0" presId="urn:microsoft.com/office/officeart/2005/8/layout/vList2"/>
    <dgm:cxn modelId="{D08CC17B-E8DE-4498-ACF6-208EFA55B4C2}" srcId="{AF3055E8-8E7D-4A98-9DF2-3CF8EF8084F5}" destId="{5AB1F50A-771F-49D6-8BB9-40B4C2D60046}" srcOrd="0" destOrd="0" parTransId="{87148AC5-36E0-4FF4-9305-C892EC97A4AE}" sibTransId="{95A4A303-0CFD-4E10-A249-CAF1F6F99A98}"/>
    <dgm:cxn modelId="{2ADA2376-CCE2-4F01-9301-2864BB531B08}" type="presParOf" srcId="{BE072503-78ED-4A3D-882C-F0672EE0D6F8}" destId="{63F33676-A2BA-4840-8627-A387C317A4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D5C915-27F9-4603-B2EB-D4685DC090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72163-A05D-4428-8F4D-5CDE4EB00234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Virtual Server Model</a:t>
          </a:r>
          <a:endParaRPr lang="en-US" dirty="0"/>
        </a:p>
      </dgm:t>
    </dgm:pt>
    <dgm:pt modelId="{B85C704A-AF34-4C34-BFF5-5668407478F8}" type="parTrans" cxnId="{D3132123-4932-4832-AE7B-762538477C5C}">
      <dgm:prSet/>
      <dgm:spPr/>
      <dgm:t>
        <a:bodyPr/>
        <a:lstStyle/>
        <a:p>
          <a:endParaRPr lang="en-US"/>
        </a:p>
      </dgm:t>
    </dgm:pt>
    <dgm:pt modelId="{D9E9A0B1-2632-458B-B8DD-9BE58DB982CB}" type="sibTrans" cxnId="{D3132123-4932-4832-AE7B-762538477C5C}">
      <dgm:prSet/>
      <dgm:spPr/>
      <dgm:t>
        <a:bodyPr/>
        <a:lstStyle/>
        <a:p>
          <a:endParaRPr lang="en-US"/>
        </a:p>
      </dgm:t>
    </dgm:pt>
    <dgm:pt modelId="{896A98EC-5D10-40CA-BF18-A70251097B34}" type="pres">
      <dgm:prSet presAssocID="{29D5C915-27F9-4603-B2EB-D4685DC0903E}" presName="linear" presStyleCnt="0">
        <dgm:presLayoutVars>
          <dgm:animLvl val="lvl"/>
          <dgm:resizeHandles val="exact"/>
        </dgm:presLayoutVars>
      </dgm:prSet>
      <dgm:spPr/>
    </dgm:pt>
    <dgm:pt modelId="{7AC19487-4B6E-49B6-80D2-CDE2218B5722}" type="pres">
      <dgm:prSet presAssocID="{5A772163-A05D-4428-8F4D-5CDE4EB00234}" presName="parentText" presStyleLbl="node1" presStyleIdx="0" presStyleCnt="1" custLinFactNeighborX="-1461" custLinFactNeighborY="-28212">
        <dgm:presLayoutVars>
          <dgm:chMax val="0"/>
          <dgm:bulletEnabled val="1"/>
        </dgm:presLayoutVars>
      </dgm:prSet>
      <dgm:spPr/>
    </dgm:pt>
  </dgm:ptLst>
  <dgm:cxnLst>
    <dgm:cxn modelId="{D3132123-4932-4832-AE7B-762538477C5C}" srcId="{29D5C915-27F9-4603-B2EB-D4685DC0903E}" destId="{5A772163-A05D-4428-8F4D-5CDE4EB00234}" srcOrd="0" destOrd="0" parTransId="{B85C704A-AF34-4C34-BFF5-5668407478F8}" sibTransId="{D9E9A0B1-2632-458B-B8DD-9BE58DB982CB}"/>
    <dgm:cxn modelId="{7F1D4E6E-E00F-4CA8-ACCF-C212B700D0B5}" type="presOf" srcId="{5A772163-A05D-4428-8F4D-5CDE4EB00234}" destId="{7AC19487-4B6E-49B6-80D2-CDE2218B5722}" srcOrd="0" destOrd="0" presId="urn:microsoft.com/office/officeart/2005/8/layout/vList2"/>
    <dgm:cxn modelId="{EEC8F891-D48B-4076-96B8-72E98C0C04C2}" type="presOf" srcId="{29D5C915-27F9-4603-B2EB-D4685DC0903E}" destId="{896A98EC-5D10-40CA-BF18-A70251097B34}" srcOrd="0" destOrd="0" presId="urn:microsoft.com/office/officeart/2005/8/layout/vList2"/>
    <dgm:cxn modelId="{E896FF40-39E9-4783-A2C6-5FAA044B5BDA}" type="presParOf" srcId="{896A98EC-5D10-40CA-BF18-A70251097B34}" destId="{7AC19487-4B6E-49B6-80D2-CDE2218B57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E30A09-96DC-429E-AC0B-41A20F8F75F3}" type="doc">
      <dgm:prSet loTypeId="urn:microsoft.com/office/officeart/2005/8/layout/vList5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0F8E1D-EF77-487B-814C-5B3CE205CB5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700" dirty="0"/>
            <a:t>Most servers only use 5-15% of their capabilities on average, while consuming 60-90% of their peak power. </a:t>
          </a:r>
        </a:p>
      </dgm:t>
    </dgm:pt>
    <dgm:pt modelId="{82BABC7D-848C-4A35-9DFE-587BE5BEC32C}" type="parTrans" cxnId="{CDDEEE09-C16C-49A6-A3A4-B43409FF1B33}">
      <dgm:prSet/>
      <dgm:spPr/>
      <dgm:t>
        <a:bodyPr/>
        <a:lstStyle/>
        <a:p>
          <a:endParaRPr lang="en-US"/>
        </a:p>
      </dgm:t>
    </dgm:pt>
    <dgm:pt modelId="{F9A2C0C9-4249-47DD-93DD-CF99AFA76A53}" type="sibTrans" cxnId="{CDDEEE09-C16C-49A6-A3A4-B43409FF1B33}">
      <dgm:prSet/>
      <dgm:spPr/>
      <dgm:t>
        <a:bodyPr/>
        <a:lstStyle/>
        <a:p>
          <a:endParaRPr lang="en-US"/>
        </a:p>
      </dgm:t>
    </dgm:pt>
    <dgm:pt modelId="{3A86F195-B0CD-4564-8E41-B0876C97C2D6}">
      <dgm:prSet/>
      <dgm:spPr/>
      <dgm:t>
        <a:bodyPr/>
        <a:lstStyle/>
        <a:p>
          <a:r>
            <a:rPr lang="en-US" b="1" dirty="0"/>
            <a:t>Solution </a:t>
          </a:r>
          <a:r>
            <a:rPr lang="en-US" dirty="0"/>
            <a:t>Virtualization</a:t>
          </a:r>
          <a:r>
            <a:rPr lang="en-US" b="1" dirty="0"/>
            <a:t> </a:t>
          </a:r>
          <a:endParaRPr lang="en-US" dirty="0"/>
        </a:p>
      </dgm:t>
    </dgm:pt>
    <dgm:pt modelId="{363D5FEA-4F66-4585-A606-345597EC88BC}" type="parTrans" cxnId="{6D1F47D8-676C-4E8D-8372-9BA644E849A2}">
      <dgm:prSet/>
      <dgm:spPr/>
      <dgm:t>
        <a:bodyPr/>
        <a:lstStyle/>
        <a:p>
          <a:endParaRPr lang="en-US"/>
        </a:p>
      </dgm:t>
    </dgm:pt>
    <dgm:pt modelId="{F99F95A2-4E70-4CAA-B931-8D6665BEF2E3}" type="sibTrans" cxnId="{6D1F47D8-676C-4E8D-8372-9BA644E849A2}">
      <dgm:prSet/>
      <dgm:spPr/>
      <dgm:t>
        <a:bodyPr/>
        <a:lstStyle/>
        <a:p>
          <a:endParaRPr lang="en-US"/>
        </a:p>
      </dgm:t>
    </dgm:pt>
    <dgm:pt modelId="{2735AF3C-06DA-40EC-92CF-F2A724134A5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Use one server to host multiple applications. </a:t>
          </a:r>
        </a:p>
      </dgm:t>
    </dgm:pt>
    <dgm:pt modelId="{BFA6FDB0-4B65-4F73-818F-1ABFDCAB6263}" type="parTrans" cxnId="{48394DA4-4DAE-4C65-9D7E-02316554A528}">
      <dgm:prSet/>
      <dgm:spPr/>
      <dgm:t>
        <a:bodyPr/>
        <a:lstStyle/>
        <a:p>
          <a:endParaRPr lang="en-US"/>
        </a:p>
      </dgm:t>
    </dgm:pt>
    <dgm:pt modelId="{CF804A13-3DB4-4020-94E1-F72F4966E84A}" type="sibTrans" cxnId="{48394DA4-4DAE-4C65-9D7E-02316554A528}">
      <dgm:prSet/>
      <dgm:spPr/>
      <dgm:t>
        <a:bodyPr/>
        <a:lstStyle/>
        <a:p>
          <a:endParaRPr lang="en-US"/>
        </a:p>
      </dgm:t>
    </dgm:pt>
    <dgm:pt modelId="{ED10BA2D-4B09-4160-8C11-3C78F5F5FC3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Reduce energy consumption </a:t>
          </a:r>
        </a:p>
      </dgm:t>
    </dgm:pt>
    <dgm:pt modelId="{692C3948-1CC5-43C7-8A9B-FD215BC9BB3D}" type="parTrans" cxnId="{DDA2CE38-EB0B-4454-880D-1581E6F8E3A6}">
      <dgm:prSet/>
      <dgm:spPr/>
      <dgm:t>
        <a:bodyPr/>
        <a:lstStyle/>
        <a:p>
          <a:endParaRPr lang="en-US"/>
        </a:p>
      </dgm:t>
    </dgm:pt>
    <dgm:pt modelId="{82742BF1-FF1B-4991-81D2-75C8D1B21A35}" type="sibTrans" cxnId="{DDA2CE38-EB0B-4454-880D-1581E6F8E3A6}">
      <dgm:prSet/>
      <dgm:spPr/>
      <dgm:t>
        <a:bodyPr/>
        <a:lstStyle/>
        <a:p>
          <a:endParaRPr lang="en-US"/>
        </a:p>
      </dgm:t>
    </dgm:pt>
    <dgm:pt modelId="{498CC2BE-FFCD-49E2-A7CD-93A0BACB762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Reduce CO2 emissions </a:t>
          </a:r>
        </a:p>
      </dgm:t>
    </dgm:pt>
    <dgm:pt modelId="{F3D7E9A1-10CE-4162-880E-ABD6B8E40357}" type="parTrans" cxnId="{0EC0F7C0-E42C-4599-A9FA-EB62C19C5639}">
      <dgm:prSet/>
      <dgm:spPr/>
      <dgm:t>
        <a:bodyPr/>
        <a:lstStyle/>
        <a:p>
          <a:endParaRPr lang="en-US"/>
        </a:p>
      </dgm:t>
    </dgm:pt>
    <dgm:pt modelId="{91E1C18D-7DDE-4EC6-B823-2B16696F2A9B}" type="sibTrans" cxnId="{0EC0F7C0-E42C-4599-A9FA-EB62C19C5639}">
      <dgm:prSet/>
      <dgm:spPr/>
      <dgm:t>
        <a:bodyPr/>
        <a:lstStyle/>
        <a:p>
          <a:endParaRPr lang="en-US"/>
        </a:p>
      </dgm:t>
    </dgm:pt>
    <dgm:pt modelId="{FF71C252-DCA8-4BBD-BD07-B106BF5E6335}">
      <dgm:prSet/>
      <dgm:spPr/>
      <dgm:t>
        <a:bodyPr/>
        <a:lstStyle/>
        <a:p>
          <a:r>
            <a:rPr lang="en-US" b="1"/>
            <a:t>Generally</a:t>
          </a:r>
          <a:endParaRPr lang="en-US"/>
        </a:p>
      </dgm:t>
    </dgm:pt>
    <dgm:pt modelId="{D807E663-CB99-443D-9749-0D40EC1F47D6}" type="parTrans" cxnId="{AF644283-2504-4BDA-B54C-7742E43520C6}">
      <dgm:prSet/>
      <dgm:spPr/>
      <dgm:t>
        <a:bodyPr/>
        <a:lstStyle/>
        <a:p>
          <a:endParaRPr lang="en-US"/>
        </a:p>
      </dgm:t>
    </dgm:pt>
    <dgm:pt modelId="{B8D3D2EC-6726-4D2D-A504-0B35787E5C39}" type="sibTrans" cxnId="{AF644283-2504-4BDA-B54C-7742E43520C6}">
      <dgm:prSet/>
      <dgm:spPr/>
      <dgm:t>
        <a:bodyPr/>
        <a:lstStyle/>
        <a:p>
          <a:endParaRPr lang="en-US"/>
        </a:p>
      </dgm:t>
    </dgm:pt>
    <dgm:pt modelId="{4500B1F2-4D98-49AD-99E3-9BDF40E5DBA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Operating fewer servers that are highly utilized creates additional space and reduces power consumption </a:t>
          </a:r>
        </a:p>
      </dgm:t>
    </dgm:pt>
    <dgm:pt modelId="{5DD13497-1218-4847-9CB7-8142C4A09409}" type="parTrans" cxnId="{F27423E5-317D-49BA-9ABC-9C26FC99FD0A}">
      <dgm:prSet/>
      <dgm:spPr/>
      <dgm:t>
        <a:bodyPr/>
        <a:lstStyle/>
        <a:p>
          <a:endParaRPr lang="en-US"/>
        </a:p>
      </dgm:t>
    </dgm:pt>
    <dgm:pt modelId="{47A57A1E-7A46-43D4-95C2-A0EB78E354A1}" type="sibTrans" cxnId="{F27423E5-317D-49BA-9ABC-9C26FC99FD0A}">
      <dgm:prSet/>
      <dgm:spPr/>
      <dgm:t>
        <a:bodyPr/>
        <a:lstStyle/>
        <a:p>
          <a:endParaRPr lang="en-US"/>
        </a:p>
      </dgm:t>
    </dgm:pt>
    <dgm:pt modelId="{3E0F97FE-F0DD-45B0-B184-12DFFBD1F54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2400" dirty="0"/>
            <a:t>Using less space and power is more environmentally friendly and reduces costs.</a:t>
          </a:r>
        </a:p>
      </dgm:t>
    </dgm:pt>
    <dgm:pt modelId="{2FF3EE7C-6A93-4494-AC39-B2637324744D}" type="parTrans" cxnId="{40FFCA1F-082B-44E9-80DB-D08E4BCA90EF}">
      <dgm:prSet/>
      <dgm:spPr/>
      <dgm:t>
        <a:bodyPr/>
        <a:lstStyle/>
        <a:p>
          <a:endParaRPr lang="en-US"/>
        </a:p>
      </dgm:t>
    </dgm:pt>
    <dgm:pt modelId="{1686264A-96B8-401C-B2DC-3BAB3C56A214}" type="sibTrans" cxnId="{40FFCA1F-082B-44E9-80DB-D08E4BCA90EF}">
      <dgm:prSet/>
      <dgm:spPr/>
      <dgm:t>
        <a:bodyPr/>
        <a:lstStyle/>
        <a:p>
          <a:endParaRPr lang="en-US"/>
        </a:p>
      </dgm:t>
    </dgm:pt>
    <dgm:pt modelId="{4C856198-857D-4CBB-B082-9A7BF00CAC09}" type="pres">
      <dgm:prSet presAssocID="{15E30A09-96DC-429E-AC0B-41A20F8F75F3}" presName="Name0" presStyleCnt="0">
        <dgm:presLayoutVars>
          <dgm:dir/>
          <dgm:animLvl val="lvl"/>
          <dgm:resizeHandles val="exact"/>
        </dgm:presLayoutVars>
      </dgm:prSet>
      <dgm:spPr/>
    </dgm:pt>
    <dgm:pt modelId="{EC194E52-48D7-4123-AA9B-869BD89B167D}" type="pres">
      <dgm:prSet presAssocID="{E60F8E1D-EF77-487B-814C-5B3CE205CB5F}" presName="linNode" presStyleCnt="0"/>
      <dgm:spPr/>
    </dgm:pt>
    <dgm:pt modelId="{C3F911AC-740A-470C-96BC-C24C12C86A2C}" type="pres">
      <dgm:prSet presAssocID="{E60F8E1D-EF77-487B-814C-5B3CE205CB5F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7141C1DB-9124-4739-9D8A-7FDBA1728DDB}" type="pres">
      <dgm:prSet presAssocID="{F9A2C0C9-4249-47DD-93DD-CF99AFA76A53}" presName="sp" presStyleCnt="0"/>
      <dgm:spPr/>
    </dgm:pt>
    <dgm:pt modelId="{2B09EE72-31B7-4A16-BAFC-546BFE2006B7}" type="pres">
      <dgm:prSet presAssocID="{3A86F195-B0CD-4564-8E41-B0876C97C2D6}" presName="linNode" presStyleCnt="0"/>
      <dgm:spPr/>
    </dgm:pt>
    <dgm:pt modelId="{8083A9AD-E241-496D-B48D-0B38C3CDD72E}" type="pres">
      <dgm:prSet presAssocID="{3A86F195-B0CD-4564-8E41-B0876C97C2D6}" presName="parentText" presStyleLbl="node1" presStyleIdx="1" presStyleCnt="3" custScaleX="73041" custScaleY="124810">
        <dgm:presLayoutVars>
          <dgm:chMax val="1"/>
          <dgm:bulletEnabled val="1"/>
        </dgm:presLayoutVars>
      </dgm:prSet>
      <dgm:spPr/>
    </dgm:pt>
    <dgm:pt modelId="{033F7FDE-E330-4C42-B9AD-D812FBECC189}" type="pres">
      <dgm:prSet presAssocID="{3A86F195-B0CD-4564-8E41-B0876C97C2D6}" presName="descendantText" presStyleLbl="alignAccFollowNode1" presStyleIdx="0" presStyleCnt="2" custScaleX="163471" custScaleY="135614">
        <dgm:presLayoutVars>
          <dgm:bulletEnabled val="1"/>
        </dgm:presLayoutVars>
      </dgm:prSet>
      <dgm:spPr/>
    </dgm:pt>
    <dgm:pt modelId="{F9F4769B-152E-49FF-B3C8-46AD15F036BB}" type="pres">
      <dgm:prSet presAssocID="{F99F95A2-4E70-4CAA-B931-8D6665BEF2E3}" presName="sp" presStyleCnt="0"/>
      <dgm:spPr/>
    </dgm:pt>
    <dgm:pt modelId="{A5E07892-739E-4CEA-9F4A-80E9A0975EA2}" type="pres">
      <dgm:prSet presAssocID="{FF71C252-DCA8-4BBD-BD07-B106BF5E6335}" presName="linNode" presStyleCnt="0"/>
      <dgm:spPr/>
    </dgm:pt>
    <dgm:pt modelId="{E8637532-A9E6-49DA-99F1-C10C38B928D1}" type="pres">
      <dgm:prSet presAssocID="{FF71C252-DCA8-4BBD-BD07-B106BF5E6335}" presName="parentText" presStyleLbl="node1" presStyleIdx="2" presStyleCnt="3" custScaleX="69781" custScaleY="112765">
        <dgm:presLayoutVars>
          <dgm:chMax val="1"/>
          <dgm:bulletEnabled val="1"/>
        </dgm:presLayoutVars>
      </dgm:prSet>
      <dgm:spPr/>
    </dgm:pt>
    <dgm:pt modelId="{FFCFA315-3EE7-452B-A286-D25CD772D9A2}" type="pres">
      <dgm:prSet presAssocID="{FF71C252-DCA8-4BBD-BD07-B106BF5E6335}" presName="descendantText" presStyleLbl="alignAccFollowNode1" presStyleIdx="1" presStyleCnt="2" custScaleX="143989" custScaleY="141425">
        <dgm:presLayoutVars>
          <dgm:bulletEnabled val="1"/>
        </dgm:presLayoutVars>
      </dgm:prSet>
      <dgm:spPr/>
    </dgm:pt>
  </dgm:ptLst>
  <dgm:cxnLst>
    <dgm:cxn modelId="{CDDEEE09-C16C-49A6-A3A4-B43409FF1B33}" srcId="{15E30A09-96DC-429E-AC0B-41A20F8F75F3}" destId="{E60F8E1D-EF77-487B-814C-5B3CE205CB5F}" srcOrd="0" destOrd="0" parTransId="{82BABC7D-848C-4A35-9DFE-587BE5BEC32C}" sibTransId="{F9A2C0C9-4249-47DD-93DD-CF99AFA76A53}"/>
    <dgm:cxn modelId="{40FFCA1F-082B-44E9-80DB-D08E4BCA90EF}" srcId="{FF71C252-DCA8-4BBD-BD07-B106BF5E6335}" destId="{3E0F97FE-F0DD-45B0-B184-12DFFBD1F545}" srcOrd="1" destOrd="0" parTransId="{2FF3EE7C-6A93-4494-AC39-B2637324744D}" sibTransId="{1686264A-96B8-401C-B2DC-3BAB3C56A214}"/>
    <dgm:cxn modelId="{DDA2CE38-EB0B-4454-880D-1581E6F8E3A6}" srcId="{3A86F195-B0CD-4564-8E41-B0876C97C2D6}" destId="{ED10BA2D-4B09-4160-8C11-3C78F5F5FC3C}" srcOrd="1" destOrd="0" parTransId="{692C3948-1CC5-43C7-8A9B-FD215BC9BB3D}" sibTransId="{82742BF1-FF1B-4991-81D2-75C8D1B21A35}"/>
    <dgm:cxn modelId="{67831A40-23FA-4CA9-A22E-C1B6AC378756}" type="presOf" srcId="{498CC2BE-FFCD-49E2-A7CD-93A0BACB762B}" destId="{033F7FDE-E330-4C42-B9AD-D812FBECC189}" srcOrd="0" destOrd="2" presId="urn:microsoft.com/office/officeart/2005/8/layout/vList5"/>
    <dgm:cxn modelId="{F3D6B25F-99DF-455A-8623-67D808E6CC78}" type="presOf" srcId="{3A86F195-B0CD-4564-8E41-B0876C97C2D6}" destId="{8083A9AD-E241-496D-B48D-0B38C3CDD72E}" srcOrd="0" destOrd="0" presId="urn:microsoft.com/office/officeart/2005/8/layout/vList5"/>
    <dgm:cxn modelId="{344A2870-2618-4839-96D5-18334BEB36FD}" type="presOf" srcId="{ED10BA2D-4B09-4160-8C11-3C78F5F5FC3C}" destId="{033F7FDE-E330-4C42-B9AD-D812FBECC189}" srcOrd="0" destOrd="1" presId="urn:microsoft.com/office/officeart/2005/8/layout/vList5"/>
    <dgm:cxn modelId="{8246E081-77AD-48CC-A0F6-E260B4B28EDB}" type="presOf" srcId="{2735AF3C-06DA-40EC-92CF-F2A724134A5F}" destId="{033F7FDE-E330-4C42-B9AD-D812FBECC189}" srcOrd="0" destOrd="0" presId="urn:microsoft.com/office/officeart/2005/8/layout/vList5"/>
    <dgm:cxn modelId="{AF644283-2504-4BDA-B54C-7742E43520C6}" srcId="{15E30A09-96DC-429E-AC0B-41A20F8F75F3}" destId="{FF71C252-DCA8-4BBD-BD07-B106BF5E6335}" srcOrd="2" destOrd="0" parTransId="{D807E663-CB99-443D-9749-0D40EC1F47D6}" sibTransId="{B8D3D2EC-6726-4D2D-A504-0B35787E5C39}"/>
    <dgm:cxn modelId="{48394DA4-4DAE-4C65-9D7E-02316554A528}" srcId="{3A86F195-B0CD-4564-8E41-B0876C97C2D6}" destId="{2735AF3C-06DA-40EC-92CF-F2A724134A5F}" srcOrd="0" destOrd="0" parTransId="{BFA6FDB0-4B65-4F73-818F-1ABFDCAB6263}" sibTransId="{CF804A13-3DB4-4020-94E1-F72F4966E84A}"/>
    <dgm:cxn modelId="{0EC0F7C0-E42C-4599-A9FA-EB62C19C5639}" srcId="{3A86F195-B0CD-4564-8E41-B0876C97C2D6}" destId="{498CC2BE-FFCD-49E2-A7CD-93A0BACB762B}" srcOrd="2" destOrd="0" parTransId="{F3D7E9A1-10CE-4162-880E-ABD6B8E40357}" sibTransId="{91E1C18D-7DDE-4EC6-B823-2B16696F2A9B}"/>
    <dgm:cxn modelId="{EB5710D2-3587-4E69-8550-BAC6BAA36E59}" type="presOf" srcId="{15E30A09-96DC-429E-AC0B-41A20F8F75F3}" destId="{4C856198-857D-4CBB-B082-9A7BF00CAC09}" srcOrd="0" destOrd="0" presId="urn:microsoft.com/office/officeart/2005/8/layout/vList5"/>
    <dgm:cxn modelId="{6D1F47D8-676C-4E8D-8372-9BA644E849A2}" srcId="{15E30A09-96DC-429E-AC0B-41A20F8F75F3}" destId="{3A86F195-B0CD-4564-8E41-B0876C97C2D6}" srcOrd="1" destOrd="0" parTransId="{363D5FEA-4F66-4585-A606-345597EC88BC}" sibTransId="{F99F95A2-4E70-4CAA-B931-8D6665BEF2E3}"/>
    <dgm:cxn modelId="{8FC75DE0-AB2D-4327-BB80-C39D8C5A2A29}" type="presOf" srcId="{3E0F97FE-F0DD-45B0-B184-12DFFBD1F545}" destId="{FFCFA315-3EE7-452B-A286-D25CD772D9A2}" srcOrd="0" destOrd="1" presId="urn:microsoft.com/office/officeart/2005/8/layout/vList5"/>
    <dgm:cxn modelId="{4F4E44E2-16BE-42E9-8BBF-8EE4FFFA06A7}" type="presOf" srcId="{E60F8E1D-EF77-487B-814C-5B3CE205CB5F}" destId="{C3F911AC-740A-470C-96BC-C24C12C86A2C}" srcOrd="0" destOrd="0" presId="urn:microsoft.com/office/officeart/2005/8/layout/vList5"/>
    <dgm:cxn modelId="{F27423E5-317D-49BA-9ABC-9C26FC99FD0A}" srcId="{FF71C252-DCA8-4BBD-BD07-B106BF5E6335}" destId="{4500B1F2-4D98-49AD-99E3-9BDF40E5DBA9}" srcOrd="0" destOrd="0" parTransId="{5DD13497-1218-4847-9CB7-8142C4A09409}" sibTransId="{47A57A1E-7A46-43D4-95C2-A0EB78E354A1}"/>
    <dgm:cxn modelId="{D93DC1EB-CE42-4950-AF4B-5B0714D9D717}" type="presOf" srcId="{4500B1F2-4D98-49AD-99E3-9BDF40E5DBA9}" destId="{FFCFA315-3EE7-452B-A286-D25CD772D9A2}" srcOrd="0" destOrd="0" presId="urn:microsoft.com/office/officeart/2005/8/layout/vList5"/>
    <dgm:cxn modelId="{A4C43BEF-751F-48C2-8A50-757ECEE9D582}" type="presOf" srcId="{FF71C252-DCA8-4BBD-BD07-B106BF5E6335}" destId="{E8637532-A9E6-49DA-99F1-C10C38B928D1}" srcOrd="0" destOrd="0" presId="urn:microsoft.com/office/officeart/2005/8/layout/vList5"/>
    <dgm:cxn modelId="{EEE3021F-9E38-4492-ACFD-8887D8B83B01}" type="presParOf" srcId="{4C856198-857D-4CBB-B082-9A7BF00CAC09}" destId="{EC194E52-48D7-4123-AA9B-869BD89B167D}" srcOrd="0" destOrd="0" presId="urn:microsoft.com/office/officeart/2005/8/layout/vList5"/>
    <dgm:cxn modelId="{B5E40D66-56AA-4B1C-A6A3-A92A350F5F1C}" type="presParOf" srcId="{EC194E52-48D7-4123-AA9B-869BD89B167D}" destId="{C3F911AC-740A-470C-96BC-C24C12C86A2C}" srcOrd="0" destOrd="0" presId="urn:microsoft.com/office/officeart/2005/8/layout/vList5"/>
    <dgm:cxn modelId="{6A4A91CE-66EB-49C1-B948-81FF36845937}" type="presParOf" srcId="{4C856198-857D-4CBB-B082-9A7BF00CAC09}" destId="{7141C1DB-9124-4739-9D8A-7FDBA1728DDB}" srcOrd="1" destOrd="0" presId="urn:microsoft.com/office/officeart/2005/8/layout/vList5"/>
    <dgm:cxn modelId="{647932B9-ADFB-4027-85FD-35FC2663818D}" type="presParOf" srcId="{4C856198-857D-4CBB-B082-9A7BF00CAC09}" destId="{2B09EE72-31B7-4A16-BAFC-546BFE2006B7}" srcOrd="2" destOrd="0" presId="urn:microsoft.com/office/officeart/2005/8/layout/vList5"/>
    <dgm:cxn modelId="{2E63E8C8-D3B5-4578-BAF4-612C0322B729}" type="presParOf" srcId="{2B09EE72-31B7-4A16-BAFC-546BFE2006B7}" destId="{8083A9AD-E241-496D-B48D-0B38C3CDD72E}" srcOrd="0" destOrd="0" presId="urn:microsoft.com/office/officeart/2005/8/layout/vList5"/>
    <dgm:cxn modelId="{F76F5501-75A5-479C-A3C7-1653322CFC35}" type="presParOf" srcId="{2B09EE72-31B7-4A16-BAFC-546BFE2006B7}" destId="{033F7FDE-E330-4C42-B9AD-D812FBECC189}" srcOrd="1" destOrd="0" presId="urn:microsoft.com/office/officeart/2005/8/layout/vList5"/>
    <dgm:cxn modelId="{E351B947-6380-40B9-9E29-CC3C68CBC141}" type="presParOf" srcId="{4C856198-857D-4CBB-B082-9A7BF00CAC09}" destId="{F9F4769B-152E-49FF-B3C8-46AD15F036BB}" srcOrd="3" destOrd="0" presId="urn:microsoft.com/office/officeart/2005/8/layout/vList5"/>
    <dgm:cxn modelId="{45B15FA1-8924-465C-ADAC-651E8470D52A}" type="presParOf" srcId="{4C856198-857D-4CBB-B082-9A7BF00CAC09}" destId="{A5E07892-739E-4CEA-9F4A-80E9A0975EA2}" srcOrd="4" destOrd="0" presId="urn:microsoft.com/office/officeart/2005/8/layout/vList5"/>
    <dgm:cxn modelId="{53F3139D-EA91-4488-AFD8-AF3893EA3A42}" type="presParOf" srcId="{A5E07892-739E-4CEA-9F4A-80E9A0975EA2}" destId="{E8637532-A9E6-49DA-99F1-C10C38B928D1}" srcOrd="0" destOrd="0" presId="urn:microsoft.com/office/officeart/2005/8/layout/vList5"/>
    <dgm:cxn modelId="{84EB7BC5-03D9-4883-8AAC-594A3A71D84C}" type="presParOf" srcId="{A5E07892-739E-4CEA-9F4A-80E9A0975EA2}" destId="{FFCFA315-3EE7-452B-A286-D25CD772D9A2}" srcOrd="1" destOrd="0" presId="urn:microsoft.com/office/officeart/2005/8/layout/vList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D88415-C11D-47CA-9E2F-6EA8861A1122}" type="doc">
      <dgm:prSet loTypeId="urn:microsoft.com/office/officeart/2008/layout/PictureAccentList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6C301B-629C-434B-BFF7-2B74F527363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b="1" dirty="0"/>
            <a:t>Benefits of Virtualization</a:t>
          </a:r>
          <a:endParaRPr lang="en-US" dirty="0"/>
        </a:p>
      </dgm:t>
    </dgm:pt>
    <dgm:pt modelId="{5A3E0964-A5E4-4DB8-9716-791EB134FB4E}" type="parTrans" cxnId="{8C2D300F-C819-4EC7-A82B-67974BC8834A}">
      <dgm:prSet/>
      <dgm:spPr/>
      <dgm:t>
        <a:bodyPr/>
        <a:lstStyle/>
        <a:p>
          <a:endParaRPr lang="en-US"/>
        </a:p>
      </dgm:t>
    </dgm:pt>
    <dgm:pt modelId="{67EE9BFB-5EC9-4C55-8627-EA584F5509FF}" type="sibTrans" cxnId="{8C2D300F-C819-4EC7-A82B-67974BC8834A}">
      <dgm:prSet/>
      <dgm:spPr/>
      <dgm:t>
        <a:bodyPr/>
        <a:lstStyle/>
        <a:p>
          <a:endParaRPr lang="en-US"/>
        </a:p>
      </dgm:t>
    </dgm:pt>
    <dgm:pt modelId="{9C21F7B0-0A20-4F76-9D55-736418D8DCB9}">
      <dgm:prSet custT="1"/>
      <dgm:spPr/>
      <dgm:t>
        <a:bodyPr/>
        <a:lstStyle/>
        <a:p>
          <a:pPr algn="just"/>
          <a:r>
            <a:rPr lang="en-US" sz="2400" dirty="0"/>
            <a:t>More flexible and efficient allocation of resources.</a:t>
          </a:r>
        </a:p>
      </dgm:t>
    </dgm:pt>
    <dgm:pt modelId="{A4E5FA98-A71A-4C7D-8B62-2F6A33789FD7}" type="parTrans" cxnId="{A57C5F25-A12F-4397-9DEE-05C74C62DC16}">
      <dgm:prSet/>
      <dgm:spPr/>
      <dgm:t>
        <a:bodyPr/>
        <a:lstStyle/>
        <a:p>
          <a:endParaRPr lang="en-US"/>
        </a:p>
      </dgm:t>
    </dgm:pt>
    <dgm:pt modelId="{193392B7-2A1C-417D-B8E7-AF2451C50B73}" type="sibTrans" cxnId="{A57C5F25-A12F-4397-9DEE-05C74C62DC16}">
      <dgm:prSet/>
      <dgm:spPr/>
      <dgm:t>
        <a:bodyPr/>
        <a:lstStyle/>
        <a:p>
          <a:endParaRPr lang="en-US"/>
        </a:p>
      </dgm:t>
    </dgm:pt>
    <dgm:pt modelId="{8143C6D3-43F0-442A-BF38-6B173EA915AE}">
      <dgm:prSet custT="1"/>
      <dgm:spPr/>
      <dgm:t>
        <a:bodyPr/>
        <a:lstStyle/>
        <a:p>
          <a:pPr algn="just"/>
          <a:r>
            <a:rPr lang="en-US" sz="2400" dirty="0"/>
            <a:t>Enhance development productivity.</a:t>
          </a:r>
        </a:p>
      </dgm:t>
    </dgm:pt>
    <dgm:pt modelId="{AB725B6D-5021-4AA4-8F4B-31EE6C498695}" type="parTrans" cxnId="{AE00BC43-98CF-47B9-8AD4-10780FA4AFAB}">
      <dgm:prSet/>
      <dgm:spPr/>
      <dgm:t>
        <a:bodyPr/>
        <a:lstStyle/>
        <a:p>
          <a:endParaRPr lang="en-US"/>
        </a:p>
      </dgm:t>
    </dgm:pt>
    <dgm:pt modelId="{6E6EEDFB-551C-4555-A2AA-AB17776BECA3}" type="sibTrans" cxnId="{AE00BC43-98CF-47B9-8AD4-10780FA4AFAB}">
      <dgm:prSet/>
      <dgm:spPr/>
      <dgm:t>
        <a:bodyPr/>
        <a:lstStyle/>
        <a:p>
          <a:endParaRPr lang="en-US"/>
        </a:p>
      </dgm:t>
    </dgm:pt>
    <dgm:pt modelId="{8783E7C1-F653-4F01-85A9-8F15A86ED128}">
      <dgm:prSet custT="1"/>
      <dgm:spPr/>
      <dgm:t>
        <a:bodyPr/>
        <a:lstStyle/>
        <a:p>
          <a:pPr algn="just"/>
          <a:r>
            <a:rPr lang="en-US" sz="2400" dirty="0"/>
            <a:t>It lowers the cost of IT infrastructure.</a:t>
          </a:r>
        </a:p>
      </dgm:t>
    </dgm:pt>
    <dgm:pt modelId="{FEB61869-9FB8-437B-BFFE-32D3AE3C0D83}" type="parTrans" cxnId="{BB7338E6-078F-4386-828E-4B335E23848E}">
      <dgm:prSet/>
      <dgm:spPr/>
      <dgm:t>
        <a:bodyPr/>
        <a:lstStyle/>
        <a:p>
          <a:endParaRPr lang="en-US"/>
        </a:p>
      </dgm:t>
    </dgm:pt>
    <dgm:pt modelId="{DFB41ED6-1011-4B13-83F3-22C93328ABB8}" type="sibTrans" cxnId="{BB7338E6-078F-4386-828E-4B335E23848E}">
      <dgm:prSet/>
      <dgm:spPr/>
      <dgm:t>
        <a:bodyPr/>
        <a:lstStyle/>
        <a:p>
          <a:endParaRPr lang="en-US"/>
        </a:p>
      </dgm:t>
    </dgm:pt>
    <dgm:pt modelId="{592D0286-BEDF-4032-9BF7-837E8297A1CF}">
      <dgm:prSet custT="1"/>
      <dgm:spPr/>
      <dgm:t>
        <a:bodyPr/>
        <a:lstStyle/>
        <a:p>
          <a:pPr algn="just"/>
          <a:r>
            <a:rPr lang="en-US" sz="2400" dirty="0"/>
            <a:t>Remote access and rapid scalability.</a:t>
          </a:r>
        </a:p>
      </dgm:t>
    </dgm:pt>
    <dgm:pt modelId="{EB8CBACE-5D1C-4CFC-BD9F-FE875893D40B}" type="parTrans" cxnId="{B542B244-559C-4794-812A-5B0E63FEE992}">
      <dgm:prSet/>
      <dgm:spPr/>
      <dgm:t>
        <a:bodyPr/>
        <a:lstStyle/>
        <a:p>
          <a:endParaRPr lang="en-US"/>
        </a:p>
      </dgm:t>
    </dgm:pt>
    <dgm:pt modelId="{4B7B5FFB-6E83-4767-874E-E0EECD0F1839}" type="sibTrans" cxnId="{B542B244-559C-4794-812A-5B0E63FEE992}">
      <dgm:prSet/>
      <dgm:spPr/>
      <dgm:t>
        <a:bodyPr/>
        <a:lstStyle/>
        <a:p>
          <a:endParaRPr lang="en-US"/>
        </a:p>
      </dgm:t>
    </dgm:pt>
    <dgm:pt modelId="{51D44484-85CE-4CE1-92CD-94D7D5F06D4D}">
      <dgm:prSet custT="1"/>
      <dgm:spPr/>
      <dgm:t>
        <a:bodyPr/>
        <a:lstStyle/>
        <a:p>
          <a:pPr algn="just"/>
          <a:r>
            <a:rPr lang="en-US" sz="2400" dirty="0"/>
            <a:t>High availability and disaster recovery.</a:t>
          </a:r>
        </a:p>
      </dgm:t>
    </dgm:pt>
    <dgm:pt modelId="{B713FCA2-757F-4C3A-A2F8-FD7F21CE496E}" type="parTrans" cxnId="{3899777E-EDC1-4E3C-BB62-3C817CDFEC9C}">
      <dgm:prSet/>
      <dgm:spPr/>
      <dgm:t>
        <a:bodyPr/>
        <a:lstStyle/>
        <a:p>
          <a:endParaRPr lang="en-US"/>
        </a:p>
      </dgm:t>
    </dgm:pt>
    <dgm:pt modelId="{9A4B700A-834F-4560-84BA-5696B1AFC722}" type="sibTrans" cxnId="{3899777E-EDC1-4E3C-BB62-3C817CDFEC9C}">
      <dgm:prSet/>
      <dgm:spPr/>
      <dgm:t>
        <a:bodyPr/>
        <a:lstStyle/>
        <a:p>
          <a:endParaRPr lang="en-US"/>
        </a:p>
      </dgm:t>
    </dgm:pt>
    <dgm:pt modelId="{393F0640-B522-4FED-ADB3-81DFC0AE207A}">
      <dgm:prSet custT="1"/>
      <dgm:spPr/>
      <dgm:t>
        <a:bodyPr/>
        <a:lstStyle/>
        <a:p>
          <a:pPr algn="just"/>
          <a:r>
            <a:rPr lang="en-US" sz="2400" dirty="0"/>
            <a:t>Pay peruse of the IT infrastructure on demand.</a:t>
          </a:r>
        </a:p>
      </dgm:t>
    </dgm:pt>
    <dgm:pt modelId="{CF61FDDC-E9D0-463A-BA46-F30A14DFA8C1}" type="parTrans" cxnId="{BC84060C-14F8-4275-8241-F367F0A873AD}">
      <dgm:prSet/>
      <dgm:spPr/>
      <dgm:t>
        <a:bodyPr/>
        <a:lstStyle/>
        <a:p>
          <a:endParaRPr lang="en-US"/>
        </a:p>
      </dgm:t>
    </dgm:pt>
    <dgm:pt modelId="{4A214539-84CE-4CA0-8064-401C0B09EFF2}" type="sibTrans" cxnId="{BC84060C-14F8-4275-8241-F367F0A873AD}">
      <dgm:prSet/>
      <dgm:spPr/>
      <dgm:t>
        <a:bodyPr/>
        <a:lstStyle/>
        <a:p>
          <a:endParaRPr lang="en-US"/>
        </a:p>
      </dgm:t>
    </dgm:pt>
    <dgm:pt modelId="{A03696B5-61CC-42C0-9B66-3AB88118636F}">
      <dgm:prSet custT="1"/>
      <dgm:spPr/>
      <dgm:t>
        <a:bodyPr/>
        <a:lstStyle/>
        <a:p>
          <a:pPr algn="just"/>
          <a:r>
            <a:rPr lang="en-US" sz="2400" dirty="0"/>
            <a:t>Enables running multiple operating systems. </a:t>
          </a:r>
        </a:p>
      </dgm:t>
    </dgm:pt>
    <dgm:pt modelId="{B6436BCB-08DD-4B27-B89E-0E8E2245EDED}" type="parTrans" cxnId="{54898457-6BC2-46D3-9475-ED341A3DF1C1}">
      <dgm:prSet/>
      <dgm:spPr/>
      <dgm:t>
        <a:bodyPr/>
        <a:lstStyle/>
        <a:p>
          <a:endParaRPr lang="en-US"/>
        </a:p>
      </dgm:t>
    </dgm:pt>
    <dgm:pt modelId="{82D77B21-2EFB-45C7-BECD-98546B920CCA}" type="sibTrans" cxnId="{54898457-6BC2-46D3-9475-ED341A3DF1C1}">
      <dgm:prSet/>
      <dgm:spPr/>
      <dgm:t>
        <a:bodyPr/>
        <a:lstStyle/>
        <a:p>
          <a:endParaRPr lang="en-US"/>
        </a:p>
      </dgm:t>
    </dgm:pt>
    <dgm:pt modelId="{35F0A481-8538-4C5A-816C-9E0F21C7E79C}">
      <dgm:prSet custT="1"/>
      <dgm:spPr/>
      <dgm:t>
        <a:bodyPr/>
        <a:lstStyle/>
        <a:p>
          <a:pPr algn="just"/>
          <a:r>
            <a:rPr lang="en-US" sz="2400" dirty="0"/>
            <a:t>Increase Up Time </a:t>
          </a:r>
        </a:p>
      </dgm:t>
    </dgm:pt>
    <dgm:pt modelId="{5F2F90D7-E277-4507-A9DA-7AC2F9164D80}" type="parTrans" cxnId="{1192B6E5-D921-412C-8A4C-090D9D552715}">
      <dgm:prSet/>
      <dgm:spPr/>
      <dgm:t>
        <a:bodyPr/>
        <a:lstStyle/>
        <a:p>
          <a:endParaRPr lang="en-US"/>
        </a:p>
      </dgm:t>
    </dgm:pt>
    <dgm:pt modelId="{CC889D3D-8CC0-478B-A079-B536D5CC76B5}" type="sibTrans" cxnId="{1192B6E5-D921-412C-8A4C-090D9D552715}">
      <dgm:prSet/>
      <dgm:spPr/>
      <dgm:t>
        <a:bodyPr/>
        <a:lstStyle/>
        <a:p>
          <a:endParaRPr lang="en-US"/>
        </a:p>
      </dgm:t>
    </dgm:pt>
    <dgm:pt modelId="{2056A570-C7A0-4D94-9A01-82AD400D9459}">
      <dgm:prSet custT="1"/>
      <dgm:spPr/>
      <dgm:t>
        <a:bodyPr/>
        <a:lstStyle/>
        <a:p>
          <a:r>
            <a:rPr lang="en-US" sz="2400" dirty="0"/>
            <a:t>Reduce CO2 Emissions, Power and Cooling Requirements </a:t>
          </a:r>
        </a:p>
      </dgm:t>
    </dgm:pt>
    <dgm:pt modelId="{11296B1B-0960-4AAB-83C4-B2735216CD39}" type="parTrans" cxnId="{5C2E3B5B-9630-4936-A400-BF21D8D48463}">
      <dgm:prSet/>
      <dgm:spPr/>
      <dgm:t>
        <a:bodyPr/>
        <a:lstStyle/>
        <a:p>
          <a:endParaRPr lang="en-US"/>
        </a:p>
      </dgm:t>
    </dgm:pt>
    <dgm:pt modelId="{4427EC4E-776E-4B6A-9C51-ACC975376666}" type="sibTrans" cxnId="{5C2E3B5B-9630-4936-A400-BF21D8D48463}">
      <dgm:prSet/>
      <dgm:spPr/>
      <dgm:t>
        <a:bodyPr/>
        <a:lstStyle/>
        <a:p>
          <a:endParaRPr lang="en-US"/>
        </a:p>
      </dgm:t>
    </dgm:pt>
    <dgm:pt modelId="{44468C5A-4946-468B-A49A-E749C45A5239}" type="pres">
      <dgm:prSet presAssocID="{FBD88415-C11D-47CA-9E2F-6EA8861A112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7EB8B3C-0163-41C5-B274-5A8A3A487A88}" type="pres">
      <dgm:prSet presAssocID="{CB6C301B-629C-434B-BFF7-2B74F527363C}" presName="root" presStyleCnt="0">
        <dgm:presLayoutVars>
          <dgm:chMax/>
          <dgm:chPref val="4"/>
        </dgm:presLayoutVars>
      </dgm:prSet>
      <dgm:spPr/>
    </dgm:pt>
    <dgm:pt modelId="{547C76D3-67F6-4E3B-91B2-700B98051DC1}" type="pres">
      <dgm:prSet presAssocID="{CB6C301B-629C-434B-BFF7-2B74F527363C}" presName="rootComposite" presStyleCnt="0">
        <dgm:presLayoutVars/>
      </dgm:prSet>
      <dgm:spPr/>
    </dgm:pt>
    <dgm:pt modelId="{738AD289-E18C-4341-B8FA-F2CBF9D9FA4C}" type="pres">
      <dgm:prSet presAssocID="{CB6C301B-629C-434B-BFF7-2B74F527363C}" presName="rootText" presStyleLbl="node0" presStyleIdx="0" presStyleCnt="1" custScaleX="305618" custLinFactNeighborX="-1991" custLinFactNeighborY="-54343">
        <dgm:presLayoutVars>
          <dgm:chMax/>
          <dgm:chPref val="4"/>
        </dgm:presLayoutVars>
      </dgm:prSet>
      <dgm:spPr/>
    </dgm:pt>
    <dgm:pt modelId="{2E8F7F48-37A2-4066-A3EB-1271F9C501FD}" type="pres">
      <dgm:prSet presAssocID="{CB6C301B-629C-434B-BFF7-2B74F527363C}" presName="childShape" presStyleCnt="0">
        <dgm:presLayoutVars>
          <dgm:chMax val="0"/>
          <dgm:chPref val="0"/>
        </dgm:presLayoutVars>
      </dgm:prSet>
      <dgm:spPr/>
    </dgm:pt>
    <dgm:pt modelId="{25CC34DC-6346-428E-B3D9-F17A1130203E}" type="pres">
      <dgm:prSet presAssocID="{9C21F7B0-0A20-4F76-9D55-736418D8DCB9}" presName="childComposite" presStyleCnt="0">
        <dgm:presLayoutVars>
          <dgm:chMax val="0"/>
          <dgm:chPref val="0"/>
        </dgm:presLayoutVars>
      </dgm:prSet>
      <dgm:spPr/>
    </dgm:pt>
    <dgm:pt modelId="{CD31A963-BF1E-431C-AC13-09F54B0A67A5}" type="pres">
      <dgm:prSet presAssocID="{9C21F7B0-0A20-4F76-9D55-736418D8DCB9}" presName="Image" presStyleLbl="node1" presStyleIdx="0" presStyleCnt="9" custScaleX="167946" custLinFactX="-277389" custLinFactNeighborX="-300000" custLinFactNeighborY="-7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86F8F43-39B3-45CD-BD72-E966B09B0B6D}" type="pres">
      <dgm:prSet presAssocID="{9C21F7B0-0A20-4F76-9D55-736418D8DCB9}" presName="childText" presStyleLbl="lnNode1" presStyleIdx="0" presStyleCnt="9" custScaleX="356346" custLinFactNeighborX="19247" custLinFactNeighborY="-10546">
        <dgm:presLayoutVars>
          <dgm:chMax val="0"/>
          <dgm:chPref val="0"/>
          <dgm:bulletEnabled val="1"/>
        </dgm:presLayoutVars>
      </dgm:prSet>
      <dgm:spPr/>
    </dgm:pt>
    <dgm:pt modelId="{11C40C37-EDDE-4960-BF30-2C15D8ACF422}" type="pres">
      <dgm:prSet presAssocID="{8143C6D3-43F0-442A-BF38-6B173EA915AE}" presName="childComposite" presStyleCnt="0">
        <dgm:presLayoutVars>
          <dgm:chMax val="0"/>
          <dgm:chPref val="0"/>
        </dgm:presLayoutVars>
      </dgm:prSet>
      <dgm:spPr/>
    </dgm:pt>
    <dgm:pt modelId="{FD39B0EC-697F-4C12-B173-80AADFADB2A7}" type="pres">
      <dgm:prSet presAssocID="{8143C6D3-43F0-442A-BF38-6B173EA915AE}" presName="Image" presStyleLbl="node1" presStyleIdx="1" presStyleCnt="9" custScaleX="167946" custLinFactX="-500000" custLinFactNeighborX="-572668" custLinFactNeighborY="-26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42E4EA-7674-4168-AA33-2A38C34A352A}" type="pres">
      <dgm:prSet presAssocID="{8143C6D3-43F0-442A-BF38-6B173EA915AE}" presName="childText" presStyleLbl="lnNode1" presStyleIdx="1" presStyleCnt="9" custScaleX="354617" custLinFactNeighborX="19763" custLinFactNeighborY="-13182">
        <dgm:presLayoutVars>
          <dgm:chMax val="0"/>
          <dgm:chPref val="0"/>
          <dgm:bulletEnabled val="1"/>
        </dgm:presLayoutVars>
      </dgm:prSet>
      <dgm:spPr/>
    </dgm:pt>
    <dgm:pt modelId="{026C5893-9C0C-4BCF-83E1-D0A3C877C14B}" type="pres">
      <dgm:prSet presAssocID="{8783E7C1-F653-4F01-85A9-8F15A86ED128}" presName="childComposite" presStyleCnt="0">
        <dgm:presLayoutVars>
          <dgm:chMax val="0"/>
          <dgm:chPref val="0"/>
        </dgm:presLayoutVars>
      </dgm:prSet>
      <dgm:spPr/>
    </dgm:pt>
    <dgm:pt modelId="{9EE08D10-CC90-4CF8-A6DB-A273998B2E45}" type="pres">
      <dgm:prSet presAssocID="{8783E7C1-F653-4F01-85A9-8F15A86ED128}" presName="Image" presStyleLbl="node1" presStyleIdx="2" presStyleCnt="9" custScaleX="109795" custLinFactX="-500000" custLinFactNeighborX="-572668" custLinFactNeighborY="131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DEB128-698C-4672-AC96-643BD04D7CB5}" type="pres">
      <dgm:prSet presAssocID="{8783E7C1-F653-4F01-85A9-8F15A86ED128}" presName="childText" presStyleLbl="lnNode1" presStyleIdx="2" presStyleCnt="9" custScaleX="366324" custLinFactNeighborX="14754" custLinFactNeighborY="2637">
        <dgm:presLayoutVars>
          <dgm:chMax val="0"/>
          <dgm:chPref val="0"/>
          <dgm:bulletEnabled val="1"/>
        </dgm:presLayoutVars>
      </dgm:prSet>
      <dgm:spPr/>
    </dgm:pt>
    <dgm:pt modelId="{F72B5C38-47E9-4562-B707-5B9815E0FF05}" type="pres">
      <dgm:prSet presAssocID="{592D0286-BEDF-4032-9BF7-837E8297A1CF}" presName="childComposite" presStyleCnt="0">
        <dgm:presLayoutVars>
          <dgm:chMax val="0"/>
          <dgm:chPref val="0"/>
        </dgm:presLayoutVars>
      </dgm:prSet>
      <dgm:spPr/>
    </dgm:pt>
    <dgm:pt modelId="{F39331FD-821D-4C8D-9FB1-EC32D1653484}" type="pres">
      <dgm:prSet presAssocID="{592D0286-BEDF-4032-9BF7-837E8297A1CF}" presName="Image" presStyleLbl="node1" presStyleIdx="3" presStyleCnt="9" custScaleX="152779" custLinFactX="-500000" custLinFactNeighborX="-572668" custLinFactNeighborY="10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09DBC7-4BF9-463C-A2DB-E860B1B05890}" type="pres">
      <dgm:prSet presAssocID="{592D0286-BEDF-4032-9BF7-837E8297A1CF}" presName="childText" presStyleLbl="lnNode1" presStyleIdx="3" presStyleCnt="9" custScaleX="351891" custLinFactNeighborX="12190" custLinFactNeighborY="5273">
        <dgm:presLayoutVars>
          <dgm:chMax val="0"/>
          <dgm:chPref val="0"/>
          <dgm:bulletEnabled val="1"/>
        </dgm:presLayoutVars>
      </dgm:prSet>
      <dgm:spPr/>
    </dgm:pt>
    <dgm:pt modelId="{25345EDF-3654-4520-886C-5C30F2B902DF}" type="pres">
      <dgm:prSet presAssocID="{51D44484-85CE-4CE1-92CD-94D7D5F06D4D}" presName="childComposite" presStyleCnt="0">
        <dgm:presLayoutVars>
          <dgm:chMax val="0"/>
          <dgm:chPref val="0"/>
        </dgm:presLayoutVars>
      </dgm:prSet>
      <dgm:spPr/>
    </dgm:pt>
    <dgm:pt modelId="{524D8469-6D57-45AC-81A0-926884320F5C}" type="pres">
      <dgm:prSet presAssocID="{51D44484-85CE-4CE1-92CD-94D7D5F06D4D}" presName="Image" presStyleLbl="node1" presStyleIdx="4" presStyleCnt="9" custLinFactX="-500000" custLinFactNeighborX="-572668" custLinFactNeighborY="46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0A30C4-F172-480D-842B-68C724126C71}" type="pres">
      <dgm:prSet presAssocID="{51D44484-85CE-4CE1-92CD-94D7D5F06D4D}" presName="childText" presStyleLbl="lnNode1" presStyleIdx="4" presStyleCnt="9" custScaleX="349309" custLinFactNeighborX="6776" custLinFactNeighborY="7353">
        <dgm:presLayoutVars>
          <dgm:chMax val="0"/>
          <dgm:chPref val="0"/>
          <dgm:bulletEnabled val="1"/>
        </dgm:presLayoutVars>
      </dgm:prSet>
      <dgm:spPr/>
    </dgm:pt>
    <dgm:pt modelId="{69F72C7B-4A61-4AE0-9DC1-8A6897C909A2}" type="pres">
      <dgm:prSet presAssocID="{393F0640-B522-4FED-ADB3-81DFC0AE207A}" presName="childComposite" presStyleCnt="0">
        <dgm:presLayoutVars>
          <dgm:chMax val="0"/>
          <dgm:chPref val="0"/>
        </dgm:presLayoutVars>
      </dgm:prSet>
      <dgm:spPr/>
    </dgm:pt>
    <dgm:pt modelId="{FEF52578-3E22-4E7D-8063-8CD0A8EE2973}" type="pres">
      <dgm:prSet presAssocID="{393F0640-B522-4FED-ADB3-81DFC0AE207A}" presName="Image" presStyleLbl="node1" presStyleIdx="5" presStyleCnt="9" custLinFactX="-237099" custLinFactNeighborX="-300000" custLinFactNeighborY="-10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73EF88B-19D0-4765-89F7-654050FD885F}" type="pres">
      <dgm:prSet presAssocID="{393F0640-B522-4FED-ADB3-81DFC0AE207A}" presName="childText" presStyleLbl="lnNode1" presStyleIdx="5" presStyleCnt="9" custScaleX="345172" custLinFactNeighborX="6339">
        <dgm:presLayoutVars>
          <dgm:chMax val="0"/>
          <dgm:chPref val="0"/>
          <dgm:bulletEnabled val="1"/>
        </dgm:presLayoutVars>
      </dgm:prSet>
      <dgm:spPr/>
    </dgm:pt>
    <dgm:pt modelId="{1430BE58-7FAA-4E23-9689-9A913B1DC6E8}" type="pres">
      <dgm:prSet presAssocID="{A03696B5-61CC-42C0-9B66-3AB88118636F}" presName="childComposite" presStyleCnt="0">
        <dgm:presLayoutVars>
          <dgm:chMax val="0"/>
          <dgm:chPref val="0"/>
        </dgm:presLayoutVars>
      </dgm:prSet>
      <dgm:spPr/>
    </dgm:pt>
    <dgm:pt modelId="{FF1ABDE8-2DD1-429A-9595-EF323F2F39B6}" type="pres">
      <dgm:prSet presAssocID="{A03696B5-61CC-42C0-9B66-3AB88118636F}" presName="Image" presStyleLbl="node1" presStyleIdx="6" presStyleCnt="9" custLinFactX="-500000" custLinFactNeighborX="-572668" custLinFactNeighborY="-158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9BCA3D-145B-4B0D-A082-C607FFBCC80C}" type="pres">
      <dgm:prSet presAssocID="{A03696B5-61CC-42C0-9B66-3AB88118636F}" presName="childText" presStyleLbl="lnNode1" presStyleIdx="6" presStyleCnt="9" custScaleX="356064" custScaleY="84048" custLinFactNeighborX="21136" custLinFactNeighborY="-3020">
        <dgm:presLayoutVars>
          <dgm:chMax val="0"/>
          <dgm:chPref val="0"/>
          <dgm:bulletEnabled val="1"/>
        </dgm:presLayoutVars>
      </dgm:prSet>
      <dgm:spPr/>
    </dgm:pt>
    <dgm:pt modelId="{094ABB85-C9E0-4431-BE61-D17B962A4628}" type="pres">
      <dgm:prSet presAssocID="{35F0A481-8538-4C5A-816C-9E0F21C7E79C}" presName="childComposite" presStyleCnt="0">
        <dgm:presLayoutVars>
          <dgm:chMax val="0"/>
          <dgm:chPref val="0"/>
        </dgm:presLayoutVars>
      </dgm:prSet>
      <dgm:spPr/>
    </dgm:pt>
    <dgm:pt modelId="{E5D0B48C-2E60-459D-B92F-46BA43A40D95}" type="pres">
      <dgm:prSet presAssocID="{35F0A481-8538-4C5A-816C-9E0F21C7E79C}" presName="Image" presStyleLbl="node1" presStyleIdx="7" presStyleCnt="9" custLinFactX="-500000" custLinFactNeighborX="-597437" custLinFactNeighborY="-7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CB8499-54E6-4B67-ADCF-D3DEB55B4D48}" type="pres">
      <dgm:prSet presAssocID="{35F0A481-8538-4C5A-816C-9E0F21C7E79C}" presName="childText" presStyleLbl="lnNode1" presStyleIdx="7" presStyleCnt="9" custScaleX="360193" custLinFactNeighborX="27958" custLinFactNeighborY="-5056">
        <dgm:presLayoutVars>
          <dgm:chMax val="0"/>
          <dgm:chPref val="0"/>
          <dgm:bulletEnabled val="1"/>
        </dgm:presLayoutVars>
      </dgm:prSet>
      <dgm:spPr/>
    </dgm:pt>
    <dgm:pt modelId="{59C1816D-F5E5-4C76-A8AA-EF21585DD8C8}" type="pres">
      <dgm:prSet presAssocID="{2056A570-C7A0-4D94-9A01-82AD400D9459}" presName="childComposite" presStyleCnt="0">
        <dgm:presLayoutVars>
          <dgm:chMax val="0"/>
          <dgm:chPref val="0"/>
        </dgm:presLayoutVars>
      </dgm:prSet>
      <dgm:spPr/>
    </dgm:pt>
    <dgm:pt modelId="{B7CE9B63-55CF-4A7C-9749-A716E05C1C9A}" type="pres">
      <dgm:prSet presAssocID="{2056A570-C7A0-4D94-9A01-82AD400D9459}" presName="Image" presStyleLbl="node1" presStyleIdx="8" presStyleCnt="9" custLinFactX="-495925" custLinFactNeighborX="-500000" custLinFactNeighborY="-252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F4CF86-6432-4D7C-8281-D922284ECE4D}" type="pres">
      <dgm:prSet presAssocID="{2056A570-C7A0-4D94-9A01-82AD400D9459}" presName="childText" presStyleLbl="lnNode1" presStyleIdx="8" presStyleCnt="9" custScaleX="357272" custLinFactNeighborX="18118" custLinFactNeighborY="-12639">
        <dgm:presLayoutVars>
          <dgm:chMax val="0"/>
          <dgm:chPref val="0"/>
          <dgm:bulletEnabled val="1"/>
        </dgm:presLayoutVars>
      </dgm:prSet>
      <dgm:spPr/>
    </dgm:pt>
  </dgm:ptLst>
  <dgm:cxnLst>
    <dgm:cxn modelId="{BC84060C-14F8-4275-8241-F367F0A873AD}" srcId="{CB6C301B-629C-434B-BFF7-2B74F527363C}" destId="{393F0640-B522-4FED-ADB3-81DFC0AE207A}" srcOrd="5" destOrd="0" parTransId="{CF61FDDC-E9D0-463A-BA46-F30A14DFA8C1}" sibTransId="{4A214539-84CE-4CA0-8064-401C0B09EFF2}"/>
    <dgm:cxn modelId="{8C2D300F-C819-4EC7-A82B-67974BC8834A}" srcId="{FBD88415-C11D-47CA-9E2F-6EA8861A1122}" destId="{CB6C301B-629C-434B-BFF7-2B74F527363C}" srcOrd="0" destOrd="0" parTransId="{5A3E0964-A5E4-4DB8-9716-791EB134FB4E}" sibTransId="{67EE9BFB-5EC9-4C55-8627-EA584F5509FF}"/>
    <dgm:cxn modelId="{EA6D930F-9FF7-4D6F-886B-20E36E8D4B60}" type="presOf" srcId="{393F0640-B522-4FED-ADB3-81DFC0AE207A}" destId="{173EF88B-19D0-4765-89F7-654050FD885F}" srcOrd="0" destOrd="0" presId="urn:microsoft.com/office/officeart/2008/layout/PictureAccentList"/>
    <dgm:cxn modelId="{A57C5F25-A12F-4397-9DEE-05C74C62DC16}" srcId="{CB6C301B-629C-434B-BFF7-2B74F527363C}" destId="{9C21F7B0-0A20-4F76-9D55-736418D8DCB9}" srcOrd="0" destOrd="0" parTransId="{A4E5FA98-A71A-4C7D-8B62-2F6A33789FD7}" sibTransId="{193392B7-2A1C-417D-B8E7-AF2451C50B73}"/>
    <dgm:cxn modelId="{34A68F36-CDEA-4D65-91C1-A9EF1721A485}" type="presOf" srcId="{592D0286-BEDF-4032-9BF7-837E8297A1CF}" destId="{D509DBC7-4BF9-463C-A2DB-E860B1B05890}" srcOrd="0" destOrd="0" presId="urn:microsoft.com/office/officeart/2008/layout/PictureAccentList"/>
    <dgm:cxn modelId="{5C2E3B5B-9630-4936-A400-BF21D8D48463}" srcId="{CB6C301B-629C-434B-BFF7-2B74F527363C}" destId="{2056A570-C7A0-4D94-9A01-82AD400D9459}" srcOrd="8" destOrd="0" parTransId="{11296B1B-0960-4AAB-83C4-B2735216CD39}" sibTransId="{4427EC4E-776E-4B6A-9C51-ACC975376666}"/>
    <dgm:cxn modelId="{AE00BC43-98CF-47B9-8AD4-10780FA4AFAB}" srcId="{CB6C301B-629C-434B-BFF7-2B74F527363C}" destId="{8143C6D3-43F0-442A-BF38-6B173EA915AE}" srcOrd="1" destOrd="0" parTransId="{AB725B6D-5021-4AA4-8F4B-31EE6C498695}" sibTransId="{6E6EEDFB-551C-4555-A2AA-AB17776BECA3}"/>
    <dgm:cxn modelId="{B542B244-559C-4794-812A-5B0E63FEE992}" srcId="{CB6C301B-629C-434B-BFF7-2B74F527363C}" destId="{592D0286-BEDF-4032-9BF7-837E8297A1CF}" srcOrd="3" destOrd="0" parTransId="{EB8CBACE-5D1C-4CFC-BD9F-FE875893D40B}" sibTransId="{4B7B5FFB-6E83-4767-874E-E0EECD0F1839}"/>
    <dgm:cxn modelId="{0DE74E71-2ADF-4060-9830-4687F97AADEF}" type="presOf" srcId="{8783E7C1-F653-4F01-85A9-8F15A86ED128}" destId="{A9DEB128-698C-4672-AC96-643BD04D7CB5}" srcOrd="0" destOrd="0" presId="urn:microsoft.com/office/officeart/2008/layout/PictureAccentList"/>
    <dgm:cxn modelId="{47545771-8297-4253-9131-C20A944A351C}" type="presOf" srcId="{A03696B5-61CC-42C0-9B66-3AB88118636F}" destId="{319BCA3D-145B-4B0D-A082-C607FFBCC80C}" srcOrd="0" destOrd="0" presId="urn:microsoft.com/office/officeart/2008/layout/PictureAccentList"/>
    <dgm:cxn modelId="{EF7BF955-B64D-4FCE-92F3-E886E2CFDA8C}" type="presOf" srcId="{CB6C301B-629C-434B-BFF7-2B74F527363C}" destId="{738AD289-E18C-4341-B8FA-F2CBF9D9FA4C}" srcOrd="0" destOrd="0" presId="urn:microsoft.com/office/officeart/2008/layout/PictureAccentList"/>
    <dgm:cxn modelId="{ADFEF856-5FD0-4692-8B78-A79823CBA8C9}" type="presOf" srcId="{9C21F7B0-0A20-4F76-9D55-736418D8DCB9}" destId="{F86F8F43-39B3-45CD-BD72-E966B09B0B6D}" srcOrd="0" destOrd="0" presId="urn:microsoft.com/office/officeart/2008/layout/PictureAccentList"/>
    <dgm:cxn modelId="{54898457-6BC2-46D3-9475-ED341A3DF1C1}" srcId="{CB6C301B-629C-434B-BFF7-2B74F527363C}" destId="{A03696B5-61CC-42C0-9B66-3AB88118636F}" srcOrd="6" destOrd="0" parTransId="{B6436BCB-08DD-4B27-B89E-0E8E2245EDED}" sibTransId="{82D77B21-2EFB-45C7-BECD-98546B920CCA}"/>
    <dgm:cxn modelId="{3899777E-EDC1-4E3C-BB62-3C817CDFEC9C}" srcId="{CB6C301B-629C-434B-BFF7-2B74F527363C}" destId="{51D44484-85CE-4CE1-92CD-94D7D5F06D4D}" srcOrd="4" destOrd="0" parTransId="{B713FCA2-757F-4C3A-A2F8-FD7F21CE496E}" sibTransId="{9A4B700A-834F-4560-84BA-5696B1AFC722}"/>
    <dgm:cxn modelId="{59976592-69AF-45BE-9D5B-7451477B7E55}" type="presOf" srcId="{FBD88415-C11D-47CA-9E2F-6EA8861A1122}" destId="{44468C5A-4946-468B-A49A-E749C45A5239}" srcOrd="0" destOrd="0" presId="urn:microsoft.com/office/officeart/2008/layout/PictureAccentList"/>
    <dgm:cxn modelId="{6009C9CD-C2AE-43B7-AD13-94F066E4B1BB}" type="presOf" srcId="{2056A570-C7A0-4D94-9A01-82AD400D9459}" destId="{29F4CF86-6432-4D7C-8281-D922284ECE4D}" srcOrd="0" destOrd="0" presId="urn:microsoft.com/office/officeart/2008/layout/PictureAccentList"/>
    <dgm:cxn modelId="{B345B4E0-A8D3-4D4C-8766-357B915AA8B1}" type="presOf" srcId="{35F0A481-8538-4C5A-816C-9E0F21C7E79C}" destId="{63CB8499-54E6-4B67-ADCF-D3DEB55B4D48}" srcOrd="0" destOrd="0" presId="urn:microsoft.com/office/officeart/2008/layout/PictureAccentList"/>
    <dgm:cxn modelId="{1192B6E5-D921-412C-8A4C-090D9D552715}" srcId="{CB6C301B-629C-434B-BFF7-2B74F527363C}" destId="{35F0A481-8538-4C5A-816C-9E0F21C7E79C}" srcOrd="7" destOrd="0" parTransId="{5F2F90D7-E277-4507-A9DA-7AC2F9164D80}" sibTransId="{CC889D3D-8CC0-478B-A079-B536D5CC76B5}"/>
    <dgm:cxn modelId="{BB7338E6-078F-4386-828E-4B335E23848E}" srcId="{CB6C301B-629C-434B-BFF7-2B74F527363C}" destId="{8783E7C1-F653-4F01-85A9-8F15A86ED128}" srcOrd="2" destOrd="0" parTransId="{FEB61869-9FB8-437B-BFFE-32D3AE3C0D83}" sibTransId="{DFB41ED6-1011-4B13-83F3-22C93328ABB8}"/>
    <dgm:cxn modelId="{6C148EF3-5776-4BB3-A74A-DE8989C43589}" type="presOf" srcId="{8143C6D3-43F0-442A-BF38-6B173EA915AE}" destId="{D442E4EA-7674-4168-AA33-2A38C34A352A}" srcOrd="0" destOrd="0" presId="urn:microsoft.com/office/officeart/2008/layout/PictureAccentList"/>
    <dgm:cxn modelId="{998E8CFC-2BEF-4BB9-A146-9AAE87924B44}" type="presOf" srcId="{51D44484-85CE-4CE1-92CD-94D7D5F06D4D}" destId="{810A30C4-F172-480D-842B-68C724126C71}" srcOrd="0" destOrd="0" presId="urn:microsoft.com/office/officeart/2008/layout/PictureAccentList"/>
    <dgm:cxn modelId="{A83A6963-81B3-4756-BB97-0EDA9DC64D26}" type="presParOf" srcId="{44468C5A-4946-468B-A49A-E749C45A5239}" destId="{B7EB8B3C-0163-41C5-B274-5A8A3A487A88}" srcOrd="0" destOrd="0" presId="urn:microsoft.com/office/officeart/2008/layout/PictureAccentList"/>
    <dgm:cxn modelId="{75CCB377-7B30-48EF-AFCB-8472B30CD53C}" type="presParOf" srcId="{B7EB8B3C-0163-41C5-B274-5A8A3A487A88}" destId="{547C76D3-67F6-4E3B-91B2-700B98051DC1}" srcOrd="0" destOrd="0" presId="urn:microsoft.com/office/officeart/2008/layout/PictureAccentList"/>
    <dgm:cxn modelId="{FB8E3DF5-560C-445C-9645-362D46BB20A7}" type="presParOf" srcId="{547C76D3-67F6-4E3B-91B2-700B98051DC1}" destId="{738AD289-E18C-4341-B8FA-F2CBF9D9FA4C}" srcOrd="0" destOrd="0" presId="urn:microsoft.com/office/officeart/2008/layout/PictureAccentList"/>
    <dgm:cxn modelId="{ABD89941-8068-4171-A79D-0760615477D1}" type="presParOf" srcId="{B7EB8B3C-0163-41C5-B274-5A8A3A487A88}" destId="{2E8F7F48-37A2-4066-A3EB-1271F9C501FD}" srcOrd="1" destOrd="0" presId="urn:microsoft.com/office/officeart/2008/layout/PictureAccentList"/>
    <dgm:cxn modelId="{C2FF8A52-4183-48E1-B69E-569E4C9C3DB5}" type="presParOf" srcId="{2E8F7F48-37A2-4066-A3EB-1271F9C501FD}" destId="{25CC34DC-6346-428E-B3D9-F17A1130203E}" srcOrd="0" destOrd="0" presId="urn:microsoft.com/office/officeart/2008/layout/PictureAccentList"/>
    <dgm:cxn modelId="{44FF04A5-7D33-4B08-A8E0-41EF540D2726}" type="presParOf" srcId="{25CC34DC-6346-428E-B3D9-F17A1130203E}" destId="{CD31A963-BF1E-431C-AC13-09F54B0A67A5}" srcOrd="0" destOrd="0" presId="urn:microsoft.com/office/officeart/2008/layout/PictureAccentList"/>
    <dgm:cxn modelId="{6EC0FD5D-02F9-4F34-8151-3582988E748D}" type="presParOf" srcId="{25CC34DC-6346-428E-B3D9-F17A1130203E}" destId="{F86F8F43-39B3-45CD-BD72-E966B09B0B6D}" srcOrd="1" destOrd="0" presId="urn:microsoft.com/office/officeart/2008/layout/PictureAccentList"/>
    <dgm:cxn modelId="{7E1EC845-ACF0-447D-9D15-C02D5D969933}" type="presParOf" srcId="{2E8F7F48-37A2-4066-A3EB-1271F9C501FD}" destId="{11C40C37-EDDE-4960-BF30-2C15D8ACF422}" srcOrd="1" destOrd="0" presId="urn:microsoft.com/office/officeart/2008/layout/PictureAccentList"/>
    <dgm:cxn modelId="{908E9206-03BC-466C-98AD-E588C4FA4AB8}" type="presParOf" srcId="{11C40C37-EDDE-4960-BF30-2C15D8ACF422}" destId="{FD39B0EC-697F-4C12-B173-80AADFADB2A7}" srcOrd="0" destOrd="0" presId="urn:microsoft.com/office/officeart/2008/layout/PictureAccentList"/>
    <dgm:cxn modelId="{C583F792-0F44-430B-A0A8-D14AB5A75FE3}" type="presParOf" srcId="{11C40C37-EDDE-4960-BF30-2C15D8ACF422}" destId="{D442E4EA-7674-4168-AA33-2A38C34A352A}" srcOrd="1" destOrd="0" presId="urn:microsoft.com/office/officeart/2008/layout/PictureAccentList"/>
    <dgm:cxn modelId="{FA94E048-7F9D-42DD-BEA8-DDC52E7C1F00}" type="presParOf" srcId="{2E8F7F48-37A2-4066-A3EB-1271F9C501FD}" destId="{026C5893-9C0C-4BCF-83E1-D0A3C877C14B}" srcOrd="2" destOrd="0" presId="urn:microsoft.com/office/officeart/2008/layout/PictureAccentList"/>
    <dgm:cxn modelId="{85E007E6-B564-46EF-A68F-D87379E045F7}" type="presParOf" srcId="{026C5893-9C0C-4BCF-83E1-D0A3C877C14B}" destId="{9EE08D10-CC90-4CF8-A6DB-A273998B2E45}" srcOrd="0" destOrd="0" presId="urn:microsoft.com/office/officeart/2008/layout/PictureAccentList"/>
    <dgm:cxn modelId="{A16499BB-CF6F-4CDB-A5CE-38031308B1FE}" type="presParOf" srcId="{026C5893-9C0C-4BCF-83E1-D0A3C877C14B}" destId="{A9DEB128-698C-4672-AC96-643BD04D7CB5}" srcOrd="1" destOrd="0" presId="urn:microsoft.com/office/officeart/2008/layout/PictureAccentList"/>
    <dgm:cxn modelId="{2FA7728F-C874-4BCE-9E1A-7A78D5EC0BF1}" type="presParOf" srcId="{2E8F7F48-37A2-4066-A3EB-1271F9C501FD}" destId="{F72B5C38-47E9-4562-B707-5B9815E0FF05}" srcOrd="3" destOrd="0" presId="urn:microsoft.com/office/officeart/2008/layout/PictureAccentList"/>
    <dgm:cxn modelId="{677774DD-0982-480D-B68C-52506A6292FB}" type="presParOf" srcId="{F72B5C38-47E9-4562-B707-5B9815E0FF05}" destId="{F39331FD-821D-4C8D-9FB1-EC32D1653484}" srcOrd="0" destOrd="0" presId="urn:microsoft.com/office/officeart/2008/layout/PictureAccentList"/>
    <dgm:cxn modelId="{53792E68-65C7-42E1-A655-AC99B39D96A2}" type="presParOf" srcId="{F72B5C38-47E9-4562-B707-5B9815E0FF05}" destId="{D509DBC7-4BF9-463C-A2DB-E860B1B05890}" srcOrd="1" destOrd="0" presId="urn:microsoft.com/office/officeart/2008/layout/PictureAccentList"/>
    <dgm:cxn modelId="{E95FA963-63FF-4A0C-95CA-89745726C611}" type="presParOf" srcId="{2E8F7F48-37A2-4066-A3EB-1271F9C501FD}" destId="{25345EDF-3654-4520-886C-5C30F2B902DF}" srcOrd="4" destOrd="0" presId="urn:microsoft.com/office/officeart/2008/layout/PictureAccentList"/>
    <dgm:cxn modelId="{72F2FF8E-4A51-4D75-96F9-B9218C543F63}" type="presParOf" srcId="{25345EDF-3654-4520-886C-5C30F2B902DF}" destId="{524D8469-6D57-45AC-81A0-926884320F5C}" srcOrd="0" destOrd="0" presId="urn:microsoft.com/office/officeart/2008/layout/PictureAccentList"/>
    <dgm:cxn modelId="{F024F7D6-F6D4-4A77-90E5-0A1805835A52}" type="presParOf" srcId="{25345EDF-3654-4520-886C-5C30F2B902DF}" destId="{810A30C4-F172-480D-842B-68C724126C71}" srcOrd="1" destOrd="0" presId="urn:microsoft.com/office/officeart/2008/layout/PictureAccentList"/>
    <dgm:cxn modelId="{51B385B1-EE82-4D4C-9A44-8A33A4A88860}" type="presParOf" srcId="{2E8F7F48-37A2-4066-A3EB-1271F9C501FD}" destId="{69F72C7B-4A61-4AE0-9DC1-8A6897C909A2}" srcOrd="5" destOrd="0" presId="urn:microsoft.com/office/officeart/2008/layout/PictureAccentList"/>
    <dgm:cxn modelId="{FD9275EC-1CC9-4924-AB74-23510F227981}" type="presParOf" srcId="{69F72C7B-4A61-4AE0-9DC1-8A6897C909A2}" destId="{FEF52578-3E22-4E7D-8063-8CD0A8EE2973}" srcOrd="0" destOrd="0" presId="urn:microsoft.com/office/officeart/2008/layout/PictureAccentList"/>
    <dgm:cxn modelId="{00D11AC2-9780-4935-ACC6-6B4F1E50D7EE}" type="presParOf" srcId="{69F72C7B-4A61-4AE0-9DC1-8A6897C909A2}" destId="{173EF88B-19D0-4765-89F7-654050FD885F}" srcOrd="1" destOrd="0" presId="urn:microsoft.com/office/officeart/2008/layout/PictureAccentList"/>
    <dgm:cxn modelId="{D74C9A76-2008-4F2A-A0CA-3C5BFB343BA2}" type="presParOf" srcId="{2E8F7F48-37A2-4066-A3EB-1271F9C501FD}" destId="{1430BE58-7FAA-4E23-9689-9A913B1DC6E8}" srcOrd="6" destOrd="0" presId="urn:microsoft.com/office/officeart/2008/layout/PictureAccentList"/>
    <dgm:cxn modelId="{D90B1657-63EB-4540-B476-90B9E3E9CF48}" type="presParOf" srcId="{1430BE58-7FAA-4E23-9689-9A913B1DC6E8}" destId="{FF1ABDE8-2DD1-429A-9595-EF323F2F39B6}" srcOrd="0" destOrd="0" presId="urn:microsoft.com/office/officeart/2008/layout/PictureAccentList"/>
    <dgm:cxn modelId="{45F4682F-BA62-4540-9B98-E8E297B4F4FD}" type="presParOf" srcId="{1430BE58-7FAA-4E23-9689-9A913B1DC6E8}" destId="{319BCA3D-145B-4B0D-A082-C607FFBCC80C}" srcOrd="1" destOrd="0" presId="urn:microsoft.com/office/officeart/2008/layout/PictureAccentList"/>
    <dgm:cxn modelId="{E6121338-E509-4E86-B194-B395806F1F7D}" type="presParOf" srcId="{2E8F7F48-37A2-4066-A3EB-1271F9C501FD}" destId="{094ABB85-C9E0-4431-BE61-D17B962A4628}" srcOrd="7" destOrd="0" presId="urn:microsoft.com/office/officeart/2008/layout/PictureAccentList"/>
    <dgm:cxn modelId="{71656306-3B70-44B5-8E88-3D5C0B1A2A4C}" type="presParOf" srcId="{094ABB85-C9E0-4431-BE61-D17B962A4628}" destId="{E5D0B48C-2E60-459D-B92F-46BA43A40D95}" srcOrd="0" destOrd="0" presId="urn:microsoft.com/office/officeart/2008/layout/PictureAccentList"/>
    <dgm:cxn modelId="{F1A2DC5E-7268-4198-AD84-B8E218A9C829}" type="presParOf" srcId="{094ABB85-C9E0-4431-BE61-D17B962A4628}" destId="{63CB8499-54E6-4B67-ADCF-D3DEB55B4D48}" srcOrd="1" destOrd="0" presId="urn:microsoft.com/office/officeart/2008/layout/PictureAccentList"/>
    <dgm:cxn modelId="{68AFF905-1859-447E-9FEA-A8D8821AE18A}" type="presParOf" srcId="{2E8F7F48-37A2-4066-A3EB-1271F9C501FD}" destId="{59C1816D-F5E5-4C76-A8AA-EF21585DD8C8}" srcOrd="8" destOrd="0" presId="urn:microsoft.com/office/officeart/2008/layout/PictureAccentList"/>
    <dgm:cxn modelId="{8644AB81-20D6-4102-9794-C3FE84945D4A}" type="presParOf" srcId="{59C1816D-F5E5-4C76-A8AA-EF21585DD8C8}" destId="{B7CE9B63-55CF-4A7C-9749-A716E05C1C9A}" srcOrd="0" destOrd="0" presId="urn:microsoft.com/office/officeart/2008/layout/PictureAccentList"/>
    <dgm:cxn modelId="{EC659D4A-06F6-4CB6-82B7-80CDAD34369D}" type="presParOf" srcId="{59C1816D-F5E5-4C76-A8AA-EF21585DD8C8}" destId="{29F4CF86-6432-4D7C-8281-D922284ECE4D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D88415-C11D-47CA-9E2F-6EA8861A1122}" type="doc">
      <dgm:prSet loTypeId="urn:microsoft.com/office/officeart/2008/layout/PictureAccentList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6C301B-629C-434B-BFF7-2B74F527363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000" b="1" dirty="0">
              <a:solidFill>
                <a:srgbClr val="080808"/>
              </a:solidFill>
            </a:rPr>
            <a:t>Types of Virtualization</a:t>
          </a:r>
          <a:endParaRPr lang="en-US" sz="3000" dirty="0"/>
        </a:p>
      </dgm:t>
    </dgm:pt>
    <dgm:pt modelId="{5A3E0964-A5E4-4DB8-9716-791EB134FB4E}" type="parTrans" cxnId="{8C2D300F-C819-4EC7-A82B-67974BC8834A}">
      <dgm:prSet/>
      <dgm:spPr/>
      <dgm:t>
        <a:bodyPr/>
        <a:lstStyle/>
        <a:p>
          <a:endParaRPr lang="en-US"/>
        </a:p>
      </dgm:t>
    </dgm:pt>
    <dgm:pt modelId="{67EE9BFB-5EC9-4C55-8627-EA584F5509FF}" type="sibTrans" cxnId="{8C2D300F-C819-4EC7-A82B-67974BC8834A}">
      <dgm:prSet/>
      <dgm:spPr/>
      <dgm:t>
        <a:bodyPr/>
        <a:lstStyle/>
        <a:p>
          <a:endParaRPr lang="en-US"/>
        </a:p>
      </dgm:t>
    </dgm:pt>
    <dgm:pt modelId="{9C21F7B0-0A20-4F76-9D55-736418D8DCB9}">
      <dgm:prSet custT="1"/>
      <dgm:spPr/>
      <dgm:t>
        <a:bodyPr/>
        <a:lstStyle/>
        <a:p>
          <a:pPr algn="just"/>
          <a:r>
            <a:rPr lang="en-US" sz="2400" dirty="0"/>
            <a:t>Hardware Virtualization</a:t>
          </a:r>
        </a:p>
      </dgm:t>
    </dgm:pt>
    <dgm:pt modelId="{A4E5FA98-A71A-4C7D-8B62-2F6A33789FD7}" type="parTrans" cxnId="{A57C5F25-A12F-4397-9DEE-05C74C62DC16}">
      <dgm:prSet/>
      <dgm:spPr/>
      <dgm:t>
        <a:bodyPr/>
        <a:lstStyle/>
        <a:p>
          <a:endParaRPr lang="en-US"/>
        </a:p>
      </dgm:t>
    </dgm:pt>
    <dgm:pt modelId="{193392B7-2A1C-417D-B8E7-AF2451C50B73}" type="sibTrans" cxnId="{A57C5F25-A12F-4397-9DEE-05C74C62DC16}">
      <dgm:prSet/>
      <dgm:spPr/>
      <dgm:t>
        <a:bodyPr/>
        <a:lstStyle/>
        <a:p>
          <a:endParaRPr lang="en-US"/>
        </a:p>
      </dgm:t>
    </dgm:pt>
    <dgm:pt modelId="{8143C6D3-43F0-442A-BF38-6B173EA915AE}">
      <dgm:prSet custT="1"/>
      <dgm:spPr/>
      <dgm:t>
        <a:bodyPr/>
        <a:lstStyle/>
        <a:p>
          <a:pPr algn="just"/>
          <a:r>
            <a:rPr lang="en-US" sz="2400" dirty="0"/>
            <a:t>Operating system Virtualization</a:t>
          </a:r>
        </a:p>
      </dgm:t>
    </dgm:pt>
    <dgm:pt modelId="{AB725B6D-5021-4AA4-8F4B-31EE6C498695}" type="parTrans" cxnId="{AE00BC43-98CF-47B9-8AD4-10780FA4AFAB}">
      <dgm:prSet/>
      <dgm:spPr/>
      <dgm:t>
        <a:bodyPr/>
        <a:lstStyle/>
        <a:p>
          <a:endParaRPr lang="en-US"/>
        </a:p>
      </dgm:t>
    </dgm:pt>
    <dgm:pt modelId="{6E6EEDFB-551C-4555-A2AA-AB17776BECA3}" type="sibTrans" cxnId="{AE00BC43-98CF-47B9-8AD4-10780FA4AFAB}">
      <dgm:prSet/>
      <dgm:spPr/>
      <dgm:t>
        <a:bodyPr/>
        <a:lstStyle/>
        <a:p>
          <a:endParaRPr lang="en-US"/>
        </a:p>
      </dgm:t>
    </dgm:pt>
    <dgm:pt modelId="{592D0286-BEDF-4032-9BF7-837E8297A1CF}">
      <dgm:prSet custT="1"/>
      <dgm:spPr/>
      <dgm:t>
        <a:bodyPr/>
        <a:lstStyle/>
        <a:p>
          <a:pPr algn="just"/>
          <a:r>
            <a:rPr lang="en-US" sz="2400" dirty="0"/>
            <a:t>Application Virtualization</a:t>
          </a:r>
        </a:p>
      </dgm:t>
    </dgm:pt>
    <dgm:pt modelId="{EB8CBACE-5D1C-4CFC-BD9F-FE875893D40B}" type="parTrans" cxnId="{B542B244-559C-4794-812A-5B0E63FEE992}">
      <dgm:prSet/>
      <dgm:spPr/>
      <dgm:t>
        <a:bodyPr/>
        <a:lstStyle/>
        <a:p>
          <a:endParaRPr lang="en-US"/>
        </a:p>
      </dgm:t>
    </dgm:pt>
    <dgm:pt modelId="{4B7B5FFB-6E83-4767-874E-E0EECD0F1839}" type="sibTrans" cxnId="{B542B244-559C-4794-812A-5B0E63FEE992}">
      <dgm:prSet/>
      <dgm:spPr/>
      <dgm:t>
        <a:bodyPr/>
        <a:lstStyle/>
        <a:p>
          <a:endParaRPr lang="en-US"/>
        </a:p>
      </dgm:t>
    </dgm:pt>
    <dgm:pt modelId="{51D44484-85CE-4CE1-92CD-94D7D5F06D4D}">
      <dgm:prSet custT="1"/>
      <dgm:spPr/>
      <dgm:t>
        <a:bodyPr/>
        <a:lstStyle/>
        <a:p>
          <a:pPr algn="just"/>
          <a:r>
            <a:rPr lang="en-US" sz="2400" dirty="0"/>
            <a:t>Network Virtualization</a:t>
          </a:r>
        </a:p>
      </dgm:t>
    </dgm:pt>
    <dgm:pt modelId="{B713FCA2-757F-4C3A-A2F8-FD7F21CE496E}" type="parTrans" cxnId="{3899777E-EDC1-4E3C-BB62-3C817CDFEC9C}">
      <dgm:prSet/>
      <dgm:spPr/>
      <dgm:t>
        <a:bodyPr/>
        <a:lstStyle/>
        <a:p>
          <a:endParaRPr lang="en-US"/>
        </a:p>
      </dgm:t>
    </dgm:pt>
    <dgm:pt modelId="{9A4B700A-834F-4560-84BA-5696B1AFC722}" type="sibTrans" cxnId="{3899777E-EDC1-4E3C-BB62-3C817CDFEC9C}">
      <dgm:prSet/>
      <dgm:spPr/>
      <dgm:t>
        <a:bodyPr/>
        <a:lstStyle/>
        <a:p>
          <a:endParaRPr lang="en-US"/>
        </a:p>
      </dgm:t>
    </dgm:pt>
    <dgm:pt modelId="{393F0640-B522-4FED-ADB3-81DFC0AE207A}">
      <dgm:prSet custT="1"/>
      <dgm:spPr/>
      <dgm:t>
        <a:bodyPr/>
        <a:lstStyle/>
        <a:p>
          <a:pPr algn="just"/>
          <a:r>
            <a:rPr lang="en-US" sz="2400" dirty="0"/>
            <a:t>Desktop Virtualization</a:t>
          </a:r>
        </a:p>
      </dgm:t>
    </dgm:pt>
    <dgm:pt modelId="{CF61FDDC-E9D0-463A-BA46-F30A14DFA8C1}" type="parTrans" cxnId="{BC84060C-14F8-4275-8241-F367F0A873AD}">
      <dgm:prSet/>
      <dgm:spPr/>
      <dgm:t>
        <a:bodyPr/>
        <a:lstStyle/>
        <a:p>
          <a:endParaRPr lang="en-US"/>
        </a:p>
      </dgm:t>
    </dgm:pt>
    <dgm:pt modelId="{4A214539-84CE-4CA0-8064-401C0B09EFF2}" type="sibTrans" cxnId="{BC84060C-14F8-4275-8241-F367F0A873AD}">
      <dgm:prSet/>
      <dgm:spPr/>
      <dgm:t>
        <a:bodyPr/>
        <a:lstStyle/>
        <a:p>
          <a:endParaRPr lang="en-US"/>
        </a:p>
      </dgm:t>
    </dgm:pt>
    <dgm:pt modelId="{A03696B5-61CC-42C0-9B66-3AB88118636F}">
      <dgm:prSet custT="1"/>
      <dgm:spPr/>
      <dgm:t>
        <a:bodyPr/>
        <a:lstStyle/>
        <a:p>
          <a:pPr algn="just"/>
          <a:r>
            <a:rPr lang="en-US" sz="2400" dirty="0"/>
            <a:t>Storage Virtualization</a:t>
          </a:r>
        </a:p>
      </dgm:t>
    </dgm:pt>
    <dgm:pt modelId="{B6436BCB-08DD-4B27-B89E-0E8E2245EDED}" type="parTrans" cxnId="{54898457-6BC2-46D3-9475-ED341A3DF1C1}">
      <dgm:prSet/>
      <dgm:spPr/>
      <dgm:t>
        <a:bodyPr/>
        <a:lstStyle/>
        <a:p>
          <a:endParaRPr lang="en-US"/>
        </a:p>
      </dgm:t>
    </dgm:pt>
    <dgm:pt modelId="{82D77B21-2EFB-45C7-BECD-98546B920CCA}" type="sibTrans" cxnId="{54898457-6BC2-46D3-9475-ED341A3DF1C1}">
      <dgm:prSet/>
      <dgm:spPr/>
      <dgm:t>
        <a:bodyPr/>
        <a:lstStyle/>
        <a:p>
          <a:endParaRPr lang="en-US"/>
        </a:p>
      </dgm:t>
    </dgm:pt>
    <dgm:pt modelId="{35F0A481-8538-4C5A-816C-9E0F21C7E79C}">
      <dgm:prSet custT="1"/>
      <dgm:spPr/>
      <dgm:t>
        <a:bodyPr/>
        <a:lstStyle/>
        <a:p>
          <a:pPr algn="just"/>
          <a:r>
            <a:rPr lang="en-US" sz="2400" dirty="0"/>
            <a:t>Server Virtualization</a:t>
          </a:r>
        </a:p>
      </dgm:t>
    </dgm:pt>
    <dgm:pt modelId="{5F2F90D7-E277-4507-A9DA-7AC2F9164D80}" type="parTrans" cxnId="{1192B6E5-D921-412C-8A4C-090D9D552715}">
      <dgm:prSet/>
      <dgm:spPr/>
      <dgm:t>
        <a:bodyPr/>
        <a:lstStyle/>
        <a:p>
          <a:endParaRPr lang="en-US"/>
        </a:p>
      </dgm:t>
    </dgm:pt>
    <dgm:pt modelId="{CC889D3D-8CC0-478B-A079-B536D5CC76B5}" type="sibTrans" cxnId="{1192B6E5-D921-412C-8A4C-090D9D552715}">
      <dgm:prSet/>
      <dgm:spPr/>
      <dgm:t>
        <a:bodyPr/>
        <a:lstStyle/>
        <a:p>
          <a:endParaRPr lang="en-US"/>
        </a:p>
      </dgm:t>
    </dgm:pt>
    <dgm:pt modelId="{2056A570-C7A0-4D94-9A01-82AD400D9459}">
      <dgm:prSet custT="1"/>
      <dgm:spPr/>
      <dgm:t>
        <a:bodyPr/>
        <a:lstStyle/>
        <a:p>
          <a:pPr algn="just"/>
          <a:r>
            <a:rPr lang="en-US" sz="2400" dirty="0"/>
            <a:t>Data Virtualization</a:t>
          </a:r>
        </a:p>
      </dgm:t>
    </dgm:pt>
    <dgm:pt modelId="{11296B1B-0960-4AAB-83C4-B2735216CD39}" type="parTrans" cxnId="{5C2E3B5B-9630-4936-A400-BF21D8D48463}">
      <dgm:prSet/>
      <dgm:spPr/>
      <dgm:t>
        <a:bodyPr/>
        <a:lstStyle/>
        <a:p>
          <a:endParaRPr lang="en-US"/>
        </a:p>
      </dgm:t>
    </dgm:pt>
    <dgm:pt modelId="{4427EC4E-776E-4B6A-9C51-ACC975376666}" type="sibTrans" cxnId="{5C2E3B5B-9630-4936-A400-BF21D8D48463}">
      <dgm:prSet/>
      <dgm:spPr/>
      <dgm:t>
        <a:bodyPr/>
        <a:lstStyle/>
        <a:p>
          <a:endParaRPr lang="en-US"/>
        </a:p>
      </dgm:t>
    </dgm:pt>
    <dgm:pt modelId="{44468C5A-4946-468B-A49A-E749C45A5239}" type="pres">
      <dgm:prSet presAssocID="{FBD88415-C11D-47CA-9E2F-6EA8861A112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7EB8B3C-0163-41C5-B274-5A8A3A487A88}" type="pres">
      <dgm:prSet presAssocID="{CB6C301B-629C-434B-BFF7-2B74F527363C}" presName="root" presStyleCnt="0">
        <dgm:presLayoutVars>
          <dgm:chMax/>
          <dgm:chPref val="4"/>
        </dgm:presLayoutVars>
      </dgm:prSet>
      <dgm:spPr/>
    </dgm:pt>
    <dgm:pt modelId="{547C76D3-67F6-4E3B-91B2-700B98051DC1}" type="pres">
      <dgm:prSet presAssocID="{CB6C301B-629C-434B-BFF7-2B74F527363C}" presName="rootComposite" presStyleCnt="0">
        <dgm:presLayoutVars/>
      </dgm:prSet>
      <dgm:spPr/>
    </dgm:pt>
    <dgm:pt modelId="{738AD289-E18C-4341-B8FA-F2CBF9D9FA4C}" type="pres">
      <dgm:prSet presAssocID="{CB6C301B-629C-434B-BFF7-2B74F527363C}" presName="rootText" presStyleLbl="node0" presStyleIdx="0" presStyleCnt="1" custScaleX="305618" custScaleY="185947" custLinFactNeighborX="-1991" custLinFactNeighborY="-54343">
        <dgm:presLayoutVars>
          <dgm:chMax/>
          <dgm:chPref val="4"/>
        </dgm:presLayoutVars>
      </dgm:prSet>
      <dgm:spPr/>
    </dgm:pt>
    <dgm:pt modelId="{2E8F7F48-37A2-4066-A3EB-1271F9C501FD}" type="pres">
      <dgm:prSet presAssocID="{CB6C301B-629C-434B-BFF7-2B74F527363C}" presName="childShape" presStyleCnt="0">
        <dgm:presLayoutVars>
          <dgm:chMax val="0"/>
          <dgm:chPref val="0"/>
        </dgm:presLayoutVars>
      </dgm:prSet>
      <dgm:spPr/>
    </dgm:pt>
    <dgm:pt modelId="{25CC34DC-6346-428E-B3D9-F17A1130203E}" type="pres">
      <dgm:prSet presAssocID="{9C21F7B0-0A20-4F76-9D55-736418D8DCB9}" presName="childComposite" presStyleCnt="0">
        <dgm:presLayoutVars>
          <dgm:chMax val="0"/>
          <dgm:chPref val="0"/>
        </dgm:presLayoutVars>
      </dgm:prSet>
      <dgm:spPr/>
    </dgm:pt>
    <dgm:pt modelId="{CD31A963-BF1E-431C-AC13-09F54B0A67A5}" type="pres">
      <dgm:prSet presAssocID="{9C21F7B0-0A20-4F76-9D55-736418D8DCB9}" presName="Image" presStyleLbl="node1" presStyleIdx="0" presStyleCnt="8" custScaleX="167946" custLinFactX="-277389" custLinFactNeighborX="-300000" custLinFactNeighborY="-7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86F8F43-39B3-45CD-BD72-E966B09B0B6D}" type="pres">
      <dgm:prSet presAssocID="{9C21F7B0-0A20-4F76-9D55-736418D8DCB9}" presName="childText" presStyleLbl="lnNode1" presStyleIdx="0" presStyleCnt="8" custScaleX="347178" custLinFactNeighborX="8463" custLinFactNeighborY="-13118">
        <dgm:presLayoutVars>
          <dgm:chMax val="0"/>
          <dgm:chPref val="0"/>
          <dgm:bulletEnabled val="1"/>
        </dgm:presLayoutVars>
      </dgm:prSet>
      <dgm:spPr/>
    </dgm:pt>
    <dgm:pt modelId="{11C40C37-EDDE-4960-BF30-2C15D8ACF422}" type="pres">
      <dgm:prSet presAssocID="{8143C6D3-43F0-442A-BF38-6B173EA915AE}" presName="childComposite" presStyleCnt="0">
        <dgm:presLayoutVars>
          <dgm:chMax val="0"/>
          <dgm:chPref val="0"/>
        </dgm:presLayoutVars>
      </dgm:prSet>
      <dgm:spPr/>
    </dgm:pt>
    <dgm:pt modelId="{FD39B0EC-697F-4C12-B173-80AADFADB2A7}" type="pres">
      <dgm:prSet presAssocID="{8143C6D3-43F0-442A-BF38-6B173EA915AE}" presName="Image" presStyleLbl="node1" presStyleIdx="1" presStyleCnt="8" custScaleX="167946" custLinFactX="-500000" custLinFactNeighborX="-572668" custLinFactNeighborY="-26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42E4EA-7674-4168-AA33-2A38C34A352A}" type="pres">
      <dgm:prSet presAssocID="{8143C6D3-43F0-442A-BF38-6B173EA915AE}" presName="childText" presStyleLbl="lnNode1" presStyleIdx="1" presStyleCnt="8" custScaleX="346826" custLinFactNeighborX="33853" custLinFactNeighborY="2254">
        <dgm:presLayoutVars>
          <dgm:chMax val="0"/>
          <dgm:chPref val="0"/>
          <dgm:bulletEnabled val="1"/>
        </dgm:presLayoutVars>
      </dgm:prSet>
      <dgm:spPr/>
    </dgm:pt>
    <dgm:pt modelId="{F72B5C38-47E9-4562-B707-5B9815E0FF05}" type="pres">
      <dgm:prSet presAssocID="{592D0286-BEDF-4032-9BF7-837E8297A1CF}" presName="childComposite" presStyleCnt="0">
        <dgm:presLayoutVars>
          <dgm:chMax val="0"/>
          <dgm:chPref val="0"/>
        </dgm:presLayoutVars>
      </dgm:prSet>
      <dgm:spPr/>
    </dgm:pt>
    <dgm:pt modelId="{F39331FD-821D-4C8D-9FB1-EC32D1653484}" type="pres">
      <dgm:prSet presAssocID="{592D0286-BEDF-4032-9BF7-837E8297A1CF}" presName="Image" presStyleLbl="node1" presStyleIdx="2" presStyleCnt="8" custScaleX="152779" custLinFactX="-500000" custLinFactNeighborX="-572668" custLinFactNeighborY="10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09DBC7-4BF9-463C-A2DB-E860B1B05890}" type="pres">
      <dgm:prSet presAssocID="{592D0286-BEDF-4032-9BF7-837E8297A1CF}" presName="childText" presStyleLbl="lnNode1" presStyleIdx="2" presStyleCnt="8" custScaleX="351506" custLinFactNeighborX="12190" custLinFactNeighborY="5273">
        <dgm:presLayoutVars>
          <dgm:chMax val="0"/>
          <dgm:chPref val="0"/>
          <dgm:bulletEnabled val="1"/>
        </dgm:presLayoutVars>
      </dgm:prSet>
      <dgm:spPr/>
    </dgm:pt>
    <dgm:pt modelId="{25345EDF-3654-4520-886C-5C30F2B902DF}" type="pres">
      <dgm:prSet presAssocID="{51D44484-85CE-4CE1-92CD-94D7D5F06D4D}" presName="childComposite" presStyleCnt="0">
        <dgm:presLayoutVars>
          <dgm:chMax val="0"/>
          <dgm:chPref val="0"/>
        </dgm:presLayoutVars>
      </dgm:prSet>
      <dgm:spPr/>
    </dgm:pt>
    <dgm:pt modelId="{524D8469-6D57-45AC-81A0-926884320F5C}" type="pres">
      <dgm:prSet presAssocID="{51D44484-85CE-4CE1-92CD-94D7D5F06D4D}" presName="Image" presStyleLbl="node1" presStyleIdx="3" presStyleCnt="8" custScaleX="176858" custScaleY="126053" custLinFactX="-200000" custLinFactNeighborX="-293720" custLinFactNeighborY="-3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0A30C4-F172-480D-842B-68C724126C71}" type="pres">
      <dgm:prSet presAssocID="{51D44484-85CE-4CE1-92CD-94D7D5F06D4D}" presName="childText" presStyleLbl="lnNode1" presStyleIdx="3" presStyleCnt="8" custScaleX="337443" custLinFactNeighborX="6776" custLinFactNeighborY="7353">
        <dgm:presLayoutVars>
          <dgm:chMax val="0"/>
          <dgm:chPref val="0"/>
          <dgm:bulletEnabled val="1"/>
        </dgm:presLayoutVars>
      </dgm:prSet>
      <dgm:spPr/>
    </dgm:pt>
    <dgm:pt modelId="{69F72C7B-4A61-4AE0-9DC1-8A6897C909A2}" type="pres">
      <dgm:prSet presAssocID="{393F0640-B522-4FED-ADB3-81DFC0AE207A}" presName="childComposite" presStyleCnt="0">
        <dgm:presLayoutVars>
          <dgm:chMax val="0"/>
          <dgm:chPref val="0"/>
        </dgm:presLayoutVars>
      </dgm:prSet>
      <dgm:spPr/>
    </dgm:pt>
    <dgm:pt modelId="{FEF52578-3E22-4E7D-8063-8CD0A8EE2973}" type="pres">
      <dgm:prSet presAssocID="{393F0640-B522-4FED-ADB3-81DFC0AE207A}" presName="Image" presStyleLbl="node1" presStyleIdx="4" presStyleCnt="8" custScaleX="137302" custLinFactX="-221412" custLinFactNeighborX="-300000" custLinFactNeighborY="-28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73EF88B-19D0-4765-89F7-654050FD885F}" type="pres">
      <dgm:prSet presAssocID="{393F0640-B522-4FED-ADB3-81DFC0AE207A}" presName="childText" presStyleLbl="lnNode1" presStyleIdx="4" presStyleCnt="8" custScaleX="345172" custLinFactNeighborX="6339">
        <dgm:presLayoutVars>
          <dgm:chMax val="0"/>
          <dgm:chPref val="0"/>
          <dgm:bulletEnabled val="1"/>
        </dgm:presLayoutVars>
      </dgm:prSet>
      <dgm:spPr/>
    </dgm:pt>
    <dgm:pt modelId="{1430BE58-7FAA-4E23-9689-9A913B1DC6E8}" type="pres">
      <dgm:prSet presAssocID="{A03696B5-61CC-42C0-9B66-3AB88118636F}" presName="childComposite" presStyleCnt="0">
        <dgm:presLayoutVars>
          <dgm:chMax val="0"/>
          <dgm:chPref val="0"/>
        </dgm:presLayoutVars>
      </dgm:prSet>
      <dgm:spPr/>
    </dgm:pt>
    <dgm:pt modelId="{FF1ABDE8-2DD1-429A-9595-EF323F2F39B6}" type="pres">
      <dgm:prSet presAssocID="{A03696B5-61CC-42C0-9B66-3AB88118636F}" presName="Image" presStyleLbl="node1" presStyleIdx="5" presStyleCnt="8" custScaleX="94855" custLinFactX="-200000" custLinFactNeighborX="-283390" custLinFactNeighborY="-183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9BCA3D-145B-4B0D-A082-C607FFBCC80C}" type="pres">
      <dgm:prSet presAssocID="{A03696B5-61CC-42C0-9B66-3AB88118636F}" presName="childText" presStyleLbl="lnNode1" presStyleIdx="5" presStyleCnt="8" custScaleX="355875" custScaleY="114918" custLinFactNeighborX="6480" custLinFactNeighborY="-3020">
        <dgm:presLayoutVars>
          <dgm:chMax val="0"/>
          <dgm:chPref val="0"/>
          <dgm:bulletEnabled val="1"/>
        </dgm:presLayoutVars>
      </dgm:prSet>
      <dgm:spPr/>
    </dgm:pt>
    <dgm:pt modelId="{094ABB85-C9E0-4431-BE61-D17B962A4628}" type="pres">
      <dgm:prSet presAssocID="{35F0A481-8538-4C5A-816C-9E0F21C7E79C}" presName="childComposite" presStyleCnt="0">
        <dgm:presLayoutVars>
          <dgm:chMax val="0"/>
          <dgm:chPref val="0"/>
        </dgm:presLayoutVars>
      </dgm:prSet>
      <dgm:spPr/>
    </dgm:pt>
    <dgm:pt modelId="{E5D0B48C-2E60-459D-B92F-46BA43A40D95}" type="pres">
      <dgm:prSet presAssocID="{35F0A481-8538-4C5A-816C-9E0F21C7E79C}" presName="Image" presStyleLbl="node1" presStyleIdx="6" presStyleCnt="8" custLinFactX="-500000" custLinFactNeighborX="-597437" custLinFactNeighborY="-7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CB8499-54E6-4B67-ADCF-D3DEB55B4D48}" type="pres">
      <dgm:prSet presAssocID="{35F0A481-8538-4C5A-816C-9E0F21C7E79C}" presName="childText" presStyleLbl="lnNode1" presStyleIdx="6" presStyleCnt="8" custScaleX="360193" custLinFactNeighborX="27958" custLinFactNeighborY="-5056">
        <dgm:presLayoutVars>
          <dgm:chMax val="0"/>
          <dgm:chPref val="0"/>
          <dgm:bulletEnabled val="1"/>
        </dgm:presLayoutVars>
      </dgm:prSet>
      <dgm:spPr/>
    </dgm:pt>
    <dgm:pt modelId="{59C1816D-F5E5-4C76-A8AA-EF21585DD8C8}" type="pres">
      <dgm:prSet presAssocID="{2056A570-C7A0-4D94-9A01-82AD400D9459}" presName="childComposite" presStyleCnt="0">
        <dgm:presLayoutVars>
          <dgm:chMax val="0"/>
          <dgm:chPref val="0"/>
        </dgm:presLayoutVars>
      </dgm:prSet>
      <dgm:spPr/>
    </dgm:pt>
    <dgm:pt modelId="{B7CE9B63-55CF-4A7C-9749-A716E05C1C9A}" type="pres">
      <dgm:prSet presAssocID="{2056A570-C7A0-4D94-9A01-82AD400D9459}" presName="Image" presStyleLbl="node1" presStyleIdx="7" presStyleCnt="8" custLinFactX="-495925" custLinFactNeighborX="-500000" custLinFactNeighborY="-252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F4CF86-6432-4D7C-8281-D922284ECE4D}" type="pres">
      <dgm:prSet presAssocID="{2056A570-C7A0-4D94-9A01-82AD400D9459}" presName="childText" presStyleLbl="lnNode1" presStyleIdx="7" presStyleCnt="8" custScaleX="357272" custLinFactNeighborX="18118" custLinFactNeighborY="-12639">
        <dgm:presLayoutVars>
          <dgm:chMax val="0"/>
          <dgm:chPref val="0"/>
          <dgm:bulletEnabled val="1"/>
        </dgm:presLayoutVars>
      </dgm:prSet>
      <dgm:spPr/>
    </dgm:pt>
  </dgm:ptLst>
  <dgm:cxnLst>
    <dgm:cxn modelId="{BC84060C-14F8-4275-8241-F367F0A873AD}" srcId="{CB6C301B-629C-434B-BFF7-2B74F527363C}" destId="{393F0640-B522-4FED-ADB3-81DFC0AE207A}" srcOrd="4" destOrd="0" parTransId="{CF61FDDC-E9D0-463A-BA46-F30A14DFA8C1}" sibTransId="{4A214539-84CE-4CA0-8064-401C0B09EFF2}"/>
    <dgm:cxn modelId="{8C2D300F-C819-4EC7-A82B-67974BC8834A}" srcId="{FBD88415-C11D-47CA-9E2F-6EA8861A1122}" destId="{CB6C301B-629C-434B-BFF7-2B74F527363C}" srcOrd="0" destOrd="0" parTransId="{5A3E0964-A5E4-4DB8-9716-791EB134FB4E}" sibTransId="{67EE9BFB-5EC9-4C55-8627-EA584F5509FF}"/>
    <dgm:cxn modelId="{EA6D930F-9FF7-4D6F-886B-20E36E8D4B60}" type="presOf" srcId="{393F0640-B522-4FED-ADB3-81DFC0AE207A}" destId="{173EF88B-19D0-4765-89F7-654050FD885F}" srcOrd="0" destOrd="0" presId="urn:microsoft.com/office/officeart/2008/layout/PictureAccentList"/>
    <dgm:cxn modelId="{A57C5F25-A12F-4397-9DEE-05C74C62DC16}" srcId="{CB6C301B-629C-434B-BFF7-2B74F527363C}" destId="{9C21F7B0-0A20-4F76-9D55-736418D8DCB9}" srcOrd="0" destOrd="0" parTransId="{A4E5FA98-A71A-4C7D-8B62-2F6A33789FD7}" sibTransId="{193392B7-2A1C-417D-B8E7-AF2451C50B73}"/>
    <dgm:cxn modelId="{34A68F36-CDEA-4D65-91C1-A9EF1721A485}" type="presOf" srcId="{592D0286-BEDF-4032-9BF7-837E8297A1CF}" destId="{D509DBC7-4BF9-463C-A2DB-E860B1B05890}" srcOrd="0" destOrd="0" presId="urn:microsoft.com/office/officeart/2008/layout/PictureAccentList"/>
    <dgm:cxn modelId="{5C2E3B5B-9630-4936-A400-BF21D8D48463}" srcId="{CB6C301B-629C-434B-BFF7-2B74F527363C}" destId="{2056A570-C7A0-4D94-9A01-82AD400D9459}" srcOrd="7" destOrd="0" parTransId="{11296B1B-0960-4AAB-83C4-B2735216CD39}" sibTransId="{4427EC4E-776E-4B6A-9C51-ACC975376666}"/>
    <dgm:cxn modelId="{AE00BC43-98CF-47B9-8AD4-10780FA4AFAB}" srcId="{CB6C301B-629C-434B-BFF7-2B74F527363C}" destId="{8143C6D3-43F0-442A-BF38-6B173EA915AE}" srcOrd="1" destOrd="0" parTransId="{AB725B6D-5021-4AA4-8F4B-31EE6C498695}" sibTransId="{6E6EEDFB-551C-4555-A2AA-AB17776BECA3}"/>
    <dgm:cxn modelId="{B542B244-559C-4794-812A-5B0E63FEE992}" srcId="{CB6C301B-629C-434B-BFF7-2B74F527363C}" destId="{592D0286-BEDF-4032-9BF7-837E8297A1CF}" srcOrd="2" destOrd="0" parTransId="{EB8CBACE-5D1C-4CFC-BD9F-FE875893D40B}" sibTransId="{4B7B5FFB-6E83-4767-874E-E0EECD0F1839}"/>
    <dgm:cxn modelId="{47545771-8297-4253-9131-C20A944A351C}" type="presOf" srcId="{A03696B5-61CC-42C0-9B66-3AB88118636F}" destId="{319BCA3D-145B-4B0D-A082-C607FFBCC80C}" srcOrd="0" destOrd="0" presId="urn:microsoft.com/office/officeart/2008/layout/PictureAccentList"/>
    <dgm:cxn modelId="{EF7BF955-B64D-4FCE-92F3-E886E2CFDA8C}" type="presOf" srcId="{CB6C301B-629C-434B-BFF7-2B74F527363C}" destId="{738AD289-E18C-4341-B8FA-F2CBF9D9FA4C}" srcOrd="0" destOrd="0" presId="urn:microsoft.com/office/officeart/2008/layout/PictureAccentList"/>
    <dgm:cxn modelId="{ADFEF856-5FD0-4692-8B78-A79823CBA8C9}" type="presOf" srcId="{9C21F7B0-0A20-4F76-9D55-736418D8DCB9}" destId="{F86F8F43-39B3-45CD-BD72-E966B09B0B6D}" srcOrd="0" destOrd="0" presId="urn:microsoft.com/office/officeart/2008/layout/PictureAccentList"/>
    <dgm:cxn modelId="{54898457-6BC2-46D3-9475-ED341A3DF1C1}" srcId="{CB6C301B-629C-434B-BFF7-2B74F527363C}" destId="{A03696B5-61CC-42C0-9B66-3AB88118636F}" srcOrd="5" destOrd="0" parTransId="{B6436BCB-08DD-4B27-B89E-0E8E2245EDED}" sibTransId="{82D77B21-2EFB-45C7-BECD-98546B920CCA}"/>
    <dgm:cxn modelId="{3899777E-EDC1-4E3C-BB62-3C817CDFEC9C}" srcId="{CB6C301B-629C-434B-BFF7-2B74F527363C}" destId="{51D44484-85CE-4CE1-92CD-94D7D5F06D4D}" srcOrd="3" destOrd="0" parTransId="{B713FCA2-757F-4C3A-A2F8-FD7F21CE496E}" sibTransId="{9A4B700A-834F-4560-84BA-5696B1AFC722}"/>
    <dgm:cxn modelId="{59976592-69AF-45BE-9D5B-7451477B7E55}" type="presOf" srcId="{FBD88415-C11D-47CA-9E2F-6EA8861A1122}" destId="{44468C5A-4946-468B-A49A-E749C45A5239}" srcOrd="0" destOrd="0" presId="urn:microsoft.com/office/officeart/2008/layout/PictureAccentList"/>
    <dgm:cxn modelId="{6009C9CD-C2AE-43B7-AD13-94F066E4B1BB}" type="presOf" srcId="{2056A570-C7A0-4D94-9A01-82AD400D9459}" destId="{29F4CF86-6432-4D7C-8281-D922284ECE4D}" srcOrd="0" destOrd="0" presId="urn:microsoft.com/office/officeart/2008/layout/PictureAccentList"/>
    <dgm:cxn modelId="{B345B4E0-A8D3-4D4C-8766-357B915AA8B1}" type="presOf" srcId="{35F0A481-8538-4C5A-816C-9E0F21C7E79C}" destId="{63CB8499-54E6-4B67-ADCF-D3DEB55B4D48}" srcOrd="0" destOrd="0" presId="urn:microsoft.com/office/officeart/2008/layout/PictureAccentList"/>
    <dgm:cxn modelId="{1192B6E5-D921-412C-8A4C-090D9D552715}" srcId="{CB6C301B-629C-434B-BFF7-2B74F527363C}" destId="{35F0A481-8538-4C5A-816C-9E0F21C7E79C}" srcOrd="6" destOrd="0" parTransId="{5F2F90D7-E277-4507-A9DA-7AC2F9164D80}" sibTransId="{CC889D3D-8CC0-478B-A079-B536D5CC76B5}"/>
    <dgm:cxn modelId="{6C148EF3-5776-4BB3-A74A-DE8989C43589}" type="presOf" srcId="{8143C6D3-43F0-442A-BF38-6B173EA915AE}" destId="{D442E4EA-7674-4168-AA33-2A38C34A352A}" srcOrd="0" destOrd="0" presId="urn:microsoft.com/office/officeart/2008/layout/PictureAccentList"/>
    <dgm:cxn modelId="{998E8CFC-2BEF-4BB9-A146-9AAE87924B44}" type="presOf" srcId="{51D44484-85CE-4CE1-92CD-94D7D5F06D4D}" destId="{810A30C4-F172-480D-842B-68C724126C71}" srcOrd="0" destOrd="0" presId="urn:microsoft.com/office/officeart/2008/layout/PictureAccentList"/>
    <dgm:cxn modelId="{A83A6963-81B3-4756-BB97-0EDA9DC64D26}" type="presParOf" srcId="{44468C5A-4946-468B-A49A-E749C45A5239}" destId="{B7EB8B3C-0163-41C5-B274-5A8A3A487A88}" srcOrd="0" destOrd="0" presId="urn:microsoft.com/office/officeart/2008/layout/PictureAccentList"/>
    <dgm:cxn modelId="{75CCB377-7B30-48EF-AFCB-8472B30CD53C}" type="presParOf" srcId="{B7EB8B3C-0163-41C5-B274-5A8A3A487A88}" destId="{547C76D3-67F6-4E3B-91B2-700B98051DC1}" srcOrd="0" destOrd="0" presId="urn:microsoft.com/office/officeart/2008/layout/PictureAccentList"/>
    <dgm:cxn modelId="{FB8E3DF5-560C-445C-9645-362D46BB20A7}" type="presParOf" srcId="{547C76D3-67F6-4E3B-91B2-700B98051DC1}" destId="{738AD289-E18C-4341-B8FA-F2CBF9D9FA4C}" srcOrd="0" destOrd="0" presId="urn:microsoft.com/office/officeart/2008/layout/PictureAccentList"/>
    <dgm:cxn modelId="{ABD89941-8068-4171-A79D-0760615477D1}" type="presParOf" srcId="{B7EB8B3C-0163-41C5-B274-5A8A3A487A88}" destId="{2E8F7F48-37A2-4066-A3EB-1271F9C501FD}" srcOrd="1" destOrd="0" presId="urn:microsoft.com/office/officeart/2008/layout/PictureAccentList"/>
    <dgm:cxn modelId="{C2FF8A52-4183-48E1-B69E-569E4C9C3DB5}" type="presParOf" srcId="{2E8F7F48-37A2-4066-A3EB-1271F9C501FD}" destId="{25CC34DC-6346-428E-B3D9-F17A1130203E}" srcOrd="0" destOrd="0" presId="urn:microsoft.com/office/officeart/2008/layout/PictureAccentList"/>
    <dgm:cxn modelId="{44FF04A5-7D33-4B08-A8E0-41EF540D2726}" type="presParOf" srcId="{25CC34DC-6346-428E-B3D9-F17A1130203E}" destId="{CD31A963-BF1E-431C-AC13-09F54B0A67A5}" srcOrd="0" destOrd="0" presId="urn:microsoft.com/office/officeart/2008/layout/PictureAccentList"/>
    <dgm:cxn modelId="{6EC0FD5D-02F9-4F34-8151-3582988E748D}" type="presParOf" srcId="{25CC34DC-6346-428E-B3D9-F17A1130203E}" destId="{F86F8F43-39B3-45CD-BD72-E966B09B0B6D}" srcOrd="1" destOrd="0" presId="urn:microsoft.com/office/officeart/2008/layout/PictureAccentList"/>
    <dgm:cxn modelId="{7E1EC845-ACF0-447D-9D15-C02D5D969933}" type="presParOf" srcId="{2E8F7F48-37A2-4066-A3EB-1271F9C501FD}" destId="{11C40C37-EDDE-4960-BF30-2C15D8ACF422}" srcOrd="1" destOrd="0" presId="urn:microsoft.com/office/officeart/2008/layout/PictureAccentList"/>
    <dgm:cxn modelId="{908E9206-03BC-466C-98AD-E588C4FA4AB8}" type="presParOf" srcId="{11C40C37-EDDE-4960-BF30-2C15D8ACF422}" destId="{FD39B0EC-697F-4C12-B173-80AADFADB2A7}" srcOrd="0" destOrd="0" presId="urn:microsoft.com/office/officeart/2008/layout/PictureAccentList"/>
    <dgm:cxn modelId="{C583F792-0F44-430B-A0A8-D14AB5A75FE3}" type="presParOf" srcId="{11C40C37-EDDE-4960-BF30-2C15D8ACF422}" destId="{D442E4EA-7674-4168-AA33-2A38C34A352A}" srcOrd="1" destOrd="0" presId="urn:microsoft.com/office/officeart/2008/layout/PictureAccentList"/>
    <dgm:cxn modelId="{2FA7728F-C874-4BCE-9E1A-7A78D5EC0BF1}" type="presParOf" srcId="{2E8F7F48-37A2-4066-A3EB-1271F9C501FD}" destId="{F72B5C38-47E9-4562-B707-5B9815E0FF05}" srcOrd="2" destOrd="0" presId="urn:microsoft.com/office/officeart/2008/layout/PictureAccentList"/>
    <dgm:cxn modelId="{677774DD-0982-480D-B68C-52506A6292FB}" type="presParOf" srcId="{F72B5C38-47E9-4562-B707-5B9815E0FF05}" destId="{F39331FD-821D-4C8D-9FB1-EC32D1653484}" srcOrd="0" destOrd="0" presId="urn:microsoft.com/office/officeart/2008/layout/PictureAccentList"/>
    <dgm:cxn modelId="{53792E68-65C7-42E1-A655-AC99B39D96A2}" type="presParOf" srcId="{F72B5C38-47E9-4562-B707-5B9815E0FF05}" destId="{D509DBC7-4BF9-463C-A2DB-E860B1B05890}" srcOrd="1" destOrd="0" presId="urn:microsoft.com/office/officeart/2008/layout/PictureAccentList"/>
    <dgm:cxn modelId="{E95FA963-63FF-4A0C-95CA-89745726C611}" type="presParOf" srcId="{2E8F7F48-37A2-4066-A3EB-1271F9C501FD}" destId="{25345EDF-3654-4520-886C-5C30F2B902DF}" srcOrd="3" destOrd="0" presId="urn:microsoft.com/office/officeart/2008/layout/PictureAccentList"/>
    <dgm:cxn modelId="{72F2FF8E-4A51-4D75-96F9-B9218C543F63}" type="presParOf" srcId="{25345EDF-3654-4520-886C-5C30F2B902DF}" destId="{524D8469-6D57-45AC-81A0-926884320F5C}" srcOrd="0" destOrd="0" presId="urn:microsoft.com/office/officeart/2008/layout/PictureAccentList"/>
    <dgm:cxn modelId="{F024F7D6-F6D4-4A77-90E5-0A1805835A52}" type="presParOf" srcId="{25345EDF-3654-4520-886C-5C30F2B902DF}" destId="{810A30C4-F172-480D-842B-68C724126C71}" srcOrd="1" destOrd="0" presId="urn:microsoft.com/office/officeart/2008/layout/PictureAccentList"/>
    <dgm:cxn modelId="{51B385B1-EE82-4D4C-9A44-8A33A4A88860}" type="presParOf" srcId="{2E8F7F48-37A2-4066-A3EB-1271F9C501FD}" destId="{69F72C7B-4A61-4AE0-9DC1-8A6897C909A2}" srcOrd="4" destOrd="0" presId="urn:microsoft.com/office/officeart/2008/layout/PictureAccentList"/>
    <dgm:cxn modelId="{FD9275EC-1CC9-4924-AB74-23510F227981}" type="presParOf" srcId="{69F72C7B-4A61-4AE0-9DC1-8A6897C909A2}" destId="{FEF52578-3E22-4E7D-8063-8CD0A8EE2973}" srcOrd="0" destOrd="0" presId="urn:microsoft.com/office/officeart/2008/layout/PictureAccentList"/>
    <dgm:cxn modelId="{00D11AC2-9780-4935-ACC6-6B4F1E50D7EE}" type="presParOf" srcId="{69F72C7B-4A61-4AE0-9DC1-8A6897C909A2}" destId="{173EF88B-19D0-4765-89F7-654050FD885F}" srcOrd="1" destOrd="0" presId="urn:microsoft.com/office/officeart/2008/layout/PictureAccentList"/>
    <dgm:cxn modelId="{D74C9A76-2008-4F2A-A0CA-3C5BFB343BA2}" type="presParOf" srcId="{2E8F7F48-37A2-4066-A3EB-1271F9C501FD}" destId="{1430BE58-7FAA-4E23-9689-9A913B1DC6E8}" srcOrd="5" destOrd="0" presId="urn:microsoft.com/office/officeart/2008/layout/PictureAccentList"/>
    <dgm:cxn modelId="{D90B1657-63EB-4540-B476-90B9E3E9CF48}" type="presParOf" srcId="{1430BE58-7FAA-4E23-9689-9A913B1DC6E8}" destId="{FF1ABDE8-2DD1-429A-9595-EF323F2F39B6}" srcOrd="0" destOrd="0" presId="urn:microsoft.com/office/officeart/2008/layout/PictureAccentList"/>
    <dgm:cxn modelId="{45F4682F-BA62-4540-9B98-E8E297B4F4FD}" type="presParOf" srcId="{1430BE58-7FAA-4E23-9689-9A913B1DC6E8}" destId="{319BCA3D-145B-4B0D-A082-C607FFBCC80C}" srcOrd="1" destOrd="0" presId="urn:microsoft.com/office/officeart/2008/layout/PictureAccentList"/>
    <dgm:cxn modelId="{E6121338-E509-4E86-B194-B395806F1F7D}" type="presParOf" srcId="{2E8F7F48-37A2-4066-A3EB-1271F9C501FD}" destId="{094ABB85-C9E0-4431-BE61-D17B962A4628}" srcOrd="6" destOrd="0" presId="urn:microsoft.com/office/officeart/2008/layout/PictureAccentList"/>
    <dgm:cxn modelId="{71656306-3B70-44B5-8E88-3D5C0B1A2A4C}" type="presParOf" srcId="{094ABB85-C9E0-4431-BE61-D17B962A4628}" destId="{E5D0B48C-2E60-459D-B92F-46BA43A40D95}" srcOrd="0" destOrd="0" presId="urn:microsoft.com/office/officeart/2008/layout/PictureAccentList"/>
    <dgm:cxn modelId="{F1A2DC5E-7268-4198-AD84-B8E218A9C829}" type="presParOf" srcId="{094ABB85-C9E0-4431-BE61-D17B962A4628}" destId="{63CB8499-54E6-4B67-ADCF-D3DEB55B4D48}" srcOrd="1" destOrd="0" presId="urn:microsoft.com/office/officeart/2008/layout/PictureAccentList"/>
    <dgm:cxn modelId="{68AFF905-1859-447E-9FEA-A8D8821AE18A}" type="presParOf" srcId="{2E8F7F48-37A2-4066-A3EB-1271F9C501FD}" destId="{59C1816D-F5E5-4C76-A8AA-EF21585DD8C8}" srcOrd="7" destOrd="0" presId="urn:microsoft.com/office/officeart/2008/layout/PictureAccentList"/>
    <dgm:cxn modelId="{8644AB81-20D6-4102-9794-C3FE84945D4A}" type="presParOf" srcId="{59C1816D-F5E5-4C76-A8AA-EF21585DD8C8}" destId="{B7CE9B63-55CF-4A7C-9749-A716E05C1C9A}" srcOrd="0" destOrd="0" presId="urn:microsoft.com/office/officeart/2008/layout/PictureAccentList"/>
    <dgm:cxn modelId="{EC659D4A-06F6-4CB6-82B7-80CDAD34369D}" type="presParOf" srcId="{59C1816D-F5E5-4C76-A8AA-EF21585DD8C8}" destId="{29F4CF86-6432-4D7C-8281-D922284ECE4D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EB0AD-310D-4F20-B424-C57B8A9B9829}">
      <dsp:nvSpPr>
        <dsp:cNvPr id="0" name=""/>
        <dsp:cNvSpPr/>
      </dsp:nvSpPr>
      <dsp:spPr>
        <a:xfrm>
          <a:off x="0" y="919557"/>
          <a:ext cx="216130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Virtual machine </a:t>
          </a:r>
          <a:endParaRPr lang="en-US" sz="2400" kern="1200" dirty="0"/>
        </a:p>
      </dsp:txBody>
      <dsp:txXfrm>
        <a:off x="0" y="919557"/>
        <a:ext cx="2161309" cy="1287000"/>
      </dsp:txXfrm>
    </dsp:sp>
    <dsp:sp modelId="{A20B9F1C-BA06-4428-8CAA-9E2D78FEBDAC}">
      <dsp:nvSpPr>
        <dsp:cNvPr id="0" name=""/>
        <dsp:cNvSpPr/>
      </dsp:nvSpPr>
      <dsp:spPr>
        <a:xfrm>
          <a:off x="2161308" y="457041"/>
          <a:ext cx="432261" cy="22120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F56ED-3E5F-4CE7-AEAB-C4AA5C0F845D}">
      <dsp:nvSpPr>
        <dsp:cNvPr id="0" name=""/>
        <dsp:cNvSpPr/>
      </dsp:nvSpPr>
      <dsp:spPr>
        <a:xfrm>
          <a:off x="2766475" y="457041"/>
          <a:ext cx="5878760" cy="22120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is a software like a physical computer that can run an OSs and applications.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Each virtual machine contains its own virtual hardware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Virtual hardware may CPU, memory, hard disk, and network interface card etc.</a:t>
          </a:r>
        </a:p>
      </dsp:txBody>
      <dsp:txXfrm>
        <a:off x="2766475" y="457041"/>
        <a:ext cx="5878760" cy="2212031"/>
      </dsp:txXfrm>
    </dsp:sp>
    <dsp:sp modelId="{76FF24C4-36A7-4878-AC4F-C63446387D8C}">
      <dsp:nvSpPr>
        <dsp:cNvPr id="0" name=""/>
        <dsp:cNvSpPr/>
      </dsp:nvSpPr>
      <dsp:spPr>
        <a:xfrm>
          <a:off x="0" y="3184604"/>
          <a:ext cx="216130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Virtualization </a:t>
          </a:r>
          <a:endParaRPr lang="en-US" sz="2400" kern="1200" dirty="0"/>
        </a:p>
      </dsp:txBody>
      <dsp:txXfrm>
        <a:off x="0" y="3184604"/>
        <a:ext cx="2161309" cy="1287000"/>
      </dsp:txXfrm>
    </dsp:sp>
    <dsp:sp modelId="{A7432523-31AE-4ED3-8B16-BEB37B63342E}">
      <dsp:nvSpPr>
        <dsp:cNvPr id="0" name=""/>
        <dsp:cNvSpPr/>
      </dsp:nvSpPr>
      <dsp:spPr>
        <a:xfrm>
          <a:off x="2161308" y="2903072"/>
          <a:ext cx="432261" cy="18500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BB71-9214-4E06-8554-77D0570599AA}">
      <dsp:nvSpPr>
        <dsp:cNvPr id="0" name=""/>
        <dsp:cNvSpPr/>
      </dsp:nvSpPr>
      <dsp:spPr>
        <a:xfrm>
          <a:off x="2766475" y="2903072"/>
          <a:ext cx="5878760" cy="18500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is the process of creating a virtual version of something like computer hardware.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is one of the main cost effective, hardware cost reducing, and energy saving techniques used by cloud providers</a:t>
          </a:r>
        </a:p>
      </dsp:txBody>
      <dsp:txXfrm>
        <a:off x="2766475" y="2903072"/>
        <a:ext cx="5878760" cy="18500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12180" y="21780"/>
          <a:ext cx="9007128" cy="6692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Hardware Virtualization</a:t>
          </a:r>
          <a:endParaRPr lang="en-US" sz="3000" kern="1200" dirty="0"/>
        </a:p>
      </dsp:txBody>
      <dsp:txXfrm>
        <a:off x="31782" y="41382"/>
        <a:ext cx="8967924" cy="630048"/>
      </dsp:txXfrm>
    </dsp:sp>
    <dsp:sp modelId="{408630DA-4CE3-4994-8726-6E782C130D73}">
      <dsp:nvSpPr>
        <dsp:cNvPr id="0" name=""/>
        <dsp:cNvSpPr/>
      </dsp:nvSpPr>
      <dsp:spPr>
        <a:xfrm>
          <a:off x="0" y="1229170"/>
          <a:ext cx="1186448" cy="11864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116443" y="1159988"/>
          <a:ext cx="7902865" cy="11864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Occurs when virtual machine software or virtual machine manager (VMM) is directly installed on the hardware</a:t>
          </a:r>
        </a:p>
      </dsp:txBody>
      <dsp:txXfrm>
        <a:off x="1174371" y="1217916"/>
        <a:ext cx="7787009" cy="1070592"/>
      </dsp:txXfrm>
    </dsp:sp>
    <dsp:sp modelId="{C376E059-243A-4A65-8655-E73CF8477C89}">
      <dsp:nvSpPr>
        <dsp:cNvPr id="0" name=""/>
        <dsp:cNvSpPr/>
      </dsp:nvSpPr>
      <dsp:spPr>
        <a:xfrm>
          <a:off x="1021" y="2600776"/>
          <a:ext cx="1186448" cy="11864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130127" y="2573096"/>
          <a:ext cx="7889181" cy="11864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main responsibility  of hypervisor is to control and monitoring the processor, memory and other hardware resources.</a:t>
          </a:r>
        </a:p>
      </dsp:txBody>
      <dsp:txXfrm>
        <a:off x="1188055" y="2631024"/>
        <a:ext cx="7773325" cy="1070592"/>
      </dsp:txXfrm>
    </dsp:sp>
    <dsp:sp modelId="{72C53236-18B8-4B91-91AB-215BA14F8C08}">
      <dsp:nvSpPr>
        <dsp:cNvPr id="0" name=""/>
        <dsp:cNvSpPr/>
      </dsp:nvSpPr>
      <dsp:spPr>
        <a:xfrm>
          <a:off x="162184" y="3860405"/>
          <a:ext cx="1186448" cy="11864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293550" y="3874251"/>
          <a:ext cx="7719740" cy="11864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can install different OS on VMM  and run different applications on those OS</a:t>
          </a:r>
        </a:p>
      </dsp:txBody>
      <dsp:txXfrm>
        <a:off x="1351478" y="3932179"/>
        <a:ext cx="7603884" cy="1070592"/>
      </dsp:txXfrm>
    </dsp:sp>
    <dsp:sp modelId="{881A5E36-01B7-4495-95C9-58C612231A9B}">
      <dsp:nvSpPr>
        <dsp:cNvPr id="0" name=""/>
        <dsp:cNvSpPr/>
      </dsp:nvSpPr>
      <dsp:spPr>
        <a:xfrm>
          <a:off x="0" y="5139907"/>
          <a:ext cx="1177681" cy="11864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905F-A9D0-4CCB-820A-7F8A4BCDEF28}">
      <dsp:nvSpPr>
        <dsp:cNvPr id="0" name=""/>
        <dsp:cNvSpPr/>
      </dsp:nvSpPr>
      <dsp:spPr>
        <a:xfrm>
          <a:off x="1035917" y="5139907"/>
          <a:ext cx="7983391" cy="11864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Mainly done for the server platforms, because controlling virtual machines is much easier than controlling a physical server.</a:t>
          </a:r>
        </a:p>
      </dsp:txBody>
      <dsp:txXfrm>
        <a:off x="1093845" y="5197835"/>
        <a:ext cx="7867535" cy="10705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12218" y="180307"/>
          <a:ext cx="9034799" cy="11452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Operating System Virtualization</a:t>
          </a:r>
          <a:endParaRPr lang="en-US" sz="3000" kern="1200" dirty="0"/>
        </a:p>
      </dsp:txBody>
      <dsp:txXfrm>
        <a:off x="45762" y="213851"/>
        <a:ext cx="8967711" cy="1078172"/>
      </dsp:txXfrm>
    </dsp:sp>
    <dsp:sp modelId="{408630DA-4CE3-4994-8726-6E782C130D73}">
      <dsp:nvSpPr>
        <dsp:cNvPr id="0" name=""/>
        <dsp:cNvSpPr/>
      </dsp:nvSpPr>
      <dsp:spPr>
        <a:xfrm>
          <a:off x="74472" y="1325567"/>
          <a:ext cx="1145260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048214" y="1325567"/>
          <a:ext cx="7998782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Occurs when the virtual machine software or virtual machine manager (VMM) is installed on the Host operating system instead of directly on the hardware system </a:t>
          </a:r>
        </a:p>
      </dsp:txBody>
      <dsp:txXfrm>
        <a:off x="1104131" y="1381484"/>
        <a:ext cx="7886948" cy="1033426"/>
      </dsp:txXfrm>
    </dsp:sp>
    <dsp:sp modelId="{C376E059-243A-4A65-8655-E73CF8477C89}">
      <dsp:nvSpPr>
        <dsp:cNvPr id="0" name=""/>
        <dsp:cNvSpPr/>
      </dsp:nvSpPr>
      <dsp:spPr>
        <a:xfrm>
          <a:off x="56018" y="2491247"/>
          <a:ext cx="1145260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062084" y="2491247"/>
          <a:ext cx="7984933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mainly used for testing the applications on different platforms of OS.</a:t>
          </a:r>
        </a:p>
      </dsp:txBody>
      <dsp:txXfrm>
        <a:off x="1118001" y="2547164"/>
        <a:ext cx="7873099" cy="10334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12218" y="0"/>
          <a:ext cx="9034799" cy="7291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Application Virtualization</a:t>
          </a:r>
          <a:endParaRPr lang="en-US" sz="3200" kern="1200" dirty="0"/>
        </a:p>
      </dsp:txBody>
      <dsp:txXfrm>
        <a:off x="33574" y="21356"/>
        <a:ext cx="8992087" cy="686429"/>
      </dsp:txXfrm>
    </dsp:sp>
    <dsp:sp modelId="{408630DA-4CE3-4994-8726-6E782C130D73}">
      <dsp:nvSpPr>
        <dsp:cNvPr id="0" name=""/>
        <dsp:cNvSpPr/>
      </dsp:nvSpPr>
      <dsp:spPr>
        <a:xfrm>
          <a:off x="0" y="1228060"/>
          <a:ext cx="1145260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048235" y="1161279"/>
          <a:ext cx="7998782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users to access and use an application from a remote server than the one on which the application is installed.</a:t>
          </a:r>
        </a:p>
      </dsp:txBody>
      <dsp:txXfrm>
        <a:off x="1104152" y="1217196"/>
        <a:ext cx="7886948" cy="1033426"/>
      </dsp:txXfrm>
    </dsp:sp>
    <dsp:sp modelId="{C376E059-243A-4A65-8655-E73CF8477C89}">
      <dsp:nvSpPr>
        <dsp:cNvPr id="0" name=""/>
        <dsp:cNvSpPr/>
      </dsp:nvSpPr>
      <dsp:spPr>
        <a:xfrm>
          <a:off x="10036" y="2552049"/>
          <a:ext cx="1145260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062084" y="2525330"/>
          <a:ext cx="7984933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Admins can set up remote applications on a server and deliver the apps to an end user’s computer.</a:t>
          </a:r>
        </a:p>
      </dsp:txBody>
      <dsp:txXfrm>
        <a:off x="1118001" y="2581247"/>
        <a:ext cx="7873099" cy="1033426"/>
      </dsp:txXfrm>
    </dsp:sp>
    <dsp:sp modelId="{72C53236-18B8-4B91-91AB-215BA14F8C08}">
      <dsp:nvSpPr>
        <dsp:cNvPr id="0" name=""/>
        <dsp:cNvSpPr/>
      </dsp:nvSpPr>
      <dsp:spPr>
        <a:xfrm>
          <a:off x="169574" y="3767949"/>
          <a:ext cx="1145260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227618" y="3781314"/>
          <a:ext cx="7813435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server stores all personal information and other characteristics of the application</a:t>
          </a:r>
        </a:p>
      </dsp:txBody>
      <dsp:txXfrm>
        <a:off x="1283535" y="3837231"/>
        <a:ext cx="7701601" cy="1033426"/>
      </dsp:txXfrm>
    </dsp:sp>
    <dsp:sp modelId="{881A5E36-01B7-4495-95C9-58C612231A9B}">
      <dsp:nvSpPr>
        <dsp:cNvPr id="0" name=""/>
        <dsp:cNvSpPr/>
      </dsp:nvSpPr>
      <dsp:spPr>
        <a:xfrm>
          <a:off x="0" y="5003032"/>
          <a:ext cx="1412438" cy="11452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905F-A9D0-4CCB-820A-7F8A4BCDEF28}">
      <dsp:nvSpPr>
        <dsp:cNvPr id="0" name=""/>
        <dsp:cNvSpPr/>
      </dsp:nvSpPr>
      <dsp:spPr>
        <a:xfrm>
          <a:off x="1260750" y="5003032"/>
          <a:ext cx="7786267" cy="114526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the user, the experience of the virtualized app is the same as using the installed app on a physical machine.</a:t>
          </a:r>
        </a:p>
      </dsp:txBody>
      <dsp:txXfrm>
        <a:off x="1316667" y="5058949"/>
        <a:ext cx="7674433" cy="10334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6109" y="136523"/>
          <a:ext cx="9034799" cy="9751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Network Virtualization</a:t>
          </a:r>
        </a:p>
      </dsp:txBody>
      <dsp:txXfrm>
        <a:off x="34669" y="165083"/>
        <a:ext cx="8977679" cy="918002"/>
      </dsp:txXfrm>
    </dsp:sp>
    <dsp:sp modelId="{408630DA-4CE3-4994-8726-6E782C130D73}">
      <dsp:nvSpPr>
        <dsp:cNvPr id="0" name=""/>
        <dsp:cNvSpPr/>
      </dsp:nvSpPr>
      <dsp:spPr>
        <a:xfrm>
          <a:off x="0" y="1419197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186618" y="1347147"/>
          <a:ext cx="7854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a process of logically grouping physical networks and making them operate as single or multiple independent networks</a:t>
          </a:r>
        </a:p>
      </dsp:txBody>
      <dsp:txXfrm>
        <a:off x="1246948" y="1407477"/>
        <a:ext cx="7733698" cy="1114985"/>
      </dsp:txXfrm>
    </dsp:sp>
    <dsp:sp modelId="{C376E059-243A-4A65-8655-E73CF8477C89}">
      <dsp:nvSpPr>
        <dsp:cNvPr id="0" name=""/>
        <dsp:cNvSpPr/>
      </dsp:nvSpPr>
      <dsp:spPr>
        <a:xfrm>
          <a:off x="0" y="284767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200217" y="2818850"/>
          <a:ext cx="7840759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ability to run multiple virtual networks with each has a separate control and data plan</a:t>
          </a:r>
        </a:p>
      </dsp:txBody>
      <dsp:txXfrm>
        <a:off x="1260547" y="2879180"/>
        <a:ext cx="7720099" cy="1114985"/>
      </dsp:txXfrm>
    </dsp:sp>
    <dsp:sp modelId="{72C53236-18B8-4B91-91AB-215BA14F8C08}">
      <dsp:nvSpPr>
        <dsp:cNvPr id="0" name=""/>
        <dsp:cNvSpPr/>
      </dsp:nvSpPr>
      <dsp:spPr>
        <a:xfrm>
          <a:off x="88067" y="415953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300935" y="4173958"/>
          <a:ext cx="7672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co-exists together on top of one physical network. It can be managed by individual parties that potentially confidential to each other.</a:t>
          </a:r>
        </a:p>
      </dsp:txBody>
      <dsp:txXfrm>
        <a:off x="1361265" y="4234288"/>
        <a:ext cx="7551698" cy="1114985"/>
      </dsp:txXfrm>
    </dsp:sp>
    <dsp:sp modelId="{881A5E36-01B7-4495-95C9-58C612231A9B}">
      <dsp:nvSpPr>
        <dsp:cNvPr id="0" name=""/>
        <dsp:cNvSpPr/>
      </dsp:nvSpPr>
      <dsp:spPr>
        <a:xfrm>
          <a:off x="0" y="5492095"/>
          <a:ext cx="1523909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905F-A9D0-4CCB-820A-7F8A4BCDEF28}">
      <dsp:nvSpPr>
        <dsp:cNvPr id="0" name=""/>
        <dsp:cNvSpPr/>
      </dsp:nvSpPr>
      <dsp:spPr>
        <a:xfrm>
          <a:off x="1356634" y="5492095"/>
          <a:ext cx="7645680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provides logical switches, routers, firewalls, load balancer, VPN, and workload security within days or even in weeks.</a:t>
          </a:r>
        </a:p>
      </dsp:txBody>
      <dsp:txXfrm>
        <a:off x="1416964" y="5552425"/>
        <a:ext cx="7525020" cy="11149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6109" y="136523"/>
          <a:ext cx="9034799" cy="9751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80808"/>
              </a:solidFill>
            </a:rPr>
            <a:t>Desktop Virtualization</a:t>
          </a:r>
          <a:endParaRPr lang="en-US" sz="3200" b="1" kern="1200" dirty="0"/>
        </a:p>
      </dsp:txBody>
      <dsp:txXfrm>
        <a:off x="34669" y="165083"/>
        <a:ext cx="8977679" cy="918002"/>
      </dsp:txXfrm>
    </dsp:sp>
    <dsp:sp modelId="{408630DA-4CE3-4994-8726-6E782C130D73}">
      <dsp:nvSpPr>
        <dsp:cNvPr id="0" name=""/>
        <dsp:cNvSpPr/>
      </dsp:nvSpPr>
      <dsp:spPr>
        <a:xfrm>
          <a:off x="0" y="1419197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186618" y="1347147"/>
          <a:ext cx="7854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technology that lets users simulate a workstation load to access a desktop from a connected device. </a:t>
          </a:r>
        </a:p>
      </dsp:txBody>
      <dsp:txXfrm>
        <a:off x="1246948" y="1407477"/>
        <a:ext cx="7733698" cy="1114985"/>
      </dsp:txXfrm>
    </dsp:sp>
    <dsp:sp modelId="{C376E059-243A-4A65-8655-E73CF8477C89}">
      <dsp:nvSpPr>
        <dsp:cNvPr id="0" name=""/>
        <dsp:cNvSpPr/>
      </dsp:nvSpPr>
      <dsp:spPr>
        <a:xfrm>
          <a:off x="0" y="284767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200217" y="2818850"/>
          <a:ext cx="7840759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separates the desktop environment and its applications from the physical client device used to access it.</a:t>
          </a:r>
        </a:p>
      </dsp:txBody>
      <dsp:txXfrm>
        <a:off x="1260547" y="2879180"/>
        <a:ext cx="7720099" cy="1114985"/>
      </dsp:txXfrm>
    </dsp:sp>
    <dsp:sp modelId="{72C53236-18B8-4B91-91AB-215BA14F8C08}">
      <dsp:nvSpPr>
        <dsp:cNvPr id="0" name=""/>
        <dsp:cNvSpPr/>
      </dsp:nvSpPr>
      <dsp:spPr>
        <a:xfrm>
          <a:off x="88067" y="415953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300935" y="4173958"/>
          <a:ext cx="7672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allows the users’ OS to be remotely stored on a server in the data center.</a:t>
          </a:r>
        </a:p>
      </dsp:txBody>
      <dsp:txXfrm>
        <a:off x="1361265" y="4234288"/>
        <a:ext cx="7551698" cy="1114985"/>
      </dsp:txXfrm>
    </dsp:sp>
    <dsp:sp modelId="{881A5E36-01B7-4495-95C9-58C612231A9B}">
      <dsp:nvSpPr>
        <dsp:cNvPr id="0" name=""/>
        <dsp:cNvSpPr/>
      </dsp:nvSpPr>
      <dsp:spPr>
        <a:xfrm>
          <a:off x="0" y="5492095"/>
          <a:ext cx="1523909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905F-A9D0-4CCB-820A-7F8A4BCDEF28}">
      <dsp:nvSpPr>
        <dsp:cNvPr id="0" name=""/>
        <dsp:cNvSpPr/>
      </dsp:nvSpPr>
      <dsp:spPr>
        <a:xfrm>
          <a:off x="1356634" y="5492095"/>
          <a:ext cx="7645680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Main benefits </a:t>
          </a:r>
          <a:r>
            <a:rPr lang="en-US" sz="2400" kern="1200" dirty="0"/>
            <a:t>User mobility, Portability, Easy management of software installation, updates, and patches.</a:t>
          </a:r>
        </a:p>
      </dsp:txBody>
      <dsp:txXfrm>
        <a:off x="1416964" y="5552425"/>
        <a:ext cx="7525020" cy="11149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12218" y="0"/>
          <a:ext cx="9034799" cy="74928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80808"/>
              </a:solidFill>
            </a:rPr>
            <a:t>Storage Virtualization</a:t>
          </a:r>
          <a:endParaRPr lang="en-US" sz="3200" b="1" kern="1200" dirty="0"/>
        </a:p>
      </dsp:txBody>
      <dsp:txXfrm>
        <a:off x="34164" y="21946"/>
        <a:ext cx="8990907" cy="705391"/>
      </dsp:txXfrm>
    </dsp:sp>
    <dsp:sp modelId="{408630DA-4CE3-4994-8726-6E782C130D73}">
      <dsp:nvSpPr>
        <dsp:cNvPr id="0" name=""/>
        <dsp:cNvSpPr/>
      </dsp:nvSpPr>
      <dsp:spPr>
        <a:xfrm>
          <a:off x="26156" y="740130"/>
          <a:ext cx="1119630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192659" y="778348"/>
          <a:ext cx="7854358" cy="10473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process of combining physical storage from several storage devices into that appears to be a single storage device is known as </a:t>
          </a:r>
          <a:r>
            <a:rPr lang="en-US" sz="2400" kern="1200" dirty="0">
              <a:solidFill>
                <a:srgbClr val="FF0000"/>
              </a:solidFill>
            </a:rPr>
            <a:t>storage virtualization</a:t>
          </a:r>
          <a:r>
            <a:rPr lang="en-US" sz="2400" kern="1200" dirty="0"/>
            <a:t>.</a:t>
          </a:r>
        </a:p>
      </dsp:txBody>
      <dsp:txXfrm>
        <a:off x="1243797" y="829486"/>
        <a:ext cx="7752082" cy="945106"/>
      </dsp:txXfrm>
    </dsp:sp>
    <dsp:sp modelId="{C376E059-243A-4A65-8655-E73CF8477C89}">
      <dsp:nvSpPr>
        <dsp:cNvPr id="0" name=""/>
        <dsp:cNvSpPr/>
      </dsp:nvSpPr>
      <dsp:spPr>
        <a:xfrm>
          <a:off x="10831" y="2697905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172551" y="2266770"/>
          <a:ext cx="7840759" cy="20679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consists of a collection of servers that are managed by a virtual storage system.</a:t>
          </a:r>
        </a:p>
      </dsp:txBody>
      <dsp:txXfrm>
        <a:off x="1273520" y="2367739"/>
        <a:ext cx="7638821" cy="1866050"/>
      </dsp:txXfrm>
    </dsp:sp>
    <dsp:sp modelId="{72C53236-18B8-4B91-91AB-215BA14F8C08}">
      <dsp:nvSpPr>
        <dsp:cNvPr id="0" name=""/>
        <dsp:cNvSpPr/>
      </dsp:nvSpPr>
      <dsp:spPr>
        <a:xfrm>
          <a:off x="46755" y="4669847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287128" y="4561141"/>
          <a:ext cx="7672358" cy="19174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Like worker bees in a hive, the servers operate without knowing the precise location of their data</a:t>
          </a:r>
        </a:p>
      </dsp:txBody>
      <dsp:txXfrm>
        <a:off x="1380745" y="4654758"/>
        <a:ext cx="7485124" cy="17301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00D4-BEE5-4AF8-BBE8-E196AD73555F}">
      <dsp:nvSpPr>
        <dsp:cNvPr id="0" name=""/>
        <dsp:cNvSpPr/>
      </dsp:nvSpPr>
      <dsp:spPr>
        <a:xfrm>
          <a:off x="6109" y="136523"/>
          <a:ext cx="9034799" cy="9751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80808"/>
              </a:solidFill>
            </a:rPr>
            <a:t>Server Virtualization</a:t>
          </a:r>
          <a:endParaRPr lang="en-US" sz="3200" b="1" kern="1200" dirty="0"/>
        </a:p>
      </dsp:txBody>
      <dsp:txXfrm>
        <a:off x="34669" y="165083"/>
        <a:ext cx="8977679" cy="918002"/>
      </dsp:txXfrm>
    </dsp:sp>
    <dsp:sp modelId="{408630DA-4CE3-4994-8726-6E782C130D73}">
      <dsp:nvSpPr>
        <dsp:cNvPr id="0" name=""/>
        <dsp:cNvSpPr/>
      </dsp:nvSpPr>
      <dsp:spPr>
        <a:xfrm>
          <a:off x="0" y="1419197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8C1EF-313B-4CE8-9783-0905EAD52474}">
      <dsp:nvSpPr>
        <dsp:cNvPr id="0" name=""/>
        <dsp:cNvSpPr/>
      </dsp:nvSpPr>
      <dsp:spPr>
        <a:xfrm>
          <a:off x="1186618" y="1347147"/>
          <a:ext cx="7854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Server virtualization </a:t>
          </a:r>
          <a:r>
            <a:rPr lang="en-US" sz="2400" kern="1200" dirty="0"/>
            <a:t>is the process of dividing a physical server into multiple unique and isolated virtual servers by means of a software application. </a:t>
          </a:r>
        </a:p>
      </dsp:txBody>
      <dsp:txXfrm>
        <a:off x="1246948" y="1407477"/>
        <a:ext cx="7733698" cy="1114985"/>
      </dsp:txXfrm>
    </dsp:sp>
    <dsp:sp modelId="{C376E059-243A-4A65-8655-E73CF8477C89}">
      <dsp:nvSpPr>
        <dsp:cNvPr id="0" name=""/>
        <dsp:cNvSpPr/>
      </dsp:nvSpPr>
      <dsp:spPr>
        <a:xfrm>
          <a:off x="0" y="284767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E80F8-27CB-43A0-BB67-F240978A2E1C}">
      <dsp:nvSpPr>
        <dsp:cNvPr id="0" name=""/>
        <dsp:cNvSpPr/>
      </dsp:nvSpPr>
      <dsp:spPr>
        <a:xfrm>
          <a:off x="1200217" y="2818850"/>
          <a:ext cx="7840759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virtual server can run its own OS independently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Wingdings" panose="05000000000000000000" pitchFamily="2" charset="2"/>
            <a:buNone/>
          </a:pPr>
          <a:r>
            <a:rPr lang="en-US" sz="2400" kern="1200" dirty="0"/>
            <a:t>Each sub-server knows the identity of the central server </a:t>
          </a:r>
        </a:p>
      </dsp:txBody>
      <dsp:txXfrm>
        <a:off x="1260547" y="2879180"/>
        <a:ext cx="7720099" cy="1114985"/>
      </dsp:txXfrm>
    </dsp:sp>
    <dsp:sp modelId="{72C53236-18B8-4B91-91AB-215BA14F8C08}">
      <dsp:nvSpPr>
        <dsp:cNvPr id="0" name=""/>
        <dsp:cNvSpPr/>
      </dsp:nvSpPr>
      <dsp:spPr>
        <a:xfrm>
          <a:off x="88067" y="4159538"/>
          <a:ext cx="1235645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EFB38-2472-456D-A0D3-4344F9680AFC}">
      <dsp:nvSpPr>
        <dsp:cNvPr id="0" name=""/>
        <dsp:cNvSpPr/>
      </dsp:nvSpPr>
      <dsp:spPr>
        <a:xfrm>
          <a:off x="1300935" y="4173958"/>
          <a:ext cx="7672358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 performance and reduces the operating cost by the deployment of main server resources into a sub-server resource. </a:t>
          </a:r>
        </a:p>
      </dsp:txBody>
      <dsp:txXfrm>
        <a:off x="1361265" y="4234288"/>
        <a:ext cx="7551698" cy="1114985"/>
      </dsp:txXfrm>
    </dsp:sp>
    <dsp:sp modelId="{881A5E36-01B7-4495-95C9-58C612231A9B}">
      <dsp:nvSpPr>
        <dsp:cNvPr id="0" name=""/>
        <dsp:cNvSpPr/>
      </dsp:nvSpPr>
      <dsp:spPr>
        <a:xfrm>
          <a:off x="0" y="5492095"/>
          <a:ext cx="1523909" cy="12356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905F-A9D0-4CCB-820A-7F8A4BCDEF28}">
      <dsp:nvSpPr>
        <dsp:cNvPr id="0" name=""/>
        <dsp:cNvSpPr/>
      </dsp:nvSpPr>
      <dsp:spPr>
        <a:xfrm>
          <a:off x="1356634" y="5492095"/>
          <a:ext cx="7645680" cy="12356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Advantages: </a:t>
          </a:r>
          <a:r>
            <a:rPr lang="en-US" sz="2400" kern="1200" dirty="0"/>
            <a:t>Virtual migration, Reduce energy consumption , Reduce infrastructural cost etc.</a:t>
          </a:r>
        </a:p>
      </dsp:txBody>
      <dsp:txXfrm>
        <a:off x="1416964" y="5552425"/>
        <a:ext cx="7525020" cy="11149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9247-E06A-4AC7-950B-B9E43C644032}">
      <dsp:nvSpPr>
        <dsp:cNvPr id="0" name=""/>
        <dsp:cNvSpPr/>
      </dsp:nvSpPr>
      <dsp:spPr>
        <a:xfrm>
          <a:off x="25" y="0"/>
          <a:ext cx="8825318" cy="5947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Data Virtualization</a:t>
          </a:r>
          <a:endParaRPr lang="en-US" sz="3000" kern="1200" dirty="0"/>
        </a:p>
      </dsp:txBody>
      <dsp:txXfrm>
        <a:off x="17445" y="17420"/>
        <a:ext cx="8790478" cy="559920"/>
      </dsp:txXfrm>
    </dsp:sp>
    <dsp:sp modelId="{9497CF9E-97F4-4D0B-A294-0B9D002E94A5}">
      <dsp:nvSpPr>
        <dsp:cNvPr id="0" name=""/>
        <dsp:cNvSpPr/>
      </dsp:nvSpPr>
      <dsp:spPr>
        <a:xfrm>
          <a:off x="0" y="985713"/>
          <a:ext cx="1663341" cy="14597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FBD236-0D9C-4091-B7FD-2CFDA3EEA688}">
      <dsp:nvSpPr>
        <dsp:cNvPr id="0" name=""/>
        <dsp:cNvSpPr/>
      </dsp:nvSpPr>
      <dsp:spPr>
        <a:xfrm>
          <a:off x="1507242" y="622943"/>
          <a:ext cx="6986890" cy="214526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virtualization is a technology that allows users to access and manipulate data from various sources as if it were in a single location without knowing more about the technical information like how data is collected, stored &amp; formatted.</a:t>
          </a:r>
        </a:p>
      </dsp:txBody>
      <dsp:txXfrm>
        <a:off x="1611984" y="727685"/>
        <a:ext cx="6777406" cy="1935779"/>
      </dsp:txXfrm>
    </dsp:sp>
    <dsp:sp modelId="{75C5F8DB-BD79-4BB5-B234-1A1E672C1330}">
      <dsp:nvSpPr>
        <dsp:cNvPr id="0" name=""/>
        <dsp:cNvSpPr/>
      </dsp:nvSpPr>
      <dsp:spPr>
        <a:xfrm>
          <a:off x="262014" y="3528116"/>
          <a:ext cx="1459750" cy="145975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18CC19-1E23-4AAB-97D8-255A4B010FC5}">
      <dsp:nvSpPr>
        <dsp:cNvPr id="0" name=""/>
        <dsp:cNvSpPr/>
      </dsp:nvSpPr>
      <dsp:spPr>
        <a:xfrm>
          <a:off x="1630799" y="2961448"/>
          <a:ext cx="6903075" cy="32539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Several Big companies such as Oracle, IBM, and </a:t>
          </a:r>
          <a:r>
            <a:rPr lang="en-US" sz="2400" kern="1200" dirty="0" err="1"/>
            <a:t>CData</a:t>
          </a:r>
          <a:r>
            <a:rPr lang="en-US" sz="2400" kern="1200" dirty="0"/>
            <a:t>, offer their services. These can be utilized for a variety of tasks, such as: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integration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Business integration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Service-oriented architecture data services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Searching organizational data</a:t>
          </a:r>
        </a:p>
      </dsp:txBody>
      <dsp:txXfrm>
        <a:off x="1789671" y="3120320"/>
        <a:ext cx="6585331" cy="29361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EA1CB-521F-406F-9A13-D976E7200D9B}">
      <dsp:nvSpPr>
        <dsp:cNvPr id="0" name=""/>
        <dsp:cNvSpPr/>
      </dsp:nvSpPr>
      <dsp:spPr>
        <a:xfrm rot="10800000">
          <a:off x="737733" y="104300"/>
          <a:ext cx="7824839" cy="675300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011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ISA virtualizaticanon work through ISA emulation. </a:t>
          </a:r>
        </a:p>
      </dsp:txBody>
      <dsp:txXfrm rot="10800000">
        <a:off x="906558" y="104300"/>
        <a:ext cx="7656014" cy="675300"/>
      </dsp:txXfrm>
    </dsp:sp>
    <dsp:sp modelId="{8A127DEE-8DFB-4073-A78E-B6652F5DFBA1}">
      <dsp:nvSpPr>
        <dsp:cNvPr id="0" name=""/>
        <dsp:cNvSpPr/>
      </dsp:nvSpPr>
      <dsp:spPr>
        <a:xfrm>
          <a:off x="131019" y="40495"/>
          <a:ext cx="639822" cy="6760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8D63381-BAFB-4CC3-9D26-55B2DBB46F27}">
      <dsp:nvSpPr>
        <dsp:cNvPr id="0" name=""/>
        <dsp:cNvSpPr/>
      </dsp:nvSpPr>
      <dsp:spPr>
        <a:xfrm rot="10800000">
          <a:off x="857618" y="727938"/>
          <a:ext cx="7704955" cy="606015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0110" tIns="91440" rIns="170688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Used to run many legacy codes written for a different HW configuration.</a:t>
          </a:r>
        </a:p>
      </dsp:txBody>
      <dsp:txXfrm rot="10800000">
        <a:off x="1009122" y="727938"/>
        <a:ext cx="7553451" cy="606015"/>
      </dsp:txXfrm>
    </dsp:sp>
    <dsp:sp modelId="{4C9D8A0A-5636-4F22-8EC6-4016359A62C6}">
      <dsp:nvSpPr>
        <dsp:cNvPr id="0" name=""/>
        <dsp:cNvSpPr/>
      </dsp:nvSpPr>
      <dsp:spPr>
        <a:xfrm>
          <a:off x="0" y="706092"/>
          <a:ext cx="945831" cy="553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18A3303-5E02-4674-805D-B21D69B734FE}">
      <dsp:nvSpPr>
        <dsp:cNvPr id="0" name=""/>
        <dsp:cNvSpPr/>
      </dsp:nvSpPr>
      <dsp:spPr>
        <a:xfrm rot="10800000">
          <a:off x="589729" y="1372892"/>
          <a:ext cx="7972843" cy="559821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011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These codes run on any virtual machine using the ISA. </a:t>
          </a:r>
        </a:p>
      </dsp:txBody>
      <dsp:txXfrm rot="10800000">
        <a:off x="729684" y="1372892"/>
        <a:ext cx="7832888" cy="559821"/>
      </dsp:txXfrm>
    </dsp:sp>
    <dsp:sp modelId="{0F5CABAE-C3CB-470F-97F6-6B161111A810}">
      <dsp:nvSpPr>
        <dsp:cNvPr id="0" name=""/>
        <dsp:cNvSpPr/>
      </dsp:nvSpPr>
      <dsp:spPr>
        <a:xfrm>
          <a:off x="150586" y="1220228"/>
          <a:ext cx="600687" cy="7350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45A5247-8C08-4323-ABCD-213E79E72D03}">
      <dsp:nvSpPr>
        <dsp:cNvPr id="0" name=""/>
        <dsp:cNvSpPr/>
      </dsp:nvSpPr>
      <dsp:spPr>
        <a:xfrm rot="10800000">
          <a:off x="691822" y="2180300"/>
          <a:ext cx="7886691" cy="1068351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0110" tIns="91440" rIns="170688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With this , binary code that originally needed some additional layers to run, now capable of running on the x86 machines. </a:t>
          </a:r>
        </a:p>
      </dsp:txBody>
      <dsp:txXfrm rot="10800000">
        <a:off x="958910" y="2180300"/>
        <a:ext cx="7619603" cy="1068351"/>
      </dsp:txXfrm>
    </dsp:sp>
    <dsp:sp modelId="{BEC8012E-09B6-4236-8743-B952E3CA8D74}">
      <dsp:nvSpPr>
        <dsp:cNvPr id="0" name=""/>
        <dsp:cNvSpPr/>
      </dsp:nvSpPr>
      <dsp:spPr>
        <a:xfrm>
          <a:off x="0" y="2078257"/>
          <a:ext cx="909502" cy="13161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630732B-4ED3-4E60-A480-9CBB5AA7EFA0}">
      <dsp:nvSpPr>
        <dsp:cNvPr id="0" name=""/>
        <dsp:cNvSpPr/>
      </dsp:nvSpPr>
      <dsp:spPr>
        <a:xfrm rot="10800000">
          <a:off x="138079" y="3334261"/>
          <a:ext cx="8424493" cy="2299132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0110" tIns="91440" rIns="170688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It can also be modified to run on the x64 machine. For the basic emulation, an interpreter is needed, which interprets the source code and then converts it into a hardware format that can be read.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Examples: QEMU/Dynamo</a:t>
          </a:r>
        </a:p>
      </dsp:txBody>
      <dsp:txXfrm rot="10800000">
        <a:off x="712862" y="3334261"/>
        <a:ext cx="7849710" cy="2299132"/>
      </dsp:txXfrm>
    </dsp:sp>
    <dsp:sp modelId="{E8EC4902-E0C3-4B33-A895-ECEC247A8030}">
      <dsp:nvSpPr>
        <dsp:cNvPr id="0" name=""/>
        <dsp:cNvSpPr/>
      </dsp:nvSpPr>
      <dsp:spPr>
        <a:xfrm>
          <a:off x="60983" y="3479535"/>
          <a:ext cx="338426" cy="174777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230F-2B6E-4E2D-8B4F-E9B27B2F3AF9}">
      <dsp:nvSpPr>
        <dsp:cNvPr id="0" name=""/>
        <dsp:cNvSpPr/>
      </dsp:nvSpPr>
      <dsp:spPr>
        <a:xfrm>
          <a:off x="27717" y="10787"/>
          <a:ext cx="8492817" cy="9854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Hardware Abstraction Level (HAL)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6581" y="39651"/>
        <a:ext cx="8435089" cy="927764"/>
      </dsp:txXfrm>
    </dsp:sp>
    <dsp:sp modelId="{380D3B09-E30D-4C8D-81C8-DC25401645B5}">
      <dsp:nvSpPr>
        <dsp:cNvPr id="0" name=""/>
        <dsp:cNvSpPr/>
      </dsp:nvSpPr>
      <dsp:spPr>
        <a:xfrm>
          <a:off x="1234683" y="1173668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B1FAA5-222A-42D8-BA05-42F53D77D957}">
      <dsp:nvSpPr>
        <dsp:cNvPr id="0" name=""/>
        <dsp:cNvSpPr/>
      </dsp:nvSpPr>
      <dsp:spPr>
        <a:xfrm>
          <a:off x="83010" y="1173668"/>
          <a:ext cx="8465232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 enables virtualization to operate at the hardware level.</a:t>
          </a:r>
        </a:p>
      </dsp:txBody>
      <dsp:txXfrm>
        <a:off x="131126" y="1221784"/>
        <a:ext cx="8369000" cy="889260"/>
      </dsp:txXfrm>
    </dsp:sp>
    <dsp:sp modelId="{CC2B15F8-ADB6-4C22-B811-616B9C49C682}">
      <dsp:nvSpPr>
        <dsp:cNvPr id="0" name=""/>
        <dsp:cNvSpPr/>
      </dsp:nvSpPr>
      <dsp:spPr>
        <a:xfrm>
          <a:off x="1207070" y="2277419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C8099F-55A1-4A77-A80C-B471673C98EB}">
      <dsp:nvSpPr>
        <dsp:cNvPr id="0" name=""/>
        <dsp:cNvSpPr/>
      </dsp:nvSpPr>
      <dsp:spPr>
        <a:xfrm>
          <a:off x="27785" y="2277419"/>
          <a:ext cx="8520457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VM manages the HW using the virtualization process. </a:t>
          </a:r>
        </a:p>
      </dsp:txBody>
      <dsp:txXfrm>
        <a:off x="75901" y="2325535"/>
        <a:ext cx="8424225" cy="889260"/>
      </dsp:txXfrm>
    </dsp:sp>
    <dsp:sp modelId="{82027169-B8E1-4299-BF77-09E26F33DA5B}">
      <dsp:nvSpPr>
        <dsp:cNvPr id="0" name=""/>
        <dsp:cNvSpPr/>
      </dsp:nvSpPr>
      <dsp:spPr>
        <a:xfrm>
          <a:off x="1200127" y="3381170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EBFE14-B597-4917-B20F-4DF3071B5579}">
      <dsp:nvSpPr>
        <dsp:cNvPr id="0" name=""/>
        <dsp:cNvSpPr/>
      </dsp:nvSpPr>
      <dsp:spPr>
        <a:xfrm>
          <a:off x="13897" y="3381170"/>
          <a:ext cx="8534345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Virtualization HW components such as I/O device, the memory, the processor, etc.</a:t>
          </a:r>
        </a:p>
      </dsp:txBody>
      <dsp:txXfrm>
        <a:off x="62013" y="3429286"/>
        <a:ext cx="8438113" cy="889260"/>
      </dsp:txXfrm>
    </dsp:sp>
    <dsp:sp modelId="{DC17E2AB-5CEB-4802-9425-52A71FA277C5}">
      <dsp:nvSpPr>
        <dsp:cNvPr id="0" name=""/>
        <dsp:cNvSpPr/>
      </dsp:nvSpPr>
      <dsp:spPr>
        <a:xfrm>
          <a:off x="1193183" y="4484922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F6BD93-81D7-470B-B8C7-53C45C4AE11A}">
      <dsp:nvSpPr>
        <dsp:cNvPr id="0" name=""/>
        <dsp:cNvSpPr/>
      </dsp:nvSpPr>
      <dsp:spPr>
        <a:xfrm>
          <a:off x="9" y="4484922"/>
          <a:ext cx="8548233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Utilization rate is improved by having multiple concurrent users.</a:t>
          </a:r>
        </a:p>
      </dsp:txBody>
      <dsp:txXfrm>
        <a:off x="48125" y="4533038"/>
        <a:ext cx="8452001" cy="889260"/>
      </dsp:txXfrm>
    </dsp:sp>
    <dsp:sp modelId="{4D567DB0-F160-4DB5-B9DF-8DCA11DB4170}">
      <dsp:nvSpPr>
        <dsp:cNvPr id="0" name=""/>
        <dsp:cNvSpPr/>
      </dsp:nvSpPr>
      <dsp:spPr>
        <a:xfrm>
          <a:off x="1193183" y="5588673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7315F-8FC1-4E3B-BF4E-C93FA2F7B962}">
      <dsp:nvSpPr>
        <dsp:cNvPr id="0" name=""/>
        <dsp:cNvSpPr/>
      </dsp:nvSpPr>
      <dsp:spPr>
        <a:xfrm>
          <a:off x="9" y="5588673"/>
          <a:ext cx="8548233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This is mostly used in the cloud based infrastructure.</a:t>
          </a:r>
        </a:p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Example: Xen/VMware</a:t>
          </a:r>
        </a:p>
      </dsp:txBody>
      <dsp:txXfrm>
        <a:off x="48125" y="5636789"/>
        <a:ext cx="8452001" cy="889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CA94F-A49E-400B-877B-6ED216FAA4C5}">
      <dsp:nvSpPr>
        <dsp:cNvPr id="0" name=""/>
        <dsp:cNvSpPr/>
      </dsp:nvSpPr>
      <dsp:spPr>
        <a:xfrm>
          <a:off x="4173" y="1973"/>
          <a:ext cx="8539905" cy="9563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 the help of Virtualization </a:t>
          </a:r>
        </a:p>
      </dsp:txBody>
      <dsp:txXfrm>
        <a:off x="32184" y="29984"/>
        <a:ext cx="8483883" cy="900347"/>
      </dsp:txXfrm>
    </dsp:sp>
    <dsp:sp modelId="{9F9F7EEE-1EB9-4601-A5AA-7D744F385A2D}">
      <dsp:nvSpPr>
        <dsp:cNvPr id="0" name=""/>
        <dsp:cNvSpPr/>
      </dsp:nvSpPr>
      <dsp:spPr>
        <a:xfrm>
          <a:off x="4173" y="1254376"/>
          <a:ext cx="1644630" cy="164463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18BBB-211E-4C18-8E0C-4C9E635F1CBB}">
      <dsp:nvSpPr>
        <dsp:cNvPr id="0" name=""/>
        <dsp:cNvSpPr/>
      </dsp:nvSpPr>
      <dsp:spPr>
        <a:xfrm>
          <a:off x="1747482" y="1254376"/>
          <a:ext cx="6796596" cy="164463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Multiple OSs and applications can run on same machine at the same time, increasing the utilization and flexibility of hardware.</a:t>
          </a:r>
        </a:p>
      </dsp:txBody>
      <dsp:txXfrm>
        <a:off x="1827781" y="1334675"/>
        <a:ext cx="6635998" cy="1484032"/>
      </dsp:txXfrm>
    </dsp:sp>
    <dsp:sp modelId="{81E55B90-7608-44C5-AB2A-CE9CF582AFBD}">
      <dsp:nvSpPr>
        <dsp:cNvPr id="0" name=""/>
        <dsp:cNvSpPr/>
      </dsp:nvSpPr>
      <dsp:spPr>
        <a:xfrm>
          <a:off x="4173" y="3096362"/>
          <a:ext cx="1644630" cy="164463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9EF61-817E-4596-BC3B-E4469E24EABA}">
      <dsp:nvSpPr>
        <dsp:cNvPr id="0" name=""/>
        <dsp:cNvSpPr/>
      </dsp:nvSpPr>
      <dsp:spPr>
        <a:xfrm>
          <a:off x="1747482" y="3096362"/>
          <a:ext cx="6796596" cy="164463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Share a single physical instance of a resource and application among customers and organizations at a time.</a:t>
          </a:r>
        </a:p>
      </dsp:txBody>
      <dsp:txXfrm>
        <a:off x="1827781" y="3176661"/>
        <a:ext cx="6635998" cy="1484032"/>
      </dsp:txXfrm>
    </dsp:sp>
    <dsp:sp modelId="{BF653461-DF17-4CA0-B246-3C4858A428EE}">
      <dsp:nvSpPr>
        <dsp:cNvPr id="0" name=""/>
        <dsp:cNvSpPr/>
      </dsp:nvSpPr>
      <dsp:spPr>
        <a:xfrm>
          <a:off x="4173" y="4938348"/>
          <a:ext cx="1644630" cy="164463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54756-24ED-4B99-94C4-A75EF5C2086E}">
      <dsp:nvSpPr>
        <dsp:cNvPr id="0" name=""/>
        <dsp:cNvSpPr/>
      </dsp:nvSpPr>
      <dsp:spPr>
        <a:xfrm>
          <a:off x="1747482" y="4938348"/>
          <a:ext cx="6796596" cy="164463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a virtual applications storage, memory, and networking.</a:t>
          </a:r>
        </a:p>
      </dsp:txBody>
      <dsp:txXfrm>
        <a:off x="1827781" y="5018647"/>
        <a:ext cx="6635998" cy="14840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230F-2B6E-4E2D-8B4F-E9B27B2F3AF9}">
      <dsp:nvSpPr>
        <dsp:cNvPr id="0" name=""/>
        <dsp:cNvSpPr/>
      </dsp:nvSpPr>
      <dsp:spPr>
        <a:xfrm>
          <a:off x="27717" y="10787"/>
          <a:ext cx="8492817" cy="9854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OS Level Virtualization</a:t>
          </a:r>
          <a:endParaRPr lang="en-US" sz="3000" kern="1200" dirty="0"/>
        </a:p>
      </dsp:txBody>
      <dsp:txXfrm>
        <a:off x="56581" y="39651"/>
        <a:ext cx="8435089" cy="927764"/>
      </dsp:txXfrm>
    </dsp:sp>
    <dsp:sp modelId="{380D3B09-E30D-4C8D-81C8-DC25401645B5}">
      <dsp:nvSpPr>
        <dsp:cNvPr id="0" name=""/>
        <dsp:cNvSpPr/>
      </dsp:nvSpPr>
      <dsp:spPr>
        <a:xfrm>
          <a:off x="1234683" y="1173668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B1FAA5-222A-42D8-BA05-42F53D77D957}">
      <dsp:nvSpPr>
        <dsp:cNvPr id="0" name=""/>
        <dsp:cNvSpPr/>
      </dsp:nvSpPr>
      <dsp:spPr>
        <a:xfrm>
          <a:off x="83010" y="1173668"/>
          <a:ext cx="8465232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an abstraction layer between traditional OS and user applications.</a:t>
          </a:r>
        </a:p>
      </dsp:txBody>
      <dsp:txXfrm>
        <a:off x="131126" y="1221784"/>
        <a:ext cx="8369000" cy="889260"/>
      </dsp:txXfrm>
    </dsp:sp>
    <dsp:sp modelId="{CC2B15F8-ADB6-4C22-B811-616B9C49C682}">
      <dsp:nvSpPr>
        <dsp:cNvPr id="0" name=""/>
        <dsp:cNvSpPr/>
      </dsp:nvSpPr>
      <dsp:spPr>
        <a:xfrm>
          <a:off x="1207070" y="2277419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C8099F-55A1-4A77-A80C-B471673C98EB}">
      <dsp:nvSpPr>
        <dsp:cNvPr id="0" name=""/>
        <dsp:cNvSpPr/>
      </dsp:nvSpPr>
      <dsp:spPr>
        <a:xfrm>
          <a:off x="27785" y="2277419"/>
          <a:ext cx="8520457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Also known as Containers.</a:t>
          </a:r>
        </a:p>
      </dsp:txBody>
      <dsp:txXfrm>
        <a:off x="75901" y="2325535"/>
        <a:ext cx="8424225" cy="889260"/>
      </dsp:txXfrm>
    </dsp:sp>
    <dsp:sp modelId="{82027169-B8E1-4299-BF77-09E26F33DA5B}">
      <dsp:nvSpPr>
        <dsp:cNvPr id="0" name=""/>
        <dsp:cNvSpPr/>
      </dsp:nvSpPr>
      <dsp:spPr>
        <a:xfrm>
          <a:off x="1200127" y="3381170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EBFE14-B597-4917-B20F-4DF3071B5579}">
      <dsp:nvSpPr>
        <dsp:cNvPr id="0" name=""/>
        <dsp:cNvSpPr/>
      </dsp:nvSpPr>
      <dsp:spPr>
        <a:xfrm>
          <a:off x="13897" y="3381170"/>
          <a:ext cx="8534345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 isolated containers are created  on single physical server</a:t>
          </a:r>
        </a:p>
      </dsp:txBody>
      <dsp:txXfrm>
        <a:off x="62013" y="3429286"/>
        <a:ext cx="8438113" cy="889260"/>
      </dsp:txXfrm>
    </dsp:sp>
    <dsp:sp modelId="{DC17E2AB-5CEB-4802-9425-52A71FA277C5}">
      <dsp:nvSpPr>
        <dsp:cNvPr id="0" name=""/>
        <dsp:cNvSpPr/>
      </dsp:nvSpPr>
      <dsp:spPr>
        <a:xfrm>
          <a:off x="1193183" y="4484922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F6BD93-81D7-470B-B8C7-53C45C4AE11A}">
      <dsp:nvSpPr>
        <dsp:cNvPr id="0" name=""/>
        <dsp:cNvSpPr/>
      </dsp:nvSpPr>
      <dsp:spPr>
        <a:xfrm>
          <a:off x="9" y="4484922"/>
          <a:ext cx="8548233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containers function like actual servers</a:t>
          </a:r>
        </a:p>
      </dsp:txBody>
      <dsp:txXfrm>
        <a:off x="48125" y="4533038"/>
        <a:ext cx="8452001" cy="889260"/>
      </dsp:txXfrm>
    </dsp:sp>
    <dsp:sp modelId="{4D567DB0-F160-4DB5-B9DF-8DCA11DB4170}">
      <dsp:nvSpPr>
        <dsp:cNvPr id="0" name=""/>
        <dsp:cNvSpPr/>
      </dsp:nvSpPr>
      <dsp:spPr>
        <a:xfrm>
          <a:off x="1193183" y="5588673"/>
          <a:ext cx="985492" cy="98549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7315F-8FC1-4E3B-BF4E-C93FA2F7B962}">
      <dsp:nvSpPr>
        <dsp:cNvPr id="0" name=""/>
        <dsp:cNvSpPr/>
      </dsp:nvSpPr>
      <dsp:spPr>
        <a:xfrm>
          <a:off x="9" y="5588673"/>
          <a:ext cx="8548233" cy="98549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Examples: Jail, Virtual environment </a:t>
          </a:r>
        </a:p>
      </dsp:txBody>
      <dsp:txXfrm>
        <a:off x="48125" y="5636789"/>
        <a:ext cx="8452001" cy="8892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579D-892D-45A3-BB9E-19CC69242329}">
      <dsp:nvSpPr>
        <dsp:cNvPr id="0" name=""/>
        <dsp:cNvSpPr/>
      </dsp:nvSpPr>
      <dsp:spPr>
        <a:xfrm>
          <a:off x="37" y="7"/>
          <a:ext cx="8548215" cy="9804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Library Level Virtualization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28753" y="28723"/>
        <a:ext cx="8490783" cy="923017"/>
      </dsp:txXfrm>
    </dsp:sp>
    <dsp:sp modelId="{5839E771-A61E-440D-ACEC-3F9D318196E1}">
      <dsp:nvSpPr>
        <dsp:cNvPr id="0" name=""/>
        <dsp:cNvSpPr/>
      </dsp:nvSpPr>
      <dsp:spPr>
        <a:xfrm>
          <a:off x="203193" y="1279532"/>
          <a:ext cx="794362" cy="11468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9B681-D448-4499-905E-F891F3CCFFCA}">
      <dsp:nvSpPr>
        <dsp:cNvPr id="0" name=""/>
        <dsp:cNvSpPr/>
      </dsp:nvSpPr>
      <dsp:spPr>
        <a:xfrm>
          <a:off x="1020237" y="1185711"/>
          <a:ext cx="7312149" cy="1431145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the final stage of virtualization deployment in cloud computing, utilized when intended to virtualize a single application.</a:t>
          </a:r>
        </a:p>
      </dsp:txBody>
      <dsp:txXfrm>
        <a:off x="1090112" y="1255586"/>
        <a:ext cx="7172399" cy="1291395"/>
      </dsp:txXfrm>
    </dsp:sp>
    <dsp:sp modelId="{30AD102E-20AE-4AB6-B525-5D6038149682}">
      <dsp:nvSpPr>
        <dsp:cNvPr id="0" name=""/>
        <dsp:cNvSpPr/>
      </dsp:nvSpPr>
      <dsp:spPr>
        <a:xfrm>
          <a:off x="114296" y="2905460"/>
          <a:ext cx="768888" cy="104707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4A59F-5772-4664-8AA9-C25BE59C4095}">
      <dsp:nvSpPr>
        <dsp:cNvPr id="0" name=""/>
        <dsp:cNvSpPr/>
      </dsp:nvSpPr>
      <dsp:spPr>
        <a:xfrm>
          <a:off x="938633" y="2962373"/>
          <a:ext cx="7362041" cy="1014182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Also known as process level virtualization; since application typically run as a process.</a:t>
          </a:r>
        </a:p>
      </dsp:txBody>
      <dsp:txXfrm>
        <a:off x="988150" y="3011890"/>
        <a:ext cx="7263007" cy="915148"/>
      </dsp:txXfrm>
    </dsp:sp>
    <dsp:sp modelId="{B3B798A0-F5EC-4B9E-B8D7-910680BB4C15}">
      <dsp:nvSpPr>
        <dsp:cNvPr id="0" name=""/>
        <dsp:cNvSpPr/>
      </dsp:nvSpPr>
      <dsp:spPr>
        <a:xfrm>
          <a:off x="38103" y="4268163"/>
          <a:ext cx="932225" cy="104594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5E227-3B42-46F2-9432-FAB09B667784}">
      <dsp:nvSpPr>
        <dsp:cNvPr id="0" name=""/>
        <dsp:cNvSpPr/>
      </dsp:nvSpPr>
      <dsp:spPr>
        <a:xfrm>
          <a:off x="1027474" y="4089640"/>
          <a:ext cx="7520778" cy="1480169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Examples JVM/ .NET CLR</a:t>
          </a:r>
        </a:p>
      </dsp:txBody>
      <dsp:txXfrm>
        <a:off x="1099743" y="4161909"/>
        <a:ext cx="7376240" cy="133563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58E37-6BC8-4B61-83A4-418CA3728BD2}">
      <dsp:nvSpPr>
        <dsp:cNvPr id="0" name=""/>
        <dsp:cNvSpPr/>
      </dsp:nvSpPr>
      <dsp:spPr>
        <a:xfrm>
          <a:off x="78690" y="5756"/>
          <a:ext cx="8390872" cy="8729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Application Level Virtualization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04258" y="31324"/>
        <a:ext cx="8339736" cy="821820"/>
      </dsp:txXfrm>
    </dsp:sp>
    <dsp:sp modelId="{5D736D07-5AC0-48C1-98B7-8A442B2D9183}">
      <dsp:nvSpPr>
        <dsp:cNvPr id="0" name=""/>
        <dsp:cNvSpPr/>
      </dsp:nvSpPr>
      <dsp:spPr>
        <a:xfrm>
          <a:off x="286209" y="1119386"/>
          <a:ext cx="872956" cy="5048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EFD5F4-15F9-47EE-8C5F-FAC92262E3FE}">
      <dsp:nvSpPr>
        <dsp:cNvPr id="0" name=""/>
        <dsp:cNvSpPr/>
      </dsp:nvSpPr>
      <dsp:spPr>
        <a:xfrm>
          <a:off x="93425" y="968653"/>
          <a:ext cx="8454827" cy="954865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Applications utilize the user-level APIs from the libraries when the operating system is unmanageable.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Since API interfaces are good candidates for virtualization.</a:t>
          </a:r>
        </a:p>
      </dsp:txBody>
      <dsp:txXfrm>
        <a:off x="140046" y="1015274"/>
        <a:ext cx="8361585" cy="861623"/>
      </dsp:txXfrm>
    </dsp:sp>
    <dsp:sp modelId="{5AB346A6-4493-491A-AC66-C824AFED4EB9}">
      <dsp:nvSpPr>
        <dsp:cNvPr id="0" name=""/>
        <dsp:cNvSpPr/>
      </dsp:nvSpPr>
      <dsp:spPr>
        <a:xfrm>
          <a:off x="174619" y="1951698"/>
          <a:ext cx="872956" cy="6565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C3C421-A54A-4C81-B63B-080C16EA167D}">
      <dsp:nvSpPr>
        <dsp:cNvPr id="0" name=""/>
        <dsp:cNvSpPr/>
      </dsp:nvSpPr>
      <dsp:spPr>
        <a:xfrm>
          <a:off x="93425" y="1932711"/>
          <a:ext cx="8454827" cy="872956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 hooks are used to control the communication between application and the rest of the system.</a:t>
          </a:r>
        </a:p>
      </dsp:txBody>
      <dsp:txXfrm>
        <a:off x="136047" y="1975333"/>
        <a:ext cx="8369583" cy="787712"/>
      </dsp:txXfrm>
    </dsp:sp>
    <dsp:sp modelId="{F88C1B2C-BCF9-4CD3-8842-F0F4FC36EC2A}">
      <dsp:nvSpPr>
        <dsp:cNvPr id="0" name=""/>
        <dsp:cNvSpPr/>
      </dsp:nvSpPr>
      <dsp:spPr>
        <a:xfrm>
          <a:off x="481797" y="2749554"/>
          <a:ext cx="872956" cy="8729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135E9-40B8-45F3-A210-B955EA42D758}">
      <dsp:nvSpPr>
        <dsp:cNvPr id="0" name=""/>
        <dsp:cNvSpPr/>
      </dsp:nvSpPr>
      <dsp:spPr>
        <a:xfrm>
          <a:off x="108793" y="2822577"/>
          <a:ext cx="8439459" cy="767223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Examples WINE / </a:t>
          </a:r>
          <a:r>
            <a:rPr lang="en-US" sz="2400" kern="1200" dirty="0" err="1"/>
            <a:t>vCUDA</a:t>
          </a:r>
          <a:endParaRPr lang="en-US" sz="2400" kern="1200" dirty="0"/>
        </a:p>
      </dsp:txBody>
      <dsp:txXfrm>
        <a:off x="146252" y="2860036"/>
        <a:ext cx="8364541" cy="692305"/>
      </dsp:txXfrm>
    </dsp:sp>
    <dsp:sp modelId="{E8454915-CAD6-4336-BE7A-C052741B6ED4}">
      <dsp:nvSpPr>
        <dsp:cNvPr id="0" name=""/>
        <dsp:cNvSpPr/>
      </dsp:nvSpPr>
      <dsp:spPr>
        <a:xfrm>
          <a:off x="138723" y="4089533"/>
          <a:ext cx="1152477" cy="11554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A78902-C6C0-422A-A948-481D3729EFF1}">
      <dsp:nvSpPr>
        <dsp:cNvPr id="0" name=""/>
        <dsp:cNvSpPr/>
      </dsp:nvSpPr>
      <dsp:spPr>
        <a:xfrm>
          <a:off x="93425" y="3695219"/>
          <a:ext cx="8454827" cy="2528308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API?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API stands for Application Programming Interface.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Interface can be thought of as a contract of service between two applications.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This contract defines how the two communicate with each other using requests and responses.</a:t>
          </a:r>
        </a:p>
      </dsp:txBody>
      <dsp:txXfrm>
        <a:off x="216869" y="3818663"/>
        <a:ext cx="8207939" cy="22814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1BC9-8AF0-4E32-B615-8130772E4348}">
      <dsp:nvSpPr>
        <dsp:cNvPr id="0" name=""/>
        <dsp:cNvSpPr/>
      </dsp:nvSpPr>
      <dsp:spPr>
        <a:xfrm>
          <a:off x="71444" y="10787"/>
          <a:ext cx="8405363" cy="9854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Virtualization Structures /Tools and Mechanism</a:t>
          </a:r>
          <a:endParaRPr lang="en-US" sz="3000" kern="1200" dirty="0"/>
        </a:p>
      </dsp:txBody>
      <dsp:txXfrm>
        <a:off x="100308" y="39651"/>
        <a:ext cx="8347635" cy="927764"/>
      </dsp:txXfrm>
    </dsp:sp>
    <dsp:sp modelId="{083D2C09-E378-478B-B269-E43DDD1ECF43}">
      <dsp:nvSpPr>
        <dsp:cNvPr id="0" name=""/>
        <dsp:cNvSpPr/>
      </dsp:nvSpPr>
      <dsp:spPr>
        <a:xfrm>
          <a:off x="0" y="1047081"/>
          <a:ext cx="985492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94D2-59E3-4E4E-BC60-65FBB61EC666}">
      <dsp:nvSpPr>
        <dsp:cNvPr id="0" name=""/>
        <dsp:cNvSpPr/>
      </dsp:nvSpPr>
      <dsp:spPr>
        <a:xfrm>
          <a:off x="0" y="1059735"/>
          <a:ext cx="8520457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general, there are three typical classes of VM architecture.</a:t>
          </a:r>
        </a:p>
      </dsp:txBody>
      <dsp:txXfrm>
        <a:off x="48116" y="1107851"/>
        <a:ext cx="8424225" cy="889260"/>
      </dsp:txXfrm>
    </dsp:sp>
    <dsp:sp modelId="{1663B989-F071-4626-B260-079B034824DA}">
      <dsp:nvSpPr>
        <dsp:cNvPr id="0" name=""/>
        <dsp:cNvSpPr/>
      </dsp:nvSpPr>
      <dsp:spPr>
        <a:xfrm>
          <a:off x="1200127" y="2277419"/>
          <a:ext cx="985492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5753-0B36-41EA-86A2-987468DDDE12}">
      <dsp:nvSpPr>
        <dsp:cNvPr id="0" name=""/>
        <dsp:cNvSpPr/>
      </dsp:nvSpPr>
      <dsp:spPr>
        <a:xfrm>
          <a:off x="0" y="2201221"/>
          <a:ext cx="8534345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Figure on the next slide shows the architectures of a machine before and after virtualization. </a:t>
          </a:r>
        </a:p>
      </dsp:txBody>
      <dsp:txXfrm>
        <a:off x="48116" y="2249337"/>
        <a:ext cx="8438113" cy="889260"/>
      </dsp:txXfrm>
    </dsp:sp>
    <dsp:sp modelId="{DD548745-92BC-4EA6-9A64-0BE5ADE6F8DD}">
      <dsp:nvSpPr>
        <dsp:cNvPr id="0" name=""/>
        <dsp:cNvSpPr/>
      </dsp:nvSpPr>
      <dsp:spPr>
        <a:xfrm>
          <a:off x="1179327" y="3245803"/>
          <a:ext cx="985492" cy="8987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3CE0-F48D-472F-9223-998266E038EA}">
      <dsp:nvSpPr>
        <dsp:cNvPr id="0" name=""/>
        <dsp:cNvSpPr/>
      </dsp:nvSpPr>
      <dsp:spPr>
        <a:xfrm>
          <a:off x="0" y="3177972"/>
          <a:ext cx="8548233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Before virtualization, the operating system manages the hardware.</a:t>
          </a:r>
        </a:p>
      </dsp:txBody>
      <dsp:txXfrm>
        <a:off x="48116" y="3226088"/>
        <a:ext cx="8452001" cy="889260"/>
      </dsp:txXfrm>
    </dsp:sp>
    <dsp:sp modelId="{89CC5287-82C2-4EE5-8C66-4DB705B605BF}">
      <dsp:nvSpPr>
        <dsp:cNvPr id="0" name=""/>
        <dsp:cNvSpPr/>
      </dsp:nvSpPr>
      <dsp:spPr>
        <a:xfrm>
          <a:off x="1193183" y="4484922"/>
          <a:ext cx="985492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EBF09-A7CF-447E-BDCA-DD3B05B0A86B}">
      <dsp:nvSpPr>
        <dsp:cNvPr id="0" name=""/>
        <dsp:cNvSpPr/>
      </dsp:nvSpPr>
      <dsp:spPr>
        <a:xfrm>
          <a:off x="0" y="4345218"/>
          <a:ext cx="8548233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 virtualization, a virtualization layer is inserted between the hardware and the operating system.</a:t>
          </a:r>
        </a:p>
      </dsp:txBody>
      <dsp:txXfrm>
        <a:off x="48116" y="4393334"/>
        <a:ext cx="8452001" cy="889260"/>
      </dsp:txXfrm>
    </dsp:sp>
    <dsp:sp modelId="{90CFC2AD-C626-4619-9904-A2B166C2D5FE}">
      <dsp:nvSpPr>
        <dsp:cNvPr id="0" name=""/>
        <dsp:cNvSpPr/>
      </dsp:nvSpPr>
      <dsp:spPr>
        <a:xfrm>
          <a:off x="1193183" y="5815435"/>
          <a:ext cx="985492" cy="5319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E852-7899-4C31-89C2-35BDCDE4ED11}">
      <dsp:nvSpPr>
        <dsp:cNvPr id="0" name=""/>
        <dsp:cNvSpPr/>
      </dsp:nvSpPr>
      <dsp:spPr>
        <a:xfrm>
          <a:off x="0" y="5416902"/>
          <a:ext cx="8548233" cy="985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virtualization layer is responsible for converting portions of the real hardware into virtual hardware.</a:t>
          </a:r>
        </a:p>
      </dsp:txBody>
      <dsp:txXfrm>
        <a:off x="48116" y="5465018"/>
        <a:ext cx="8452001" cy="8892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A106-4466-431F-9645-18AD60A043B4}">
      <dsp:nvSpPr>
        <dsp:cNvPr id="0" name=""/>
        <dsp:cNvSpPr/>
      </dsp:nvSpPr>
      <dsp:spPr>
        <a:xfrm>
          <a:off x="0" y="17665"/>
          <a:ext cx="8548253" cy="106004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Virtualization Structures /Tools and Mechanism</a:t>
          </a:r>
          <a:endParaRPr lang="en-US" sz="3000" kern="1200" dirty="0"/>
        </a:p>
      </dsp:txBody>
      <dsp:txXfrm>
        <a:off x="51747" y="69412"/>
        <a:ext cx="8444759" cy="95654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06916-06FD-45EA-911A-B6CD13A38B78}">
      <dsp:nvSpPr>
        <dsp:cNvPr id="0" name=""/>
        <dsp:cNvSpPr/>
      </dsp:nvSpPr>
      <dsp:spPr>
        <a:xfrm>
          <a:off x="0" y="0"/>
          <a:ext cx="8911946" cy="1383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Virtualization Structures /Tools and Mechanism</a:t>
          </a:r>
          <a:endParaRPr lang="en-US" sz="3100" kern="1200" dirty="0"/>
        </a:p>
      </dsp:txBody>
      <dsp:txXfrm>
        <a:off x="40531" y="40531"/>
        <a:ext cx="8830884" cy="1302782"/>
      </dsp:txXfrm>
    </dsp:sp>
    <dsp:sp modelId="{647FC40C-06D8-4EBB-980F-668B8F00DA84}">
      <dsp:nvSpPr>
        <dsp:cNvPr id="0" name=""/>
        <dsp:cNvSpPr/>
      </dsp:nvSpPr>
      <dsp:spPr>
        <a:xfrm>
          <a:off x="67690" y="1548953"/>
          <a:ext cx="1376152" cy="13761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091BCD-AE1A-4A20-9899-BB58EB4202BA}">
      <dsp:nvSpPr>
        <dsp:cNvPr id="0" name=""/>
        <dsp:cNvSpPr/>
      </dsp:nvSpPr>
      <dsp:spPr>
        <a:xfrm>
          <a:off x="1532064" y="1592604"/>
          <a:ext cx="7347097" cy="13761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OS such as Linux and Windows can run on the same physical machine, simultaneously.</a:t>
          </a:r>
        </a:p>
      </dsp:txBody>
      <dsp:txXfrm>
        <a:off x="1599254" y="1659794"/>
        <a:ext cx="7212717" cy="1241772"/>
      </dsp:txXfrm>
    </dsp:sp>
    <dsp:sp modelId="{BC53159B-39B8-4528-9557-D9EE7A05BBD4}">
      <dsp:nvSpPr>
        <dsp:cNvPr id="0" name=""/>
        <dsp:cNvSpPr/>
      </dsp:nvSpPr>
      <dsp:spPr>
        <a:xfrm>
          <a:off x="0" y="3434020"/>
          <a:ext cx="1376152" cy="13761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9F2AD0-93B9-4CE9-903B-8E351663F7C4}">
      <dsp:nvSpPr>
        <dsp:cNvPr id="0" name=""/>
        <dsp:cNvSpPr/>
      </dsp:nvSpPr>
      <dsp:spPr>
        <a:xfrm>
          <a:off x="1513730" y="3005376"/>
          <a:ext cx="7408595" cy="18671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Depending on the position of the virtualization layer, there are several classes of VM architectures, namely the hypervisor architecture, para-virtualization, and host-based virtualization. </a:t>
          </a:r>
          <a:endParaRPr lang="en-US" sz="2700" kern="1200" dirty="0"/>
        </a:p>
      </dsp:txBody>
      <dsp:txXfrm>
        <a:off x="1604895" y="3096541"/>
        <a:ext cx="7226265" cy="1684860"/>
      </dsp:txXfrm>
    </dsp:sp>
    <dsp:sp modelId="{CC0DBE2B-B84B-45EE-9E6D-52989B6BC8DF}">
      <dsp:nvSpPr>
        <dsp:cNvPr id="0" name=""/>
        <dsp:cNvSpPr/>
      </dsp:nvSpPr>
      <dsp:spPr>
        <a:xfrm>
          <a:off x="101084" y="5030081"/>
          <a:ext cx="1376152" cy="13761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DCE2DF-42B1-428B-891C-BAA000FB1FF1}">
      <dsp:nvSpPr>
        <dsp:cNvPr id="0" name=""/>
        <dsp:cNvSpPr/>
      </dsp:nvSpPr>
      <dsp:spPr>
        <a:xfrm>
          <a:off x="1470712" y="5030081"/>
          <a:ext cx="7451613" cy="13761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hypervisor is also known as the VMM (Virtual Machine Monitor). </a:t>
          </a:r>
          <a:endParaRPr lang="en-US" sz="3000" kern="1200" dirty="0"/>
        </a:p>
      </dsp:txBody>
      <dsp:txXfrm>
        <a:off x="1537902" y="5097271"/>
        <a:ext cx="7317233" cy="124177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66A73-E6B2-471D-8EDC-C46E2C36A317}">
      <dsp:nvSpPr>
        <dsp:cNvPr id="0" name=""/>
        <dsp:cNvSpPr/>
      </dsp:nvSpPr>
      <dsp:spPr>
        <a:xfrm>
          <a:off x="6497" y="0"/>
          <a:ext cx="8763429" cy="51883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Hypervisor</a:t>
          </a:r>
          <a:endParaRPr lang="en-US" sz="3200" kern="1200" dirty="0"/>
        </a:p>
      </dsp:txBody>
      <dsp:txXfrm>
        <a:off x="21693" y="15196"/>
        <a:ext cx="8733037" cy="488446"/>
      </dsp:txXfrm>
    </dsp:sp>
    <dsp:sp modelId="{024F0C10-98AD-4898-9887-C26C24F3479B}">
      <dsp:nvSpPr>
        <dsp:cNvPr id="0" name=""/>
        <dsp:cNvSpPr/>
      </dsp:nvSpPr>
      <dsp:spPr>
        <a:xfrm>
          <a:off x="38660" y="863663"/>
          <a:ext cx="805900" cy="8059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6BBC-D39D-4E6F-A1E2-BFC1CE7279D2}">
      <dsp:nvSpPr>
        <dsp:cNvPr id="0" name=""/>
        <dsp:cNvSpPr/>
      </dsp:nvSpPr>
      <dsp:spPr>
        <a:xfrm>
          <a:off x="599312" y="765863"/>
          <a:ext cx="8085325" cy="105377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0000"/>
              </a:solidFill>
            </a:rPr>
            <a:t>A hypervisor  </a:t>
          </a:r>
          <a:r>
            <a:rPr lang="en-US" sz="2700" kern="1200" dirty="0"/>
            <a:t>is a process that creates and runs VMs</a:t>
          </a:r>
        </a:p>
      </dsp:txBody>
      <dsp:txXfrm>
        <a:off x="650762" y="817313"/>
        <a:ext cx="7982425" cy="950871"/>
      </dsp:txXfrm>
    </dsp:sp>
    <dsp:sp modelId="{CF406FB1-57E9-4A12-8D98-00DAD7576BEA}">
      <dsp:nvSpPr>
        <dsp:cNvPr id="0" name=""/>
        <dsp:cNvSpPr/>
      </dsp:nvSpPr>
      <dsp:spPr>
        <a:xfrm>
          <a:off x="0" y="1864579"/>
          <a:ext cx="805900" cy="8059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000B-0E89-4F49-AAB6-D2BC4549C88C}">
      <dsp:nvSpPr>
        <dsp:cNvPr id="0" name=""/>
        <dsp:cNvSpPr/>
      </dsp:nvSpPr>
      <dsp:spPr>
        <a:xfrm>
          <a:off x="711740" y="1875862"/>
          <a:ext cx="8058186" cy="86495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</a:rPr>
            <a:t>A hypervisor </a:t>
          </a:r>
          <a:r>
            <a:rPr lang="en-US" sz="2500" kern="1200" dirty="0"/>
            <a:t>is a hardware virtualization technique allowing multiple OS, to run on a host machine. </a:t>
          </a:r>
        </a:p>
      </dsp:txBody>
      <dsp:txXfrm>
        <a:off x="753971" y="1918093"/>
        <a:ext cx="7973724" cy="780494"/>
      </dsp:txXfrm>
    </dsp:sp>
    <dsp:sp modelId="{FEA27F0B-2E2C-4D83-8D8C-D99620E98C4B}">
      <dsp:nvSpPr>
        <dsp:cNvPr id="0" name=""/>
        <dsp:cNvSpPr/>
      </dsp:nvSpPr>
      <dsp:spPr>
        <a:xfrm>
          <a:off x="0" y="2809860"/>
          <a:ext cx="805900" cy="8059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22DAC-E4F1-4962-9661-FCAD6192FE6A}">
      <dsp:nvSpPr>
        <dsp:cNvPr id="0" name=""/>
        <dsp:cNvSpPr/>
      </dsp:nvSpPr>
      <dsp:spPr>
        <a:xfrm>
          <a:off x="796661" y="2859488"/>
          <a:ext cx="7870016" cy="83415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Hardware-level virtualization on bare metal devices like CPU, memory, disk and network interfaces.</a:t>
          </a:r>
        </a:p>
      </dsp:txBody>
      <dsp:txXfrm>
        <a:off x="837388" y="2900215"/>
        <a:ext cx="7788562" cy="752701"/>
      </dsp:txXfrm>
    </dsp:sp>
    <dsp:sp modelId="{EA8D8392-16F4-4D5F-806D-5902CAB94FC2}">
      <dsp:nvSpPr>
        <dsp:cNvPr id="0" name=""/>
        <dsp:cNvSpPr/>
      </dsp:nvSpPr>
      <dsp:spPr>
        <a:xfrm>
          <a:off x="0" y="3650938"/>
          <a:ext cx="805900" cy="8059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A68F6-0D9D-411A-AE7D-F4001DD3D00A}">
      <dsp:nvSpPr>
        <dsp:cNvPr id="0" name=""/>
        <dsp:cNvSpPr/>
      </dsp:nvSpPr>
      <dsp:spPr>
        <a:xfrm>
          <a:off x="775794" y="3763394"/>
          <a:ext cx="7601592" cy="8059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hypervisor software sits directly between the physical hardware and its OS.</a:t>
          </a:r>
        </a:p>
      </dsp:txBody>
      <dsp:txXfrm>
        <a:off x="815142" y="3802742"/>
        <a:ext cx="7522896" cy="727204"/>
      </dsp:txXfrm>
    </dsp:sp>
    <dsp:sp modelId="{59CC1916-9DCC-4CCC-9B83-798C83ABA2D3}">
      <dsp:nvSpPr>
        <dsp:cNvPr id="0" name=""/>
        <dsp:cNvSpPr/>
      </dsp:nvSpPr>
      <dsp:spPr>
        <a:xfrm>
          <a:off x="0" y="4519691"/>
          <a:ext cx="805900" cy="8059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5CCB-0380-4B30-86F9-41F66B23F1D7}">
      <dsp:nvSpPr>
        <dsp:cNvPr id="0" name=""/>
        <dsp:cNvSpPr/>
      </dsp:nvSpPr>
      <dsp:spPr>
        <a:xfrm>
          <a:off x="855590" y="4564169"/>
          <a:ext cx="7490618" cy="8059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hypervisor provides </a:t>
          </a:r>
          <a:r>
            <a:rPr lang="en-US" sz="2500" kern="1200" dirty="0" err="1"/>
            <a:t>hypercalls</a:t>
          </a:r>
          <a:r>
            <a:rPr lang="en-US" sz="2500" kern="1200" dirty="0"/>
            <a:t> for the guest OSes and applications.</a:t>
          </a:r>
        </a:p>
      </dsp:txBody>
      <dsp:txXfrm>
        <a:off x="894938" y="4603517"/>
        <a:ext cx="7411922" cy="727204"/>
      </dsp:txXfrm>
    </dsp:sp>
    <dsp:sp modelId="{91646329-129F-432B-A6F6-12F8E43A38DC}">
      <dsp:nvSpPr>
        <dsp:cNvPr id="0" name=""/>
        <dsp:cNvSpPr/>
      </dsp:nvSpPr>
      <dsp:spPr>
        <a:xfrm>
          <a:off x="0" y="5423734"/>
          <a:ext cx="750478" cy="100280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BE47C-5FC5-4305-A99B-518A9FC7455E}">
      <dsp:nvSpPr>
        <dsp:cNvPr id="0" name=""/>
        <dsp:cNvSpPr/>
      </dsp:nvSpPr>
      <dsp:spPr>
        <a:xfrm>
          <a:off x="663290" y="5298320"/>
          <a:ext cx="7955963" cy="1118356"/>
        </a:xfrm>
        <a:prstGeom prst="roundRect">
          <a:avLst>
            <a:gd name="adj" fmla="val 1667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Generally there are two types of hypervisors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Type 1 hypervisor and Type 2 hypervisor</a:t>
          </a:r>
        </a:p>
      </dsp:txBody>
      <dsp:txXfrm>
        <a:off x="717893" y="5352923"/>
        <a:ext cx="7846757" cy="10091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B534E-8DC5-4198-8031-7CF8DF27AAE6}">
      <dsp:nvSpPr>
        <dsp:cNvPr id="0" name=""/>
        <dsp:cNvSpPr/>
      </dsp:nvSpPr>
      <dsp:spPr>
        <a:xfrm>
          <a:off x="0" y="0"/>
          <a:ext cx="8548253" cy="6628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Hypervisor</a:t>
          </a:r>
          <a:endParaRPr lang="en-US" sz="3100" kern="1200" dirty="0"/>
        </a:p>
      </dsp:txBody>
      <dsp:txXfrm>
        <a:off x="19415" y="19415"/>
        <a:ext cx="8509423" cy="624058"/>
      </dsp:txXfrm>
    </dsp:sp>
    <dsp:sp modelId="{1B73A9A9-E1CD-4109-B049-194019BC1065}">
      <dsp:nvSpPr>
        <dsp:cNvPr id="0" name=""/>
        <dsp:cNvSpPr/>
      </dsp:nvSpPr>
      <dsp:spPr>
        <a:xfrm>
          <a:off x="0" y="1553383"/>
          <a:ext cx="710712" cy="101569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F3BA-8D9F-4BD9-8E95-6230E6B0DA01}">
      <dsp:nvSpPr>
        <dsp:cNvPr id="0" name=""/>
        <dsp:cNvSpPr/>
      </dsp:nvSpPr>
      <dsp:spPr>
        <a:xfrm>
          <a:off x="735053" y="733834"/>
          <a:ext cx="7648945" cy="262690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Type 1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It is also known as a Native or Bare metal hypervisor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Runs directly on the host’s hardware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It does not require any base server operating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It has direct access to hardware resources.</a:t>
          </a:r>
        </a:p>
      </dsp:txBody>
      <dsp:txXfrm>
        <a:off x="863311" y="862092"/>
        <a:ext cx="7392429" cy="2370388"/>
      </dsp:txXfrm>
    </dsp:sp>
    <dsp:sp modelId="{5C400F05-4D1D-4155-AF45-115A001A1FCC}">
      <dsp:nvSpPr>
        <dsp:cNvPr id="0" name=""/>
        <dsp:cNvSpPr/>
      </dsp:nvSpPr>
      <dsp:spPr>
        <a:xfrm>
          <a:off x="9139" y="4553809"/>
          <a:ext cx="911465" cy="98350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10CCD-1749-49F5-A1BC-C95EA2768764}">
      <dsp:nvSpPr>
        <dsp:cNvPr id="0" name=""/>
        <dsp:cNvSpPr/>
      </dsp:nvSpPr>
      <dsp:spPr>
        <a:xfrm>
          <a:off x="1006074" y="3667288"/>
          <a:ext cx="7272222" cy="286738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Type 2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Also called Hosted Hypervisor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Run over a host operating system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It is the second layer over the hardware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Guest OS run a layer over the hypervisor. 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 OS is usually unaware of the virtualization </a:t>
          </a:r>
        </a:p>
      </dsp:txBody>
      <dsp:txXfrm>
        <a:off x="1146073" y="3807287"/>
        <a:ext cx="6992224" cy="258738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8E707-2F9F-482C-A4BA-9C42BA7424EF}">
      <dsp:nvSpPr>
        <dsp:cNvPr id="0" name=""/>
        <dsp:cNvSpPr/>
      </dsp:nvSpPr>
      <dsp:spPr>
        <a:xfrm>
          <a:off x="397850" y="3327"/>
          <a:ext cx="8064281" cy="8492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Binary Translation with Full Virtualization</a:t>
          </a:r>
          <a:endParaRPr lang="en-US" sz="3100" kern="1200" dirty="0"/>
        </a:p>
      </dsp:txBody>
      <dsp:txXfrm>
        <a:off x="422723" y="28200"/>
        <a:ext cx="8014535" cy="799490"/>
      </dsp:txXfrm>
    </dsp:sp>
    <dsp:sp modelId="{FC255F67-771F-4A60-9639-93C8159DAC72}">
      <dsp:nvSpPr>
        <dsp:cNvPr id="0" name=""/>
        <dsp:cNvSpPr/>
      </dsp:nvSpPr>
      <dsp:spPr>
        <a:xfrm>
          <a:off x="183097" y="1167704"/>
          <a:ext cx="1036499" cy="128933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C9986-C035-47B5-9AC8-272267F577A8}">
      <dsp:nvSpPr>
        <dsp:cNvPr id="0" name=""/>
        <dsp:cNvSpPr/>
      </dsp:nvSpPr>
      <dsp:spPr>
        <a:xfrm>
          <a:off x="1189018" y="882837"/>
          <a:ext cx="7239357" cy="173189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Depending on implementation technologies, hardware virtualization can be classified into two categories: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virtualization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Host-based virtualization.</a:t>
          </a:r>
        </a:p>
      </dsp:txBody>
      <dsp:txXfrm>
        <a:off x="1273577" y="967396"/>
        <a:ext cx="7070239" cy="1562773"/>
      </dsp:txXfrm>
    </dsp:sp>
    <dsp:sp modelId="{A43BA9FD-3FE5-43CC-BE2C-0B5F2A2EDE18}">
      <dsp:nvSpPr>
        <dsp:cNvPr id="0" name=""/>
        <dsp:cNvSpPr/>
      </dsp:nvSpPr>
      <dsp:spPr>
        <a:xfrm>
          <a:off x="256857" y="3180820"/>
          <a:ext cx="1170268" cy="128933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A413E-0AFF-42AE-95B2-C8939A48AA18}">
      <dsp:nvSpPr>
        <dsp:cNvPr id="0" name=""/>
        <dsp:cNvSpPr/>
      </dsp:nvSpPr>
      <dsp:spPr>
        <a:xfrm>
          <a:off x="1383497" y="2612357"/>
          <a:ext cx="7212944" cy="216630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Full virtualization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does not need to modify the host OS.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relies on binary translation to trap and to virtualize the execution of certain sensitive, non virtualizable instructions. </a:t>
          </a:r>
        </a:p>
      </dsp:txBody>
      <dsp:txXfrm>
        <a:off x="1489266" y="2718126"/>
        <a:ext cx="7001406" cy="1954770"/>
      </dsp:txXfrm>
    </dsp:sp>
    <dsp:sp modelId="{2CB0B58C-1F11-495F-B95A-061102390008}">
      <dsp:nvSpPr>
        <dsp:cNvPr id="0" name=""/>
        <dsp:cNvSpPr/>
      </dsp:nvSpPr>
      <dsp:spPr>
        <a:xfrm>
          <a:off x="379929" y="4939137"/>
          <a:ext cx="1090381" cy="96091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31BC9-46C0-43D4-BD76-66DC0B8601F4}">
      <dsp:nvSpPr>
        <dsp:cNvPr id="0" name=""/>
        <dsp:cNvSpPr/>
      </dsp:nvSpPr>
      <dsp:spPr>
        <a:xfrm>
          <a:off x="1357529" y="4765630"/>
          <a:ext cx="7155715" cy="1289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guest OSes and their applications consist of noncritical and critical instructions.</a:t>
          </a:r>
        </a:p>
      </dsp:txBody>
      <dsp:txXfrm>
        <a:off x="1420481" y="4828582"/>
        <a:ext cx="7029811" cy="11634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67E06-971D-4B95-80AD-1F60717A08E8}">
      <dsp:nvSpPr>
        <dsp:cNvPr id="0" name=""/>
        <dsp:cNvSpPr/>
      </dsp:nvSpPr>
      <dsp:spPr>
        <a:xfrm>
          <a:off x="5" y="3465"/>
          <a:ext cx="5500244" cy="7439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Host-based virtualization</a:t>
          </a:r>
          <a:endParaRPr lang="en-US" sz="3800" kern="1200" dirty="0"/>
        </a:p>
      </dsp:txBody>
      <dsp:txXfrm>
        <a:off x="21796" y="25256"/>
        <a:ext cx="5456662" cy="700412"/>
      </dsp:txXfrm>
    </dsp:sp>
    <dsp:sp modelId="{AFEBDC81-E71F-4D68-81C7-D52323B73B04}">
      <dsp:nvSpPr>
        <dsp:cNvPr id="0" name=""/>
        <dsp:cNvSpPr/>
      </dsp:nvSpPr>
      <dsp:spPr>
        <a:xfrm>
          <a:off x="0" y="944127"/>
          <a:ext cx="839475" cy="57566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946AB-8800-410D-A66D-6ED489563FBA}">
      <dsp:nvSpPr>
        <dsp:cNvPr id="0" name=""/>
        <dsp:cNvSpPr/>
      </dsp:nvSpPr>
      <dsp:spPr>
        <a:xfrm>
          <a:off x="669051" y="755336"/>
          <a:ext cx="4331389" cy="864864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 a virtualization layer on top of the host OS. </a:t>
          </a:r>
        </a:p>
      </dsp:txBody>
      <dsp:txXfrm>
        <a:off x="711278" y="797563"/>
        <a:ext cx="4246935" cy="780410"/>
      </dsp:txXfrm>
    </dsp:sp>
    <dsp:sp modelId="{969171B6-84AA-42F6-B7F6-9A0FB8E2D45F}">
      <dsp:nvSpPr>
        <dsp:cNvPr id="0" name=""/>
        <dsp:cNvSpPr/>
      </dsp:nvSpPr>
      <dsp:spPr>
        <a:xfrm>
          <a:off x="19979" y="2221619"/>
          <a:ext cx="913089" cy="86503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BDE38-A42B-4BC2-8DC8-60EDB687DE54}">
      <dsp:nvSpPr>
        <dsp:cNvPr id="0" name=""/>
        <dsp:cNvSpPr/>
      </dsp:nvSpPr>
      <dsp:spPr>
        <a:xfrm>
          <a:off x="878437" y="1670966"/>
          <a:ext cx="4333514" cy="2093576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Advantages.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user can install VM without modifying the host OS.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Flexible </a:t>
          </a:r>
        </a:p>
      </dsp:txBody>
      <dsp:txXfrm>
        <a:off x="980655" y="1773184"/>
        <a:ext cx="4129078" cy="1889140"/>
      </dsp:txXfrm>
    </dsp:sp>
    <dsp:sp modelId="{25098069-FB79-4F2C-B28C-0B11E39B3B41}">
      <dsp:nvSpPr>
        <dsp:cNvPr id="0" name=""/>
        <dsp:cNvSpPr/>
      </dsp:nvSpPr>
      <dsp:spPr>
        <a:xfrm>
          <a:off x="0" y="4525451"/>
          <a:ext cx="823315" cy="102489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48CA1-9B42-49E4-A4CF-7E633EB4F033}">
      <dsp:nvSpPr>
        <dsp:cNvPr id="0" name=""/>
        <dsp:cNvSpPr/>
      </dsp:nvSpPr>
      <dsp:spPr>
        <a:xfrm>
          <a:off x="672865" y="3764542"/>
          <a:ext cx="4503184" cy="2339464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Disadvantages</a:t>
          </a: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Performance is low to be useful in practice. When an application requests hardware access, it involves four layers of mapping </a:t>
          </a:r>
        </a:p>
      </dsp:txBody>
      <dsp:txXfrm>
        <a:off x="787089" y="3878766"/>
        <a:ext cx="4274736" cy="2111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E7ED5-731F-492D-85C5-2FAB311E3FBE}">
      <dsp:nvSpPr>
        <dsp:cNvPr id="0" name=""/>
        <dsp:cNvSpPr/>
      </dsp:nvSpPr>
      <dsp:spPr>
        <a:xfrm rot="10800000">
          <a:off x="-1" y="1099"/>
          <a:ext cx="8825347" cy="15359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329" tIns="95250" rIns="17780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Host Machin: </a:t>
          </a:r>
          <a:r>
            <a:rPr lang="en-US" sz="2500" kern="1200" dirty="0"/>
            <a:t> It is  a physical machine that a virtual machine is going to be built.</a:t>
          </a:r>
        </a:p>
      </dsp:txBody>
      <dsp:txXfrm rot="10800000">
        <a:off x="383996" y="1099"/>
        <a:ext cx="8441350" cy="1535989"/>
      </dsp:txXfrm>
    </dsp:sp>
    <dsp:sp modelId="{85B1D9F2-166B-41A6-A170-F3DA72AE5549}">
      <dsp:nvSpPr>
        <dsp:cNvPr id="0" name=""/>
        <dsp:cNvSpPr/>
      </dsp:nvSpPr>
      <dsp:spPr>
        <a:xfrm>
          <a:off x="0" y="363485"/>
          <a:ext cx="931208" cy="80955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080064-3308-4E03-988A-08C1B6242712}">
      <dsp:nvSpPr>
        <dsp:cNvPr id="0" name=""/>
        <dsp:cNvSpPr/>
      </dsp:nvSpPr>
      <dsp:spPr>
        <a:xfrm rot="10800000">
          <a:off x="-1" y="1995592"/>
          <a:ext cx="8825347" cy="15359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329" tIns="95250" rIns="17780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Guest Machine :</a:t>
          </a:r>
          <a:r>
            <a:rPr lang="en-US" sz="2500" kern="1200" dirty="0"/>
            <a:t> virtual machine that runs on top of a host machine.</a:t>
          </a:r>
        </a:p>
      </dsp:txBody>
      <dsp:txXfrm rot="10800000">
        <a:off x="383996" y="1995592"/>
        <a:ext cx="8441350" cy="1535989"/>
      </dsp:txXfrm>
    </dsp:sp>
    <dsp:sp modelId="{0B3F4D78-EF40-47BD-97D5-13900FC9EEB8}">
      <dsp:nvSpPr>
        <dsp:cNvPr id="0" name=""/>
        <dsp:cNvSpPr/>
      </dsp:nvSpPr>
      <dsp:spPr>
        <a:xfrm>
          <a:off x="0" y="2120591"/>
          <a:ext cx="931224" cy="11076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D626B-B71B-4A60-ABBF-EA7C8131BFC9}">
      <dsp:nvSpPr>
        <dsp:cNvPr id="0" name=""/>
        <dsp:cNvSpPr/>
      </dsp:nvSpPr>
      <dsp:spPr>
        <a:xfrm rot="10800000">
          <a:off x="502018" y="3733145"/>
          <a:ext cx="8323325" cy="182974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7329" tIns="83820" rIns="156464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Virtualization example </a:t>
          </a:r>
          <a:endParaRPr lang="en-US" sz="2200" kern="1200" dirty="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Dividing your actual hard drive into different partitions. </a:t>
          </a: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partition is the logical division of a hard disk drive (e.g. C:, D:, E: etc.)</a:t>
          </a:r>
        </a:p>
      </dsp:txBody>
      <dsp:txXfrm rot="10800000">
        <a:off x="959454" y="3733145"/>
        <a:ext cx="7865889" cy="1829746"/>
      </dsp:txXfrm>
    </dsp:sp>
    <dsp:sp modelId="{C56D83E2-A21E-4D6B-A8A3-66E7328FCBC8}">
      <dsp:nvSpPr>
        <dsp:cNvPr id="0" name=""/>
        <dsp:cNvSpPr/>
      </dsp:nvSpPr>
      <dsp:spPr>
        <a:xfrm>
          <a:off x="0" y="4156917"/>
          <a:ext cx="897724" cy="9822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BC13D-41F4-40C0-87E1-16F3DFC98CE9}">
      <dsp:nvSpPr>
        <dsp:cNvPr id="0" name=""/>
        <dsp:cNvSpPr/>
      </dsp:nvSpPr>
      <dsp:spPr>
        <a:xfrm>
          <a:off x="133900" y="423698"/>
          <a:ext cx="4257991" cy="855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Para-virtualization</a:t>
          </a:r>
          <a:endParaRPr lang="en-US" sz="3100" kern="1200" dirty="0"/>
        </a:p>
      </dsp:txBody>
      <dsp:txXfrm>
        <a:off x="158954" y="448752"/>
        <a:ext cx="4207883" cy="805288"/>
      </dsp:txXfrm>
    </dsp:sp>
    <dsp:sp modelId="{8E3D4094-E608-4CF1-B1CF-7C74D0926EF2}">
      <dsp:nvSpPr>
        <dsp:cNvPr id="0" name=""/>
        <dsp:cNvSpPr/>
      </dsp:nvSpPr>
      <dsp:spPr>
        <a:xfrm>
          <a:off x="41870" y="1799314"/>
          <a:ext cx="843216" cy="647669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2B63B2A9-486C-4029-9618-B87BCFE86D76}">
      <dsp:nvSpPr>
        <dsp:cNvPr id="0" name=""/>
        <dsp:cNvSpPr/>
      </dsp:nvSpPr>
      <dsp:spPr>
        <a:xfrm>
          <a:off x="113" y="1541793"/>
          <a:ext cx="4391778" cy="1233543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needs to modify the guest OS</a:t>
          </a:r>
        </a:p>
      </dsp:txBody>
      <dsp:txXfrm>
        <a:off x="60340" y="1602020"/>
        <a:ext cx="4271324" cy="1113089"/>
      </dsp:txXfrm>
    </dsp:sp>
    <dsp:sp modelId="{01A6C754-A7A6-42CA-ABC0-B4EA72A059F5}">
      <dsp:nvSpPr>
        <dsp:cNvPr id="0" name=""/>
        <dsp:cNvSpPr/>
      </dsp:nvSpPr>
      <dsp:spPr>
        <a:xfrm>
          <a:off x="1346331" y="4448178"/>
          <a:ext cx="563661" cy="861774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D3AF371A-C86B-4F3D-B817-C71F52FF82F8}">
      <dsp:nvSpPr>
        <dsp:cNvPr id="0" name=""/>
        <dsp:cNvSpPr/>
      </dsp:nvSpPr>
      <dsp:spPr>
        <a:xfrm>
          <a:off x="130047" y="2884511"/>
          <a:ext cx="4261844" cy="1026736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VM provides special APIs to OS modifications in user applications.</a:t>
          </a:r>
        </a:p>
      </dsp:txBody>
      <dsp:txXfrm>
        <a:off x="180177" y="2934641"/>
        <a:ext cx="4161584" cy="926476"/>
      </dsp:txXfrm>
    </dsp:sp>
    <dsp:sp modelId="{BCF409C5-8EA7-4EFC-9D83-B8AF5EE2782B}">
      <dsp:nvSpPr>
        <dsp:cNvPr id="0" name=""/>
        <dsp:cNvSpPr/>
      </dsp:nvSpPr>
      <dsp:spPr>
        <a:xfrm>
          <a:off x="238230" y="4431678"/>
          <a:ext cx="577847" cy="772704"/>
        </a:xfrm>
        <a:prstGeom prst="roundRect">
          <a:avLst>
            <a:gd name="adj" fmla="val 166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296EB8-369A-4BAB-9A64-E74FB3FDE740}">
      <dsp:nvSpPr>
        <dsp:cNvPr id="0" name=""/>
        <dsp:cNvSpPr/>
      </dsp:nvSpPr>
      <dsp:spPr>
        <a:xfrm>
          <a:off x="135082" y="4119128"/>
          <a:ext cx="4256809" cy="1410226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 degradation is a critical issue</a:t>
          </a:r>
        </a:p>
      </dsp:txBody>
      <dsp:txXfrm>
        <a:off x="203936" y="4187982"/>
        <a:ext cx="4119101" cy="127251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F6122-1CCB-4477-AFD1-549A3F08ECAF}">
      <dsp:nvSpPr>
        <dsp:cNvPr id="0" name=""/>
        <dsp:cNvSpPr/>
      </dsp:nvSpPr>
      <dsp:spPr>
        <a:xfrm>
          <a:off x="0" y="0"/>
          <a:ext cx="8742218" cy="13344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support virtualization, processors such as the x86 utilize a special running mode and instructions, known as hardware-assisted virtualization.</a:t>
          </a:r>
        </a:p>
      </dsp:txBody>
      <dsp:txXfrm>
        <a:off x="1881891" y="0"/>
        <a:ext cx="6860326" cy="1334480"/>
      </dsp:txXfrm>
    </dsp:sp>
    <dsp:sp modelId="{66594528-1002-46F8-A2B2-917ED6647EE0}">
      <dsp:nvSpPr>
        <dsp:cNvPr id="0" name=""/>
        <dsp:cNvSpPr/>
      </dsp:nvSpPr>
      <dsp:spPr>
        <a:xfrm>
          <a:off x="133448" y="133448"/>
          <a:ext cx="1748443" cy="1067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CA7D7-0FAA-439E-A115-7D04CFF2FF5A}">
      <dsp:nvSpPr>
        <dsp:cNvPr id="0" name=""/>
        <dsp:cNvSpPr/>
      </dsp:nvSpPr>
      <dsp:spPr>
        <a:xfrm>
          <a:off x="0" y="1467928"/>
          <a:ext cx="8742218" cy="1672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this way: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VMM and guest OS run in different modes and,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All sensitive instructions of the guest OS and its applications are trapped in the VMM.</a:t>
          </a:r>
        </a:p>
      </dsp:txBody>
      <dsp:txXfrm>
        <a:off x="1881891" y="1467928"/>
        <a:ext cx="6860326" cy="1672090"/>
      </dsp:txXfrm>
    </dsp:sp>
    <dsp:sp modelId="{117C89B0-7CB3-4B5F-834B-F9F0850FB81B}">
      <dsp:nvSpPr>
        <dsp:cNvPr id="0" name=""/>
        <dsp:cNvSpPr/>
      </dsp:nvSpPr>
      <dsp:spPr>
        <a:xfrm>
          <a:off x="133448" y="1770181"/>
          <a:ext cx="1748443" cy="1067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A7FD9-5BDC-416D-898C-0FE4D2C34796}">
      <dsp:nvSpPr>
        <dsp:cNvPr id="0" name=""/>
        <dsp:cNvSpPr/>
      </dsp:nvSpPr>
      <dsp:spPr>
        <a:xfrm>
          <a:off x="0" y="3273466"/>
          <a:ext cx="8742218" cy="13344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save processor states, mode switching is completed by hardware.</a:t>
          </a:r>
        </a:p>
      </dsp:txBody>
      <dsp:txXfrm>
        <a:off x="1881891" y="3273466"/>
        <a:ext cx="6860326" cy="1334480"/>
      </dsp:txXfrm>
    </dsp:sp>
    <dsp:sp modelId="{044E7053-7F9C-4C35-8AFB-F7E828FE89A7}">
      <dsp:nvSpPr>
        <dsp:cNvPr id="0" name=""/>
        <dsp:cNvSpPr/>
      </dsp:nvSpPr>
      <dsp:spPr>
        <a:xfrm>
          <a:off x="133448" y="3406914"/>
          <a:ext cx="1748443" cy="1067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4CBA-0732-49FB-8870-645685BD05B1}">
      <dsp:nvSpPr>
        <dsp:cNvPr id="0" name=""/>
        <dsp:cNvSpPr/>
      </dsp:nvSpPr>
      <dsp:spPr>
        <a:xfrm>
          <a:off x="0" y="4741395"/>
          <a:ext cx="8742218" cy="13344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x86 architecture, Intel and AMD have proprietary technologies for hardware-assisted virtualization.</a:t>
          </a:r>
        </a:p>
      </dsp:txBody>
      <dsp:txXfrm>
        <a:off x="1881891" y="4741395"/>
        <a:ext cx="6860326" cy="1334480"/>
      </dsp:txXfrm>
    </dsp:sp>
    <dsp:sp modelId="{D2EBD4E5-752C-4B55-90B7-57E7CD5B1F2D}">
      <dsp:nvSpPr>
        <dsp:cNvPr id="0" name=""/>
        <dsp:cNvSpPr/>
      </dsp:nvSpPr>
      <dsp:spPr>
        <a:xfrm>
          <a:off x="133448" y="4874843"/>
          <a:ext cx="1748443" cy="1067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C927C-02AC-4E65-B821-33ACBDD8A0AD}">
      <dsp:nvSpPr>
        <dsp:cNvPr id="0" name=""/>
        <dsp:cNvSpPr/>
      </dsp:nvSpPr>
      <dsp:spPr>
        <a:xfrm>
          <a:off x="0" y="0"/>
          <a:ext cx="8742218" cy="1356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VM is a duplicate of an existing computer system in which a majority of the VM instructions are executed on the host processor in native mode. </a:t>
          </a:r>
        </a:p>
      </dsp:txBody>
      <dsp:txXfrm>
        <a:off x="1884119" y="0"/>
        <a:ext cx="6858098" cy="1356754"/>
      </dsp:txXfrm>
    </dsp:sp>
    <dsp:sp modelId="{34D60519-13FE-4F03-B773-B9DEBD17F6DD}">
      <dsp:nvSpPr>
        <dsp:cNvPr id="0" name=""/>
        <dsp:cNvSpPr/>
      </dsp:nvSpPr>
      <dsp:spPr>
        <a:xfrm>
          <a:off x="0" y="122064"/>
          <a:ext cx="1468325" cy="1085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7E339-D367-4043-B6A4-FD5F3FB9BDE1}">
      <dsp:nvSpPr>
        <dsp:cNvPr id="0" name=""/>
        <dsp:cNvSpPr/>
      </dsp:nvSpPr>
      <dsp:spPr>
        <a:xfrm>
          <a:off x="0" y="1382681"/>
          <a:ext cx="8742218" cy="1356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Thus, unprivileged instructions of VMs run directly on the host machine for higher efficiency. </a:t>
          </a:r>
        </a:p>
      </dsp:txBody>
      <dsp:txXfrm>
        <a:off x="1884119" y="1382681"/>
        <a:ext cx="6858098" cy="1356754"/>
      </dsp:txXfrm>
    </dsp:sp>
    <dsp:sp modelId="{9E9FA0D9-87FE-479B-81FB-C7D8964CC363}">
      <dsp:nvSpPr>
        <dsp:cNvPr id="0" name=""/>
        <dsp:cNvSpPr/>
      </dsp:nvSpPr>
      <dsp:spPr>
        <a:xfrm>
          <a:off x="0" y="1518381"/>
          <a:ext cx="1438916" cy="1085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E6C1D-4895-44A0-BF41-BAE1AB0ABB9D}">
      <dsp:nvSpPr>
        <dsp:cNvPr id="0" name=""/>
        <dsp:cNvSpPr/>
      </dsp:nvSpPr>
      <dsp:spPr>
        <a:xfrm>
          <a:off x="0" y="2821574"/>
          <a:ext cx="8742218" cy="10280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critical instructions should be handled carefully for correctness and stability. </a:t>
          </a:r>
        </a:p>
      </dsp:txBody>
      <dsp:txXfrm>
        <a:off x="1884119" y="2821574"/>
        <a:ext cx="6858098" cy="1028012"/>
      </dsp:txXfrm>
    </dsp:sp>
    <dsp:sp modelId="{E3AB16EA-6F0D-415A-8C28-FE0AA08A7AF9}">
      <dsp:nvSpPr>
        <dsp:cNvPr id="0" name=""/>
        <dsp:cNvSpPr/>
      </dsp:nvSpPr>
      <dsp:spPr>
        <a:xfrm>
          <a:off x="0" y="2922006"/>
          <a:ext cx="1304268" cy="8425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6C149-5AB9-4061-B107-3D2F8CE885FB}">
      <dsp:nvSpPr>
        <dsp:cNvPr id="0" name=""/>
        <dsp:cNvSpPr/>
      </dsp:nvSpPr>
      <dsp:spPr>
        <a:xfrm>
          <a:off x="0" y="3971789"/>
          <a:ext cx="8742218" cy="17928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Critical instructions are divided into three categories: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privileged instructions,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control–sensitive instructions, and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behavior-sensitive instructions. </a:t>
          </a:r>
        </a:p>
      </dsp:txBody>
      <dsp:txXfrm>
        <a:off x="1884119" y="3971789"/>
        <a:ext cx="6858098" cy="1792842"/>
      </dsp:txXfrm>
    </dsp:sp>
    <dsp:sp modelId="{A436D49D-E2F8-4B83-AF61-6F28FF2881AF}">
      <dsp:nvSpPr>
        <dsp:cNvPr id="0" name=""/>
        <dsp:cNvSpPr/>
      </dsp:nvSpPr>
      <dsp:spPr>
        <a:xfrm>
          <a:off x="0" y="4347684"/>
          <a:ext cx="1299548" cy="1085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EF970-42EB-4272-A5FF-B8201FDE85C1}">
      <dsp:nvSpPr>
        <dsp:cNvPr id="0" name=""/>
        <dsp:cNvSpPr/>
      </dsp:nvSpPr>
      <dsp:spPr>
        <a:xfrm>
          <a:off x="0" y="34324"/>
          <a:ext cx="8645236" cy="1489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Privileged instructions</a:t>
          </a:r>
          <a:r>
            <a:rPr lang="en-US" sz="2400" kern="1200" dirty="0"/>
            <a:t> execute in a privileged mode and will be trapped if executed outside this mode. </a:t>
          </a:r>
        </a:p>
      </dsp:txBody>
      <dsp:txXfrm>
        <a:off x="1958026" y="34324"/>
        <a:ext cx="6687209" cy="1489969"/>
      </dsp:txXfrm>
    </dsp:sp>
    <dsp:sp modelId="{A33D07BA-B833-4AC1-9561-3743FC6AF3A8}">
      <dsp:nvSpPr>
        <dsp:cNvPr id="0" name=""/>
        <dsp:cNvSpPr/>
      </dsp:nvSpPr>
      <dsp:spPr>
        <a:xfrm>
          <a:off x="367925" y="0"/>
          <a:ext cx="1451154" cy="15586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5EADB-1676-460B-87D6-19DCDB988807}">
      <dsp:nvSpPr>
        <dsp:cNvPr id="0" name=""/>
        <dsp:cNvSpPr/>
      </dsp:nvSpPr>
      <dsp:spPr>
        <a:xfrm>
          <a:off x="0" y="1857832"/>
          <a:ext cx="8645236" cy="13047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Control-sensitive instructions </a:t>
          </a:r>
          <a:r>
            <a:rPr lang="en-US" sz="2400" kern="1200" dirty="0"/>
            <a:t>attempt to change the configuration of resources used. </a:t>
          </a:r>
        </a:p>
      </dsp:txBody>
      <dsp:txXfrm>
        <a:off x="1958026" y="1857832"/>
        <a:ext cx="6687209" cy="1304702"/>
      </dsp:txXfrm>
    </dsp:sp>
    <dsp:sp modelId="{76E5C3E1-422A-4FB6-AD47-067087E31D64}">
      <dsp:nvSpPr>
        <dsp:cNvPr id="0" name=""/>
        <dsp:cNvSpPr/>
      </dsp:nvSpPr>
      <dsp:spPr>
        <a:xfrm>
          <a:off x="353980" y="1787597"/>
          <a:ext cx="1479044" cy="14451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ACD-FEBE-44B9-8E54-01D219502151}">
      <dsp:nvSpPr>
        <dsp:cNvPr id="0" name=""/>
        <dsp:cNvSpPr/>
      </dsp:nvSpPr>
      <dsp:spPr>
        <a:xfrm>
          <a:off x="0" y="3288228"/>
          <a:ext cx="8645236" cy="24794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Behavior-sensitive instructions have different behaviors depending on the configuration of resources, including the load and store operations over the virtual memory.</a:t>
          </a:r>
        </a:p>
      </dsp:txBody>
      <dsp:txXfrm>
        <a:off x="1958026" y="3288228"/>
        <a:ext cx="6687209" cy="2479413"/>
      </dsp:txXfrm>
    </dsp:sp>
    <dsp:sp modelId="{07BF8ED3-9C9B-4AA7-ADBA-077B3A61BBAC}">
      <dsp:nvSpPr>
        <dsp:cNvPr id="0" name=""/>
        <dsp:cNvSpPr/>
      </dsp:nvSpPr>
      <dsp:spPr>
        <a:xfrm>
          <a:off x="228979" y="3785537"/>
          <a:ext cx="1729047" cy="1831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42542-C42F-4E17-96CA-C64DD44727D1}">
      <dsp:nvSpPr>
        <dsp:cNvPr id="0" name=""/>
        <dsp:cNvSpPr/>
      </dsp:nvSpPr>
      <dsp:spPr>
        <a:xfrm>
          <a:off x="0" y="0"/>
          <a:ext cx="8714509" cy="1757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CPU architecture is virtualizable if it supports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ability to run the </a:t>
          </a:r>
          <a:r>
            <a:rPr lang="en-US" sz="2400" kern="1200" dirty="0">
              <a:solidFill>
                <a:srgbClr val="FF0000"/>
              </a:solidFill>
            </a:rPr>
            <a:t>VM’s privileged </a:t>
          </a:r>
          <a:r>
            <a:rPr lang="en-US" sz="2400" kern="1200" dirty="0"/>
            <a:t>and,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Unprivileged instructions in the </a:t>
          </a:r>
          <a:r>
            <a:rPr lang="en-US" sz="2400" kern="1200" dirty="0">
              <a:solidFill>
                <a:srgbClr val="FF0000"/>
              </a:solidFill>
            </a:rPr>
            <a:t>CPU’s user mode </a:t>
          </a:r>
          <a:r>
            <a:rPr lang="en-US" sz="2400" kern="1200" dirty="0"/>
            <a:t>while the </a:t>
          </a:r>
          <a:r>
            <a:rPr lang="en-US" sz="2400" kern="1200" dirty="0">
              <a:solidFill>
                <a:srgbClr val="FF0000"/>
              </a:solidFill>
            </a:rPr>
            <a:t>VMM runs in supervisor mode</a:t>
          </a:r>
          <a:r>
            <a:rPr lang="en-US" sz="2400" kern="1200" dirty="0"/>
            <a:t>. </a:t>
          </a:r>
        </a:p>
      </dsp:txBody>
      <dsp:txXfrm>
        <a:off x="1918681" y="0"/>
        <a:ext cx="6795827" cy="1757795"/>
      </dsp:txXfrm>
    </dsp:sp>
    <dsp:sp modelId="{9BA4A83D-DDCA-415D-9B9E-96330928DFF1}">
      <dsp:nvSpPr>
        <dsp:cNvPr id="0" name=""/>
        <dsp:cNvSpPr/>
      </dsp:nvSpPr>
      <dsp:spPr>
        <a:xfrm>
          <a:off x="175779" y="175779"/>
          <a:ext cx="1742901" cy="14062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9E238-2606-4F4A-983A-E6B20E1632F7}">
      <dsp:nvSpPr>
        <dsp:cNvPr id="0" name=""/>
        <dsp:cNvSpPr/>
      </dsp:nvSpPr>
      <dsp:spPr>
        <a:xfrm>
          <a:off x="0" y="1933574"/>
          <a:ext cx="8714509" cy="1757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When the privileged instructions including control and behavior-sensitive instructions of a VM are executed, they are </a:t>
          </a:r>
          <a:r>
            <a:rPr lang="en-US" sz="2400" kern="1200" dirty="0">
              <a:solidFill>
                <a:srgbClr val="FF0000"/>
              </a:solidFill>
            </a:rPr>
            <a:t>trapped in the VMM</a:t>
          </a:r>
          <a:r>
            <a:rPr lang="en-US" sz="2400" kern="1200" dirty="0"/>
            <a:t>. </a:t>
          </a:r>
        </a:p>
      </dsp:txBody>
      <dsp:txXfrm>
        <a:off x="1918681" y="1933574"/>
        <a:ext cx="6795827" cy="1757795"/>
      </dsp:txXfrm>
    </dsp:sp>
    <dsp:sp modelId="{6A1D1390-BDFF-4BB6-8800-134E0B0269BF}">
      <dsp:nvSpPr>
        <dsp:cNvPr id="0" name=""/>
        <dsp:cNvSpPr/>
      </dsp:nvSpPr>
      <dsp:spPr>
        <a:xfrm>
          <a:off x="175779" y="2109354"/>
          <a:ext cx="1742901" cy="14062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2EAA0-6F17-49EB-9A86-984DD62DBA49}">
      <dsp:nvSpPr>
        <dsp:cNvPr id="0" name=""/>
        <dsp:cNvSpPr/>
      </dsp:nvSpPr>
      <dsp:spPr>
        <a:xfrm>
          <a:off x="0" y="3867149"/>
          <a:ext cx="8714509" cy="1757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this case, the VMM acts as a </a:t>
          </a:r>
          <a:r>
            <a:rPr lang="en-US" sz="2400" kern="1200" dirty="0">
              <a:solidFill>
                <a:srgbClr val="FF0000"/>
              </a:solidFill>
            </a:rPr>
            <a:t>unified mediator </a:t>
          </a:r>
          <a:r>
            <a:rPr lang="en-US" sz="2400" kern="1200" dirty="0"/>
            <a:t>for hardware access from </a:t>
          </a:r>
          <a:r>
            <a:rPr lang="en-US" sz="2400" kern="1200" dirty="0">
              <a:solidFill>
                <a:srgbClr val="FF0000"/>
              </a:solidFill>
            </a:rPr>
            <a:t>different VMs </a:t>
          </a:r>
          <a:r>
            <a:rPr lang="en-US" sz="2400" kern="1200" dirty="0"/>
            <a:t>to guarantee the correctness and stability of the whole system.</a:t>
          </a:r>
        </a:p>
      </dsp:txBody>
      <dsp:txXfrm>
        <a:off x="1918681" y="3867149"/>
        <a:ext cx="6795827" cy="1757795"/>
      </dsp:txXfrm>
    </dsp:sp>
    <dsp:sp modelId="{FED50558-B410-4B7F-BB07-FC082EE02852}">
      <dsp:nvSpPr>
        <dsp:cNvPr id="0" name=""/>
        <dsp:cNvSpPr/>
      </dsp:nvSpPr>
      <dsp:spPr>
        <a:xfrm>
          <a:off x="175779" y="4042928"/>
          <a:ext cx="1742901" cy="14062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21FE-93F8-4736-941B-2B659824DEF4}">
      <dsp:nvSpPr>
        <dsp:cNvPr id="0" name=""/>
        <dsp:cNvSpPr/>
      </dsp:nvSpPr>
      <dsp:spPr>
        <a:xfrm>
          <a:off x="0" y="0"/>
          <a:ext cx="8714509" cy="1498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However, not all CPU architectures are virtualizable.</a:t>
          </a:r>
        </a:p>
      </dsp:txBody>
      <dsp:txXfrm>
        <a:off x="1930216" y="0"/>
        <a:ext cx="6784292" cy="1498520"/>
      </dsp:txXfrm>
    </dsp:sp>
    <dsp:sp modelId="{B215A1D8-5C13-408D-A61A-29C4CED75DE9}">
      <dsp:nvSpPr>
        <dsp:cNvPr id="0" name=""/>
        <dsp:cNvSpPr/>
      </dsp:nvSpPr>
      <dsp:spPr>
        <a:xfrm>
          <a:off x="187315" y="149597"/>
          <a:ext cx="1742901" cy="11993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7D7BD-F24C-4E0F-80ED-A162C394707C}">
      <dsp:nvSpPr>
        <dsp:cNvPr id="0" name=""/>
        <dsp:cNvSpPr/>
      </dsp:nvSpPr>
      <dsp:spPr>
        <a:xfrm>
          <a:off x="0" y="1685835"/>
          <a:ext cx="8714509" cy="1873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RISC CPU architectures </a:t>
          </a:r>
          <a:r>
            <a:rPr lang="en-US" sz="2400" kern="1200" dirty="0"/>
            <a:t>can be naturally </a:t>
          </a:r>
          <a:r>
            <a:rPr lang="en-US" sz="2400" kern="1200" dirty="0">
              <a:solidFill>
                <a:srgbClr val="FF0000"/>
              </a:solidFill>
            </a:rPr>
            <a:t>virtualized</a:t>
          </a:r>
          <a:r>
            <a:rPr lang="en-US" sz="2400" kern="1200" dirty="0"/>
            <a:t> because all control and behavior-sensitive instructions are privileged instructions. </a:t>
          </a:r>
        </a:p>
      </dsp:txBody>
      <dsp:txXfrm>
        <a:off x="1930216" y="1685835"/>
        <a:ext cx="6784292" cy="1873150"/>
      </dsp:txXfrm>
    </dsp:sp>
    <dsp:sp modelId="{0FBB4358-640F-4507-ABEA-592AB291F0FA}">
      <dsp:nvSpPr>
        <dsp:cNvPr id="0" name=""/>
        <dsp:cNvSpPr/>
      </dsp:nvSpPr>
      <dsp:spPr>
        <a:xfrm>
          <a:off x="187315" y="1873150"/>
          <a:ext cx="1742901" cy="14985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EBFB-F7B7-4B38-A83C-BBF057564B41}">
      <dsp:nvSpPr>
        <dsp:cNvPr id="0" name=""/>
        <dsp:cNvSpPr/>
      </dsp:nvSpPr>
      <dsp:spPr>
        <a:xfrm>
          <a:off x="0" y="3615273"/>
          <a:ext cx="8714509" cy="1873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the contrary, </a:t>
          </a:r>
          <a:r>
            <a:rPr lang="en-US" sz="2400" kern="1200" dirty="0">
              <a:solidFill>
                <a:srgbClr val="FF0000"/>
              </a:solidFill>
            </a:rPr>
            <a:t>x86 CPU architectures </a:t>
          </a:r>
          <a:r>
            <a:rPr lang="en-US" sz="2400" kern="1200" dirty="0"/>
            <a:t>are </a:t>
          </a:r>
          <a:r>
            <a:rPr lang="en-US" sz="2400" kern="1200" dirty="0">
              <a:solidFill>
                <a:srgbClr val="FF0000"/>
              </a:solidFill>
            </a:rPr>
            <a:t>not primarily designed to support virtualization</a:t>
          </a:r>
          <a:r>
            <a:rPr lang="en-US" sz="2400" kern="1200" dirty="0"/>
            <a:t>.</a:t>
          </a:r>
        </a:p>
      </dsp:txBody>
      <dsp:txXfrm>
        <a:off x="1930216" y="3615273"/>
        <a:ext cx="6784292" cy="1873150"/>
      </dsp:txXfrm>
    </dsp:sp>
    <dsp:sp modelId="{2DD474F0-DCE7-472B-8088-06F0F206C97A}">
      <dsp:nvSpPr>
        <dsp:cNvPr id="0" name=""/>
        <dsp:cNvSpPr/>
      </dsp:nvSpPr>
      <dsp:spPr>
        <a:xfrm>
          <a:off x="187315" y="3933615"/>
          <a:ext cx="1742901" cy="14985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BFDAC-DE42-4169-82AB-DD97BC540E1B}">
      <dsp:nvSpPr>
        <dsp:cNvPr id="0" name=""/>
        <dsp:cNvSpPr/>
      </dsp:nvSpPr>
      <dsp:spPr>
        <a:xfrm>
          <a:off x="0" y="0"/>
          <a:ext cx="8631382" cy="1130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Virtual memory virtualization is similar to the virtual memory provided by modern OS.</a:t>
          </a:r>
        </a:p>
      </dsp:txBody>
      <dsp:txXfrm>
        <a:off x="1898158" y="0"/>
        <a:ext cx="6733223" cy="1130107"/>
      </dsp:txXfrm>
    </dsp:sp>
    <dsp:sp modelId="{49FA38B6-49AE-4FF8-89C8-3CB5FD0674FD}">
      <dsp:nvSpPr>
        <dsp:cNvPr id="0" name=""/>
        <dsp:cNvSpPr/>
      </dsp:nvSpPr>
      <dsp:spPr>
        <a:xfrm>
          <a:off x="171882" y="107428"/>
          <a:ext cx="1726276" cy="9152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0C206-0266-4BC8-925C-57499FEE2AA8}">
      <dsp:nvSpPr>
        <dsp:cNvPr id="0" name=""/>
        <dsp:cNvSpPr/>
      </dsp:nvSpPr>
      <dsp:spPr>
        <a:xfrm>
          <a:off x="0" y="1232395"/>
          <a:ext cx="8631382" cy="17188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a traditional execution environment, the OS maintains mappings of virtual  memory to machine memory using </a:t>
          </a:r>
          <a:r>
            <a:rPr lang="en-US" sz="2400" kern="1200" dirty="0">
              <a:solidFill>
                <a:srgbClr val="FF0000"/>
              </a:solidFill>
            </a:rPr>
            <a:t>page tables</a:t>
          </a:r>
          <a:r>
            <a:rPr lang="en-US" sz="2400" kern="1200" dirty="0"/>
            <a:t>, which is a </a:t>
          </a:r>
          <a:r>
            <a:rPr lang="en-US" sz="2400" kern="1200" dirty="0">
              <a:solidFill>
                <a:srgbClr val="FF0000"/>
              </a:solidFill>
            </a:rPr>
            <a:t>one-stage mapping</a:t>
          </a:r>
          <a:r>
            <a:rPr lang="en-US" sz="2400" kern="1200" dirty="0"/>
            <a:t> from virtual memory to machine memory.</a:t>
          </a:r>
        </a:p>
      </dsp:txBody>
      <dsp:txXfrm>
        <a:off x="1898158" y="1232395"/>
        <a:ext cx="6733223" cy="1718821"/>
      </dsp:txXfrm>
    </dsp:sp>
    <dsp:sp modelId="{6C39AE42-7281-4CEF-BB12-E5FACCDDA24C}">
      <dsp:nvSpPr>
        <dsp:cNvPr id="0" name=""/>
        <dsp:cNvSpPr/>
      </dsp:nvSpPr>
      <dsp:spPr>
        <a:xfrm>
          <a:off x="171882" y="1704290"/>
          <a:ext cx="1726276" cy="914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4B398-0B8F-47BD-BA23-078D596AE140}">
      <dsp:nvSpPr>
        <dsp:cNvPr id="0" name=""/>
        <dsp:cNvSpPr/>
      </dsp:nvSpPr>
      <dsp:spPr>
        <a:xfrm>
          <a:off x="0" y="3033634"/>
          <a:ext cx="8631382" cy="22790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modern x86 CPUs include MMU and a TLB to optimize virtual memory performance.</a:t>
          </a:r>
        </a:p>
      </dsp:txBody>
      <dsp:txXfrm>
        <a:off x="1898158" y="3033634"/>
        <a:ext cx="6733223" cy="2279088"/>
      </dsp:txXfrm>
    </dsp:sp>
    <dsp:sp modelId="{285E6124-920C-42C8-B070-BBEFC684C71D}">
      <dsp:nvSpPr>
        <dsp:cNvPr id="0" name=""/>
        <dsp:cNvSpPr/>
      </dsp:nvSpPr>
      <dsp:spPr>
        <a:xfrm>
          <a:off x="130313" y="3724854"/>
          <a:ext cx="1726276" cy="10208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DFAA0-36AC-48A7-9077-FBE57256980B}">
      <dsp:nvSpPr>
        <dsp:cNvPr id="0" name=""/>
        <dsp:cNvSpPr/>
      </dsp:nvSpPr>
      <dsp:spPr>
        <a:xfrm>
          <a:off x="0" y="0"/>
          <a:ext cx="8631382" cy="2606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However, in a virtual execution environment, virtual memory virtualization involves </a:t>
          </a:r>
          <a:r>
            <a:rPr lang="en-US" sz="2400" kern="1200" dirty="0">
              <a:solidFill>
                <a:srgbClr val="FF0000"/>
              </a:solidFill>
            </a:rPr>
            <a:t>sharing the physical memory in RAM </a:t>
          </a:r>
          <a:r>
            <a:rPr lang="en-US" sz="2400" kern="1200" dirty="0"/>
            <a:t>and </a:t>
          </a:r>
          <a:r>
            <a:rPr lang="en-US" sz="2400" kern="1200" dirty="0">
              <a:solidFill>
                <a:srgbClr val="FF0000"/>
              </a:solidFill>
            </a:rPr>
            <a:t>dynamically allocating it to the physical  memory of the VMs</a:t>
          </a:r>
          <a:r>
            <a:rPr lang="en-US" sz="2400" kern="1200" dirty="0"/>
            <a:t>.</a:t>
          </a:r>
        </a:p>
      </dsp:txBody>
      <dsp:txXfrm>
        <a:off x="1986906" y="0"/>
        <a:ext cx="6644475" cy="2606300"/>
      </dsp:txXfrm>
    </dsp:sp>
    <dsp:sp modelId="{2C1B9571-14EF-4A06-BF19-76E0F22EFB6F}">
      <dsp:nvSpPr>
        <dsp:cNvPr id="0" name=""/>
        <dsp:cNvSpPr/>
      </dsp:nvSpPr>
      <dsp:spPr>
        <a:xfrm>
          <a:off x="260630" y="597395"/>
          <a:ext cx="1726276" cy="14115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061AC-4D9D-4525-9DC8-C7C1062B44B2}">
      <dsp:nvSpPr>
        <dsp:cNvPr id="0" name=""/>
        <dsp:cNvSpPr/>
      </dsp:nvSpPr>
      <dsp:spPr>
        <a:xfrm>
          <a:off x="0" y="2685714"/>
          <a:ext cx="8631382" cy="2606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That means a </a:t>
          </a:r>
          <a:r>
            <a:rPr lang="en-US" sz="2400" kern="1200" dirty="0">
              <a:solidFill>
                <a:srgbClr val="FF0000"/>
              </a:solidFill>
            </a:rPr>
            <a:t>two-stage mapping </a:t>
          </a:r>
          <a:r>
            <a:rPr lang="en-US" sz="2400" kern="1200" dirty="0"/>
            <a:t>process should be </a:t>
          </a:r>
          <a:r>
            <a:rPr lang="en-US" sz="2400" kern="1200" dirty="0">
              <a:solidFill>
                <a:srgbClr val="FF0000"/>
              </a:solidFill>
            </a:rPr>
            <a:t>maintained by the guest OS </a:t>
          </a:r>
          <a:r>
            <a:rPr lang="en-US" sz="2400" kern="1200" dirty="0"/>
            <a:t>and </a:t>
          </a:r>
          <a:r>
            <a:rPr lang="en-US" sz="2400" kern="1200" dirty="0">
              <a:solidFill>
                <a:srgbClr val="FF0000"/>
              </a:solidFill>
            </a:rPr>
            <a:t>the VMM</a:t>
          </a:r>
          <a:r>
            <a:rPr lang="en-US" sz="2400" kern="1200" dirty="0"/>
            <a:t>, respectively: virtual memory to physical memory and physical memory to machine memory.</a:t>
          </a:r>
        </a:p>
      </dsp:txBody>
      <dsp:txXfrm>
        <a:off x="1986906" y="2685714"/>
        <a:ext cx="6644475" cy="2606300"/>
      </dsp:txXfrm>
    </dsp:sp>
    <dsp:sp modelId="{DACEFFA1-22C3-422B-ADD5-5BE9BBC64E82}">
      <dsp:nvSpPr>
        <dsp:cNvPr id="0" name=""/>
        <dsp:cNvSpPr/>
      </dsp:nvSpPr>
      <dsp:spPr>
        <a:xfrm>
          <a:off x="260630" y="3532631"/>
          <a:ext cx="1726276" cy="12748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CD507-90F4-4DAE-8765-622DA315E39F}">
      <dsp:nvSpPr>
        <dsp:cNvPr id="0" name=""/>
        <dsp:cNvSpPr/>
      </dsp:nvSpPr>
      <dsp:spPr>
        <a:xfrm>
          <a:off x="0" y="0"/>
          <a:ext cx="8700655" cy="11693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virtualization involves managing the routing of I/O requests between virtual</a:t>
          </a:r>
        </a:p>
      </dsp:txBody>
      <dsp:txXfrm>
        <a:off x="1857061" y="0"/>
        <a:ext cx="6843593" cy="1169301"/>
      </dsp:txXfrm>
    </dsp:sp>
    <dsp:sp modelId="{808F2B2E-3AD0-409D-A09C-4E2F18AB7F5B}">
      <dsp:nvSpPr>
        <dsp:cNvPr id="0" name=""/>
        <dsp:cNvSpPr/>
      </dsp:nvSpPr>
      <dsp:spPr>
        <a:xfrm>
          <a:off x="116930" y="116930"/>
          <a:ext cx="1740131" cy="9354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DF958-0AAF-42B8-BEB8-06C12F5F7397}">
      <dsp:nvSpPr>
        <dsp:cNvPr id="0" name=""/>
        <dsp:cNvSpPr/>
      </dsp:nvSpPr>
      <dsp:spPr>
        <a:xfrm>
          <a:off x="0" y="1125312"/>
          <a:ext cx="8700655" cy="7263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devices and the shared physical hardware.</a:t>
          </a:r>
        </a:p>
      </dsp:txBody>
      <dsp:txXfrm>
        <a:off x="1857061" y="1125312"/>
        <a:ext cx="6843593" cy="726335"/>
      </dsp:txXfrm>
    </dsp:sp>
    <dsp:sp modelId="{20D072F0-FA32-415E-A271-F168325F9669}">
      <dsp:nvSpPr>
        <dsp:cNvPr id="0" name=""/>
        <dsp:cNvSpPr/>
      </dsp:nvSpPr>
      <dsp:spPr>
        <a:xfrm>
          <a:off x="116930" y="1323000"/>
          <a:ext cx="1740131" cy="6527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AD44C-8CCE-4485-9724-E060C517AA94}">
      <dsp:nvSpPr>
        <dsp:cNvPr id="0" name=""/>
        <dsp:cNvSpPr/>
      </dsp:nvSpPr>
      <dsp:spPr>
        <a:xfrm>
          <a:off x="0" y="1974108"/>
          <a:ext cx="8700655" cy="8482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three ways to implement I/O virtualization: full device emulation, para-virtualization, and direct I/O.</a:t>
          </a:r>
        </a:p>
      </dsp:txBody>
      <dsp:txXfrm>
        <a:off x="1857061" y="1974108"/>
        <a:ext cx="6843593" cy="848293"/>
      </dsp:txXfrm>
    </dsp:sp>
    <dsp:sp modelId="{DFC34836-0DA7-4A1A-9ECC-39D07EDF46A2}">
      <dsp:nvSpPr>
        <dsp:cNvPr id="0" name=""/>
        <dsp:cNvSpPr/>
      </dsp:nvSpPr>
      <dsp:spPr>
        <a:xfrm>
          <a:off x="116930" y="2200019"/>
          <a:ext cx="1740131" cy="707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FB4D7-C60B-4FA9-8236-42F8B9511411}">
      <dsp:nvSpPr>
        <dsp:cNvPr id="0" name=""/>
        <dsp:cNvSpPr/>
      </dsp:nvSpPr>
      <dsp:spPr>
        <a:xfrm>
          <a:off x="0" y="2934444"/>
          <a:ext cx="8700655" cy="7835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virtualization. Generally, this approach emulates well-known, real-world devices.</a:t>
          </a:r>
        </a:p>
      </dsp:txBody>
      <dsp:txXfrm>
        <a:off x="1857061" y="2934444"/>
        <a:ext cx="6843593" cy="783514"/>
      </dsp:txXfrm>
    </dsp:sp>
    <dsp:sp modelId="{0D78A8AE-75A2-4836-9752-64C7762BD6A8}">
      <dsp:nvSpPr>
        <dsp:cNvPr id="0" name=""/>
        <dsp:cNvSpPr/>
      </dsp:nvSpPr>
      <dsp:spPr>
        <a:xfrm>
          <a:off x="116930" y="3206809"/>
          <a:ext cx="1740131" cy="5593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A0352-7A29-42A6-83EF-DD6E68D4D585}">
      <dsp:nvSpPr>
        <dsp:cNvPr id="0" name=""/>
        <dsp:cNvSpPr/>
      </dsp:nvSpPr>
      <dsp:spPr>
        <a:xfrm>
          <a:off x="0" y="3995165"/>
          <a:ext cx="8700655" cy="17665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the functions of a device or bus infrastructure, such as device enumeration, identification, interrupts, and DMA, are replicated in software. This software is located in the VMM and acts as a virtual device.</a:t>
          </a:r>
        </a:p>
      </dsp:txBody>
      <dsp:txXfrm>
        <a:off x="1857061" y="3995165"/>
        <a:ext cx="6843593" cy="1766511"/>
      </dsp:txXfrm>
    </dsp:sp>
    <dsp:sp modelId="{609A9D4A-3ADF-4442-9F6A-E1D9B9600A22}">
      <dsp:nvSpPr>
        <dsp:cNvPr id="0" name=""/>
        <dsp:cNvSpPr/>
      </dsp:nvSpPr>
      <dsp:spPr>
        <a:xfrm>
          <a:off x="116930" y="4410699"/>
          <a:ext cx="1740131" cy="9354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20C1B-08B7-4086-BF22-9EF10D218B15}">
      <dsp:nvSpPr>
        <dsp:cNvPr id="0" name=""/>
        <dsp:cNvSpPr/>
      </dsp:nvSpPr>
      <dsp:spPr>
        <a:xfrm>
          <a:off x="0" y="0"/>
          <a:ext cx="8700654" cy="1066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para-virtualization method of I/O virtualization is typically used in Xen. </a:t>
          </a:r>
        </a:p>
      </dsp:txBody>
      <dsp:txXfrm>
        <a:off x="1846789" y="0"/>
        <a:ext cx="6853864" cy="1066583"/>
      </dsp:txXfrm>
    </dsp:sp>
    <dsp:sp modelId="{99B5D858-62B8-4178-80C6-C16568386767}">
      <dsp:nvSpPr>
        <dsp:cNvPr id="0" name=""/>
        <dsp:cNvSpPr/>
      </dsp:nvSpPr>
      <dsp:spPr>
        <a:xfrm>
          <a:off x="106658" y="106658"/>
          <a:ext cx="1740130" cy="853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2145-0C7C-4B1A-8009-18EF4FBB4A28}">
      <dsp:nvSpPr>
        <dsp:cNvPr id="0" name=""/>
        <dsp:cNvSpPr/>
      </dsp:nvSpPr>
      <dsp:spPr>
        <a:xfrm>
          <a:off x="0" y="1173241"/>
          <a:ext cx="8700654" cy="1066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also known as the split driver model consisting of a frontend driver and a backend driver.</a:t>
          </a:r>
        </a:p>
      </dsp:txBody>
      <dsp:txXfrm>
        <a:off x="1846789" y="1173241"/>
        <a:ext cx="6853864" cy="1066583"/>
      </dsp:txXfrm>
    </dsp:sp>
    <dsp:sp modelId="{71A92D64-1023-413C-BF84-CB538C5F38A1}">
      <dsp:nvSpPr>
        <dsp:cNvPr id="0" name=""/>
        <dsp:cNvSpPr/>
      </dsp:nvSpPr>
      <dsp:spPr>
        <a:xfrm>
          <a:off x="106658" y="1279900"/>
          <a:ext cx="1740130" cy="853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1C30C-9A58-4E82-B26D-AAFACD3F745B}">
      <dsp:nvSpPr>
        <dsp:cNvPr id="0" name=""/>
        <dsp:cNvSpPr/>
      </dsp:nvSpPr>
      <dsp:spPr>
        <a:xfrm>
          <a:off x="0" y="2346483"/>
          <a:ext cx="8700654" cy="1066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achieves beer device performance than full device emulation, it comes with a higher CPU overhead</a:t>
          </a:r>
        </a:p>
      </dsp:txBody>
      <dsp:txXfrm>
        <a:off x="1846789" y="2346483"/>
        <a:ext cx="6853864" cy="1066583"/>
      </dsp:txXfrm>
    </dsp:sp>
    <dsp:sp modelId="{AF0C2293-DB47-4404-8C38-F6BDA6374881}">
      <dsp:nvSpPr>
        <dsp:cNvPr id="0" name=""/>
        <dsp:cNvSpPr/>
      </dsp:nvSpPr>
      <dsp:spPr>
        <a:xfrm>
          <a:off x="106658" y="2453141"/>
          <a:ext cx="1740130" cy="853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6ED60-FC1B-47BF-B0F7-3196F11275B4}">
      <dsp:nvSpPr>
        <dsp:cNvPr id="0" name=""/>
        <dsp:cNvSpPr/>
      </dsp:nvSpPr>
      <dsp:spPr>
        <a:xfrm>
          <a:off x="0" y="3519725"/>
          <a:ext cx="8700654" cy="1066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 I/O virtualization lets the VM access devices directly. </a:t>
          </a:r>
        </a:p>
      </dsp:txBody>
      <dsp:txXfrm>
        <a:off x="1846789" y="3519725"/>
        <a:ext cx="6853864" cy="1066583"/>
      </dsp:txXfrm>
    </dsp:sp>
    <dsp:sp modelId="{D192CA90-B70B-48CA-9A0A-4BC784190051}">
      <dsp:nvSpPr>
        <dsp:cNvPr id="0" name=""/>
        <dsp:cNvSpPr/>
      </dsp:nvSpPr>
      <dsp:spPr>
        <a:xfrm>
          <a:off x="106658" y="3626383"/>
          <a:ext cx="1740130" cy="853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54A0C-A131-4037-9C65-4CCF3E17C6B9}">
      <dsp:nvSpPr>
        <dsp:cNvPr id="0" name=""/>
        <dsp:cNvSpPr/>
      </dsp:nvSpPr>
      <dsp:spPr>
        <a:xfrm>
          <a:off x="0" y="4692966"/>
          <a:ext cx="8700654" cy="1066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achieve close-to native performance without high CPU costs.</a:t>
          </a:r>
        </a:p>
      </dsp:txBody>
      <dsp:txXfrm>
        <a:off x="1846789" y="4692966"/>
        <a:ext cx="6853864" cy="1066583"/>
      </dsp:txXfrm>
    </dsp:sp>
    <dsp:sp modelId="{6FA92D79-C9BF-44CF-9A6E-CC8D93CAC63F}">
      <dsp:nvSpPr>
        <dsp:cNvPr id="0" name=""/>
        <dsp:cNvSpPr/>
      </dsp:nvSpPr>
      <dsp:spPr>
        <a:xfrm>
          <a:off x="106658" y="4799625"/>
          <a:ext cx="1740130" cy="853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6E49-EACF-4D4B-80AE-44F284967D17}">
      <dsp:nvSpPr>
        <dsp:cNvPr id="0" name=""/>
        <dsp:cNvSpPr/>
      </dsp:nvSpPr>
      <dsp:spPr>
        <a:xfrm>
          <a:off x="0" y="99"/>
          <a:ext cx="9110664" cy="105231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Traditional Vs. Virtual Server Model</a:t>
          </a:r>
          <a:br>
            <a:rPr lang="en-US" sz="3200" b="1" kern="1200" dirty="0"/>
          </a:br>
          <a:br>
            <a:rPr lang="en-US" sz="3200" b="1" kern="1200" dirty="0"/>
          </a:br>
          <a:endParaRPr lang="en-US" sz="3200" kern="1200" dirty="0"/>
        </a:p>
      </dsp:txBody>
      <dsp:txXfrm>
        <a:off x="51370" y="51469"/>
        <a:ext cx="9007924" cy="949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33676-A2BA-4840-8627-A387C317A4DD}">
      <dsp:nvSpPr>
        <dsp:cNvPr id="0" name=""/>
        <dsp:cNvSpPr/>
      </dsp:nvSpPr>
      <dsp:spPr>
        <a:xfrm>
          <a:off x="0" y="175257"/>
          <a:ext cx="4481514" cy="70200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Traditional Server Model</a:t>
          </a:r>
          <a:endParaRPr lang="en-US" sz="3000" kern="1200" dirty="0"/>
        </a:p>
      </dsp:txBody>
      <dsp:txXfrm>
        <a:off x="34269" y="209526"/>
        <a:ext cx="4412976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19487-4B6E-49B6-80D2-CDE2218B5722}">
      <dsp:nvSpPr>
        <dsp:cNvPr id="0" name=""/>
        <dsp:cNvSpPr/>
      </dsp:nvSpPr>
      <dsp:spPr>
        <a:xfrm>
          <a:off x="0" y="0"/>
          <a:ext cx="4645818" cy="70200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Virtual Server Model</a:t>
          </a:r>
          <a:endParaRPr lang="en-US" sz="3000" kern="1200" dirty="0"/>
        </a:p>
      </dsp:txBody>
      <dsp:txXfrm>
        <a:off x="34269" y="34269"/>
        <a:ext cx="4577280" cy="633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911AC-740A-470C-96BC-C24C12C86A2C}">
      <dsp:nvSpPr>
        <dsp:cNvPr id="0" name=""/>
        <dsp:cNvSpPr/>
      </dsp:nvSpPr>
      <dsp:spPr>
        <a:xfrm>
          <a:off x="821" y="2752"/>
          <a:ext cx="8539911" cy="157577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servers only use 5-15% of their capabilities on average, while consuming 60-90% of their peak power. </a:t>
          </a:r>
        </a:p>
      </dsp:txBody>
      <dsp:txXfrm>
        <a:off x="77744" y="79675"/>
        <a:ext cx="8386065" cy="1421931"/>
      </dsp:txXfrm>
    </dsp:sp>
    <dsp:sp modelId="{033F7FDE-E330-4C42-B9AD-D812FBECC189}">
      <dsp:nvSpPr>
        <dsp:cNvPr id="0" name=""/>
        <dsp:cNvSpPr/>
      </dsp:nvSpPr>
      <dsp:spPr>
        <a:xfrm rot="5400000">
          <a:off x="4277445" y="-774192"/>
          <a:ext cx="1709579" cy="682975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one server to host multiple applications.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Reduce energy consumption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Reduce CO2 emissions </a:t>
          </a:r>
        </a:p>
      </dsp:txBody>
      <dsp:txXfrm rot="-5400000">
        <a:off x="1717360" y="1869348"/>
        <a:ext cx="6746295" cy="1542669"/>
      </dsp:txXfrm>
    </dsp:sp>
    <dsp:sp modelId="{8083A9AD-E241-496D-B48D-0B38C3CDD72E}">
      <dsp:nvSpPr>
        <dsp:cNvPr id="0" name=""/>
        <dsp:cNvSpPr/>
      </dsp:nvSpPr>
      <dsp:spPr>
        <a:xfrm>
          <a:off x="821" y="1657318"/>
          <a:ext cx="1716537" cy="196672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Solution </a:t>
          </a:r>
          <a:r>
            <a:rPr lang="en-US" sz="2000" kern="1200" dirty="0"/>
            <a:t>Virtualization</a:t>
          </a:r>
          <a:r>
            <a:rPr lang="en-US" sz="2000" b="1" kern="1200" dirty="0"/>
            <a:t> </a:t>
          </a:r>
          <a:endParaRPr lang="en-US" sz="2000" kern="1200" dirty="0"/>
        </a:p>
      </dsp:txBody>
      <dsp:txXfrm>
        <a:off x="84615" y="1741112"/>
        <a:ext cx="1548949" cy="1799139"/>
      </dsp:txXfrm>
    </dsp:sp>
    <dsp:sp modelId="{FFCFA315-3EE7-452B-A286-D25CD772D9A2}">
      <dsp:nvSpPr>
        <dsp:cNvPr id="0" name=""/>
        <dsp:cNvSpPr/>
      </dsp:nvSpPr>
      <dsp:spPr>
        <a:xfrm rot="5400000">
          <a:off x="4298089" y="1236327"/>
          <a:ext cx="1782834" cy="671584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Operating fewer servers that are highly utilized creates additional space and reduces power consumption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less space and power is more environmentally friendly and reduces costs.</a:t>
          </a:r>
        </a:p>
      </dsp:txBody>
      <dsp:txXfrm rot="-5400000">
        <a:off x="1831582" y="3789866"/>
        <a:ext cx="6628818" cy="1608772"/>
      </dsp:txXfrm>
    </dsp:sp>
    <dsp:sp modelId="{E8637532-A9E6-49DA-99F1-C10C38B928D1}">
      <dsp:nvSpPr>
        <dsp:cNvPr id="0" name=""/>
        <dsp:cNvSpPr/>
      </dsp:nvSpPr>
      <dsp:spPr>
        <a:xfrm>
          <a:off x="821" y="3705789"/>
          <a:ext cx="1830759" cy="17769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Generally</a:t>
          </a:r>
          <a:endParaRPr lang="en-US" sz="2000" kern="1200"/>
        </a:p>
      </dsp:txBody>
      <dsp:txXfrm>
        <a:off x="87563" y="3792531"/>
        <a:ext cx="1657275" cy="1603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D289-E18C-4341-B8FA-F2CBF9D9FA4C}">
      <dsp:nvSpPr>
        <dsp:cNvPr id="0" name=""/>
        <dsp:cNvSpPr/>
      </dsp:nvSpPr>
      <dsp:spPr>
        <a:xfrm>
          <a:off x="0" y="1"/>
          <a:ext cx="8505198" cy="5385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Benefits of Virtualization</a:t>
          </a:r>
          <a:endParaRPr lang="en-US" sz="3200" kern="1200" dirty="0"/>
        </a:p>
      </dsp:txBody>
      <dsp:txXfrm>
        <a:off x="15774" y="15775"/>
        <a:ext cx="8473650" cy="507016"/>
      </dsp:txXfrm>
    </dsp:sp>
    <dsp:sp modelId="{CD31A963-BF1E-431C-AC13-09F54B0A67A5}">
      <dsp:nvSpPr>
        <dsp:cNvPr id="0" name=""/>
        <dsp:cNvSpPr/>
      </dsp:nvSpPr>
      <dsp:spPr>
        <a:xfrm>
          <a:off x="0" y="885578"/>
          <a:ext cx="904497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F8F43-39B3-45CD-BD72-E966B09B0B6D}">
      <dsp:nvSpPr>
        <dsp:cNvPr id="0" name=""/>
        <dsp:cNvSpPr/>
      </dsp:nvSpPr>
      <dsp:spPr>
        <a:xfrm>
          <a:off x="624058" y="871382"/>
          <a:ext cx="7882632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flexible and efficient allocation of resources.</a:t>
          </a:r>
        </a:p>
      </dsp:txBody>
      <dsp:txXfrm>
        <a:off x="650353" y="897677"/>
        <a:ext cx="7830042" cy="485974"/>
      </dsp:txXfrm>
    </dsp:sp>
    <dsp:sp modelId="{FD39B0EC-697F-4C12-B173-80AADFADB2A7}">
      <dsp:nvSpPr>
        <dsp:cNvPr id="0" name=""/>
        <dsp:cNvSpPr/>
      </dsp:nvSpPr>
      <dsp:spPr>
        <a:xfrm>
          <a:off x="0" y="1517169"/>
          <a:ext cx="904497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2E4EA-7674-4168-AA33-2A38C34A352A}">
      <dsp:nvSpPr>
        <dsp:cNvPr id="0" name=""/>
        <dsp:cNvSpPr/>
      </dsp:nvSpPr>
      <dsp:spPr>
        <a:xfrm>
          <a:off x="662305" y="1460377"/>
          <a:ext cx="7844385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 development productivity.</a:t>
          </a:r>
        </a:p>
      </dsp:txBody>
      <dsp:txXfrm>
        <a:off x="688600" y="1486672"/>
        <a:ext cx="7791795" cy="485974"/>
      </dsp:txXfrm>
    </dsp:sp>
    <dsp:sp modelId="{9EE08D10-CC90-4CF8-A6DB-A273998B2E45}">
      <dsp:nvSpPr>
        <dsp:cNvPr id="0" name=""/>
        <dsp:cNvSpPr/>
      </dsp:nvSpPr>
      <dsp:spPr>
        <a:xfrm>
          <a:off x="0" y="2205556"/>
          <a:ext cx="591316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EB128-698C-4672-AC96-643BD04D7CB5}">
      <dsp:nvSpPr>
        <dsp:cNvPr id="0" name=""/>
        <dsp:cNvSpPr/>
      </dsp:nvSpPr>
      <dsp:spPr>
        <a:xfrm>
          <a:off x="403338" y="2148764"/>
          <a:ext cx="8103352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lowers the cost of IT infrastructure.</a:t>
          </a:r>
        </a:p>
      </dsp:txBody>
      <dsp:txXfrm>
        <a:off x="429633" y="2175059"/>
        <a:ext cx="8050762" cy="485974"/>
      </dsp:txXfrm>
    </dsp:sp>
    <dsp:sp modelId="{F39331FD-821D-4C8D-9FB1-EC32D1653484}">
      <dsp:nvSpPr>
        <dsp:cNvPr id="0" name=""/>
        <dsp:cNvSpPr/>
      </dsp:nvSpPr>
      <dsp:spPr>
        <a:xfrm>
          <a:off x="0" y="2794551"/>
          <a:ext cx="822812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9DBC7-4BF9-463C-A2DB-E860B1B05890}">
      <dsp:nvSpPr>
        <dsp:cNvPr id="0" name=""/>
        <dsp:cNvSpPr/>
      </dsp:nvSpPr>
      <dsp:spPr>
        <a:xfrm>
          <a:off x="722606" y="2766153"/>
          <a:ext cx="7784084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Remote access and rapid scalability.</a:t>
          </a:r>
        </a:p>
      </dsp:txBody>
      <dsp:txXfrm>
        <a:off x="748901" y="2792448"/>
        <a:ext cx="7731494" cy="485974"/>
      </dsp:txXfrm>
    </dsp:sp>
    <dsp:sp modelId="{524D8469-6D57-45AC-81A0-926884320F5C}">
      <dsp:nvSpPr>
        <dsp:cNvPr id="0" name=""/>
        <dsp:cNvSpPr/>
      </dsp:nvSpPr>
      <dsp:spPr>
        <a:xfrm>
          <a:off x="0" y="3365849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A30C4-F172-480D-842B-68C724126C71}">
      <dsp:nvSpPr>
        <dsp:cNvPr id="0" name=""/>
        <dsp:cNvSpPr/>
      </dsp:nvSpPr>
      <dsp:spPr>
        <a:xfrm>
          <a:off x="727943" y="3380547"/>
          <a:ext cx="7726968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availability and disaster recovery.</a:t>
          </a:r>
        </a:p>
      </dsp:txBody>
      <dsp:txXfrm>
        <a:off x="754238" y="3406842"/>
        <a:ext cx="7674378" cy="485974"/>
      </dsp:txXfrm>
    </dsp:sp>
    <dsp:sp modelId="{FEF52578-3E22-4E7D-8063-8CD0A8EE2973}">
      <dsp:nvSpPr>
        <dsp:cNvPr id="0" name=""/>
        <dsp:cNvSpPr/>
      </dsp:nvSpPr>
      <dsp:spPr>
        <a:xfrm>
          <a:off x="0" y="3887341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EF88B-19D0-4765-89F7-654050FD885F}">
      <dsp:nvSpPr>
        <dsp:cNvPr id="0" name=""/>
        <dsp:cNvSpPr/>
      </dsp:nvSpPr>
      <dsp:spPr>
        <a:xfrm>
          <a:off x="809789" y="3944138"/>
          <a:ext cx="7635455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 peruse of the IT infrastructure on demand.</a:t>
          </a:r>
        </a:p>
      </dsp:txBody>
      <dsp:txXfrm>
        <a:off x="836084" y="3970433"/>
        <a:ext cx="7582865" cy="485974"/>
      </dsp:txXfrm>
    </dsp:sp>
    <dsp:sp modelId="{FF1ABDE8-2DD1-429A-9595-EF323F2F39B6}">
      <dsp:nvSpPr>
        <dsp:cNvPr id="0" name=""/>
        <dsp:cNvSpPr/>
      </dsp:nvSpPr>
      <dsp:spPr>
        <a:xfrm>
          <a:off x="0" y="4462135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BCA3D-145B-4B0D-A082-C607FFBCC80C}">
      <dsp:nvSpPr>
        <dsp:cNvPr id="0" name=""/>
        <dsp:cNvSpPr/>
      </dsp:nvSpPr>
      <dsp:spPr>
        <a:xfrm>
          <a:off x="630296" y="4574021"/>
          <a:ext cx="7876394" cy="45265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Enables running multiple operating systems. </a:t>
          </a:r>
        </a:p>
      </dsp:txBody>
      <dsp:txXfrm>
        <a:off x="652397" y="4596122"/>
        <a:ext cx="7832192" cy="408450"/>
      </dsp:txXfrm>
    </dsp:sp>
    <dsp:sp modelId="{E5D0B48C-2E60-459D-B92F-46BA43A40D95}">
      <dsp:nvSpPr>
        <dsp:cNvPr id="0" name=""/>
        <dsp:cNvSpPr/>
      </dsp:nvSpPr>
      <dsp:spPr>
        <a:xfrm>
          <a:off x="0" y="5107927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CB8499-54E6-4B67-ADCF-D3DEB55B4D48}">
      <dsp:nvSpPr>
        <dsp:cNvPr id="0" name=""/>
        <dsp:cNvSpPr/>
      </dsp:nvSpPr>
      <dsp:spPr>
        <a:xfrm>
          <a:off x="538960" y="5123292"/>
          <a:ext cx="7967730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 Up Time </a:t>
          </a:r>
        </a:p>
      </dsp:txBody>
      <dsp:txXfrm>
        <a:off x="565255" y="5149587"/>
        <a:ext cx="7915140" cy="485974"/>
      </dsp:txXfrm>
    </dsp:sp>
    <dsp:sp modelId="{B7CE9B63-55CF-4A7C-9749-A716E05C1C9A}">
      <dsp:nvSpPr>
        <dsp:cNvPr id="0" name=""/>
        <dsp:cNvSpPr/>
      </dsp:nvSpPr>
      <dsp:spPr>
        <a:xfrm>
          <a:off x="0" y="5617576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4CF86-6432-4D7C-8281-D922284ECE4D}">
      <dsp:nvSpPr>
        <dsp:cNvPr id="0" name=""/>
        <dsp:cNvSpPr/>
      </dsp:nvSpPr>
      <dsp:spPr>
        <a:xfrm>
          <a:off x="603574" y="5685645"/>
          <a:ext cx="7903116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Reduce CO2 Emissions, Power and Cooling Requirements </a:t>
          </a:r>
        </a:p>
      </dsp:txBody>
      <dsp:txXfrm>
        <a:off x="629869" y="5711940"/>
        <a:ext cx="7850526" cy="4859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D289-E18C-4341-B8FA-F2CBF9D9FA4C}">
      <dsp:nvSpPr>
        <dsp:cNvPr id="0" name=""/>
        <dsp:cNvSpPr/>
      </dsp:nvSpPr>
      <dsp:spPr>
        <a:xfrm>
          <a:off x="0" y="0"/>
          <a:ext cx="8643719" cy="1001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080808"/>
              </a:solidFill>
            </a:rPr>
            <a:t>Types of Virtualization</a:t>
          </a:r>
          <a:endParaRPr lang="en-US" sz="3000" kern="1200" dirty="0"/>
        </a:p>
      </dsp:txBody>
      <dsp:txXfrm>
        <a:off x="29331" y="29331"/>
        <a:ext cx="8585057" cy="942781"/>
      </dsp:txXfrm>
    </dsp:sp>
    <dsp:sp modelId="{CD31A963-BF1E-431C-AC13-09F54B0A67A5}">
      <dsp:nvSpPr>
        <dsp:cNvPr id="0" name=""/>
        <dsp:cNvSpPr/>
      </dsp:nvSpPr>
      <dsp:spPr>
        <a:xfrm>
          <a:off x="0" y="1308287"/>
          <a:ext cx="904497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F8F43-39B3-45CD-BD72-E966B09B0B6D}">
      <dsp:nvSpPr>
        <dsp:cNvPr id="0" name=""/>
        <dsp:cNvSpPr/>
      </dsp:nvSpPr>
      <dsp:spPr>
        <a:xfrm>
          <a:off x="741968" y="1280238"/>
          <a:ext cx="7837188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Hardware Virtualization</a:t>
          </a:r>
        </a:p>
      </dsp:txBody>
      <dsp:txXfrm>
        <a:off x="768263" y="1306533"/>
        <a:ext cx="7784598" cy="485974"/>
      </dsp:txXfrm>
    </dsp:sp>
    <dsp:sp modelId="{FD39B0EC-697F-4C12-B173-80AADFADB2A7}">
      <dsp:nvSpPr>
        <dsp:cNvPr id="0" name=""/>
        <dsp:cNvSpPr/>
      </dsp:nvSpPr>
      <dsp:spPr>
        <a:xfrm>
          <a:off x="0" y="1939877"/>
          <a:ext cx="904497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2E4EA-7674-4168-AA33-2A38C34A352A}">
      <dsp:nvSpPr>
        <dsp:cNvPr id="0" name=""/>
        <dsp:cNvSpPr/>
      </dsp:nvSpPr>
      <dsp:spPr>
        <a:xfrm>
          <a:off x="815994" y="1966218"/>
          <a:ext cx="7829242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Operating system Virtualization</a:t>
          </a:r>
        </a:p>
      </dsp:txBody>
      <dsp:txXfrm>
        <a:off x="842289" y="1992513"/>
        <a:ext cx="7776652" cy="485974"/>
      </dsp:txXfrm>
    </dsp:sp>
    <dsp:sp modelId="{F39331FD-821D-4C8D-9FB1-EC32D1653484}">
      <dsp:nvSpPr>
        <dsp:cNvPr id="0" name=""/>
        <dsp:cNvSpPr/>
      </dsp:nvSpPr>
      <dsp:spPr>
        <a:xfrm>
          <a:off x="0" y="2614068"/>
          <a:ext cx="822812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9DBC7-4BF9-463C-A2DB-E860B1B05890}">
      <dsp:nvSpPr>
        <dsp:cNvPr id="0" name=""/>
        <dsp:cNvSpPr/>
      </dsp:nvSpPr>
      <dsp:spPr>
        <a:xfrm>
          <a:off x="710348" y="2585669"/>
          <a:ext cx="7934888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 Virtualization</a:t>
          </a:r>
        </a:p>
      </dsp:txBody>
      <dsp:txXfrm>
        <a:off x="736643" y="2611964"/>
        <a:ext cx="7882298" cy="485974"/>
      </dsp:txXfrm>
    </dsp:sp>
    <dsp:sp modelId="{524D8469-6D57-45AC-81A0-926884320F5C}">
      <dsp:nvSpPr>
        <dsp:cNvPr id="0" name=""/>
        <dsp:cNvSpPr/>
      </dsp:nvSpPr>
      <dsp:spPr>
        <a:xfrm>
          <a:off x="13856" y="3144306"/>
          <a:ext cx="952493" cy="6788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A30C4-F172-480D-842B-68C724126C71}">
      <dsp:nvSpPr>
        <dsp:cNvPr id="0" name=""/>
        <dsp:cNvSpPr/>
      </dsp:nvSpPr>
      <dsp:spPr>
        <a:xfrm>
          <a:off x="923643" y="3270219"/>
          <a:ext cx="7617430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 Virtualization</a:t>
          </a:r>
        </a:p>
      </dsp:txBody>
      <dsp:txXfrm>
        <a:off x="949938" y="3296514"/>
        <a:ext cx="7564840" cy="485974"/>
      </dsp:txXfrm>
    </dsp:sp>
    <dsp:sp modelId="{FEF52578-3E22-4E7D-8063-8CD0A8EE2973}">
      <dsp:nvSpPr>
        <dsp:cNvPr id="0" name=""/>
        <dsp:cNvSpPr/>
      </dsp:nvSpPr>
      <dsp:spPr>
        <a:xfrm>
          <a:off x="0" y="3888731"/>
          <a:ext cx="739459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EF88B-19D0-4765-89F7-654050FD885F}">
      <dsp:nvSpPr>
        <dsp:cNvPr id="0" name=""/>
        <dsp:cNvSpPr/>
      </dsp:nvSpPr>
      <dsp:spPr>
        <a:xfrm>
          <a:off x="739304" y="3903967"/>
          <a:ext cx="7791904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Desktop Virtualization</a:t>
          </a:r>
        </a:p>
      </dsp:txBody>
      <dsp:txXfrm>
        <a:off x="765599" y="3930262"/>
        <a:ext cx="7739314" cy="485974"/>
      </dsp:txXfrm>
    </dsp:sp>
    <dsp:sp modelId="{FF1ABDE8-2DD1-429A-9595-EF323F2F39B6}">
      <dsp:nvSpPr>
        <dsp:cNvPr id="0" name=""/>
        <dsp:cNvSpPr/>
      </dsp:nvSpPr>
      <dsp:spPr>
        <a:xfrm>
          <a:off x="82267" y="4448277"/>
          <a:ext cx="510855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BCA3D-145B-4B0D-A082-C607FFBCC80C}">
      <dsp:nvSpPr>
        <dsp:cNvPr id="0" name=""/>
        <dsp:cNvSpPr/>
      </dsp:nvSpPr>
      <dsp:spPr>
        <a:xfrm>
          <a:off x="500877" y="4490894"/>
          <a:ext cx="8033514" cy="6189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Storage Virtualization</a:t>
          </a:r>
        </a:p>
      </dsp:txBody>
      <dsp:txXfrm>
        <a:off x="531095" y="4521112"/>
        <a:ext cx="7973078" cy="558471"/>
      </dsp:txXfrm>
    </dsp:sp>
    <dsp:sp modelId="{E5D0B48C-2E60-459D-B92F-46BA43A40D95}">
      <dsp:nvSpPr>
        <dsp:cNvPr id="0" name=""/>
        <dsp:cNvSpPr/>
      </dsp:nvSpPr>
      <dsp:spPr>
        <a:xfrm>
          <a:off x="0" y="5148098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CB8499-54E6-4B67-ADCF-D3DEB55B4D48}">
      <dsp:nvSpPr>
        <dsp:cNvPr id="0" name=""/>
        <dsp:cNvSpPr/>
      </dsp:nvSpPr>
      <dsp:spPr>
        <a:xfrm>
          <a:off x="514248" y="5163464"/>
          <a:ext cx="8130988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 Virtualization</a:t>
          </a:r>
        </a:p>
      </dsp:txBody>
      <dsp:txXfrm>
        <a:off x="540543" y="5189759"/>
        <a:ext cx="8078398" cy="485974"/>
      </dsp:txXfrm>
    </dsp:sp>
    <dsp:sp modelId="{B7CE9B63-55CF-4A7C-9749-A716E05C1C9A}">
      <dsp:nvSpPr>
        <dsp:cNvPr id="0" name=""/>
        <dsp:cNvSpPr/>
      </dsp:nvSpPr>
      <dsp:spPr>
        <a:xfrm>
          <a:off x="0" y="5657747"/>
          <a:ext cx="538564" cy="53856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4CF86-6432-4D7C-8281-D922284ECE4D}">
      <dsp:nvSpPr>
        <dsp:cNvPr id="0" name=""/>
        <dsp:cNvSpPr/>
      </dsp:nvSpPr>
      <dsp:spPr>
        <a:xfrm>
          <a:off x="580186" y="5725816"/>
          <a:ext cx="8065050" cy="5385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Virtualization</a:t>
          </a:r>
        </a:p>
      </dsp:txBody>
      <dsp:txXfrm>
        <a:off x="606481" y="5752111"/>
        <a:ext cx="8012460" cy="48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D805FC-D478-4549-A430-25AD84EA0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8CCC-421A-4619-94C5-2E3685990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E8283-5B99-46C3-86B3-43885D5B3C5B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8505-5BC3-40CD-B5E4-2E5219BAD5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17893-EF02-43E8-BDFC-5120B8216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F785-1725-44B9-B60F-84364760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71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D648-B8FC-4D66-B495-658687E6D3E7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E8728-65E6-406C-A7AB-EA7B4DB46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By Abebaw S.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F334FC-FA34-4B98-8B8D-8C0E46105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34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6A56-00B2-4D73-AAF1-75414354E66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2124-93AB-4A46-B1E9-62FD55659113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E658-4AC7-4D44-A0CA-F1A8E77B38C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A6EA-5CDE-4FAA-967F-9F7ACE50614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B35C-620B-4A41-AA8C-EBA5B184971B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F106-EE59-418E-86D7-1790B2CE002D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018-DBA1-4B0B-B209-D9BD413F16ED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A8A7-7AC4-4487-8B65-2A620C0BE1FB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3661-1C5B-4D0F-BD72-148D46531921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74C-E324-4C36-A20D-E1DA30137275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9786-9A4D-4A6F-A333-342C667CB01B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6.jpe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9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10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4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0D17E-6B6E-4088-9F21-BC66CBD56D86}"/>
              </a:ext>
            </a:extLst>
          </p:cNvPr>
          <p:cNvSpPr/>
          <p:nvPr/>
        </p:nvSpPr>
        <p:spPr>
          <a:xfrm>
            <a:off x="166255" y="136524"/>
            <a:ext cx="8853053" cy="6584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Institute of Technology 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School of Computing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Department of Software Engineering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Fundamentals of Cloud computing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sz="3200" dirty="0">
                <a:solidFill>
                  <a:srgbClr val="FF0000"/>
                </a:solidFill>
              </a:rPr>
              <a:t>Chapter 2 : Basics of Virtualization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By Abebaw S.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7706F-649E-462D-BF67-860AD3C1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33" y="734291"/>
            <a:ext cx="2790825" cy="16383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62F09-0744-4C33-A53A-B73F8976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BED0-02D3-442F-8987-44D94FA45570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084BE-3781-40E2-8C56-2B24770B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12765"/>
              </p:ext>
            </p:extLst>
          </p:nvPr>
        </p:nvGraphicFramePr>
        <p:xfrm>
          <a:off x="55418" y="136524"/>
          <a:ext cx="9019309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05D2-9389-4712-9C4D-DF93A93745F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0538"/>
              </p:ext>
            </p:extLst>
          </p:nvPr>
        </p:nvGraphicFramePr>
        <p:xfrm>
          <a:off x="0" y="365126"/>
          <a:ext cx="904701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6DB0-9C88-4044-B705-18EE59954FE1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28981"/>
              </p:ext>
            </p:extLst>
          </p:nvPr>
        </p:nvGraphicFramePr>
        <p:xfrm>
          <a:off x="0" y="365126"/>
          <a:ext cx="904701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DE3-3A3F-4CEA-BAB5-F436D68587B2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16432"/>
              </p:ext>
            </p:extLst>
          </p:nvPr>
        </p:nvGraphicFramePr>
        <p:xfrm>
          <a:off x="0" y="0"/>
          <a:ext cx="904701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C962-DBBA-4842-9F12-2296148D510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26023"/>
              </p:ext>
            </p:extLst>
          </p:nvPr>
        </p:nvGraphicFramePr>
        <p:xfrm>
          <a:off x="0" y="0"/>
          <a:ext cx="904701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8786-AF72-4F68-866F-C2C5C249A37F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011940"/>
              </p:ext>
            </p:extLst>
          </p:nvPr>
        </p:nvGraphicFramePr>
        <p:xfrm>
          <a:off x="0" y="0"/>
          <a:ext cx="904701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91DD-98DE-4E00-8F9C-D9B33AB6A78A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404-FEE9-46AA-85DE-407D6B4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118AF-06E1-4FBA-B4F9-E2B7C7B3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96002"/>
              </p:ext>
            </p:extLst>
          </p:nvPr>
        </p:nvGraphicFramePr>
        <p:xfrm>
          <a:off x="0" y="0"/>
          <a:ext cx="904701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4E9-039F-4885-9D8C-00B5B81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9CE-8742-4007-AFF6-252E82703CD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4071-EBD2-4338-8D78-4BF1740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4F8707-ADDF-4042-8CF1-4C6847FDB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643661"/>
              </p:ext>
            </p:extLst>
          </p:nvPr>
        </p:nvGraphicFramePr>
        <p:xfrm>
          <a:off x="318656" y="136524"/>
          <a:ext cx="8825344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44-28E7-46E1-820E-28A664C919B5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8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8DA9C8-15E5-41CC-9A83-1550FE989F21}"/>
              </a:ext>
            </a:extLst>
          </p:cNvPr>
          <p:cNvGrpSpPr/>
          <p:nvPr/>
        </p:nvGrpSpPr>
        <p:grpSpPr>
          <a:xfrm>
            <a:off x="374073" y="1346680"/>
            <a:ext cx="8548252" cy="5586270"/>
            <a:chOff x="374073" y="1286720"/>
            <a:chExt cx="8548252" cy="55862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5283E5-0646-4976-98BE-609F478C5EF4}"/>
                </a:ext>
              </a:extLst>
            </p:cNvPr>
            <p:cNvSpPr/>
            <p:nvPr/>
          </p:nvSpPr>
          <p:spPr>
            <a:xfrm>
              <a:off x="374073" y="1301008"/>
              <a:ext cx="8548252" cy="5571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706E5-6F01-44EF-ADDB-445304CE20C3}"/>
                </a:ext>
              </a:extLst>
            </p:cNvPr>
            <p:cNvSpPr/>
            <p:nvPr/>
          </p:nvSpPr>
          <p:spPr>
            <a:xfrm>
              <a:off x="940478" y="1286720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The are Five Levels of Implementing Virtualization 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ACDFAA7-1608-4E11-9452-F8AB3A3ED197}"/>
                </a:ext>
              </a:extLst>
            </p:cNvPr>
            <p:cNvSpPr/>
            <p:nvPr/>
          </p:nvSpPr>
          <p:spPr>
            <a:xfrm>
              <a:off x="940478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0967D9-2703-47A0-92C2-C0C684DBEEF3}"/>
                </a:ext>
              </a:extLst>
            </p:cNvPr>
            <p:cNvSpPr/>
            <p:nvPr/>
          </p:nvSpPr>
          <p:spPr>
            <a:xfrm>
              <a:off x="1986879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899C658-C4C9-4A56-9312-74FF78CAAA16}"/>
                </a:ext>
              </a:extLst>
            </p:cNvPr>
            <p:cNvSpPr/>
            <p:nvPr/>
          </p:nvSpPr>
          <p:spPr>
            <a:xfrm>
              <a:off x="3033280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2B78CF17-6A95-4410-A1E3-CB154A1265C9}"/>
                </a:ext>
              </a:extLst>
            </p:cNvPr>
            <p:cNvSpPr/>
            <p:nvPr/>
          </p:nvSpPr>
          <p:spPr>
            <a:xfrm>
              <a:off x="4079681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14477C25-9B46-4475-9460-27397AB76224}"/>
                </a:ext>
              </a:extLst>
            </p:cNvPr>
            <p:cNvSpPr/>
            <p:nvPr/>
          </p:nvSpPr>
          <p:spPr>
            <a:xfrm>
              <a:off x="5126083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884408-A7F6-4549-92C1-444655DB7127}"/>
                </a:ext>
              </a:extLst>
            </p:cNvPr>
            <p:cNvSpPr/>
            <p:nvPr/>
          </p:nvSpPr>
          <p:spPr>
            <a:xfrm>
              <a:off x="6172484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3CFEBD5-5C3E-4DDD-96CC-8BB9E38E76B6}"/>
                </a:ext>
              </a:extLst>
            </p:cNvPr>
            <p:cNvSpPr/>
            <p:nvPr/>
          </p:nvSpPr>
          <p:spPr>
            <a:xfrm>
              <a:off x="7218885" y="1960851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E1542-2F2E-4746-B095-E2A723F39F1F}"/>
                </a:ext>
              </a:extLst>
            </p:cNvPr>
            <p:cNvSpPr/>
            <p:nvPr/>
          </p:nvSpPr>
          <p:spPr>
            <a:xfrm>
              <a:off x="940478" y="2233052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 1. Instruction Set Architecture Level (ISA) </a:t>
              </a: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A23B267-2D73-4750-B543-1296D0636AE1}"/>
                </a:ext>
              </a:extLst>
            </p:cNvPr>
            <p:cNvSpPr/>
            <p:nvPr/>
          </p:nvSpPr>
          <p:spPr>
            <a:xfrm>
              <a:off x="940478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FA203F1-9D1D-40AA-967E-41097633B73C}"/>
                </a:ext>
              </a:extLst>
            </p:cNvPr>
            <p:cNvSpPr/>
            <p:nvPr/>
          </p:nvSpPr>
          <p:spPr>
            <a:xfrm>
              <a:off x="1986879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4F5C7F5C-7E90-4297-8B08-2F4299052EB1}"/>
                </a:ext>
              </a:extLst>
            </p:cNvPr>
            <p:cNvSpPr/>
            <p:nvPr/>
          </p:nvSpPr>
          <p:spPr>
            <a:xfrm>
              <a:off x="3033280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EC932EA1-1E36-4F01-81D4-1EA4EE81B453}"/>
                </a:ext>
              </a:extLst>
            </p:cNvPr>
            <p:cNvSpPr/>
            <p:nvPr/>
          </p:nvSpPr>
          <p:spPr>
            <a:xfrm>
              <a:off x="4079681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FDB44C6-17AB-4A74-A174-8BBDB7F5C544}"/>
                </a:ext>
              </a:extLst>
            </p:cNvPr>
            <p:cNvSpPr/>
            <p:nvPr/>
          </p:nvSpPr>
          <p:spPr>
            <a:xfrm>
              <a:off x="5126083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A529711-88A7-427C-9801-AB0DA5241883}"/>
                </a:ext>
              </a:extLst>
            </p:cNvPr>
            <p:cNvSpPr/>
            <p:nvPr/>
          </p:nvSpPr>
          <p:spPr>
            <a:xfrm>
              <a:off x="6172484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C8834FF-6AC1-4ED3-81C6-04893C576DBC}"/>
                </a:ext>
              </a:extLst>
            </p:cNvPr>
            <p:cNvSpPr/>
            <p:nvPr/>
          </p:nvSpPr>
          <p:spPr>
            <a:xfrm>
              <a:off x="7218885" y="2907183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CEB58-A215-495E-A38F-75091CCDB8D6}"/>
                </a:ext>
              </a:extLst>
            </p:cNvPr>
            <p:cNvSpPr/>
            <p:nvPr/>
          </p:nvSpPr>
          <p:spPr>
            <a:xfrm>
              <a:off x="940478" y="3179383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 2. Hardware Abstraction Level (HAL) 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4E50A177-B9A2-4E7F-9604-60801E29C10D}"/>
                </a:ext>
              </a:extLst>
            </p:cNvPr>
            <p:cNvSpPr/>
            <p:nvPr/>
          </p:nvSpPr>
          <p:spPr>
            <a:xfrm>
              <a:off x="940478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38BECF7-1C50-48E2-A00F-DA1764AB73EB}"/>
                </a:ext>
              </a:extLst>
            </p:cNvPr>
            <p:cNvSpPr/>
            <p:nvPr/>
          </p:nvSpPr>
          <p:spPr>
            <a:xfrm>
              <a:off x="1986879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64238AA-E93A-4400-84DC-C3FBCF7FA0DE}"/>
                </a:ext>
              </a:extLst>
            </p:cNvPr>
            <p:cNvSpPr/>
            <p:nvPr/>
          </p:nvSpPr>
          <p:spPr>
            <a:xfrm>
              <a:off x="3033280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230C3589-CB47-424E-9F24-BC1F20F3802B}"/>
                </a:ext>
              </a:extLst>
            </p:cNvPr>
            <p:cNvSpPr/>
            <p:nvPr/>
          </p:nvSpPr>
          <p:spPr>
            <a:xfrm>
              <a:off x="4079681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7E18DB91-EDCE-41FA-A4E9-4791C410BBE3}"/>
                </a:ext>
              </a:extLst>
            </p:cNvPr>
            <p:cNvSpPr/>
            <p:nvPr/>
          </p:nvSpPr>
          <p:spPr>
            <a:xfrm>
              <a:off x="5126083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48C52D25-7763-4BAE-B6A6-68369DCEC4C0}"/>
                </a:ext>
              </a:extLst>
            </p:cNvPr>
            <p:cNvSpPr/>
            <p:nvPr/>
          </p:nvSpPr>
          <p:spPr>
            <a:xfrm>
              <a:off x="6172484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FDB86990-099F-4242-A66C-A603FA683469}"/>
                </a:ext>
              </a:extLst>
            </p:cNvPr>
            <p:cNvSpPr/>
            <p:nvPr/>
          </p:nvSpPr>
          <p:spPr>
            <a:xfrm>
              <a:off x="7218885" y="3853514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F1DD28-C505-4FB7-B036-AA62941DBC61}"/>
                </a:ext>
              </a:extLst>
            </p:cNvPr>
            <p:cNvSpPr/>
            <p:nvPr/>
          </p:nvSpPr>
          <p:spPr>
            <a:xfrm>
              <a:off x="940478" y="4125715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 3. Operating System Level 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77289D63-9FCE-4D65-8A8B-F7E236F3C674}"/>
                </a:ext>
              </a:extLst>
            </p:cNvPr>
            <p:cNvSpPr/>
            <p:nvPr/>
          </p:nvSpPr>
          <p:spPr>
            <a:xfrm>
              <a:off x="940478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E861995C-035F-48C5-B043-085C7F47A372}"/>
                </a:ext>
              </a:extLst>
            </p:cNvPr>
            <p:cNvSpPr/>
            <p:nvPr/>
          </p:nvSpPr>
          <p:spPr>
            <a:xfrm>
              <a:off x="1986879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A30DADD-12A4-46BF-BD94-BE0791D52E72}"/>
                </a:ext>
              </a:extLst>
            </p:cNvPr>
            <p:cNvSpPr/>
            <p:nvPr/>
          </p:nvSpPr>
          <p:spPr>
            <a:xfrm>
              <a:off x="3033280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71B60403-E53B-4138-A342-8B0C40155FB5}"/>
                </a:ext>
              </a:extLst>
            </p:cNvPr>
            <p:cNvSpPr/>
            <p:nvPr/>
          </p:nvSpPr>
          <p:spPr>
            <a:xfrm>
              <a:off x="4079681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26CB0CF6-80BA-4BFC-A36F-90B676AB4AAB}"/>
                </a:ext>
              </a:extLst>
            </p:cNvPr>
            <p:cNvSpPr/>
            <p:nvPr/>
          </p:nvSpPr>
          <p:spPr>
            <a:xfrm>
              <a:off x="5126083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581D8BFB-9145-4618-B21F-A7EC6D16B36A}"/>
                </a:ext>
              </a:extLst>
            </p:cNvPr>
            <p:cNvSpPr/>
            <p:nvPr/>
          </p:nvSpPr>
          <p:spPr>
            <a:xfrm>
              <a:off x="6172484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5D5DF114-1F55-4539-94BE-89B6E0EA1902}"/>
                </a:ext>
              </a:extLst>
            </p:cNvPr>
            <p:cNvSpPr/>
            <p:nvPr/>
          </p:nvSpPr>
          <p:spPr>
            <a:xfrm>
              <a:off x="7218885" y="4799846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A35F5E-0B6A-4425-ACEC-E3F4A4E599BB}"/>
                </a:ext>
              </a:extLst>
            </p:cNvPr>
            <p:cNvSpPr/>
            <p:nvPr/>
          </p:nvSpPr>
          <p:spPr>
            <a:xfrm>
              <a:off x="940478" y="5072047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4. Library Level </a:t>
              </a: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E2737428-5A84-4278-99D5-1495ED518548}"/>
                </a:ext>
              </a:extLst>
            </p:cNvPr>
            <p:cNvSpPr/>
            <p:nvPr/>
          </p:nvSpPr>
          <p:spPr>
            <a:xfrm>
              <a:off x="940478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BE30CA42-12BF-4989-B857-27E70CF0FB75}"/>
                </a:ext>
              </a:extLst>
            </p:cNvPr>
            <p:cNvSpPr/>
            <p:nvPr/>
          </p:nvSpPr>
          <p:spPr>
            <a:xfrm>
              <a:off x="1986879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E84C0682-361F-4734-94E6-2B6246EFC651}"/>
                </a:ext>
              </a:extLst>
            </p:cNvPr>
            <p:cNvSpPr/>
            <p:nvPr/>
          </p:nvSpPr>
          <p:spPr>
            <a:xfrm>
              <a:off x="3033280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CD66A5F2-A16E-4441-BF22-9DBF26853C51}"/>
                </a:ext>
              </a:extLst>
            </p:cNvPr>
            <p:cNvSpPr/>
            <p:nvPr/>
          </p:nvSpPr>
          <p:spPr>
            <a:xfrm>
              <a:off x="4079681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41E67A19-4316-4140-87BA-6F787445E49E}"/>
                </a:ext>
              </a:extLst>
            </p:cNvPr>
            <p:cNvSpPr/>
            <p:nvPr/>
          </p:nvSpPr>
          <p:spPr>
            <a:xfrm>
              <a:off x="5126083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DEE7EAF-AA9B-446A-A911-708DB6AFEC71}"/>
                </a:ext>
              </a:extLst>
            </p:cNvPr>
            <p:cNvSpPr/>
            <p:nvPr/>
          </p:nvSpPr>
          <p:spPr>
            <a:xfrm>
              <a:off x="6172484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3F1BAFBF-6BBC-468E-84D1-B84AE696816D}"/>
                </a:ext>
              </a:extLst>
            </p:cNvPr>
            <p:cNvSpPr/>
            <p:nvPr/>
          </p:nvSpPr>
          <p:spPr>
            <a:xfrm>
              <a:off x="7218885" y="5746178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4A854C7-38EE-47EB-A111-0006E90168C1}"/>
                </a:ext>
              </a:extLst>
            </p:cNvPr>
            <p:cNvSpPr/>
            <p:nvPr/>
          </p:nvSpPr>
          <p:spPr>
            <a:xfrm>
              <a:off x="940478" y="6018378"/>
              <a:ext cx="7415441" cy="674131"/>
            </a:xfrm>
            <a:custGeom>
              <a:avLst/>
              <a:gdLst>
                <a:gd name="connsiteX0" fmla="*/ 0 w 7415441"/>
                <a:gd name="connsiteY0" fmla="*/ 0 h 674131"/>
                <a:gd name="connsiteX1" fmla="*/ 7415441 w 7415441"/>
                <a:gd name="connsiteY1" fmla="*/ 0 h 674131"/>
                <a:gd name="connsiteX2" fmla="*/ 7415441 w 7415441"/>
                <a:gd name="connsiteY2" fmla="*/ 674131 h 674131"/>
                <a:gd name="connsiteX3" fmla="*/ 0 w 7415441"/>
                <a:gd name="connsiteY3" fmla="*/ 674131 h 674131"/>
                <a:gd name="connsiteX4" fmla="*/ 0 w 7415441"/>
                <a:gd name="connsiteY4" fmla="*/ 0 h 67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441" h="674131">
                  <a:moveTo>
                    <a:pt x="0" y="0"/>
                  </a:moveTo>
                  <a:lnTo>
                    <a:pt x="7415441" y="0"/>
                  </a:lnTo>
                  <a:lnTo>
                    <a:pt x="7415441" y="674131"/>
                  </a:lnTo>
                  <a:lnTo>
                    <a:pt x="0" y="674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b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5. Application Level  </a:t>
              </a: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22B29F2E-1D93-4CFB-AF1C-E9D6949A2150}"/>
                </a:ext>
              </a:extLst>
            </p:cNvPr>
            <p:cNvSpPr/>
            <p:nvPr/>
          </p:nvSpPr>
          <p:spPr>
            <a:xfrm>
              <a:off x="940478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3CBF389E-BB9A-4DEA-B895-8F39AB89A56C}"/>
                </a:ext>
              </a:extLst>
            </p:cNvPr>
            <p:cNvSpPr/>
            <p:nvPr/>
          </p:nvSpPr>
          <p:spPr>
            <a:xfrm>
              <a:off x="1986879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8EE50572-6535-4239-BB7C-E7AFCC1284AC}"/>
                </a:ext>
              </a:extLst>
            </p:cNvPr>
            <p:cNvSpPr/>
            <p:nvPr/>
          </p:nvSpPr>
          <p:spPr>
            <a:xfrm>
              <a:off x="3033280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FDB19C-4B8F-47A2-B549-57970D1DDA5D}"/>
                </a:ext>
              </a:extLst>
            </p:cNvPr>
            <p:cNvSpPr/>
            <p:nvPr/>
          </p:nvSpPr>
          <p:spPr>
            <a:xfrm>
              <a:off x="4079681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AC41D07-3D8A-424B-96DC-1893137E9427}"/>
                </a:ext>
              </a:extLst>
            </p:cNvPr>
            <p:cNvSpPr/>
            <p:nvPr/>
          </p:nvSpPr>
          <p:spPr>
            <a:xfrm>
              <a:off x="5126083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64BBD3E-7664-4327-9CA0-3EDF15172850}"/>
                </a:ext>
              </a:extLst>
            </p:cNvPr>
            <p:cNvSpPr/>
            <p:nvPr/>
          </p:nvSpPr>
          <p:spPr>
            <a:xfrm>
              <a:off x="6172484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0D52D90D-EB8C-4C1D-A59D-14B51CCD686C}"/>
                </a:ext>
              </a:extLst>
            </p:cNvPr>
            <p:cNvSpPr/>
            <p:nvPr/>
          </p:nvSpPr>
          <p:spPr>
            <a:xfrm>
              <a:off x="7218885" y="6692509"/>
              <a:ext cx="988725" cy="164787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74073" y="185739"/>
            <a:ext cx="8548253" cy="9918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000" b="1" dirty="0">
                <a:solidFill>
                  <a:srgbClr val="080808"/>
                </a:solidFill>
              </a:rPr>
              <a:t>Implementations Levels Virtualization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4AE5-456D-4490-8F4E-57C8EE12844E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7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364904-FCF1-460F-AA4B-4E44FC460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961839"/>
              </p:ext>
            </p:extLst>
          </p:nvPr>
        </p:nvGraphicFramePr>
        <p:xfrm>
          <a:off x="221673" y="704537"/>
          <a:ext cx="8700653" cy="601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221673" y="0"/>
            <a:ext cx="8562563" cy="869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3000" b="1" dirty="0"/>
              <a:t>Instruction Set Architecture Level (ISA)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4098-3613-4C20-860E-3EFED8F53BE9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CE7-AE61-41E2-8B52-23EBF5B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183643-4814-4A4B-9C1F-AC7FC7150633}"/>
              </a:ext>
            </a:extLst>
          </p:cNvPr>
          <p:cNvGrpSpPr/>
          <p:nvPr/>
        </p:nvGrpSpPr>
        <p:grpSpPr>
          <a:xfrm>
            <a:off x="221675" y="1343819"/>
            <a:ext cx="8700649" cy="5514182"/>
            <a:chOff x="221676" y="1825625"/>
            <a:chExt cx="8700649" cy="4895851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A4F01-FC7B-47E7-9256-9A3568DD28E0}"/>
                </a:ext>
              </a:extLst>
            </p:cNvPr>
            <p:cNvSpPr/>
            <p:nvPr/>
          </p:nvSpPr>
          <p:spPr>
            <a:xfrm>
              <a:off x="221676" y="1825625"/>
              <a:ext cx="8700649" cy="489585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F455B5-CB3C-4B8D-943E-0737B35B6998}"/>
                </a:ext>
              </a:extLst>
            </p:cNvPr>
            <p:cNvSpPr/>
            <p:nvPr/>
          </p:nvSpPr>
          <p:spPr>
            <a:xfrm>
              <a:off x="221676" y="1825625"/>
              <a:ext cx="6793104" cy="881253"/>
            </a:xfrm>
            <a:custGeom>
              <a:avLst/>
              <a:gdLst>
                <a:gd name="connsiteX0" fmla="*/ 0 w 6386129"/>
                <a:gd name="connsiteY0" fmla="*/ 88125 h 881253"/>
                <a:gd name="connsiteX1" fmla="*/ 88125 w 6386129"/>
                <a:gd name="connsiteY1" fmla="*/ 0 h 881253"/>
                <a:gd name="connsiteX2" fmla="*/ 6298004 w 6386129"/>
                <a:gd name="connsiteY2" fmla="*/ 0 h 881253"/>
                <a:gd name="connsiteX3" fmla="*/ 6386129 w 6386129"/>
                <a:gd name="connsiteY3" fmla="*/ 88125 h 881253"/>
                <a:gd name="connsiteX4" fmla="*/ 6386129 w 6386129"/>
                <a:gd name="connsiteY4" fmla="*/ 793128 h 881253"/>
                <a:gd name="connsiteX5" fmla="*/ 6298004 w 6386129"/>
                <a:gd name="connsiteY5" fmla="*/ 881253 h 881253"/>
                <a:gd name="connsiteX6" fmla="*/ 88125 w 6386129"/>
                <a:gd name="connsiteY6" fmla="*/ 881253 h 881253"/>
                <a:gd name="connsiteX7" fmla="*/ 0 w 6386129"/>
                <a:gd name="connsiteY7" fmla="*/ 793128 h 881253"/>
                <a:gd name="connsiteX8" fmla="*/ 0 w 6386129"/>
                <a:gd name="connsiteY8" fmla="*/ 88125 h 88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6129" h="881253">
                  <a:moveTo>
                    <a:pt x="0" y="88125"/>
                  </a:moveTo>
                  <a:cubicBezTo>
                    <a:pt x="0" y="39455"/>
                    <a:pt x="39455" y="0"/>
                    <a:pt x="88125" y="0"/>
                  </a:cubicBezTo>
                  <a:lnTo>
                    <a:pt x="6298004" y="0"/>
                  </a:lnTo>
                  <a:cubicBezTo>
                    <a:pt x="6346674" y="0"/>
                    <a:pt x="6386129" y="39455"/>
                    <a:pt x="6386129" y="88125"/>
                  </a:cubicBezTo>
                  <a:lnTo>
                    <a:pt x="6386129" y="793128"/>
                  </a:lnTo>
                  <a:cubicBezTo>
                    <a:pt x="6386129" y="841798"/>
                    <a:pt x="6346674" y="881253"/>
                    <a:pt x="6298004" y="881253"/>
                  </a:cubicBezTo>
                  <a:lnTo>
                    <a:pt x="88125" y="881253"/>
                  </a:lnTo>
                  <a:cubicBezTo>
                    <a:pt x="39455" y="881253"/>
                    <a:pt x="0" y="841798"/>
                    <a:pt x="0" y="793128"/>
                  </a:cubicBezTo>
                  <a:lnTo>
                    <a:pt x="0" y="8812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17251" tIns="117251" rIns="1119676" bIns="11725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 to Virtualization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62307F-ECF3-465D-A9B6-C765BD2E7286}"/>
                </a:ext>
              </a:extLst>
            </p:cNvPr>
            <p:cNvSpPr/>
            <p:nvPr/>
          </p:nvSpPr>
          <p:spPr>
            <a:xfrm>
              <a:off x="221676" y="2829274"/>
              <a:ext cx="7269990" cy="881253"/>
            </a:xfrm>
            <a:custGeom>
              <a:avLst/>
              <a:gdLst>
                <a:gd name="connsiteX0" fmla="*/ 0 w 6386129"/>
                <a:gd name="connsiteY0" fmla="*/ 88125 h 881253"/>
                <a:gd name="connsiteX1" fmla="*/ 88125 w 6386129"/>
                <a:gd name="connsiteY1" fmla="*/ 0 h 881253"/>
                <a:gd name="connsiteX2" fmla="*/ 6298004 w 6386129"/>
                <a:gd name="connsiteY2" fmla="*/ 0 h 881253"/>
                <a:gd name="connsiteX3" fmla="*/ 6386129 w 6386129"/>
                <a:gd name="connsiteY3" fmla="*/ 88125 h 881253"/>
                <a:gd name="connsiteX4" fmla="*/ 6386129 w 6386129"/>
                <a:gd name="connsiteY4" fmla="*/ 793128 h 881253"/>
                <a:gd name="connsiteX5" fmla="*/ 6298004 w 6386129"/>
                <a:gd name="connsiteY5" fmla="*/ 881253 h 881253"/>
                <a:gd name="connsiteX6" fmla="*/ 88125 w 6386129"/>
                <a:gd name="connsiteY6" fmla="*/ 881253 h 881253"/>
                <a:gd name="connsiteX7" fmla="*/ 0 w 6386129"/>
                <a:gd name="connsiteY7" fmla="*/ 793128 h 881253"/>
                <a:gd name="connsiteX8" fmla="*/ 0 w 6386129"/>
                <a:gd name="connsiteY8" fmla="*/ 88125 h 88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6129" h="881253">
                  <a:moveTo>
                    <a:pt x="0" y="88125"/>
                  </a:moveTo>
                  <a:cubicBezTo>
                    <a:pt x="0" y="39455"/>
                    <a:pt x="39455" y="0"/>
                    <a:pt x="88125" y="0"/>
                  </a:cubicBezTo>
                  <a:lnTo>
                    <a:pt x="6298004" y="0"/>
                  </a:lnTo>
                  <a:cubicBezTo>
                    <a:pt x="6346674" y="0"/>
                    <a:pt x="6386129" y="39455"/>
                    <a:pt x="6386129" y="88125"/>
                  </a:cubicBezTo>
                  <a:lnTo>
                    <a:pt x="6386129" y="793128"/>
                  </a:lnTo>
                  <a:cubicBezTo>
                    <a:pt x="6386129" y="841798"/>
                    <a:pt x="6346674" y="881253"/>
                    <a:pt x="6298004" y="881253"/>
                  </a:cubicBezTo>
                  <a:lnTo>
                    <a:pt x="88125" y="881253"/>
                  </a:lnTo>
                  <a:cubicBezTo>
                    <a:pt x="39455" y="881253"/>
                    <a:pt x="0" y="841798"/>
                    <a:pt x="0" y="793128"/>
                  </a:cubicBezTo>
                  <a:lnTo>
                    <a:pt x="0" y="8812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7251" tIns="117251" rIns="1166952" bIns="11725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Types of Virtualization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97B104-27C9-4C63-B737-0741DD985F7B}"/>
                </a:ext>
              </a:extLst>
            </p:cNvPr>
            <p:cNvSpPr/>
            <p:nvPr/>
          </p:nvSpPr>
          <p:spPr>
            <a:xfrm>
              <a:off x="221676" y="3832923"/>
              <a:ext cx="7746876" cy="881253"/>
            </a:xfrm>
            <a:custGeom>
              <a:avLst/>
              <a:gdLst>
                <a:gd name="connsiteX0" fmla="*/ 0 w 6386129"/>
                <a:gd name="connsiteY0" fmla="*/ 88125 h 881253"/>
                <a:gd name="connsiteX1" fmla="*/ 88125 w 6386129"/>
                <a:gd name="connsiteY1" fmla="*/ 0 h 881253"/>
                <a:gd name="connsiteX2" fmla="*/ 6298004 w 6386129"/>
                <a:gd name="connsiteY2" fmla="*/ 0 h 881253"/>
                <a:gd name="connsiteX3" fmla="*/ 6386129 w 6386129"/>
                <a:gd name="connsiteY3" fmla="*/ 88125 h 881253"/>
                <a:gd name="connsiteX4" fmla="*/ 6386129 w 6386129"/>
                <a:gd name="connsiteY4" fmla="*/ 793128 h 881253"/>
                <a:gd name="connsiteX5" fmla="*/ 6298004 w 6386129"/>
                <a:gd name="connsiteY5" fmla="*/ 881253 h 881253"/>
                <a:gd name="connsiteX6" fmla="*/ 88125 w 6386129"/>
                <a:gd name="connsiteY6" fmla="*/ 881253 h 881253"/>
                <a:gd name="connsiteX7" fmla="*/ 0 w 6386129"/>
                <a:gd name="connsiteY7" fmla="*/ 793128 h 881253"/>
                <a:gd name="connsiteX8" fmla="*/ 0 w 6386129"/>
                <a:gd name="connsiteY8" fmla="*/ 88125 h 88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6129" h="881253">
                  <a:moveTo>
                    <a:pt x="0" y="88125"/>
                  </a:moveTo>
                  <a:cubicBezTo>
                    <a:pt x="0" y="39455"/>
                    <a:pt x="39455" y="0"/>
                    <a:pt x="88125" y="0"/>
                  </a:cubicBezTo>
                  <a:lnTo>
                    <a:pt x="6298004" y="0"/>
                  </a:lnTo>
                  <a:cubicBezTo>
                    <a:pt x="6346674" y="0"/>
                    <a:pt x="6386129" y="39455"/>
                    <a:pt x="6386129" y="88125"/>
                  </a:cubicBezTo>
                  <a:lnTo>
                    <a:pt x="6386129" y="793128"/>
                  </a:lnTo>
                  <a:cubicBezTo>
                    <a:pt x="6386129" y="841798"/>
                    <a:pt x="6346674" y="881253"/>
                    <a:pt x="6298004" y="881253"/>
                  </a:cubicBezTo>
                  <a:lnTo>
                    <a:pt x="88125" y="881253"/>
                  </a:lnTo>
                  <a:cubicBezTo>
                    <a:pt x="39455" y="881253"/>
                    <a:pt x="0" y="841798"/>
                    <a:pt x="0" y="793128"/>
                  </a:cubicBezTo>
                  <a:lnTo>
                    <a:pt x="0" y="8812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17251" tIns="117251" rIns="1166952" bIns="11725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Implementation Levels of Virtualization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216B05-2D37-4E7F-B201-66B7845F6829}"/>
                </a:ext>
              </a:extLst>
            </p:cNvPr>
            <p:cNvSpPr/>
            <p:nvPr/>
          </p:nvSpPr>
          <p:spPr>
            <a:xfrm>
              <a:off x="221676" y="4836573"/>
              <a:ext cx="8223762" cy="881253"/>
            </a:xfrm>
            <a:custGeom>
              <a:avLst/>
              <a:gdLst>
                <a:gd name="connsiteX0" fmla="*/ 0 w 6386129"/>
                <a:gd name="connsiteY0" fmla="*/ 88125 h 881253"/>
                <a:gd name="connsiteX1" fmla="*/ 88125 w 6386129"/>
                <a:gd name="connsiteY1" fmla="*/ 0 h 881253"/>
                <a:gd name="connsiteX2" fmla="*/ 6298004 w 6386129"/>
                <a:gd name="connsiteY2" fmla="*/ 0 h 881253"/>
                <a:gd name="connsiteX3" fmla="*/ 6386129 w 6386129"/>
                <a:gd name="connsiteY3" fmla="*/ 88125 h 881253"/>
                <a:gd name="connsiteX4" fmla="*/ 6386129 w 6386129"/>
                <a:gd name="connsiteY4" fmla="*/ 793128 h 881253"/>
                <a:gd name="connsiteX5" fmla="*/ 6298004 w 6386129"/>
                <a:gd name="connsiteY5" fmla="*/ 881253 h 881253"/>
                <a:gd name="connsiteX6" fmla="*/ 88125 w 6386129"/>
                <a:gd name="connsiteY6" fmla="*/ 881253 h 881253"/>
                <a:gd name="connsiteX7" fmla="*/ 0 w 6386129"/>
                <a:gd name="connsiteY7" fmla="*/ 793128 h 881253"/>
                <a:gd name="connsiteX8" fmla="*/ 0 w 6386129"/>
                <a:gd name="connsiteY8" fmla="*/ 88125 h 88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6129" h="881253">
                  <a:moveTo>
                    <a:pt x="0" y="88125"/>
                  </a:moveTo>
                  <a:cubicBezTo>
                    <a:pt x="0" y="39455"/>
                    <a:pt x="39455" y="0"/>
                    <a:pt x="88125" y="0"/>
                  </a:cubicBezTo>
                  <a:lnTo>
                    <a:pt x="6298004" y="0"/>
                  </a:lnTo>
                  <a:cubicBezTo>
                    <a:pt x="6346674" y="0"/>
                    <a:pt x="6386129" y="39455"/>
                    <a:pt x="6386129" y="88125"/>
                  </a:cubicBezTo>
                  <a:lnTo>
                    <a:pt x="6386129" y="793128"/>
                  </a:lnTo>
                  <a:cubicBezTo>
                    <a:pt x="6386129" y="841798"/>
                    <a:pt x="6346674" y="881253"/>
                    <a:pt x="6298004" y="881253"/>
                  </a:cubicBezTo>
                  <a:lnTo>
                    <a:pt x="88125" y="881253"/>
                  </a:lnTo>
                  <a:cubicBezTo>
                    <a:pt x="39455" y="881253"/>
                    <a:pt x="0" y="841798"/>
                    <a:pt x="0" y="793128"/>
                  </a:cubicBezTo>
                  <a:lnTo>
                    <a:pt x="0" y="8812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17251" tIns="117251" rIns="1166952" bIns="11725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Virtualization Structures / Tools and Mechanisms  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A62980-A925-48C5-AF7E-F9B56A9741AA}"/>
                </a:ext>
              </a:extLst>
            </p:cNvPr>
            <p:cNvSpPr/>
            <p:nvPr/>
          </p:nvSpPr>
          <p:spPr>
            <a:xfrm>
              <a:off x="221677" y="5840222"/>
              <a:ext cx="8700648" cy="881253"/>
            </a:xfrm>
            <a:custGeom>
              <a:avLst/>
              <a:gdLst>
                <a:gd name="connsiteX0" fmla="*/ 0 w 6386129"/>
                <a:gd name="connsiteY0" fmla="*/ 88125 h 881253"/>
                <a:gd name="connsiteX1" fmla="*/ 88125 w 6386129"/>
                <a:gd name="connsiteY1" fmla="*/ 0 h 881253"/>
                <a:gd name="connsiteX2" fmla="*/ 6298004 w 6386129"/>
                <a:gd name="connsiteY2" fmla="*/ 0 h 881253"/>
                <a:gd name="connsiteX3" fmla="*/ 6386129 w 6386129"/>
                <a:gd name="connsiteY3" fmla="*/ 88125 h 881253"/>
                <a:gd name="connsiteX4" fmla="*/ 6386129 w 6386129"/>
                <a:gd name="connsiteY4" fmla="*/ 793128 h 881253"/>
                <a:gd name="connsiteX5" fmla="*/ 6298004 w 6386129"/>
                <a:gd name="connsiteY5" fmla="*/ 881253 h 881253"/>
                <a:gd name="connsiteX6" fmla="*/ 88125 w 6386129"/>
                <a:gd name="connsiteY6" fmla="*/ 881253 h 881253"/>
                <a:gd name="connsiteX7" fmla="*/ 0 w 6386129"/>
                <a:gd name="connsiteY7" fmla="*/ 793128 h 881253"/>
                <a:gd name="connsiteX8" fmla="*/ 0 w 6386129"/>
                <a:gd name="connsiteY8" fmla="*/ 88125 h 88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6129" h="881253">
                  <a:moveTo>
                    <a:pt x="0" y="88125"/>
                  </a:moveTo>
                  <a:cubicBezTo>
                    <a:pt x="0" y="39455"/>
                    <a:pt x="39455" y="0"/>
                    <a:pt x="88125" y="0"/>
                  </a:cubicBezTo>
                  <a:lnTo>
                    <a:pt x="6298004" y="0"/>
                  </a:lnTo>
                  <a:cubicBezTo>
                    <a:pt x="6346674" y="0"/>
                    <a:pt x="6386129" y="39455"/>
                    <a:pt x="6386129" y="88125"/>
                  </a:cubicBezTo>
                  <a:lnTo>
                    <a:pt x="6386129" y="793128"/>
                  </a:lnTo>
                  <a:cubicBezTo>
                    <a:pt x="6386129" y="841798"/>
                    <a:pt x="6346674" y="881253"/>
                    <a:pt x="6298004" y="881253"/>
                  </a:cubicBezTo>
                  <a:lnTo>
                    <a:pt x="88125" y="881253"/>
                  </a:lnTo>
                  <a:cubicBezTo>
                    <a:pt x="39455" y="881253"/>
                    <a:pt x="0" y="841798"/>
                    <a:pt x="0" y="793128"/>
                  </a:cubicBezTo>
                  <a:lnTo>
                    <a:pt x="0" y="8812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17251" tIns="117251" rIns="1166952" bIns="11725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Virtualization of CPU, Memory, I/O Devices 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21F6D9-C3E5-489D-AF8F-D10AD7AE3C12}"/>
                </a:ext>
              </a:extLst>
            </p:cNvPr>
            <p:cNvSpPr/>
            <p:nvPr/>
          </p:nvSpPr>
          <p:spPr>
            <a:xfrm>
              <a:off x="6441965" y="2469429"/>
              <a:ext cx="572814" cy="572814"/>
            </a:xfrm>
            <a:custGeom>
              <a:avLst/>
              <a:gdLst>
                <a:gd name="connsiteX0" fmla="*/ 0 w 572814"/>
                <a:gd name="connsiteY0" fmla="*/ 315048 h 572814"/>
                <a:gd name="connsiteX1" fmla="*/ 128883 w 572814"/>
                <a:gd name="connsiteY1" fmla="*/ 315048 h 572814"/>
                <a:gd name="connsiteX2" fmla="*/ 128883 w 572814"/>
                <a:gd name="connsiteY2" fmla="*/ 0 h 572814"/>
                <a:gd name="connsiteX3" fmla="*/ 443931 w 572814"/>
                <a:gd name="connsiteY3" fmla="*/ 0 h 572814"/>
                <a:gd name="connsiteX4" fmla="*/ 443931 w 572814"/>
                <a:gd name="connsiteY4" fmla="*/ 315048 h 572814"/>
                <a:gd name="connsiteX5" fmla="*/ 572814 w 572814"/>
                <a:gd name="connsiteY5" fmla="*/ 315048 h 572814"/>
                <a:gd name="connsiteX6" fmla="*/ 286407 w 572814"/>
                <a:gd name="connsiteY6" fmla="*/ 572814 h 572814"/>
                <a:gd name="connsiteX7" fmla="*/ 0 w 572814"/>
                <a:gd name="connsiteY7" fmla="*/ 315048 h 57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814" h="572814">
                  <a:moveTo>
                    <a:pt x="0" y="315048"/>
                  </a:moveTo>
                  <a:lnTo>
                    <a:pt x="128883" y="315048"/>
                  </a:lnTo>
                  <a:lnTo>
                    <a:pt x="128883" y="0"/>
                  </a:lnTo>
                  <a:lnTo>
                    <a:pt x="443931" y="0"/>
                  </a:lnTo>
                  <a:lnTo>
                    <a:pt x="443931" y="315048"/>
                  </a:lnTo>
                  <a:lnTo>
                    <a:pt x="572814" y="315048"/>
                  </a:lnTo>
                  <a:lnTo>
                    <a:pt x="286407" y="572814"/>
                  </a:lnTo>
                  <a:lnTo>
                    <a:pt x="0" y="315048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3173" tIns="34290" rIns="163173" bIns="1760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AE7BD4-5F6C-4EA6-BF97-801CFCFD45CB}"/>
                </a:ext>
              </a:extLst>
            </p:cNvPr>
            <p:cNvSpPr/>
            <p:nvPr/>
          </p:nvSpPr>
          <p:spPr>
            <a:xfrm>
              <a:off x="6918851" y="3473078"/>
              <a:ext cx="572814" cy="572814"/>
            </a:xfrm>
            <a:custGeom>
              <a:avLst/>
              <a:gdLst>
                <a:gd name="connsiteX0" fmla="*/ 0 w 572814"/>
                <a:gd name="connsiteY0" fmla="*/ 315048 h 572814"/>
                <a:gd name="connsiteX1" fmla="*/ 128883 w 572814"/>
                <a:gd name="connsiteY1" fmla="*/ 315048 h 572814"/>
                <a:gd name="connsiteX2" fmla="*/ 128883 w 572814"/>
                <a:gd name="connsiteY2" fmla="*/ 0 h 572814"/>
                <a:gd name="connsiteX3" fmla="*/ 443931 w 572814"/>
                <a:gd name="connsiteY3" fmla="*/ 0 h 572814"/>
                <a:gd name="connsiteX4" fmla="*/ 443931 w 572814"/>
                <a:gd name="connsiteY4" fmla="*/ 315048 h 572814"/>
                <a:gd name="connsiteX5" fmla="*/ 572814 w 572814"/>
                <a:gd name="connsiteY5" fmla="*/ 315048 h 572814"/>
                <a:gd name="connsiteX6" fmla="*/ 286407 w 572814"/>
                <a:gd name="connsiteY6" fmla="*/ 572814 h 572814"/>
                <a:gd name="connsiteX7" fmla="*/ 0 w 572814"/>
                <a:gd name="connsiteY7" fmla="*/ 315048 h 57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814" h="572814">
                  <a:moveTo>
                    <a:pt x="0" y="315048"/>
                  </a:moveTo>
                  <a:lnTo>
                    <a:pt x="128883" y="315048"/>
                  </a:lnTo>
                  <a:lnTo>
                    <a:pt x="128883" y="0"/>
                  </a:lnTo>
                  <a:lnTo>
                    <a:pt x="443931" y="0"/>
                  </a:lnTo>
                  <a:lnTo>
                    <a:pt x="443931" y="315048"/>
                  </a:lnTo>
                  <a:lnTo>
                    <a:pt x="572814" y="315048"/>
                  </a:lnTo>
                  <a:lnTo>
                    <a:pt x="286407" y="572814"/>
                  </a:lnTo>
                  <a:lnTo>
                    <a:pt x="0" y="315048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3173" tIns="34290" rIns="163173" bIns="1760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F6BAC8-0EDE-48B7-A35D-AAED3DC01680}"/>
                </a:ext>
              </a:extLst>
            </p:cNvPr>
            <p:cNvSpPr/>
            <p:nvPr/>
          </p:nvSpPr>
          <p:spPr>
            <a:xfrm>
              <a:off x="7395737" y="4462040"/>
              <a:ext cx="572814" cy="572814"/>
            </a:xfrm>
            <a:custGeom>
              <a:avLst/>
              <a:gdLst>
                <a:gd name="connsiteX0" fmla="*/ 0 w 572814"/>
                <a:gd name="connsiteY0" fmla="*/ 315048 h 572814"/>
                <a:gd name="connsiteX1" fmla="*/ 128883 w 572814"/>
                <a:gd name="connsiteY1" fmla="*/ 315048 h 572814"/>
                <a:gd name="connsiteX2" fmla="*/ 128883 w 572814"/>
                <a:gd name="connsiteY2" fmla="*/ 0 h 572814"/>
                <a:gd name="connsiteX3" fmla="*/ 443931 w 572814"/>
                <a:gd name="connsiteY3" fmla="*/ 0 h 572814"/>
                <a:gd name="connsiteX4" fmla="*/ 443931 w 572814"/>
                <a:gd name="connsiteY4" fmla="*/ 315048 h 572814"/>
                <a:gd name="connsiteX5" fmla="*/ 572814 w 572814"/>
                <a:gd name="connsiteY5" fmla="*/ 315048 h 572814"/>
                <a:gd name="connsiteX6" fmla="*/ 286407 w 572814"/>
                <a:gd name="connsiteY6" fmla="*/ 572814 h 572814"/>
                <a:gd name="connsiteX7" fmla="*/ 0 w 572814"/>
                <a:gd name="connsiteY7" fmla="*/ 315048 h 57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814" h="572814">
                  <a:moveTo>
                    <a:pt x="0" y="315048"/>
                  </a:moveTo>
                  <a:lnTo>
                    <a:pt x="128883" y="315048"/>
                  </a:lnTo>
                  <a:lnTo>
                    <a:pt x="128883" y="0"/>
                  </a:lnTo>
                  <a:lnTo>
                    <a:pt x="443931" y="0"/>
                  </a:lnTo>
                  <a:lnTo>
                    <a:pt x="443931" y="315048"/>
                  </a:lnTo>
                  <a:lnTo>
                    <a:pt x="572814" y="315048"/>
                  </a:lnTo>
                  <a:lnTo>
                    <a:pt x="286407" y="572814"/>
                  </a:lnTo>
                  <a:lnTo>
                    <a:pt x="0" y="315048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3173" tIns="34290" rIns="163173" bIns="1760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B3C070-9BDB-4BC3-A0EC-BF2ACF7CAC23}"/>
                </a:ext>
              </a:extLst>
            </p:cNvPr>
            <p:cNvSpPr/>
            <p:nvPr/>
          </p:nvSpPr>
          <p:spPr>
            <a:xfrm>
              <a:off x="7872624" y="5475481"/>
              <a:ext cx="572814" cy="572814"/>
            </a:xfrm>
            <a:custGeom>
              <a:avLst/>
              <a:gdLst>
                <a:gd name="connsiteX0" fmla="*/ 0 w 572814"/>
                <a:gd name="connsiteY0" fmla="*/ 315048 h 572814"/>
                <a:gd name="connsiteX1" fmla="*/ 128883 w 572814"/>
                <a:gd name="connsiteY1" fmla="*/ 315048 h 572814"/>
                <a:gd name="connsiteX2" fmla="*/ 128883 w 572814"/>
                <a:gd name="connsiteY2" fmla="*/ 0 h 572814"/>
                <a:gd name="connsiteX3" fmla="*/ 443931 w 572814"/>
                <a:gd name="connsiteY3" fmla="*/ 0 h 572814"/>
                <a:gd name="connsiteX4" fmla="*/ 443931 w 572814"/>
                <a:gd name="connsiteY4" fmla="*/ 315048 h 572814"/>
                <a:gd name="connsiteX5" fmla="*/ 572814 w 572814"/>
                <a:gd name="connsiteY5" fmla="*/ 315048 h 572814"/>
                <a:gd name="connsiteX6" fmla="*/ 286407 w 572814"/>
                <a:gd name="connsiteY6" fmla="*/ 572814 h 572814"/>
                <a:gd name="connsiteX7" fmla="*/ 0 w 572814"/>
                <a:gd name="connsiteY7" fmla="*/ 315048 h 57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814" h="572814">
                  <a:moveTo>
                    <a:pt x="0" y="315048"/>
                  </a:moveTo>
                  <a:lnTo>
                    <a:pt x="128883" y="315048"/>
                  </a:lnTo>
                  <a:lnTo>
                    <a:pt x="128883" y="0"/>
                  </a:lnTo>
                  <a:lnTo>
                    <a:pt x="443931" y="0"/>
                  </a:lnTo>
                  <a:lnTo>
                    <a:pt x="443931" y="315048"/>
                  </a:lnTo>
                  <a:lnTo>
                    <a:pt x="572814" y="315048"/>
                  </a:lnTo>
                  <a:lnTo>
                    <a:pt x="286407" y="572814"/>
                  </a:lnTo>
                  <a:lnTo>
                    <a:pt x="0" y="315048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3173" tIns="34290" rIns="163173" bIns="1760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221675" y="18256"/>
            <a:ext cx="8700648" cy="1325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Outline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7B15-450C-4C88-A88D-9B897FFFE6FB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6765CB-AD40-412D-804D-751BBC064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815293"/>
              </p:ext>
            </p:extLst>
          </p:nvPr>
        </p:nvGraphicFramePr>
        <p:xfrm>
          <a:off x="374073" y="136524"/>
          <a:ext cx="8548253" cy="658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96D-7221-490C-911C-6ABB83E0EB91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8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6765CB-AD40-412D-804D-751BBC064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32655"/>
              </p:ext>
            </p:extLst>
          </p:nvPr>
        </p:nvGraphicFramePr>
        <p:xfrm>
          <a:off x="374073" y="136524"/>
          <a:ext cx="8548253" cy="658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C606-9E8C-42DA-9EFB-DBEA48AEC77F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69F714-299B-47F5-887E-9542D0DBB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643720"/>
              </p:ext>
            </p:extLst>
          </p:nvPr>
        </p:nvGraphicFramePr>
        <p:xfrm>
          <a:off x="297873" y="0"/>
          <a:ext cx="8548253" cy="672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F167-FBCB-46E9-9B6C-8B1568D6A289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9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60D720-1FC1-44C1-8D50-03E618565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654318"/>
              </p:ext>
            </p:extLst>
          </p:nvPr>
        </p:nvGraphicFramePr>
        <p:xfrm>
          <a:off x="374073" y="136524"/>
          <a:ext cx="8548253" cy="658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4B88-CC60-4997-AB1E-B178A805C362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1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03C922-03CE-4453-9B08-568DDCD43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143585"/>
              </p:ext>
            </p:extLst>
          </p:nvPr>
        </p:nvGraphicFramePr>
        <p:xfrm>
          <a:off x="374073" y="136524"/>
          <a:ext cx="8548253" cy="658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6101-34EB-406A-8B67-EE8C4C371D0A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74073" y="1281112"/>
            <a:ext cx="8548253" cy="5440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SzPct val="70000"/>
            </a:pPr>
            <a:endParaRPr lang="en-US" sz="27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713571-6E01-4AE9-801B-673F1743E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300700"/>
              </p:ext>
            </p:extLst>
          </p:nvPr>
        </p:nvGraphicFramePr>
        <p:xfrm>
          <a:off x="374073" y="185738"/>
          <a:ext cx="8548253" cy="109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AB26-2380-4DDB-AA7B-7EAE4EB8F15A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F1450DF-36F9-4AD3-864C-8830A646A99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649" y="1649326"/>
            <a:ext cx="8044295" cy="451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45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08BAE4-6D78-425F-BFE6-A2A2E62EC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634722"/>
              </p:ext>
            </p:extLst>
          </p:nvPr>
        </p:nvGraphicFramePr>
        <p:xfrm>
          <a:off x="180110" y="136524"/>
          <a:ext cx="8922326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5CE8-F339-426D-A7B1-96BA2DB8E079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3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59615F-42F0-47CE-9D4B-759FBE29F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123171"/>
              </p:ext>
            </p:extLst>
          </p:nvPr>
        </p:nvGraphicFramePr>
        <p:xfrm>
          <a:off x="187036" y="136524"/>
          <a:ext cx="8769927" cy="72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5B12-5623-4E37-805B-D33DC2692C78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8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A638C8-00DC-4B2A-84FA-951080ED9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006544"/>
              </p:ext>
            </p:extLst>
          </p:nvPr>
        </p:nvGraphicFramePr>
        <p:xfrm>
          <a:off x="374073" y="0"/>
          <a:ext cx="8548253" cy="672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588-BB22-4059-80EB-88A7CFFC4B70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3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74073" y="136524"/>
            <a:ext cx="8548253" cy="6584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SzPct val="70000"/>
            </a:pP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AEB4-7DEB-4DEA-9EED-E3B4D46CE833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DC52-5784-40EB-9356-4E89229F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8036"/>
            <a:ext cx="7600950" cy="57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CE7-AE61-41E2-8B52-23EBF5B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65126"/>
            <a:ext cx="8645237" cy="1190625"/>
          </a:xfrm>
          <a:solidFill>
            <a:schemeClr val="bg1"/>
          </a:solidFill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C2ADC3-3165-4292-90A1-2AE3572CE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013029"/>
              </p:ext>
            </p:extLst>
          </p:nvPr>
        </p:nvGraphicFramePr>
        <p:xfrm>
          <a:off x="374073" y="1511300"/>
          <a:ext cx="8645236" cy="521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74072" y="365125"/>
            <a:ext cx="8548253" cy="10112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893-C6A6-4300-B474-A9BE092E714F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693EA6D-E6E7-4B1D-A2F3-1EA992FAE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954557"/>
              </p:ext>
            </p:extLst>
          </p:nvPr>
        </p:nvGraphicFramePr>
        <p:xfrm>
          <a:off x="187036" y="136524"/>
          <a:ext cx="8859982" cy="6584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1FE-9D16-4A8A-BF25-286252A1B732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41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CDC-CBFF-4A16-AB46-980ED31A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-37165"/>
            <a:ext cx="9144000" cy="12702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900" b="1" dirty="0"/>
              <a:t>Binary Translation of Guest OS Requests Using a VMM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5073-CDBC-4855-A905-31A3621D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" y="1233052"/>
            <a:ext cx="9086849" cy="5624947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8A56-6EEE-4432-90D3-A256B3A0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8C7C-E412-40D6-8F82-765639F5E3E8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3FA9-11A7-4D9C-9008-D847E81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C85D5D-604E-44A9-AA98-6EF41E47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82" y="1510144"/>
            <a:ext cx="8113568" cy="469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438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CCAF5D-E78A-49C6-A904-E42BF44066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89713"/>
              </p:ext>
            </p:extLst>
          </p:nvPr>
        </p:nvGraphicFramePr>
        <p:xfrm>
          <a:off x="-1" y="136524"/>
          <a:ext cx="5500255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C397-AD91-4546-88BE-7BA95FB8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9416" y="1080656"/>
            <a:ext cx="3754583" cy="56408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0DC6-4284-4B2B-A4F4-2DA5DCB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96B9-B6DA-43BC-BE60-C595D41DCB52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15F8-3E0C-460A-9EAF-28D25CB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A07D9-CD8B-4E77-8152-3C3194288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18" y="136524"/>
            <a:ext cx="3754582" cy="65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476252-F6FE-4173-B8D9-DCA3F05DA4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681455"/>
              </p:ext>
            </p:extLst>
          </p:nvPr>
        </p:nvGraphicFramePr>
        <p:xfrm>
          <a:off x="180108" y="136524"/>
          <a:ext cx="4391892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C397-AD91-4546-88BE-7BA95FB8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6524"/>
            <a:ext cx="4572000" cy="65849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0DC6-4284-4B2B-A4F4-2DA5DCB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9A19-E452-4DE9-8B49-E9B30A51B188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15F8-3E0C-460A-9EAF-28D25CB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FBB726-1B85-40DC-9FA7-5D231B0C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8036" y="1192126"/>
            <a:ext cx="4765964" cy="5164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3300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A1A-88A2-4F13-AE9C-49AED87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0"/>
            <a:ext cx="8742218" cy="7778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CPU, Memory, and I/O Virtualization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FCDB73-B96B-4D84-9880-C3B694003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06070"/>
              </p:ext>
            </p:extLst>
          </p:nvPr>
        </p:nvGraphicFramePr>
        <p:xfrm>
          <a:off x="277091" y="777876"/>
          <a:ext cx="8742218" cy="608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3990-4BE3-40FC-8BEC-DC639670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E63-AC21-4CEB-BCA4-77989E2C513A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FB47-5C03-44CF-886D-4B8EC15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A1A-88A2-4F13-AE9C-49AED87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0"/>
            <a:ext cx="8742218" cy="7778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CPU Virtualization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3990-4BE3-40FC-8BEC-DC639670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DE6-0049-4827-A0D8-BF69C2C4BFA3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FB47-5C03-44CF-886D-4B8EC15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389C2B-EC19-45E9-A0F7-384FB31E1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334164"/>
              </p:ext>
            </p:extLst>
          </p:nvPr>
        </p:nvGraphicFramePr>
        <p:xfrm>
          <a:off x="277091" y="777876"/>
          <a:ext cx="8742218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35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A1A-88A2-4F13-AE9C-49AED87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0"/>
            <a:ext cx="8742218" cy="7778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CPU Virtualization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3990-4BE3-40FC-8BEC-DC639670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DA82-E7FB-41B2-B9A4-89B7B52D29F1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FB47-5C03-44CF-886D-4B8EC15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57DFB4-B0ED-46D9-994A-021073640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23432"/>
              </p:ext>
            </p:extLst>
          </p:nvPr>
        </p:nvGraphicFramePr>
        <p:xfrm>
          <a:off x="374073" y="777876"/>
          <a:ext cx="864523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6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AFA9-8E71-4C55-9473-E52C4C62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0"/>
            <a:ext cx="8714509" cy="109653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80808"/>
                </a:solidFill>
              </a:rPr>
              <a:t>CPU Virtualization 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71EC93-108C-462C-A1F9-03DCF8E8B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399"/>
              </p:ext>
            </p:extLst>
          </p:nvPr>
        </p:nvGraphicFramePr>
        <p:xfrm>
          <a:off x="318655" y="1096532"/>
          <a:ext cx="8714509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A5A6-1E2B-4FD5-BBFB-97176BC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0112F-E064-41FC-90A5-F8A190F2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8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AFA9-8E71-4C55-9473-E52C4C62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136524"/>
            <a:ext cx="8714509" cy="109653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80808"/>
                </a:solidFill>
              </a:rPr>
              <a:t>CPU Virtualization 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8E7EA1-340B-46D8-B2BD-FA5F4322B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77191"/>
              </p:ext>
            </p:extLst>
          </p:nvPr>
        </p:nvGraphicFramePr>
        <p:xfrm>
          <a:off x="318655" y="1233056"/>
          <a:ext cx="8714509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A5A6-1E2B-4FD5-BBFB-97176BC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0112F-E064-41FC-90A5-F8A190F2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77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0EC1-952D-4494-BD7E-C4C28270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36524"/>
            <a:ext cx="8631382" cy="11103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/>
              <a:t>Memory Virtualization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E948AD-0F01-4399-AA01-03F6028CA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16681"/>
              </p:ext>
            </p:extLst>
          </p:nvPr>
        </p:nvGraphicFramePr>
        <p:xfrm>
          <a:off x="374073" y="1246909"/>
          <a:ext cx="8631382" cy="547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D312-FA49-4001-AAF7-DEFEB7B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F22B-3C59-43CF-A78A-B930A839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256F6-5560-4496-A6A5-FB609878A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54974"/>
              </p:ext>
            </p:extLst>
          </p:nvPr>
        </p:nvGraphicFramePr>
        <p:xfrm>
          <a:off x="374072" y="136523"/>
          <a:ext cx="8548253" cy="658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22B2-9DF1-4456-8252-2D87327E7FDA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96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0EC1-952D-4494-BD7E-C4C28270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36524"/>
            <a:ext cx="8631382" cy="11103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/>
              <a:t>Memory Virtualization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30E2E4-AF11-4E5C-B5BF-293930E1E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869238"/>
              </p:ext>
            </p:extLst>
          </p:nvPr>
        </p:nvGraphicFramePr>
        <p:xfrm>
          <a:off x="374073" y="1246909"/>
          <a:ext cx="8631382" cy="547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D312-FA49-4001-AAF7-DEFEB7B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F22B-3C59-43CF-A78A-B930A839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4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9CE1-D3FF-4D41-96A8-67C25FC8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36524"/>
            <a:ext cx="8672945" cy="9995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/>
              <a:t>Memory Virtualization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E82B81-C20F-418C-B442-073822D99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136073"/>
            <a:ext cx="8672945" cy="55854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157B-18B0-4F4B-B5A4-64FDDDEA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79B2B-9362-4ECD-8DD7-FDC706FA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5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DFF5-C2E9-41FA-8D09-03C5325E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136524"/>
            <a:ext cx="8700654" cy="9579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+mn-lt"/>
              </a:rPr>
              <a:t> I/O Virtualization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01D6D3-49F4-4385-AA15-89F067E0C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341017"/>
              </p:ext>
            </p:extLst>
          </p:nvPr>
        </p:nvGraphicFramePr>
        <p:xfrm>
          <a:off x="263236" y="1094510"/>
          <a:ext cx="8700655" cy="576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DB68-6AA9-463F-B5F8-E2CE73E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3F7E8-3341-4E88-9F6D-3737354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DFF5-C2E9-41FA-8D09-03C5325E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136524"/>
            <a:ext cx="8700654" cy="9579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+mn-lt"/>
              </a:rPr>
              <a:t> I/O Virtualization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3D7ECF-C1AF-4C82-AD81-718D8AD8F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67890"/>
              </p:ext>
            </p:extLst>
          </p:nvPr>
        </p:nvGraphicFramePr>
        <p:xfrm>
          <a:off x="263237" y="1094510"/>
          <a:ext cx="8700654" cy="576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DB68-6AA9-463F-B5F8-E2CE73E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3F7E8-3341-4E88-9F6D-3737354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9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42D-E2D8-4133-8828-35739F35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437418" cy="9856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I/O Virtualization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FF9-DE7D-48D6-A9AC-957C2FE1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2218"/>
            <a:ext cx="8437418" cy="55992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000" b="1" dirty="0"/>
              <a:t> 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The full device emulation approach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BE81-3EFB-47BB-8D88-8E5995B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CA4D6-B2F3-40B3-A00C-6E92C47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0491C-66B2-4C5D-BB74-FC21693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1274618"/>
            <a:ext cx="6868484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2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6A5A-D12C-4A02-8334-16B00256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327"/>
            <a:ext cx="7886700" cy="60267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06F7-A712-4D36-8372-A0575387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5FD-E943-4513-AABB-0D15D8D3C4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B83F-B5C6-4021-9212-5D47E3EC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CE7-AE61-41E2-8B52-23EBF5B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343051-0BF1-4DE1-B6C5-D26942470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147849"/>
              </p:ext>
            </p:extLst>
          </p:nvPr>
        </p:nvGraphicFramePr>
        <p:xfrm>
          <a:off x="96983" y="900545"/>
          <a:ext cx="8825344" cy="582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96983" y="18256"/>
            <a:ext cx="8825344" cy="1023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Cont’d…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CDF4-CB48-42E2-91FF-5E0DD1BC98A7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F8006D4-0639-47B7-987A-29F8F895E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98465"/>
              </p:ext>
            </p:extLst>
          </p:nvPr>
        </p:nvGraphicFramePr>
        <p:xfrm>
          <a:off x="16668" y="136524"/>
          <a:ext cx="9110664" cy="105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F7F555-4832-497A-83AD-07D4D8F4C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187701"/>
              </p:ext>
            </p:extLst>
          </p:nvPr>
        </p:nvGraphicFramePr>
        <p:xfrm>
          <a:off x="0" y="960437"/>
          <a:ext cx="4481514" cy="105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103CC-604A-4021-BF90-5B3295FA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012952"/>
            <a:ext cx="4481514" cy="45263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E11B4FF-8D99-4098-9B8B-764EE3F04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798501"/>
              </p:ext>
            </p:extLst>
          </p:nvPr>
        </p:nvGraphicFramePr>
        <p:xfrm>
          <a:off x="4481514" y="1122219"/>
          <a:ext cx="4645818" cy="70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310B3-C8EA-47C5-9EC4-F23C595A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182" y="2012951"/>
            <a:ext cx="4629150" cy="45263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46761-36FF-4F8B-9462-35412B26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731-307D-46EA-9B3F-72CD9B198FEA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19D04-1172-4EF4-8D68-D4DC3067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BB9BC8-52F2-4A3A-803F-2A41D5C38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" y="1828801"/>
            <a:ext cx="4327431" cy="45829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C329A8-335E-4F97-900B-759910ED0D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828802"/>
            <a:ext cx="4393623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7B9B03-C8D9-4E78-8E37-36A6930EE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276058"/>
              </p:ext>
            </p:extLst>
          </p:nvPr>
        </p:nvGraphicFramePr>
        <p:xfrm>
          <a:off x="374073" y="1233056"/>
          <a:ext cx="8548253" cy="5488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74073" y="185738"/>
            <a:ext cx="8548253" cy="10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rgbClr val="080808"/>
                </a:solidFill>
              </a:rPr>
              <a:t>Why Virtualization?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D062-9866-4A70-9E80-DD09327E3125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A5AB4E1-735D-4A18-9482-29BF43EB3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127935"/>
              </p:ext>
            </p:extLst>
          </p:nvPr>
        </p:nvGraphicFramePr>
        <p:xfrm>
          <a:off x="374073" y="136524"/>
          <a:ext cx="8506691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31C-B746-427B-9469-515AC116A10F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1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A5AB4E1-735D-4A18-9482-29BF43EB3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702188"/>
              </p:ext>
            </p:extLst>
          </p:nvPr>
        </p:nvGraphicFramePr>
        <p:xfrm>
          <a:off x="138544" y="136524"/>
          <a:ext cx="8645237" cy="65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ED7D-5CA7-450A-B6A9-949401E5A971}" type="datetime1">
              <a:rPr lang="en-US" smtClean="0">
                <a:solidFill>
                  <a:schemeClr val="tx1"/>
                </a:solidFill>
              </a:rPr>
              <a:t>11/13/2024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5389</TotalTime>
  <Words>2624</Words>
  <Application>Microsoft Office PowerPoint</Application>
  <PresentationFormat>On-screen Show (4:3)</PresentationFormat>
  <Paragraphs>370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Office Theme</vt:lpstr>
      <vt:lpstr>PowerPoint Presentation</vt:lpstr>
      <vt:lpstr> 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Translation of Guest OS Requests Using a VMM</vt:lpstr>
      <vt:lpstr>PowerPoint Presentation</vt:lpstr>
      <vt:lpstr>PowerPoint Presentation</vt:lpstr>
      <vt:lpstr>CPU, Memory, and I/O Virtualization </vt:lpstr>
      <vt:lpstr>CPU Virtualization </vt:lpstr>
      <vt:lpstr>CPU Virtualization </vt:lpstr>
      <vt:lpstr>CPU Virtualization </vt:lpstr>
      <vt:lpstr>CPU Virtualization </vt:lpstr>
      <vt:lpstr>Memory Virtualization</vt:lpstr>
      <vt:lpstr>Memory Virtualization</vt:lpstr>
      <vt:lpstr>Memory Virtualization</vt:lpstr>
      <vt:lpstr> I/O Virtualization</vt:lpstr>
      <vt:lpstr> I/O Virtualization</vt:lpstr>
      <vt:lpstr> I/O Virtualization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Abebaw</dc:creator>
  <cp:lastModifiedBy>Abebaw</cp:lastModifiedBy>
  <cp:revision>380</cp:revision>
  <dcterms:created xsi:type="dcterms:W3CDTF">2024-10-16T07:47:26Z</dcterms:created>
  <dcterms:modified xsi:type="dcterms:W3CDTF">2024-11-13T06:19:56Z</dcterms:modified>
</cp:coreProperties>
</file>