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56" r:id="rId2"/>
    <p:sldId id="322" r:id="rId3"/>
    <p:sldId id="257" r:id="rId4"/>
    <p:sldId id="258" r:id="rId5"/>
    <p:sldId id="259" r:id="rId6"/>
    <p:sldId id="260" r:id="rId7"/>
    <p:sldId id="291" r:id="rId8"/>
    <p:sldId id="292" r:id="rId9"/>
    <p:sldId id="26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7" r:id="rId33"/>
    <p:sldId id="318" r:id="rId34"/>
    <p:sldId id="353" r:id="rId35"/>
    <p:sldId id="324" r:id="rId36"/>
    <p:sldId id="325" r:id="rId37"/>
    <p:sldId id="326" r:id="rId38"/>
    <p:sldId id="327" r:id="rId39"/>
    <p:sldId id="328" r:id="rId40"/>
    <p:sldId id="329" r:id="rId41"/>
    <p:sldId id="338" r:id="rId42"/>
    <p:sldId id="330" r:id="rId43"/>
    <p:sldId id="331" r:id="rId44"/>
    <p:sldId id="332" r:id="rId45"/>
    <p:sldId id="340" r:id="rId46"/>
    <p:sldId id="341" r:id="rId47"/>
    <p:sldId id="339" r:id="rId48"/>
    <p:sldId id="354" r:id="rId49"/>
    <p:sldId id="335" r:id="rId50"/>
    <p:sldId id="336" r:id="rId51"/>
    <p:sldId id="337" r:id="rId52"/>
    <p:sldId id="342" r:id="rId53"/>
    <p:sldId id="343" r:id="rId54"/>
    <p:sldId id="344" r:id="rId55"/>
    <p:sldId id="345" r:id="rId56"/>
    <p:sldId id="350" r:id="rId57"/>
    <p:sldId id="355" r:id="rId58"/>
    <p:sldId id="351" r:id="rId59"/>
    <p:sldId id="352" r:id="rId60"/>
    <p:sldId id="346" r:id="rId61"/>
    <p:sldId id="35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50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5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FE4F99-46CE-4C48-80F5-C3EB233BE895}" type="doc">
      <dgm:prSet loTypeId="urn:microsoft.com/office/officeart/2005/8/layout/vList4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838C3FF-529F-4E1E-A881-488E6AE1594A}">
      <dgm:prSet custT="1"/>
      <dgm:spPr/>
      <dgm:t>
        <a:bodyPr/>
        <a:lstStyle/>
        <a:p>
          <a:pPr algn="just"/>
          <a:r>
            <a: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Generic cloud architecture </a:t>
          </a:r>
        </a:p>
      </dgm:t>
    </dgm:pt>
    <dgm:pt modelId="{6DFD7AB2-58E9-4877-929C-3D9B1A735643}" type="parTrans" cxnId="{CC2EA179-B260-46B9-83CD-D96E1B256458}">
      <dgm:prSet/>
      <dgm:spPr/>
      <dgm:t>
        <a:bodyPr/>
        <a:lstStyle/>
        <a:p>
          <a:endParaRPr lang="en-US"/>
        </a:p>
      </dgm:t>
    </dgm:pt>
    <dgm:pt modelId="{60C34373-1FA2-4802-A7C0-22404A5E6A36}" type="sibTrans" cxnId="{CC2EA179-B260-46B9-83CD-D96E1B256458}">
      <dgm:prSet/>
      <dgm:spPr/>
      <dgm:t>
        <a:bodyPr/>
        <a:lstStyle/>
        <a:p>
          <a:endParaRPr lang="en-US"/>
        </a:p>
      </dgm:t>
    </dgm:pt>
    <dgm:pt modelId="{D238A3A0-ABFC-4B0A-AE2A-790D61C4C385}">
      <dgm:prSet custT="1"/>
      <dgm:spPr/>
      <dgm:t>
        <a:bodyPr/>
        <a:lstStyle/>
        <a:p>
          <a:pPr algn="just"/>
          <a:r>
            <a: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Layered Cloud Architecture</a:t>
          </a:r>
        </a:p>
      </dgm:t>
    </dgm:pt>
    <dgm:pt modelId="{F6EC7B54-4E12-4943-9D99-5096464B9453}" type="parTrans" cxnId="{E661334D-7D01-4F89-A535-E1D026C30AE9}">
      <dgm:prSet/>
      <dgm:spPr/>
      <dgm:t>
        <a:bodyPr/>
        <a:lstStyle/>
        <a:p>
          <a:endParaRPr lang="en-US"/>
        </a:p>
      </dgm:t>
    </dgm:pt>
    <dgm:pt modelId="{10F734C4-202C-45E3-A77D-90E14A81B787}" type="sibTrans" cxnId="{E661334D-7D01-4F89-A535-E1D026C30AE9}">
      <dgm:prSet/>
      <dgm:spPr/>
      <dgm:t>
        <a:bodyPr/>
        <a:lstStyle/>
        <a:p>
          <a:endParaRPr lang="en-US"/>
        </a:p>
      </dgm:t>
    </dgm:pt>
    <dgm:pt modelId="{E69A9D62-5630-4C8D-89E0-717F67D74B71}">
      <dgm:prSet custT="1"/>
      <dgm:spPr/>
      <dgm:t>
        <a:bodyPr/>
        <a:lstStyle/>
        <a:p>
          <a:pPr algn="just"/>
          <a:r>
            <a: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Architectural Design Challenges </a:t>
          </a:r>
          <a:r>
            <a: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C2A11D97-DD87-4F41-83E8-10657C8DAB7D}" type="parTrans" cxnId="{171452C8-CCC7-4A64-A276-18FCED9712AF}">
      <dgm:prSet/>
      <dgm:spPr/>
      <dgm:t>
        <a:bodyPr/>
        <a:lstStyle/>
        <a:p>
          <a:endParaRPr lang="en-US"/>
        </a:p>
      </dgm:t>
    </dgm:pt>
    <dgm:pt modelId="{F720CB66-914B-4A93-98C1-9B9E1ED30057}" type="sibTrans" cxnId="{171452C8-CCC7-4A64-A276-18FCED9712AF}">
      <dgm:prSet/>
      <dgm:spPr/>
      <dgm:t>
        <a:bodyPr/>
        <a:lstStyle/>
        <a:p>
          <a:endParaRPr lang="en-US"/>
        </a:p>
      </dgm:t>
    </dgm:pt>
    <dgm:pt modelId="{3C4D6AFA-2600-4489-832D-B799CC3E3EEC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 Cloud Resource Management </a:t>
          </a:r>
        </a:p>
      </dgm:t>
    </dgm:pt>
    <dgm:pt modelId="{E80BBE5F-C089-42E0-8023-FF5069601CB9}" type="parTrans" cxnId="{5EC71FD2-03FE-4F9D-97C0-656E7A447DEA}">
      <dgm:prSet/>
      <dgm:spPr/>
      <dgm:t>
        <a:bodyPr/>
        <a:lstStyle/>
        <a:p>
          <a:endParaRPr lang="en-US"/>
        </a:p>
      </dgm:t>
    </dgm:pt>
    <dgm:pt modelId="{7E7A8EF3-29F9-4BD8-A0F0-C4B8E0BDB40D}" type="sibTrans" cxnId="{5EC71FD2-03FE-4F9D-97C0-656E7A447DEA}">
      <dgm:prSet/>
      <dgm:spPr/>
      <dgm:t>
        <a:bodyPr/>
        <a:lstStyle/>
        <a:p>
          <a:endParaRPr lang="en-US"/>
        </a:p>
      </dgm:t>
    </dgm:pt>
    <dgm:pt modelId="{64B51769-B465-4A34-B962-C114345659B3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Provisioning and Platform Deployment</a:t>
          </a:r>
        </a:p>
      </dgm:t>
    </dgm:pt>
    <dgm:pt modelId="{EEDA781D-0A39-4DAA-B532-CB6E7152B11A}" type="parTrans" cxnId="{EC6C0BCE-DE58-4445-9B2E-8BBE5287E126}">
      <dgm:prSet/>
      <dgm:spPr/>
      <dgm:t>
        <a:bodyPr/>
        <a:lstStyle/>
        <a:p>
          <a:endParaRPr lang="en-US"/>
        </a:p>
      </dgm:t>
    </dgm:pt>
    <dgm:pt modelId="{1B65F258-61BF-4ACB-AA81-D2FC8539C19F}" type="sibTrans" cxnId="{EC6C0BCE-DE58-4445-9B2E-8BBE5287E126}">
      <dgm:prSet/>
      <dgm:spPr/>
      <dgm:t>
        <a:bodyPr/>
        <a:lstStyle/>
        <a:p>
          <a:endParaRPr lang="en-US"/>
        </a:p>
      </dgm:t>
    </dgm:pt>
    <dgm:pt modelId="{7650D5DE-FA81-45FC-90D8-A8C761526A46}">
      <dgm:prSet custT="1"/>
      <dgm:spPr/>
      <dgm:t>
        <a:bodyPr/>
        <a:lstStyle/>
        <a:p>
          <a:pPr algn="just"/>
          <a:r>
            <a:rPr lang="en-US" sz="2400" b="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provisioning methods</a:t>
          </a:r>
        </a:p>
      </dgm:t>
    </dgm:pt>
    <dgm:pt modelId="{4D99C1CF-63C9-4897-B61B-99E6C4E080A4}" type="parTrans" cxnId="{46825026-8B09-45F1-8427-C59BCDB3F00A}">
      <dgm:prSet/>
      <dgm:spPr/>
      <dgm:t>
        <a:bodyPr/>
        <a:lstStyle/>
        <a:p>
          <a:endParaRPr lang="en-US"/>
        </a:p>
      </dgm:t>
    </dgm:pt>
    <dgm:pt modelId="{55722016-1C88-4953-855E-75E71F98D672}" type="sibTrans" cxnId="{46825026-8B09-45F1-8427-C59BCDB3F00A}">
      <dgm:prSet/>
      <dgm:spPr/>
      <dgm:t>
        <a:bodyPr/>
        <a:lstStyle/>
        <a:p>
          <a:endParaRPr lang="en-US"/>
        </a:p>
      </dgm:t>
    </dgm:pt>
    <dgm:pt modelId="{98B0CA5E-1B39-4CF8-8965-0FC9E7CF9284}">
      <dgm:prSet custT="1"/>
      <dgm:spPr/>
      <dgm:t>
        <a:bodyPr/>
        <a:lstStyle/>
        <a:p>
          <a:endParaRPr lang="en-US" sz="2400" b="1" dirty="0">
            <a:solidFill>
              <a:srgbClr val="9900C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2400" b="1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Global Exchange of Cloud Resources</a:t>
          </a:r>
          <a:br>
            <a:rPr lang="en-US" sz="2400" b="1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2400" b="1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2400" b="1" dirty="0">
            <a:solidFill>
              <a:srgbClr val="9900C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48D952-93BB-4CC5-92D1-BAD9FC6F6CD8}" type="parTrans" cxnId="{8F6DF95D-9BD7-43B5-8B36-C919D3749AD6}">
      <dgm:prSet/>
      <dgm:spPr/>
      <dgm:t>
        <a:bodyPr/>
        <a:lstStyle/>
        <a:p>
          <a:endParaRPr lang="en-US"/>
        </a:p>
      </dgm:t>
    </dgm:pt>
    <dgm:pt modelId="{68B12A2E-DAA3-406E-9E4F-43600513D1C5}" type="sibTrans" cxnId="{8F6DF95D-9BD7-43B5-8B36-C919D3749AD6}">
      <dgm:prSet/>
      <dgm:spPr/>
      <dgm:t>
        <a:bodyPr/>
        <a:lstStyle/>
        <a:p>
          <a:endParaRPr lang="en-US"/>
        </a:p>
      </dgm:t>
    </dgm:pt>
    <dgm:pt modelId="{080FCD9B-98DB-42F7-952C-6C4D6383F8B4}" type="pres">
      <dgm:prSet presAssocID="{FAFE4F99-46CE-4C48-80F5-C3EB233BE895}" presName="linear" presStyleCnt="0">
        <dgm:presLayoutVars>
          <dgm:dir/>
          <dgm:resizeHandles val="exact"/>
        </dgm:presLayoutVars>
      </dgm:prSet>
      <dgm:spPr/>
    </dgm:pt>
    <dgm:pt modelId="{31EDF367-461D-4E06-A7E0-0E2AE6E6BD73}" type="pres">
      <dgm:prSet presAssocID="{D838C3FF-529F-4E1E-A881-488E6AE1594A}" presName="comp" presStyleCnt="0"/>
      <dgm:spPr/>
    </dgm:pt>
    <dgm:pt modelId="{CCEFD03A-D45C-492E-8E52-12E6190298EC}" type="pres">
      <dgm:prSet presAssocID="{D838C3FF-529F-4E1E-A881-488E6AE1594A}" presName="box" presStyleLbl="node1" presStyleIdx="0" presStyleCnt="6"/>
      <dgm:spPr/>
    </dgm:pt>
    <dgm:pt modelId="{A30A6C32-B01A-4696-9B4C-459283415B26}" type="pres">
      <dgm:prSet presAssocID="{D838C3FF-529F-4E1E-A881-488E6AE1594A}" presName="img" presStyleLbl="fgImgPlace1" presStyleIdx="0" presStyleCnt="6" custScaleX="55735" custScaleY="8620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4EC6BDF4-1016-415A-8D82-CE3BC69E11CB}" type="pres">
      <dgm:prSet presAssocID="{D838C3FF-529F-4E1E-A881-488E6AE1594A}" presName="text" presStyleLbl="node1" presStyleIdx="0" presStyleCnt="6">
        <dgm:presLayoutVars>
          <dgm:bulletEnabled val="1"/>
        </dgm:presLayoutVars>
      </dgm:prSet>
      <dgm:spPr/>
    </dgm:pt>
    <dgm:pt modelId="{37B3D460-DFC1-4D56-A2DC-91963DA80F29}" type="pres">
      <dgm:prSet presAssocID="{60C34373-1FA2-4802-A7C0-22404A5E6A36}" presName="spacer" presStyleCnt="0"/>
      <dgm:spPr/>
    </dgm:pt>
    <dgm:pt modelId="{DD016E82-8304-4F72-BC4B-B2E53E440649}" type="pres">
      <dgm:prSet presAssocID="{D238A3A0-ABFC-4B0A-AE2A-790D61C4C385}" presName="comp" presStyleCnt="0"/>
      <dgm:spPr/>
    </dgm:pt>
    <dgm:pt modelId="{0A4EEDC8-53B4-4F80-8859-D70D63FF14CC}" type="pres">
      <dgm:prSet presAssocID="{D238A3A0-ABFC-4B0A-AE2A-790D61C4C385}" presName="box" presStyleLbl="node1" presStyleIdx="1" presStyleCnt="6"/>
      <dgm:spPr/>
    </dgm:pt>
    <dgm:pt modelId="{3C474041-F5D6-4715-87B1-4C437FCBA234}" type="pres">
      <dgm:prSet presAssocID="{D238A3A0-ABFC-4B0A-AE2A-790D61C4C385}" presName="img" presStyleLbl="fgImgPlace1" presStyleIdx="1" presStyleCnt="6" custScaleX="68638" custScaleY="849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732FBC69-4CCE-4B04-9FEC-10D2DBF9B020}" type="pres">
      <dgm:prSet presAssocID="{D238A3A0-ABFC-4B0A-AE2A-790D61C4C385}" presName="text" presStyleLbl="node1" presStyleIdx="1" presStyleCnt="6">
        <dgm:presLayoutVars>
          <dgm:bulletEnabled val="1"/>
        </dgm:presLayoutVars>
      </dgm:prSet>
      <dgm:spPr/>
    </dgm:pt>
    <dgm:pt modelId="{79E61A64-CF97-4E45-A253-D86F37F090B6}" type="pres">
      <dgm:prSet presAssocID="{10F734C4-202C-45E3-A77D-90E14A81B787}" presName="spacer" presStyleCnt="0"/>
      <dgm:spPr/>
    </dgm:pt>
    <dgm:pt modelId="{E7C7BADC-F91B-4CE7-978C-11B43B5EDFFD}" type="pres">
      <dgm:prSet presAssocID="{E69A9D62-5630-4C8D-89E0-717F67D74B71}" presName="comp" presStyleCnt="0"/>
      <dgm:spPr/>
    </dgm:pt>
    <dgm:pt modelId="{DAAD6A63-3062-4279-8E4C-9C61C982CFBF}" type="pres">
      <dgm:prSet presAssocID="{E69A9D62-5630-4C8D-89E0-717F67D74B71}" presName="box" presStyleLbl="node1" presStyleIdx="2" presStyleCnt="6"/>
      <dgm:spPr/>
    </dgm:pt>
    <dgm:pt modelId="{31171EA1-5FB6-4CCC-AF82-4D542767789E}" type="pres">
      <dgm:prSet presAssocID="{E69A9D62-5630-4C8D-89E0-717F67D74B71}" presName="img" presStyleLbl="fgImgPlace1" presStyleIdx="2" presStyleCnt="6" custScaleX="65412" custScaleY="969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D77E9A30-49A6-4F5F-9E5E-FEAC56173B32}" type="pres">
      <dgm:prSet presAssocID="{E69A9D62-5630-4C8D-89E0-717F67D74B71}" presName="text" presStyleLbl="node1" presStyleIdx="2" presStyleCnt="6">
        <dgm:presLayoutVars>
          <dgm:bulletEnabled val="1"/>
        </dgm:presLayoutVars>
      </dgm:prSet>
      <dgm:spPr/>
    </dgm:pt>
    <dgm:pt modelId="{9792AD5B-1DCE-4FA8-B9B3-2DEED3AD2AB9}" type="pres">
      <dgm:prSet presAssocID="{F720CB66-914B-4A93-98C1-9B9E1ED30057}" presName="spacer" presStyleCnt="0"/>
      <dgm:spPr/>
    </dgm:pt>
    <dgm:pt modelId="{F8DA9B30-6456-4332-98FD-C6C5DFA82BEE}" type="pres">
      <dgm:prSet presAssocID="{3C4D6AFA-2600-4489-832D-B799CC3E3EEC}" presName="comp" presStyleCnt="0"/>
      <dgm:spPr/>
    </dgm:pt>
    <dgm:pt modelId="{9CA8E717-BEE8-47CD-9CAC-8873ED74443E}" type="pres">
      <dgm:prSet presAssocID="{3C4D6AFA-2600-4489-832D-B799CC3E3EEC}" presName="box" presStyleLbl="node1" presStyleIdx="3" presStyleCnt="6"/>
      <dgm:spPr/>
    </dgm:pt>
    <dgm:pt modelId="{E8B1BB95-0131-48FD-A0DA-00BDD69515B7}" type="pres">
      <dgm:prSet presAssocID="{3C4D6AFA-2600-4489-832D-B799CC3E3EEC}" presName="img" presStyleLbl="fgImgPlace1" presStyleIdx="3" presStyleCnt="6" custScaleX="63799" custScaleY="810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FD029D78-10D2-4D38-A4FA-8EFC5E483206}" type="pres">
      <dgm:prSet presAssocID="{3C4D6AFA-2600-4489-832D-B799CC3E3EEC}" presName="text" presStyleLbl="node1" presStyleIdx="3" presStyleCnt="6">
        <dgm:presLayoutVars>
          <dgm:bulletEnabled val="1"/>
        </dgm:presLayoutVars>
      </dgm:prSet>
      <dgm:spPr/>
    </dgm:pt>
    <dgm:pt modelId="{5E5459F8-C031-40D0-962E-84C4A86EA661}" type="pres">
      <dgm:prSet presAssocID="{7E7A8EF3-29F9-4BD8-A0F0-C4B8E0BDB40D}" presName="spacer" presStyleCnt="0"/>
      <dgm:spPr/>
    </dgm:pt>
    <dgm:pt modelId="{F8B9D603-7A64-45C8-8DAD-33EF40104F95}" type="pres">
      <dgm:prSet presAssocID="{64B51769-B465-4A34-B962-C114345659B3}" presName="comp" presStyleCnt="0"/>
      <dgm:spPr/>
    </dgm:pt>
    <dgm:pt modelId="{556E79F8-BFAD-4B3B-8402-400466547D5F}" type="pres">
      <dgm:prSet presAssocID="{64B51769-B465-4A34-B962-C114345659B3}" presName="box" presStyleLbl="node1" presStyleIdx="4" presStyleCnt="6"/>
      <dgm:spPr/>
    </dgm:pt>
    <dgm:pt modelId="{34A3AA5F-E872-4EA5-97C1-07F7C38D62CF}" type="pres">
      <dgm:prSet presAssocID="{64B51769-B465-4A34-B962-C114345659B3}" presName="img" presStyleLbl="fgImgPlace1" presStyleIdx="4" presStyleCnt="6" custScaleX="68638" custScaleY="1133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629CD740-2E07-4FF8-86FD-0AB05441D7A6}" type="pres">
      <dgm:prSet presAssocID="{64B51769-B465-4A34-B962-C114345659B3}" presName="text" presStyleLbl="node1" presStyleIdx="4" presStyleCnt="6">
        <dgm:presLayoutVars>
          <dgm:bulletEnabled val="1"/>
        </dgm:presLayoutVars>
      </dgm:prSet>
      <dgm:spPr/>
    </dgm:pt>
    <dgm:pt modelId="{B228E35F-D3BF-4766-BA5E-C53C467D29EF}" type="pres">
      <dgm:prSet presAssocID="{1B65F258-61BF-4ACB-AA81-D2FC8539C19F}" presName="spacer" presStyleCnt="0"/>
      <dgm:spPr/>
    </dgm:pt>
    <dgm:pt modelId="{43D489BA-726A-4AB1-BEAE-59C0A9129856}" type="pres">
      <dgm:prSet presAssocID="{98B0CA5E-1B39-4CF8-8965-0FC9E7CF9284}" presName="comp" presStyleCnt="0"/>
      <dgm:spPr/>
    </dgm:pt>
    <dgm:pt modelId="{7AC44058-0066-4FF1-BB10-1206274075C4}" type="pres">
      <dgm:prSet presAssocID="{98B0CA5E-1B39-4CF8-8965-0FC9E7CF9284}" presName="box" presStyleLbl="node1" presStyleIdx="5" presStyleCnt="6"/>
      <dgm:spPr/>
    </dgm:pt>
    <dgm:pt modelId="{80BFE1A1-3A87-424E-A423-EA8E49D7B40E}" type="pres">
      <dgm:prSet presAssocID="{98B0CA5E-1B39-4CF8-8965-0FC9E7CF9284}" presName="img" presStyleLbl="fgImgPlace1" presStyleIdx="5" presStyleCnt="6" custScaleX="60573" custScaleY="1055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9C306551-2B01-4CD6-BFBE-58F6979F9515}" type="pres">
      <dgm:prSet presAssocID="{98B0CA5E-1B39-4CF8-8965-0FC9E7CF9284}" presName="text" presStyleLbl="node1" presStyleIdx="5" presStyleCnt="6">
        <dgm:presLayoutVars>
          <dgm:bulletEnabled val="1"/>
        </dgm:presLayoutVars>
      </dgm:prSet>
      <dgm:spPr/>
    </dgm:pt>
  </dgm:ptLst>
  <dgm:cxnLst>
    <dgm:cxn modelId="{A7561908-87EE-4C45-B4D1-9682966E1BE6}" type="presOf" srcId="{E69A9D62-5630-4C8D-89E0-717F67D74B71}" destId="{D77E9A30-49A6-4F5F-9E5E-FEAC56173B32}" srcOrd="1" destOrd="0" presId="urn:microsoft.com/office/officeart/2005/8/layout/vList4"/>
    <dgm:cxn modelId="{FACB5517-F4E7-486E-8D6C-8135A3A58D96}" type="presOf" srcId="{D238A3A0-ABFC-4B0A-AE2A-790D61C4C385}" destId="{732FBC69-4CCE-4B04-9FEC-10D2DBF9B020}" srcOrd="1" destOrd="0" presId="urn:microsoft.com/office/officeart/2005/8/layout/vList4"/>
    <dgm:cxn modelId="{E0A8F225-F7CF-4653-B201-5C9C64DAEB3E}" type="presOf" srcId="{E69A9D62-5630-4C8D-89E0-717F67D74B71}" destId="{DAAD6A63-3062-4279-8E4C-9C61C982CFBF}" srcOrd="0" destOrd="0" presId="urn:microsoft.com/office/officeart/2005/8/layout/vList4"/>
    <dgm:cxn modelId="{46825026-8B09-45F1-8427-C59BCDB3F00A}" srcId="{64B51769-B465-4A34-B962-C114345659B3}" destId="{7650D5DE-FA81-45FC-90D8-A8C761526A46}" srcOrd="0" destOrd="0" parTransId="{4D99C1CF-63C9-4897-B61B-99E6C4E080A4}" sibTransId="{55722016-1C88-4953-855E-75E71F98D672}"/>
    <dgm:cxn modelId="{1957E33C-8AD0-4BCC-94A4-6AB0F6A9DE97}" type="presOf" srcId="{D838C3FF-529F-4E1E-A881-488E6AE1594A}" destId="{4EC6BDF4-1016-415A-8D82-CE3BC69E11CB}" srcOrd="1" destOrd="0" presId="urn:microsoft.com/office/officeart/2005/8/layout/vList4"/>
    <dgm:cxn modelId="{2A3A5B3E-8F3A-4FC7-83D3-E81048E1D939}" type="presOf" srcId="{64B51769-B465-4A34-B962-C114345659B3}" destId="{629CD740-2E07-4FF8-86FD-0AB05441D7A6}" srcOrd="1" destOrd="0" presId="urn:microsoft.com/office/officeart/2005/8/layout/vList4"/>
    <dgm:cxn modelId="{8F6DF95D-9BD7-43B5-8B36-C919D3749AD6}" srcId="{FAFE4F99-46CE-4C48-80F5-C3EB233BE895}" destId="{98B0CA5E-1B39-4CF8-8965-0FC9E7CF9284}" srcOrd="5" destOrd="0" parTransId="{4948D952-93BB-4CC5-92D1-BAD9FC6F6CD8}" sibTransId="{68B12A2E-DAA3-406E-9E4F-43600513D1C5}"/>
    <dgm:cxn modelId="{393B2E65-2FA2-446B-A1A3-040E0A7CCBBF}" type="presOf" srcId="{7650D5DE-FA81-45FC-90D8-A8C761526A46}" destId="{629CD740-2E07-4FF8-86FD-0AB05441D7A6}" srcOrd="1" destOrd="1" presId="urn:microsoft.com/office/officeart/2005/8/layout/vList4"/>
    <dgm:cxn modelId="{52EA6F6C-C317-4275-8B87-BA4343310C62}" type="presOf" srcId="{3C4D6AFA-2600-4489-832D-B799CC3E3EEC}" destId="{FD029D78-10D2-4D38-A4FA-8EFC5E483206}" srcOrd="1" destOrd="0" presId="urn:microsoft.com/office/officeart/2005/8/layout/vList4"/>
    <dgm:cxn modelId="{E661334D-7D01-4F89-A535-E1D026C30AE9}" srcId="{FAFE4F99-46CE-4C48-80F5-C3EB233BE895}" destId="{D238A3A0-ABFC-4B0A-AE2A-790D61C4C385}" srcOrd="1" destOrd="0" parTransId="{F6EC7B54-4E12-4943-9D99-5096464B9453}" sibTransId="{10F734C4-202C-45E3-A77D-90E14A81B787}"/>
    <dgm:cxn modelId="{DEC8024E-7A79-4407-8465-2E324EBE230C}" type="presOf" srcId="{64B51769-B465-4A34-B962-C114345659B3}" destId="{556E79F8-BFAD-4B3B-8402-400466547D5F}" srcOrd="0" destOrd="0" presId="urn:microsoft.com/office/officeart/2005/8/layout/vList4"/>
    <dgm:cxn modelId="{569BF451-00A0-49B7-B036-20348782CF3B}" type="presOf" srcId="{98B0CA5E-1B39-4CF8-8965-0FC9E7CF9284}" destId="{9C306551-2B01-4CD6-BFBE-58F6979F9515}" srcOrd="1" destOrd="0" presId="urn:microsoft.com/office/officeart/2005/8/layout/vList4"/>
    <dgm:cxn modelId="{63F27659-3F04-43FE-BA33-3972F5EA0F1D}" type="presOf" srcId="{7650D5DE-FA81-45FC-90D8-A8C761526A46}" destId="{556E79F8-BFAD-4B3B-8402-400466547D5F}" srcOrd="0" destOrd="1" presId="urn:microsoft.com/office/officeart/2005/8/layout/vList4"/>
    <dgm:cxn modelId="{CC2EA179-B260-46B9-83CD-D96E1B256458}" srcId="{FAFE4F99-46CE-4C48-80F5-C3EB233BE895}" destId="{D838C3FF-529F-4E1E-A881-488E6AE1594A}" srcOrd="0" destOrd="0" parTransId="{6DFD7AB2-58E9-4877-929C-3D9B1A735643}" sibTransId="{60C34373-1FA2-4802-A7C0-22404A5E6A36}"/>
    <dgm:cxn modelId="{763DE7B8-1A35-403C-9C5E-F651EECA119C}" type="presOf" srcId="{D838C3FF-529F-4E1E-A881-488E6AE1594A}" destId="{CCEFD03A-D45C-492E-8E52-12E6190298EC}" srcOrd="0" destOrd="0" presId="urn:microsoft.com/office/officeart/2005/8/layout/vList4"/>
    <dgm:cxn modelId="{01589CBE-5520-4B10-9E63-558E796894BC}" type="presOf" srcId="{98B0CA5E-1B39-4CF8-8965-0FC9E7CF9284}" destId="{7AC44058-0066-4FF1-BB10-1206274075C4}" srcOrd="0" destOrd="0" presId="urn:microsoft.com/office/officeart/2005/8/layout/vList4"/>
    <dgm:cxn modelId="{DA8398C2-3ED7-4958-A8F4-ACDC7D69140E}" type="presOf" srcId="{3C4D6AFA-2600-4489-832D-B799CC3E3EEC}" destId="{9CA8E717-BEE8-47CD-9CAC-8873ED74443E}" srcOrd="0" destOrd="0" presId="urn:microsoft.com/office/officeart/2005/8/layout/vList4"/>
    <dgm:cxn modelId="{171452C8-CCC7-4A64-A276-18FCED9712AF}" srcId="{FAFE4F99-46CE-4C48-80F5-C3EB233BE895}" destId="{E69A9D62-5630-4C8D-89E0-717F67D74B71}" srcOrd="2" destOrd="0" parTransId="{C2A11D97-DD87-4F41-83E8-10657C8DAB7D}" sibTransId="{F720CB66-914B-4A93-98C1-9B9E1ED30057}"/>
    <dgm:cxn modelId="{EC6C0BCE-DE58-4445-9B2E-8BBE5287E126}" srcId="{FAFE4F99-46CE-4C48-80F5-C3EB233BE895}" destId="{64B51769-B465-4A34-B962-C114345659B3}" srcOrd="4" destOrd="0" parTransId="{EEDA781D-0A39-4DAA-B532-CB6E7152B11A}" sibTransId="{1B65F258-61BF-4ACB-AA81-D2FC8539C19F}"/>
    <dgm:cxn modelId="{5EC71FD2-03FE-4F9D-97C0-656E7A447DEA}" srcId="{FAFE4F99-46CE-4C48-80F5-C3EB233BE895}" destId="{3C4D6AFA-2600-4489-832D-B799CC3E3EEC}" srcOrd="3" destOrd="0" parTransId="{E80BBE5F-C089-42E0-8023-FF5069601CB9}" sibTransId="{7E7A8EF3-29F9-4BD8-A0F0-C4B8E0BDB40D}"/>
    <dgm:cxn modelId="{ECEAD2D7-CE38-443E-8A0D-C23E188EE609}" type="presOf" srcId="{FAFE4F99-46CE-4C48-80F5-C3EB233BE895}" destId="{080FCD9B-98DB-42F7-952C-6C4D6383F8B4}" srcOrd="0" destOrd="0" presId="urn:microsoft.com/office/officeart/2005/8/layout/vList4"/>
    <dgm:cxn modelId="{2383D8FD-3E11-4D3E-A9A5-1304D1389B86}" type="presOf" srcId="{D238A3A0-ABFC-4B0A-AE2A-790D61C4C385}" destId="{0A4EEDC8-53B4-4F80-8859-D70D63FF14CC}" srcOrd="0" destOrd="0" presId="urn:microsoft.com/office/officeart/2005/8/layout/vList4"/>
    <dgm:cxn modelId="{C72A9CE9-73CD-40D4-BDB8-0D745F7457D2}" type="presParOf" srcId="{080FCD9B-98DB-42F7-952C-6C4D6383F8B4}" destId="{31EDF367-461D-4E06-A7E0-0E2AE6E6BD73}" srcOrd="0" destOrd="0" presId="urn:microsoft.com/office/officeart/2005/8/layout/vList4"/>
    <dgm:cxn modelId="{E44DE964-345D-4BED-AC16-AB76F45C7047}" type="presParOf" srcId="{31EDF367-461D-4E06-A7E0-0E2AE6E6BD73}" destId="{CCEFD03A-D45C-492E-8E52-12E6190298EC}" srcOrd="0" destOrd="0" presId="urn:microsoft.com/office/officeart/2005/8/layout/vList4"/>
    <dgm:cxn modelId="{1D87E461-411D-4F35-B6E0-80563E6181A9}" type="presParOf" srcId="{31EDF367-461D-4E06-A7E0-0E2AE6E6BD73}" destId="{A30A6C32-B01A-4696-9B4C-459283415B26}" srcOrd="1" destOrd="0" presId="urn:microsoft.com/office/officeart/2005/8/layout/vList4"/>
    <dgm:cxn modelId="{9CEA5E3B-1A73-4246-A1FC-0F5D4969FBFD}" type="presParOf" srcId="{31EDF367-461D-4E06-A7E0-0E2AE6E6BD73}" destId="{4EC6BDF4-1016-415A-8D82-CE3BC69E11CB}" srcOrd="2" destOrd="0" presId="urn:microsoft.com/office/officeart/2005/8/layout/vList4"/>
    <dgm:cxn modelId="{68DDE20F-C358-47A2-85F8-5F84B1CC028D}" type="presParOf" srcId="{080FCD9B-98DB-42F7-952C-6C4D6383F8B4}" destId="{37B3D460-DFC1-4D56-A2DC-91963DA80F29}" srcOrd="1" destOrd="0" presId="urn:microsoft.com/office/officeart/2005/8/layout/vList4"/>
    <dgm:cxn modelId="{1016898A-97EE-4097-A546-8737889AB94A}" type="presParOf" srcId="{080FCD9B-98DB-42F7-952C-6C4D6383F8B4}" destId="{DD016E82-8304-4F72-BC4B-B2E53E440649}" srcOrd="2" destOrd="0" presId="urn:microsoft.com/office/officeart/2005/8/layout/vList4"/>
    <dgm:cxn modelId="{EC1EA971-D42C-4CF6-8275-BC1D3AF355AB}" type="presParOf" srcId="{DD016E82-8304-4F72-BC4B-B2E53E440649}" destId="{0A4EEDC8-53B4-4F80-8859-D70D63FF14CC}" srcOrd="0" destOrd="0" presId="urn:microsoft.com/office/officeart/2005/8/layout/vList4"/>
    <dgm:cxn modelId="{CC32A3C8-2055-4935-95CC-01F8B9317D3E}" type="presParOf" srcId="{DD016E82-8304-4F72-BC4B-B2E53E440649}" destId="{3C474041-F5D6-4715-87B1-4C437FCBA234}" srcOrd="1" destOrd="0" presId="urn:microsoft.com/office/officeart/2005/8/layout/vList4"/>
    <dgm:cxn modelId="{97681CB2-B33E-4174-A2E3-7253193CBEFE}" type="presParOf" srcId="{DD016E82-8304-4F72-BC4B-B2E53E440649}" destId="{732FBC69-4CCE-4B04-9FEC-10D2DBF9B020}" srcOrd="2" destOrd="0" presId="urn:microsoft.com/office/officeart/2005/8/layout/vList4"/>
    <dgm:cxn modelId="{F40BB837-B2BF-40E5-9185-9A4C1102D171}" type="presParOf" srcId="{080FCD9B-98DB-42F7-952C-6C4D6383F8B4}" destId="{79E61A64-CF97-4E45-A253-D86F37F090B6}" srcOrd="3" destOrd="0" presId="urn:microsoft.com/office/officeart/2005/8/layout/vList4"/>
    <dgm:cxn modelId="{FA695BEA-D57D-4798-A4C1-E1BA6A5567FA}" type="presParOf" srcId="{080FCD9B-98DB-42F7-952C-6C4D6383F8B4}" destId="{E7C7BADC-F91B-4CE7-978C-11B43B5EDFFD}" srcOrd="4" destOrd="0" presId="urn:microsoft.com/office/officeart/2005/8/layout/vList4"/>
    <dgm:cxn modelId="{386F1B8D-17B0-4D3A-85A2-B290D6B592BB}" type="presParOf" srcId="{E7C7BADC-F91B-4CE7-978C-11B43B5EDFFD}" destId="{DAAD6A63-3062-4279-8E4C-9C61C982CFBF}" srcOrd="0" destOrd="0" presId="urn:microsoft.com/office/officeart/2005/8/layout/vList4"/>
    <dgm:cxn modelId="{8388B67C-C7E0-4E46-85E4-242D5D6B646D}" type="presParOf" srcId="{E7C7BADC-F91B-4CE7-978C-11B43B5EDFFD}" destId="{31171EA1-5FB6-4CCC-AF82-4D542767789E}" srcOrd="1" destOrd="0" presId="urn:microsoft.com/office/officeart/2005/8/layout/vList4"/>
    <dgm:cxn modelId="{63A36AF1-9A01-49B3-997F-6CFC17D77AE3}" type="presParOf" srcId="{E7C7BADC-F91B-4CE7-978C-11B43B5EDFFD}" destId="{D77E9A30-49A6-4F5F-9E5E-FEAC56173B32}" srcOrd="2" destOrd="0" presId="urn:microsoft.com/office/officeart/2005/8/layout/vList4"/>
    <dgm:cxn modelId="{BFB56F66-C253-47BB-8109-FEEDB91F2266}" type="presParOf" srcId="{080FCD9B-98DB-42F7-952C-6C4D6383F8B4}" destId="{9792AD5B-1DCE-4FA8-B9B3-2DEED3AD2AB9}" srcOrd="5" destOrd="0" presId="urn:microsoft.com/office/officeart/2005/8/layout/vList4"/>
    <dgm:cxn modelId="{7365B944-BD48-481D-BD6A-F27696BA80D7}" type="presParOf" srcId="{080FCD9B-98DB-42F7-952C-6C4D6383F8B4}" destId="{F8DA9B30-6456-4332-98FD-C6C5DFA82BEE}" srcOrd="6" destOrd="0" presId="urn:microsoft.com/office/officeart/2005/8/layout/vList4"/>
    <dgm:cxn modelId="{36897869-4384-476C-B108-A0A7FF45588A}" type="presParOf" srcId="{F8DA9B30-6456-4332-98FD-C6C5DFA82BEE}" destId="{9CA8E717-BEE8-47CD-9CAC-8873ED74443E}" srcOrd="0" destOrd="0" presId="urn:microsoft.com/office/officeart/2005/8/layout/vList4"/>
    <dgm:cxn modelId="{1299408A-4334-4B5F-9F9C-EB5ECBBAE420}" type="presParOf" srcId="{F8DA9B30-6456-4332-98FD-C6C5DFA82BEE}" destId="{E8B1BB95-0131-48FD-A0DA-00BDD69515B7}" srcOrd="1" destOrd="0" presId="urn:microsoft.com/office/officeart/2005/8/layout/vList4"/>
    <dgm:cxn modelId="{0F572150-1D48-41D4-88D0-49D33D5908C1}" type="presParOf" srcId="{F8DA9B30-6456-4332-98FD-C6C5DFA82BEE}" destId="{FD029D78-10D2-4D38-A4FA-8EFC5E483206}" srcOrd="2" destOrd="0" presId="urn:microsoft.com/office/officeart/2005/8/layout/vList4"/>
    <dgm:cxn modelId="{20184DBD-314B-4067-B803-BF846BDF3934}" type="presParOf" srcId="{080FCD9B-98DB-42F7-952C-6C4D6383F8B4}" destId="{5E5459F8-C031-40D0-962E-84C4A86EA661}" srcOrd="7" destOrd="0" presId="urn:microsoft.com/office/officeart/2005/8/layout/vList4"/>
    <dgm:cxn modelId="{F311F65B-DB35-4906-9A86-D65E3B4307AE}" type="presParOf" srcId="{080FCD9B-98DB-42F7-952C-6C4D6383F8B4}" destId="{F8B9D603-7A64-45C8-8DAD-33EF40104F95}" srcOrd="8" destOrd="0" presId="urn:microsoft.com/office/officeart/2005/8/layout/vList4"/>
    <dgm:cxn modelId="{C7976E4B-9B0D-4F6B-9B89-290C006BB47D}" type="presParOf" srcId="{F8B9D603-7A64-45C8-8DAD-33EF40104F95}" destId="{556E79F8-BFAD-4B3B-8402-400466547D5F}" srcOrd="0" destOrd="0" presId="urn:microsoft.com/office/officeart/2005/8/layout/vList4"/>
    <dgm:cxn modelId="{916C2828-70E2-4A5E-80DD-F964ECA989EF}" type="presParOf" srcId="{F8B9D603-7A64-45C8-8DAD-33EF40104F95}" destId="{34A3AA5F-E872-4EA5-97C1-07F7C38D62CF}" srcOrd="1" destOrd="0" presId="urn:microsoft.com/office/officeart/2005/8/layout/vList4"/>
    <dgm:cxn modelId="{8EEDDFE6-C06D-4849-AD77-97121A4D9DE4}" type="presParOf" srcId="{F8B9D603-7A64-45C8-8DAD-33EF40104F95}" destId="{629CD740-2E07-4FF8-86FD-0AB05441D7A6}" srcOrd="2" destOrd="0" presId="urn:microsoft.com/office/officeart/2005/8/layout/vList4"/>
    <dgm:cxn modelId="{80D3F25E-663A-47B2-9615-8DA116B80C79}" type="presParOf" srcId="{080FCD9B-98DB-42F7-952C-6C4D6383F8B4}" destId="{B228E35F-D3BF-4766-BA5E-C53C467D29EF}" srcOrd="9" destOrd="0" presId="urn:microsoft.com/office/officeart/2005/8/layout/vList4"/>
    <dgm:cxn modelId="{727831F7-E967-466F-B7DF-FE48B18D2677}" type="presParOf" srcId="{080FCD9B-98DB-42F7-952C-6C4D6383F8B4}" destId="{43D489BA-726A-4AB1-BEAE-59C0A9129856}" srcOrd="10" destOrd="0" presId="urn:microsoft.com/office/officeart/2005/8/layout/vList4"/>
    <dgm:cxn modelId="{25F0B5DA-A34F-4884-BFAB-E5415141664C}" type="presParOf" srcId="{43D489BA-726A-4AB1-BEAE-59C0A9129856}" destId="{7AC44058-0066-4FF1-BB10-1206274075C4}" srcOrd="0" destOrd="0" presId="urn:microsoft.com/office/officeart/2005/8/layout/vList4"/>
    <dgm:cxn modelId="{44580C8D-958C-4E9A-9BEA-D26FF78EA5B9}" type="presParOf" srcId="{43D489BA-726A-4AB1-BEAE-59C0A9129856}" destId="{80BFE1A1-3A87-424E-A423-EA8E49D7B40E}" srcOrd="1" destOrd="0" presId="urn:microsoft.com/office/officeart/2005/8/layout/vList4"/>
    <dgm:cxn modelId="{17A37741-2955-47AE-8779-0B706221F81A}" type="presParOf" srcId="{43D489BA-726A-4AB1-BEAE-59C0A9129856}" destId="{9C306551-2B01-4CD6-BFBE-58F6979F9515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6551F2-0735-4814-BCC0-7D13FB61B1BA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BEB4654-7FB5-4F2B-AF97-B72E1C79100A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cloud platform dynamically adding or removing servers, software, and database resources as needed.</a:t>
          </a:r>
        </a:p>
      </dgm:t>
    </dgm:pt>
    <dgm:pt modelId="{C5A683B5-2847-4BBB-A675-44941133E08A}" type="parTrans" cxnId="{D1582BAF-9CE7-4308-B4D9-6F37A3303F6A}">
      <dgm:prSet/>
      <dgm:spPr/>
      <dgm:t>
        <a:bodyPr/>
        <a:lstStyle/>
        <a:p>
          <a:endParaRPr lang="en-US"/>
        </a:p>
      </dgm:t>
    </dgm:pt>
    <dgm:pt modelId="{197DBDC6-9FC6-4998-BE9D-225FE7E25BCB}" type="sibTrans" cxnId="{D1582BAF-9CE7-4308-B4D9-6F37A3303F6A}">
      <dgm:prSet/>
      <dgm:spPr/>
      <dgm:t>
        <a:bodyPr/>
        <a:lstStyle/>
        <a:p>
          <a:endParaRPr lang="en-US"/>
        </a:p>
      </dgm:t>
    </dgm:pt>
    <dgm:pt modelId="{1A22C9FA-A79F-4B7B-B749-735518D35D60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Servers in cloud can be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physical machine or VMs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5E1879D-30C3-4983-B059-5CB9180A3278}" type="parTrans" cxnId="{DD51CAA3-A6C5-4890-8D40-9DF927A90D9A}">
      <dgm:prSet/>
      <dgm:spPr/>
      <dgm:t>
        <a:bodyPr/>
        <a:lstStyle/>
        <a:p>
          <a:endParaRPr lang="en-US"/>
        </a:p>
      </dgm:t>
    </dgm:pt>
    <dgm:pt modelId="{5F9FD9A2-90CA-46FB-A21E-4536EFFAFFD1}" type="sibTrans" cxnId="{DD51CAA3-A6C5-4890-8D40-9DF927A90D9A}">
      <dgm:prSet/>
      <dgm:spPr/>
      <dgm:t>
        <a:bodyPr/>
        <a:lstStyle/>
        <a:p>
          <a:endParaRPr lang="en-US"/>
        </a:p>
      </dgm:t>
    </dgm:pt>
    <dgm:pt modelId="{49804E21-B09D-41C8-8DB0-60C0CC39F1E9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addition to the server cluster, the cloud platform demands distributed storage and accompanying services.</a:t>
          </a:r>
        </a:p>
      </dgm:t>
    </dgm:pt>
    <dgm:pt modelId="{78972277-C4A4-4FE3-B7A2-9C8CC34903F2}" type="parTrans" cxnId="{0FC18AF5-222A-46C9-9E5E-DDCE735EF028}">
      <dgm:prSet/>
      <dgm:spPr/>
      <dgm:t>
        <a:bodyPr/>
        <a:lstStyle/>
        <a:p>
          <a:endParaRPr lang="en-US"/>
        </a:p>
      </dgm:t>
    </dgm:pt>
    <dgm:pt modelId="{4F5FA874-F0F6-4953-B721-170550171536}" type="sibTrans" cxnId="{0FC18AF5-222A-46C9-9E5E-DDCE735EF028}">
      <dgm:prSet/>
      <dgm:spPr/>
      <dgm:t>
        <a:bodyPr/>
        <a:lstStyle/>
        <a:p>
          <a:endParaRPr lang="en-US"/>
        </a:p>
      </dgm:t>
    </dgm:pt>
    <dgm:pt modelId="{4DCC17AC-5F1E-4155-B0DA-D4F6D64E9188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 computing resources are stored in data centers, which are usually owned by third-party providers.</a:t>
          </a:r>
        </a:p>
      </dgm:t>
    </dgm:pt>
    <dgm:pt modelId="{AA38DCFA-9F97-4E86-8BFF-F7562523BEB3}" type="parTrans" cxnId="{E4550E4A-79D1-4F33-A59F-03717B97D3A4}">
      <dgm:prSet/>
      <dgm:spPr/>
      <dgm:t>
        <a:bodyPr/>
        <a:lstStyle/>
        <a:p>
          <a:endParaRPr lang="en-US"/>
        </a:p>
      </dgm:t>
    </dgm:pt>
    <dgm:pt modelId="{91280C7A-BB27-4B47-9F72-6A7B993B13AF}" type="sibTrans" cxnId="{E4550E4A-79D1-4F33-A59F-03717B97D3A4}">
      <dgm:prSet/>
      <dgm:spPr/>
      <dgm:t>
        <a:bodyPr/>
        <a:lstStyle/>
        <a:p>
          <a:endParaRPr lang="en-US"/>
        </a:p>
      </dgm:t>
    </dgm:pt>
    <dgm:pt modelId="{14EE7889-1790-4842-9BA4-A1DD4C30CD2B}" type="pres">
      <dgm:prSet presAssocID="{DC6551F2-0735-4814-BCC0-7D13FB61B1BA}" presName="linear" presStyleCnt="0">
        <dgm:presLayoutVars>
          <dgm:dir/>
          <dgm:resizeHandles val="exact"/>
        </dgm:presLayoutVars>
      </dgm:prSet>
      <dgm:spPr/>
    </dgm:pt>
    <dgm:pt modelId="{E058FA9E-784C-4193-8FB5-160FB955E3F2}" type="pres">
      <dgm:prSet presAssocID="{7BEB4654-7FB5-4F2B-AF97-B72E1C79100A}" presName="comp" presStyleCnt="0"/>
      <dgm:spPr/>
    </dgm:pt>
    <dgm:pt modelId="{0740F830-1C77-4897-A29E-0C8EC8412650}" type="pres">
      <dgm:prSet presAssocID="{7BEB4654-7FB5-4F2B-AF97-B72E1C79100A}" presName="box" presStyleLbl="node1" presStyleIdx="0" presStyleCnt="4"/>
      <dgm:spPr/>
    </dgm:pt>
    <dgm:pt modelId="{7EFA32D6-61D4-4AB1-9B2A-D5BE8071A8D9}" type="pres">
      <dgm:prSet presAssocID="{7BEB4654-7FB5-4F2B-AF97-B72E1C79100A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84D5B1DE-7260-4712-B665-AD928CC4F2B2}" type="pres">
      <dgm:prSet presAssocID="{7BEB4654-7FB5-4F2B-AF97-B72E1C79100A}" presName="text" presStyleLbl="node1" presStyleIdx="0" presStyleCnt="4">
        <dgm:presLayoutVars>
          <dgm:bulletEnabled val="1"/>
        </dgm:presLayoutVars>
      </dgm:prSet>
      <dgm:spPr/>
    </dgm:pt>
    <dgm:pt modelId="{8A665C48-C8DA-48DF-861B-C06DD8E7C3BB}" type="pres">
      <dgm:prSet presAssocID="{197DBDC6-9FC6-4998-BE9D-225FE7E25BCB}" presName="spacer" presStyleCnt="0"/>
      <dgm:spPr/>
    </dgm:pt>
    <dgm:pt modelId="{E61E7EA7-4B77-4731-8F08-3083E573B725}" type="pres">
      <dgm:prSet presAssocID="{1A22C9FA-A79F-4B7B-B749-735518D35D60}" presName="comp" presStyleCnt="0"/>
      <dgm:spPr/>
    </dgm:pt>
    <dgm:pt modelId="{746DBF6F-280E-421A-B656-88C0B8B34475}" type="pres">
      <dgm:prSet presAssocID="{1A22C9FA-A79F-4B7B-B749-735518D35D60}" presName="box" presStyleLbl="node1" presStyleIdx="1" presStyleCnt="4"/>
      <dgm:spPr/>
    </dgm:pt>
    <dgm:pt modelId="{DF7B138D-31E9-4DBC-A4EC-26E937EB33E6}" type="pres">
      <dgm:prSet presAssocID="{1A22C9FA-A79F-4B7B-B749-735518D35D60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18077AB-4689-4419-86E1-660D07055300}" type="pres">
      <dgm:prSet presAssocID="{1A22C9FA-A79F-4B7B-B749-735518D35D60}" presName="text" presStyleLbl="node1" presStyleIdx="1" presStyleCnt="4">
        <dgm:presLayoutVars>
          <dgm:bulletEnabled val="1"/>
        </dgm:presLayoutVars>
      </dgm:prSet>
      <dgm:spPr/>
    </dgm:pt>
    <dgm:pt modelId="{98F118D4-C062-42F1-AED2-955DDE7A0180}" type="pres">
      <dgm:prSet presAssocID="{5F9FD9A2-90CA-46FB-A21E-4536EFFAFFD1}" presName="spacer" presStyleCnt="0"/>
      <dgm:spPr/>
    </dgm:pt>
    <dgm:pt modelId="{EFFA64E0-8C7E-4D67-8596-F2D946707C15}" type="pres">
      <dgm:prSet presAssocID="{49804E21-B09D-41C8-8DB0-60C0CC39F1E9}" presName="comp" presStyleCnt="0"/>
      <dgm:spPr/>
    </dgm:pt>
    <dgm:pt modelId="{5BE2C5A8-030D-41ED-8579-D178B9579B7A}" type="pres">
      <dgm:prSet presAssocID="{49804E21-B09D-41C8-8DB0-60C0CC39F1E9}" presName="box" presStyleLbl="node1" presStyleIdx="2" presStyleCnt="4"/>
      <dgm:spPr/>
    </dgm:pt>
    <dgm:pt modelId="{1EE523EB-BE2F-4DEF-B77F-D49B54F52E40}" type="pres">
      <dgm:prSet presAssocID="{49804E21-B09D-41C8-8DB0-60C0CC39F1E9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6A712902-CBAE-44D8-99AE-E9DBC8177AFD}" type="pres">
      <dgm:prSet presAssocID="{49804E21-B09D-41C8-8DB0-60C0CC39F1E9}" presName="text" presStyleLbl="node1" presStyleIdx="2" presStyleCnt="4">
        <dgm:presLayoutVars>
          <dgm:bulletEnabled val="1"/>
        </dgm:presLayoutVars>
      </dgm:prSet>
      <dgm:spPr/>
    </dgm:pt>
    <dgm:pt modelId="{07DF0363-2FB3-4D2C-9D9B-2F5DD6A58388}" type="pres">
      <dgm:prSet presAssocID="{4F5FA874-F0F6-4953-B721-170550171536}" presName="spacer" presStyleCnt="0"/>
      <dgm:spPr/>
    </dgm:pt>
    <dgm:pt modelId="{841E2E7C-F7FC-40E7-B631-D2D22741CB46}" type="pres">
      <dgm:prSet presAssocID="{4DCC17AC-5F1E-4155-B0DA-D4F6D64E9188}" presName="comp" presStyleCnt="0"/>
      <dgm:spPr/>
    </dgm:pt>
    <dgm:pt modelId="{1354DAD6-8927-480D-A150-BD389DF4FD7F}" type="pres">
      <dgm:prSet presAssocID="{4DCC17AC-5F1E-4155-B0DA-D4F6D64E9188}" presName="box" presStyleLbl="node1" presStyleIdx="3" presStyleCnt="4"/>
      <dgm:spPr/>
    </dgm:pt>
    <dgm:pt modelId="{C225A790-79F4-45A4-B742-AA66DC394EDA}" type="pres">
      <dgm:prSet presAssocID="{4DCC17AC-5F1E-4155-B0DA-D4F6D64E9188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14376CD7-76E9-49E8-850D-515BFFE5A098}" type="pres">
      <dgm:prSet presAssocID="{4DCC17AC-5F1E-4155-B0DA-D4F6D64E9188}" presName="text" presStyleLbl="node1" presStyleIdx="3" presStyleCnt="4">
        <dgm:presLayoutVars>
          <dgm:bulletEnabled val="1"/>
        </dgm:presLayoutVars>
      </dgm:prSet>
      <dgm:spPr/>
    </dgm:pt>
  </dgm:ptLst>
  <dgm:cxnLst>
    <dgm:cxn modelId="{BA4DFF10-93D7-4F8A-B7D9-BF21CFAEF16D}" type="presOf" srcId="{49804E21-B09D-41C8-8DB0-60C0CC39F1E9}" destId="{5BE2C5A8-030D-41ED-8579-D178B9579B7A}" srcOrd="0" destOrd="0" presId="urn:microsoft.com/office/officeart/2005/8/layout/vList4"/>
    <dgm:cxn modelId="{00454919-9245-4329-9482-E9F229EA2A47}" type="presOf" srcId="{7BEB4654-7FB5-4F2B-AF97-B72E1C79100A}" destId="{84D5B1DE-7260-4712-B665-AD928CC4F2B2}" srcOrd="1" destOrd="0" presId="urn:microsoft.com/office/officeart/2005/8/layout/vList4"/>
    <dgm:cxn modelId="{6D97BB43-EF78-4211-9CB4-6D6D15AFF5CF}" type="presOf" srcId="{49804E21-B09D-41C8-8DB0-60C0CC39F1E9}" destId="{6A712902-CBAE-44D8-99AE-E9DBC8177AFD}" srcOrd="1" destOrd="0" presId="urn:microsoft.com/office/officeart/2005/8/layout/vList4"/>
    <dgm:cxn modelId="{E4550E4A-79D1-4F33-A59F-03717B97D3A4}" srcId="{DC6551F2-0735-4814-BCC0-7D13FB61B1BA}" destId="{4DCC17AC-5F1E-4155-B0DA-D4F6D64E9188}" srcOrd="3" destOrd="0" parTransId="{AA38DCFA-9F97-4E86-8BFF-F7562523BEB3}" sibTransId="{91280C7A-BB27-4B47-9F72-6A7B993B13AF}"/>
    <dgm:cxn modelId="{01B11574-1E18-4AC3-81E2-FA5AFC1A3C2A}" type="presOf" srcId="{1A22C9FA-A79F-4B7B-B749-735518D35D60}" destId="{E18077AB-4689-4419-86E1-660D07055300}" srcOrd="1" destOrd="0" presId="urn:microsoft.com/office/officeart/2005/8/layout/vList4"/>
    <dgm:cxn modelId="{F2F17F94-DBED-4F95-8690-54C69D52B661}" type="presOf" srcId="{7BEB4654-7FB5-4F2B-AF97-B72E1C79100A}" destId="{0740F830-1C77-4897-A29E-0C8EC8412650}" srcOrd="0" destOrd="0" presId="urn:microsoft.com/office/officeart/2005/8/layout/vList4"/>
    <dgm:cxn modelId="{DD51CAA3-A6C5-4890-8D40-9DF927A90D9A}" srcId="{DC6551F2-0735-4814-BCC0-7D13FB61B1BA}" destId="{1A22C9FA-A79F-4B7B-B749-735518D35D60}" srcOrd="1" destOrd="0" parTransId="{F5E1879D-30C3-4983-B059-5CB9180A3278}" sibTransId="{5F9FD9A2-90CA-46FB-A21E-4536EFFAFFD1}"/>
    <dgm:cxn modelId="{D1582BAF-9CE7-4308-B4D9-6F37A3303F6A}" srcId="{DC6551F2-0735-4814-BCC0-7D13FB61B1BA}" destId="{7BEB4654-7FB5-4F2B-AF97-B72E1C79100A}" srcOrd="0" destOrd="0" parTransId="{C5A683B5-2847-4BBB-A675-44941133E08A}" sibTransId="{197DBDC6-9FC6-4998-BE9D-225FE7E25BCB}"/>
    <dgm:cxn modelId="{0F0763BD-B7D3-4BD8-8955-A5F12D9742DB}" type="presOf" srcId="{4DCC17AC-5F1E-4155-B0DA-D4F6D64E9188}" destId="{1354DAD6-8927-480D-A150-BD389DF4FD7F}" srcOrd="0" destOrd="0" presId="urn:microsoft.com/office/officeart/2005/8/layout/vList4"/>
    <dgm:cxn modelId="{06436ED9-D411-4102-AD59-58850A5E7E89}" type="presOf" srcId="{4DCC17AC-5F1E-4155-B0DA-D4F6D64E9188}" destId="{14376CD7-76E9-49E8-850D-515BFFE5A098}" srcOrd="1" destOrd="0" presId="urn:microsoft.com/office/officeart/2005/8/layout/vList4"/>
    <dgm:cxn modelId="{087C93E0-90CC-422B-8A7B-E7F37CA18861}" type="presOf" srcId="{DC6551F2-0735-4814-BCC0-7D13FB61B1BA}" destId="{14EE7889-1790-4842-9BA4-A1DD4C30CD2B}" srcOrd="0" destOrd="0" presId="urn:microsoft.com/office/officeart/2005/8/layout/vList4"/>
    <dgm:cxn modelId="{E796FBE1-5B09-4CAC-BC6B-D93D97567316}" type="presOf" srcId="{1A22C9FA-A79F-4B7B-B749-735518D35D60}" destId="{746DBF6F-280E-421A-B656-88C0B8B34475}" srcOrd="0" destOrd="0" presId="urn:microsoft.com/office/officeart/2005/8/layout/vList4"/>
    <dgm:cxn modelId="{0FC18AF5-222A-46C9-9E5E-DDCE735EF028}" srcId="{DC6551F2-0735-4814-BCC0-7D13FB61B1BA}" destId="{49804E21-B09D-41C8-8DB0-60C0CC39F1E9}" srcOrd="2" destOrd="0" parTransId="{78972277-C4A4-4FE3-B7A2-9C8CC34903F2}" sibTransId="{4F5FA874-F0F6-4953-B721-170550171536}"/>
    <dgm:cxn modelId="{23601DBE-2727-430A-BEAC-8E856F3CBDDB}" type="presParOf" srcId="{14EE7889-1790-4842-9BA4-A1DD4C30CD2B}" destId="{E058FA9E-784C-4193-8FB5-160FB955E3F2}" srcOrd="0" destOrd="0" presId="urn:microsoft.com/office/officeart/2005/8/layout/vList4"/>
    <dgm:cxn modelId="{232A5B00-3F3C-4816-83D5-2CB2141F108F}" type="presParOf" srcId="{E058FA9E-784C-4193-8FB5-160FB955E3F2}" destId="{0740F830-1C77-4897-A29E-0C8EC8412650}" srcOrd="0" destOrd="0" presId="urn:microsoft.com/office/officeart/2005/8/layout/vList4"/>
    <dgm:cxn modelId="{743F18B1-67D1-4F42-A36A-39EB6BAE4C8A}" type="presParOf" srcId="{E058FA9E-784C-4193-8FB5-160FB955E3F2}" destId="{7EFA32D6-61D4-4AB1-9B2A-D5BE8071A8D9}" srcOrd="1" destOrd="0" presId="urn:microsoft.com/office/officeart/2005/8/layout/vList4"/>
    <dgm:cxn modelId="{5C9D91F9-23B7-4F0E-AE05-AD921990CB80}" type="presParOf" srcId="{E058FA9E-784C-4193-8FB5-160FB955E3F2}" destId="{84D5B1DE-7260-4712-B665-AD928CC4F2B2}" srcOrd="2" destOrd="0" presId="urn:microsoft.com/office/officeart/2005/8/layout/vList4"/>
    <dgm:cxn modelId="{34551CE2-865A-4C42-ABAB-9CD03441550A}" type="presParOf" srcId="{14EE7889-1790-4842-9BA4-A1DD4C30CD2B}" destId="{8A665C48-C8DA-48DF-861B-C06DD8E7C3BB}" srcOrd="1" destOrd="0" presId="urn:microsoft.com/office/officeart/2005/8/layout/vList4"/>
    <dgm:cxn modelId="{869C1C97-583F-4758-A92D-7219EDD88389}" type="presParOf" srcId="{14EE7889-1790-4842-9BA4-A1DD4C30CD2B}" destId="{E61E7EA7-4B77-4731-8F08-3083E573B725}" srcOrd="2" destOrd="0" presId="urn:microsoft.com/office/officeart/2005/8/layout/vList4"/>
    <dgm:cxn modelId="{CD46A4F4-55F7-4939-A507-B0EA5903FB9B}" type="presParOf" srcId="{E61E7EA7-4B77-4731-8F08-3083E573B725}" destId="{746DBF6F-280E-421A-B656-88C0B8B34475}" srcOrd="0" destOrd="0" presId="urn:microsoft.com/office/officeart/2005/8/layout/vList4"/>
    <dgm:cxn modelId="{3CD1E91D-E354-407E-9CA4-20E132B89804}" type="presParOf" srcId="{E61E7EA7-4B77-4731-8F08-3083E573B725}" destId="{DF7B138D-31E9-4DBC-A4EC-26E937EB33E6}" srcOrd="1" destOrd="0" presId="urn:microsoft.com/office/officeart/2005/8/layout/vList4"/>
    <dgm:cxn modelId="{C463ABC2-657D-4D2C-A5BD-F0283D1A984B}" type="presParOf" srcId="{E61E7EA7-4B77-4731-8F08-3083E573B725}" destId="{E18077AB-4689-4419-86E1-660D07055300}" srcOrd="2" destOrd="0" presId="urn:microsoft.com/office/officeart/2005/8/layout/vList4"/>
    <dgm:cxn modelId="{BFBA61A4-75E2-4444-86AB-031FB9E2E54A}" type="presParOf" srcId="{14EE7889-1790-4842-9BA4-A1DD4C30CD2B}" destId="{98F118D4-C062-42F1-AED2-955DDE7A0180}" srcOrd="3" destOrd="0" presId="urn:microsoft.com/office/officeart/2005/8/layout/vList4"/>
    <dgm:cxn modelId="{E61102AC-5073-43D7-87DB-9C259CD3C815}" type="presParOf" srcId="{14EE7889-1790-4842-9BA4-A1DD4C30CD2B}" destId="{EFFA64E0-8C7E-4D67-8596-F2D946707C15}" srcOrd="4" destOrd="0" presId="urn:microsoft.com/office/officeart/2005/8/layout/vList4"/>
    <dgm:cxn modelId="{EA2E8EAD-6D67-4736-8A95-ECC8582A45B1}" type="presParOf" srcId="{EFFA64E0-8C7E-4D67-8596-F2D946707C15}" destId="{5BE2C5A8-030D-41ED-8579-D178B9579B7A}" srcOrd="0" destOrd="0" presId="urn:microsoft.com/office/officeart/2005/8/layout/vList4"/>
    <dgm:cxn modelId="{8B857FC7-1481-4C4A-AE26-F96E2A8BE1B0}" type="presParOf" srcId="{EFFA64E0-8C7E-4D67-8596-F2D946707C15}" destId="{1EE523EB-BE2F-4DEF-B77F-D49B54F52E40}" srcOrd="1" destOrd="0" presId="urn:microsoft.com/office/officeart/2005/8/layout/vList4"/>
    <dgm:cxn modelId="{B4E36CA4-A278-4365-886C-A0BACC52D7FE}" type="presParOf" srcId="{EFFA64E0-8C7E-4D67-8596-F2D946707C15}" destId="{6A712902-CBAE-44D8-99AE-E9DBC8177AFD}" srcOrd="2" destOrd="0" presId="urn:microsoft.com/office/officeart/2005/8/layout/vList4"/>
    <dgm:cxn modelId="{7AE32687-2A1E-49BC-987A-1CB2853F02EF}" type="presParOf" srcId="{14EE7889-1790-4842-9BA4-A1DD4C30CD2B}" destId="{07DF0363-2FB3-4D2C-9D9B-2F5DD6A58388}" srcOrd="5" destOrd="0" presId="urn:microsoft.com/office/officeart/2005/8/layout/vList4"/>
    <dgm:cxn modelId="{D31E6BAC-8FDD-4D45-B620-D1DD31CD76A2}" type="presParOf" srcId="{14EE7889-1790-4842-9BA4-A1DD4C30CD2B}" destId="{841E2E7C-F7FC-40E7-B631-D2D22741CB46}" srcOrd="6" destOrd="0" presId="urn:microsoft.com/office/officeart/2005/8/layout/vList4"/>
    <dgm:cxn modelId="{5E283499-9202-40ED-A231-BE7EB404ED54}" type="presParOf" srcId="{841E2E7C-F7FC-40E7-B631-D2D22741CB46}" destId="{1354DAD6-8927-480D-A150-BD389DF4FD7F}" srcOrd="0" destOrd="0" presId="urn:microsoft.com/office/officeart/2005/8/layout/vList4"/>
    <dgm:cxn modelId="{57F57513-F3A2-4C3D-8777-4A67A61F3245}" type="presParOf" srcId="{841E2E7C-F7FC-40E7-B631-D2D22741CB46}" destId="{C225A790-79F4-45A4-B742-AA66DC394EDA}" srcOrd="1" destOrd="0" presId="urn:microsoft.com/office/officeart/2005/8/layout/vList4"/>
    <dgm:cxn modelId="{CE09E39D-BDB3-48F4-ADF0-294366E9847C}" type="presParOf" srcId="{841E2E7C-F7FC-40E7-B631-D2D22741CB46}" destId="{14376CD7-76E9-49E8-850D-515BFFE5A098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FFBE21-1B29-4ECB-91E3-4D921DB6784E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56D2AB6-8300-4F6A-9388-D0369F9AA85F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We need to build framework to process large-scale data to stored in storage system. </a:t>
          </a:r>
        </a:p>
      </dgm:t>
    </dgm:pt>
    <dgm:pt modelId="{1E95B007-BF5D-4B5C-9988-F8FFF6AB4332}" type="parTrans" cxnId="{743FAF77-CCD0-4FC6-86CD-9FDC480D8A96}">
      <dgm:prSet/>
      <dgm:spPr/>
      <dgm:t>
        <a:bodyPr/>
        <a:lstStyle/>
        <a:p>
          <a:endParaRPr lang="en-US"/>
        </a:p>
      </dgm:t>
    </dgm:pt>
    <dgm:pt modelId="{0001E269-C58F-490A-B658-D418750B3391}" type="sibTrans" cxnId="{743FAF77-CCD0-4FC6-86CD-9FDC480D8A96}">
      <dgm:prSet/>
      <dgm:spPr/>
      <dgm:t>
        <a:bodyPr/>
        <a:lstStyle/>
        <a:p>
          <a:endParaRPr lang="en-US"/>
        </a:p>
      </dgm:t>
    </dgm:pt>
    <dgm:pt modelId="{C3B58500-FB6F-439E-A734-51107DC45D1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This demands a distributed file system over  DBMS.</a:t>
          </a:r>
        </a:p>
      </dgm:t>
    </dgm:pt>
    <dgm:pt modelId="{348E21EC-B490-4535-B42F-413AA38938AD}" type="parTrans" cxnId="{0DD7AD6C-C389-46ED-9141-6B03D282BE82}">
      <dgm:prSet/>
      <dgm:spPr/>
      <dgm:t>
        <a:bodyPr/>
        <a:lstStyle/>
        <a:p>
          <a:endParaRPr lang="en-US"/>
        </a:p>
      </dgm:t>
    </dgm:pt>
    <dgm:pt modelId="{AFE0C28A-E5F0-4606-84E5-D45C9538FFC0}" type="sibTrans" cxnId="{0DD7AD6C-C389-46ED-9141-6B03D282BE82}">
      <dgm:prSet/>
      <dgm:spPr/>
      <dgm:t>
        <a:bodyPr/>
        <a:lstStyle/>
        <a:p>
          <a:endParaRPr lang="en-US"/>
        </a:p>
      </dgm:t>
    </dgm:pt>
    <dgm:pt modelId="{B011141B-BA91-4444-9A86-15E45170E8C9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Other cloud resources are added into a cloud platform including </a:t>
          </a:r>
        </a:p>
      </dgm:t>
    </dgm:pt>
    <dgm:pt modelId="{40468A60-AF0D-42E0-9663-09F32E211195}" type="parTrans" cxnId="{28A58185-B90C-4ECB-8311-C9D675370184}">
      <dgm:prSet/>
      <dgm:spPr/>
      <dgm:t>
        <a:bodyPr/>
        <a:lstStyle/>
        <a:p>
          <a:endParaRPr lang="en-US"/>
        </a:p>
      </dgm:t>
    </dgm:pt>
    <dgm:pt modelId="{DF1D1C0E-7B96-49B7-94EF-453CA74DE899}" type="sibTrans" cxnId="{28A58185-B90C-4ECB-8311-C9D675370184}">
      <dgm:prSet/>
      <dgm:spPr/>
      <dgm:t>
        <a:bodyPr/>
        <a:lstStyle/>
        <a:p>
          <a:endParaRPr lang="en-US"/>
        </a:p>
      </dgm:t>
    </dgm:pt>
    <dgm:pt modelId="{F7338EFE-727A-4A5A-9DE3-30CC19B40EC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storage area networks (SANs), </a:t>
          </a:r>
        </a:p>
      </dgm:t>
    </dgm:pt>
    <dgm:pt modelId="{9EA53008-B3A5-406E-8A92-2D6D13E58049}" type="parTrans" cxnId="{183F8835-8CD2-4DCD-A731-9B6484AA0BD7}">
      <dgm:prSet/>
      <dgm:spPr/>
      <dgm:t>
        <a:bodyPr/>
        <a:lstStyle/>
        <a:p>
          <a:endParaRPr lang="en-US"/>
        </a:p>
      </dgm:t>
    </dgm:pt>
    <dgm:pt modelId="{D2558A6D-EEE4-44AA-BDD2-BD6346A1D050}" type="sibTrans" cxnId="{183F8835-8CD2-4DCD-A731-9B6484AA0BD7}">
      <dgm:prSet/>
      <dgm:spPr/>
      <dgm:t>
        <a:bodyPr/>
        <a:lstStyle/>
        <a:p>
          <a:endParaRPr lang="en-US"/>
        </a:p>
      </dgm:t>
    </dgm:pt>
    <dgm:pt modelId="{2990C99E-69E7-4665-BD48-5B29120970B4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DBMS</a:t>
          </a:r>
        </a:p>
      </dgm:t>
    </dgm:pt>
    <dgm:pt modelId="{A9A996ED-9436-487F-B8BB-BC8F49A005B7}" type="parTrans" cxnId="{713A36CD-2F8B-489C-8FFE-27FB3724415D}">
      <dgm:prSet/>
      <dgm:spPr/>
      <dgm:t>
        <a:bodyPr/>
        <a:lstStyle/>
        <a:p>
          <a:endParaRPr lang="en-US"/>
        </a:p>
      </dgm:t>
    </dgm:pt>
    <dgm:pt modelId="{E108688E-442F-464E-B3EF-5F0E4110839B}" type="sibTrans" cxnId="{713A36CD-2F8B-489C-8FFE-27FB3724415D}">
      <dgm:prSet/>
      <dgm:spPr/>
      <dgm:t>
        <a:bodyPr/>
        <a:lstStyle/>
        <a:p>
          <a:endParaRPr lang="en-US"/>
        </a:p>
      </dgm:t>
    </dgm:pt>
    <dgm:pt modelId="{4F07DED1-7B3A-46DE-9AFC-CB4784B9506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Firewalls and security devices.</a:t>
          </a:r>
        </a:p>
      </dgm:t>
    </dgm:pt>
    <dgm:pt modelId="{6B8D7A5E-E861-405D-B8E4-CCC78EA24F04}" type="parTrans" cxnId="{E347B7E7-D02E-4767-99C0-C80092CA9AA9}">
      <dgm:prSet/>
      <dgm:spPr/>
      <dgm:t>
        <a:bodyPr/>
        <a:lstStyle/>
        <a:p>
          <a:endParaRPr lang="en-US"/>
        </a:p>
      </dgm:t>
    </dgm:pt>
    <dgm:pt modelId="{EDAC1B67-BD11-4645-A1BA-18D924F3F034}" type="sibTrans" cxnId="{E347B7E7-D02E-4767-99C0-C80092CA9AA9}">
      <dgm:prSet/>
      <dgm:spPr/>
      <dgm:t>
        <a:bodyPr/>
        <a:lstStyle/>
        <a:p>
          <a:endParaRPr lang="en-US"/>
        </a:p>
      </dgm:t>
    </dgm:pt>
    <dgm:pt modelId="{0BCD50B7-6897-42E8-8D74-79CEABA9B511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Web service providers offer special APIs that enable developers to exploit Internet clouds.</a:t>
          </a:r>
        </a:p>
      </dgm:t>
    </dgm:pt>
    <dgm:pt modelId="{5744CD46-D420-4AB6-90FB-D24E9A6B363F}" type="parTrans" cxnId="{6FA6243F-3A3F-4B99-B168-CE6A2B4E1325}">
      <dgm:prSet/>
      <dgm:spPr/>
      <dgm:t>
        <a:bodyPr/>
        <a:lstStyle/>
        <a:p>
          <a:endParaRPr lang="en-US"/>
        </a:p>
      </dgm:t>
    </dgm:pt>
    <dgm:pt modelId="{5B65BE02-94A1-4ACE-AFA1-F7B96B9198E3}" type="sibTrans" cxnId="{6FA6243F-3A3F-4B99-B168-CE6A2B4E1325}">
      <dgm:prSet/>
      <dgm:spPr/>
      <dgm:t>
        <a:bodyPr/>
        <a:lstStyle/>
        <a:p>
          <a:endParaRPr lang="en-US"/>
        </a:p>
      </dgm:t>
    </dgm:pt>
    <dgm:pt modelId="{AC37E5BA-9049-4442-94E1-3456DAB52E79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 and metering units are used to track the usage and performance of provisioned resources. </a:t>
          </a:r>
        </a:p>
      </dgm:t>
    </dgm:pt>
    <dgm:pt modelId="{8C330A2B-943E-4A14-B0F8-3CAA4A75F641}" type="parTrans" cxnId="{1DE853B3-AB9B-4E78-A595-DAC7F3DD52D5}">
      <dgm:prSet/>
      <dgm:spPr/>
      <dgm:t>
        <a:bodyPr/>
        <a:lstStyle/>
        <a:p>
          <a:endParaRPr lang="en-US"/>
        </a:p>
      </dgm:t>
    </dgm:pt>
    <dgm:pt modelId="{9B10C86F-01B2-437B-A5A3-5CE1F3468CC4}" type="sibTrans" cxnId="{1DE853B3-AB9B-4E78-A595-DAC7F3DD52D5}">
      <dgm:prSet/>
      <dgm:spPr/>
      <dgm:t>
        <a:bodyPr/>
        <a:lstStyle/>
        <a:p>
          <a:endParaRPr lang="en-US"/>
        </a:p>
      </dgm:t>
    </dgm:pt>
    <dgm:pt modelId="{199BDA62-97B0-48D6-AA3C-657C12728C5F}" type="pres">
      <dgm:prSet presAssocID="{A7FFBE21-1B29-4ECB-91E3-4D921DB6784E}" presName="linear" presStyleCnt="0">
        <dgm:presLayoutVars>
          <dgm:dir/>
          <dgm:resizeHandles val="exact"/>
        </dgm:presLayoutVars>
      </dgm:prSet>
      <dgm:spPr/>
    </dgm:pt>
    <dgm:pt modelId="{4363734D-CB58-4367-953D-F7EC1E8B683B}" type="pres">
      <dgm:prSet presAssocID="{556D2AB6-8300-4F6A-9388-D0369F9AA85F}" presName="comp" presStyleCnt="0"/>
      <dgm:spPr/>
    </dgm:pt>
    <dgm:pt modelId="{3E65DD5F-D825-4E51-8708-1704A69305F1}" type="pres">
      <dgm:prSet presAssocID="{556D2AB6-8300-4F6A-9388-D0369F9AA85F}" presName="box" presStyleLbl="node1" presStyleIdx="0" presStyleCnt="4" custScaleY="115979"/>
      <dgm:spPr/>
    </dgm:pt>
    <dgm:pt modelId="{C50DD54C-FE3C-420D-828B-A534269A6810}" type="pres">
      <dgm:prSet presAssocID="{556D2AB6-8300-4F6A-9388-D0369F9AA85F}" presName="img" presStyleLbl="fgImgPlace1" presStyleIdx="0" presStyleCnt="4" custScaleY="13838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997091A8-FBAF-49AC-A236-3847516ABBCB}" type="pres">
      <dgm:prSet presAssocID="{556D2AB6-8300-4F6A-9388-D0369F9AA85F}" presName="text" presStyleLbl="node1" presStyleIdx="0" presStyleCnt="4">
        <dgm:presLayoutVars>
          <dgm:bulletEnabled val="1"/>
        </dgm:presLayoutVars>
      </dgm:prSet>
      <dgm:spPr/>
    </dgm:pt>
    <dgm:pt modelId="{22A7F2B6-CCD7-4B43-A5BB-8F9B2A969A06}" type="pres">
      <dgm:prSet presAssocID="{0001E269-C58F-490A-B658-D418750B3391}" presName="spacer" presStyleCnt="0"/>
      <dgm:spPr/>
    </dgm:pt>
    <dgm:pt modelId="{C360FFAE-935F-4445-A19B-C87F32D02843}" type="pres">
      <dgm:prSet presAssocID="{B011141B-BA91-4444-9A86-15E45170E8C9}" presName="comp" presStyleCnt="0"/>
      <dgm:spPr/>
    </dgm:pt>
    <dgm:pt modelId="{D650C041-8178-408F-98BF-903CAC69609B}" type="pres">
      <dgm:prSet presAssocID="{B011141B-BA91-4444-9A86-15E45170E8C9}" presName="box" presStyleLbl="node1" presStyleIdx="1" presStyleCnt="4" custScaleY="166942" custLinFactNeighborY="2073"/>
      <dgm:spPr/>
    </dgm:pt>
    <dgm:pt modelId="{59CDF986-9E49-4446-B363-098ECE9497B3}" type="pres">
      <dgm:prSet presAssocID="{B011141B-BA91-4444-9A86-15E45170E8C9}" presName="img" presStyleLbl="fgImgPlace1" presStyleIdx="1" presStyleCnt="4" custScaleY="14787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154F4F4F-AAD2-4A79-90FE-844A2BFC462F}" type="pres">
      <dgm:prSet presAssocID="{B011141B-BA91-4444-9A86-15E45170E8C9}" presName="text" presStyleLbl="node1" presStyleIdx="1" presStyleCnt="4">
        <dgm:presLayoutVars>
          <dgm:bulletEnabled val="1"/>
        </dgm:presLayoutVars>
      </dgm:prSet>
      <dgm:spPr/>
    </dgm:pt>
    <dgm:pt modelId="{48B28C33-B0BE-4A42-8FA5-1B8C4C2EA651}" type="pres">
      <dgm:prSet presAssocID="{DF1D1C0E-7B96-49B7-94EF-453CA74DE899}" presName="spacer" presStyleCnt="0"/>
      <dgm:spPr/>
    </dgm:pt>
    <dgm:pt modelId="{36BE655B-1C2A-43D6-BC28-F75EE46C0C5A}" type="pres">
      <dgm:prSet presAssocID="{0BCD50B7-6897-42E8-8D74-79CEABA9B511}" presName="comp" presStyleCnt="0"/>
      <dgm:spPr/>
    </dgm:pt>
    <dgm:pt modelId="{E5258EB4-6170-4BCC-8FFC-04B8A75A843F}" type="pres">
      <dgm:prSet presAssocID="{0BCD50B7-6897-42E8-8D74-79CEABA9B511}" presName="box" presStyleLbl="node1" presStyleIdx="2" presStyleCnt="4" custLinFactNeighborY="-352"/>
      <dgm:spPr/>
    </dgm:pt>
    <dgm:pt modelId="{5E68A8A7-5EBA-4522-8BA9-071B371D98A8}" type="pres">
      <dgm:prSet presAssocID="{0BCD50B7-6897-42E8-8D74-79CEABA9B511}" presName="img" presStyleLbl="fgImgPlace1" presStyleIdx="2" presStyleCnt="4" custScaleY="112912" custLinFactNeighborX="554" custLinFactNeighborY="-349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1C7A90F7-8142-41CA-BD2C-57DA84ACA03C}" type="pres">
      <dgm:prSet presAssocID="{0BCD50B7-6897-42E8-8D74-79CEABA9B511}" presName="text" presStyleLbl="node1" presStyleIdx="2" presStyleCnt="4">
        <dgm:presLayoutVars>
          <dgm:bulletEnabled val="1"/>
        </dgm:presLayoutVars>
      </dgm:prSet>
      <dgm:spPr/>
    </dgm:pt>
    <dgm:pt modelId="{9A82F95C-E1A5-4146-8536-7B82986EA839}" type="pres">
      <dgm:prSet presAssocID="{5B65BE02-94A1-4ACE-AFA1-F7B96B9198E3}" presName="spacer" presStyleCnt="0"/>
      <dgm:spPr/>
    </dgm:pt>
    <dgm:pt modelId="{61A59F78-20E4-4898-ABC8-F6EE73E86E7D}" type="pres">
      <dgm:prSet presAssocID="{AC37E5BA-9049-4442-94E1-3456DAB52E79}" presName="comp" presStyleCnt="0"/>
      <dgm:spPr/>
    </dgm:pt>
    <dgm:pt modelId="{C95ACCE4-254E-46AA-BCC9-2E1AF23B50E2}" type="pres">
      <dgm:prSet presAssocID="{AC37E5BA-9049-4442-94E1-3456DAB52E79}" presName="box" presStyleLbl="node1" presStyleIdx="3" presStyleCnt="4"/>
      <dgm:spPr/>
    </dgm:pt>
    <dgm:pt modelId="{DD508777-8703-4011-A031-93C3403ED004}" type="pres">
      <dgm:prSet presAssocID="{AC37E5BA-9049-4442-94E1-3456DAB52E79}" presName="img" presStyleLbl="fgImgPlace1" presStyleIdx="3" presStyleCnt="4" custScaleY="113455" custLinFactNeighborX="806" custLinFactNeighborY="-14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6067E18E-C632-4B97-A9C8-8916F8AD005F}" type="pres">
      <dgm:prSet presAssocID="{AC37E5BA-9049-4442-94E1-3456DAB52E79}" presName="text" presStyleLbl="node1" presStyleIdx="3" presStyleCnt="4">
        <dgm:presLayoutVars>
          <dgm:bulletEnabled val="1"/>
        </dgm:presLayoutVars>
      </dgm:prSet>
      <dgm:spPr/>
    </dgm:pt>
  </dgm:ptLst>
  <dgm:cxnLst>
    <dgm:cxn modelId="{8A8F6C06-08BF-48C1-82E2-2381708E8826}" type="presOf" srcId="{0BCD50B7-6897-42E8-8D74-79CEABA9B511}" destId="{1C7A90F7-8142-41CA-BD2C-57DA84ACA03C}" srcOrd="1" destOrd="0" presId="urn:microsoft.com/office/officeart/2005/8/layout/vList4"/>
    <dgm:cxn modelId="{655C0B1C-514F-469F-8409-06B774CA2D07}" type="presOf" srcId="{F7338EFE-727A-4A5A-9DE3-30CC19B40EC5}" destId="{D650C041-8178-408F-98BF-903CAC69609B}" srcOrd="0" destOrd="1" presId="urn:microsoft.com/office/officeart/2005/8/layout/vList4"/>
    <dgm:cxn modelId="{ADBCF92D-9182-4B4F-93DC-63F0C0F2CC1D}" type="presOf" srcId="{C3B58500-FB6F-439E-A734-51107DC45D1E}" destId="{3E65DD5F-D825-4E51-8708-1704A69305F1}" srcOrd="0" destOrd="1" presId="urn:microsoft.com/office/officeart/2005/8/layout/vList4"/>
    <dgm:cxn modelId="{183F8835-8CD2-4DCD-A731-9B6484AA0BD7}" srcId="{B011141B-BA91-4444-9A86-15E45170E8C9}" destId="{F7338EFE-727A-4A5A-9DE3-30CC19B40EC5}" srcOrd="0" destOrd="0" parTransId="{9EA53008-B3A5-406E-8A92-2D6D13E58049}" sibTransId="{D2558A6D-EEE4-44AA-BDD2-BD6346A1D050}"/>
    <dgm:cxn modelId="{6FA6243F-3A3F-4B99-B168-CE6A2B4E1325}" srcId="{A7FFBE21-1B29-4ECB-91E3-4D921DB6784E}" destId="{0BCD50B7-6897-42E8-8D74-79CEABA9B511}" srcOrd="2" destOrd="0" parTransId="{5744CD46-D420-4AB6-90FB-D24E9A6B363F}" sibTransId="{5B65BE02-94A1-4ACE-AFA1-F7B96B9198E3}"/>
    <dgm:cxn modelId="{5DB9925C-03E8-42C3-97AE-4509732E195E}" type="presOf" srcId="{B011141B-BA91-4444-9A86-15E45170E8C9}" destId="{D650C041-8178-408F-98BF-903CAC69609B}" srcOrd="0" destOrd="0" presId="urn:microsoft.com/office/officeart/2005/8/layout/vList4"/>
    <dgm:cxn modelId="{396A195F-2F22-4AD3-817C-108F8EB44844}" type="presOf" srcId="{A7FFBE21-1B29-4ECB-91E3-4D921DB6784E}" destId="{199BDA62-97B0-48D6-AA3C-657C12728C5F}" srcOrd="0" destOrd="0" presId="urn:microsoft.com/office/officeart/2005/8/layout/vList4"/>
    <dgm:cxn modelId="{D89F036A-5141-4862-8A0F-5EB67ADD3E78}" type="presOf" srcId="{AC37E5BA-9049-4442-94E1-3456DAB52E79}" destId="{6067E18E-C632-4B97-A9C8-8916F8AD005F}" srcOrd="1" destOrd="0" presId="urn:microsoft.com/office/officeart/2005/8/layout/vList4"/>
    <dgm:cxn modelId="{0DD7AD6C-C389-46ED-9141-6B03D282BE82}" srcId="{556D2AB6-8300-4F6A-9388-D0369F9AA85F}" destId="{C3B58500-FB6F-439E-A734-51107DC45D1E}" srcOrd="0" destOrd="0" parTransId="{348E21EC-B490-4535-B42F-413AA38938AD}" sibTransId="{AFE0C28A-E5F0-4606-84E5-D45C9538FFC0}"/>
    <dgm:cxn modelId="{1837CA74-47DD-4F49-9D6F-228965F3D218}" type="presOf" srcId="{4F07DED1-7B3A-46DE-9AFC-CB4784B95060}" destId="{154F4F4F-AAD2-4A79-90FE-844A2BFC462F}" srcOrd="1" destOrd="3" presId="urn:microsoft.com/office/officeart/2005/8/layout/vList4"/>
    <dgm:cxn modelId="{743FAF77-CCD0-4FC6-86CD-9FDC480D8A96}" srcId="{A7FFBE21-1B29-4ECB-91E3-4D921DB6784E}" destId="{556D2AB6-8300-4F6A-9388-D0369F9AA85F}" srcOrd="0" destOrd="0" parTransId="{1E95B007-BF5D-4B5C-9988-F8FFF6AB4332}" sibTransId="{0001E269-C58F-490A-B658-D418750B3391}"/>
    <dgm:cxn modelId="{F955BD78-5081-4899-BD0B-742DD89B531D}" type="presOf" srcId="{2990C99E-69E7-4665-BD48-5B29120970B4}" destId="{D650C041-8178-408F-98BF-903CAC69609B}" srcOrd="0" destOrd="2" presId="urn:microsoft.com/office/officeart/2005/8/layout/vList4"/>
    <dgm:cxn modelId="{716D217A-AC0D-4C5F-96FD-F029DFAC1BB3}" type="presOf" srcId="{556D2AB6-8300-4F6A-9388-D0369F9AA85F}" destId="{997091A8-FBAF-49AC-A236-3847516ABBCB}" srcOrd="1" destOrd="0" presId="urn:microsoft.com/office/officeart/2005/8/layout/vList4"/>
    <dgm:cxn modelId="{28A58185-B90C-4ECB-8311-C9D675370184}" srcId="{A7FFBE21-1B29-4ECB-91E3-4D921DB6784E}" destId="{B011141B-BA91-4444-9A86-15E45170E8C9}" srcOrd="1" destOrd="0" parTransId="{40468A60-AF0D-42E0-9663-09F32E211195}" sibTransId="{DF1D1C0E-7B96-49B7-94EF-453CA74DE899}"/>
    <dgm:cxn modelId="{9C8BE78D-8182-4951-9B10-87D443F73368}" type="presOf" srcId="{2990C99E-69E7-4665-BD48-5B29120970B4}" destId="{154F4F4F-AAD2-4A79-90FE-844A2BFC462F}" srcOrd="1" destOrd="2" presId="urn:microsoft.com/office/officeart/2005/8/layout/vList4"/>
    <dgm:cxn modelId="{60864E95-FB72-40D6-A72B-AF1FB07E60F4}" type="presOf" srcId="{B011141B-BA91-4444-9A86-15E45170E8C9}" destId="{154F4F4F-AAD2-4A79-90FE-844A2BFC462F}" srcOrd="1" destOrd="0" presId="urn:microsoft.com/office/officeart/2005/8/layout/vList4"/>
    <dgm:cxn modelId="{D5325197-3DA6-4CC9-9F4C-F57063C79088}" type="presOf" srcId="{F7338EFE-727A-4A5A-9DE3-30CC19B40EC5}" destId="{154F4F4F-AAD2-4A79-90FE-844A2BFC462F}" srcOrd="1" destOrd="1" presId="urn:microsoft.com/office/officeart/2005/8/layout/vList4"/>
    <dgm:cxn modelId="{DEEED498-8EF1-4C3B-8B29-B6B3FDA8CAFC}" type="presOf" srcId="{556D2AB6-8300-4F6A-9388-D0369F9AA85F}" destId="{3E65DD5F-D825-4E51-8708-1704A69305F1}" srcOrd="0" destOrd="0" presId="urn:microsoft.com/office/officeart/2005/8/layout/vList4"/>
    <dgm:cxn modelId="{1DE853B3-AB9B-4E78-A595-DAC7F3DD52D5}" srcId="{A7FFBE21-1B29-4ECB-91E3-4D921DB6784E}" destId="{AC37E5BA-9049-4442-94E1-3456DAB52E79}" srcOrd="3" destOrd="0" parTransId="{8C330A2B-943E-4A14-B0F8-3CAA4A75F641}" sibTransId="{9B10C86F-01B2-437B-A5A3-5CE1F3468CC4}"/>
    <dgm:cxn modelId="{F6CBD3C3-C063-43A6-8753-9273D955883B}" type="presOf" srcId="{0BCD50B7-6897-42E8-8D74-79CEABA9B511}" destId="{E5258EB4-6170-4BCC-8FFC-04B8A75A843F}" srcOrd="0" destOrd="0" presId="urn:microsoft.com/office/officeart/2005/8/layout/vList4"/>
    <dgm:cxn modelId="{713A36CD-2F8B-489C-8FFE-27FB3724415D}" srcId="{B011141B-BA91-4444-9A86-15E45170E8C9}" destId="{2990C99E-69E7-4665-BD48-5B29120970B4}" srcOrd="1" destOrd="0" parTransId="{A9A996ED-9436-487F-B8BB-BC8F49A005B7}" sibTransId="{E108688E-442F-464E-B3EF-5F0E4110839B}"/>
    <dgm:cxn modelId="{A9B719D9-3176-4A0A-ACF5-72FED2EBB22D}" type="presOf" srcId="{4F07DED1-7B3A-46DE-9AFC-CB4784B95060}" destId="{D650C041-8178-408F-98BF-903CAC69609B}" srcOrd="0" destOrd="3" presId="urn:microsoft.com/office/officeart/2005/8/layout/vList4"/>
    <dgm:cxn modelId="{E347B7E7-D02E-4767-99C0-C80092CA9AA9}" srcId="{B011141B-BA91-4444-9A86-15E45170E8C9}" destId="{4F07DED1-7B3A-46DE-9AFC-CB4784B95060}" srcOrd="2" destOrd="0" parTransId="{6B8D7A5E-E861-405D-B8E4-CCC78EA24F04}" sibTransId="{EDAC1B67-BD11-4645-A1BA-18D924F3F034}"/>
    <dgm:cxn modelId="{EB5800EC-5400-47B9-806D-18E4E74F7B8A}" type="presOf" srcId="{C3B58500-FB6F-439E-A734-51107DC45D1E}" destId="{997091A8-FBAF-49AC-A236-3847516ABBCB}" srcOrd="1" destOrd="1" presId="urn:microsoft.com/office/officeart/2005/8/layout/vList4"/>
    <dgm:cxn modelId="{7505E0ED-2EF3-4EF9-8E67-7F23657561C2}" type="presOf" srcId="{AC37E5BA-9049-4442-94E1-3456DAB52E79}" destId="{C95ACCE4-254E-46AA-BCC9-2E1AF23B50E2}" srcOrd="0" destOrd="0" presId="urn:microsoft.com/office/officeart/2005/8/layout/vList4"/>
    <dgm:cxn modelId="{7378BE7B-98A6-45D4-8099-9471CB5526CB}" type="presParOf" srcId="{199BDA62-97B0-48D6-AA3C-657C12728C5F}" destId="{4363734D-CB58-4367-953D-F7EC1E8B683B}" srcOrd="0" destOrd="0" presId="urn:microsoft.com/office/officeart/2005/8/layout/vList4"/>
    <dgm:cxn modelId="{957632C4-9164-44F4-9B28-08A3DF75C5E6}" type="presParOf" srcId="{4363734D-CB58-4367-953D-F7EC1E8B683B}" destId="{3E65DD5F-D825-4E51-8708-1704A69305F1}" srcOrd="0" destOrd="0" presId="urn:microsoft.com/office/officeart/2005/8/layout/vList4"/>
    <dgm:cxn modelId="{510DBF16-21B0-4094-B57C-DC3C5EDA7BDC}" type="presParOf" srcId="{4363734D-CB58-4367-953D-F7EC1E8B683B}" destId="{C50DD54C-FE3C-420D-828B-A534269A6810}" srcOrd="1" destOrd="0" presId="urn:microsoft.com/office/officeart/2005/8/layout/vList4"/>
    <dgm:cxn modelId="{EC24670A-E804-4E54-80D2-E64C04C3CF2E}" type="presParOf" srcId="{4363734D-CB58-4367-953D-F7EC1E8B683B}" destId="{997091A8-FBAF-49AC-A236-3847516ABBCB}" srcOrd="2" destOrd="0" presId="urn:microsoft.com/office/officeart/2005/8/layout/vList4"/>
    <dgm:cxn modelId="{7A90F700-CC2A-444F-85E7-8B0BB927625B}" type="presParOf" srcId="{199BDA62-97B0-48D6-AA3C-657C12728C5F}" destId="{22A7F2B6-CCD7-4B43-A5BB-8F9B2A969A06}" srcOrd="1" destOrd="0" presId="urn:microsoft.com/office/officeart/2005/8/layout/vList4"/>
    <dgm:cxn modelId="{62F498FF-B6F2-4358-AD6B-8B74BC89D68E}" type="presParOf" srcId="{199BDA62-97B0-48D6-AA3C-657C12728C5F}" destId="{C360FFAE-935F-4445-A19B-C87F32D02843}" srcOrd="2" destOrd="0" presId="urn:microsoft.com/office/officeart/2005/8/layout/vList4"/>
    <dgm:cxn modelId="{B34D2930-9870-4C51-8E93-7D96157F982C}" type="presParOf" srcId="{C360FFAE-935F-4445-A19B-C87F32D02843}" destId="{D650C041-8178-408F-98BF-903CAC69609B}" srcOrd="0" destOrd="0" presId="urn:microsoft.com/office/officeart/2005/8/layout/vList4"/>
    <dgm:cxn modelId="{81ADC6F2-FFE8-4C96-9775-867264FADF28}" type="presParOf" srcId="{C360FFAE-935F-4445-A19B-C87F32D02843}" destId="{59CDF986-9E49-4446-B363-098ECE9497B3}" srcOrd="1" destOrd="0" presId="urn:microsoft.com/office/officeart/2005/8/layout/vList4"/>
    <dgm:cxn modelId="{B788F88D-32A7-4CF2-9430-98F6022B447A}" type="presParOf" srcId="{C360FFAE-935F-4445-A19B-C87F32D02843}" destId="{154F4F4F-AAD2-4A79-90FE-844A2BFC462F}" srcOrd="2" destOrd="0" presId="urn:microsoft.com/office/officeart/2005/8/layout/vList4"/>
    <dgm:cxn modelId="{74420F4D-3EFC-4FCA-A3DD-70EBC11D375F}" type="presParOf" srcId="{199BDA62-97B0-48D6-AA3C-657C12728C5F}" destId="{48B28C33-B0BE-4A42-8FA5-1B8C4C2EA651}" srcOrd="3" destOrd="0" presId="urn:microsoft.com/office/officeart/2005/8/layout/vList4"/>
    <dgm:cxn modelId="{E4E57243-2222-46EC-AF23-380B75835FB6}" type="presParOf" srcId="{199BDA62-97B0-48D6-AA3C-657C12728C5F}" destId="{36BE655B-1C2A-43D6-BC28-F75EE46C0C5A}" srcOrd="4" destOrd="0" presId="urn:microsoft.com/office/officeart/2005/8/layout/vList4"/>
    <dgm:cxn modelId="{1580DFFF-A7B3-4A79-B8D5-286DB72CFA02}" type="presParOf" srcId="{36BE655B-1C2A-43D6-BC28-F75EE46C0C5A}" destId="{E5258EB4-6170-4BCC-8FFC-04B8A75A843F}" srcOrd="0" destOrd="0" presId="urn:microsoft.com/office/officeart/2005/8/layout/vList4"/>
    <dgm:cxn modelId="{A83CF9D0-E412-4FAA-9162-CAF9502FE3F9}" type="presParOf" srcId="{36BE655B-1C2A-43D6-BC28-F75EE46C0C5A}" destId="{5E68A8A7-5EBA-4522-8BA9-071B371D98A8}" srcOrd="1" destOrd="0" presId="urn:microsoft.com/office/officeart/2005/8/layout/vList4"/>
    <dgm:cxn modelId="{8DF21B91-C70F-4464-8E48-D5DE5C0B639C}" type="presParOf" srcId="{36BE655B-1C2A-43D6-BC28-F75EE46C0C5A}" destId="{1C7A90F7-8142-41CA-BD2C-57DA84ACA03C}" srcOrd="2" destOrd="0" presId="urn:microsoft.com/office/officeart/2005/8/layout/vList4"/>
    <dgm:cxn modelId="{7E27F2D9-FE1C-486A-A4BB-809924B72746}" type="presParOf" srcId="{199BDA62-97B0-48D6-AA3C-657C12728C5F}" destId="{9A82F95C-E1A5-4146-8536-7B82986EA839}" srcOrd="5" destOrd="0" presId="urn:microsoft.com/office/officeart/2005/8/layout/vList4"/>
    <dgm:cxn modelId="{5B98E42B-D24D-46B0-AC80-DE654C301037}" type="presParOf" srcId="{199BDA62-97B0-48D6-AA3C-657C12728C5F}" destId="{61A59F78-20E4-4898-ABC8-F6EE73E86E7D}" srcOrd="6" destOrd="0" presId="urn:microsoft.com/office/officeart/2005/8/layout/vList4"/>
    <dgm:cxn modelId="{5D9AFCDB-E55D-4240-9DDF-6AD1BE7F9793}" type="presParOf" srcId="{61A59F78-20E4-4898-ABC8-F6EE73E86E7D}" destId="{C95ACCE4-254E-46AA-BCC9-2E1AF23B50E2}" srcOrd="0" destOrd="0" presId="urn:microsoft.com/office/officeart/2005/8/layout/vList4"/>
    <dgm:cxn modelId="{1D5EAFDD-2E54-493C-BE69-6B46EC72656A}" type="presParOf" srcId="{61A59F78-20E4-4898-ABC8-F6EE73E86E7D}" destId="{DD508777-8703-4011-A031-93C3403ED004}" srcOrd="1" destOrd="0" presId="urn:microsoft.com/office/officeart/2005/8/layout/vList4"/>
    <dgm:cxn modelId="{0C605C4F-5AEE-416B-8659-585AB89B4337}" type="presParOf" srcId="{61A59F78-20E4-4898-ABC8-F6EE73E86E7D}" destId="{6067E18E-C632-4B97-A9C8-8916F8AD005F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9D74101-A7C1-4623-9849-AB990C1E5B09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0436516-6ED3-454C-A369-BBDDC4F430B6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infrastructure of the cloud platform must handle all resource management and most of the maintenance automatically.</a:t>
          </a:r>
        </a:p>
      </dgm:t>
    </dgm:pt>
    <dgm:pt modelId="{A315E5F5-5ED9-4207-87FE-146CD6CF6B21}" type="parTrans" cxnId="{10219641-E237-4173-8F9C-61375317A863}">
      <dgm:prSet/>
      <dgm:spPr/>
      <dgm:t>
        <a:bodyPr/>
        <a:lstStyle/>
        <a:p>
          <a:endParaRPr lang="en-US"/>
        </a:p>
      </dgm:t>
    </dgm:pt>
    <dgm:pt modelId="{467F93ED-F9FD-4E21-9C61-D9B36EE386BA}" type="sibTrans" cxnId="{10219641-E237-4173-8F9C-61375317A863}">
      <dgm:prSet/>
      <dgm:spPr/>
      <dgm:t>
        <a:bodyPr/>
        <a:lstStyle/>
        <a:p>
          <a:endParaRPr lang="en-US"/>
        </a:p>
      </dgm:t>
    </dgm:pt>
    <dgm:pt modelId="{170971FB-45B9-4504-B0E4-1C799612D336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must detect the status of each node server joining and leaving, and preform relevant task accordingly.</a:t>
          </a:r>
        </a:p>
      </dgm:t>
    </dgm:pt>
    <dgm:pt modelId="{C7741642-64DD-4D39-A913-8F5DB1138572}" type="parTrans" cxnId="{92F14EB5-9C1F-45A7-ABA0-158CE2DA7D9B}">
      <dgm:prSet/>
      <dgm:spPr/>
      <dgm:t>
        <a:bodyPr/>
        <a:lstStyle/>
        <a:p>
          <a:endParaRPr lang="en-US"/>
        </a:p>
      </dgm:t>
    </dgm:pt>
    <dgm:pt modelId="{FBD7CB52-E063-4C2F-8481-C5990776A287}" type="sibTrans" cxnId="{92F14EB5-9C1F-45A7-ABA0-158CE2DA7D9B}">
      <dgm:prSet/>
      <dgm:spPr/>
      <dgm:t>
        <a:bodyPr/>
        <a:lstStyle/>
        <a:p>
          <a:endParaRPr lang="en-US"/>
        </a:p>
      </dgm:t>
    </dgm:pt>
    <dgm:pt modelId="{9ADB7E0A-A01C-42C5-80C3-849AD00AD20F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general private cloud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easier to manage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and public cloud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easier to access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54E8D1D8-DD49-4F78-9665-6329A19679C5}" type="parTrans" cxnId="{9F2254E1-0F7C-4475-90B0-CCA6134DB0B6}">
      <dgm:prSet/>
      <dgm:spPr/>
      <dgm:t>
        <a:bodyPr/>
        <a:lstStyle/>
        <a:p>
          <a:endParaRPr lang="en-US"/>
        </a:p>
      </dgm:t>
    </dgm:pt>
    <dgm:pt modelId="{F68CC618-75CB-48E6-92EE-77E69E37D660}" type="sibTrans" cxnId="{9F2254E1-0F7C-4475-90B0-CCA6134DB0B6}">
      <dgm:prSet/>
      <dgm:spPr/>
      <dgm:t>
        <a:bodyPr/>
        <a:lstStyle/>
        <a:p>
          <a:endParaRPr lang="en-US"/>
        </a:p>
      </dgm:t>
    </dgm:pt>
    <dgm:pt modelId="{6D24D002-1A7A-4602-9903-E3D5190317DA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trends in cloud deployment are that are more and more clouds will be hybrid.</a:t>
          </a:r>
        </a:p>
      </dgm:t>
    </dgm:pt>
    <dgm:pt modelId="{4283F02C-1384-4ED8-8B45-45CD1D3EC4FC}" type="parTrans" cxnId="{513C75C7-7748-48BB-BEDB-93BB9AAF7E18}">
      <dgm:prSet/>
      <dgm:spPr/>
      <dgm:t>
        <a:bodyPr/>
        <a:lstStyle/>
        <a:p>
          <a:endParaRPr lang="en-US"/>
        </a:p>
      </dgm:t>
    </dgm:pt>
    <dgm:pt modelId="{207FE052-0784-42F4-919D-301DE69D1547}" type="sibTrans" cxnId="{513C75C7-7748-48BB-BEDB-93BB9AAF7E18}">
      <dgm:prSet/>
      <dgm:spPr/>
      <dgm:t>
        <a:bodyPr/>
        <a:lstStyle/>
        <a:p>
          <a:endParaRPr lang="en-US"/>
        </a:p>
      </dgm:t>
    </dgm:pt>
    <dgm:pt modelId="{93DDD2C8-BBBB-4E0A-A536-097278F5DDE8}" type="pres">
      <dgm:prSet presAssocID="{09D74101-A7C1-4623-9849-AB990C1E5B09}" presName="linear" presStyleCnt="0">
        <dgm:presLayoutVars>
          <dgm:dir/>
          <dgm:resizeHandles val="exact"/>
        </dgm:presLayoutVars>
      </dgm:prSet>
      <dgm:spPr/>
    </dgm:pt>
    <dgm:pt modelId="{A752747A-5535-430F-BF42-C4DD40B67571}" type="pres">
      <dgm:prSet presAssocID="{30436516-6ED3-454C-A369-BBDDC4F430B6}" presName="comp" presStyleCnt="0"/>
      <dgm:spPr/>
    </dgm:pt>
    <dgm:pt modelId="{1FD39BA7-DFD7-4299-B8F3-4455FD82F9BB}" type="pres">
      <dgm:prSet presAssocID="{30436516-6ED3-454C-A369-BBDDC4F430B6}" presName="box" presStyleLbl="node1" presStyleIdx="0" presStyleCnt="4"/>
      <dgm:spPr/>
    </dgm:pt>
    <dgm:pt modelId="{435FE7DC-2209-4A03-9A89-EABC19A5ACF3}" type="pres">
      <dgm:prSet presAssocID="{30436516-6ED3-454C-A369-BBDDC4F430B6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ADA8EB49-4F03-4CAF-A0E0-9DB6814D5BDA}" type="pres">
      <dgm:prSet presAssocID="{30436516-6ED3-454C-A369-BBDDC4F430B6}" presName="text" presStyleLbl="node1" presStyleIdx="0" presStyleCnt="4">
        <dgm:presLayoutVars>
          <dgm:bulletEnabled val="1"/>
        </dgm:presLayoutVars>
      </dgm:prSet>
      <dgm:spPr/>
    </dgm:pt>
    <dgm:pt modelId="{FB1FE1B2-C397-4CA2-9547-ABBF0BBD428F}" type="pres">
      <dgm:prSet presAssocID="{467F93ED-F9FD-4E21-9C61-D9B36EE386BA}" presName="spacer" presStyleCnt="0"/>
      <dgm:spPr/>
    </dgm:pt>
    <dgm:pt modelId="{AE4B0A71-1D1B-4074-90C2-8F004EFE4ACC}" type="pres">
      <dgm:prSet presAssocID="{170971FB-45B9-4504-B0E4-1C799612D336}" presName="comp" presStyleCnt="0"/>
      <dgm:spPr/>
    </dgm:pt>
    <dgm:pt modelId="{771D369C-4A8F-4EA8-8D1D-03FCD94A45B9}" type="pres">
      <dgm:prSet presAssocID="{170971FB-45B9-4504-B0E4-1C799612D336}" presName="box" presStyleLbl="node1" presStyleIdx="1" presStyleCnt="4"/>
      <dgm:spPr/>
    </dgm:pt>
    <dgm:pt modelId="{8F903B30-B50E-40C7-A1CB-DD5DC7FB473B}" type="pres">
      <dgm:prSet presAssocID="{170971FB-45B9-4504-B0E4-1C799612D336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068F6D39-6202-4D4F-9835-4D8914C6E463}" type="pres">
      <dgm:prSet presAssocID="{170971FB-45B9-4504-B0E4-1C799612D336}" presName="text" presStyleLbl="node1" presStyleIdx="1" presStyleCnt="4">
        <dgm:presLayoutVars>
          <dgm:bulletEnabled val="1"/>
        </dgm:presLayoutVars>
      </dgm:prSet>
      <dgm:spPr/>
    </dgm:pt>
    <dgm:pt modelId="{98E31BD6-1C4E-49E6-AC8D-626B853E091D}" type="pres">
      <dgm:prSet presAssocID="{FBD7CB52-E063-4C2F-8481-C5990776A287}" presName="spacer" presStyleCnt="0"/>
      <dgm:spPr/>
    </dgm:pt>
    <dgm:pt modelId="{F6127736-62F6-49DE-8B7E-3924B1444E8C}" type="pres">
      <dgm:prSet presAssocID="{9ADB7E0A-A01C-42C5-80C3-849AD00AD20F}" presName="comp" presStyleCnt="0"/>
      <dgm:spPr/>
    </dgm:pt>
    <dgm:pt modelId="{DB4A7B48-B4F1-4A92-9627-FC7CBCE95B86}" type="pres">
      <dgm:prSet presAssocID="{9ADB7E0A-A01C-42C5-80C3-849AD00AD20F}" presName="box" presStyleLbl="node1" presStyleIdx="2" presStyleCnt="4"/>
      <dgm:spPr/>
    </dgm:pt>
    <dgm:pt modelId="{7565E557-3152-482A-92E6-4F31C5ABACE9}" type="pres">
      <dgm:prSet presAssocID="{9ADB7E0A-A01C-42C5-80C3-849AD00AD20F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8E24A280-668A-4F84-8661-AF08BD61D5F8}" type="pres">
      <dgm:prSet presAssocID="{9ADB7E0A-A01C-42C5-80C3-849AD00AD20F}" presName="text" presStyleLbl="node1" presStyleIdx="2" presStyleCnt="4">
        <dgm:presLayoutVars>
          <dgm:bulletEnabled val="1"/>
        </dgm:presLayoutVars>
      </dgm:prSet>
      <dgm:spPr/>
    </dgm:pt>
    <dgm:pt modelId="{D1FA899A-369A-40F5-A85C-121A1CBA6513}" type="pres">
      <dgm:prSet presAssocID="{F68CC618-75CB-48E6-92EE-77E69E37D660}" presName="spacer" presStyleCnt="0"/>
      <dgm:spPr/>
    </dgm:pt>
    <dgm:pt modelId="{9964B461-39B8-4A28-9222-8B8528F056F2}" type="pres">
      <dgm:prSet presAssocID="{6D24D002-1A7A-4602-9903-E3D5190317DA}" presName="comp" presStyleCnt="0"/>
      <dgm:spPr/>
    </dgm:pt>
    <dgm:pt modelId="{A364987D-0DD7-41BA-A393-CAA41263E931}" type="pres">
      <dgm:prSet presAssocID="{6D24D002-1A7A-4602-9903-E3D5190317DA}" presName="box" presStyleLbl="node1" presStyleIdx="3" presStyleCnt="4"/>
      <dgm:spPr/>
    </dgm:pt>
    <dgm:pt modelId="{26DC70F5-0C9A-441D-95AE-B73AB3E178DA}" type="pres">
      <dgm:prSet presAssocID="{6D24D002-1A7A-4602-9903-E3D5190317DA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56E3B456-C86B-4334-86D5-D41E1B182FDC}" type="pres">
      <dgm:prSet presAssocID="{6D24D002-1A7A-4602-9903-E3D5190317DA}" presName="text" presStyleLbl="node1" presStyleIdx="3" presStyleCnt="4">
        <dgm:presLayoutVars>
          <dgm:bulletEnabled val="1"/>
        </dgm:presLayoutVars>
      </dgm:prSet>
      <dgm:spPr/>
    </dgm:pt>
  </dgm:ptLst>
  <dgm:cxnLst>
    <dgm:cxn modelId="{8BC56F17-F340-40ED-B2DC-FF0819E070E9}" type="presOf" srcId="{9ADB7E0A-A01C-42C5-80C3-849AD00AD20F}" destId="{8E24A280-668A-4F84-8661-AF08BD61D5F8}" srcOrd="1" destOrd="0" presId="urn:microsoft.com/office/officeart/2005/8/layout/vList4"/>
    <dgm:cxn modelId="{A10F553B-D8E0-4992-B776-C0FA0DCDCD83}" type="presOf" srcId="{30436516-6ED3-454C-A369-BBDDC4F430B6}" destId="{ADA8EB49-4F03-4CAF-A0E0-9DB6814D5BDA}" srcOrd="1" destOrd="0" presId="urn:microsoft.com/office/officeart/2005/8/layout/vList4"/>
    <dgm:cxn modelId="{10219641-E237-4173-8F9C-61375317A863}" srcId="{09D74101-A7C1-4623-9849-AB990C1E5B09}" destId="{30436516-6ED3-454C-A369-BBDDC4F430B6}" srcOrd="0" destOrd="0" parTransId="{A315E5F5-5ED9-4207-87FE-146CD6CF6B21}" sibTransId="{467F93ED-F9FD-4E21-9C61-D9B36EE386BA}"/>
    <dgm:cxn modelId="{E8685473-4D4A-45E0-990C-BD2785FFE036}" type="presOf" srcId="{09D74101-A7C1-4623-9849-AB990C1E5B09}" destId="{93DDD2C8-BBBB-4E0A-A536-097278F5DDE8}" srcOrd="0" destOrd="0" presId="urn:microsoft.com/office/officeart/2005/8/layout/vList4"/>
    <dgm:cxn modelId="{0C87AD81-0D2E-4B5A-BEA3-C82607CCF600}" type="presOf" srcId="{6D24D002-1A7A-4602-9903-E3D5190317DA}" destId="{A364987D-0DD7-41BA-A393-CAA41263E931}" srcOrd="0" destOrd="0" presId="urn:microsoft.com/office/officeart/2005/8/layout/vList4"/>
    <dgm:cxn modelId="{59A1EE98-805D-4205-A8E1-682567930280}" type="presOf" srcId="{170971FB-45B9-4504-B0E4-1C799612D336}" destId="{771D369C-4A8F-4EA8-8D1D-03FCD94A45B9}" srcOrd="0" destOrd="0" presId="urn:microsoft.com/office/officeart/2005/8/layout/vList4"/>
    <dgm:cxn modelId="{AD9FE1A9-5889-46F0-9FD8-6699F0B2A323}" type="presOf" srcId="{30436516-6ED3-454C-A369-BBDDC4F430B6}" destId="{1FD39BA7-DFD7-4299-B8F3-4455FD82F9BB}" srcOrd="0" destOrd="0" presId="urn:microsoft.com/office/officeart/2005/8/layout/vList4"/>
    <dgm:cxn modelId="{92F14EB5-9C1F-45A7-ABA0-158CE2DA7D9B}" srcId="{09D74101-A7C1-4623-9849-AB990C1E5B09}" destId="{170971FB-45B9-4504-B0E4-1C799612D336}" srcOrd="1" destOrd="0" parTransId="{C7741642-64DD-4D39-A913-8F5DB1138572}" sibTransId="{FBD7CB52-E063-4C2F-8481-C5990776A287}"/>
    <dgm:cxn modelId="{EDB267B6-DF01-485F-A1C0-FA62AF9D7A41}" type="presOf" srcId="{170971FB-45B9-4504-B0E4-1C799612D336}" destId="{068F6D39-6202-4D4F-9835-4D8914C6E463}" srcOrd="1" destOrd="0" presId="urn:microsoft.com/office/officeart/2005/8/layout/vList4"/>
    <dgm:cxn modelId="{513C75C7-7748-48BB-BEDB-93BB9AAF7E18}" srcId="{09D74101-A7C1-4623-9849-AB990C1E5B09}" destId="{6D24D002-1A7A-4602-9903-E3D5190317DA}" srcOrd="3" destOrd="0" parTransId="{4283F02C-1384-4ED8-8B45-45CD1D3EC4FC}" sibTransId="{207FE052-0784-42F4-919D-301DE69D1547}"/>
    <dgm:cxn modelId="{2A374FCC-622C-4517-BAA3-653ED5D2F2FE}" type="presOf" srcId="{6D24D002-1A7A-4602-9903-E3D5190317DA}" destId="{56E3B456-C86B-4334-86D5-D41E1B182FDC}" srcOrd="1" destOrd="0" presId="urn:microsoft.com/office/officeart/2005/8/layout/vList4"/>
    <dgm:cxn modelId="{7FDDF0D0-C346-4993-A763-C9318B0722D0}" type="presOf" srcId="{9ADB7E0A-A01C-42C5-80C3-849AD00AD20F}" destId="{DB4A7B48-B4F1-4A92-9627-FC7CBCE95B86}" srcOrd="0" destOrd="0" presId="urn:microsoft.com/office/officeart/2005/8/layout/vList4"/>
    <dgm:cxn modelId="{9F2254E1-0F7C-4475-90B0-CCA6134DB0B6}" srcId="{09D74101-A7C1-4623-9849-AB990C1E5B09}" destId="{9ADB7E0A-A01C-42C5-80C3-849AD00AD20F}" srcOrd="2" destOrd="0" parTransId="{54E8D1D8-DD49-4F78-9665-6329A19679C5}" sibTransId="{F68CC618-75CB-48E6-92EE-77E69E37D660}"/>
    <dgm:cxn modelId="{D61A9ACC-60C4-4838-A4AC-979CF8C89BBC}" type="presParOf" srcId="{93DDD2C8-BBBB-4E0A-A536-097278F5DDE8}" destId="{A752747A-5535-430F-BF42-C4DD40B67571}" srcOrd="0" destOrd="0" presId="urn:microsoft.com/office/officeart/2005/8/layout/vList4"/>
    <dgm:cxn modelId="{7EFA70DA-D686-45A9-A15B-7FE7EFBE06F5}" type="presParOf" srcId="{A752747A-5535-430F-BF42-C4DD40B67571}" destId="{1FD39BA7-DFD7-4299-B8F3-4455FD82F9BB}" srcOrd="0" destOrd="0" presId="urn:microsoft.com/office/officeart/2005/8/layout/vList4"/>
    <dgm:cxn modelId="{34116093-3554-4139-A49F-F3642296A8B3}" type="presParOf" srcId="{A752747A-5535-430F-BF42-C4DD40B67571}" destId="{435FE7DC-2209-4A03-9A89-EABC19A5ACF3}" srcOrd="1" destOrd="0" presId="urn:microsoft.com/office/officeart/2005/8/layout/vList4"/>
    <dgm:cxn modelId="{7624F838-50E0-4806-8D4E-1B512796DFFD}" type="presParOf" srcId="{A752747A-5535-430F-BF42-C4DD40B67571}" destId="{ADA8EB49-4F03-4CAF-A0E0-9DB6814D5BDA}" srcOrd="2" destOrd="0" presId="urn:microsoft.com/office/officeart/2005/8/layout/vList4"/>
    <dgm:cxn modelId="{0BEE0D1F-0C05-4E10-8815-A7AABF12C1BA}" type="presParOf" srcId="{93DDD2C8-BBBB-4E0A-A536-097278F5DDE8}" destId="{FB1FE1B2-C397-4CA2-9547-ABBF0BBD428F}" srcOrd="1" destOrd="0" presId="urn:microsoft.com/office/officeart/2005/8/layout/vList4"/>
    <dgm:cxn modelId="{F8DFE719-5B0A-46EA-B229-298C3CF1137A}" type="presParOf" srcId="{93DDD2C8-BBBB-4E0A-A536-097278F5DDE8}" destId="{AE4B0A71-1D1B-4074-90C2-8F004EFE4ACC}" srcOrd="2" destOrd="0" presId="urn:microsoft.com/office/officeart/2005/8/layout/vList4"/>
    <dgm:cxn modelId="{E4F6D081-4F4C-42B2-A765-245520969B6E}" type="presParOf" srcId="{AE4B0A71-1D1B-4074-90C2-8F004EFE4ACC}" destId="{771D369C-4A8F-4EA8-8D1D-03FCD94A45B9}" srcOrd="0" destOrd="0" presId="urn:microsoft.com/office/officeart/2005/8/layout/vList4"/>
    <dgm:cxn modelId="{74E32D13-3DDF-4ECB-BFDC-C257400ED9D3}" type="presParOf" srcId="{AE4B0A71-1D1B-4074-90C2-8F004EFE4ACC}" destId="{8F903B30-B50E-40C7-A1CB-DD5DC7FB473B}" srcOrd="1" destOrd="0" presId="urn:microsoft.com/office/officeart/2005/8/layout/vList4"/>
    <dgm:cxn modelId="{30715D03-D1F4-41B3-AB56-2BEA2B1DE3AE}" type="presParOf" srcId="{AE4B0A71-1D1B-4074-90C2-8F004EFE4ACC}" destId="{068F6D39-6202-4D4F-9835-4D8914C6E463}" srcOrd="2" destOrd="0" presId="urn:microsoft.com/office/officeart/2005/8/layout/vList4"/>
    <dgm:cxn modelId="{E0A6906B-5459-4459-845B-20915ABCB688}" type="presParOf" srcId="{93DDD2C8-BBBB-4E0A-A536-097278F5DDE8}" destId="{98E31BD6-1C4E-49E6-AC8D-626B853E091D}" srcOrd="3" destOrd="0" presId="urn:microsoft.com/office/officeart/2005/8/layout/vList4"/>
    <dgm:cxn modelId="{79AE03BB-1BD9-4F4C-A9FC-C4471C5D1ED0}" type="presParOf" srcId="{93DDD2C8-BBBB-4E0A-A536-097278F5DDE8}" destId="{F6127736-62F6-49DE-8B7E-3924B1444E8C}" srcOrd="4" destOrd="0" presId="urn:microsoft.com/office/officeart/2005/8/layout/vList4"/>
    <dgm:cxn modelId="{B3568EE2-9EC3-4615-BCD2-47ADB592393E}" type="presParOf" srcId="{F6127736-62F6-49DE-8B7E-3924B1444E8C}" destId="{DB4A7B48-B4F1-4A92-9627-FC7CBCE95B86}" srcOrd="0" destOrd="0" presId="urn:microsoft.com/office/officeart/2005/8/layout/vList4"/>
    <dgm:cxn modelId="{BD3E29AF-AE58-4CE1-B610-893C1B648C86}" type="presParOf" srcId="{F6127736-62F6-49DE-8B7E-3924B1444E8C}" destId="{7565E557-3152-482A-92E6-4F31C5ABACE9}" srcOrd="1" destOrd="0" presId="urn:microsoft.com/office/officeart/2005/8/layout/vList4"/>
    <dgm:cxn modelId="{4108EF1C-419C-44E0-9DA3-0EFFC2A67E7F}" type="presParOf" srcId="{F6127736-62F6-49DE-8B7E-3924B1444E8C}" destId="{8E24A280-668A-4F84-8661-AF08BD61D5F8}" srcOrd="2" destOrd="0" presId="urn:microsoft.com/office/officeart/2005/8/layout/vList4"/>
    <dgm:cxn modelId="{ACEAF7AA-98F7-457E-A8F9-3DB7363ADC6F}" type="presParOf" srcId="{93DDD2C8-BBBB-4E0A-A536-097278F5DDE8}" destId="{D1FA899A-369A-40F5-A85C-121A1CBA6513}" srcOrd="5" destOrd="0" presId="urn:microsoft.com/office/officeart/2005/8/layout/vList4"/>
    <dgm:cxn modelId="{B90453B9-744E-480F-998B-058FADF0A7B3}" type="presParOf" srcId="{93DDD2C8-BBBB-4E0A-A536-097278F5DDE8}" destId="{9964B461-39B8-4A28-9222-8B8528F056F2}" srcOrd="6" destOrd="0" presId="urn:microsoft.com/office/officeart/2005/8/layout/vList4"/>
    <dgm:cxn modelId="{3DD18F21-5DF9-45EE-B3CA-519D48A580DD}" type="presParOf" srcId="{9964B461-39B8-4A28-9222-8B8528F056F2}" destId="{A364987D-0DD7-41BA-A393-CAA41263E931}" srcOrd="0" destOrd="0" presId="urn:microsoft.com/office/officeart/2005/8/layout/vList4"/>
    <dgm:cxn modelId="{3898F63E-3517-4331-BC7E-5C6A77B025C9}" type="presParOf" srcId="{9964B461-39B8-4A28-9222-8B8528F056F2}" destId="{26DC70F5-0C9A-441D-95AE-B73AB3E178DA}" srcOrd="1" destOrd="0" presId="urn:microsoft.com/office/officeart/2005/8/layout/vList4"/>
    <dgm:cxn modelId="{8480CF3E-2977-4ACE-950D-BB28CDF9554D}" type="presParOf" srcId="{9964B461-39B8-4A28-9222-8B8528F056F2}" destId="{56E3B456-C86B-4334-86D5-D41E1B182FDC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C70BFA-DB1C-4BC6-8002-81628A680B00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325AC10-CD4B-4F00-8569-018D9EE2505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Architecture of cloud is developed at three layers </a:t>
          </a:r>
        </a:p>
      </dgm:t>
    </dgm:pt>
    <dgm:pt modelId="{4367F1D5-3199-48B6-8CF0-B1DAC8C0BFC8}" type="parTrans" cxnId="{F94A5B4C-2334-4598-AC95-FC40D039F405}">
      <dgm:prSet/>
      <dgm:spPr/>
      <dgm:t>
        <a:bodyPr/>
        <a:lstStyle/>
        <a:p>
          <a:endParaRPr lang="en-US"/>
        </a:p>
      </dgm:t>
    </dgm:pt>
    <dgm:pt modelId="{A892EE75-062C-4CEA-9625-0313EBDD8E2D}" type="sibTrans" cxnId="{F94A5B4C-2334-4598-AC95-FC40D039F405}">
      <dgm:prSet/>
      <dgm:spPr/>
      <dgm:t>
        <a:bodyPr/>
        <a:lstStyle/>
        <a:p>
          <a:endParaRPr lang="en-US"/>
        </a:p>
      </dgm:t>
    </dgm:pt>
    <dgm:pt modelId="{FC22B745-A4EE-44EA-B4B8-12F7D0009E64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</a:t>
          </a:r>
        </a:p>
      </dgm:t>
    </dgm:pt>
    <dgm:pt modelId="{56614CCC-1A01-4B34-95AB-F99CFDE79181}" type="parTrans" cxnId="{3C67E72B-69D9-484B-9547-B5E4AB12EAD8}">
      <dgm:prSet/>
      <dgm:spPr/>
      <dgm:t>
        <a:bodyPr/>
        <a:lstStyle/>
        <a:p>
          <a:endParaRPr lang="en-US"/>
        </a:p>
      </dgm:t>
    </dgm:pt>
    <dgm:pt modelId="{74B8C953-F438-40A7-9F47-F61C8A887DA4}" type="sibTrans" cxnId="{3C67E72B-69D9-484B-9547-B5E4AB12EAD8}">
      <dgm:prSet/>
      <dgm:spPr/>
      <dgm:t>
        <a:bodyPr/>
        <a:lstStyle/>
        <a:p>
          <a:endParaRPr lang="en-US"/>
        </a:p>
      </dgm:t>
    </dgm:pt>
    <dgm:pt modelId="{B91FF07D-5430-45E1-A803-C8AD01617BE3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</a:t>
          </a:r>
        </a:p>
      </dgm:t>
    </dgm:pt>
    <dgm:pt modelId="{462A8EDC-4924-47BE-BAE8-A8A7031E2D84}" type="parTrans" cxnId="{C787E7A6-A0EF-4D2E-A7DC-8BD6922E15B4}">
      <dgm:prSet/>
      <dgm:spPr/>
      <dgm:t>
        <a:bodyPr/>
        <a:lstStyle/>
        <a:p>
          <a:endParaRPr lang="en-US"/>
        </a:p>
      </dgm:t>
    </dgm:pt>
    <dgm:pt modelId="{064726E1-7F99-41F7-ACA6-8FF41D6AA96F}" type="sibTrans" cxnId="{C787E7A6-A0EF-4D2E-A7DC-8BD6922E15B4}">
      <dgm:prSet/>
      <dgm:spPr/>
      <dgm:t>
        <a:bodyPr/>
        <a:lstStyle/>
        <a:p>
          <a:endParaRPr lang="en-US"/>
        </a:p>
      </dgm:t>
    </dgm:pt>
    <dgm:pt modelId="{CB60C3BD-587F-450A-95D9-31A5BCE8D0E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</a:t>
          </a:r>
        </a:p>
      </dgm:t>
    </dgm:pt>
    <dgm:pt modelId="{DCF92365-B08F-4465-880C-B82D68296F17}" type="sibTrans" cxnId="{67C4EF82-53E6-404C-96E7-653AB710482D}">
      <dgm:prSet/>
      <dgm:spPr/>
      <dgm:t>
        <a:bodyPr/>
        <a:lstStyle/>
        <a:p>
          <a:endParaRPr lang="en-US"/>
        </a:p>
      </dgm:t>
    </dgm:pt>
    <dgm:pt modelId="{25CD52A8-42A0-488B-8674-688B28D83444}" type="parTrans" cxnId="{67C4EF82-53E6-404C-96E7-653AB710482D}">
      <dgm:prSet/>
      <dgm:spPr/>
      <dgm:t>
        <a:bodyPr/>
        <a:lstStyle/>
        <a:p>
          <a:endParaRPr lang="en-US"/>
        </a:p>
      </dgm:t>
    </dgm:pt>
    <dgm:pt modelId="{3F5775AC-C157-4335-916C-DAC93C5E63FC}" type="pres">
      <dgm:prSet presAssocID="{4DC70BFA-DB1C-4BC6-8002-81628A680B00}" presName="linear" presStyleCnt="0">
        <dgm:presLayoutVars>
          <dgm:dir/>
          <dgm:resizeHandles val="exact"/>
        </dgm:presLayoutVars>
      </dgm:prSet>
      <dgm:spPr/>
    </dgm:pt>
    <dgm:pt modelId="{888E03B4-61DA-4128-9FC3-12AB7AD0D631}" type="pres">
      <dgm:prSet presAssocID="{F325AC10-CD4B-4F00-8569-018D9EE25051}" presName="comp" presStyleCnt="0"/>
      <dgm:spPr/>
    </dgm:pt>
    <dgm:pt modelId="{9EFC5BE9-C9AB-4CF0-914F-EE6DC17B8723}" type="pres">
      <dgm:prSet presAssocID="{F325AC10-CD4B-4F00-8569-018D9EE25051}" presName="box" presStyleLbl="node1" presStyleIdx="0" presStyleCnt="1"/>
      <dgm:spPr/>
    </dgm:pt>
    <dgm:pt modelId="{B9667813-9E2C-4DB8-A798-B8463FACE978}" type="pres">
      <dgm:prSet presAssocID="{F325AC10-CD4B-4F00-8569-018D9EE25051}" presName="img" presStyleLbl="fgImgPlace1" presStyleIdx="0" presStyleCnt="1" custScaleX="87702" custScaleY="24760" custLinFactNeighborX="-28030" custLinFactNeighborY="-470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17F9BB57-E133-49FF-9357-3A289080FA01}" type="pres">
      <dgm:prSet presAssocID="{F325AC10-CD4B-4F00-8569-018D9EE25051}" presName="text" presStyleLbl="node1" presStyleIdx="0" presStyleCnt="1">
        <dgm:presLayoutVars>
          <dgm:bulletEnabled val="1"/>
        </dgm:presLayoutVars>
      </dgm:prSet>
      <dgm:spPr/>
    </dgm:pt>
  </dgm:ptLst>
  <dgm:cxnLst>
    <dgm:cxn modelId="{55792824-0E13-4164-A278-80A8D02C5748}" type="presOf" srcId="{CB60C3BD-587F-450A-95D9-31A5BCE8D0E7}" destId="{9EFC5BE9-C9AB-4CF0-914F-EE6DC17B8723}" srcOrd="0" destOrd="1" presId="urn:microsoft.com/office/officeart/2005/8/layout/vList4"/>
    <dgm:cxn modelId="{3C67E72B-69D9-484B-9547-B5E4AB12EAD8}" srcId="{F325AC10-CD4B-4F00-8569-018D9EE25051}" destId="{FC22B745-A4EE-44EA-B4B8-12F7D0009E64}" srcOrd="1" destOrd="0" parTransId="{56614CCC-1A01-4B34-95AB-F99CFDE79181}" sibTransId="{74B8C953-F438-40A7-9F47-F61C8A887DA4}"/>
    <dgm:cxn modelId="{80AE122E-E848-436A-B2DB-5EB6C00003F5}" type="presOf" srcId="{FC22B745-A4EE-44EA-B4B8-12F7D0009E64}" destId="{9EFC5BE9-C9AB-4CF0-914F-EE6DC17B8723}" srcOrd="0" destOrd="2" presId="urn:microsoft.com/office/officeart/2005/8/layout/vList4"/>
    <dgm:cxn modelId="{A9364B3D-A73E-4784-ACB2-ED07FD470A7D}" type="presOf" srcId="{B91FF07D-5430-45E1-A803-C8AD01617BE3}" destId="{9EFC5BE9-C9AB-4CF0-914F-EE6DC17B8723}" srcOrd="0" destOrd="3" presId="urn:microsoft.com/office/officeart/2005/8/layout/vList4"/>
    <dgm:cxn modelId="{F94A5B4C-2334-4598-AC95-FC40D039F405}" srcId="{4DC70BFA-DB1C-4BC6-8002-81628A680B00}" destId="{F325AC10-CD4B-4F00-8569-018D9EE25051}" srcOrd="0" destOrd="0" parTransId="{4367F1D5-3199-48B6-8CF0-B1DAC8C0BFC8}" sibTransId="{A892EE75-062C-4CEA-9625-0313EBDD8E2D}"/>
    <dgm:cxn modelId="{BFE39272-D229-4D01-B635-B711B6AA2006}" type="presOf" srcId="{4DC70BFA-DB1C-4BC6-8002-81628A680B00}" destId="{3F5775AC-C157-4335-916C-DAC93C5E63FC}" srcOrd="0" destOrd="0" presId="urn:microsoft.com/office/officeart/2005/8/layout/vList4"/>
    <dgm:cxn modelId="{1A141E55-84FB-4149-B90B-F437910D5AA4}" type="presOf" srcId="{F325AC10-CD4B-4F00-8569-018D9EE25051}" destId="{9EFC5BE9-C9AB-4CF0-914F-EE6DC17B8723}" srcOrd="0" destOrd="0" presId="urn:microsoft.com/office/officeart/2005/8/layout/vList4"/>
    <dgm:cxn modelId="{67C4EF82-53E6-404C-96E7-653AB710482D}" srcId="{F325AC10-CD4B-4F00-8569-018D9EE25051}" destId="{CB60C3BD-587F-450A-95D9-31A5BCE8D0E7}" srcOrd="0" destOrd="0" parTransId="{25CD52A8-42A0-488B-8674-688B28D83444}" sibTransId="{DCF92365-B08F-4465-880C-B82D68296F17}"/>
    <dgm:cxn modelId="{A9D40B9B-8DE2-4B00-90DA-D9BE1E8CE674}" type="presOf" srcId="{F325AC10-CD4B-4F00-8569-018D9EE25051}" destId="{17F9BB57-E133-49FF-9357-3A289080FA01}" srcOrd="1" destOrd="0" presId="urn:microsoft.com/office/officeart/2005/8/layout/vList4"/>
    <dgm:cxn modelId="{C787E7A6-A0EF-4D2E-A7DC-8BD6922E15B4}" srcId="{F325AC10-CD4B-4F00-8569-018D9EE25051}" destId="{B91FF07D-5430-45E1-A803-C8AD01617BE3}" srcOrd="2" destOrd="0" parTransId="{462A8EDC-4924-47BE-BAE8-A8A7031E2D84}" sibTransId="{064726E1-7F99-41F7-ACA6-8FF41D6AA96F}"/>
    <dgm:cxn modelId="{81104DCD-9389-41BC-91B0-48D56C211572}" type="presOf" srcId="{B91FF07D-5430-45E1-A803-C8AD01617BE3}" destId="{17F9BB57-E133-49FF-9357-3A289080FA01}" srcOrd="1" destOrd="3" presId="urn:microsoft.com/office/officeart/2005/8/layout/vList4"/>
    <dgm:cxn modelId="{5193A1DA-5057-4E41-9DBA-A06B84D04459}" type="presOf" srcId="{CB60C3BD-587F-450A-95D9-31A5BCE8D0E7}" destId="{17F9BB57-E133-49FF-9357-3A289080FA01}" srcOrd="1" destOrd="1" presId="urn:microsoft.com/office/officeart/2005/8/layout/vList4"/>
    <dgm:cxn modelId="{301DE8F1-F4B8-49F0-AC21-F253D8D88332}" type="presOf" srcId="{FC22B745-A4EE-44EA-B4B8-12F7D0009E64}" destId="{17F9BB57-E133-49FF-9357-3A289080FA01}" srcOrd="1" destOrd="2" presId="urn:microsoft.com/office/officeart/2005/8/layout/vList4"/>
    <dgm:cxn modelId="{4BF20008-2060-489D-9040-25CB131203CA}" type="presParOf" srcId="{3F5775AC-C157-4335-916C-DAC93C5E63FC}" destId="{888E03B4-61DA-4128-9FC3-12AB7AD0D631}" srcOrd="0" destOrd="0" presId="urn:microsoft.com/office/officeart/2005/8/layout/vList4"/>
    <dgm:cxn modelId="{B5B38E3A-7382-40F7-BFA5-A3449CE95AEA}" type="presParOf" srcId="{888E03B4-61DA-4128-9FC3-12AB7AD0D631}" destId="{9EFC5BE9-C9AB-4CF0-914F-EE6DC17B8723}" srcOrd="0" destOrd="0" presId="urn:microsoft.com/office/officeart/2005/8/layout/vList4"/>
    <dgm:cxn modelId="{7A4F0B14-11B3-42F0-982B-CEA35EE4F158}" type="presParOf" srcId="{888E03B4-61DA-4128-9FC3-12AB7AD0D631}" destId="{B9667813-9E2C-4DB8-A798-B8463FACE978}" srcOrd="1" destOrd="0" presId="urn:microsoft.com/office/officeart/2005/8/layout/vList4"/>
    <dgm:cxn modelId="{99466569-C9E5-4FF7-BEAD-350116D4F7DA}" type="presParOf" srcId="{888E03B4-61DA-4128-9FC3-12AB7AD0D631}" destId="{17F9BB57-E133-49FF-9357-3A289080FA01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99F3AB-EC1F-4E9A-8F47-1CDDBCAC7BD4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67B7C4-D72A-4EE3-8EF1-A6CB8A678735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development layers are created using virtualization and standardized HW and SW resources provided through the cloud.</a:t>
          </a:r>
        </a:p>
      </dgm:t>
    </dgm:pt>
    <dgm:pt modelId="{222F827B-68AE-48E7-860D-B6F3DEBB98D7}" type="parTrans" cxnId="{E36918FB-0CF0-4A39-99EC-F28AA1ACDAEA}">
      <dgm:prSet/>
      <dgm:spPr/>
      <dgm:t>
        <a:bodyPr/>
        <a:lstStyle/>
        <a:p>
          <a:endParaRPr lang="en-US"/>
        </a:p>
      </dgm:t>
    </dgm:pt>
    <dgm:pt modelId="{3EF949A1-EF98-48D9-A729-2BFF4394E705}" type="sibTrans" cxnId="{E36918FB-0CF0-4A39-99EC-F28AA1ACDAEA}">
      <dgm:prSet/>
      <dgm:spPr/>
      <dgm:t>
        <a:bodyPr/>
        <a:lstStyle/>
        <a:p>
          <a:endParaRPr lang="en-US"/>
        </a:p>
      </dgm:t>
    </dgm:pt>
    <dgm:pt modelId="{B118B1DB-22F5-49A2-9560-915C83CA53F1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clear that infrastructure layer is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deployed first to support IaaS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D14069E-6976-47CF-8E2A-62EA21E61784}" type="parTrans" cxnId="{D0E8F8C2-C417-4601-B93C-90CE775CDA89}">
      <dgm:prSet/>
      <dgm:spPr/>
      <dgm:t>
        <a:bodyPr/>
        <a:lstStyle/>
        <a:p>
          <a:endParaRPr lang="en-US"/>
        </a:p>
      </dgm:t>
    </dgm:pt>
    <dgm:pt modelId="{A04CB636-003D-474E-A883-04B52DF62814}" type="sibTrans" cxnId="{D0E8F8C2-C417-4601-B93C-90CE775CDA89}">
      <dgm:prSet/>
      <dgm:spPr/>
      <dgm:t>
        <a:bodyPr/>
        <a:lstStyle/>
        <a:p>
          <a:endParaRPr lang="en-US"/>
        </a:p>
      </dgm:t>
    </dgm:pt>
    <dgm:pt modelId="{CF0ADA69-DBDA-4F75-8166-0D14B91289A8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Infrastructure layer serves as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foundation for building the platform to supporting PaaS.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1850D9-1AA1-404C-B722-B4F0445FC101}" type="parTrans" cxnId="{A604121A-37BE-487A-B9E3-64569C2655B1}">
      <dgm:prSet/>
      <dgm:spPr/>
      <dgm:t>
        <a:bodyPr/>
        <a:lstStyle/>
        <a:p>
          <a:endParaRPr lang="en-US"/>
        </a:p>
      </dgm:t>
    </dgm:pt>
    <dgm:pt modelId="{2CD39581-7D98-4D28-8933-5B3B8B369BA7}" type="sibTrans" cxnId="{A604121A-37BE-487A-B9E3-64569C2655B1}">
      <dgm:prSet/>
      <dgm:spPr/>
      <dgm:t>
        <a:bodyPr/>
        <a:lstStyle/>
        <a:p>
          <a:endParaRPr lang="en-US"/>
        </a:p>
      </dgm:t>
    </dgm:pt>
    <dgm:pt modelId="{91044E18-45A8-466B-AD93-9A78A788BCE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turn, the platform layer is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foundation for implementing the application layer for SaaS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9B86FA8-BB42-4D9F-B0FF-A1AF3F007A0E}" type="parTrans" cxnId="{C8F72F94-E15E-4B90-A9E5-DCB9ED27F3C6}">
      <dgm:prSet/>
      <dgm:spPr/>
      <dgm:t>
        <a:bodyPr/>
        <a:lstStyle/>
        <a:p>
          <a:endParaRPr lang="en-US"/>
        </a:p>
      </dgm:t>
    </dgm:pt>
    <dgm:pt modelId="{571893C4-E5F9-4452-8B0A-2E8FAD2BCAB4}" type="sibTrans" cxnId="{C8F72F94-E15E-4B90-A9E5-DCB9ED27F3C6}">
      <dgm:prSet/>
      <dgm:spPr/>
      <dgm:t>
        <a:bodyPr/>
        <a:lstStyle/>
        <a:p>
          <a:endParaRPr lang="en-US"/>
        </a:p>
      </dgm:t>
    </dgm:pt>
    <dgm:pt modelId="{BA8327E9-189E-473B-9C54-EC425BDBD419}" type="pres">
      <dgm:prSet presAssocID="{5699F3AB-EC1F-4E9A-8F47-1CDDBCAC7BD4}" presName="linear" presStyleCnt="0">
        <dgm:presLayoutVars>
          <dgm:dir/>
          <dgm:resizeHandles val="exact"/>
        </dgm:presLayoutVars>
      </dgm:prSet>
      <dgm:spPr/>
    </dgm:pt>
    <dgm:pt modelId="{498F8710-5233-461D-AD0D-641B286CA87E}" type="pres">
      <dgm:prSet presAssocID="{6A67B7C4-D72A-4EE3-8EF1-A6CB8A678735}" presName="comp" presStyleCnt="0"/>
      <dgm:spPr/>
    </dgm:pt>
    <dgm:pt modelId="{6CC653E1-7C33-43C6-A3B3-8D8B800C6F7D}" type="pres">
      <dgm:prSet presAssocID="{6A67B7C4-D72A-4EE3-8EF1-A6CB8A678735}" presName="box" presStyleLbl="node1" presStyleIdx="0" presStyleCnt="4"/>
      <dgm:spPr/>
    </dgm:pt>
    <dgm:pt modelId="{48015684-6942-4960-8B1C-B2E79B24AC1A}" type="pres">
      <dgm:prSet presAssocID="{6A67B7C4-D72A-4EE3-8EF1-A6CB8A678735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359E02B2-F7F9-4A25-AFF5-3E5191512B43}" type="pres">
      <dgm:prSet presAssocID="{6A67B7C4-D72A-4EE3-8EF1-A6CB8A678735}" presName="text" presStyleLbl="node1" presStyleIdx="0" presStyleCnt="4">
        <dgm:presLayoutVars>
          <dgm:bulletEnabled val="1"/>
        </dgm:presLayoutVars>
      </dgm:prSet>
      <dgm:spPr/>
    </dgm:pt>
    <dgm:pt modelId="{7BF4451B-136A-487C-A44C-2CED594B99CA}" type="pres">
      <dgm:prSet presAssocID="{3EF949A1-EF98-48D9-A729-2BFF4394E705}" presName="spacer" presStyleCnt="0"/>
      <dgm:spPr/>
    </dgm:pt>
    <dgm:pt modelId="{E8BF27B2-48DD-42B5-B99F-1D48F6D80704}" type="pres">
      <dgm:prSet presAssocID="{B118B1DB-22F5-49A2-9560-915C83CA53F1}" presName="comp" presStyleCnt="0"/>
      <dgm:spPr/>
    </dgm:pt>
    <dgm:pt modelId="{C84B2CBF-1AFE-4461-9EC3-705C047B7DED}" type="pres">
      <dgm:prSet presAssocID="{B118B1DB-22F5-49A2-9560-915C83CA53F1}" presName="box" presStyleLbl="node1" presStyleIdx="1" presStyleCnt="4"/>
      <dgm:spPr/>
    </dgm:pt>
    <dgm:pt modelId="{1EE0E95A-D713-4FA8-B2D8-65223A3EA15B}" type="pres">
      <dgm:prSet presAssocID="{B118B1DB-22F5-49A2-9560-915C83CA53F1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69E39FA2-0C47-43DA-9638-5BA036259916}" type="pres">
      <dgm:prSet presAssocID="{B118B1DB-22F5-49A2-9560-915C83CA53F1}" presName="text" presStyleLbl="node1" presStyleIdx="1" presStyleCnt="4">
        <dgm:presLayoutVars>
          <dgm:bulletEnabled val="1"/>
        </dgm:presLayoutVars>
      </dgm:prSet>
      <dgm:spPr/>
    </dgm:pt>
    <dgm:pt modelId="{71B7D9FD-1215-4ABE-AEDE-F65CE2144F67}" type="pres">
      <dgm:prSet presAssocID="{A04CB636-003D-474E-A883-04B52DF62814}" presName="spacer" presStyleCnt="0"/>
      <dgm:spPr/>
    </dgm:pt>
    <dgm:pt modelId="{6E2F4BC0-615C-4184-AF29-FD8903808674}" type="pres">
      <dgm:prSet presAssocID="{CF0ADA69-DBDA-4F75-8166-0D14B91289A8}" presName="comp" presStyleCnt="0"/>
      <dgm:spPr/>
    </dgm:pt>
    <dgm:pt modelId="{349103CF-F61D-4F04-9A55-4C3BC2319B28}" type="pres">
      <dgm:prSet presAssocID="{CF0ADA69-DBDA-4F75-8166-0D14B91289A8}" presName="box" presStyleLbl="node1" presStyleIdx="2" presStyleCnt="4"/>
      <dgm:spPr/>
    </dgm:pt>
    <dgm:pt modelId="{DFC31BA8-250B-4D68-BFC0-87D6CBB4D0DF}" type="pres">
      <dgm:prSet presAssocID="{CF0ADA69-DBDA-4F75-8166-0D14B91289A8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3A735444-AB67-479E-9B66-ABBB356C65AC}" type="pres">
      <dgm:prSet presAssocID="{CF0ADA69-DBDA-4F75-8166-0D14B91289A8}" presName="text" presStyleLbl="node1" presStyleIdx="2" presStyleCnt="4">
        <dgm:presLayoutVars>
          <dgm:bulletEnabled val="1"/>
        </dgm:presLayoutVars>
      </dgm:prSet>
      <dgm:spPr/>
    </dgm:pt>
    <dgm:pt modelId="{0A84F75F-7E5D-4B61-8F2C-AA49A87BA373}" type="pres">
      <dgm:prSet presAssocID="{2CD39581-7D98-4D28-8933-5B3B8B369BA7}" presName="spacer" presStyleCnt="0"/>
      <dgm:spPr/>
    </dgm:pt>
    <dgm:pt modelId="{1C71F3AE-A56D-4D7A-949D-9136A6A9CA1B}" type="pres">
      <dgm:prSet presAssocID="{91044E18-45A8-466B-AD93-9A78A788BCEC}" presName="comp" presStyleCnt="0"/>
      <dgm:spPr/>
    </dgm:pt>
    <dgm:pt modelId="{4FB12095-BD57-44CA-99E9-5F39D19B40EC}" type="pres">
      <dgm:prSet presAssocID="{91044E18-45A8-466B-AD93-9A78A788BCEC}" presName="box" presStyleLbl="node1" presStyleIdx="3" presStyleCnt="4"/>
      <dgm:spPr/>
    </dgm:pt>
    <dgm:pt modelId="{ADF46E9C-113B-4CA9-BDB9-5F82681408B6}" type="pres">
      <dgm:prSet presAssocID="{91044E18-45A8-466B-AD93-9A78A788BCEC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026FA0AB-0141-4E32-86B9-DDF232B36814}" type="pres">
      <dgm:prSet presAssocID="{91044E18-45A8-466B-AD93-9A78A788BCEC}" presName="text" presStyleLbl="node1" presStyleIdx="3" presStyleCnt="4">
        <dgm:presLayoutVars>
          <dgm:bulletEnabled val="1"/>
        </dgm:presLayoutVars>
      </dgm:prSet>
      <dgm:spPr/>
    </dgm:pt>
  </dgm:ptLst>
  <dgm:cxnLst>
    <dgm:cxn modelId="{A604121A-37BE-487A-B9E3-64569C2655B1}" srcId="{5699F3AB-EC1F-4E9A-8F47-1CDDBCAC7BD4}" destId="{CF0ADA69-DBDA-4F75-8166-0D14B91289A8}" srcOrd="2" destOrd="0" parTransId="{501850D9-1AA1-404C-B722-B4F0445FC101}" sibTransId="{2CD39581-7D98-4D28-8933-5B3B8B369BA7}"/>
    <dgm:cxn modelId="{52CF192B-22D4-46CA-BD12-55FFEFCB0CBE}" type="presOf" srcId="{6A67B7C4-D72A-4EE3-8EF1-A6CB8A678735}" destId="{6CC653E1-7C33-43C6-A3B3-8D8B800C6F7D}" srcOrd="0" destOrd="0" presId="urn:microsoft.com/office/officeart/2005/8/layout/vList4"/>
    <dgm:cxn modelId="{2A6BEC61-01B0-4B1B-A3BC-B11A6E0D9059}" type="presOf" srcId="{5699F3AB-EC1F-4E9A-8F47-1CDDBCAC7BD4}" destId="{BA8327E9-189E-473B-9C54-EC425BDBD419}" srcOrd="0" destOrd="0" presId="urn:microsoft.com/office/officeart/2005/8/layout/vList4"/>
    <dgm:cxn modelId="{F6F62D4D-42D4-4C7D-8A51-A31BBA250FE6}" type="presOf" srcId="{6A67B7C4-D72A-4EE3-8EF1-A6CB8A678735}" destId="{359E02B2-F7F9-4A25-AFF5-3E5191512B43}" srcOrd="1" destOrd="0" presId="urn:microsoft.com/office/officeart/2005/8/layout/vList4"/>
    <dgm:cxn modelId="{44DDF155-6B4B-407D-9494-1A5529FF96EC}" type="presOf" srcId="{B118B1DB-22F5-49A2-9560-915C83CA53F1}" destId="{C84B2CBF-1AFE-4461-9EC3-705C047B7DED}" srcOrd="0" destOrd="0" presId="urn:microsoft.com/office/officeart/2005/8/layout/vList4"/>
    <dgm:cxn modelId="{BA353B7D-66BE-44FC-A962-E210179C19F6}" type="presOf" srcId="{B118B1DB-22F5-49A2-9560-915C83CA53F1}" destId="{69E39FA2-0C47-43DA-9638-5BA036259916}" srcOrd="1" destOrd="0" presId="urn:microsoft.com/office/officeart/2005/8/layout/vList4"/>
    <dgm:cxn modelId="{C8F72F94-E15E-4B90-A9E5-DCB9ED27F3C6}" srcId="{5699F3AB-EC1F-4E9A-8F47-1CDDBCAC7BD4}" destId="{91044E18-45A8-466B-AD93-9A78A788BCEC}" srcOrd="3" destOrd="0" parTransId="{09B86FA8-BB42-4D9F-B0FF-A1AF3F007A0E}" sibTransId="{571893C4-E5F9-4452-8B0A-2E8FAD2BCAB4}"/>
    <dgm:cxn modelId="{22D59AA5-0355-48E9-9EEA-C8D1CAC6133F}" type="presOf" srcId="{91044E18-45A8-466B-AD93-9A78A788BCEC}" destId="{4FB12095-BD57-44CA-99E9-5F39D19B40EC}" srcOrd="0" destOrd="0" presId="urn:microsoft.com/office/officeart/2005/8/layout/vList4"/>
    <dgm:cxn modelId="{5E8F01AD-4587-4EA5-B047-5F2F4FB3FB2C}" type="presOf" srcId="{91044E18-45A8-466B-AD93-9A78A788BCEC}" destId="{026FA0AB-0141-4E32-86B9-DDF232B36814}" srcOrd="1" destOrd="0" presId="urn:microsoft.com/office/officeart/2005/8/layout/vList4"/>
    <dgm:cxn modelId="{D0E8F8C2-C417-4601-B93C-90CE775CDA89}" srcId="{5699F3AB-EC1F-4E9A-8F47-1CDDBCAC7BD4}" destId="{B118B1DB-22F5-49A2-9560-915C83CA53F1}" srcOrd="1" destOrd="0" parTransId="{1D14069E-6976-47CF-8E2A-62EA21E61784}" sibTransId="{A04CB636-003D-474E-A883-04B52DF62814}"/>
    <dgm:cxn modelId="{A734F9D3-B2BF-4ECA-AE48-2CBE9005E29E}" type="presOf" srcId="{CF0ADA69-DBDA-4F75-8166-0D14B91289A8}" destId="{349103CF-F61D-4F04-9A55-4C3BC2319B28}" srcOrd="0" destOrd="0" presId="urn:microsoft.com/office/officeart/2005/8/layout/vList4"/>
    <dgm:cxn modelId="{E36918FB-0CF0-4A39-99EC-F28AA1ACDAEA}" srcId="{5699F3AB-EC1F-4E9A-8F47-1CDDBCAC7BD4}" destId="{6A67B7C4-D72A-4EE3-8EF1-A6CB8A678735}" srcOrd="0" destOrd="0" parTransId="{222F827B-68AE-48E7-860D-B6F3DEBB98D7}" sibTransId="{3EF949A1-EF98-48D9-A729-2BFF4394E705}"/>
    <dgm:cxn modelId="{DD72B2FE-05F0-449E-94BA-9B179E7890F0}" type="presOf" srcId="{CF0ADA69-DBDA-4F75-8166-0D14B91289A8}" destId="{3A735444-AB67-479E-9B66-ABBB356C65AC}" srcOrd="1" destOrd="0" presId="urn:microsoft.com/office/officeart/2005/8/layout/vList4"/>
    <dgm:cxn modelId="{209CD8B6-A819-4B5C-87A8-3A0C60A67A54}" type="presParOf" srcId="{BA8327E9-189E-473B-9C54-EC425BDBD419}" destId="{498F8710-5233-461D-AD0D-641B286CA87E}" srcOrd="0" destOrd="0" presId="urn:microsoft.com/office/officeart/2005/8/layout/vList4"/>
    <dgm:cxn modelId="{36704F8E-F446-4D37-88BB-5EBD2BFCE074}" type="presParOf" srcId="{498F8710-5233-461D-AD0D-641B286CA87E}" destId="{6CC653E1-7C33-43C6-A3B3-8D8B800C6F7D}" srcOrd="0" destOrd="0" presId="urn:microsoft.com/office/officeart/2005/8/layout/vList4"/>
    <dgm:cxn modelId="{E5981C43-CC9F-4B6E-AAC9-AD14EA763130}" type="presParOf" srcId="{498F8710-5233-461D-AD0D-641B286CA87E}" destId="{48015684-6942-4960-8B1C-B2E79B24AC1A}" srcOrd="1" destOrd="0" presId="urn:microsoft.com/office/officeart/2005/8/layout/vList4"/>
    <dgm:cxn modelId="{0B08F624-52D1-4D6A-98E1-969A52DED135}" type="presParOf" srcId="{498F8710-5233-461D-AD0D-641B286CA87E}" destId="{359E02B2-F7F9-4A25-AFF5-3E5191512B43}" srcOrd="2" destOrd="0" presId="urn:microsoft.com/office/officeart/2005/8/layout/vList4"/>
    <dgm:cxn modelId="{A4ED950F-D94D-42BD-BF37-3D0DD5223D9A}" type="presParOf" srcId="{BA8327E9-189E-473B-9C54-EC425BDBD419}" destId="{7BF4451B-136A-487C-A44C-2CED594B99CA}" srcOrd="1" destOrd="0" presId="urn:microsoft.com/office/officeart/2005/8/layout/vList4"/>
    <dgm:cxn modelId="{D7ADB5CF-21C2-40D1-B326-510EC92D59E7}" type="presParOf" srcId="{BA8327E9-189E-473B-9C54-EC425BDBD419}" destId="{E8BF27B2-48DD-42B5-B99F-1D48F6D80704}" srcOrd="2" destOrd="0" presId="urn:microsoft.com/office/officeart/2005/8/layout/vList4"/>
    <dgm:cxn modelId="{5B6B1DA2-784E-4416-A7E8-FD2AE3DD5A78}" type="presParOf" srcId="{E8BF27B2-48DD-42B5-B99F-1D48F6D80704}" destId="{C84B2CBF-1AFE-4461-9EC3-705C047B7DED}" srcOrd="0" destOrd="0" presId="urn:microsoft.com/office/officeart/2005/8/layout/vList4"/>
    <dgm:cxn modelId="{14734325-B82E-4062-9DD2-FD97EB0D9B34}" type="presParOf" srcId="{E8BF27B2-48DD-42B5-B99F-1D48F6D80704}" destId="{1EE0E95A-D713-4FA8-B2D8-65223A3EA15B}" srcOrd="1" destOrd="0" presId="urn:microsoft.com/office/officeart/2005/8/layout/vList4"/>
    <dgm:cxn modelId="{C1953D8C-12F7-4795-8FC7-7D3FEF17828B}" type="presParOf" srcId="{E8BF27B2-48DD-42B5-B99F-1D48F6D80704}" destId="{69E39FA2-0C47-43DA-9638-5BA036259916}" srcOrd="2" destOrd="0" presId="urn:microsoft.com/office/officeart/2005/8/layout/vList4"/>
    <dgm:cxn modelId="{EE46482C-08CC-45B2-A953-6D776418F434}" type="presParOf" srcId="{BA8327E9-189E-473B-9C54-EC425BDBD419}" destId="{71B7D9FD-1215-4ABE-AEDE-F65CE2144F67}" srcOrd="3" destOrd="0" presId="urn:microsoft.com/office/officeart/2005/8/layout/vList4"/>
    <dgm:cxn modelId="{42745893-61C1-46EB-BE4C-F54F1CE023B6}" type="presParOf" srcId="{BA8327E9-189E-473B-9C54-EC425BDBD419}" destId="{6E2F4BC0-615C-4184-AF29-FD8903808674}" srcOrd="4" destOrd="0" presId="urn:microsoft.com/office/officeart/2005/8/layout/vList4"/>
    <dgm:cxn modelId="{CCE61BFF-B6B9-4CA8-9972-9790955F2CBF}" type="presParOf" srcId="{6E2F4BC0-615C-4184-AF29-FD8903808674}" destId="{349103CF-F61D-4F04-9A55-4C3BC2319B28}" srcOrd="0" destOrd="0" presId="urn:microsoft.com/office/officeart/2005/8/layout/vList4"/>
    <dgm:cxn modelId="{16BF4BA0-5E1B-4189-8A30-42BAE1478AB9}" type="presParOf" srcId="{6E2F4BC0-615C-4184-AF29-FD8903808674}" destId="{DFC31BA8-250B-4D68-BFC0-87D6CBB4D0DF}" srcOrd="1" destOrd="0" presId="urn:microsoft.com/office/officeart/2005/8/layout/vList4"/>
    <dgm:cxn modelId="{0F4C6235-3427-4923-8C22-E419859CDDE4}" type="presParOf" srcId="{6E2F4BC0-615C-4184-AF29-FD8903808674}" destId="{3A735444-AB67-479E-9B66-ABBB356C65AC}" srcOrd="2" destOrd="0" presId="urn:microsoft.com/office/officeart/2005/8/layout/vList4"/>
    <dgm:cxn modelId="{D994DB8F-7ED1-40FB-845B-CCE2B67CC6B5}" type="presParOf" srcId="{BA8327E9-189E-473B-9C54-EC425BDBD419}" destId="{0A84F75F-7E5D-4B61-8F2C-AA49A87BA373}" srcOrd="5" destOrd="0" presId="urn:microsoft.com/office/officeart/2005/8/layout/vList4"/>
    <dgm:cxn modelId="{0CD148AC-E048-4CE5-A496-BA1764EB7960}" type="presParOf" srcId="{BA8327E9-189E-473B-9C54-EC425BDBD419}" destId="{1C71F3AE-A56D-4D7A-949D-9136A6A9CA1B}" srcOrd="6" destOrd="0" presId="urn:microsoft.com/office/officeart/2005/8/layout/vList4"/>
    <dgm:cxn modelId="{C3EBA661-3A9F-4AB8-9C20-7DF94513F2D4}" type="presParOf" srcId="{1C71F3AE-A56D-4D7A-949D-9136A6A9CA1B}" destId="{4FB12095-BD57-44CA-99E9-5F39D19B40EC}" srcOrd="0" destOrd="0" presId="urn:microsoft.com/office/officeart/2005/8/layout/vList4"/>
    <dgm:cxn modelId="{B2D91496-FA6F-4BA6-8731-0BD10CD711A1}" type="presParOf" srcId="{1C71F3AE-A56D-4D7A-949D-9136A6A9CA1B}" destId="{ADF46E9C-113B-4CA9-BDB9-5F82681408B6}" srcOrd="1" destOrd="0" presId="urn:microsoft.com/office/officeart/2005/8/layout/vList4"/>
    <dgm:cxn modelId="{7964C20B-953D-4B5A-8DAA-658BB4EEBE88}" type="presParOf" srcId="{1C71F3AE-A56D-4D7A-949D-9136A6A9CA1B}" destId="{026FA0AB-0141-4E32-86B9-DDF232B36814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102BB51-C963-49FA-AA55-4B48F72B36AF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C43E697-423D-4C75-A6B9-DA3B1D6A9F23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infrastructure layer is built with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virtualized compute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storage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 resources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8916DE2-CDA5-4003-B8C5-BB4B2D0BFF4D}" type="parTrans" cxnId="{673C4FFE-0D8D-4646-89D9-01BFB3B9919C}">
      <dgm:prSet/>
      <dgm:spPr/>
      <dgm:t>
        <a:bodyPr/>
        <a:lstStyle/>
        <a:p>
          <a:endParaRPr lang="en-US"/>
        </a:p>
      </dgm:t>
    </dgm:pt>
    <dgm:pt modelId="{DB720D6A-3E17-43BE-95F7-681BE37CBB77}" type="sibTrans" cxnId="{673C4FFE-0D8D-4646-89D9-01BFB3B9919C}">
      <dgm:prSet/>
      <dgm:spPr/>
      <dgm:t>
        <a:bodyPr/>
        <a:lstStyle/>
        <a:p>
          <a:endParaRPr lang="en-US"/>
        </a:p>
      </dgm:t>
    </dgm:pt>
    <dgm:pt modelId="{64256353-4445-4122-AA94-CA05B42485A5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is for general purpose and repeated usage of the collection of software resources.</a:t>
          </a:r>
        </a:p>
      </dgm:t>
    </dgm:pt>
    <dgm:pt modelId="{D6FCD3F7-16E0-434F-BC73-5AD485DF4F33}" type="parTrans" cxnId="{A881B890-9D30-447B-A1FC-53EB2F4A3614}">
      <dgm:prSet/>
      <dgm:spPr/>
      <dgm:t>
        <a:bodyPr/>
        <a:lstStyle/>
        <a:p>
          <a:endParaRPr lang="en-US"/>
        </a:p>
      </dgm:t>
    </dgm:pt>
    <dgm:pt modelId="{29DA62E2-A981-4BAB-9F6F-5527DE96AA65}" type="sibTrans" cxnId="{A881B890-9D30-447B-A1FC-53EB2F4A3614}">
      <dgm:prSet/>
      <dgm:spPr/>
      <dgm:t>
        <a:bodyPr/>
        <a:lstStyle/>
        <a:p>
          <a:endParaRPr lang="en-US"/>
        </a:p>
      </dgm:t>
    </dgm:pt>
    <dgm:pt modelId="{D2D9D85E-0F59-4FFF-A9E6-CF0EF4A393D3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platform layer offers an environment to build  applications, test processes, and track results and performance.</a:t>
          </a:r>
        </a:p>
      </dgm:t>
    </dgm:pt>
    <dgm:pt modelId="{7D120A3C-AE23-4749-B280-C3BDC03ECC60}" type="parTrans" cxnId="{B6E89AB2-D5C1-4608-A28B-225400C3FB66}">
      <dgm:prSet/>
      <dgm:spPr/>
      <dgm:t>
        <a:bodyPr/>
        <a:lstStyle/>
        <a:p>
          <a:endParaRPr lang="en-US"/>
        </a:p>
      </dgm:t>
    </dgm:pt>
    <dgm:pt modelId="{0A2E35D0-DC43-4DDD-B6D5-E837CC00EBCA}" type="sibTrans" cxnId="{B6E89AB2-D5C1-4608-A28B-225400C3FB66}">
      <dgm:prSet/>
      <dgm:spPr/>
      <dgm:t>
        <a:bodyPr/>
        <a:lstStyle/>
        <a:p>
          <a:endParaRPr lang="en-US"/>
        </a:p>
      </dgm:t>
    </dgm:pt>
    <dgm:pt modelId="{35C7C650-199C-4A59-97DD-1685A75B0A89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Virtualized cloud platform serves as “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middleware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” between infrastructure and application layer of the cloud.</a:t>
          </a:r>
        </a:p>
      </dgm:t>
    </dgm:pt>
    <dgm:pt modelId="{C73B266C-C455-4604-B962-7655CD1F5AFC}" type="parTrans" cxnId="{9A324D7D-7B90-4E2A-B218-8CEAD56B69BE}">
      <dgm:prSet/>
      <dgm:spPr/>
      <dgm:t>
        <a:bodyPr/>
        <a:lstStyle/>
        <a:p>
          <a:endParaRPr lang="en-US"/>
        </a:p>
      </dgm:t>
    </dgm:pt>
    <dgm:pt modelId="{977F12A6-89B2-4C35-8677-A1C1544F9050}" type="sibTrans" cxnId="{9A324D7D-7B90-4E2A-B218-8CEAD56B69BE}">
      <dgm:prSet/>
      <dgm:spPr/>
      <dgm:t>
        <a:bodyPr/>
        <a:lstStyle/>
        <a:p>
          <a:endParaRPr lang="en-US"/>
        </a:p>
      </dgm:t>
    </dgm:pt>
    <dgm:pt modelId="{DAE3C068-058B-4D50-B3C2-A2327C48526A}" type="pres">
      <dgm:prSet presAssocID="{5102BB51-C963-49FA-AA55-4B48F72B36AF}" presName="linear" presStyleCnt="0">
        <dgm:presLayoutVars>
          <dgm:dir/>
          <dgm:resizeHandles val="exact"/>
        </dgm:presLayoutVars>
      </dgm:prSet>
      <dgm:spPr/>
    </dgm:pt>
    <dgm:pt modelId="{CF41E4E8-2EF0-4B96-B14C-6DD55BFA39CE}" type="pres">
      <dgm:prSet presAssocID="{5C43E697-423D-4C75-A6B9-DA3B1D6A9F23}" presName="comp" presStyleCnt="0"/>
      <dgm:spPr/>
    </dgm:pt>
    <dgm:pt modelId="{2324C67C-0D16-4DCF-A5F2-DBE0841E728B}" type="pres">
      <dgm:prSet presAssocID="{5C43E697-423D-4C75-A6B9-DA3B1D6A9F23}" presName="box" presStyleLbl="node1" presStyleIdx="0" presStyleCnt="4"/>
      <dgm:spPr/>
    </dgm:pt>
    <dgm:pt modelId="{F7B9EDA2-7F0C-482D-B3B7-48742270FEB4}" type="pres">
      <dgm:prSet presAssocID="{5C43E697-423D-4C75-A6B9-DA3B1D6A9F23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</dgm:spPr>
    </dgm:pt>
    <dgm:pt modelId="{DD36E494-9A35-4824-9380-48143FF82866}" type="pres">
      <dgm:prSet presAssocID="{5C43E697-423D-4C75-A6B9-DA3B1D6A9F23}" presName="text" presStyleLbl="node1" presStyleIdx="0" presStyleCnt="4">
        <dgm:presLayoutVars>
          <dgm:bulletEnabled val="1"/>
        </dgm:presLayoutVars>
      </dgm:prSet>
      <dgm:spPr/>
    </dgm:pt>
    <dgm:pt modelId="{4ED0B03A-B7EC-4672-BE90-32FA56616300}" type="pres">
      <dgm:prSet presAssocID="{DB720D6A-3E17-43BE-95F7-681BE37CBB77}" presName="spacer" presStyleCnt="0"/>
      <dgm:spPr/>
    </dgm:pt>
    <dgm:pt modelId="{B550101D-CA60-4E78-A3A4-18702AE4010B}" type="pres">
      <dgm:prSet presAssocID="{64256353-4445-4122-AA94-CA05B42485A5}" presName="comp" presStyleCnt="0"/>
      <dgm:spPr/>
    </dgm:pt>
    <dgm:pt modelId="{9EBC87EA-8C63-4295-8671-11E48E110A01}" type="pres">
      <dgm:prSet presAssocID="{64256353-4445-4122-AA94-CA05B42485A5}" presName="box" presStyleLbl="node1" presStyleIdx="1" presStyleCnt="4"/>
      <dgm:spPr/>
    </dgm:pt>
    <dgm:pt modelId="{BED2939A-7073-4B27-8739-0F790B946887}" type="pres">
      <dgm:prSet presAssocID="{64256353-4445-4122-AA94-CA05B42485A5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</dgm:spPr>
    </dgm:pt>
    <dgm:pt modelId="{6F704EBE-6802-402E-B9CE-BE49AE21CF89}" type="pres">
      <dgm:prSet presAssocID="{64256353-4445-4122-AA94-CA05B42485A5}" presName="text" presStyleLbl="node1" presStyleIdx="1" presStyleCnt="4">
        <dgm:presLayoutVars>
          <dgm:bulletEnabled val="1"/>
        </dgm:presLayoutVars>
      </dgm:prSet>
      <dgm:spPr/>
    </dgm:pt>
    <dgm:pt modelId="{8A0F96B2-69FB-4764-8611-E84DF92FF6CB}" type="pres">
      <dgm:prSet presAssocID="{29DA62E2-A981-4BAB-9F6F-5527DE96AA65}" presName="spacer" presStyleCnt="0"/>
      <dgm:spPr/>
    </dgm:pt>
    <dgm:pt modelId="{94CD2B1E-0153-4522-A945-F8BA82CDAFE4}" type="pres">
      <dgm:prSet presAssocID="{D2D9D85E-0F59-4FFF-A9E6-CF0EF4A393D3}" presName="comp" presStyleCnt="0"/>
      <dgm:spPr/>
    </dgm:pt>
    <dgm:pt modelId="{FB7D90F4-223F-4395-B4CC-9C684FBA95C1}" type="pres">
      <dgm:prSet presAssocID="{D2D9D85E-0F59-4FFF-A9E6-CF0EF4A393D3}" presName="box" presStyleLbl="node1" presStyleIdx="2" presStyleCnt="4"/>
      <dgm:spPr/>
    </dgm:pt>
    <dgm:pt modelId="{C456993E-9C05-4AC3-913A-55A655140A26}" type="pres">
      <dgm:prSet presAssocID="{D2D9D85E-0F59-4FFF-A9E6-CF0EF4A393D3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</dgm:spPr>
    </dgm:pt>
    <dgm:pt modelId="{F0BD4829-0AC4-47BF-ACCE-E7BB73011BCB}" type="pres">
      <dgm:prSet presAssocID="{D2D9D85E-0F59-4FFF-A9E6-CF0EF4A393D3}" presName="text" presStyleLbl="node1" presStyleIdx="2" presStyleCnt="4">
        <dgm:presLayoutVars>
          <dgm:bulletEnabled val="1"/>
        </dgm:presLayoutVars>
      </dgm:prSet>
      <dgm:spPr/>
    </dgm:pt>
    <dgm:pt modelId="{EF826473-417E-4E2E-8013-CCA3FFCFAEE6}" type="pres">
      <dgm:prSet presAssocID="{0A2E35D0-DC43-4DDD-B6D5-E837CC00EBCA}" presName="spacer" presStyleCnt="0"/>
      <dgm:spPr/>
    </dgm:pt>
    <dgm:pt modelId="{0A3EFCB5-6CDF-4D11-B6BE-BBE500DCE4B3}" type="pres">
      <dgm:prSet presAssocID="{35C7C650-199C-4A59-97DD-1685A75B0A89}" presName="comp" presStyleCnt="0"/>
      <dgm:spPr/>
    </dgm:pt>
    <dgm:pt modelId="{3394916F-3127-423C-AE4C-11E9A060EA3B}" type="pres">
      <dgm:prSet presAssocID="{35C7C650-199C-4A59-97DD-1685A75B0A89}" presName="box" presStyleLbl="node1" presStyleIdx="3" presStyleCnt="4" custScaleY="116813"/>
      <dgm:spPr/>
    </dgm:pt>
    <dgm:pt modelId="{5A168AD7-EF02-4EFE-9BD1-0F4BB664C261}" type="pres">
      <dgm:prSet presAssocID="{35C7C650-199C-4A59-97DD-1685A75B0A89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</dgm:spPr>
    </dgm:pt>
    <dgm:pt modelId="{1E9B5088-318F-4E59-B7BD-C80C904EEFC0}" type="pres">
      <dgm:prSet presAssocID="{35C7C650-199C-4A59-97DD-1685A75B0A89}" presName="text" presStyleLbl="node1" presStyleIdx="3" presStyleCnt="4">
        <dgm:presLayoutVars>
          <dgm:bulletEnabled val="1"/>
        </dgm:presLayoutVars>
      </dgm:prSet>
      <dgm:spPr/>
    </dgm:pt>
  </dgm:ptLst>
  <dgm:cxnLst>
    <dgm:cxn modelId="{3600141E-DE9B-41A1-8F76-3FD697F7C915}" type="presOf" srcId="{35C7C650-199C-4A59-97DD-1685A75B0A89}" destId="{3394916F-3127-423C-AE4C-11E9A060EA3B}" srcOrd="0" destOrd="0" presId="urn:microsoft.com/office/officeart/2005/8/layout/vList4"/>
    <dgm:cxn modelId="{446AF940-53A5-4652-B753-2280AAB63C06}" type="presOf" srcId="{5C43E697-423D-4C75-A6B9-DA3B1D6A9F23}" destId="{2324C67C-0D16-4DCF-A5F2-DBE0841E728B}" srcOrd="0" destOrd="0" presId="urn:microsoft.com/office/officeart/2005/8/layout/vList4"/>
    <dgm:cxn modelId="{36436549-E645-4222-8341-58D36AE30A51}" type="presOf" srcId="{5C43E697-423D-4C75-A6B9-DA3B1D6A9F23}" destId="{DD36E494-9A35-4824-9380-48143FF82866}" srcOrd="1" destOrd="0" presId="urn:microsoft.com/office/officeart/2005/8/layout/vList4"/>
    <dgm:cxn modelId="{88CACA71-0E03-45A9-A4C0-BD18F7D7F5D1}" type="presOf" srcId="{64256353-4445-4122-AA94-CA05B42485A5}" destId="{9EBC87EA-8C63-4295-8671-11E48E110A01}" srcOrd="0" destOrd="0" presId="urn:microsoft.com/office/officeart/2005/8/layout/vList4"/>
    <dgm:cxn modelId="{9A324D7D-7B90-4E2A-B218-8CEAD56B69BE}" srcId="{5102BB51-C963-49FA-AA55-4B48F72B36AF}" destId="{35C7C650-199C-4A59-97DD-1685A75B0A89}" srcOrd="3" destOrd="0" parTransId="{C73B266C-C455-4604-B962-7655CD1F5AFC}" sibTransId="{977F12A6-89B2-4C35-8677-A1C1544F9050}"/>
    <dgm:cxn modelId="{A881B890-9D30-447B-A1FC-53EB2F4A3614}" srcId="{5102BB51-C963-49FA-AA55-4B48F72B36AF}" destId="{64256353-4445-4122-AA94-CA05B42485A5}" srcOrd="1" destOrd="0" parTransId="{D6FCD3F7-16E0-434F-BC73-5AD485DF4F33}" sibTransId="{29DA62E2-A981-4BAB-9F6F-5527DE96AA65}"/>
    <dgm:cxn modelId="{AD61EB96-3850-4D90-9F19-040684A0AB71}" type="presOf" srcId="{D2D9D85E-0F59-4FFF-A9E6-CF0EF4A393D3}" destId="{F0BD4829-0AC4-47BF-ACCE-E7BB73011BCB}" srcOrd="1" destOrd="0" presId="urn:microsoft.com/office/officeart/2005/8/layout/vList4"/>
    <dgm:cxn modelId="{B6E89AB2-D5C1-4608-A28B-225400C3FB66}" srcId="{5102BB51-C963-49FA-AA55-4B48F72B36AF}" destId="{D2D9D85E-0F59-4FFF-A9E6-CF0EF4A393D3}" srcOrd="2" destOrd="0" parTransId="{7D120A3C-AE23-4749-B280-C3BDC03ECC60}" sibTransId="{0A2E35D0-DC43-4DDD-B6D5-E837CC00EBCA}"/>
    <dgm:cxn modelId="{913766BD-743D-4793-8809-02E0B7A907A1}" type="presOf" srcId="{35C7C650-199C-4A59-97DD-1685A75B0A89}" destId="{1E9B5088-318F-4E59-B7BD-C80C904EEFC0}" srcOrd="1" destOrd="0" presId="urn:microsoft.com/office/officeart/2005/8/layout/vList4"/>
    <dgm:cxn modelId="{45761CE4-CD24-4EAD-B0FC-5253B515879A}" type="presOf" srcId="{5102BB51-C963-49FA-AA55-4B48F72B36AF}" destId="{DAE3C068-058B-4D50-B3C2-A2327C48526A}" srcOrd="0" destOrd="0" presId="urn:microsoft.com/office/officeart/2005/8/layout/vList4"/>
    <dgm:cxn modelId="{DA6BF8E8-E2F1-448E-B013-63F5642788E9}" type="presOf" srcId="{64256353-4445-4122-AA94-CA05B42485A5}" destId="{6F704EBE-6802-402E-B9CE-BE49AE21CF89}" srcOrd="1" destOrd="0" presId="urn:microsoft.com/office/officeart/2005/8/layout/vList4"/>
    <dgm:cxn modelId="{EF8E75EE-D3CC-4C87-A65A-104448D8B94A}" type="presOf" srcId="{D2D9D85E-0F59-4FFF-A9E6-CF0EF4A393D3}" destId="{FB7D90F4-223F-4395-B4CC-9C684FBA95C1}" srcOrd="0" destOrd="0" presId="urn:microsoft.com/office/officeart/2005/8/layout/vList4"/>
    <dgm:cxn modelId="{673C4FFE-0D8D-4646-89D9-01BFB3B9919C}" srcId="{5102BB51-C963-49FA-AA55-4B48F72B36AF}" destId="{5C43E697-423D-4C75-A6B9-DA3B1D6A9F23}" srcOrd="0" destOrd="0" parTransId="{F8916DE2-CDA5-4003-B8C5-BB4B2D0BFF4D}" sibTransId="{DB720D6A-3E17-43BE-95F7-681BE37CBB77}"/>
    <dgm:cxn modelId="{D934638A-A73D-4763-8C7B-3A365ECF09B8}" type="presParOf" srcId="{DAE3C068-058B-4D50-B3C2-A2327C48526A}" destId="{CF41E4E8-2EF0-4B96-B14C-6DD55BFA39CE}" srcOrd="0" destOrd="0" presId="urn:microsoft.com/office/officeart/2005/8/layout/vList4"/>
    <dgm:cxn modelId="{5FA857B1-290E-41BF-B50A-A21FC68FF5C4}" type="presParOf" srcId="{CF41E4E8-2EF0-4B96-B14C-6DD55BFA39CE}" destId="{2324C67C-0D16-4DCF-A5F2-DBE0841E728B}" srcOrd="0" destOrd="0" presId="urn:microsoft.com/office/officeart/2005/8/layout/vList4"/>
    <dgm:cxn modelId="{1E05C099-78E8-4C21-B7D4-6B38E5C160A1}" type="presParOf" srcId="{CF41E4E8-2EF0-4B96-B14C-6DD55BFA39CE}" destId="{F7B9EDA2-7F0C-482D-B3B7-48742270FEB4}" srcOrd="1" destOrd="0" presId="urn:microsoft.com/office/officeart/2005/8/layout/vList4"/>
    <dgm:cxn modelId="{F7602E09-9DF6-4913-96DB-CD09A5A3A55E}" type="presParOf" srcId="{CF41E4E8-2EF0-4B96-B14C-6DD55BFA39CE}" destId="{DD36E494-9A35-4824-9380-48143FF82866}" srcOrd="2" destOrd="0" presId="urn:microsoft.com/office/officeart/2005/8/layout/vList4"/>
    <dgm:cxn modelId="{08E9F782-53E9-4ABC-8377-5F4E53D869F8}" type="presParOf" srcId="{DAE3C068-058B-4D50-B3C2-A2327C48526A}" destId="{4ED0B03A-B7EC-4672-BE90-32FA56616300}" srcOrd="1" destOrd="0" presId="urn:microsoft.com/office/officeart/2005/8/layout/vList4"/>
    <dgm:cxn modelId="{D2E024B1-785A-4464-BB70-328A14BD36E4}" type="presParOf" srcId="{DAE3C068-058B-4D50-B3C2-A2327C48526A}" destId="{B550101D-CA60-4E78-A3A4-18702AE4010B}" srcOrd="2" destOrd="0" presId="urn:microsoft.com/office/officeart/2005/8/layout/vList4"/>
    <dgm:cxn modelId="{FA91B568-989B-4826-99A9-CD7053833276}" type="presParOf" srcId="{B550101D-CA60-4E78-A3A4-18702AE4010B}" destId="{9EBC87EA-8C63-4295-8671-11E48E110A01}" srcOrd="0" destOrd="0" presId="urn:microsoft.com/office/officeart/2005/8/layout/vList4"/>
    <dgm:cxn modelId="{FF11451B-B4DC-4723-BF6A-78621240B370}" type="presParOf" srcId="{B550101D-CA60-4E78-A3A4-18702AE4010B}" destId="{BED2939A-7073-4B27-8739-0F790B946887}" srcOrd="1" destOrd="0" presId="urn:microsoft.com/office/officeart/2005/8/layout/vList4"/>
    <dgm:cxn modelId="{E12B1618-C925-4271-8D93-74CD71A83449}" type="presParOf" srcId="{B550101D-CA60-4E78-A3A4-18702AE4010B}" destId="{6F704EBE-6802-402E-B9CE-BE49AE21CF89}" srcOrd="2" destOrd="0" presId="urn:microsoft.com/office/officeart/2005/8/layout/vList4"/>
    <dgm:cxn modelId="{B1B5F54B-8C01-4DC9-AC42-56E646D6F0DE}" type="presParOf" srcId="{DAE3C068-058B-4D50-B3C2-A2327C48526A}" destId="{8A0F96B2-69FB-4764-8611-E84DF92FF6CB}" srcOrd="3" destOrd="0" presId="urn:microsoft.com/office/officeart/2005/8/layout/vList4"/>
    <dgm:cxn modelId="{927F1685-62FB-4A37-8818-737685BA95EC}" type="presParOf" srcId="{DAE3C068-058B-4D50-B3C2-A2327C48526A}" destId="{94CD2B1E-0153-4522-A945-F8BA82CDAFE4}" srcOrd="4" destOrd="0" presId="urn:microsoft.com/office/officeart/2005/8/layout/vList4"/>
    <dgm:cxn modelId="{6058B2BD-5630-457A-A138-0B9CFEE9BA55}" type="presParOf" srcId="{94CD2B1E-0153-4522-A945-F8BA82CDAFE4}" destId="{FB7D90F4-223F-4395-B4CC-9C684FBA95C1}" srcOrd="0" destOrd="0" presId="urn:microsoft.com/office/officeart/2005/8/layout/vList4"/>
    <dgm:cxn modelId="{1E25B8A6-8B68-4386-B578-71F895E36E1D}" type="presParOf" srcId="{94CD2B1E-0153-4522-A945-F8BA82CDAFE4}" destId="{C456993E-9C05-4AC3-913A-55A655140A26}" srcOrd="1" destOrd="0" presId="urn:microsoft.com/office/officeart/2005/8/layout/vList4"/>
    <dgm:cxn modelId="{95E79714-3C3F-409F-B864-675571D62795}" type="presParOf" srcId="{94CD2B1E-0153-4522-A945-F8BA82CDAFE4}" destId="{F0BD4829-0AC4-47BF-ACCE-E7BB73011BCB}" srcOrd="2" destOrd="0" presId="urn:microsoft.com/office/officeart/2005/8/layout/vList4"/>
    <dgm:cxn modelId="{A01E4E84-FDEF-43E3-A125-3775A4A0187F}" type="presParOf" srcId="{DAE3C068-058B-4D50-B3C2-A2327C48526A}" destId="{EF826473-417E-4E2E-8013-CCA3FFCFAEE6}" srcOrd="5" destOrd="0" presId="urn:microsoft.com/office/officeart/2005/8/layout/vList4"/>
    <dgm:cxn modelId="{16E1216B-19A6-4BB7-B83A-0D35ABBBF5DF}" type="presParOf" srcId="{DAE3C068-058B-4D50-B3C2-A2327C48526A}" destId="{0A3EFCB5-6CDF-4D11-B6BE-BBE500DCE4B3}" srcOrd="6" destOrd="0" presId="urn:microsoft.com/office/officeart/2005/8/layout/vList4"/>
    <dgm:cxn modelId="{11A80745-0953-4201-A2A4-4556ACDEC1C5}" type="presParOf" srcId="{0A3EFCB5-6CDF-4D11-B6BE-BBE500DCE4B3}" destId="{3394916F-3127-423C-AE4C-11E9A060EA3B}" srcOrd="0" destOrd="0" presId="urn:microsoft.com/office/officeart/2005/8/layout/vList4"/>
    <dgm:cxn modelId="{AD7918D3-768F-4DF1-8205-40CE00638B0B}" type="presParOf" srcId="{0A3EFCB5-6CDF-4D11-B6BE-BBE500DCE4B3}" destId="{5A168AD7-EF02-4EFE-9BD1-0F4BB664C261}" srcOrd="1" destOrd="0" presId="urn:microsoft.com/office/officeart/2005/8/layout/vList4"/>
    <dgm:cxn modelId="{C2F4F9E6-DDEA-4569-8014-063A309538FF}" type="presParOf" srcId="{0A3EFCB5-6CDF-4D11-B6BE-BBE500DCE4B3}" destId="{1E9B5088-318F-4E59-B7BD-C80C904EEFC0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DC58046-7525-48A0-8861-9826A23A2BD6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510EB25-709A-46A2-855C-CA9384CBFE98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application layer formed with a collection of all needed software modules for SaaS applications.</a:t>
          </a:r>
        </a:p>
      </dgm:t>
    </dgm:pt>
    <dgm:pt modelId="{1206CC70-4045-4D7B-A364-54DAAA3A9EC7}" type="parTrans" cxnId="{3E1AE56F-5EA9-45A3-A166-B322B27E1408}">
      <dgm:prSet/>
      <dgm:spPr/>
      <dgm:t>
        <a:bodyPr/>
        <a:lstStyle/>
        <a:p>
          <a:endParaRPr lang="en-US"/>
        </a:p>
      </dgm:t>
    </dgm:pt>
    <dgm:pt modelId="{6A2BC0DE-F962-47D4-ABCF-022FE3E24EDA}" type="sibTrans" cxnId="{3E1AE56F-5EA9-45A3-A166-B322B27E1408}">
      <dgm:prSet/>
      <dgm:spPr/>
      <dgm:t>
        <a:bodyPr/>
        <a:lstStyle/>
        <a:p>
          <a:endParaRPr lang="en-US"/>
        </a:p>
      </dgm:t>
    </dgm:pt>
    <dgm:pt modelId="{0C0EDA58-00BF-4687-AA0D-036CF3F01E60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application in this layer include daily office management work, such as information retrieval, document processing, and colander and authentication services.</a:t>
          </a:r>
        </a:p>
      </dgm:t>
    </dgm:pt>
    <dgm:pt modelId="{29F265BC-31E9-470F-9C69-13FF4854A8FE}" type="parTrans" cxnId="{911111EB-E931-459C-8161-A690E90693C2}">
      <dgm:prSet/>
      <dgm:spPr/>
      <dgm:t>
        <a:bodyPr/>
        <a:lstStyle/>
        <a:p>
          <a:endParaRPr lang="en-US"/>
        </a:p>
      </dgm:t>
    </dgm:pt>
    <dgm:pt modelId="{A0042468-7338-44C8-98C5-F25B53B24F67}" type="sibTrans" cxnId="{911111EB-E931-459C-8161-A690E90693C2}">
      <dgm:prSet/>
      <dgm:spPr/>
      <dgm:t>
        <a:bodyPr/>
        <a:lstStyle/>
        <a:p>
          <a:endParaRPr lang="en-US"/>
        </a:p>
      </dgm:t>
    </dgm:pt>
    <dgm:pt modelId="{68E301F0-549F-4E79-A11D-5F1231433A37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application layers also heavily used by enterprise in business marketing and sales such as CRM, financial transaction, supply chain management (SCM) etc.</a:t>
          </a:r>
        </a:p>
      </dgm:t>
    </dgm:pt>
    <dgm:pt modelId="{CD3F394F-4B97-46B1-88B6-7F6F100E7BCD}" type="parTrans" cxnId="{ED53F964-1883-4859-B494-F3B12069ACF9}">
      <dgm:prSet/>
      <dgm:spPr/>
      <dgm:t>
        <a:bodyPr/>
        <a:lstStyle/>
        <a:p>
          <a:endParaRPr lang="en-US"/>
        </a:p>
      </dgm:t>
    </dgm:pt>
    <dgm:pt modelId="{AD7D9B35-B991-4522-84D4-F175511FB86E}" type="sibTrans" cxnId="{ED53F964-1883-4859-B494-F3B12069ACF9}">
      <dgm:prSet/>
      <dgm:spPr/>
      <dgm:t>
        <a:bodyPr/>
        <a:lstStyle/>
        <a:p>
          <a:endParaRPr lang="en-US"/>
        </a:p>
      </dgm:t>
    </dgm:pt>
    <dgm:pt modelId="{A9DF5AFF-6586-4564-90B3-76DE0BAB3BD0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Generally, SaaS demands the most work from the provider, PaaS is the middle, and IaaS is demands the least.</a:t>
          </a:r>
        </a:p>
      </dgm:t>
    </dgm:pt>
    <dgm:pt modelId="{632159C3-9A38-4E49-89BB-DA1C652B056E}" type="parTrans" cxnId="{D33484D4-DBB5-4C70-A881-7FE8E3F69E7C}">
      <dgm:prSet/>
      <dgm:spPr/>
      <dgm:t>
        <a:bodyPr/>
        <a:lstStyle/>
        <a:p>
          <a:endParaRPr lang="en-US"/>
        </a:p>
      </dgm:t>
    </dgm:pt>
    <dgm:pt modelId="{21FC8244-9C23-433F-9541-AC8A31A89A2D}" type="sibTrans" cxnId="{D33484D4-DBB5-4C70-A881-7FE8E3F69E7C}">
      <dgm:prSet/>
      <dgm:spPr/>
      <dgm:t>
        <a:bodyPr/>
        <a:lstStyle/>
        <a:p>
          <a:endParaRPr lang="en-US"/>
        </a:p>
      </dgm:t>
    </dgm:pt>
    <dgm:pt modelId="{79F18226-172F-4047-BE1B-A2E9F5646EA4}" type="pres">
      <dgm:prSet presAssocID="{DDC58046-7525-48A0-8861-9826A23A2BD6}" presName="linear" presStyleCnt="0">
        <dgm:presLayoutVars>
          <dgm:dir/>
          <dgm:resizeHandles val="exact"/>
        </dgm:presLayoutVars>
      </dgm:prSet>
      <dgm:spPr/>
    </dgm:pt>
    <dgm:pt modelId="{27F8993C-BBA5-4615-AA3F-C51CF21859B2}" type="pres">
      <dgm:prSet presAssocID="{5510EB25-709A-46A2-855C-CA9384CBFE98}" presName="comp" presStyleCnt="0"/>
      <dgm:spPr/>
    </dgm:pt>
    <dgm:pt modelId="{BB24FD85-AD19-4A34-A18F-8F64529F9CCF}" type="pres">
      <dgm:prSet presAssocID="{5510EB25-709A-46A2-855C-CA9384CBFE98}" presName="box" presStyleLbl="node1" presStyleIdx="0" presStyleCnt="4"/>
      <dgm:spPr/>
    </dgm:pt>
    <dgm:pt modelId="{712FA3CE-BC1A-4CF2-B029-3D619CABD4A5}" type="pres">
      <dgm:prSet presAssocID="{5510EB25-709A-46A2-855C-CA9384CBFE98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C1393AA1-E55F-42DA-BF8B-55E4D9AE17D8}" type="pres">
      <dgm:prSet presAssocID="{5510EB25-709A-46A2-855C-CA9384CBFE98}" presName="text" presStyleLbl="node1" presStyleIdx="0" presStyleCnt="4">
        <dgm:presLayoutVars>
          <dgm:bulletEnabled val="1"/>
        </dgm:presLayoutVars>
      </dgm:prSet>
      <dgm:spPr/>
    </dgm:pt>
    <dgm:pt modelId="{7957612D-EC51-49CE-8BD3-F349088B3D88}" type="pres">
      <dgm:prSet presAssocID="{6A2BC0DE-F962-47D4-ABCF-022FE3E24EDA}" presName="spacer" presStyleCnt="0"/>
      <dgm:spPr/>
    </dgm:pt>
    <dgm:pt modelId="{208FD36C-ADCD-4C42-8F61-E9B1832715E7}" type="pres">
      <dgm:prSet presAssocID="{0C0EDA58-00BF-4687-AA0D-036CF3F01E60}" presName="comp" presStyleCnt="0"/>
      <dgm:spPr/>
    </dgm:pt>
    <dgm:pt modelId="{A086D5ED-EDB6-4341-B8F2-20F99D8C55C8}" type="pres">
      <dgm:prSet presAssocID="{0C0EDA58-00BF-4687-AA0D-036CF3F01E60}" presName="box" presStyleLbl="node1" presStyleIdx="1" presStyleCnt="4"/>
      <dgm:spPr/>
    </dgm:pt>
    <dgm:pt modelId="{E3332D87-8459-4F95-8B7A-27B0528A8473}" type="pres">
      <dgm:prSet presAssocID="{0C0EDA58-00BF-4687-AA0D-036CF3F01E60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ACBB4FA0-E9B1-4E48-9914-656BF5245896}" type="pres">
      <dgm:prSet presAssocID="{0C0EDA58-00BF-4687-AA0D-036CF3F01E60}" presName="text" presStyleLbl="node1" presStyleIdx="1" presStyleCnt="4">
        <dgm:presLayoutVars>
          <dgm:bulletEnabled val="1"/>
        </dgm:presLayoutVars>
      </dgm:prSet>
      <dgm:spPr/>
    </dgm:pt>
    <dgm:pt modelId="{1E3DE2A2-A4BB-4C7D-8E02-534ABC3BA2DB}" type="pres">
      <dgm:prSet presAssocID="{A0042468-7338-44C8-98C5-F25B53B24F67}" presName="spacer" presStyleCnt="0"/>
      <dgm:spPr/>
    </dgm:pt>
    <dgm:pt modelId="{625FCFC7-D401-4774-8871-5B160487B19D}" type="pres">
      <dgm:prSet presAssocID="{68E301F0-549F-4E79-A11D-5F1231433A37}" presName="comp" presStyleCnt="0"/>
      <dgm:spPr/>
    </dgm:pt>
    <dgm:pt modelId="{47728DA3-2A8F-476A-B783-579E955B4FD5}" type="pres">
      <dgm:prSet presAssocID="{68E301F0-549F-4E79-A11D-5F1231433A37}" presName="box" presStyleLbl="node1" presStyleIdx="2" presStyleCnt="4"/>
      <dgm:spPr/>
    </dgm:pt>
    <dgm:pt modelId="{5C7AFF72-302D-4ABB-8FF3-44A44283A535}" type="pres">
      <dgm:prSet presAssocID="{68E301F0-549F-4E79-A11D-5F1231433A37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B0C75C92-C109-49DE-B079-B130488335B3}" type="pres">
      <dgm:prSet presAssocID="{68E301F0-549F-4E79-A11D-5F1231433A37}" presName="text" presStyleLbl="node1" presStyleIdx="2" presStyleCnt="4">
        <dgm:presLayoutVars>
          <dgm:bulletEnabled val="1"/>
        </dgm:presLayoutVars>
      </dgm:prSet>
      <dgm:spPr/>
    </dgm:pt>
    <dgm:pt modelId="{A1EB0F6A-077B-41EF-8658-C4EEB5409E67}" type="pres">
      <dgm:prSet presAssocID="{AD7D9B35-B991-4522-84D4-F175511FB86E}" presName="spacer" presStyleCnt="0"/>
      <dgm:spPr/>
    </dgm:pt>
    <dgm:pt modelId="{D320A2EE-CBC2-4709-B65C-4EA8903E64EE}" type="pres">
      <dgm:prSet presAssocID="{A9DF5AFF-6586-4564-90B3-76DE0BAB3BD0}" presName="comp" presStyleCnt="0"/>
      <dgm:spPr/>
    </dgm:pt>
    <dgm:pt modelId="{CCBAD6C8-FB58-41F8-A8EF-E964F94E7309}" type="pres">
      <dgm:prSet presAssocID="{A9DF5AFF-6586-4564-90B3-76DE0BAB3BD0}" presName="box" presStyleLbl="node1" presStyleIdx="3" presStyleCnt="4"/>
      <dgm:spPr/>
    </dgm:pt>
    <dgm:pt modelId="{0AABDDCC-9C67-411A-BEB1-96922E7C18E3}" type="pres">
      <dgm:prSet presAssocID="{A9DF5AFF-6586-4564-90B3-76DE0BAB3BD0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D288893B-E130-4F51-93A0-C69D0617A2E2}" type="pres">
      <dgm:prSet presAssocID="{A9DF5AFF-6586-4564-90B3-76DE0BAB3BD0}" presName="text" presStyleLbl="node1" presStyleIdx="3" presStyleCnt="4">
        <dgm:presLayoutVars>
          <dgm:bulletEnabled val="1"/>
        </dgm:presLayoutVars>
      </dgm:prSet>
      <dgm:spPr/>
    </dgm:pt>
  </dgm:ptLst>
  <dgm:cxnLst>
    <dgm:cxn modelId="{DBF38900-A79E-4B8A-9BFF-437928635A17}" type="presOf" srcId="{68E301F0-549F-4E79-A11D-5F1231433A37}" destId="{B0C75C92-C109-49DE-B079-B130488335B3}" srcOrd="1" destOrd="0" presId="urn:microsoft.com/office/officeart/2005/8/layout/vList4"/>
    <dgm:cxn modelId="{907ED100-2E19-4028-B12E-C0673634AA63}" type="presOf" srcId="{68E301F0-549F-4E79-A11D-5F1231433A37}" destId="{47728DA3-2A8F-476A-B783-579E955B4FD5}" srcOrd="0" destOrd="0" presId="urn:microsoft.com/office/officeart/2005/8/layout/vList4"/>
    <dgm:cxn modelId="{B8D6E917-CD37-48F5-B86D-DCBF5E1A174C}" type="presOf" srcId="{DDC58046-7525-48A0-8861-9826A23A2BD6}" destId="{79F18226-172F-4047-BE1B-A2E9F5646EA4}" srcOrd="0" destOrd="0" presId="urn:microsoft.com/office/officeart/2005/8/layout/vList4"/>
    <dgm:cxn modelId="{89EDED20-32E4-417A-AE13-7EAAE5DD0301}" type="presOf" srcId="{A9DF5AFF-6586-4564-90B3-76DE0BAB3BD0}" destId="{CCBAD6C8-FB58-41F8-A8EF-E964F94E7309}" srcOrd="0" destOrd="0" presId="urn:microsoft.com/office/officeart/2005/8/layout/vList4"/>
    <dgm:cxn modelId="{15FF3F61-9EF4-45E4-9CC3-C62A564E0D55}" type="presOf" srcId="{5510EB25-709A-46A2-855C-CA9384CBFE98}" destId="{BB24FD85-AD19-4A34-A18F-8F64529F9CCF}" srcOrd="0" destOrd="0" presId="urn:microsoft.com/office/officeart/2005/8/layout/vList4"/>
    <dgm:cxn modelId="{ED53F964-1883-4859-B494-F3B12069ACF9}" srcId="{DDC58046-7525-48A0-8861-9826A23A2BD6}" destId="{68E301F0-549F-4E79-A11D-5F1231433A37}" srcOrd="2" destOrd="0" parTransId="{CD3F394F-4B97-46B1-88B6-7F6F100E7BCD}" sibTransId="{AD7D9B35-B991-4522-84D4-F175511FB86E}"/>
    <dgm:cxn modelId="{3E1AE56F-5EA9-45A3-A166-B322B27E1408}" srcId="{DDC58046-7525-48A0-8861-9826A23A2BD6}" destId="{5510EB25-709A-46A2-855C-CA9384CBFE98}" srcOrd="0" destOrd="0" parTransId="{1206CC70-4045-4D7B-A364-54DAAA3A9EC7}" sibTransId="{6A2BC0DE-F962-47D4-ABCF-022FE3E24EDA}"/>
    <dgm:cxn modelId="{63A7C576-CD6F-4E4A-9D1C-43E92DE92B6E}" type="presOf" srcId="{5510EB25-709A-46A2-855C-CA9384CBFE98}" destId="{C1393AA1-E55F-42DA-BF8B-55E4D9AE17D8}" srcOrd="1" destOrd="0" presId="urn:microsoft.com/office/officeart/2005/8/layout/vList4"/>
    <dgm:cxn modelId="{55E31B93-BA69-4E2E-B221-0A801476D383}" type="presOf" srcId="{0C0EDA58-00BF-4687-AA0D-036CF3F01E60}" destId="{A086D5ED-EDB6-4341-B8F2-20F99D8C55C8}" srcOrd="0" destOrd="0" presId="urn:microsoft.com/office/officeart/2005/8/layout/vList4"/>
    <dgm:cxn modelId="{D33484D4-DBB5-4C70-A881-7FE8E3F69E7C}" srcId="{DDC58046-7525-48A0-8861-9826A23A2BD6}" destId="{A9DF5AFF-6586-4564-90B3-76DE0BAB3BD0}" srcOrd="3" destOrd="0" parTransId="{632159C3-9A38-4E49-89BB-DA1C652B056E}" sibTransId="{21FC8244-9C23-433F-9541-AC8A31A89A2D}"/>
    <dgm:cxn modelId="{B4C44DE8-D15C-4254-8AFA-43DFA57F5295}" type="presOf" srcId="{A9DF5AFF-6586-4564-90B3-76DE0BAB3BD0}" destId="{D288893B-E130-4F51-93A0-C69D0617A2E2}" srcOrd="1" destOrd="0" presId="urn:microsoft.com/office/officeart/2005/8/layout/vList4"/>
    <dgm:cxn modelId="{911111EB-E931-459C-8161-A690E90693C2}" srcId="{DDC58046-7525-48A0-8861-9826A23A2BD6}" destId="{0C0EDA58-00BF-4687-AA0D-036CF3F01E60}" srcOrd="1" destOrd="0" parTransId="{29F265BC-31E9-470F-9C69-13FF4854A8FE}" sibTransId="{A0042468-7338-44C8-98C5-F25B53B24F67}"/>
    <dgm:cxn modelId="{86EF76F4-0505-47E5-BAD5-39F65A1DB658}" type="presOf" srcId="{0C0EDA58-00BF-4687-AA0D-036CF3F01E60}" destId="{ACBB4FA0-E9B1-4E48-9914-656BF5245896}" srcOrd="1" destOrd="0" presId="urn:microsoft.com/office/officeart/2005/8/layout/vList4"/>
    <dgm:cxn modelId="{F1A344B1-5EA3-4E8F-86F1-ECB4A2ECB0AF}" type="presParOf" srcId="{79F18226-172F-4047-BE1B-A2E9F5646EA4}" destId="{27F8993C-BBA5-4615-AA3F-C51CF21859B2}" srcOrd="0" destOrd="0" presId="urn:microsoft.com/office/officeart/2005/8/layout/vList4"/>
    <dgm:cxn modelId="{DB07CD86-02AE-406A-8256-BA7694FBAD03}" type="presParOf" srcId="{27F8993C-BBA5-4615-AA3F-C51CF21859B2}" destId="{BB24FD85-AD19-4A34-A18F-8F64529F9CCF}" srcOrd="0" destOrd="0" presId="urn:microsoft.com/office/officeart/2005/8/layout/vList4"/>
    <dgm:cxn modelId="{7420EC3E-33C0-401B-9B16-EA7540AAC6EC}" type="presParOf" srcId="{27F8993C-BBA5-4615-AA3F-C51CF21859B2}" destId="{712FA3CE-BC1A-4CF2-B029-3D619CABD4A5}" srcOrd="1" destOrd="0" presId="urn:microsoft.com/office/officeart/2005/8/layout/vList4"/>
    <dgm:cxn modelId="{EF15BD03-5802-4D93-B261-3D1050BC1FF4}" type="presParOf" srcId="{27F8993C-BBA5-4615-AA3F-C51CF21859B2}" destId="{C1393AA1-E55F-42DA-BF8B-55E4D9AE17D8}" srcOrd="2" destOrd="0" presId="urn:microsoft.com/office/officeart/2005/8/layout/vList4"/>
    <dgm:cxn modelId="{003F9D88-B363-45CC-BFE8-744AEADDC675}" type="presParOf" srcId="{79F18226-172F-4047-BE1B-A2E9F5646EA4}" destId="{7957612D-EC51-49CE-8BD3-F349088B3D88}" srcOrd="1" destOrd="0" presId="urn:microsoft.com/office/officeart/2005/8/layout/vList4"/>
    <dgm:cxn modelId="{FD297E90-0B5E-4957-8ED6-76D8F8DC74A4}" type="presParOf" srcId="{79F18226-172F-4047-BE1B-A2E9F5646EA4}" destId="{208FD36C-ADCD-4C42-8F61-E9B1832715E7}" srcOrd="2" destOrd="0" presId="urn:microsoft.com/office/officeart/2005/8/layout/vList4"/>
    <dgm:cxn modelId="{6BE46EF8-A2A8-4C70-93EF-66E318FED57D}" type="presParOf" srcId="{208FD36C-ADCD-4C42-8F61-E9B1832715E7}" destId="{A086D5ED-EDB6-4341-B8F2-20F99D8C55C8}" srcOrd="0" destOrd="0" presId="urn:microsoft.com/office/officeart/2005/8/layout/vList4"/>
    <dgm:cxn modelId="{4936C3EF-AA10-481D-A559-64B60AD3B46A}" type="presParOf" srcId="{208FD36C-ADCD-4C42-8F61-E9B1832715E7}" destId="{E3332D87-8459-4F95-8B7A-27B0528A8473}" srcOrd="1" destOrd="0" presId="urn:microsoft.com/office/officeart/2005/8/layout/vList4"/>
    <dgm:cxn modelId="{5623AC8E-B85A-4F2B-B017-BB2EC7892F45}" type="presParOf" srcId="{208FD36C-ADCD-4C42-8F61-E9B1832715E7}" destId="{ACBB4FA0-E9B1-4E48-9914-656BF5245896}" srcOrd="2" destOrd="0" presId="urn:microsoft.com/office/officeart/2005/8/layout/vList4"/>
    <dgm:cxn modelId="{6ED0D4F7-DC81-4773-818C-D32751D14A73}" type="presParOf" srcId="{79F18226-172F-4047-BE1B-A2E9F5646EA4}" destId="{1E3DE2A2-A4BB-4C7D-8E02-534ABC3BA2DB}" srcOrd="3" destOrd="0" presId="urn:microsoft.com/office/officeart/2005/8/layout/vList4"/>
    <dgm:cxn modelId="{0AFA36CF-8785-4CF0-A1AE-07493A91E8A2}" type="presParOf" srcId="{79F18226-172F-4047-BE1B-A2E9F5646EA4}" destId="{625FCFC7-D401-4774-8871-5B160487B19D}" srcOrd="4" destOrd="0" presId="urn:microsoft.com/office/officeart/2005/8/layout/vList4"/>
    <dgm:cxn modelId="{5B4436FC-0E46-49D3-81BC-AE472AF73B6D}" type="presParOf" srcId="{625FCFC7-D401-4774-8871-5B160487B19D}" destId="{47728DA3-2A8F-476A-B783-579E955B4FD5}" srcOrd="0" destOrd="0" presId="urn:microsoft.com/office/officeart/2005/8/layout/vList4"/>
    <dgm:cxn modelId="{D741B435-31E9-4AF2-8575-F127C496467F}" type="presParOf" srcId="{625FCFC7-D401-4774-8871-5B160487B19D}" destId="{5C7AFF72-302D-4ABB-8FF3-44A44283A535}" srcOrd="1" destOrd="0" presId="urn:microsoft.com/office/officeart/2005/8/layout/vList4"/>
    <dgm:cxn modelId="{49EC5441-31B4-4DB5-96C8-828668449F9F}" type="presParOf" srcId="{625FCFC7-D401-4774-8871-5B160487B19D}" destId="{B0C75C92-C109-49DE-B079-B130488335B3}" srcOrd="2" destOrd="0" presId="urn:microsoft.com/office/officeart/2005/8/layout/vList4"/>
    <dgm:cxn modelId="{E8E90BF5-14EE-4DFF-916E-9876505F1B01}" type="presParOf" srcId="{79F18226-172F-4047-BE1B-A2E9F5646EA4}" destId="{A1EB0F6A-077B-41EF-8658-C4EEB5409E67}" srcOrd="5" destOrd="0" presId="urn:microsoft.com/office/officeart/2005/8/layout/vList4"/>
    <dgm:cxn modelId="{E28D2E48-FD5C-4E83-A741-FEB1500E8052}" type="presParOf" srcId="{79F18226-172F-4047-BE1B-A2E9F5646EA4}" destId="{D320A2EE-CBC2-4709-B65C-4EA8903E64EE}" srcOrd="6" destOrd="0" presId="urn:microsoft.com/office/officeart/2005/8/layout/vList4"/>
    <dgm:cxn modelId="{07B19B4E-C68B-47E8-AF62-391339AA93CC}" type="presParOf" srcId="{D320A2EE-CBC2-4709-B65C-4EA8903E64EE}" destId="{CCBAD6C8-FB58-41F8-A8EF-E964F94E7309}" srcOrd="0" destOrd="0" presId="urn:microsoft.com/office/officeart/2005/8/layout/vList4"/>
    <dgm:cxn modelId="{C5A467AD-1B2E-435C-9699-3C6C566E7AEB}" type="presParOf" srcId="{D320A2EE-CBC2-4709-B65C-4EA8903E64EE}" destId="{0AABDDCC-9C67-411A-BEB1-96922E7C18E3}" srcOrd="1" destOrd="0" presId="urn:microsoft.com/office/officeart/2005/8/layout/vList4"/>
    <dgm:cxn modelId="{EA74735B-EFE5-4B00-85BA-2CAC3B1406E6}" type="presParOf" srcId="{D320A2EE-CBC2-4709-B65C-4EA8903E64EE}" destId="{D288893B-E130-4F51-93A0-C69D0617A2E2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80980A4-C26C-466D-8328-A1BAAD5B56E2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36277D1-64D6-4604-833F-A6B1525E6735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 providers consider different QoS parameters of each individual consumer as negotiated in specific SLAs. </a:t>
          </a:r>
        </a:p>
      </dgm:t>
    </dgm:pt>
    <dgm:pt modelId="{2268AF0F-1BE2-46F1-B0B1-FD6CBC2B4169}" type="parTrans" cxnId="{28658330-EFAD-4647-A360-59AB75CAEF43}">
      <dgm:prSet/>
      <dgm:spPr/>
      <dgm:t>
        <a:bodyPr/>
        <a:lstStyle/>
        <a:p>
          <a:endParaRPr lang="en-US"/>
        </a:p>
      </dgm:t>
    </dgm:pt>
    <dgm:pt modelId="{DF52A010-F4AF-46DE-ABED-8534090DFC36}" type="sibTrans" cxnId="{28658330-EFAD-4647-A360-59AB75CAEF43}">
      <dgm:prSet/>
      <dgm:spPr/>
      <dgm:t>
        <a:bodyPr/>
        <a:lstStyle/>
        <a:p>
          <a:endParaRPr lang="en-US"/>
        </a:p>
      </dgm:t>
    </dgm:pt>
    <dgm:pt modelId="{E38953DF-820B-418B-A1A5-16CF4F007995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Market oriented resource management is necessary to regulate the supply and demand of clod resources.</a:t>
          </a:r>
        </a:p>
      </dgm:t>
    </dgm:pt>
    <dgm:pt modelId="{405CE43F-9931-4AB3-A559-A58901727828}" type="parTrans" cxnId="{0DB47C16-E22F-4888-B00D-A481E6C55171}">
      <dgm:prSet/>
      <dgm:spPr/>
      <dgm:t>
        <a:bodyPr/>
        <a:lstStyle/>
        <a:p>
          <a:endParaRPr lang="en-US"/>
        </a:p>
      </dgm:t>
    </dgm:pt>
    <dgm:pt modelId="{F91B483E-8F02-46A0-9F43-2C3AB5D4A3FE}" type="sibTrans" cxnId="{0DB47C16-E22F-4888-B00D-A481E6C55171}">
      <dgm:prSet/>
      <dgm:spPr/>
      <dgm:t>
        <a:bodyPr/>
        <a:lstStyle/>
        <a:p>
          <a:endParaRPr lang="en-US"/>
        </a:p>
      </dgm:t>
    </dgm:pt>
    <dgm:pt modelId="{3D8B7A17-6AE9-4102-A42A-23A8DC712D55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designer needs to provide feedback on economic incentives for both consumer and providers.</a:t>
          </a:r>
        </a:p>
      </dgm:t>
    </dgm:pt>
    <dgm:pt modelId="{4A9FF354-EEDB-42B5-823D-C6D6029200E6}" type="parTrans" cxnId="{1E1BF632-20FA-4C96-87AC-EE28B086ADF4}">
      <dgm:prSet/>
      <dgm:spPr/>
      <dgm:t>
        <a:bodyPr/>
        <a:lstStyle/>
        <a:p>
          <a:endParaRPr lang="en-US"/>
        </a:p>
      </dgm:t>
    </dgm:pt>
    <dgm:pt modelId="{E24F9DE2-2B01-4036-A8EC-BD810108B1C1}" type="sibTrans" cxnId="{1E1BF632-20FA-4C96-87AC-EE28B086ADF4}">
      <dgm:prSet/>
      <dgm:spPr/>
      <dgm:t>
        <a:bodyPr/>
        <a:lstStyle/>
        <a:p>
          <a:endParaRPr lang="en-US"/>
        </a:p>
      </dgm:t>
    </dgm:pt>
    <dgm:pt modelId="{50CF0365-21C0-4B19-B8CB-A6AA31B47D61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purpose is to promote QoS-based resource allocation mechanisms.</a:t>
          </a:r>
        </a:p>
      </dgm:t>
    </dgm:pt>
    <dgm:pt modelId="{668AA7C5-48C5-4388-86D3-2193D25E0A9D}" type="parTrans" cxnId="{F186A0D6-5BCA-41D0-BC9B-FA19C275076F}">
      <dgm:prSet/>
      <dgm:spPr/>
      <dgm:t>
        <a:bodyPr/>
        <a:lstStyle/>
        <a:p>
          <a:endParaRPr lang="en-US"/>
        </a:p>
      </dgm:t>
    </dgm:pt>
    <dgm:pt modelId="{6C27EDA8-18D4-4012-95ED-58F5DF56F8ED}" type="sibTrans" cxnId="{F186A0D6-5BCA-41D0-BC9B-FA19C275076F}">
      <dgm:prSet/>
      <dgm:spPr/>
      <dgm:t>
        <a:bodyPr/>
        <a:lstStyle/>
        <a:p>
          <a:endParaRPr lang="en-US"/>
        </a:p>
      </dgm:t>
    </dgm:pt>
    <dgm:pt modelId="{E0B5E861-7BC0-44FF-8D51-83F4A7EC6329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figure on the next slide shows the high level architecture for supporting market-oriented resource in cloud computing environment </a:t>
          </a:r>
        </a:p>
      </dgm:t>
    </dgm:pt>
    <dgm:pt modelId="{C9F7D57A-18A8-42F0-B966-6A37B50C3302}" type="parTrans" cxnId="{EEAF3EDE-28DB-4178-AB23-540B2D5DC8E4}">
      <dgm:prSet/>
      <dgm:spPr/>
      <dgm:t>
        <a:bodyPr/>
        <a:lstStyle/>
        <a:p>
          <a:endParaRPr lang="en-US"/>
        </a:p>
      </dgm:t>
    </dgm:pt>
    <dgm:pt modelId="{55A28A42-B00A-41A6-9284-20AB16877D7A}" type="sibTrans" cxnId="{EEAF3EDE-28DB-4178-AB23-540B2D5DC8E4}">
      <dgm:prSet/>
      <dgm:spPr/>
      <dgm:t>
        <a:bodyPr/>
        <a:lstStyle/>
        <a:p>
          <a:endParaRPr lang="en-US"/>
        </a:p>
      </dgm:t>
    </dgm:pt>
    <dgm:pt modelId="{C1826761-0440-40A4-8512-694F329C50A4}" type="pres">
      <dgm:prSet presAssocID="{780980A4-C26C-466D-8328-A1BAAD5B56E2}" presName="linear" presStyleCnt="0">
        <dgm:presLayoutVars>
          <dgm:dir/>
          <dgm:resizeHandles val="exact"/>
        </dgm:presLayoutVars>
      </dgm:prSet>
      <dgm:spPr/>
    </dgm:pt>
    <dgm:pt modelId="{868C8808-E293-4ACE-9485-07E1C153BAAA}" type="pres">
      <dgm:prSet presAssocID="{636277D1-64D6-4604-833F-A6B1525E6735}" presName="comp" presStyleCnt="0"/>
      <dgm:spPr/>
    </dgm:pt>
    <dgm:pt modelId="{869715A6-EBE3-4947-B858-D359779A3EA2}" type="pres">
      <dgm:prSet presAssocID="{636277D1-64D6-4604-833F-A6B1525E6735}" presName="box" presStyleLbl="node1" presStyleIdx="0" presStyleCnt="5"/>
      <dgm:spPr/>
    </dgm:pt>
    <dgm:pt modelId="{744BE3AB-1CDD-42EB-871F-0561142B6F25}" type="pres">
      <dgm:prSet presAssocID="{636277D1-64D6-4604-833F-A6B1525E6735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6967422F-24E0-4AED-AA2B-600FFDD27F39}" type="pres">
      <dgm:prSet presAssocID="{636277D1-64D6-4604-833F-A6B1525E6735}" presName="text" presStyleLbl="node1" presStyleIdx="0" presStyleCnt="5">
        <dgm:presLayoutVars>
          <dgm:bulletEnabled val="1"/>
        </dgm:presLayoutVars>
      </dgm:prSet>
      <dgm:spPr/>
    </dgm:pt>
    <dgm:pt modelId="{A1049E8F-807B-45DD-9CD2-ADF40DD8912A}" type="pres">
      <dgm:prSet presAssocID="{DF52A010-F4AF-46DE-ABED-8534090DFC36}" presName="spacer" presStyleCnt="0"/>
      <dgm:spPr/>
    </dgm:pt>
    <dgm:pt modelId="{CFE60635-CBEC-4C1B-8E83-ECB6F36EDFBE}" type="pres">
      <dgm:prSet presAssocID="{E38953DF-820B-418B-A1A5-16CF4F007995}" presName="comp" presStyleCnt="0"/>
      <dgm:spPr/>
    </dgm:pt>
    <dgm:pt modelId="{89C6CA62-8EC4-4B89-8DAA-AEE3DDFDBAB2}" type="pres">
      <dgm:prSet presAssocID="{E38953DF-820B-418B-A1A5-16CF4F007995}" presName="box" presStyleLbl="node1" presStyleIdx="1" presStyleCnt="5"/>
      <dgm:spPr/>
    </dgm:pt>
    <dgm:pt modelId="{89FE66AF-1E5A-4789-BB24-E781ED1D8400}" type="pres">
      <dgm:prSet presAssocID="{E38953DF-820B-418B-A1A5-16CF4F007995}" presName="img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E4AE4217-B849-4225-9DBF-51526FE43A79}" type="pres">
      <dgm:prSet presAssocID="{E38953DF-820B-418B-A1A5-16CF4F007995}" presName="text" presStyleLbl="node1" presStyleIdx="1" presStyleCnt="5">
        <dgm:presLayoutVars>
          <dgm:bulletEnabled val="1"/>
        </dgm:presLayoutVars>
      </dgm:prSet>
      <dgm:spPr/>
    </dgm:pt>
    <dgm:pt modelId="{DD6F36C5-59EE-4E43-AA15-B02A88397785}" type="pres">
      <dgm:prSet presAssocID="{F91B483E-8F02-46A0-9F43-2C3AB5D4A3FE}" presName="spacer" presStyleCnt="0"/>
      <dgm:spPr/>
    </dgm:pt>
    <dgm:pt modelId="{F9ED5161-94F5-459E-9941-1787CBB0050E}" type="pres">
      <dgm:prSet presAssocID="{3D8B7A17-6AE9-4102-A42A-23A8DC712D55}" presName="comp" presStyleCnt="0"/>
      <dgm:spPr/>
    </dgm:pt>
    <dgm:pt modelId="{6FCA9209-5C19-4973-A33F-C197171E1CE6}" type="pres">
      <dgm:prSet presAssocID="{3D8B7A17-6AE9-4102-A42A-23A8DC712D55}" presName="box" presStyleLbl="node1" presStyleIdx="2" presStyleCnt="5"/>
      <dgm:spPr/>
    </dgm:pt>
    <dgm:pt modelId="{C0FFB8FB-7040-4C20-87A4-041B92FAB619}" type="pres">
      <dgm:prSet presAssocID="{3D8B7A17-6AE9-4102-A42A-23A8DC712D55}" presName="img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20A238B3-D90F-49BC-9505-1CA894F1B3B4}" type="pres">
      <dgm:prSet presAssocID="{3D8B7A17-6AE9-4102-A42A-23A8DC712D55}" presName="text" presStyleLbl="node1" presStyleIdx="2" presStyleCnt="5">
        <dgm:presLayoutVars>
          <dgm:bulletEnabled val="1"/>
        </dgm:presLayoutVars>
      </dgm:prSet>
      <dgm:spPr/>
    </dgm:pt>
    <dgm:pt modelId="{46081762-F023-4782-AFCE-82CE704728B4}" type="pres">
      <dgm:prSet presAssocID="{E24F9DE2-2B01-4036-A8EC-BD810108B1C1}" presName="spacer" presStyleCnt="0"/>
      <dgm:spPr/>
    </dgm:pt>
    <dgm:pt modelId="{5A04FB44-74C6-41E5-925C-1299787A37B3}" type="pres">
      <dgm:prSet presAssocID="{50CF0365-21C0-4B19-B8CB-A6AA31B47D61}" presName="comp" presStyleCnt="0"/>
      <dgm:spPr/>
    </dgm:pt>
    <dgm:pt modelId="{D98E334C-34A2-415E-A080-481357B0072E}" type="pres">
      <dgm:prSet presAssocID="{50CF0365-21C0-4B19-B8CB-A6AA31B47D61}" presName="box" presStyleLbl="node1" presStyleIdx="3" presStyleCnt="5"/>
      <dgm:spPr/>
    </dgm:pt>
    <dgm:pt modelId="{A7D12DA2-EB07-4EDB-A567-2D3EA244402E}" type="pres">
      <dgm:prSet presAssocID="{50CF0365-21C0-4B19-B8CB-A6AA31B47D61}" presName="img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0182A12B-4079-4152-A72A-FFC6B01B0A2A}" type="pres">
      <dgm:prSet presAssocID="{50CF0365-21C0-4B19-B8CB-A6AA31B47D61}" presName="text" presStyleLbl="node1" presStyleIdx="3" presStyleCnt="5">
        <dgm:presLayoutVars>
          <dgm:bulletEnabled val="1"/>
        </dgm:presLayoutVars>
      </dgm:prSet>
      <dgm:spPr/>
    </dgm:pt>
    <dgm:pt modelId="{2456CF9E-066C-4D8C-B650-5BE103DDF814}" type="pres">
      <dgm:prSet presAssocID="{6C27EDA8-18D4-4012-95ED-58F5DF56F8ED}" presName="spacer" presStyleCnt="0"/>
      <dgm:spPr/>
    </dgm:pt>
    <dgm:pt modelId="{64775BB6-CB8E-4E51-960C-2DC3BE2C1721}" type="pres">
      <dgm:prSet presAssocID="{E0B5E861-7BC0-44FF-8D51-83F4A7EC6329}" presName="comp" presStyleCnt="0"/>
      <dgm:spPr/>
    </dgm:pt>
    <dgm:pt modelId="{5014F551-9A91-4803-91FC-4B374089E660}" type="pres">
      <dgm:prSet presAssocID="{E0B5E861-7BC0-44FF-8D51-83F4A7EC6329}" presName="box" presStyleLbl="node1" presStyleIdx="4" presStyleCnt="5"/>
      <dgm:spPr/>
    </dgm:pt>
    <dgm:pt modelId="{8A42BCC4-87CF-4146-9078-4195F1280403}" type="pres">
      <dgm:prSet presAssocID="{E0B5E861-7BC0-44FF-8D51-83F4A7EC6329}" presName="img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</dgm:spPr>
    </dgm:pt>
    <dgm:pt modelId="{B3E716DB-5B93-480B-A9CB-AABB32FF6192}" type="pres">
      <dgm:prSet presAssocID="{E0B5E861-7BC0-44FF-8D51-83F4A7EC6329}" presName="text" presStyleLbl="node1" presStyleIdx="4" presStyleCnt="5">
        <dgm:presLayoutVars>
          <dgm:bulletEnabled val="1"/>
        </dgm:presLayoutVars>
      </dgm:prSet>
      <dgm:spPr/>
    </dgm:pt>
  </dgm:ptLst>
  <dgm:cxnLst>
    <dgm:cxn modelId="{F8FEA10B-E569-4441-B0C8-7B2D6B3840D2}" type="presOf" srcId="{636277D1-64D6-4604-833F-A6B1525E6735}" destId="{869715A6-EBE3-4947-B858-D359779A3EA2}" srcOrd="0" destOrd="0" presId="urn:microsoft.com/office/officeart/2005/8/layout/vList4"/>
    <dgm:cxn modelId="{0DB47C16-E22F-4888-B00D-A481E6C55171}" srcId="{780980A4-C26C-466D-8328-A1BAAD5B56E2}" destId="{E38953DF-820B-418B-A1A5-16CF4F007995}" srcOrd="1" destOrd="0" parTransId="{405CE43F-9931-4AB3-A559-A58901727828}" sibTransId="{F91B483E-8F02-46A0-9F43-2C3AB5D4A3FE}"/>
    <dgm:cxn modelId="{A3A7F421-4CBF-43AF-8D46-8584B6E32B93}" type="presOf" srcId="{E0B5E861-7BC0-44FF-8D51-83F4A7EC6329}" destId="{B3E716DB-5B93-480B-A9CB-AABB32FF6192}" srcOrd="1" destOrd="0" presId="urn:microsoft.com/office/officeart/2005/8/layout/vList4"/>
    <dgm:cxn modelId="{6CDE302D-F960-4AF4-B06C-2522A0C2DDE9}" type="presOf" srcId="{50CF0365-21C0-4B19-B8CB-A6AA31B47D61}" destId="{D98E334C-34A2-415E-A080-481357B0072E}" srcOrd="0" destOrd="0" presId="urn:microsoft.com/office/officeart/2005/8/layout/vList4"/>
    <dgm:cxn modelId="{28658330-EFAD-4647-A360-59AB75CAEF43}" srcId="{780980A4-C26C-466D-8328-A1BAAD5B56E2}" destId="{636277D1-64D6-4604-833F-A6B1525E6735}" srcOrd="0" destOrd="0" parTransId="{2268AF0F-1BE2-46F1-B0B1-FD6CBC2B4169}" sibTransId="{DF52A010-F4AF-46DE-ABED-8534090DFC36}"/>
    <dgm:cxn modelId="{1E1BF632-20FA-4C96-87AC-EE28B086ADF4}" srcId="{780980A4-C26C-466D-8328-A1BAAD5B56E2}" destId="{3D8B7A17-6AE9-4102-A42A-23A8DC712D55}" srcOrd="2" destOrd="0" parTransId="{4A9FF354-EEDB-42B5-823D-C6D6029200E6}" sibTransId="{E24F9DE2-2B01-4036-A8EC-BD810108B1C1}"/>
    <dgm:cxn modelId="{4597A738-BDFD-4393-AB37-FF14D19384B6}" type="presOf" srcId="{E38953DF-820B-418B-A1A5-16CF4F007995}" destId="{89C6CA62-8EC4-4B89-8DAA-AEE3DDFDBAB2}" srcOrd="0" destOrd="0" presId="urn:microsoft.com/office/officeart/2005/8/layout/vList4"/>
    <dgm:cxn modelId="{0281AB4B-F088-4BAD-A007-A633EB327E21}" type="presOf" srcId="{E38953DF-820B-418B-A1A5-16CF4F007995}" destId="{E4AE4217-B849-4225-9DBF-51526FE43A79}" srcOrd="1" destOrd="0" presId="urn:microsoft.com/office/officeart/2005/8/layout/vList4"/>
    <dgm:cxn modelId="{8BD4269D-575C-45B9-9189-0DD1BFF2D432}" type="presOf" srcId="{3D8B7A17-6AE9-4102-A42A-23A8DC712D55}" destId="{6FCA9209-5C19-4973-A33F-C197171E1CE6}" srcOrd="0" destOrd="0" presId="urn:microsoft.com/office/officeart/2005/8/layout/vList4"/>
    <dgm:cxn modelId="{F6111DA0-1314-463C-887C-D9EEC4C8EFCF}" type="presOf" srcId="{780980A4-C26C-466D-8328-A1BAAD5B56E2}" destId="{C1826761-0440-40A4-8512-694F329C50A4}" srcOrd="0" destOrd="0" presId="urn:microsoft.com/office/officeart/2005/8/layout/vList4"/>
    <dgm:cxn modelId="{325BEFC0-B3AE-4795-88DE-BA2746F467F3}" type="presOf" srcId="{3D8B7A17-6AE9-4102-A42A-23A8DC712D55}" destId="{20A238B3-D90F-49BC-9505-1CA894F1B3B4}" srcOrd="1" destOrd="0" presId="urn:microsoft.com/office/officeart/2005/8/layout/vList4"/>
    <dgm:cxn modelId="{F186A0D6-5BCA-41D0-BC9B-FA19C275076F}" srcId="{780980A4-C26C-466D-8328-A1BAAD5B56E2}" destId="{50CF0365-21C0-4B19-B8CB-A6AA31B47D61}" srcOrd="3" destOrd="0" parTransId="{668AA7C5-48C5-4388-86D3-2193D25E0A9D}" sibTransId="{6C27EDA8-18D4-4012-95ED-58F5DF56F8ED}"/>
    <dgm:cxn modelId="{EEAF3EDE-28DB-4178-AB23-540B2D5DC8E4}" srcId="{780980A4-C26C-466D-8328-A1BAAD5B56E2}" destId="{E0B5E861-7BC0-44FF-8D51-83F4A7EC6329}" srcOrd="4" destOrd="0" parTransId="{C9F7D57A-18A8-42F0-B966-6A37B50C3302}" sibTransId="{55A28A42-B00A-41A6-9284-20AB16877D7A}"/>
    <dgm:cxn modelId="{03FBAEEE-2923-461C-B0E6-290F5E7DDDC5}" type="presOf" srcId="{50CF0365-21C0-4B19-B8CB-A6AA31B47D61}" destId="{0182A12B-4079-4152-A72A-FFC6B01B0A2A}" srcOrd="1" destOrd="0" presId="urn:microsoft.com/office/officeart/2005/8/layout/vList4"/>
    <dgm:cxn modelId="{D21518F6-7C94-4080-A4A1-6B0A7B504C8D}" type="presOf" srcId="{636277D1-64D6-4604-833F-A6B1525E6735}" destId="{6967422F-24E0-4AED-AA2B-600FFDD27F39}" srcOrd="1" destOrd="0" presId="urn:microsoft.com/office/officeart/2005/8/layout/vList4"/>
    <dgm:cxn modelId="{DA7BEBFD-57DC-44A8-807A-5F6458D25FAB}" type="presOf" srcId="{E0B5E861-7BC0-44FF-8D51-83F4A7EC6329}" destId="{5014F551-9A91-4803-91FC-4B374089E660}" srcOrd="0" destOrd="0" presId="urn:microsoft.com/office/officeart/2005/8/layout/vList4"/>
    <dgm:cxn modelId="{F4AD05ED-AC3A-4C0E-9093-0436D1630E68}" type="presParOf" srcId="{C1826761-0440-40A4-8512-694F329C50A4}" destId="{868C8808-E293-4ACE-9485-07E1C153BAAA}" srcOrd="0" destOrd="0" presId="urn:microsoft.com/office/officeart/2005/8/layout/vList4"/>
    <dgm:cxn modelId="{553A4935-2604-4395-9D07-D9E1684DDBF7}" type="presParOf" srcId="{868C8808-E293-4ACE-9485-07E1C153BAAA}" destId="{869715A6-EBE3-4947-B858-D359779A3EA2}" srcOrd="0" destOrd="0" presId="urn:microsoft.com/office/officeart/2005/8/layout/vList4"/>
    <dgm:cxn modelId="{467C5DA8-0D78-41B7-AEFF-D49440FA1B2D}" type="presParOf" srcId="{868C8808-E293-4ACE-9485-07E1C153BAAA}" destId="{744BE3AB-1CDD-42EB-871F-0561142B6F25}" srcOrd="1" destOrd="0" presId="urn:microsoft.com/office/officeart/2005/8/layout/vList4"/>
    <dgm:cxn modelId="{AD6D44B4-3D2A-4699-ADFE-3C372E0FBFB6}" type="presParOf" srcId="{868C8808-E293-4ACE-9485-07E1C153BAAA}" destId="{6967422F-24E0-4AED-AA2B-600FFDD27F39}" srcOrd="2" destOrd="0" presId="urn:microsoft.com/office/officeart/2005/8/layout/vList4"/>
    <dgm:cxn modelId="{869FCDBC-74CC-494C-857B-8DB1FEA74A3B}" type="presParOf" srcId="{C1826761-0440-40A4-8512-694F329C50A4}" destId="{A1049E8F-807B-45DD-9CD2-ADF40DD8912A}" srcOrd="1" destOrd="0" presId="urn:microsoft.com/office/officeart/2005/8/layout/vList4"/>
    <dgm:cxn modelId="{AB0FAC0F-900B-40C7-8CBB-1663365942C4}" type="presParOf" srcId="{C1826761-0440-40A4-8512-694F329C50A4}" destId="{CFE60635-CBEC-4C1B-8E83-ECB6F36EDFBE}" srcOrd="2" destOrd="0" presId="urn:microsoft.com/office/officeart/2005/8/layout/vList4"/>
    <dgm:cxn modelId="{C312E4C8-E58E-49DF-BC8B-25C15494C001}" type="presParOf" srcId="{CFE60635-CBEC-4C1B-8E83-ECB6F36EDFBE}" destId="{89C6CA62-8EC4-4B89-8DAA-AEE3DDFDBAB2}" srcOrd="0" destOrd="0" presId="urn:microsoft.com/office/officeart/2005/8/layout/vList4"/>
    <dgm:cxn modelId="{88728E17-064F-41A5-A7E3-3663322082CC}" type="presParOf" srcId="{CFE60635-CBEC-4C1B-8E83-ECB6F36EDFBE}" destId="{89FE66AF-1E5A-4789-BB24-E781ED1D8400}" srcOrd="1" destOrd="0" presId="urn:microsoft.com/office/officeart/2005/8/layout/vList4"/>
    <dgm:cxn modelId="{56515902-083D-4B99-B55D-3E4AA6CFCFC1}" type="presParOf" srcId="{CFE60635-CBEC-4C1B-8E83-ECB6F36EDFBE}" destId="{E4AE4217-B849-4225-9DBF-51526FE43A79}" srcOrd="2" destOrd="0" presId="urn:microsoft.com/office/officeart/2005/8/layout/vList4"/>
    <dgm:cxn modelId="{5DD80B7B-5612-49BD-A5C9-78FBC98B4C6B}" type="presParOf" srcId="{C1826761-0440-40A4-8512-694F329C50A4}" destId="{DD6F36C5-59EE-4E43-AA15-B02A88397785}" srcOrd="3" destOrd="0" presId="urn:microsoft.com/office/officeart/2005/8/layout/vList4"/>
    <dgm:cxn modelId="{49A6C3F0-2E9A-4580-9B6D-E3FD84AB3845}" type="presParOf" srcId="{C1826761-0440-40A4-8512-694F329C50A4}" destId="{F9ED5161-94F5-459E-9941-1787CBB0050E}" srcOrd="4" destOrd="0" presId="urn:microsoft.com/office/officeart/2005/8/layout/vList4"/>
    <dgm:cxn modelId="{418D9565-9D8F-46A2-974F-B3A1AF974829}" type="presParOf" srcId="{F9ED5161-94F5-459E-9941-1787CBB0050E}" destId="{6FCA9209-5C19-4973-A33F-C197171E1CE6}" srcOrd="0" destOrd="0" presId="urn:microsoft.com/office/officeart/2005/8/layout/vList4"/>
    <dgm:cxn modelId="{64DE6F53-9EA8-4450-A411-B046C4F44914}" type="presParOf" srcId="{F9ED5161-94F5-459E-9941-1787CBB0050E}" destId="{C0FFB8FB-7040-4C20-87A4-041B92FAB619}" srcOrd="1" destOrd="0" presId="urn:microsoft.com/office/officeart/2005/8/layout/vList4"/>
    <dgm:cxn modelId="{57DACC6A-279F-4B85-8F53-DAB8758D42A4}" type="presParOf" srcId="{F9ED5161-94F5-459E-9941-1787CBB0050E}" destId="{20A238B3-D90F-49BC-9505-1CA894F1B3B4}" srcOrd="2" destOrd="0" presId="urn:microsoft.com/office/officeart/2005/8/layout/vList4"/>
    <dgm:cxn modelId="{6370FACF-F24B-4741-98FF-56A28DA818B6}" type="presParOf" srcId="{C1826761-0440-40A4-8512-694F329C50A4}" destId="{46081762-F023-4782-AFCE-82CE704728B4}" srcOrd="5" destOrd="0" presId="urn:microsoft.com/office/officeart/2005/8/layout/vList4"/>
    <dgm:cxn modelId="{49BC5D6B-2271-472D-A58D-79FE88AE29ED}" type="presParOf" srcId="{C1826761-0440-40A4-8512-694F329C50A4}" destId="{5A04FB44-74C6-41E5-925C-1299787A37B3}" srcOrd="6" destOrd="0" presId="urn:microsoft.com/office/officeart/2005/8/layout/vList4"/>
    <dgm:cxn modelId="{3B7DBE4F-1600-412E-93F6-794B3DF8CDAC}" type="presParOf" srcId="{5A04FB44-74C6-41E5-925C-1299787A37B3}" destId="{D98E334C-34A2-415E-A080-481357B0072E}" srcOrd="0" destOrd="0" presId="urn:microsoft.com/office/officeart/2005/8/layout/vList4"/>
    <dgm:cxn modelId="{65B81228-0D23-4548-BD91-203020236B33}" type="presParOf" srcId="{5A04FB44-74C6-41E5-925C-1299787A37B3}" destId="{A7D12DA2-EB07-4EDB-A567-2D3EA244402E}" srcOrd="1" destOrd="0" presId="urn:microsoft.com/office/officeart/2005/8/layout/vList4"/>
    <dgm:cxn modelId="{9AB70220-C2AE-4369-AFF2-3C8492D33BE2}" type="presParOf" srcId="{5A04FB44-74C6-41E5-925C-1299787A37B3}" destId="{0182A12B-4079-4152-A72A-FFC6B01B0A2A}" srcOrd="2" destOrd="0" presId="urn:microsoft.com/office/officeart/2005/8/layout/vList4"/>
    <dgm:cxn modelId="{B9E22B4B-6C69-47C8-858D-74A4E4E86AAD}" type="presParOf" srcId="{C1826761-0440-40A4-8512-694F329C50A4}" destId="{2456CF9E-066C-4D8C-B650-5BE103DDF814}" srcOrd="7" destOrd="0" presId="urn:microsoft.com/office/officeart/2005/8/layout/vList4"/>
    <dgm:cxn modelId="{BF96079F-0A03-4363-B648-5B8E8D23FD0E}" type="presParOf" srcId="{C1826761-0440-40A4-8512-694F329C50A4}" destId="{64775BB6-CB8E-4E51-960C-2DC3BE2C1721}" srcOrd="8" destOrd="0" presId="urn:microsoft.com/office/officeart/2005/8/layout/vList4"/>
    <dgm:cxn modelId="{EEC77400-B25A-4BC5-847A-6DBB1B96410F}" type="presParOf" srcId="{64775BB6-CB8E-4E51-960C-2DC3BE2C1721}" destId="{5014F551-9A91-4803-91FC-4B374089E660}" srcOrd="0" destOrd="0" presId="urn:microsoft.com/office/officeart/2005/8/layout/vList4"/>
    <dgm:cxn modelId="{B1413DD6-9964-4652-9FDE-07001E6BCEDA}" type="presParOf" srcId="{64775BB6-CB8E-4E51-960C-2DC3BE2C1721}" destId="{8A42BCC4-87CF-4146-9078-4195F1280403}" srcOrd="1" destOrd="0" presId="urn:microsoft.com/office/officeart/2005/8/layout/vList4"/>
    <dgm:cxn modelId="{7AA6CA0E-CE0C-4403-8C7C-C03BE1C859CC}" type="presParOf" srcId="{64775BB6-CB8E-4E51-960C-2DC3BE2C1721}" destId="{B3E716DB-5B93-480B-A9CB-AABB32FF6192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6C97EBA-905D-498D-87DF-A7341610020E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2D34DEF-64A3-4557-846B-E2B77F001DFF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User or broker submit service request to the data center to be processed.</a:t>
          </a:r>
        </a:p>
      </dgm:t>
    </dgm:pt>
    <dgm:pt modelId="{8E516380-E775-401F-AFC8-A835DD330033}" type="parTrans" cxnId="{B0251E0F-9743-4BFA-8171-2FB6001DB215}">
      <dgm:prSet/>
      <dgm:spPr/>
      <dgm:t>
        <a:bodyPr/>
        <a:lstStyle/>
        <a:p>
          <a:endParaRPr lang="en-US"/>
        </a:p>
      </dgm:t>
    </dgm:pt>
    <dgm:pt modelId="{8954EC88-56C2-4102-86E2-B93CC7C70F7E}" type="sibTrans" cxnId="{B0251E0F-9743-4BFA-8171-2FB6001DB215}">
      <dgm:prSet/>
      <dgm:spPr/>
      <dgm:t>
        <a:bodyPr/>
        <a:lstStyle/>
        <a:p>
          <a:endParaRPr lang="en-US"/>
        </a:p>
      </dgm:t>
    </dgm:pt>
    <dgm:pt modelId="{BA4BF377-B001-4DAA-A8FC-EDCE30044D96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SLA resource allocator acts as the interface between the data center and external user</a:t>
          </a:r>
        </a:p>
      </dgm:t>
    </dgm:pt>
    <dgm:pt modelId="{D8146393-B7CD-4156-BD21-F88E29CDDB72}" type="parTrans" cxnId="{9082465B-5746-457D-BE66-4E23B134BDF6}">
      <dgm:prSet/>
      <dgm:spPr/>
      <dgm:t>
        <a:bodyPr/>
        <a:lstStyle/>
        <a:p>
          <a:endParaRPr lang="en-US"/>
        </a:p>
      </dgm:t>
    </dgm:pt>
    <dgm:pt modelId="{DEAE068A-74C3-4DAF-9A56-2D88251DE223}" type="sibTrans" cxnId="{9082465B-5746-457D-BE66-4E23B134BDF6}">
      <dgm:prSet/>
      <dgm:spPr/>
      <dgm:t>
        <a:bodyPr/>
        <a:lstStyle/>
        <a:p>
          <a:endParaRPr lang="en-US"/>
        </a:p>
      </dgm:t>
    </dgm:pt>
    <dgm:pt modelId="{4B869C11-75C7-4DEB-9B5D-94D17057AAEC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 service request is first submitted  the service request examiner, which inspects the request for QoS requirements before determining whether to accept or reject the request.</a:t>
          </a:r>
        </a:p>
      </dgm:t>
    </dgm:pt>
    <dgm:pt modelId="{DC0A47B7-85DC-45A8-8C4B-A02917C4FA04}" type="parTrans" cxnId="{A26DB956-2366-4C81-B8FF-27E27C6259CA}">
      <dgm:prSet/>
      <dgm:spPr/>
      <dgm:t>
        <a:bodyPr/>
        <a:lstStyle/>
        <a:p>
          <a:endParaRPr lang="en-US"/>
        </a:p>
      </dgm:t>
    </dgm:pt>
    <dgm:pt modelId="{472625FD-C8C9-43CC-9569-3A0FF6744F1A}" type="sibTrans" cxnId="{A26DB956-2366-4C81-B8FF-27E27C6259CA}">
      <dgm:prSet/>
      <dgm:spPr/>
      <dgm:t>
        <a:bodyPr/>
        <a:lstStyle/>
        <a:p>
          <a:endParaRPr lang="en-US"/>
        </a:p>
      </dgm:t>
    </dgm:pt>
    <dgm:pt modelId="{9813AA72-F922-4DA1-8F06-21F9D6DC87CF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request examiner ensures that there is no  overloading of resources, after that it assigns and request to VMs  and determine entitlements for allocated VMs.</a:t>
          </a:r>
        </a:p>
      </dgm:t>
    </dgm:pt>
    <dgm:pt modelId="{6687CE91-0DA1-45E4-82E5-EC877214DFF7}" type="parTrans" cxnId="{49B98E19-A2D8-4D47-A6E0-762ADB9B7841}">
      <dgm:prSet/>
      <dgm:spPr/>
      <dgm:t>
        <a:bodyPr/>
        <a:lstStyle/>
        <a:p>
          <a:endParaRPr lang="en-US"/>
        </a:p>
      </dgm:t>
    </dgm:pt>
    <dgm:pt modelId="{35415874-EBE8-469A-B3F7-8DDD27C5BC27}" type="sibTrans" cxnId="{49B98E19-A2D8-4D47-A6E0-762ADB9B7841}">
      <dgm:prSet/>
      <dgm:spPr/>
      <dgm:t>
        <a:bodyPr/>
        <a:lstStyle/>
        <a:p>
          <a:endParaRPr lang="en-US"/>
        </a:p>
      </dgm:t>
    </dgm:pt>
    <dgm:pt modelId="{5AFE844F-C194-46FB-90B4-51E53A2AFE46}" type="pres">
      <dgm:prSet presAssocID="{B6C97EBA-905D-498D-87DF-A7341610020E}" presName="linear" presStyleCnt="0">
        <dgm:presLayoutVars>
          <dgm:dir/>
          <dgm:resizeHandles val="exact"/>
        </dgm:presLayoutVars>
      </dgm:prSet>
      <dgm:spPr/>
    </dgm:pt>
    <dgm:pt modelId="{8AF33A0B-9ED9-4FC8-9982-15679DA9BC81}" type="pres">
      <dgm:prSet presAssocID="{C2D34DEF-64A3-4557-846B-E2B77F001DFF}" presName="comp" presStyleCnt="0"/>
      <dgm:spPr/>
    </dgm:pt>
    <dgm:pt modelId="{58D0FA12-6364-4D81-978A-AB80CC6A5103}" type="pres">
      <dgm:prSet presAssocID="{C2D34DEF-64A3-4557-846B-E2B77F001DFF}" presName="box" presStyleLbl="node1" presStyleIdx="0" presStyleCnt="4"/>
      <dgm:spPr/>
    </dgm:pt>
    <dgm:pt modelId="{AC418FCA-33C2-4E03-A9CD-090201492128}" type="pres">
      <dgm:prSet presAssocID="{C2D34DEF-64A3-4557-846B-E2B77F001DFF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08A0765B-6C9F-467D-BF18-C982605A8698}" type="pres">
      <dgm:prSet presAssocID="{C2D34DEF-64A3-4557-846B-E2B77F001DFF}" presName="text" presStyleLbl="node1" presStyleIdx="0" presStyleCnt="4">
        <dgm:presLayoutVars>
          <dgm:bulletEnabled val="1"/>
        </dgm:presLayoutVars>
      </dgm:prSet>
      <dgm:spPr/>
    </dgm:pt>
    <dgm:pt modelId="{631CF5CE-2BC6-49DC-98CD-36FFCF00C04C}" type="pres">
      <dgm:prSet presAssocID="{8954EC88-56C2-4102-86E2-B93CC7C70F7E}" presName="spacer" presStyleCnt="0"/>
      <dgm:spPr/>
    </dgm:pt>
    <dgm:pt modelId="{C1248F9C-F3D8-47AA-A0FD-14FE5EF0D157}" type="pres">
      <dgm:prSet presAssocID="{BA4BF377-B001-4DAA-A8FC-EDCE30044D96}" presName="comp" presStyleCnt="0"/>
      <dgm:spPr/>
    </dgm:pt>
    <dgm:pt modelId="{172FEA35-D349-4734-827E-0F8C30F534AF}" type="pres">
      <dgm:prSet presAssocID="{BA4BF377-B001-4DAA-A8FC-EDCE30044D96}" presName="box" presStyleLbl="node1" presStyleIdx="1" presStyleCnt="4"/>
      <dgm:spPr/>
    </dgm:pt>
    <dgm:pt modelId="{2837B217-3F6F-4A44-A5F6-F48321E705C6}" type="pres">
      <dgm:prSet presAssocID="{BA4BF377-B001-4DAA-A8FC-EDCE30044D96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22A8A479-510F-402B-A843-E5FA36929706}" type="pres">
      <dgm:prSet presAssocID="{BA4BF377-B001-4DAA-A8FC-EDCE30044D96}" presName="text" presStyleLbl="node1" presStyleIdx="1" presStyleCnt="4">
        <dgm:presLayoutVars>
          <dgm:bulletEnabled val="1"/>
        </dgm:presLayoutVars>
      </dgm:prSet>
      <dgm:spPr/>
    </dgm:pt>
    <dgm:pt modelId="{72062D8F-D50B-4714-B65E-08433851F4B8}" type="pres">
      <dgm:prSet presAssocID="{DEAE068A-74C3-4DAF-9A56-2D88251DE223}" presName="spacer" presStyleCnt="0"/>
      <dgm:spPr/>
    </dgm:pt>
    <dgm:pt modelId="{7A8C5DDB-F2E6-4117-BB9F-37FC8A94139A}" type="pres">
      <dgm:prSet presAssocID="{4B869C11-75C7-4DEB-9B5D-94D17057AAEC}" presName="comp" presStyleCnt="0"/>
      <dgm:spPr/>
    </dgm:pt>
    <dgm:pt modelId="{D264004F-D03A-46A1-BFE0-C6D56B486991}" type="pres">
      <dgm:prSet presAssocID="{4B869C11-75C7-4DEB-9B5D-94D17057AAEC}" presName="box" presStyleLbl="node1" presStyleIdx="2" presStyleCnt="4"/>
      <dgm:spPr/>
    </dgm:pt>
    <dgm:pt modelId="{B5BB4EEA-D6B6-41DD-958F-434F0EEE032F}" type="pres">
      <dgm:prSet presAssocID="{4B869C11-75C7-4DEB-9B5D-94D17057AAEC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317F27AB-1077-4684-AE39-363ACAF66A18}" type="pres">
      <dgm:prSet presAssocID="{4B869C11-75C7-4DEB-9B5D-94D17057AAEC}" presName="text" presStyleLbl="node1" presStyleIdx="2" presStyleCnt="4">
        <dgm:presLayoutVars>
          <dgm:bulletEnabled val="1"/>
        </dgm:presLayoutVars>
      </dgm:prSet>
      <dgm:spPr/>
    </dgm:pt>
    <dgm:pt modelId="{38372436-CEA6-424C-9177-047839692DA4}" type="pres">
      <dgm:prSet presAssocID="{472625FD-C8C9-43CC-9569-3A0FF6744F1A}" presName="spacer" presStyleCnt="0"/>
      <dgm:spPr/>
    </dgm:pt>
    <dgm:pt modelId="{D858CA21-4D93-446F-AED8-E62E64BCBBA2}" type="pres">
      <dgm:prSet presAssocID="{9813AA72-F922-4DA1-8F06-21F9D6DC87CF}" presName="comp" presStyleCnt="0"/>
      <dgm:spPr/>
    </dgm:pt>
    <dgm:pt modelId="{3B061098-61C8-417F-9197-94463CCBB730}" type="pres">
      <dgm:prSet presAssocID="{9813AA72-F922-4DA1-8F06-21F9D6DC87CF}" presName="box" presStyleLbl="node1" presStyleIdx="3" presStyleCnt="4"/>
      <dgm:spPr/>
    </dgm:pt>
    <dgm:pt modelId="{4C681BD1-9936-48B6-82B9-EED2F4A82CCC}" type="pres">
      <dgm:prSet presAssocID="{9813AA72-F922-4DA1-8F06-21F9D6DC87CF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FE8E84AE-E01D-406E-85C7-E0D1A9B4EDB0}" type="pres">
      <dgm:prSet presAssocID="{9813AA72-F922-4DA1-8F06-21F9D6DC87CF}" presName="text" presStyleLbl="node1" presStyleIdx="3" presStyleCnt="4">
        <dgm:presLayoutVars>
          <dgm:bulletEnabled val="1"/>
        </dgm:presLayoutVars>
      </dgm:prSet>
      <dgm:spPr/>
    </dgm:pt>
  </dgm:ptLst>
  <dgm:cxnLst>
    <dgm:cxn modelId="{B0251E0F-9743-4BFA-8171-2FB6001DB215}" srcId="{B6C97EBA-905D-498D-87DF-A7341610020E}" destId="{C2D34DEF-64A3-4557-846B-E2B77F001DFF}" srcOrd="0" destOrd="0" parTransId="{8E516380-E775-401F-AFC8-A835DD330033}" sibTransId="{8954EC88-56C2-4102-86E2-B93CC7C70F7E}"/>
    <dgm:cxn modelId="{49B98E19-A2D8-4D47-A6E0-762ADB9B7841}" srcId="{B6C97EBA-905D-498D-87DF-A7341610020E}" destId="{9813AA72-F922-4DA1-8F06-21F9D6DC87CF}" srcOrd="3" destOrd="0" parTransId="{6687CE91-0DA1-45E4-82E5-EC877214DFF7}" sibTransId="{35415874-EBE8-469A-B3F7-8DDD27C5BC27}"/>
    <dgm:cxn modelId="{48BCCF23-8186-455F-B212-AD99B847CABF}" type="presOf" srcId="{9813AA72-F922-4DA1-8F06-21F9D6DC87CF}" destId="{3B061098-61C8-417F-9197-94463CCBB730}" srcOrd="0" destOrd="0" presId="urn:microsoft.com/office/officeart/2005/8/layout/vList4"/>
    <dgm:cxn modelId="{B0BE2D29-FEF2-497F-A3A2-9B4B7C94D2C8}" type="presOf" srcId="{4B869C11-75C7-4DEB-9B5D-94D17057AAEC}" destId="{317F27AB-1077-4684-AE39-363ACAF66A18}" srcOrd="1" destOrd="0" presId="urn:microsoft.com/office/officeart/2005/8/layout/vList4"/>
    <dgm:cxn modelId="{ECEF2536-B669-4C20-ACF3-D71A10BB6F4F}" type="presOf" srcId="{B6C97EBA-905D-498D-87DF-A7341610020E}" destId="{5AFE844F-C194-46FB-90B4-51E53A2AFE46}" srcOrd="0" destOrd="0" presId="urn:microsoft.com/office/officeart/2005/8/layout/vList4"/>
    <dgm:cxn modelId="{96551940-20EF-4627-9D83-78B3ECECDAC3}" type="presOf" srcId="{9813AA72-F922-4DA1-8F06-21F9D6DC87CF}" destId="{FE8E84AE-E01D-406E-85C7-E0D1A9B4EDB0}" srcOrd="1" destOrd="0" presId="urn:microsoft.com/office/officeart/2005/8/layout/vList4"/>
    <dgm:cxn modelId="{9082465B-5746-457D-BE66-4E23B134BDF6}" srcId="{B6C97EBA-905D-498D-87DF-A7341610020E}" destId="{BA4BF377-B001-4DAA-A8FC-EDCE30044D96}" srcOrd="1" destOrd="0" parTransId="{D8146393-B7CD-4156-BD21-F88E29CDDB72}" sibTransId="{DEAE068A-74C3-4DAF-9A56-2D88251DE223}"/>
    <dgm:cxn modelId="{A26DB956-2366-4C81-B8FF-27E27C6259CA}" srcId="{B6C97EBA-905D-498D-87DF-A7341610020E}" destId="{4B869C11-75C7-4DEB-9B5D-94D17057AAEC}" srcOrd="2" destOrd="0" parTransId="{DC0A47B7-85DC-45A8-8C4B-A02917C4FA04}" sibTransId="{472625FD-C8C9-43CC-9569-3A0FF6744F1A}"/>
    <dgm:cxn modelId="{C8693F91-01E4-4C35-8F1D-A72500778D6E}" type="presOf" srcId="{BA4BF377-B001-4DAA-A8FC-EDCE30044D96}" destId="{22A8A479-510F-402B-A843-E5FA36929706}" srcOrd="1" destOrd="0" presId="urn:microsoft.com/office/officeart/2005/8/layout/vList4"/>
    <dgm:cxn modelId="{746F68A6-7E14-4B6F-A457-40FFA9466BF6}" type="presOf" srcId="{BA4BF377-B001-4DAA-A8FC-EDCE30044D96}" destId="{172FEA35-D349-4734-827E-0F8C30F534AF}" srcOrd="0" destOrd="0" presId="urn:microsoft.com/office/officeart/2005/8/layout/vList4"/>
    <dgm:cxn modelId="{9FFB07C2-F979-4F8C-96F5-6E2A97F07456}" type="presOf" srcId="{4B869C11-75C7-4DEB-9B5D-94D17057AAEC}" destId="{D264004F-D03A-46A1-BFE0-C6D56B486991}" srcOrd="0" destOrd="0" presId="urn:microsoft.com/office/officeart/2005/8/layout/vList4"/>
    <dgm:cxn modelId="{4324C4FA-5969-42DB-9804-4E466AF259C9}" type="presOf" srcId="{C2D34DEF-64A3-4557-846B-E2B77F001DFF}" destId="{58D0FA12-6364-4D81-978A-AB80CC6A5103}" srcOrd="0" destOrd="0" presId="urn:microsoft.com/office/officeart/2005/8/layout/vList4"/>
    <dgm:cxn modelId="{AA4A8EFF-B709-41A3-8C53-F5E16581115F}" type="presOf" srcId="{C2D34DEF-64A3-4557-846B-E2B77F001DFF}" destId="{08A0765B-6C9F-467D-BF18-C982605A8698}" srcOrd="1" destOrd="0" presId="urn:microsoft.com/office/officeart/2005/8/layout/vList4"/>
    <dgm:cxn modelId="{753C490E-39C1-4136-ADD2-2627732BBCCA}" type="presParOf" srcId="{5AFE844F-C194-46FB-90B4-51E53A2AFE46}" destId="{8AF33A0B-9ED9-4FC8-9982-15679DA9BC81}" srcOrd="0" destOrd="0" presId="urn:microsoft.com/office/officeart/2005/8/layout/vList4"/>
    <dgm:cxn modelId="{0813D4D9-2DED-41A0-B802-8DAAFF6A01EB}" type="presParOf" srcId="{8AF33A0B-9ED9-4FC8-9982-15679DA9BC81}" destId="{58D0FA12-6364-4D81-978A-AB80CC6A5103}" srcOrd="0" destOrd="0" presId="urn:microsoft.com/office/officeart/2005/8/layout/vList4"/>
    <dgm:cxn modelId="{EDA79B6A-5C49-41A2-AC91-537767CC062B}" type="presParOf" srcId="{8AF33A0B-9ED9-4FC8-9982-15679DA9BC81}" destId="{AC418FCA-33C2-4E03-A9CD-090201492128}" srcOrd="1" destOrd="0" presId="urn:microsoft.com/office/officeart/2005/8/layout/vList4"/>
    <dgm:cxn modelId="{CF0452C0-E584-4C2B-85AE-41578B44BC8F}" type="presParOf" srcId="{8AF33A0B-9ED9-4FC8-9982-15679DA9BC81}" destId="{08A0765B-6C9F-467D-BF18-C982605A8698}" srcOrd="2" destOrd="0" presId="urn:microsoft.com/office/officeart/2005/8/layout/vList4"/>
    <dgm:cxn modelId="{49BB2C84-4520-4C36-B6B5-020808550B38}" type="presParOf" srcId="{5AFE844F-C194-46FB-90B4-51E53A2AFE46}" destId="{631CF5CE-2BC6-49DC-98CD-36FFCF00C04C}" srcOrd="1" destOrd="0" presId="urn:microsoft.com/office/officeart/2005/8/layout/vList4"/>
    <dgm:cxn modelId="{8E877C0B-4EFC-4836-97D3-BA30AF05FEC0}" type="presParOf" srcId="{5AFE844F-C194-46FB-90B4-51E53A2AFE46}" destId="{C1248F9C-F3D8-47AA-A0FD-14FE5EF0D157}" srcOrd="2" destOrd="0" presId="urn:microsoft.com/office/officeart/2005/8/layout/vList4"/>
    <dgm:cxn modelId="{55C822A0-B915-4C23-A378-26E610C8EFFB}" type="presParOf" srcId="{C1248F9C-F3D8-47AA-A0FD-14FE5EF0D157}" destId="{172FEA35-D349-4734-827E-0F8C30F534AF}" srcOrd="0" destOrd="0" presId="urn:microsoft.com/office/officeart/2005/8/layout/vList4"/>
    <dgm:cxn modelId="{AEC209A5-7E5F-4D2A-86CB-9D8B78033AC7}" type="presParOf" srcId="{C1248F9C-F3D8-47AA-A0FD-14FE5EF0D157}" destId="{2837B217-3F6F-4A44-A5F6-F48321E705C6}" srcOrd="1" destOrd="0" presId="urn:microsoft.com/office/officeart/2005/8/layout/vList4"/>
    <dgm:cxn modelId="{AA1A6009-DFB5-4A6C-9CE9-A15A1C16996B}" type="presParOf" srcId="{C1248F9C-F3D8-47AA-A0FD-14FE5EF0D157}" destId="{22A8A479-510F-402B-A843-E5FA36929706}" srcOrd="2" destOrd="0" presId="urn:microsoft.com/office/officeart/2005/8/layout/vList4"/>
    <dgm:cxn modelId="{C6D6CC1B-4B67-4EAA-ABBB-5AE00BE77CC5}" type="presParOf" srcId="{5AFE844F-C194-46FB-90B4-51E53A2AFE46}" destId="{72062D8F-D50B-4714-B65E-08433851F4B8}" srcOrd="3" destOrd="0" presId="urn:microsoft.com/office/officeart/2005/8/layout/vList4"/>
    <dgm:cxn modelId="{7E45EA81-6AB3-48A4-9DC0-2AC21CC0784F}" type="presParOf" srcId="{5AFE844F-C194-46FB-90B4-51E53A2AFE46}" destId="{7A8C5DDB-F2E6-4117-BB9F-37FC8A94139A}" srcOrd="4" destOrd="0" presId="urn:microsoft.com/office/officeart/2005/8/layout/vList4"/>
    <dgm:cxn modelId="{A852C27B-9189-43C9-B23E-CEE360AAFA88}" type="presParOf" srcId="{7A8C5DDB-F2E6-4117-BB9F-37FC8A94139A}" destId="{D264004F-D03A-46A1-BFE0-C6D56B486991}" srcOrd="0" destOrd="0" presId="urn:microsoft.com/office/officeart/2005/8/layout/vList4"/>
    <dgm:cxn modelId="{3B68D665-7C33-4EB7-A0DB-E95CD88FD52F}" type="presParOf" srcId="{7A8C5DDB-F2E6-4117-BB9F-37FC8A94139A}" destId="{B5BB4EEA-D6B6-41DD-958F-434F0EEE032F}" srcOrd="1" destOrd="0" presId="urn:microsoft.com/office/officeart/2005/8/layout/vList4"/>
    <dgm:cxn modelId="{C061B6DE-8755-477F-AD02-99B44A265022}" type="presParOf" srcId="{7A8C5DDB-F2E6-4117-BB9F-37FC8A94139A}" destId="{317F27AB-1077-4684-AE39-363ACAF66A18}" srcOrd="2" destOrd="0" presId="urn:microsoft.com/office/officeart/2005/8/layout/vList4"/>
    <dgm:cxn modelId="{D0AA80BF-0F2B-4A6C-8EEA-ABDE00CB08A5}" type="presParOf" srcId="{5AFE844F-C194-46FB-90B4-51E53A2AFE46}" destId="{38372436-CEA6-424C-9177-047839692DA4}" srcOrd="5" destOrd="0" presId="urn:microsoft.com/office/officeart/2005/8/layout/vList4"/>
    <dgm:cxn modelId="{981A023E-4135-437A-BA08-60A65FB420D3}" type="presParOf" srcId="{5AFE844F-C194-46FB-90B4-51E53A2AFE46}" destId="{D858CA21-4D93-446F-AED8-E62E64BCBBA2}" srcOrd="6" destOrd="0" presId="urn:microsoft.com/office/officeart/2005/8/layout/vList4"/>
    <dgm:cxn modelId="{7F47F0E8-1C24-4D2A-B74D-B9F2EC7BC2FE}" type="presParOf" srcId="{D858CA21-4D93-446F-AED8-E62E64BCBBA2}" destId="{3B061098-61C8-417F-9197-94463CCBB730}" srcOrd="0" destOrd="0" presId="urn:microsoft.com/office/officeart/2005/8/layout/vList4"/>
    <dgm:cxn modelId="{F1D696EE-7916-4E3C-9669-282ACF2CE02F}" type="presParOf" srcId="{D858CA21-4D93-446F-AED8-E62E64BCBBA2}" destId="{4C681BD1-9936-48B6-82B9-EED2F4A82CCC}" srcOrd="1" destOrd="0" presId="urn:microsoft.com/office/officeart/2005/8/layout/vList4"/>
    <dgm:cxn modelId="{E2AB61FA-FC6B-4E24-BDEB-640C503C7D7E}" type="presParOf" srcId="{D858CA21-4D93-446F-AED8-E62E64BCBBA2}" destId="{FE8E84AE-E01D-406E-85C7-E0D1A9B4EDB0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4357017-A3CB-4917-8E8C-95A84372AA88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FB9F47A-80EC-4D79-BDC0-F6205D2CCF4D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serves as basis for managing the supply and demand      of computing resource with in data center </a:t>
          </a:r>
        </a:p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F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acilitate prioritizing resource allocations effectively   </a:t>
          </a:r>
        </a:p>
      </dgm:t>
    </dgm:pt>
    <dgm:pt modelId="{56929DC4-172B-4006-AF8E-FAE14CFFEAAE}" type="parTrans" cxnId="{93D7BC4F-AEDF-403A-A7C8-4FE0DA24FEEF}">
      <dgm:prSet/>
      <dgm:spPr/>
      <dgm:t>
        <a:bodyPr/>
        <a:lstStyle/>
        <a:p>
          <a:endParaRPr lang="en-US"/>
        </a:p>
      </dgm:t>
    </dgm:pt>
    <dgm:pt modelId="{DE529B51-B3B0-40FB-B84D-706C9FCAAAD4}" type="sibTrans" cxnId="{93D7BC4F-AEDF-403A-A7C8-4FE0DA24FEEF}">
      <dgm:prSet/>
      <dgm:spPr/>
      <dgm:t>
        <a:bodyPr/>
        <a:lstStyle/>
        <a:p>
          <a:endParaRPr lang="en-US"/>
        </a:p>
      </dgm:t>
    </dgm:pt>
    <dgm:pt modelId="{AD0C10EC-4BCE-4548-9D6F-25660EEB5325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Accounting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maintains the actual usage of resource by requesting so that the final cost can be computed changed to users.</a:t>
          </a:r>
        </a:p>
      </dgm:t>
    </dgm:pt>
    <dgm:pt modelId="{5435866E-2AB0-4DFF-8C74-6344F903E982}" type="parTrans" cxnId="{515ACC80-1B86-4DF0-9747-83CA6FBDDE17}">
      <dgm:prSet/>
      <dgm:spPr/>
      <dgm:t>
        <a:bodyPr/>
        <a:lstStyle/>
        <a:p>
          <a:endParaRPr lang="en-US"/>
        </a:p>
      </dgm:t>
    </dgm:pt>
    <dgm:pt modelId="{9A5B3C3C-09E7-4DC5-8503-36537A8EA623}" type="sibTrans" cxnId="{515ACC80-1B86-4DF0-9747-83CA6FBDDE17}">
      <dgm:prSet/>
      <dgm:spPr/>
      <dgm:t>
        <a:bodyPr/>
        <a:lstStyle/>
        <a:p>
          <a:endParaRPr lang="en-US"/>
        </a:p>
      </dgm:t>
    </dgm:pt>
    <dgm:pt modelId="{26CE59C0-86D9-4BFF-945B-FAE184810C0D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addition, the maintained historical usage information can be utilized by service request examiner Admission Control mechanism to improve resource allocation decisions.</a:t>
          </a:r>
        </a:p>
      </dgm:t>
    </dgm:pt>
    <dgm:pt modelId="{2007F4EA-A89C-47FF-9A07-F6C5D8E1753E}" type="parTrans" cxnId="{13A46187-104C-4947-AFF3-44B390D3FDA1}">
      <dgm:prSet/>
      <dgm:spPr/>
      <dgm:t>
        <a:bodyPr/>
        <a:lstStyle/>
        <a:p>
          <a:endParaRPr lang="en-US"/>
        </a:p>
      </dgm:t>
    </dgm:pt>
    <dgm:pt modelId="{EB04BC59-1119-4F52-89A7-02D47C4E753A}" type="sibTrans" cxnId="{13A46187-104C-4947-AFF3-44B390D3FDA1}">
      <dgm:prSet/>
      <dgm:spPr/>
      <dgm:t>
        <a:bodyPr/>
        <a:lstStyle/>
        <a:p>
          <a:endParaRPr lang="en-US"/>
        </a:p>
      </dgm:t>
    </dgm:pt>
    <dgm:pt modelId="{716C9178-E1A1-4F5D-AA1E-BA7BAACDBDA5}" type="pres">
      <dgm:prSet presAssocID="{34357017-A3CB-4917-8E8C-95A84372AA88}" presName="linear" presStyleCnt="0">
        <dgm:presLayoutVars>
          <dgm:dir/>
          <dgm:resizeHandles val="exact"/>
        </dgm:presLayoutVars>
      </dgm:prSet>
      <dgm:spPr/>
    </dgm:pt>
    <dgm:pt modelId="{A78CDD43-62F3-400A-957F-E9771B9A055C}" type="pres">
      <dgm:prSet presAssocID="{9FB9F47A-80EC-4D79-BDC0-F6205D2CCF4D}" presName="comp" presStyleCnt="0"/>
      <dgm:spPr/>
    </dgm:pt>
    <dgm:pt modelId="{524E183D-844E-40D5-B2AA-7D119FDFA38B}" type="pres">
      <dgm:prSet presAssocID="{9FB9F47A-80EC-4D79-BDC0-F6205D2CCF4D}" presName="box" presStyleLbl="node1" presStyleIdx="0" presStyleCnt="3"/>
      <dgm:spPr/>
    </dgm:pt>
    <dgm:pt modelId="{FE3D7EAD-0D4F-4B17-8BF6-32D02405B1C5}" type="pres">
      <dgm:prSet presAssocID="{9FB9F47A-80EC-4D79-BDC0-F6205D2CCF4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3356BE28-35E3-46E3-92BA-DC9FE876975D}" type="pres">
      <dgm:prSet presAssocID="{9FB9F47A-80EC-4D79-BDC0-F6205D2CCF4D}" presName="text" presStyleLbl="node1" presStyleIdx="0" presStyleCnt="3">
        <dgm:presLayoutVars>
          <dgm:bulletEnabled val="1"/>
        </dgm:presLayoutVars>
      </dgm:prSet>
      <dgm:spPr/>
    </dgm:pt>
    <dgm:pt modelId="{CADFD7A1-C986-4692-8BB1-5D28185FCFF5}" type="pres">
      <dgm:prSet presAssocID="{DE529B51-B3B0-40FB-B84D-706C9FCAAAD4}" presName="spacer" presStyleCnt="0"/>
      <dgm:spPr/>
    </dgm:pt>
    <dgm:pt modelId="{86749332-C924-43DF-98B7-8D62613952F6}" type="pres">
      <dgm:prSet presAssocID="{AD0C10EC-4BCE-4548-9D6F-25660EEB5325}" presName="comp" presStyleCnt="0"/>
      <dgm:spPr/>
    </dgm:pt>
    <dgm:pt modelId="{920317E8-F206-4D7B-AC3F-A2866039E502}" type="pres">
      <dgm:prSet presAssocID="{AD0C10EC-4BCE-4548-9D6F-25660EEB5325}" presName="box" presStyleLbl="node1" presStyleIdx="1" presStyleCnt="3"/>
      <dgm:spPr/>
    </dgm:pt>
    <dgm:pt modelId="{B40CF40C-2B5F-4EEC-993E-D2A18DF67E94}" type="pres">
      <dgm:prSet presAssocID="{AD0C10EC-4BCE-4548-9D6F-25660EEB5325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0D6ECE4C-1944-45AF-A40C-A5687779EB3F}" type="pres">
      <dgm:prSet presAssocID="{AD0C10EC-4BCE-4548-9D6F-25660EEB5325}" presName="text" presStyleLbl="node1" presStyleIdx="1" presStyleCnt="3">
        <dgm:presLayoutVars>
          <dgm:bulletEnabled val="1"/>
        </dgm:presLayoutVars>
      </dgm:prSet>
      <dgm:spPr/>
    </dgm:pt>
    <dgm:pt modelId="{09B366C7-B9AA-470A-AEBD-D6525E009DFA}" type="pres">
      <dgm:prSet presAssocID="{9A5B3C3C-09E7-4DC5-8503-36537A8EA623}" presName="spacer" presStyleCnt="0"/>
      <dgm:spPr/>
    </dgm:pt>
    <dgm:pt modelId="{594D2C69-8B3F-41B9-905B-78DB03AB025C}" type="pres">
      <dgm:prSet presAssocID="{26CE59C0-86D9-4BFF-945B-FAE184810C0D}" presName="comp" presStyleCnt="0"/>
      <dgm:spPr/>
    </dgm:pt>
    <dgm:pt modelId="{A9DA8FB9-BC9C-49C3-BB48-B32E12BEE614}" type="pres">
      <dgm:prSet presAssocID="{26CE59C0-86D9-4BFF-945B-FAE184810C0D}" presName="box" presStyleLbl="node1" presStyleIdx="2" presStyleCnt="3"/>
      <dgm:spPr/>
    </dgm:pt>
    <dgm:pt modelId="{E3AC4502-E3E4-4355-B819-7F23AE974B30}" type="pres">
      <dgm:prSet presAssocID="{26CE59C0-86D9-4BFF-945B-FAE184810C0D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FB91732B-8BB5-4413-82C2-09C38C843FA5}" type="pres">
      <dgm:prSet presAssocID="{26CE59C0-86D9-4BFF-945B-FAE184810C0D}" presName="text" presStyleLbl="node1" presStyleIdx="2" presStyleCnt="3">
        <dgm:presLayoutVars>
          <dgm:bulletEnabled val="1"/>
        </dgm:presLayoutVars>
      </dgm:prSet>
      <dgm:spPr/>
    </dgm:pt>
  </dgm:ptLst>
  <dgm:cxnLst>
    <dgm:cxn modelId="{85701D3C-14A2-445C-844C-B8DFC44AB89E}" type="presOf" srcId="{34357017-A3CB-4917-8E8C-95A84372AA88}" destId="{716C9178-E1A1-4F5D-AA1E-BA7BAACDBDA5}" srcOrd="0" destOrd="0" presId="urn:microsoft.com/office/officeart/2005/8/layout/vList4"/>
    <dgm:cxn modelId="{8328A14B-DE3D-4C7D-BE11-345467E3E29B}" type="presOf" srcId="{9FB9F47A-80EC-4D79-BDC0-F6205D2CCF4D}" destId="{524E183D-844E-40D5-B2AA-7D119FDFA38B}" srcOrd="0" destOrd="0" presId="urn:microsoft.com/office/officeart/2005/8/layout/vList4"/>
    <dgm:cxn modelId="{93D7BC4F-AEDF-403A-A7C8-4FE0DA24FEEF}" srcId="{34357017-A3CB-4917-8E8C-95A84372AA88}" destId="{9FB9F47A-80EC-4D79-BDC0-F6205D2CCF4D}" srcOrd="0" destOrd="0" parTransId="{56929DC4-172B-4006-AF8E-FAE14CFFEAAE}" sibTransId="{DE529B51-B3B0-40FB-B84D-706C9FCAAAD4}"/>
    <dgm:cxn modelId="{515ACC80-1B86-4DF0-9747-83CA6FBDDE17}" srcId="{34357017-A3CB-4917-8E8C-95A84372AA88}" destId="{AD0C10EC-4BCE-4548-9D6F-25660EEB5325}" srcOrd="1" destOrd="0" parTransId="{5435866E-2AB0-4DFF-8C74-6344F903E982}" sibTransId="{9A5B3C3C-09E7-4DC5-8503-36537A8EA623}"/>
    <dgm:cxn modelId="{13A46187-104C-4947-AFF3-44B390D3FDA1}" srcId="{34357017-A3CB-4917-8E8C-95A84372AA88}" destId="{26CE59C0-86D9-4BFF-945B-FAE184810C0D}" srcOrd="2" destOrd="0" parTransId="{2007F4EA-A89C-47FF-9A07-F6C5D8E1753E}" sibTransId="{EB04BC59-1119-4F52-89A7-02D47C4E753A}"/>
    <dgm:cxn modelId="{6BB9FC95-0EAD-4122-A665-0B897C461164}" type="presOf" srcId="{9FB9F47A-80EC-4D79-BDC0-F6205D2CCF4D}" destId="{3356BE28-35E3-46E3-92BA-DC9FE876975D}" srcOrd="1" destOrd="0" presId="urn:microsoft.com/office/officeart/2005/8/layout/vList4"/>
    <dgm:cxn modelId="{FCE8EBC3-FC12-4715-A63A-CD5365E83219}" type="presOf" srcId="{26CE59C0-86D9-4BFF-945B-FAE184810C0D}" destId="{A9DA8FB9-BC9C-49C3-BB48-B32E12BEE614}" srcOrd="0" destOrd="0" presId="urn:microsoft.com/office/officeart/2005/8/layout/vList4"/>
    <dgm:cxn modelId="{C31966C4-D872-4B38-8A5D-07C38C110BB2}" type="presOf" srcId="{26CE59C0-86D9-4BFF-945B-FAE184810C0D}" destId="{FB91732B-8BB5-4413-82C2-09C38C843FA5}" srcOrd="1" destOrd="0" presId="urn:microsoft.com/office/officeart/2005/8/layout/vList4"/>
    <dgm:cxn modelId="{EB2811DB-4B48-4BCD-B5BD-1750F5D31859}" type="presOf" srcId="{AD0C10EC-4BCE-4548-9D6F-25660EEB5325}" destId="{0D6ECE4C-1944-45AF-A40C-A5687779EB3F}" srcOrd="1" destOrd="0" presId="urn:microsoft.com/office/officeart/2005/8/layout/vList4"/>
    <dgm:cxn modelId="{AD90A6F7-C680-4B72-A9AF-AFF9B586A08A}" type="presOf" srcId="{AD0C10EC-4BCE-4548-9D6F-25660EEB5325}" destId="{920317E8-F206-4D7B-AC3F-A2866039E502}" srcOrd="0" destOrd="0" presId="urn:microsoft.com/office/officeart/2005/8/layout/vList4"/>
    <dgm:cxn modelId="{07813807-C540-4776-BFAA-32435C035129}" type="presParOf" srcId="{716C9178-E1A1-4F5D-AA1E-BA7BAACDBDA5}" destId="{A78CDD43-62F3-400A-957F-E9771B9A055C}" srcOrd="0" destOrd="0" presId="urn:microsoft.com/office/officeart/2005/8/layout/vList4"/>
    <dgm:cxn modelId="{9A65586F-8EDE-4FF8-9345-F9472A3F4426}" type="presParOf" srcId="{A78CDD43-62F3-400A-957F-E9771B9A055C}" destId="{524E183D-844E-40D5-B2AA-7D119FDFA38B}" srcOrd="0" destOrd="0" presId="urn:microsoft.com/office/officeart/2005/8/layout/vList4"/>
    <dgm:cxn modelId="{0F7E2248-B932-4F01-BC65-CF6BC66F2412}" type="presParOf" srcId="{A78CDD43-62F3-400A-957F-E9771B9A055C}" destId="{FE3D7EAD-0D4F-4B17-8BF6-32D02405B1C5}" srcOrd="1" destOrd="0" presId="urn:microsoft.com/office/officeart/2005/8/layout/vList4"/>
    <dgm:cxn modelId="{0DEF6AFD-4936-4139-BF14-486726174CD9}" type="presParOf" srcId="{A78CDD43-62F3-400A-957F-E9771B9A055C}" destId="{3356BE28-35E3-46E3-92BA-DC9FE876975D}" srcOrd="2" destOrd="0" presId="urn:microsoft.com/office/officeart/2005/8/layout/vList4"/>
    <dgm:cxn modelId="{F0724F83-0EE3-4969-BC01-7F2657F42FDF}" type="presParOf" srcId="{716C9178-E1A1-4F5D-AA1E-BA7BAACDBDA5}" destId="{CADFD7A1-C986-4692-8BB1-5D28185FCFF5}" srcOrd="1" destOrd="0" presId="urn:microsoft.com/office/officeart/2005/8/layout/vList4"/>
    <dgm:cxn modelId="{E7342643-1CEB-408E-B939-818788838CBB}" type="presParOf" srcId="{716C9178-E1A1-4F5D-AA1E-BA7BAACDBDA5}" destId="{86749332-C924-43DF-98B7-8D62613952F6}" srcOrd="2" destOrd="0" presId="urn:microsoft.com/office/officeart/2005/8/layout/vList4"/>
    <dgm:cxn modelId="{C962859A-A576-48D2-A3EE-95251ED151A1}" type="presParOf" srcId="{86749332-C924-43DF-98B7-8D62613952F6}" destId="{920317E8-F206-4D7B-AC3F-A2866039E502}" srcOrd="0" destOrd="0" presId="urn:microsoft.com/office/officeart/2005/8/layout/vList4"/>
    <dgm:cxn modelId="{B9E975E3-997F-439D-92AD-1EA3993D3B48}" type="presParOf" srcId="{86749332-C924-43DF-98B7-8D62613952F6}" destId="{B40CF40C-2B5F-4EEC-993E-D2A18DF67E94}" srcOrd="1" destOrd="0" presId="urn:microsoft.com/office/officeart/2005/8/layout/vList4"/>
    <dgm:cxn modelId="{834BBEFB-2344-4F97-9F54-379D05F9B0B0}" type="presParOf" srcId="{86749332-C924-43DF-98B7-8D62613952F6}" destId="{0D6ECE4C-1944-45AF-A40C-A5687779EB3F}" srcOrd="2" destOrd="0" presId="urn:microsoft.com/office/officeart/2005/8/layout/vList4"/>
    <dgm:cxn modelId="{59FBE38D-D69E-4A51-9B29-C8A32934F63B}" type="presParOf" srcId="{716C9178-E1A1-4F5D-AA1E-BA7BAACDBDA5}" destId="{09B366C7-B9AA-470A-AEBD-D6525E009DFA}" srcOrd="3" destOrd="0" presId="urn:microsoft.com/office/officeart/2005/8/layout/vList4"/>
    <dgm:cxn modelId="{4ED0084F-1B60-4DCE-92FB-6F39D511FB4A}" type="presParOf" srcId="{716C9178-E1A1-4F5D-AA1E-BA7BAACDBDA5}" destId="{594D2C69-8B3F-41B9-905B-78DB03AB025C}" srcOrd="4" destOrd="0" presId="urn:microsoft.com/office/officeart/2005/8/layout/vList4"/>
    <dgm:cxn modelId="{2A37D34A-462F-4BC9-B6FA-4834E22331EF}" type="presParOf" srcId="{594D2C69-8B3F-41B9-905B-78DB03AB025C}" destId="{A9DA8FB9-BC9C-49C3-BB48-B32E12BEE614}" srcOrd="0" destOrd="0" presId="urn:microsoft.com/office/officeart/2005/8/layout/vList4"/>
    <dgm:cxn modelId="{2933D62C-30AA-4CBE-93C4-A85673444434}" type="presParOf" srcId="{594D2C69-8B3F-41B9-905B-78DB03AB025C}" destId="{E3AC4502-E3E4-4355-B819-7F23AE974B30}" srcOrd="1" destOrd="0" presId="urn:microsoft.com/office/officeart/2005/8/layout/vList4"/>
    <dgm:cxn modelId="{EBD285F5-BB8D-4FF2-823D-E288E72B33D5}" type="presParOf" srcId="{594D2C69-8B3F-41B9-905B-78DB03AB025C}" destId="{FB91732B-8BB5-4413-82C2-09C38C843FA5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BDA17D-D07A-4F46-AC12-18EC09D1EB27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8B1B811-133F-4AFC-913C-DD371779F06F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 architecture is intended to design to process massive amount of data with high degree of parallelism.</a:t>
          </a:r>
        </a:p>
      </dgm:t>
    </dgm:pt>
    <dgm:pt modelId="{021E4B28-84E3-493B-87C6-684B84E57DC0}" type="parTrans" cxnId="{6DA7C81E-8B78-478B-893C-A41C8BC5A94B}">
      <dgm:prSet/>
      <dgm:spPr/>
      <dgm:t>
        <a:bodyPr/>
        <a:lstStyle/>
        <a:p>
          <a:endParaRPr lang="en-US"/>
        </a:p>
      </dgm:t>
    </dgm:pt>
    <dgm:pt modelId="{0D321E39-D3D5-4672-AF0B-628613D3C1D0}" type="sibTrans" cxnId="{6DA7C81E-8B78-478B-893C-A41C8BC5A94B}">
      <dgm:prSet/>
      <dgm:spPr/>
      <dgm:t>
        <a:bodyPr/>
        <a:lstStyle/>
        <a:p>
          <a:endParaRPr lang="en-US"/>
        </a:p>
      </dgm:t>
    </dgm:pt>
    <dgm:pt modelId="{3F65056B-1494-452C-9795-9ABEB943FF6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followings are the major design goals of cloud architecture</a:t>
          </a:r>
        </a:p>
      </dgm:t>
    </dgm:pt>
    <dgm:pt modelId="{CA29F910-0C1F-459E-9888-925E108BEE1D}" type="parTrans" cxnId="{841B2E19-775B-46A8-AFFB-F1095E2D332E}">
      <dgm:prSet/>
      <dgm:spPr/>
      <dgm:t>
        <a:bodyPr/>
        <a:lstStyle/>
        <a:p>
          <a:endParaRPr lang="en-US"/>
        </a:p>
      </dgm:t>
    </dgm:pt>
    <dgm:pt modelId="{C6CA593B-90AF-4416-A8F8-D258D0E1F8CE}" type="sibTrans" cxnId="{841B2E19-775B-46A8-AFFB-F1095E2D332E}">
      <dgm:prSet/>
      <dgm:spPr/>
      <dgm:t>
        <a:bodyPr/>
        <a:lstStyle/>
        <a:p>
          <a:endParaRPr lang="en-US"/>
        </a:p>
      </dgm:t>
    </dgm:pt>
    <dgm:pt modelId="{4DCC80B5-293E-40E4-B3FB-22ED1EDBD53A}">
      <dgm:prSet custT="1"/>
      <dgm:spPr/>
      <dgm:t>
        <a:bodyPr/>
        <a:lstStyle/>
        <a:p>
          <a:pPr algn="just"/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B4BFF329-C236-4D3F-BF02-8C090EE89AA2}" type="parTrans" cxnId="{27BC0AA6-3EC8-4083-A0FA-6638F4F123C5}">
      <dgm:prSet/>
      <dgm:spPr/>
      <dgm:t>
        <a:bodyPr/>
        <a:lstStyle/>
        <a:p>
          <a:endParaRPr lang="en-US"/>
        </a:p>
      </dgm:t>
    </dgm:pt>
    <dgm:pt modelId="{46B816D9-7732-49C9-B0AB-25E70AC79593}" type="sibTrans" cxnId="{27BC0AA6-3EC8-4083-A0FA-6638F4F123C5}">
      <dgm:prSet/>
      <dgm:spPr/>
      <dgm:t>
        <a:bodyPr/>
        <a:lstStyle/>
        <a:p>
          <a:endParaRPr lang="en-US"/>
        </a:p>
      </dgm:t>
    </dgm:pt>
    <dgm:pt modelId="{F3608DAB-FC2F-452B-BE3F-8265127332F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Virtualization</a:t>
          </a:r>
        </a:p>
      </dgm:t>
    </dgm:pt>
    <dgm:pt modelId="{7418E04F-87A3-4F90-B924-79E168F524F0}" type="parTrans" cxnId="{0813EC2A-AA51-445B-9957-A1F553DC0361}">
      <dgm:prSet/>
      <dgm:spPr/>
      <dgm:t>
        <a:bodyPr/>
        <a:lstStyle/>
        <a:p>
          <a:endParaRPr lang="en-US"/>
        </a:p>
      </dgm:t>
    </dgm:pt>
    <dgm:pt modelId="{9F3F68CD-AF75-4906-8AED-C745FE54B61D}" type="sibTrans" cxnId="{0813EC2A-AA51-445B-9957-A1F553DC0361}">
      <dgm:prSet/>
      <dgm:spPr/>
      <dgm:t>
        <a:bodyPr/>
        <a:lstStyle/>
        <a:p>
          <a:endParaRPr lang="en-US"/>
        </a:p>
      </dgm:t>
    </dgm:pt>
    <dgm:pt modelId="{C0813EA1-5674-4C50-AB31-4AE5BC088A89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Efficiency</a:t>
          </a:r>
        </a:p>
      </dgm:t>
    </dgm:pt>
    <dgm:pt modelId="{9EF4C02F-846A-4429-9F65-3FE91BDBF42B}" type="parTrans" cxnId="{F53AEC78-E90F-46E6-9105-E7E18957404D}">
      <dgm:prSet/>
      <dgm:spPr/>
      <dgm:t>
        <a:bodyPr/>
        <a:lstStyle/>
        <a:p>
          <a:endParaRPr lang="en-US"/>
        </a:p>
      </dgm:t>
    </dgm:pt>
    <dgm:pt modelId="{43D27869-8FAF-4331-842E-7AC4C66A7110}" type="sibTrans" cxnId="{F53AEC78-E90F-46E6-9105-E7E18957404D}">
      <dgm:prSet/>
      <dgm:spPr/>
      <dgm:t>
        <a:bodyPr/>
        <a:lstStyle/>
        <a:p>
          <a:endParaRPr lang="en-US"/>
        </a:p>
      </dgm:t>
    </dgm:pt>
    <dgm:pt modelId="{770F7F60-701B-4FD5-BB95-9E530CF12767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</a:p>
      </dgm:t>
    </dgm:pt>
    <dgm:pt modelId="{E2A87BAA-BDA1-4E14-A6C5-DF13A09D9850}" type="parTrans" cxnId="{3765C5B9-4821-4216-B81E-BCDC9A0DB2C4}">
      <dgm:prSet/>
      <dgm:spPr/>
      <dgm:t>
        <a:bodyPr/>
        <a:lstStyle/>
        <a:p>
          <a:endParaRPr lang="en-US"/>
        </a:p>
      </dgm:t>
    </dgm:pt>
    <dgm:pt modelId="{8C553702-EE3F-4BDC-80E5-7054AF08D271}" type="sibTrans" cxnId="{3765C5B9-4821-4216-B81E-BCDC9A0DB2C4}">
      <dgm:prSet/>
      <dgm:spPr/>
      <dgm:t>
        <a:bodyPr/>
        <a:lstStyle/>
        <a:p>
          <a:endParaRPr lang="en-US"/>
        </a:p>
      </dgm:t>
    </dgm:pt>
    <dgm:pt modelId="{FF71418A-1453-4044-A5E3-9DF8CB97BF5D}" type="pres">
      <dgm:prSet presAssocID="{02BDA17D-D07A-4F46-AC12-18EC09D1EB27}" presName="linear" presStyleCnt="0">
        <dgm:presLayoutVars>
          <dgm:dir/>
          <dgm:resizeHandles val="exact"/>
        </dgm:presLayoutVars>
      </dgm:prSet>
      <dgm:spPr/>
    </dgm:pt>
    <dgm:pt modelId="{5E7787C4-E5F5-4C0C-8F85-9D9B5B45B60F}" type="pres">
      <dgm:prSet presAssocID="{58B1B811-133F-4AFC-913C-DD371779F06F}" presName="comp" presStyleCnt="0"/>
      <dgm:spPr/>
    </dgm:pt>
    <dgm:pt modelId="{3700DD01-FE71-423F-AB40-2361D28CC1BC}" type="pres">
      <dgm:prSet presAssocID="{58B1B811-133F-4AFC-913C-DD371779F06F}" presName="box" presStyleLbl="node1" presStyleIdx="0" presStyleCnt="2" custScaleX="100000" custScaleY="30212" custLinFactNeighborX="0" custLinFactNeighborY="1379"/>
      <dgm:spPr/>
    </dgm:pt>
    <dgm:pt modelId="{46A8A327-50A7-4568-A961-414AFAC59022}" type="pres">
      <dgm:prSet presAssocID="{58B1B811-133F-4AFC-913C-DD371779F06F}" presName="img" presStyleLbl="fgImgPlace1" presStyleIdx="0" presStyleCnt="2" custScaleX="57825" custScaleY="28438" custLinFactNeighborX="-15643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EB9ADAAB-E7DA-454A-970C-AB762D5A03A3}" type="pres">
      <dgm:prSet presAssocID="{58B1B811-133F-4AFC-913C-DD371779F06F}" presName="text" presStyleLbl="node1" presStyleIdx="0" presStyleCnt="2">
        <dgm:presLayoutVars>
          <dgm:bulletEnabled val="1"/>
        </dgm:presLayoutVars>
      </dgm:prSet>
      <dgm:spPr/>
    </dgm:pt>
    <dgm:pt modelId="{93D43A7A-D602-418F-B48D-81F5CE740620}" type="pres">
      <dgm:prSet presAssocID="{0D321E39-D3D5-4672-AF0B-628613D3C1D0}" presName="spacer" presStyleCnt="0"/>
      <dgm:spPr/>
    </dgm:pt>
    <dgm:pt modelId="{F87DED91-D1A9-40EC-82B6-6A8AF6881346}" type="pres">
      <dgm:prSet presAssocID="{3F65056B-1494-452C-9795-9ABEB943FF62}" presName="comp" presStyleCnt="0"/>
      <dgm:spPr/>
    </dgm:pt>
    <dgm:pt modelId="{9811E755-78C9-4851-8FBE-CB43DCD4C4E0}" type="pres">
      <dgm:prSet presAssocID="{3F65056B-1494-452C-9795-9ABEB943FF62}" presName="box" presStyleLbl="node1" presStyleIdx="1" presStyleCnt="2" custScaleX="100000" custScaleY="46647" custLinFactNeighborX="0" custLinFactNeighborY="-7122"/>
      <dgm:spPr/>
    </dgm:pt>
    <dgm:pt modelId="{FACDF781-9E2A-46AE-B1B1-5D18D55057F2}" type="pres">
      <dgm:prSet presAssocID="{3F65056B-1494-452C-9795-9ABEB943FF62}" presName="img" presStyleLbl="fgImgPlace1" presStyleIdx="1" presStyleCnt="2" custScaleX="53208" custScaleY="26872" custLinFactNeighborX="17" custLinFactNeighborY="-162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26C5B9B-8330-469E-AB9E-1D47F6090E7D}" type="pres">
      <dgm:prSet presAssocID="{3F65056B-1494-452C-9795-9ABEB943FF62}" presName="text" presStyleLbl="node1" presStyleIdx="1" presStyleCnt="2">
        <dgm:presLayoutVars>
          <dgm:bulletEnabled val="1"/>
        </dgm:presLayoutVars>
      </dgm:prSet>
      <dgm:spPr/>
    </dgm:pt>
  </dgm:ptLst>
  <dgm:cxnLst>
    <dgm:cxn modelId="{83A38400-54AB-46DC-990D-DCD355A932B9}" type="presOf" srcId="{F3608DAB-FC2F-452B-BE3F-8265127332FC}" destId="{626C5B9B-8330-469E-AB9E-1D47F6090E7D}" srcOrd="1" destOrd="2" presId="urn:microsoft.com/office/officeart/2005/8/layout/vList4"/>
    <dgm:cxn modelId="{31C09A04-77CC-4534-B4AC-BC3633873BAC}" type="presOf" srcId="{770F7F60-701B-4FD5-BB95-9E530CF12767}" destId="{9811E755-78C9-4851-8FBE-CB43DCD4C4E0}" srcOrd="0" destOrd="4" presId="urn:microsoft.com/office/officeart/2005/8/layout/vList4"/>
    <dgm:cxn modelId="{F1574115-1670-47D5-85FA-7A5739278BEE}" type="presOf" srcId="{58B1B811-133F-4AFC-913C-DD371779F06F}" destId="{EB9ADAAB-E7DA-454A-970C-AB762D5A03A3}" srcOrd="1" destOrd="0" presId="urn:microsoft.com/office/officeart/2005/8/layout/vList4"/>
    <dgm:cxn modelId="{841B2E19-775B-46A8-AFFB-F1095E2D332E}" srcId="{02BDA17D-D07A-4F46-AC12-18EC09D1EB27}" destId="{3F65056B-1494-452C-9795-9ABEB943FF62}" srcOrd="1" destOrd="0" parTransId="{CA29F910-0C1F-459E-9888-925E108BEE1D}" sibTransId="{C6CA593B-90AF-4416-A8F8-D258D0E1F8CE}"/>
    <dgm:cxn modelId="{B5871E1E-425D-48CF-9BB3-931DD39F67CB}" type="presOf" srcId="{02BDA17D-D07A-4F46-AC12-18EC09D1EB27}" destId="{FF71418A-1453-4044-A5E3-9DF8CB97BF5D}" srcOrd="0" destOrd="0" presId="urn:microsoft.com/office/officeart/2005/8/layout/vList4"/>
    <dgm:cxn modelId="{6DA7C81E-8B78-478B-893C-A41C8BC5A94B}" srcId="{02BDA17D-D07A-4F46-AC12-18EC09D1EB27}" destId="{58B1B811-133F-4AFC-913C-DD371779F06F}" srcOrd="0" destOrd="0" parTransId="{021E4B28-84E3-493B-87C6-684B84E57DC0}" sibTransId="{0D321E39-D3D5-4672-AF0B-628613D3C1D0}"/>
    <dgm:cxn modelId="{0813EC2A-AA51-445B-9957-A1F553DC0361}" srcId="{3F65056B-1494-452C-9795-9ABEB943FF62}" destId="{F3608DAB-FC2F-452B-BE3F-8265127332FC}" srcOrd="1" destOrd="0" parTransId="{7418E04F-87A3-4F90-B924-79E168F524F0}" sibTransId="{9F3F68CD-AF75-4906-8AED-C745FE54B61D}"/>
    <dgm:cxn modelId="{E16DE231-ED43-4704-97A5-27970CB213AA}" type="presOf" srcId="{4DCC80B5-293E-40E4-B3FB-22ED1EDBD53A}" destId="{9811E755-78C9-4851-8FBE-CB43DCD4C4E0}" srcOrd="0" destOrd="1" presId="urn:microsoft.com/office/officeart/2005/8/layout/vList4"/>
    <dgm:cxn modelId="{F2B63E58-18BC-4D9A-A861-FB85665681DF}" type="presOf" srcId="{4DCC80B5-293E-40E4-B3FB-22ED1EDBD53A}" destId="{626C5B9B-8330-469E-AB9E-1D47F6090E7D}" srcOrd="1" destOrd="1" presId="urn:microsoft.com/office/officeart/2005/8/layout/vList4"/>
    <dgm:cxn modelId="{F53AEC78-E90F-46E6-9105-E7E18957404D}" srcId="{3F65056B-1494-452C-9795-9ABEB943FF62}" destId="{C0813EA1-5674-4C50-AB31-4AE5BC088A89}" srcOrd="2" destOrd="0" parTransId="{9EF4C02F-846A-4429-9F65-3FE91BDBF42B}" sibTransId="{43D27869-8FAF-4331-842E-7AC4C66A7110}"/>
    <dgm:cxn modelId="{62B7D181-33CD-4887-9A56-712C6ACC5BA2}" type="presOf" srcId="{770F7F60-701B-4FD5-BB95-9E530CF12767}" destId="{626C5B9B-8330-469E-AB9E-1D47F6090E7D}" srcOrd="1" destOrd="4" presId="urn:microsoft.com/office/officeart/2005/8/layout/vList4"/>
    <dgm:cxn modelId="{F1EE1387-5E99-4112-B058-9C06486170C2}" type="presOf" srcId="{C0813EA1-5674-4C50-AB31-4AE5BC088A89}" destId="{9811E755-78C9-4851-8FBE-CB43DCD4C4E0}" srcOrd="0" destOrd="3" presId="urn:microsoft.com/office/officeart/2005/8/layout/vList4"/>
    <dgm:cxn modelId="{DC35DA94-E63E-43AA-9013-F338AB560B21}" type="presOf" srcId="{F3608DAB-FC2F-452B-BE3F-8265127332FC}" destId="{9811E755-78C9-4851-8FBE-CB43DCD4C4E0}" srcOrd="0" destOrd="2" presId="urn:microsoft.com/office/officeart/2005/8/layout/vList4"/>
    <dgm:cxn modelId="{43CDAF9F-EDF0-4073-B25E-B33798CBE4F1}" type="presOf" srcId="{58B1B811-133F-4AFC-913C-DD371779F06F}" destId="{3700DD01-FE71-423F-AB40-2361D28CC1BC}" srcOrd="0" destOrd="0" presId="urn:microsoft.com/office/officeart/2005/8/layout/vList4"/>
    <dgm:cxn modelId="{27BC0AA6-3EC8-4083-A0FA-6638F4F123C5}" srcId="{3F65056B-1494-452C-9795-9ABEB943FF62}" destId="{4DCC80B5-293E-40E4-B3FB-22ED1EDBD53A}" srcOrd="0" destOrd="0" parTransId="{B4BFF329-C236-4D3F-BF02-8C090EE89AA2}" sibTransId="{46B816D9-7732-49C9-B0AB-25E70AC79593}"/>
    <dgm:cxn modelId="{9F26DFAF-80A4-4559-A4FE-943CDF2DD5A8}" type="presOf" srcId="{3F65056B-1494-452C-9795-9ABEB943FF62}" destId="{626C5B9B-8330-469E-AB9E-1D47F6090E7D}" srcOrd="1" destOrd="0" presId="urn:microsoft.com/office/officeart/2005/8/layout/vList4"/>
    <dgm:cxn modelId="{3765C5B9-4821-4216-B81E-BCDC9A0DB2C4}" srcId="{3F65056B-1494-452C-9795-9ABEB943FF62}" destId="{770F7F60-701B-4FD5-BB95-9E530CF12767}" srcOrd="3" destOrd="0" parTransId="{E2A87BAA-BDA1-4E14-A6C5-DF13A09D9850}" sibTransId="{8C553702-EE3F-4BDC-80E5-7054AF08D271}"/>
    <dgm:cxn modelId="{DF1AA4CE-1DA2-45B0-91CD-1CE1A8905CF2}" type="presOf" srcId="{3F65056B-1494-452C-9795-9ABEB943FF62}" destId="{9811E755-78C9-4851-8FBE-CB43DCD4C4E0}" srcOrd="0" destOrd="0" presId="urn:microsoft.com/office/officeart/2005/8/layout/vList4"/>
    <dgm:cxn modelId="{CEFEC7D0-ACE0-477B-A4A8-9026558A8D34}" type="presOf" srcId="{C0813EA1-5674-4C50-AB31-4AE5BC088A89}" destId="{626C5B9B-8330-469E-AB9E-1D47F6090E7D}" srcOrd="1" destOrd="3" presId="urn:microsoft.com/office/officeart/2005/8/layout/vList4"/>
    <dgm:cxn modelId="{25E62626-64DF-4DBE-AD66-7D0437909E5E}" type="presParOf" srcId="{FF71418A-1453-4044-A5E3-9DF8CB97BF5D}" destId="{5E7787C4-E5F5-4C0C-8F85-9D9B5B45B60F}" srcOrd="0" destOrd="0" presId="urn:microsoft.com/office/officeart/2005/8/layout/vList4"/>
    <dgm:cxn modelId="{6D82A3F7-B23F-428D-9128-272D1A6DD850}" type="presParOf" srcId="{5E7787C4-E5F5-4C0C-8F85-9D9B5B45B60F}" destId="{3700DD01-FE71-423F-AB40-2361D28CC1BC}" srcOrd="0" destOrd="0" presId="urn:microsoft.com/office/officeart/2005/8/layout/vList4"/>
    <dgm:cxn modelId="{A4E7F75F-7A08-4228-B50E-10E335C3E5C4}" type="presParOf" srcId="{5E7787C4-E5F5-4C0C-8F85-9D9B5B45B60F}" destId="{46A8A327-50A7-4568-A961-414AFAC59022}" srcOrd="1" destOrd="0" presId="urn:microsoft.com/office/officeart/2005/8/layout/vList4"/>
    <dgm:cxn modelId="{DD55C7D6-D5C9-4D97-BEA3-5B74A4EFB802}" type="presParOf" srcId="{5E7787C4-E5F5-4C0C-8F85-9D9B5B45B60F}" destId="{EB9ADAAB-E7DA-454A-970C-AB762D5A03A3}" srcOrd="2" destOrd="0" presId="urn:microsoft.com/office/officeart/2005/8/layout/vList4"/>
    <dgm:cxn modelId="{5CB82D92-5202-4006-B71C-B3F198F0B038}" type="presParOf" srcId="{FF71418A-1453-4044-A5E3-9DF8CB97BF5D}" destId="{93D43A7A-D602-418F-B48D-81F5CE740620}" srcOrd="1" destOrd="0" presId="urn:microsoft.com/office/officeart/2005/8/layout/vList4"/>
    <dgm:cxn modelId="{1B38201B-4B0E-442A-9D8C-1B4909EA6657}" type="presParOf" srcId="{FF71418A-1453-4044-A5E3-9DF8CB97BF5D}" destId="{F87DED91-D1A9-40EC-82B6-6A8AF6881346}" srcOrd="2" destOrd="0" presId="urn:microsoft.com/office/officeart/2005/8/layout/vList4"/>
    <dgm:cxn modelId="{76E948F2-71CA-4D28-983F-91A5F3E35DE3}" type="presParOf" srcId="{F87DED91-D1A9-40EC-82B6-6A8AF6881346}" destId="{9811E755-78C9-4851-8FBE-CB43DCD4C4E0}" srcOrd="0" destOrd="0" presId="urn:microsoft.com/office/officeart/2005/8/layout/vList4"/>
    <dgm:cxn modelId="{04CFD773-F126-4F80-B36F-A8CFAA1C7715}" type="presParOf" srcId="{F87DED91-D1A9-40EC-82B6-6A8AF6881346}" destId="{FACDF781-9E2A-46AE-B1B1-5D18D55057F2}" srcOrd="1" destOrd="0" presId="urn:microsoft.com/office/officeart/2005/8/layout/vList4"/>
    <dgm:cxn modelId="{6B0BA4C3-A851-4365-8F15-AA9A7CEFE9D7}" type="presParOf" srcId="{F87DED91-D1A9-40EC-82B6-6A8AF6881346}" destId="{626C5B9B-8330-469E-AB9E-1D47F6090E7D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3DAAC2C-D93F-4354-A726-B328DCDABC20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FED704-DF49-48A7-BCD1-A423695E1456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VM monitor </a:t>
          </a:r>
        </a:p>
        <a:p>
          <a:pPr algn="just"/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keep track the availability of VMs and their resource entitlements.</a:t>
          </a:r>
        </a:p>
      </dgm:t>
    </dgm:pt>
    <dgm:pt modelId="{43C355F3-B808-47E1-BF97-D61D81B869FD}" type="parTrans" cxnId="{F8223D22-B367-42F4-8A64-1A74331CE292}">
      <dgm:prSet/>
      <dgm:spPr/>
      <dgm:t>
        <a:bodyPr/>
        <a:lstStyle/>
        <a:p>
          <a:endParaRPr lang="en-US"/>
        </a:p>
      </dgm:t>
    </dgm:pt>
    <dgm:pt modelId="{1E72DDFD-9BBF-4313-8B02-49E1F2915756}" type="sibTrans" cxnId="{F8223D22-B367-42F4-8A64-1A74331CE292}">
      <dgm:prSet/>
      <dgm:spPr/>
      <dgm:t>
        <a:bodyPr/>
        <a:lstStyle/>
        <a:p>
          <a:endParaRPr lang="en-US"/>
        </a:p>
      </dgm:t>
    </dgm:pt>
    <dgm:pt modelId="{86561C3C-F899-40B2-AECA-7DC3BF4AA51F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Dispatcher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tarts the execution of accepted service request on allocated VMs.</a:t>
          </a:r>
        </a:p>
      </dgm:t>
    </dgm:pt>
    <dgm:pt modelId="{EFBF119D-572D-469E-938C-213A1531D801}" type="parTrans" cxnId="{E71161AA-510F-408C-99D0-7221C05327A1}">
      <dgm:prSet/>
      <dgm:spPr/>
      <dgm:t>
        <a:bodyPr/>
        <a:lstStyle/>
        <a:p>
          <a:endParaRPr lang="en-US"/>
        </a:p>
      </dgm:t>
    </dgm:pt>
    <dgm:pt modelId="{79A32F6C-5704-4B4F-96B9-5F09C437A0AD}" type="sibTrans" cxnId="{E71161AA-510F-408C-99D0-7221C05327A1}">
      <dgm:prSet/>
      <dgm:spPr/>
      <dgm:t>
        <a:bodyPr/>
        <a:lstStyle/>
        <a:p>
          <a:endParaRPr lang="en-US"/>
        </a:p>
      </dgm:t>
    </dgm:pt>
    <dgm:pt modelId="{8D11B5BB-4EF0-42D5-A33F-D9FB4432D350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Service Request Monitor </a:t>
          </a:r>
        </a:p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keep track of the execution progress of service requests.</a:t>
          </a:r>
        </a:p>
      </dgm:t>
    </dgm:pt>
    <dgm:pt modelId="{E39787B8-786C-4A5D-8B65-DD7D8DC63D42}" type="parTrans" cxnId="{3803900C-D3CE-40FB-A862-7C2D314026E7}">
      <dgm:prSet/>
      <dgm:spPr/>
      <dgm:t>
        <a:bodyPr/>
        <a:lstStyle/>
        <a:p>
          <a:endParaRPr lang="en-US"/>
        </a:p>
      </dgm:t>
    </dgm:pt>
    <dgm:pt modelId="{6522CF8C-298D-4BB4-A0DD-B9C11F54DCC2}" type="sibTrans" cxnId="{3803900C-D3CE-40FB-A862-7C2D314026E7}">
      <dgm:prSet/>
      <dgm:spPr/>
      <dgm:t>
        <a:bodyPr/>
        <a:lstStyle/>
        <a:p>
          <a:endParaRPr lang="en-US"/>
        </a:p>
      </dgm:t>
    </dgm:pt>
    <dgm:pt modelId="{31A26F4C-70FC-4B44-8152-BE4A88D04010}" type="pres">
      <dgm:prSet presAssocID="{63DAAC2C-D93F-4354-A726-B328DCDABC20}" presName="linear" presStyleCnt="0">
        <dgm:presLayoutVars>
          <dgm:dir/>
          <dgm:resizeHandles val="exact"/>
        </dgm:presLayoutVars>
      </dgm:prSet>
      <dgm:spPr/>
    </dgm:pt>
    <dgm:pt modelId="{71A587A6-A93A-4170-ACA9-D13A64598D17}" type="pres">
      <dgm:prSet presAssocID="{BBFED704-DF49-48A7-BCD1-A423695E1456}" presName="comp" presStyleCnt="0"/>
      <dgm:spPr/>
    </dgm:pt>
    <dgm:pt modelId="{10C57B06-E67D-4EA3-AE7C-B5CAAB86842C}" type="pres">
      <dgm:prSet presAssocID="{BBFED704-DF49-48A7-BCD1-A423695E1456}" presName="box" presStyleLbl="node1" presStyleIdx="0" presStyleCnt="3" custScaleY="51748"/>
      <dgm:spPr/>
    </dgm:pt>
    <dgm:pt modelId="{1CA10587-3948-4448-82C3-3998ABFC800D}" type="pres">
      <dgm:prSet presAssocID="{BBFED704-DF49-48A7-BCD1-A423695E1456}" presName="img" presStyleLbl="fgImgPlace1" presStyleIdx="0" presStyleCnt="3" custScaleX="29564" custScaleY="30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45F94173-3CC3-446C-99BA-9F32B40A4ABE}" type="pres">
      <dgm:prSet presAssocID="{BBFED704-DF49-48A7-BCD1-A423695E1456}" presName="text" presStyleLbl="node1" presStyleIdx="0" presStyleCnt="3">
        <dgm:presLayoutVars>
          <dgm:bulletEnabled val="1"/>
        </dgm:presLayoutVars>
      </dgm:prSet>
      <dgm:spPr/>
    </dgm:pt>
    <dgm:pt modelId="{7B75011E-1A44-4C61-9B81-FE2CC142A16F}" type="pres">
      <dgm:prSet presAssocID="{1E72DDFD-9BBF-4313-8B02-49E1F2915756}" presName="spacer" presStyleCnt="0"/>
      <dgm:spPr/>
    </dgm:pt>
    <dgm:pt modelId="{58006C86-1E62-46F8-8AFD-C31A10896EB3}" type="pres">
      <dgm:prSet presAssocID="{86561C3C-F899-40B2-AECA-7DC3BF4AA51F}" presName="comp" presStyleCnt="0"/>
      <dgm:spPr/>
    </dgm:pt>
    <dgm:pt modelId="{F10DE246-D453-4D64-AE3C-4F9DD2A9A8A1}" type="pres">
      <dgm:prSet presAssocID="{86561C3C-F899-40B2-AECA-7DC3BF4AA51F}" presName="box" presStyleLbl="node1" presStyleIdx="1" presStyleCnt="3" custScaleY="58805" custLinFactNeighborX="0" custLinFactNeighborY="-5325"/>
      <dgm:spPr/>
    </dgm:pt>
    <dgm:pt modelId="{077DC808-5577-4988-8460-4EAD77464B82}" type="pres">
      <dgm:prSet presAssocID="{86561C3C-F899-40B2-AECA-7DC3BF4AA51F}" presName="img" presStyleLbl="fgImgPlace1" presStyleIdx="1" presStyleCnt="3" custScaleX="32791" custScaleY="33785" custLinFactNeighborX="806" custLinFactNeighborY="-37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769B51CE-63A6-4518-BD47-FA9C2F517E0F}" type="pres">
      <dgm:prSet presAssocID="{86561C3C-F899-40B2-AECA-7DC3BF4AA51F}" presName="text" presStyleLbl="node1" presStyleIdx="1" presStyleCnt="3">
        <dgm:presLayoutVars>
          <dgm:bulletEnabled val="1"/>
        </dgm:presLayoutVars>
      </dgm:prSet>
      <dgm:spPr/>
    </dgm:pt>
    <dgm:pt modelId="{EDB7C29C-92D1-4D3E-A4BE-6E9238A0C3CB}" type="pres">
      <dgm:prSet presAssocID="{79A32F6C-5704-4B4F-96B9-5F09C437A0AD}" presName="spacer" presStyleCnt="0"/>
      <dgm:spPr/>
    </dgm:pt>
    <dgm:pt modelId="{70CEFDDF-F71E-4A6E-A806-47D62F4DBF94}" type="pres">
      <dgm:prSet presAssocID="{8D11B5BB-4EF0-42D5-A33F-D9FB4432D350}" presName="comp" presStyleCnt="0"/>
      <dgm:spPr/>
    </dgm:pt>
    <dgm:pt modelId="{AF1BBAA9-5730-4E09-B2F6-A6C77E7AFDA2}" type="pres">
      <dgm:prSet presAssocID="{8D11B5BB-4EF0-42D5-A33F-D9FB4432D350}" presName="box" presStyleLbl="node1" presStyleIdx="2" presStyleCnt="3" custScaleY="54751" custLinFactNeighborX="0" custLinFactNeighborY="-13496"/>
      <dgm:spPr/>
    </dgm:pt>
    <dgm:pt modelId="{18C2B088-DA7B-4A64-A4F9-D75E9B79E011}" type="pres">
      <dgm:prSet presAssocID="{8D11B5BB-4EF0-42D5-A33F-D9FB4432D350}" presName="img" presStyleLbl="fgImgPlace1" presStyleIdx="2" presStyleCnt="3" custScaleX="29563" custScaleY="33719" custLinFactNeighborX="-806" custLinFactNeighborY="-176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DB2DCF69-F2F3-4AAF-B305-3D87ABE96B80}" type="pres">
      <dgm:prSet presAssocID="{8D11B5BB-4EF0-42D5-A33F-D9FB4432D350}" presName="text" presStyleLbl="node1" presStyleIdx="2" presStyleCnt="3">
        <dgm:presLayoutVars>
          <dgm:bulletEnabled val="1"/>
        </dgm:presLayoutVars>
      </dgm:prSet>
      <dgm:spPr/>
    </dgm:pt>
  </dgm:ptLst>
  <dgm:cxnLst>
    <dgm:cxn modelId="{41D44202-2465-48B2-8EE4-DAADA870422F}" type="presOf" srcId="{8D11B5BB-4EF0-42D5-A33F-D9FB4432D350}" destId="{DB2DCF69-F2F3-4AAF-B305-3D87ABE96B80}" srcOrd="1" destOrd="0" presId="urn:microsoft.com/office/officeart/2005/8/layout/vList4"/>
    <dgm:cxn modelId="{3803900C-D3CE-40FB-A862-7C2D314026E7}" srcId="{63DAAC2C-D93F-4354-A726-B328DCDABC20}" destId="{8D11B5BB-4EF0-42D5-A33F-D9FB4432D350}" srcOrd="2" destOrd="0" parTransId="{E39787B8-786C-4A5D-8B65-DD7D8DC63D42}" sibTransId="{6522CF8C-298D-4BB4-A0DD-B9C11F54DCC2}"/>
    <dgm:cxn modelId="{320E1D1E-335E-4BCC-911B-4CBB8BAC0993}" type="presOf" srcId="{86561C3C-F899-40B2-AECA-7DC3BF4AA51F}" destId="{F10DE246-D453-4D64-AE3C-4F9DD2A9A8A1}" srcOrd="0" destOrd="0" presId="urn:microsoft.com/office/officeart/2005/8/layout/vList4"/>
    <dgm:cxn modelId="{F8223D22-B367-42F4-8A64-1A74331CE292}" srcId="{63DAAC2C-D93F-4354-A726-B328DCDABC20}" destId="{BBFED704-DF49-48A7-BCD1-A423695E1456}" srcOrd="0" destOrd="0" parTransId="{43C355F3-B808-47E1-BF97-D61D81B869FD}" sibTransId="{1E72DDFD-9BBF-4313-8B02-49E1F2915756}"/>
    <dgm:cxn modelId="{188DB022-98A6-415A-9DAF-02B88334B005}" type="presOf" srcId="{BBFED704-DF49-48A7-BCD1-A423695E1456}" destId="{10C57B06-E67D-4EA3-AE7C-B5CAAB86842C}" srcOrd="0" destOrd="0" presId="urn:microsoft.com/office/officeart/2005/8/layout/vList4"/>
    <dgm:cxn modelId="{E8D59949-3D13-4D49-9D0C-D9A74D7E1EB3}" type="presOf" srcId="{BBFED704-DF49-48A7-BCD1-A423695E1456}" destId="{45F94173-3CC3-446C-99BA-9F32B40A4ABE}" srcOrd="1" destOrd="0" presId="urn:microsoft.com/office/officeart/2005/8/layout/vList4"/>
    <dgm:cxn modelId="{E71161AA-510F-408C-99D0-7221C05327A1}" srcId="{63DAAC2C-D93F-4354-A726-B328DCDABC20}" destId="{86561C3C-F899-40B2-AECA-7DC3BF4AA51F}" srcOrd="1" destOrd="0" parTransId="{EFBF119D-572D-469E-938C-213A1531D801}" sibTransId="{79A32F6C-5704-4B4F-96B9-5F09C437A0AD}"/>
    <dgm:cxn modelId="{D3B3A4AE-9C13-4E67-8A1A-065DAC44F050}" type="presOf" srcId="{63DAAC2C-D93F-4354-A726-B328DCDABC20}" destId="{31A26F4C-70FC-4B44-8152-BE4A88D04010}" srcOrd="0" destOrd="0" presId="urn:microsoft.com/office/officeart/2005/8/layout/vList4"/>
    <dgm:cxn modelId="{AE4B01BE-5001-4867-8C12-951E6DC0F9CD}" type="presOf" srcId="{8D11B5BB-4EF0-42D5-A33F-D9FB4432D350}" destId="{AF1BBAA9-5730-4E09-B2F6-A6C77E7AFDA2}" srcOrd="0" destOrd="0" presId="urn:microsoft.com/office/officeart/2005/8/layout/vList4"/>
    <dgm:cxn modelId="{67DC56E2-F7F5-432C-96C9-F2A7AAC9E37E}" type="presOf" srcId="{86561C3C-F899-40B2-AECA-7DC3BF4AA51F}" destId="{769B51CE-63A6-4518-BD47-FA9C2F517E0F}" srcOrd="1" destOrd="0" presId="urn:microsoft.com/office/officeart/2005/8/layout/vList4"/>
    <dgm:cxn modelId="{58B4DD2F-BD73-4F8B-9A7A-36EA540FA67D}" type="presParOf" srcId="{31A26F4C-70FC-4B44-8152-BE4A88D04010}" destId="{71A587A6-A93A-4170-ACA9-D13A64598D17}" srcOrd="0" destOrd="0" presId="urn:microsoft.com/office/officeart/2005/8/layout/vList4"/>
    <dgm:cxn modelId="{ADF1D172-CD83-4F6E-A000-5958BF6DD5DF}" type="presParOf" srcId="{71A587A6-A93A-4170-ACA9-D13A64598D17}" destId="{10C57B06-E67D-4EA3-AE7C-B5CAAB86842C}" srcOrd="0" destOrd="0" presId="urn:microsoft.com/office/officeart/2005/8/layout/vList4"/>
    <dgm:cxn modelId="{09D5092F-9EFD-4B90-8610-53FA019FB035}" type="presParOf" srcId="{71A587A6-A93A-4170-ACA9-D13A64598D17}" destId="{1CA10587-3948-4448-82C3-3998ABFC800D}" srcOrd="1" destOrd="0" presId="urn:microsoft.com/office/officeart/2005/8/layout/vList4"/>
    <dgm:cxn modelId="{4FA05801-FD36-4599-9DDA-26840D84602D}" type="presParOf" srcId="{71A587A6-A93A-4170-ACA9-D13A64598D17}" destId="{45F94173-3CC3-446C-99BA-9F32B40A4ABE}" srcOrd="2" destOrd="0" presId="urn:microsoft.com/office/officeart/2005/8/layout/vList4"/>
    <dgm:cxn modelId="{57D173DB-2FB2-4482-990E-77EC5E89DD65}" type="presParOf" srcId="{31A26F4C-70FC-4B44-8152-BE4A88D04010}" destId="{7B75011E-1A44-4C61-9B81-FE2CC142A16F}" srcOrd="1" destOrd="0" presId="urn:microsoft.com/office/officeart/2005/8/layout/vList4"/>
    <dgm:cxn modelId="{D72199C1-662E-44A8-871D-A9B5CCD78901}" type="presParOf" srcId="{31A26F4C-70FC-4B44-8152-BE4A88D04010}" destId="{58006C86-1E62-46F8-8AFD-C31A10896EB3}" srcOrd="2" destOrd="0" presId="urn:microsoft.com/office/officeart/2005/8/layout/vList4"/>
    <dgm:cxn modelId="{38CEDB31-2398-4FDF-AA4B-EAD216CBF1CD}" type="presParOf" srcId="{58006C86-1E62-46F8-8AFD-C31A10896EB3}" destId="{F10DE246-D453-4D64-AE3C-4F9DD2A9A8A1}" srcOrd="0" destOrd="0" presId="urn:microsoft.com/office/officeart/2005/8/layout/vList4"/>
    <dgm:cxn modelId="{BEC6E1C6-2649-400F-99BF-4A8AEC8EA10A}" type="presParOf" srcId="{58006C86-1E62-46F8-8AFD-C31A10896EB3}" destId="{077DC808-5577-4988-8460-4EAD77464B82}" srcOrd="1" destOrd="0" presId="urn:microsoft.com/office/officeart/2005/8/layout/vList4"/>
    <dgm:cxn modelId="{9F5BB49C-D1E0-43F0-B337-FA8FF85112D1}" type="presParOf" srcId="{58006C86-1E62-46F8-8AFD-C31A10896EB3}" destId="{769B51CE-63A6-4518-BD47-FA9C2F517E0F}" srcOrd="2" destOrd="0" presId="urn:microsoft.com/office/officeart/2005/8/layout/vList4"/>
    <dgm:cxn modelId="{444F7A8B-02C0-4763-9E30-212DE1D76F85}" type="presParOf" srcId="{31A26F4C-70FC-4B44-8152-BE4A88D04010}" destId="{EDB7C29C-92D1-4D3E-A4BE-6E9238A0C3CB}" srcOrd="3" destOrd="0" presId="urn:microsoft.com/office/officeart/2005/8/layout/vList4"/>
    <dgm:cxn modelId="{F5C68D77-E8EA-4438-B280-891BD26BBF9A}" type="presParOf" srcId="{31A26F4C-70FC-4B44-8152-BE4A88D04010}" destId="{70CEFDDF-F71E-4A6E-A806-47D62F4DBF94}" srcOrd="4" destOrd="0" presId="urn:microsoft.com/office/officeart/2005/8/layout/vList4"/>
    <dgm:cxn modelId="{5EE2894E-9468-41D1-9B7B-663253899775}" type="presParOf" srcId="{70CEFDDF-F71E-4A6E-A806-47D62F4DBF94}" destId="{AF1BBAA9-5730-4E09-B2F6-A6C77E7AFDA2}" srcOrd="0" destOrd="0" presId="urn:microsoft.com/office/officeart/2005/8/layout/vList4"/>
    <dgm:cxn modelId="{45DCFA41-DA9C-46A7-BA76-D60FC1C38805}" type="presParOf" srcId="{70CEFDDF-F71E-4A6E-A806-47D62F4DBF94}" destId="{18C2B088-DA7B-4A64-A4F9-D75E9B79E011}" srcOrd="1" destOrd="0" presId="urn:microsoft.com/office/officeart/2005/8/layout/vList4"/>
    <dgm:cxn modelId="{21D5FD2C-B9FF-4C4B-B739-FCD9C8AE5D4F}" type="presParOf" srcId="{70CEFDDF-F71E-4A6E-A806-47D62F4DBF94}" destId="{DB2DCF69-F2F3-4AAF-B305-3D87ABE96B80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5945FDC-75F2-40D1-9563-49F536EB7DD8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67320C4-CC62-41C9-8836-87570B5E2F6E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QoS parameters to be consider in service request are time, cost, reliability, and trust/security etc.</a:t>
          </a:r>
        </a:p>
      </dgm:t>
    </dgm:pt>
    <dgm:pt modelId="{9A699987-09A3-4975-9EDF-38BA319FDA9B}" type="parTrans" cxnId="{9C1FD7C4-9792-4D54-B8C9-816ED6DEA5D9}">
      <dgm:prSet/>
      <dgm:spPr/>
      <dgm:t>
        <a:bodyPr/>
        <a:lstStyle/>
        <a:p>
          <a:endParaRPr lang="en-US"/>
        </a:p>
      </dgm:t>
    </dgm:pt>
    <dgm:pt modelId="{25B714E8-8945-4EC1-9E0C-F11A65CE7C25}" type="sibTrans" cxnId="{9C1FD7C4-9792-4D54-B8C9-816ED6DEA5D9}">
      <dgm:prSet/>
      <dgm:spPr/>
      <dgm:t>
        <a:bodyPr/>
        <a:lstStyle/>
        <a:p>
          <a:endParaRPr lang="en-US"/>
        </a:p>
      </dgm:t>
    </dgm:pt>
    <dgm:pt modelId="{AD0407F3-C11C-412E-8C54-6B79673E521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QoS requirements may change over time due to continuing changes in business operation.</a:t>
          </a:r>
        </a:p>
      </dgm:t>
    </dgm:pt>
    <dgm:pt modelId="{F12B0197-D010-4B49-980F-515F47447245}" type="parTrans" cxnId="{8D68D8C7-AB9A-4E17-A9FD-78DAD940E026}">
      <dgm:prSet/>
      <dgm:spPr/>
      <dgm:t>
        <a:bodyPr/>
        <a:lstStyle/>
        <a:p>
          <a:endParaRPr lang="en-US"/>
        </a:p>
      </dgm:t>
    </dgm:pt>
    <dgm:pt modelId="{EBC09EF3-B75F-438B-A0A5-17DADAB63EDC}" type="sibTrans" cxnId="{8D68D8C7-AB9A-4E17-A9FD-78DAD940E026}">
      <dgm:prSet/>
      <dgm:spPr/>
      <dgm:t>
        <a:bodyPr/>
        <a:lstStyle/>
        <a:p>
          <a:endParaRPr lang="en-US"/>
        </a:p>
      </dgm:t>
    </dgm:pt>
    <dgm:pt modelId="{44A055DA-2B12-475F-8C51-F616E7D90CDE}" type="pres">
      <dgm:prSet presAssocID="{45945FDC-75F2-40D1-9563-49F536EB7DD8}" presName="linear" presStyleCnt="0">
        <dgm:presLayoutVars>
          <dgm:dir/>
          <dgm:resizeHandles val="exact"/>
        </dgm:presLayoutVars>
      </dgm:prSet>
      <dgm:spPr/>
    </dgm:pt>
    <dgm:pt modelId="{A8F45E39-CE56-493F-960F-F32B361056B3}" type="pres">
      <dgm:prSet presAssocID="{E67320C4-CC62-41C9-8836-87570B5E2F6E}" presName="comp" presStyleCnt="0"/>
      <dgm:spPr/>
    </dgm:pt>
    <dgm:pt modelId="{91B9CD6D-623A-4D9D-BCD3-DC5897836F99}" type="pres">
      <dgm:prSet presAssocID="{E67320C4-CC62-41C9-8836-87570B5E2F6E}" presName="box" presStyleLbl="node1" presStyleIdx="0" presStyleCnt="2"/>
      <dgm:spPr/>
    </dgm:pt>
    <dgm:pt modelId="{D1C13970-2D4D-42C8-B225-917CA1572A3E}" type="pres">
      <dgm:prSet presAssocID="{E67320C4-CC62-41C9-8836-87570B5E2F6E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23D8192E-A667-4E0E-8229-640189C66BA8}" type="pres">
      <dgm:prSet presAssocID="{E67320C4-CC62-41C9-8836-87570B5E2F6E}" presName="text" presStyleLbl="node1" presStyleIdx="0" presStyleCnt="2">
        <dgm:presLayoutVars>
          <dgm:bulletEnabled val="1"/>
        </dgm:presLayoutVars>
      </dgm:prSet>
      <dgm:spPr/>
    </dgm:pt>
    <dgm:pt modelId="{B7151356-DAD0-475D-8E30-E40411261CDA}" type="pres">
      <dgm:prSet presAssocID="{25B714E8-8945-4EC1-9E0C-F11A65CE7C25}" presName="spacer" presStyleCnt="0"/>
      <dgm:spPr/>
    </dgm:pt>
    <dgm:pt modelId="{401288A1-6987-40FE-BBB8-7858A3D87A25}" type="pres">
      <dgm:prSet presAssocID="{AD0407F3-C11C-412E-8C54-6B79673E521C}" presName="comp" presStyleCnt="0"/>
      <dgm:spPr/>
    </dgm:pt>
    <dgm:pt modelId="{40C7FE4B-3CBC-4001-8026-51A9F08E14C8}" type="pres">
      <dgm:prSet presAssocID="{AD0407F3-C11C-412E-8C54-6B79673E521C}" presName="box" presStyleLbl="node1" presStyleIdx="1" presStyleCnt="2"/>
      <dgm:spPr/>
    </dgm:pt>
    <dgm:pt modelId="{785820F2-5A24-4DFA-BDB8-7723FD0AE2F1}" type="pres">
      <dgm:prSet presAssocID="{AD0407F3-C11C-412E-8C54-6B79673E521C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BCA6D34C-DF46-4530-80C9-5E59B510AF09}" type="pres">
      <dgm:prSet presAssocID="{AD0407F3-C11C-412E-8C54-6B79673E521C}" presName="text" presStyleLbl="node1" presStyleIdx="1" presStyleCnt="2">
        <dgm:presLayoutVars>
          <dgm:bulletEnabled val="1"/>
        </dgm:presLayoutVars>
      </dgm:prSet>
      <dgm:spPr/>
    </dgm:pt>
  </dgm:ptLst>
  <dgm:cxnLst>
    <dgm:cxn modelId="{7DE54618-7FCF-4159-BBC1-F9D2C193B1EA}" type="presOf" srcId="{E67320C4-CC62-41C9-8836-87570B5E2F6E}" destId="{91B9CD6D-623A-4D9D-BCD3-DC5897836F99}" srcOrd="0" destOrd="0" presId="urn:microsoft.com/office/officeart/2005/8/layout/vList4"/>
    <dgm:cxn modelId="{7BA36B1E-4794-4409-93A4-CD45E05649EC}" type="presOf" srcId="{45945FDC-75F2-40D1-9563-49F536EB7DD8}" destId="{44A055DA-2B12-475F-8C51-F616E7D90CDE}" srcOrd="0" destOrd="0" presId="urn:microsoft.com/office/officeart/2005/8/layout/vList4"/>
    <dgm:cxn modelId="{187BAA44-C0EE-4F35-947B-5D6EABFB9490}" type="presOf" srcId="{AD0407F3-C11C-412E-8C54-6B79673E521C}" destId="{BCA6D34C-DF46-4530-80C9-5E59B510AF09}" srcOrd="1" destOrd="0" presId="urn:microsoft.com/office/officeart/2005/8/layout/vList4"/>
    <dgm:cxn modelId="{6660318D-6B7E-4054-A451-22745A386978}" type="presOf" srcId="{AD0407F3-C11C-412E-8C54-6B79673E521C}" destId="{40C7FE4B-3CBC-4001-8026-51A9F08E14C8}" srcOrd="0" destOrd="0" presId="urn:microsoft.com/office/officeart/2005/8/layout/vList4"/>
    <dgm:cxn modelId="{31D5CAA9-5A02-417C-8FF6-E4EC068800F3}" type="presOf" srcId="{E67320C4-CC62-41C9-8836-87570B5E2F6E}" destId="{23D8192E-A667-4E0E-8229-640189C66BA8}" srcOrd="1" destOrd="0" presId="urn:microsoft.com/office/officeart/2005/8/layout/vList4"/>
    <dgm:cxn modelId="{9C1FD7C4-9792-4D54-B8C9-816ED6DEA5D9}" srcId="{45945FDC-75F2-40D1-9563-49F536EB7DD8}" destId="{E67320C4-CC62-41C9-8836-87570B5E2F6E}" srcOrd="0" destOrd="0" parTransId="{9A699987-09A3-4975-9EDF-38BA319FDA9B}" sibTransId="{25B714E8-8945-4EC1-9E0C-F11A65CE7C25}"/>
    <dgm:cxn modelId="{8D68D8C7-AB9A-4E17-A9FD-78DAD940E026}" srcId="{45945FDC-75F2-40D1-9563-49F536EB7DD8}" destId="{AD0407F3-C11C-412E-8C54-6B79673E521C}" srcOrd="1" destOrd="0" parTransId="{F12B0197-D010-4B49-980F-515F47447245}" sibTransId="{EBC09EF3-B75F-438B-A0A5-17DADAB63EDC}"/>
    <dgm:cxn modelId="{E3E623F5-C8D4-45EE-A603-D2ECB418C0BC}" type="presParOf" srcId="{44A055DA-2B12-475F-8C51-F616E7D90CDE}" destId="{A8F45E39-CE56-493F-960F-F32B361056B3}" srcOrd="0" destOrd="0" presId="urn:microsoft.com/office/officeart/2005/8/layout/vList4"/>
    <dgm:cxn modelId="{34A5715E-FB30-4ADE-B349-95C3B1D8690D}" type="presParOf" srcId="{A8F45E39-CE56-493F-960F-F32B361056B3}" destId="{91B9CD6D-623A-4D9D-BCD3-DC5897836F99}" srcOrd="0" destOrd="0" presId="urn:microsoft.com/office/officeart/2005/8/layout/vList4"/>
    <dgm:cxn modelId="{9BB27A84-6262-46C7-AE63-B13CAA41377E}" type="presParOf" srcId="{A8F45E39-CE56-493F-960F-F32B361056B3}" destId="{D1C13970-2D4D-42C8-B225-917CA1572A3E}" srcOrd="1" destOrd="0" presId="urn:microsoft.com/office/officeart/2005/8/layout/vList4"/>
    <dgm:cxn modelId="{1E6CA648-88EE-4AE0-BC01-8362AD06543E}" type="presParOf" srcId="{A8F45E39-CE56-493F-960F-F32B361056B3}" destId="{23D8192E-A667-4E0E-8229-640189C66BA8}" srcOrd="2" destOrd="0" presId="urn:microsoft.com/office/officeart/2005/8/layout/vList4"/>
    <dgm:cxn modelId="{64F9E952-07F6-4546-BE31-F943A9DD387E}" type="presParOf" srcId="{44A055DA-2B12-475F-8C51-F616E7D90CDE}" destId="{B7151356-DAD0-475D-8E30-E40411261CDA}" srcOrd="1" destOrd="0" presId="urn:microsoft.com/office/officeart/2005/8/layout/vList4"/>
    <dgm:cxn modelId="{5D6F5F4B-5E0F-4B77-A321-EE56C73A37C5}" type="presParOf" srcId="{44A055DA-2B12-475F-8C51-F616E7D90CDE}" destId="{401288A1-6987-40FE-BBB8-7858A3D87A25}" srcOrd="2" destOrd="0" presId="urn:microsoft.com/office/officeart/2005/8/layout/vList4"/>
    <dgm:cxn modelId="{1C8ABCCA-3990-441C-B009-64F481B5CD8E}" type="presParOf" srcId="{401288A1-6987-40FE-BBB8-7858A3D87A25}" destId="{40C7FE4B-3CBC-4001-8026-51A9F08E14C8}" srcOrd="0" destOrd="0" presId="urn:microsoft.com/office/officeart/2005/8/layout/vList4"/>
    <dgm:cxn modelId="{C6AD42B7-87AE-4208-A8FA-2A0509B9E6BF}" type="presParOf" srcId="{401288A1-6987-40FE-BBB8-7858A3D87A25}" destId="{785820F2-5A24-4DFA-BDB8-7723FD0AE2F1}" srcOrd="1" destOrd="0" presId="urn:microsoft.com/office/officeart/2005/8/layout/vList4"/>
    <dgm:cxn modelId="{5DE0E365-24B4-4D62-8FE4-20685F0286C0}" type="presParOf" srcId="{401288A1-6987-40FE-BBB8-7858A3D87A25}" destId="{BCA6D34C-DF46-4530-80C9-5E59B510AF09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7B73D2A-9719-42DC-B231-E881AC7B0636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A7B0876-8D83-4265-9E0F-3019FCF161F5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several open challenges in cloud architecture development </a:t>
          </a:r>
        </a:p>
      </dgm:t>
    </dgm:pt>
    <dgm:pt modelId="{E2D700B0-9570-466F-9014-2D40E9974324}" type="parTrans" cxnId="{5AE34AB1-AAEA-45BC-8124-4FF47A472271}">
      <dgm:prSet/>
      <dgm:spPr/>
      <dgm:t>
        <a:bodyPr/>
        <a:lstStyle/>
        <a:p>
          <a:endParaRPr lang="en-US"/>
        </a:p>
      </dgm:t>
    </dgm:pt>
    <dgm:pt modelId="{722234C8-645A-40AB-B700-6C317469A37B}" type="sibTrans" cxnId="{5AE34AB1-AAEA-45BC-8124-4FF47A472271}">
      <dgm:prSet/>
      <dgm:spPr/>
      <dgm:t>
        <a:bodyPr/>
        <a:lstStyle/>
        <a:p>
          <a:endParaRPr lang="en-US"/>
        </a:p>
      </dgm:t>
    </dgm:pt>
    <dgm:pt modelId="{FF066CF8-9D39-46A6-88C5-17EDA74D5BDA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Service availability and Data Lock-in Problem</a:t>
          </a:r>
        </a:p>
      </dgm:t>
    </dgm:pt>
    <dgm:pt modelId="{780CB163-C3E5-4B0C-A02E-A6DD7B428D05}" type="parTrans" cxnId="{3AAECE3D-90E8-4CBC-95DC-83AEC3EDBD87}">
      <dgm:prSet/>
      <dgm:spPr/>
      <dgm:t>
        <a:bodyPr/>
        <a:lstStyle/>
        <a:p>
          <a:endParaRPr lang="en-US"/>
        </a:p>
      </dgm:t>
    </dgm:pt>
    <dgm:pt modelId="{92CF7C2D-2C2D-4F24-8BE6-D959CA334604}" type="sibTrans" cxnId="{3AAECE3D-90E8-4CBC-95DC-83AEC3EDBD87}">
      <dgm:prSet/>
      <dgm:spPr/>
      <dgm:t>
        <a:bodyPr/>
        <a:lstStyle/>
        <a:p>
          <a:endParaRPr lang="en-US"/>
        </a:p>
      </dgm:t>
    </dgm:pt>
    <dgm:pt modelId="{3D296876-B9D7-4887-9958-0F5B917F2681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Privacy and Security Concern</a:t>
          </a:r>
        </a:p>
      </dgm:t>
    </dgm:pt>
    <dgm:pt modelId="{07B9E195-E8E6-438D-A939-C9FE137E9F01}" type="parTrans" cxnId="{4ED10FF7-A38E-468A-9929-1155935258D7}">
      <dgm:prSet/>
      <dgm:spPr/>
      <dgm:t>
        <a:bodyPr/>
        <a:lstStyle/>
        <a:p>
          <a:endParaRPr lang="en-US"/>
        </a:p>
      </dgm:t>
    </dgm:pt>
    <dgm:pt modelId="{BFED5B93-B488-45FA-A0BA-30BDF69433EB}" type="sibTrans" cxnId="{4ED10FF7-A38E-468A-9929-1155935258D7}">
      <dgm:prSet/>
      <dgm:spPr/>
      <dgm:t>
        <a:bodyPr/>
        <a:lstStyle/>
        <a:p>
          <a:endParaRPr lang="en-US"/>
        </a:p>
      </dgm:t>
    </dgm:pt>
    <dgm:pt modelId="{456D715E-8879-4DB2-AA59-1ADB8EC3D8F5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Unpredictable Performance and Bottlenecks</a:t>
          </a:r>
        </a:p>
      </dgm:t>
    </dgm:pt>
    <dgm:pt modelId="{0B8F7D38-2EFC-40D7-A357-5342F6D29F6A}" type="parTrans" cxnId="{AF193DF0-B0AE-4AC5-B162-6462CAAFA5CB}">
      <dgm:prSet/>
      <dgm:spPr/>
      <dgm:t>
        <a:bodyPr/>
        <a:lstStyle/>
        <a:p>
          <a:endParaRPr lang="en-US"/>
        </a:p>
      </dgm:t>
    </dgm:pt>
    <dgm:pt modelId="{DD0ED695-4512-4F82-98C4-E22DA4F6E672}" type="sibTrans" cxnId="{AF193DF0-B0AE-4AC5-B162-6462CAAFA5CB}">
      <dgm:prSet/>
      <dgm:spPr/>
      <dgm:t>
        <a:bodyPr/>
        <a:lstStyle/>
        <a:p>
          <a:endParaRPr lang="en-US"/>
        </a:p>
      </dgm:t>
    </dgm:pt>
    <dgm:pt modelId="{ED8D7328-D177-4AEA-B3A0-7C061790379E}">
      <dgm:prSet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Distributed Storage and Widespread Software Bugs</a:t>
          </a:r>
        </a:p>
      </dgm:t>
    </dgm:pt>
    <dgm:pt modelId="{6543A604-0658-465B-9843-43341E24E84C}" type="parTrans" cxnId="{FCDA1A9A-A417-4611-A8E6-EB66574EC29F}">
      <dgm:prSet/>
      <dgm:spPr/>
      <dgm:t>
        <a:bodyPr/>
        <a:lstStyle/>
        <a:p>
          <a:endParaRPr lang="en-US"/>
        </a:p>
      </dgm:t>
    </dgm:pt>
    <dgm:pt modelId="{ACA88CEB-9926-43D5-8D36-8C0E7A1E78C1}" type="sibTrans" cxnId="{FCDA1A9A-A417-4611-A8E6-EB66574EC29F}">
      <dgm:prSet/>
      <dgm:spPr/>
      <dgm:t>
        <a:bodyPr/>
        <a:lstStyle/>
        <a:p>
          <a:endParaRPr lang="en-US"/>
        </a:p>
      </dgm:t>
    </dgm:pt>
    <dgm:pt modelId="{7BA58467-7226-4794-A697-977A8BE38B37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 scalability, Interoperability, and Standardization</a:t>
          </a:r>
        </a:p>
      </dgm:t>
    </dgm:pt>
    <dgm:pt modelId="{A76B96D2-DF04-4687-A862-C0FD3046FC36}" type="parTrans" cxnId="{AE027382-B92F-4B33-9550-D749D4C44EB2}">
      <dgm:prSet/>
      <dgm:spPr/>
      <dgm:t>
        <a:bodyPr/>
        <a:lstStyle/>
        <a:p>
          <a:endParaRPr lang="en-US"/>
        </a:p>
      </dgm:t>
    </dgm:pt>
    <dgm:pt modelId="{01427B5F-ED29-4A95-B526-953005D20185}" type="sibTrans" cxnId="{AE027382-B92F-4B33-9550-D749D4C44EB2}">
      <dgm:prSet/>
      <dgm:spPr/>
      <dgm:t>
        <a:bodyPr/>
        <a:lstStyle/>
        <a:p>
          <a:endParaRPr lang="en-US"/>
        </a:p>
      </dgm:t>
    </dgm:pt>
    <dgm:pt modelId="{A82BE7B4-C759-4967-B916-963426B77ED0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licensing and Reputation sharing </a:t>
          </a:r>
        </a:p>
      </dgm:t>
    </dgm:pt>
    <dgm:pt modelId="{3C9C5A54-726B-4A5F-BEFD-F84FE0C9E972}" type="parTrans" cxnId="{E115955F-505E-4B7B-8C30-192E1882FC3E}">
      <dgm:prSet/>
      <dgm:spPr/>
      <dgm:t>
        <a:bodyPr/>
        <a:lstStyle/>
        <a:p>
          <a:endParaRPr lang="en-US"/>
        </a:p>
      </dgm:t>
    </dgm:pt>
    <dgm:pt modelId="{AB4E6253-B8F7-49A5-A101-674A7EB6A2CD}" type="sibTrans" cxnId="{E115955F-505E-4B7B-8C30-192E1882FC3E}">
      <dgm:prSet/>
      <dgm:spPr/>
      <dgm:t>
        <a:bodyPr/>
        <a:lstStyle/>
        <a:p>
          <a:endParaRPr lang="en-US"/>
        </a:p>
      </dgm:t>
    </dgm:pt>
    <dgm:pt modelId="{756B2777-767B-4F8C-A72C-F8683ECE1A0B}" type="pres">
      <dgm:prSet presAssocID="{77B73D2A-9719-42DC-B231-E881AC7B0636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DB2FE8D4-2D2B-4F46-9282-4EB24208869B}" type="pres">
      <dgm:prSet presAssocID="{0A7B0876-8D83-4265-9E0F-3019FCF161F5}" presName="root" presStyleCnt="0">
        <dgm:presLayoutVars>
          <dgm:chMax/>
          <dgm:chPref val="4"/>
        </dgm:presLayoutVars>
      </dgm:prSet>
      <dgm:spPr/>
    </dgm:pt>
    <dgm:pt modelId="{7A20A84D-48FC-4419-A60C-8A5CE85FB5B9}" type="pres">
      <dgm:prSet presAssocID="{0A7B0876-8D83-4265-9E0F-3019FCF161F5}" presName="rootComposite" presStyleCnt="0">
        <dgm:presLayoutVars/>
      </dgm:prSet>
      <dgm:spPr/>
    </dgm:pt>
    <dgm:pt modelId="{296D5C9D-A81F-41CB-94E5-3DE61314DC15}" type="pres">
      <dgm:prSet presAssocID="{0A7B0876-8D83-4265-9E0F-3019FCF161F5}" presName="rootText" presStyleLbl="node0" presStyleIdx="0" presStyleCnt="1" custScaleX="194677">
        <dgm:presLayoutVars>
          <dgm:chMax/>
          <dgm:chPref val="4"/>
        </dgm:presLayoutVars>
      </dgm:prSet>
      <dgm:spPr/>
    </dgm:pt>
    <dgm:pt modelId="{501AD4C3-142A-40EE-AC8D-4379600ADA88}" type="pres">
      <dgm:prSet presAssocID="{0A7B0876-8D83-4265-9E0F-3019FCF161F5}" presName="childShape" presStyleCnt="0">
        <dgm:presLayoutVars>
          <dgm:chMax val="0"/>
          <dgm:chPref val="0"/>
        </dgm:presLayoutVars>
      </dgm:prSet>
      <dgm:spPr/>
    </dgm:pt>
    <dgm:pt modelId="{FC625CFF-51CB-42D6-8431-ABA8192F157E}" type="pres">
      <dgm:prSet presAssocID="{FF066CF8-9D39-46A6-88C5-17EDA74D5BDA}" presName="childComposite" presStyleCnt="0">
        <dgm:presLayoutVars>
          <dgm:chMax val="0"/>
          <dgm:chPref val="0"/>
        </dgm:presLayoutVars>
      </dgm:prSet>
      <dgm:spPr/>
    </dgm:pt>
    <dgm:pt modelId="{DC29588C-F569-4BFF-9DE1-7B1DB5B0D5B5}" type="pres">
      <dgm:prSet presAssocID="{FF066CF8-9D39-46A6-88C5-17EDA74D5BDA}" presName="Image" presStyleLbl="node1" presStyleIdx="0" presStyleCnt="6" custLinFactX="-100000" custLinFactNeighborX="-187627" custLinFactNeighborY="-19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C9BD864-206F-4D99-AF4E-350E2C7F1B53}" type="pres">
      <dgm:prSet presAssocID="{FF066CF8-9D39-46A6-88C5-17EDA74D5BDA}" presName="childText" presStyleLbl="lnNode1" presStyleIdx="0" presStyleCnt="6" custScaleX="216972" custLinFactNeighborX="10267" custLinFactNeighborY="1931">
        <dgm:presLayoutVars>
          <dgm:chMax val="0"/>
          <dgm:chPref val="0"/>
          <dgm:bulletEnabled val="1"/>
        </dgm:presLayoutVars>
      </dgm:prSet>
      <dgm:spPr/>
    </dgm:pt>
    <dgm:pt modelId="{22BEEA00-5AF2-4BE3-ADED-48BCB8C6805C}" type="pres">
      <dgm:prSet presAssocID="{3D296876-B9D7-4887-9958-0F5B917F2681}" presName="childComposite" presStyleCnt="0">
        <dgm:presLayoutVars>
          <dgm:chMax val="0"/>
          <dgm:chPref val="0"/>
        </dgm:presLayoutVars>
      </dgm:prSet>
      <dgm:spPr/>
    </dgm:pt>
    <dgm:pt modelId="{24BF0DB7-6F72-44F4-836B-60418F42AEEA}" type="pres">
      <dgm:prSet presAssocID="{3D296876-B9D7-4887-9958-0F5B917F2681}" presName="Image" presStyleLbl="node1" presStyleIdx="1" presStyleCnt="6" custLinFactX="-200000" custLinFactNeighborX="-248145" custLinFactNeighborY="1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4AF383-6D74-46BF-B4D9-66C45931B20B}" type="pres">
      <dgm:prSet presAssocID="{3D296876-B9D7-4887-9958-0F5B917F2681}" presName="childText" presStyleLbl="lnNode1" presStyleIdx="1" presStyleCnt="6" custScaleX="217506" custLinFactNeighborX="11788" custLinFactNeighborY="100">
        <dgm:presLayoutVars>
          <dgm:chMax val="0"/>
          <dgm:chPref val="0"/>
          <dgm:bulletEnabled val="1"/>
        </dgm:presLayoutVars>
      </dgm:prSet>
      <dgm:spPr/>
    </dgm:pt>
    <dgm:pt modelId="{5EFE3099-75CE-4442-A1D2-66C911A54DC0}" type="pres">
      <dgm:prSet presAssocID="{456D715E-8879-4DB2-AA59-1ADB8EC3D8F5}" presName="childComposite" presStyleCnt="0">
        <dgm:presLayoutVars>
          <dgm:chMax val="0"/>
          <dgm:chPref val="0"/>
        </dgm:presLayoutVars>
      </dgm:prSet>
      <dgm:spPr/>
    </dgm:pt>
    <dgm:pt modelId="{5D7CD6F1-4842-4CD6-8F9E-21DF8639550A}" type="pres">
      <dgm:prSet presAssocID="{456D715E-8879-4DB2-AA59-1ADB8EC3D8F5}" presName="Image" presStyleLbl="node1" presStyleIdx="2" presStyleCnt="6" custLinFactX="-229139" custLinFactNeighborX="-300000" custLinFactNeighborY="57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6951A8D-2DB5-4B5A-AF4D-36311473CE95}" type="pres">
      <dgm:prSet presAssocID="{456D715E-8879-4DB2-AA59-1ADB8EC3D8F5}" presName="childText" presStyleLbl="lnNode1" presStyleIdx="2" presStyleCnt="6" custScaleX="217608" custLinFactNeighborX="20153" custLinFactNeighborY="3862">
        <dgm:presLayoutVars>
          <dgm:chMax val="0"/>
          <dgm:chPref val="0"/>
          <dgm:bulletEnabled val="1"/>
        </dgm:presLayoutVars>
      </dgm:prSet>
      <dgm:spPr/>
    </dgm:pt>
    <dgm:pt modelId="{AFCD3620-886C-4D07-9E00-910782ACEAC7}" type="pres">
      <dgm:prSet presAssocID="{ED8D7328-D177-4AEA-B3A0-7C061790379E}" presName="childComposite" presStyleCnt="0">
        <dgm:presLayoutVars>
          <dgm:chMax val="0"/>
          <dgm:chPref val="0"/>
        </dgm:presLayoutVars>
      </dgm:prSet>
      <dgm:spPr/>
    </dgm:pt>
    <dgm:pt modelId="{3CB5321D-C65E-4BFC-AB43-5FBDC2864B01}" type="pres">
      <dgm:prSet presAssocID="{ED8D7328-D177-4AEA-B3A0-7C061790379E}" presName="Image" presStyleLbl="node1" presStyleIdx="3" presStyleCnt="6" custLinFactX="-244839" custLinFactNeighborX="-300000" custLinFactNeighborY="11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9133366-C005-4510-B229-2833F48EFC49}" type="pres">
      <dgm:prSet presAssocID="{ED8D7328-D177-4AEA-B3A0-7C061790379E}" presName="childText" presStyleLbl="lnNode1" presStyleIdx="3" presStyleCnt="6" custScaleX="216373" custLinFactNeighborX="15404" custLinFactNeighborY="9655">
        <dgm:presLayoutVars>
          <dgm:chMax val="0"/>
          <dgm:chPref val="0"/>
          <dgm:bulletEnabled val="1"/>
        </dgm:presLayoutVars>
      </dgm:prSet>
      <dgm:spPr/>
    </dgm:pt>
    <dgm:pt modelId="{B8275823-7224-4A2A-ADC4-E4E26E5C2431}" type="pres">
      <dgm:prSet presAssocID="{7BA58467-7226-4794-A697-977A8BE38B37}" presName="childComposite" presStyleCnt="0">
        <dgm:presLayoutVars>
          <dgm:chMax val="0"/>
          <dgm:chPref val="0"/>
        </dgm:presLayoutVars>
      </dgm:prSet>
      <dgm:spPr/>
    </dgm:pt>
    <dgm:pt modelId="{FD896806-D942-4B08-8209-D21A9AEBE9E6}" type="pres">
      <dgm:prSet presAssocID="{7BA58467-7226-4794-A697-977A8BE38B37}" presName="Image" presStyleLbl="node1" presStyleIdx="4" presStyleCnt="6" custLinFactX="-231071" custLinFactNeighborX="-300000" custLinFactNeighborY="154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AC77096-5AA2-48D4-9889-2DA0F7B6F34D}" type="pres">
      <dgm:prSet presAssocID="{7BA58467-7226-4794-A697-977A8BE38B37}" presName="childText" presStyleLbl="lnNode1" presStyleIdx="4" presStyleCnt="6" custScaleX="217798" custLinFactNeighborX="12168" custLinFactNeighborY="11587">
        <dgm:presLayoutVars>
          <dgm:chMax val="0"/>
          <dgm:chPref val="0"/>
          <dgm:bulletEnabled val="1"/>
        </dgm:presLayoutVars>
      </dgm:prSet>
      <dgm:spPr/>
    </dgm:pt>
    <dgm:pt modelId="{EEE0F775-9957-439E-AB4E-33C4A063524F}" type="pres">
      <dgm:prSet presAssocID="{A82BE7B4-C759-4967-B916-963426B77ED0}" presName="childComposite" presStyleCnt="0">
        <dgm:presLayoutVars>
          <dgm:chMax val="0"/>
          <dgm:chPref val="0"/>
        </dgm:presLayoutVars>
      </dgm:prSet>
      <dgm:spPr/>
    </dgm:pt>
    <dgm:pt modelId="{CCC1D337-FD28-4FA7-916F-3081FC622443}" type="pres">
      <dgm:prSet presAssocID="{A82BE7B4-C759-4967-B916-963426B77ED0}" presName="Image" presStyleLbl="node1" presStyleIdx="5" presStyleCnt="6" custLinFactX="-231071" custLinFactNeighborX="-300000" custLinFactNeighborY="107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EAA79E9-494A-48D8-97D3-27FAA73D6BE5}" type="pres">
      <dgm:prSet presAssocID="{A82BE7B4-C759-4967-B916-963426B77ED0}" presName="childText" presStyleLbl="lnNode1" presStyleIdx="5" presStyleCnt="6" custScaleX="216372" custLinFactNeighborX="7459" custLinFactNeighborY="1095">
        <dgm:presLayoutVars>
          <dgm:chMax val="0"/>
          <dgm:chPref val="0"/>
          <dgm:bulletEnabled val="1"/>
        </dgm:presLayoutVars>
      </dgm:prSet>
      <dgm:spPr/>
    </dgm:pt>
  </dgm:ptLst>
  <dgm:cxnLst>
    <dgm:cxn modelId="{A6480F11-2589-4FAE-A4F1-339607A3E10E}" type="presOf" srcId="{A82BE7B4-C759-4967-B916-963426B77ED0}" destId="{5EAA79E9-494A-48D8-97D3-27FAA73D6BE5}" srcOrd="0" destOrd="0" presId="urn:microsoft.com/office/officeart/2008/layout/PictureAccentList"/>
    <dgm:cxn modelId="{3AAECE3D-90E8-4CBC-95DC-83AEC3EDBD87}" srcId="{0A7B0876-8D83-4265-9E0F-3019FCF161F5}" destId="{FF066CF8-9D39-46A6-88C5-17EDA74D5BDA}" srcOrd="0" destOrd="0" parTransId="{780CB163-C3E5-4B0C-A02E-A6DD7B428D05}" sibTransId="{92CF7C2D-2C2D-4F24-8BE6-D959CA334604}"/>
    <dgm:cxn modelId="{B89DEA3F-C15B-491B-8142-56CC066B958E}" type="presOf" srcId="{7BA58467-7226-4794-A697-977A8BE38B37}" destId="{5AC77096-5AA2-48D4-9889-2DA0F7B6F34D}" srcOrd="0" destOrd="0" presId="urn:microsoft.com/office/officeart/2008/layout/PictureAccentList"/>
    <dgm:cxn modelId="{E115955F-505E-4B7B-8C30-192E1882FC3E}" srcId="{0A7B0876-8D83-4265-9E0F-3019FCF161F5}" destId="{A82BE7B4-C759-4967-B916-963426B77ED0}" srcOrd="5" destOrd="0" parTransId="{3C9C5A54-726B-4A5F-BEFD-F84FE0C9E972}" sibTransId="{AB4E6253-B8F7-49A5-A101-674A7EB6A2CD}"/>
    <dgm:cxn modelId="{1FD71272-FCDC-4449-A547-B8E16ED712DE}" type="presOf" srcId="{456D715E-8879-4DB2-AA59-1ADB8EC3D8F5}" destId="{16951A8D-2DB5-4B5A-AF4D-36311473CE95}" srcOrd="0" destOrd="0" presId="urn:microsoft.com/office/officeart/2008/layout/PictureAccentList"/>
    <dgm:cxn modelId="{4C2C9B7D-9927-4167-9A58-E484C47C9F2C}" type="presOf" srcId="{0A7B0876-8D83-4265-9E0F-3019FCF161F5}" destId="{296D5C9D-A81F-41CB-94E5-3DE61314DC15}" srcOrd="0" destOrd="0" presId="urn:microsoft.com/office/officeart/2008/layout/PictureAccentList"/>
    <dgm:cxn modelId="{AE027382-B92F-4B33-9550-D749D4C44EB2}" srcId="{0A7B0876-8D83-4265-9E0F-3019FCF161F5}" destId="{7BA58467-7226-4794-A697-977A8BE38B37}" srcOrd="4" destOrd="0" parTransId="{A76B96D2-DF04-4687-A862-C0FD3046FC36}" sibTransId="{01427B5F-ED29-4A95-B526-953005D20185}"/>
    <dgm:cxn modelId="{7195BE8C-0706-4D23-A2A5-82E5ED7B4FB2}" type="presOf" srcId="{77B73D2A-9719-42DC-B231-E881AC7B0636}" destId="{756B2777-767B-4F8C-A72C-F8683ECE1A0B}" srcOrd="0" destOrd="0" presId="urn:microsoft.com/office/officeart/2008/layout/PictureAccentList"/>
    <dgm:cxn modelId="{FCDA1A9A-A417-4611-A8E6-EB66574EC29F}" srcId="{0A7B0876-8D83-4265-9E0F-3019FCF161F5}" destId="{ED8D7328-D177-4AEA-B3A0-7C061790379E}" srcOrd="3" destOrd="0" parTransId="{6543A604-0658-465B-9843-43341E24E84C}" sibTransId="{ACA88CEB-9926-43D5-8D36-8C0E7A1E78C1}"/>
    <dgm:cxn modelId="{507121AA-87D8-4D9D-A518-12BC58B169B0}" type="presOf" srcId="{3D296876-B9D7-4887-9958-0F5B917F2681}" destId="{644AF383-6D74-46BF-B4D9-66C45931B20B}" srcOrd="0" destOrd="0" presId="urn:microsoft.com/office/officeart/2008/layout/PictureAccentList"/>
    <dgm:cxn modelId="{5AE34AB1-AAEA-45BC-8124-4FF47A472271}" srcId="{77B73D2A-9719-42DC-B231-E881AC7B0636}" destId="{0A7B0876-8D83-4265-9E0F-3019FCF161F5}" srcOrd="0" destOrd="0" parTransId="{E2D700B0-9570-466F-9014-2D40E9974324}" sibTransId="{722234C8-645A-40AB-B700-6C317469A37B}"/>
    <dgm:cxn modelId="{6E7A6EC2-8BDE-4771-A5AA-EEF94F6A5287}" type="presOf" srcId="{FF066CF8-9D39-46A6-88C5-17EDA74D5BDA}" destId="{3C9BD864-206F-4D99-AF4E-350E2C7F1B53}" srcOrd="0" destOrd="0" presId="urn:microsoft.com/office/officeart/2008/layout/PictureAccentList"/>
    <dgm:cxn modelId="{09F157D7-A233-4ED1-AAAE-F019A61A7B44}" type="presOf" srcId="{ED8D7328-D177-4AEA-B3A0-7C061790379E}" destId="{29133366-C005-4510-B229-2833F48EFC49}" srcOrd="0" destOrd="0" presId="urn:microsoft.com/office/officeart/2008/layout/PictureAccentList"/>
    <dgm:cxn modelId="{AF193DF0-B0AE-4AC5-B162-6462CAAFA5CB}" srcId="{0A7B0876-8D83-4265-9E0F-3019FCF161F5}" destId="{456D715E-8879-4DB2-AA59-1ADB8EC3D8F5}" srcOrd="2" destOrd="0" parTransId="{0B8F7D38-2EFC-40D7-A357-5342F6D29F6A}" sibTransId="{DD0ED695-4512-4F82-98C4-E22DA4F6E672}"/>
    <dgm:cxn modelId="{4ED10FF7-A38E-468A-9929-1155935258D7}" srcId="{0A7B0876-8D83-4265-9E0F-3019FCF161F5}" destId="{3D296876-B9D7-4887-9958-0F5B917F2681}" srcOrd="1" destOrd="0" parTransId="{07B9E195-E8E6-438D-A939-C9FE137E9F01}" sibTransId="{BFED5B93-B488-45FA-A0BA-30BDF69433EB}"/>
    <dgm:cxn modelId="{FEA6A778-CECA-4619-ACE6-40AAAFC246A3}" type="presParOf" srcId="{756B2777-767B-4F8C-A72C-F8683ECE1A0B}" destId="{DB2FE8D4-2D2B-4F46-9282-4EB24208869B}" srcOrd="0" destOrd="0" presId="urn:microsoft.com/office/officeart/2008/layout/PictureAccentList"/>
    <dgm:cxn modelId="{B058B728-E1E7-4362-B00A-2C36FACF1687}" type="presParOf" srcId="{DB2FE8D4-2D2B-4F46-9282-4EB24208869B}" destId="{7A20A84D-48FC-4419-A60C-8A5CE85FB5B9}" srcOrd="0" destOrd="0" presId="urn:microsoft.com/office/officeart/2008/layout/PictureAccentList"/>
    <dgm:cxn modelId="{91286E5F-DE70-47FF-BE11-3459E45DF190}" type="presParOf" srcId="{7A20A84D-48FC-4419-A60C-8A5CE85FB5B9}" destId="{296D5C9D-A81F-41CB-94E5-3DE61314DC15}" srcOrd="0" destOrd="0" presId="urn:microsoft.com/office/officeart/2008/layout/PictureAccentList"/>
    <dgm:cxn modelId="{B99D5C5D-9705-4FCE-817B-B386A7F4509D}" type="presParOf" srcId="{DB2FE8D4-2D2B-4F46-9282-4EB24208869B}" destId="{501AD4C3-142A-40EE-AC8D-4379600ADA88}" srcOrd="1" destOrd="0" presId="urn:microsoft.com/office/officeart/2008/layout/PictureAccentList"/>
    <dgm:cxn modelId="{2FA731F8-BF24-4763-8A21-7778E46FDEFA}" type="presParOf" srcId="{501AD4C3-142A-40EE-AC8D-4379600ADA88}" destId="{FC625CFF-51CB-42D6-8431-ABA8192F157E}" srcOrd="0" destOrd="0" presId="urn:microsoft.com/office/officeart/2008/layout/PictureAccentList"/>
    <dgm:cxn modelId="{51BBCC4E-3130-445B-BE75-B49AB1C45145}" type="presParOf" srcId="{FC625CFF-51CB-42D6-8431-ABA8192F157E}" destId="{DC29588C-F569-4BFF-9DE1-7B1DB5B0D5B5}" srcOrd="0" destOrd="0" presId="urn:microsoft.com/office/officeart/2008/layout/PictureAccentList"/>
    <dgm:cxn modelId="{56BA72A2-3661-4962-BCA3-DB3FEDDCC602}" type="presParOf" srcId="{FC625CFF-51CB-42D6-8431-ABA8192F157E}" destId="{3C9BD864-206F-4D99-AF4E-350E2C7F1B53}" srcOrd="1" destOrd="0" presId="urn:microsoft.com/office/officeart/2008/layout/PictureAccentList"/>
    <dgm:cxn modelId="{3E97831E-918B-42CB-A124-E1A5D7E9DF8B}" type="presParOf" srcId="{501AD4C3-142A-40EE-AC8D-4379600ADA88}" destId="{22BEEA00-5AF2-4BE3-ADED-48BCB8C6805C}" srcOrd="1" destOrd="0" presId="urn:microsoft.com/office/officeart/2008/layout/PictureAccentList"/>
    <dgm:cxn modelId="{10E99B19-48CD-4DDE-844A-343D24000617}" type="presParOf" srcId="{22BEEA00-5AF2-4BE3-ADED-48BCB8C6805C}" destId="{24BF0DB7-6F72-44F4-836B-60418F42AEEA}" srcOrd="0" destOrd="0" presId="urn:microsoft.com/office/officeart/2008/layout/PictureAccentList"/>
    <dgm:cxn modelId="{BE067BB8-F414-434D-AEEB-8F86E8B50997}" type="presParOf" srcId="{22BEEA00-5AF2-4BE3-ADED-48BCB8C6805C}" destId="{644AF383-6D74-46BF-B4D9-66C45931B20B}" srcOrd="1" destOrd="0" presId="urn:microsoft.com/office/officeart/2008/layout/PictureAccentList"/>
    <dgm:cxn modelId="{93B35A80-23A1-4D70-84DB-9920541FD217}" type="presParOf" srcId="{501AD4C3-142A-40EE-AC8D-4379600ADA88}" destId="{5EFE3099-75CE-4442-A1D2-66C911A54DC0}" srcOrd="2" destOrd="0" presId="urn:microsoft.com/office/officeart/2008/layout/PictureAccentList"/>
    <dgm:cxn modelId="{B4147089-FCFE-4C9A-90A9-C67752CFF565}" type="presParOf" srcId="{5EFE3099-75CE-4442-A1D2-66C911A54DC0}" destId="{5D7CD6F1-4842-4CD6-8F9E-21DF8639550A}" srcOrd="0" destOrd="0" presId="urn:microsoft.com/office/officeart/2008/layout/PictureAccentList"/>
    <dgm:cxn modelId="{95DBA554-8A0B-4BE7-9C7B-1B9A5F715937}" type="presParOf" srcId="{5EFE3099-75CE-4442-A1D2-66C911A54DC0}" destId="{16951A8D-2DB5-4B5A-AF4D-36311473CE95}" srcOrd="1" destOrd="0" presId="urn:microsoft.com/office/officeart/2008/layout/PictureAccentList"/>
    <dgm:cxn modelId="{5A37F8B6-A552-41BA-96F5-960F87E67F4F}" type="presParOf" srcId="{501AD4C3-142A-40EE-AC8D-4379600ADA88}" destId="{AFCD3620-886C-4D07-9E00-910782ACEAC7}" srcOrd="3" destOrd="0" presId="urn:microsoft.com/office/officeart/2008/layout/PictureAccentList"/>
    <dgm:cxn modelId="{F6EDD9B9-EDB9-40DD-92E8-7555403F8AF6}" type="presParOf" srcId="{AFCD3620-886C-4D07-9E00-910782ACEAC7}" destId="{3CB5321D-C65E-4BFC-AB43-5FBDC2864B01}" srcOrd="0" destOrd="0" presId="urn:microsoft.com/office/officeart/2008/layout/PictureAccentList"/>
    <dgm:cxn modelId="{81A04FC7-7FAC-44D2-8C6A-7F60F212D8A2}" type="presParOf" srcId="{AFCD3620-886C-4D07-9E00-910782ACEAC7}" destId="{29133366-C005-4510-B229-2833F48EFC49}" srcOrd="1" destOrd="0" presId="urn:microsoft.com/office/officeart/2008/layout/PictureAccentList"/>
    <dgm:cxn modelId="{97E0BD2C-647B-4A92-8E49-8425B379D17E}" type="presParOf" srcId="{501AD4C3-142A-40EE-AC8D-4379600ADA88}" destId="{B8275823-7224-4A2A-ADC4-E4E26E5C2431}" srcOrd="4" destOrd="0" presId="urn:microsoft.com/office/officeart/2008/layout/PictureAccentList"/>
    <dgm:cxn modelId="{D1633981-42D0-4D35-8358-0218B03A456E}" type="presParOf" srcId="{B8275823-7224-4A2A-ADC4-E4E26E5C2431}" destId="{FD896806-D942-4B08-8209-D21A9AEBE9E6}" srcOrd="0" destOrd="0" presId="urn:microsoft.com/office/officeart/2008/layout/PictureAccentList"/>
    <dgm:cxn modelId="{75239AD0-9164-4D98-8594-03EC65DC358D}" type="presParOf" srcId="{B8275823-7224-4A2A-ADC4-E4E26E5C2431}" destId="{5AC77096-5AA2-48D4-9889-2DA0F7B6F34D}" srcOrd="1" destOrd="0" presId="urn:microsoft.com/office/officeart/2008/layout/PictureAccentList"/>
    <dgm:cxn modelId="{AB8F9D70-F753-468B-9F36-6285F6E48F61}" type="presParOf" srcId="{501AD4C3-142A-40EE-AC8D-4379600ADA88}" destId="{EEE0F775-9957-439E-AB4E-33C4A063524F}" srcOrd="5" destOrd="0" presId="urn:microsoft.com/office/officeart/2008/layout/PictureAccentList"/>
    <dgm:cxn modelId="{6880D240-11CB-44FF-BC31-9B03F491A478}" type="presParOf" srcId="{EEE0F775-9957-439E-AB4E-33C4A063524F}" destId="{CCC1D337-FD28-4FA7-916F-3081FC622443}" srcOrd="0" destOrd="0" presId="urn:microsoft.com/office/officeart/2008/layout/PictureAccentList"/>
    <dgm:cxn modelId="{A9884034-E4C9-4205-B330-2FD6F28F39C9}" type="presParOf" srcId="{EEE0F775-9957-439E-AB4E-33C4A063524F}" destId="{5EAA79E9-494A-48D8-97D3-27FAA73D6BE5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A125BF2B-8ACA-4E5B-9454-BD44A60419C9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C2ACFBE-26E1-488A-973C-5983AAA6BE3D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management of cloud service by a single company leads to a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single point of failure </a:t>
          </a:r>
        </a:p>
      </dgm:t>
    </dgm:pt>
    <dgm:pt modelId="{98B10F3E-63FB-4A6F-A5ED-E2ACE913B34C}" type="parTrans" cxnId="{28A57E47-387F-4B32-9667-25E1F7022A21}">
      <dgm:prSet/>
      <dgm:spPr/>
      <dgm:t>
        <a:bodyPr/>
        <a:lstStyle/>
        <a:p>
          <a:endParaRPr lang="en-US"/>
        </a:p>
      </dgm:t>
    </dgm:pt>
    <dgm:pt modelId="{C03BD74D-4B4D-4E8D-B034-E4A08F05315F}" type="sibTrans" cxnId="{28A57E47-387F-4B32-9667-25E1F7022A21}">
      <dgm:prSet/>
      <dgm:spPr/>
      <dgm:t>
        <a:bodyPr/>
        <a:lstStyle/>
        <a:p>
          <a:endParaRPr lang="en-US"/>
        </a:p>
      </dgm:t>
    </dgm:pt>
    <dgm:pt modelId="{0EDFB17B-3D8F-4A83-ABB7-13FC83948A09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Even if the company has multiple data centers  located in different  geographical location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it may have common software infrastructure and accounting systems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803386E-B214-4519-95B4-FC374D70C774}" type="parTrans" cxnId="{4D90C694-D905-474D-9C46-95FBFF1C0061}">
      <dgm:prSet/>
      <dgm:spPr/>
      <dgm:t>
        <a:bodyPr/>
        <a:lstStyle/>
        <a:p>
          <a:endParaRPr lang="en-US"/>
        </a:p>
      </dgm:t>
    </dgm:pt>
    <dgm:pt modelId="{CC39B9E7-0FEA-4FAE-9B79-B54599CD1D80}" type="sibTrans" cxnId="{4D90C694-D905-474D-9C46-95FBFF1C0061}">
      <dgm:prSet/>
      <dgm:spPr/>
      <dgm:t>
        <a:bodyPr/>
        <a:lstStyle/>
        <a:p>
          <a:endParaRPr lang="en-US"/>
        </a:p>
      </dgm:t>
    </dgm:pt>
    <dgm:pt modelId="{3C397423-4270-4EA8-B189-FBDB2E370D13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Other availability obstacle is DDoS attack, which make service unavailable to intended users.</a:t>
          </a:r>
        </a:p>
      </dgm:t>
    </dgm:pt>
    <dgm:pt modelId="{41C415E0-F0C9-491B-A95D-266AAEAB9D09}" type="parTrans" cxnId="{6DEBE912-D8B4-4606-9834-3BB43332EDF2}">
      <dgm:prSet/>
      <dgm:spPr/>
      <dgm:t>
        <a:bodyPr/>
        <a:lstStyle/>
        <a:p>
          <a:endParaRPr lang="en-US"/>
        </a:p>
      </dgm:t>
    </dgm:pt>
    <dgm:pt modelId="{A6312066-2175-4C0C-814A-19180A11B891}" type="sibTrans" cxnId="{6DEBE912-D8B4-4606-9834-3BB43332EDF2}">
      <dgm:prSet/>
      <dgm:spPr/>
      <dgm:t>
        <a:bodyPr/>
        <a:lstStyle/>
        <a:p>
          <a:endParaRPr lang="en-US"/>
        </a:p>
      </dgm:t>
    </dgm:pt>
    <dgm:pt modelId="{45D6977E-9559-4BF0-B300-B8DE16EF1DDB}" type="pres">
      <dgm:prSet presAssocID="{A125BF2B-8ACA-4E5B-9454-BD44A60419C9}" presName="linear" presStyleCnt="0">
        <dgm:presLayoutVars>
          <dgm:dir/>
          <dgm:resizeHandles val="exact"/>
        </dgm:presLayoutVars>
      </dgm:prSet>
      <dgm:spPr/>
    </dgm:pt>
    <dgm:pt modelId="{B42F29A3-C218-4A5D-8A5B-4C3EAAFE7A51}" type="pres">
      <dgm:prSet presAssocID="{4C2ACFBE-26E1-488A-973C-5983AAA6BE3D}" presName="comp" presStyleCnt="0"/>
      <dgm:spPr/>
    </dgm:pt>
    <dgm:pt modelId="{E30B58A6-4C63-4C94-9005-712D7EA726DF}" type="pres">
      <dgm:prSet presAssocID="{4C2ACFBE-26E1-488A-973C-5983AAA6BE3D}" presName="box" presStyleLbl="node1" presStyleIdx="0" presStyleCnt="3"/>
      <dgm:spPr/>
    </dgm:pt>
    <dgm:pt modelId="{6BC374AE-414C-4316-88AF-BA5C40F8F3A3}" type="pres">
      <dgm:prSet presAssocID="{4C2ACFBE-26E1-488A-973C-5983AAA6BE3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5000" b="-75000"/>
          </a:stretch>
        </a:blipFill>
      </dgm:spPr>
    </dgm:pt>
    <dgm:pt modelId="{E5297351-4739-4AE9-920F-24DD62E1DBB9}" type="pres">
      <dgm:prSet presAssocID="{4C2ACFBE-26E1-488A-973C-5983AAA6BE3D}" presName="text" presStyleLbl="node1" presStyleIdx="0" presStyleCnt="3">
        <dgm:presLayoutVars>
          <dgm:bulletEnabled val="1"/>
        </dgm:presLayoutVars>
      </dgm:prSet>
      <dgm:spPr/>
    </dgm:pt>
    <dgm:pt modelId="{639CE537-70D6-4668-8855-E124ED8DB2EE}" type="pres">
      <dgm:prSet presAssocID="{C03BD74D-4B4D-4E8D-B034-E4A08F05315F}" presName="spacer" presStyleCnt="0"/>
      <dgm:spPr/>
    </dgm:pt>
    <dgm:pt modelId="{F88F231B-B317-4336-9677-AFAD2E7FBDD9}" type="pres">
      <dgm:prSet presAssocID="{0EDFB17B-3D8F-4A83-ABB7-13FC83948A09}" presName="comp" presStyleCnt="0"/>
      <dgm:spPr/>
    </dgm:pt>
    <dgm:pt modelId="{BE63545F-57AF-4F06-A232-03E6CF82F39A}" type="pres">
      <dgm:prSet presAssocID="{0EDFB17B-3D8F-4A83-ABB7-13FC83948A09}" presName="box" presStyleLbl="node1" presStyleIdx="1" presStyleCnt="3"/>
      <dgm:spPr/>
    </dgm:pt>
    <dgm:pt modelId="{641D8CA1-1420-4E37-A2AE-A4EDAF15C610}" type="pres">
      <dgm:prSet presAssocID="{0EDFB17B-3D8F-4A83-ABB7-13FC83948A09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5000" b="-75000"/>
          </a:stretch>
        </a:blipFill>
      </dgm:spPr>
    </dgm:pt>
    <dgm:pt modelId="{8A35054C-E780-486B-8CAD-FF8C065FA7A0}" type="pres">
      <dgm:prSet presAssocID="{0EDFB17B-3D8F-4A83-ABB7-13FC83948A09}" presName="text" presStyleLbl="node1" presStyleIdx="1" presStyleCnt="3">
        <dgm:presLayoutVars>
          <dgm:bulletEnabled val="1"/>
        </dgm:presLayoutVars>
      </dgm:prSet>
      <dgm:spPr/>
    </dgm:pt>
    <dgm:pt modelId="{17378ACC-56EB-46E7-9714-B8ECD1AF6302}" type="pres">
      <dgm:prSet presAssocID="{CC39B9E7-0FEA-4FAE-9B79-B54599CD1D80}" presName="spacer" presStyleCnt="0"/>
      <dgm:spPr/>
    </dgm:pt>
    <dgm:pt modelId="{2675BB97-EDCC-44E3-822A-CD659F6F1202}" type="pres">
      <dgm:prSet presAssocID="{3C397423-4270-4EA8-B189-FBDB2E370D13}" presName="comp" presStyleCnt="0"/>
      <dgm:spPr/>
    </dgm:pt>
    <dgm:pt modelId="{38D5EF87-2B4A-4ABD-86F7-A564982B85BD}" type="pres">
      <dgm:prSet presAssocID="{3C397423-4270-4EA8-B189-FBDB2E370D13}" presName="box" presStyleLbl="node1" presStyleIdx="2" presStyleCnt="3"/>
      <dgm:spPr/>
    </dgm:pt>
    <dgm:pt modelId="{EC097E67-4846-432F-A965-6CCABF935520}" type="pres">
      <dgm:prSet presAssocID="{3C397423-4270-4EA8-B189-FBDB2E370D13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5000" b="-75000"/>
          </a:stretch>
        </a:blipFill>
      </dgm:spPr>
    </dgm:pt>
    <dgm:pt modelId="{0F0A219C-CD46-4A65-9FA4-AE8D0395B473}" type="pres">
      <dgm:prSet presAssocID="{3C397423-4270-4EA8-B189-FBDB2E370D13}" presName="text" presStyleLbl="node1" presStyleIdx="2" presStyleCnt="3">
        <dgm:presLayoutVars>
          <dgm:bulletEnabled val="1"/>
        </dgm:presLayoutVars>
      </dgm:prSet>
      <dgm:spPr/>
    </dgm:pt>
  </dgm:ptLst>
  <dgm:cxnLst>
    <dgm:cxn modelId="{6DEBE912-D8B4-4606-9834-3BB43332EDF2}" srcId="{A125BF2B-8ACA-4E5B-9454-BD44A60419C9}" destId="{3C397423-4270-4EA8-B189-FBDB2E370D13}" srcOrd="2" destOrd="0" parTransId="{41C415E0-F0C9-491B-A95D-266AAEAB9D09}" sibTransId="{A6312066-2175-4C0C-814A-19180A11B891}"/>
    <dgm:cxn modelId="{BA62AF27-6C7D-493B-9B1A-B287CFDD2875}" type="presOf" srcId="{4C2ACFBE-26E1-488A-973C-5983AAA6BE3D}" destId="{E30B58A6-4C63-4C94-9005-712D7EA726DF}" srcOrd="0" destOrd="0" presId="urn:microsoft.com/office/officeart/2005/8/layout/vList4"/>
    <dgm:cxn modelId="{B185D25B-F694-4E12-9134-E366DAFC5125}" type="presOf" srcId="{3C397423-4270-4EA8-B189-FBDB2E370D13}" destId="{38D5EF87-2B4A-4ABD-86F7-A564982B85BD}" srcOrd="0" destOrd="0" presId="urn:microsoft.com/office/officeart/2005/8/layout/vList4"/>
    <dgm:cxn modelId="{28A57E47-387F-4B32-9667-25E1F7022A21}" srcId="{A125BF2B-8ACA-4E5B-9454-BD44A60419C9}" destId="{4C2ACFBE-26E1-488A-973C-5983AAA6BE3D}" srcOrd="0" destOrd="0" parTransId="{98B10F3E-63FB-4A6F-A5ED-E2ACE913B34C}" sibTransId="{C03BD74D-4B4D-4E8D-B034-E4A08F05315F}"/>
    <dgm:cxn modelId="{7CF44F68-7C78-4905-A307-43AAAA84D1FD}" type="presOf" srcId="{0EDFB17B-3D8F-4A83-ABB7-13FC83948A09}" destId="{BE63545F-57AF-4F06-A232-03E6CF82F39A}" srcOrd="0" destOrd="0" presId="urn:microsoft.com/office/officeart/2005/8/layout/vList4"/>
    <dgm:cxn modelId="{4D90C694-D905-474D-9C46-95FBFF1C0061}" srcId="{A125BF2B-8ACA-4E5B-9454-BD44A60419C9}" destId="{0EDFB17B-3D8F-4A83-ABB7-13FC83948A09}" srcOrd="1" destOrd="0" parTransId="{2803386E-B214-4519-95B4-FC374D70C774}" sibTransId="{CC39B9E7-0FEA-4FAE-9B79-B54599CD1D80}"/>
    <dgm:cxn modelId="{B08582BB-763D-487D-9CA9-769339994D1B}" type="presOf" srcId="{4C2ACFBE-26E1-488A-973C-5983AAA6BE3D}" destId="{E5297351-4739-4AE9-920F-24DD62E1DBB9}" srcOrd="1" destOrd="0" presId="urn:microsoft.com/office/officeart/2005/8/layout/vList4"/>
    <dgm:cxn modelId="{B6CFE3BB-751B-46E4-89FB-211DBED528DD}" type="presOf" srcId="{3C397423-4270-4EA8-B189-FBDB2E370D13}" destId="{0F0A219C-CD46-4A65-9FA4-AE8D0395B473}" srcOrd="1" destOrd="0" presId="urn:microsoft.com/office/officeart/2005/8/layout/vList4"/>
    <dgm:cxn modelId="{E87B63D7-E592-4298-A367-8F45E1A784C8}" type="presOf" srcId="{A125BF2B-8ACA-4E5B-9454-BD44A60419C9}" destId="{45D6977E-9559-4BF0-B300-B8DE16EF1DDB}" srcOrd="0" destOrd="0" presId="urn:microsoft.com/office/officeart/2005/8/layout/vList4"/>
    <dgm:cxn modelId="{E864BCDC-A74B-4A6B-BD77-2032A7741D8C}" type="presOf" srcId="{0EDFB17B-3D8F-4A83-ABB7-13FC83948A09}" destId="{8A35054C-E780-486B-8CAD-FF8C065FA7A0}" srcOrd="1" destOrd="0" presId="urn:microsoft.com/office/officeart/2005/8/layout/vList4"/>
    <dgm:cxn modelId="{F7FDE7FF-C417-44F6-B573-34C78A49AADF}" type="presParOf" srcId="{45D6977E-9559-4BF0-B300-B8DE16EF1DDB}" destId="{B42F29A3-C218-4A5D-8A5B-4C3EAAFE7A51}" srcOrd="0" destOrd="0" presId="urn:microsoft.com/office/officeart/2005/8/layout/vList4"/>
    <dgm:cxn modelId="{A8BDA6A4-5108-4F31-A248-8CFFA0898750}" type="presParOf" srcId="{B42F29A3-C218-4A5D-8A5B-4C3EAAFE7A51}" destId="{E30B58A6-4C63-4C94-9005-712D7EA726DF}" srcOrd="0" destOrd="0" presId="urn:microsoft.com/office/officeart/2005/8/layout/vList4"/>
    <dgm:cxn modelId="{691A3A70-426C-4E35-BED4-6E6ED272D108}" type="presParOf" srcId="{B42F29A3-C218-4A5D-8A5B-4C3EAAFE7A51}" destId="{6BC374AE-414C-4316-88AF-BA5C40F8F3A3}" srcOrd="1" destOrd="0" presId="urn:microsoft.com/office/officeart/2005/8/layout/vList4"/>
    <dgm:cxn modelId="{814F33EF-2A17-4745-A1E9-63BA09F697A9}" type="presParOf" srcId="{B42F29A3-C218-4A5D-8A5B-4C3EAAFE7A51}" destId="{E5297351-4739-4AE9-920F-24DD62E1DBB9}" srcOrd="2" destOrd="0" presId="urn:microsoft.com/office/officeart/2005/8/layout/vList4"/>
    <dgm:cxn modelId="{7816A2B9-9C3D-44D6-BFBC-EF9B50094F18}" type="presParOf" srcId="{45D6977E-9559-4BF0-B300-B8DE16EF1DDB}" destId="{639CE537-70D6-4668-8855-E124ED8DB2EE}" srcOrd="1" destOrd="0" presId="urn:microsoft.com/office/officeart/2005/8/layout/vList4"/>
    <dgm:cxn modelId="{49FA7052-3A2B-4BE5-91B1-A1C9697E952A}" type="presParOf" srcId="{45D6977E-9559-4BF0-B300-B8DE16EF1DDB}" destId="{F88F231B-B317-4336-9677-AFAD2E7FBDD9}" srcOrd="2" destOrd="0" presId="urn:microsoft.com/office/officeart/2005/8/layout/vList4"/>
    <dgm:cxn modelId="{308432CC-4AF9-45C5-BCD9-A6AE50EDD697}" type="presParOf" srcId="{F88F231B-B317-4336-9677-AFAD2E7FBDD9}" destId="{BE63545F-57AF-4F06-A232-03E6CF82F39A}" srcOrd="0" destOrd="0" presId="urn:microsoft.com/office/officeart/2005/8/layout/vList4"/>
    <dgm:cxn modelId="{AD04C71C-487C-434B-A851-65D46E928E75}" type="presParOf" srcId="{F88F231B-B317-4336-9677-AFAD2E7FBDD9}" destId="{641D8CA1-1420-4E37-A2AE-A4EDAF15C610}" srcOrd="1" destOrd="0" presId="urn:microsoft.com/office/officeart/2005/8/layout/vList4"/>
    <dgm:cxn modelId="{1C678A24-B66D-41DF-8420-DDAE15CE266F}" type="presParOf" srcId="{F88F231B-B317-4336-9677-AFAD2E7FBDD9}" destId="{8A35054C-E780-486B-8CAD-FF8C065FA7A0}" srcOrd="2" destOrd="0" presId="urn:microsoft.com/office/officeart/2005/8/layout/vList4"/>
    <dgm:cxn modelId="{CE288A01-7CFD-463A-8991-DEEBBC2BFDCE}" type="presParOf" srcId="{45D6977E-9559-4BF0-B300-B8DE16EF1DDB}" destId="{17378ACC-56EB-46E7-9714-B8ECD1AF6302}" srcOrd="3" destOrd="0" presId="urn:microsoft.com/office/officeart/2005/8/layout/vList4"/>
    <dgm:cxn modelId="{D82ED3BE-28FE-42C9-A4E7-E1D06277847A}" type="presParOf" srcId="{45D6977E-9559-4BF0-B300-B8DE16EF1DDB}" destId="{2675BB97-EDCC-44E3-822A-CD659F6F1202}" srcOrd="4" destOrd="0" presId="urn:microsoft.com/office/officeart/2005/8/layout/vList4"/>
    <dgm:cxn modelId="{9ED3AD98-7011-4182-A01F-3BA279FEEED9}" type="presParOf" srcId="{2675BB97-EDCC-44E3-822A-CD659F6F1202}" destId="{38D5EF87-2B4A-4ABD-86F7-A564982B85BD}" srcOrd="0" destOrd="0" presId="urn:microsoft.com/office/officeart/2005/8/layout/vList4"/>
    <dgm:cxn modelId="{929B6C69-5E98-4E20-BA8B-CA4AA07307B1}" type="presParOf" srcId="{2675BB97-EDCC-44E3-822A-CD659F6F1202}" destId="{EC097E67-4846-432F-A965-6CCABF935520}" srcOrd="1" destOrd="0" presId="urn:microsoft.com/office/officeart/2005/8/layout/vList4"/>
    <dgm:cxn modelId="{D81289ED-87EB-4A37-B48C-E186B6B2FF2D}" type="presParOf" srcId="{2675BB97-EDCC-44E3-822A-CD659F6F1202}" destId="{0F0A219C-CD46-4A65-9FA4-AE8D0395B473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9AA6EDA-B199-4E0A-BC41-515D71A017F6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45E631A-90B2-4B45-AA1E-213B1FE793D3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stacks have easily collaboration between different cloud platforms, but the APIs are still controlled by individual companies.</a:t>
          </a:r>
        </a:p>
      </dgm:t>
    </dgm:pt>
    <dgm:pt modelId="{DED96FC4-AF39-4C68-B8A6-CBD17C8CA447}" type="parTrans" cxnId="{2A4D10C2-97EA-478B-A116-A2DB2DD427FE}">
      <dgm:prSet/>
      <dgm:spPr/>
      <dgm:t>
        <a:bodyPr/>
        <a:lstStyle/>
        <a:p>
          <a:endParaRPr lang="en-US"/>
        </a:p>
      </dgm:t>
    </dgm:pt>
    <dgm:pt modelId="{2CB42037-B58A-4025-A3BF-EF206BBDD52C}" type="sibTrans" cxnId="{2A4D10C2-97EA-478B-A116-A2DB2DD427FE}">
      <dgm:prSet/>
      <dgm:spPr/>
      <dgm:t>
        <a:bodyPr/>
        <a:lstStyle/>
        <a:p>
          <a:endParaRPr lang="en-US"/>
        </a:p>
      </dgm:t>
    </dgm:pt>
    <dgm:pt modelId="{69878A5B-162E-43C5-81A4-DA16F33FEF4E}">
      <dgm:prSet custT="1"/>
      <dgm:spPr/>
      <dgm:t>
        <a:bodyPr/>
        <a:lstStyle/>
        <a:p>
          <a:pPr algn="just">
            <a:buNone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solution is to 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standardize APIs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09796967-E837-4D30-8C12-307776B0139B}" type="parTrans" cxnId="{07A49662-311E-4DA7-B4C3-45CEA9377D90}">
      <dgm:prSet/>
      <dgm:spPr/>
      <dgm:t>
        <a:bodyPr/>
        <a:lstStyle/>
        <a:p>
          <a:endParaRPr lang="en-US"/>
        </a:p>
      </dgm:t>
    </dgm:pt>
    <dgm:pt modelId="{23A1BE78-0320-48DC-BFB5-32EBFEBE2437}" type="sibTrans" cxnId="{07A49662-311E-4DA7-B4C3-45CEA9377D90}">
      <dgm:prSet/>
      <dgm:spPr/>
      <dgm:t>
        <a:bodyPr/>
        <a:lstStyle/>
        <a:p>
          <a:endParaRPr lang="en-US"/>
        </a:p>
      </dgm:t>
    </dgm:pt>
    <dgm:pt modelId="{7B4D20B4-9058-4DE8-A6E3-E16FC1D1EF9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Creates a new way to use the same software infrastructure in both public and private clouds.</a:t>
          </a:r>
        </a:p>
      </dgm:t>
    </dgm:pt>
    <dgm:pt modelId="{28CB72F7-2361-4557-B002-B30BB0BD6DD2}" type="sibTrans" cxnId="{B03C7591-7E8B-4061-BA46-A75F99838BF7}">
      <dgm:prSet/>
      <dgm:spPr/>
      <dgm:t>
        <a:bodyPr/>
        <a:lstStyle/>
        <a:p>
          <a:endParaRPr lang="en-US"/>
        </a:p>
      </dgm:t>
    </dgm:pt>
    <dgm:pt modelId="{21B0DE09-132E-40D0-91F5-FA1FAD049442}" type="parTrans" cxnId="{B03C7591-7E8B-4061-BA46-A75F99838BF7}">
      <dgm:prSet/>
      <dgm:spPr/>
      <dgm:t>
        <a:bodyPr/>
        <a:lstStyle/>
        <a:p>
          <a:endParaRPr lang="en-US"/>
        </a:p>
      </dgm:t>
    </dgm:pt>
    <dgm:pt modelId="{978A8FF6-4E9D-4A78-BC1A-FA5A1759B7D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Allow for "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Surge computing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,"</a:t>
          </a:r>
        </a:p>
      </dgm:t>
    </dgm:pt>
    <dgm:pt modelId="{FBB2CC65-E13E-40FB-8DB9-D151221F442C}" type="sibTrans" cxnId="{9BA01010-0199-438A-8764-8792656EA778}">
      <dgm:prSet/>
      <dgm:spPr/>
      <dgm:t>
        <a:bodyPr/>
        <a:lstStyle/>
        <a:p>
          <a:endParaRPr lang="en-US"/>
        </a:p>
      </dgm:t>
    </dgm:pt>
    <dgm:pt modelId="{FABF0474-7864-4F9E-960B-99978C4A7A2A}" type="parTrans" cxnId="{9BA01010-0199-438A-8764-8792656EA778}">
      <dgm:prSet/>
      <dgm:spPr/>
      <dgm:t>
        <a:bodyPr/>
        <a:lstStyle/>
        <a:p>
          <a:endParaRPr lang="en-US"/>
        </a:p>
      </dgm:t>
    </dgm:pt>
    <dgm:pt modelId="{6FECA1EA-8367-4DDD-B812-B90D40CDD7ED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Prevent losing all data if a single company fails.</a:t>
          </a:r>
        </a:p>
      </dgm:t>
    </dgm:pt>
    <dgm:pt modelId="{5F04CC62-2529-4E77-94B8-CBA9F2569DB0}" type="sibTrans" cxnId="{3A293E3A-291F-480D-9D0F-9C4624F8257A}">
      <dgm:prSet/>
      <dgm:spPr/>
      <dgm:t>
        <a:bodyPr/>
        <a:lstStyle/>
        <a:p>
          <a:endParaRPr lang="en-US"/>
        </a:p>
      </dgm:t>
    </dgm:pt>
    <dgm:pt modelId="{759414C2-794B-4FEE-902D-AC18D6ACB636}" type="parTrans" cxnId="{3A293E3A-291F-480D-9D0F-9C4624F8257A}">
      <dgm:prSet/>
      <dgm:spPr/>
      <dgm:t>
        <a:bodyPr/>
        <a:lstStyle/>
        <a:p>
          <a:endParaRPr lang="en-US"/>
        </a:p>
      </dgm:t>
    </dgm:pt>
    <dgm:pt modelId="{BFEEBC92-9E45-4C51-9E80-5E68C62079EE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Surge computing?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F16D39-49A4-44F4-92A9-991411243B2C}" type="parTrans" cxnId="{87D4C3AF-AE37-4C03-B871-D0234434C42B}">
      <dgm:prSet/>
      <dgm:spPr/>
      <dgm:t>
        <a:bodyPr/>
        <a:lstStyle/>
        <a:p>
          <a:endParaRPr lang="en-US"/>
        </a:p>
      </dgm:t>
    </dgm:pt>
    <dgm:pt modelId="{55E0DDE0-8758-4D2E-979B-36DEC063AA26}" type="sibTrans" cxnId="{87D4C3AF-AE37-4C03-B871-D0234434C42B}">
      <dgm:prSet/>
      <dgm:spPr/>
      <dgm:t>
        <a:bodyPr/>
        <a:lstStyle/>
        <a:p>
          <a:endParaRPr lang="en-US"/>
        </a:p>
      </dgm:t>
    </dgm:pt>
    <dgm:pt modelId="{7DAD13C3-7DE5-4E90-90ED-21ADDFBE0AA3}">
      <dgm:prSet custT="1"/>
      <dgm:spPr/>
      <dgm:t>
        <a:bodyPr/>
        <a:lstStyle/>
        <a:p>
          <a:pPr algn="just">
            <a:buFont typeface="Times New Roman" panose="02020603050405020304" pitchFamily="18" charset="0"/>
            <a:buChar char="—"/>
          </a:pP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public cloud handles extra tasks that can't be easily managed in a private cloud's data center.</a:t>
          </a:r>
        </a:p>
      </dgm:t>
    </dgm:pt>
    <dgm:pt modelId="{1ED7DBF6-FC6C-4178-92B1-5AD9406B58BE}" type="parTrans" cxnId="{0A13BE57-DE19-4E63-89B7-8DD728586EBA}">
      <dgm:prSet/>
      <dgm:spPr/>
      <dgm:t>
        <a:bodyPr/>
        <a:lstStyle/>
        <a:p>
          <a:endParaRPr lang="en-US"/>
        </a:p>
      </dgm:t>
    </dgm:pt>
    <dgm:pt modelId="{FF74F422-CA4A-4A34-A676-CEE772C0F32B}" type="sibTrans" cxnId="{0A13BE57-DE19-4E63-89B7-8DD728586EBA}">
      <dgm:prSet/>
      <dgm:spPr/>
      <dgm:t>
        <a:bodyPr/>
        <a:lstStyle/>
        <a:p>
          <a:endParaRPr lang="en-US"/>
        </a:p>
      </dgm:t>
    </dgm:pt>
    <dgm:pt modelId="{6CD1C892-4860-4E8B-A0C6-5B0701514B26}" type="pres">
      <dgm:prSet presAssocID="{19AA6EDA-B199-4E0A-BC41-515D71A017F6}" presName="linear" presStyleCnt="0">
        <dgm:presLayoutVars>
          <dgm:dir/>
          <dgm:resizeHandles val="exact"/>
        </dgm:presLayoutVars>
      </dgm:prSet>
      <dgm:spPr/>
    </dgm:pt>
    <dgm:pt modelId="{1A9B6426-EEA2-44BC-8A56-C8516C4A58B2}" type="pres">
      <dgm:prSet presAssocID="{145E631A-90B2-4B45-AA1E-213B1FE793D3}" presName="comp" presStyleCnt="0"/>
      <dgm:spPr/>
    </dgm:pt>
    <dgm:pt modelId="{41C9418D-F3E3-4C0B-A4ED-E671D88B1682}" type="pres">
      <dgm:prSet presAssocID="{145E631A-90B2-4B45-AA1E-213B1FE793D3}" presName="box" presStyleLbl="node1" presStyleIdx="0" presStyleCnt="2" custScaleY="49210"/>
      <dgm:spPr/>
    </dgm:pt>
    <dgm:pt modelId="{7E6C55F1-25A1-497C-9B30-62E644340053}" type="pres">
      <dgm:prSet presAssocID="{145E631A-90B2-4B45-AA1E-213B1FE793D3}" presName="img" presStyleLbl="fgImgPlace1" presStyleIdx="0" presStyleCnt="2" custScaleX="46525" custScaleY="311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B2DA520B-987A-4C7E-9A72-2DB15548A7A9}" type="pres">
      <dgm:prSet presAssocID="{145E631A-90B2-4B45-AA1E-213B1FE793D3}" presName="text" presStyleLbl="node1" presStyleIdx="0" presStyleCnt="2">
        <dgm:presLayoutVars>
          <dgm:bulletEnabled val="1"/>
        </dgm:presLayoutVars>
      </dgm:prSet>
      <dgm:spPr/>
    </dgm:pt>
    <dgm:pt modelId="{B6F414C4-6B18-4B16-BCC7-53DC84ADD8F6}" type="pres">
      <dgm:prSet presAssocID="{2CB42037-B58A-4025-A3BF-EF206BBDD52C}" presName="spacer" presStyleCnt="0"/>
      <dgm:spPr/>
    </dgm:pt>
    <dgm:pt modelId="{78100DB6-D673-47D4-B37C-36671855E4D4}" type="pres">
      <dgm:prSet presAssocID="{69878A5B-162E-43C5-81A4-DA16F33FEF4E}" presName="comp" presStyleCnt="0"/>
      <dgm:spPr/>
    </dgm:pt>
    <dgm:pt modelId="{7AE72093-8B4E-47A0-8DDB-CBCD663D3EB0}" type="pres">
      <dgm:prSet presAssocID="{69878A5B-162E-43C5-81A4-DA16F33FEF4E}" presName="box" presStyleLbl="node1" presStyleIdx="1" presStyleCnt="2" custScaleY="186910" custLinFactNeighborX="0" custLinFactNeighborY="-9957"/>
      <dgm:spPr/>
    </dgm:pt>
    <dgm:pt modelId="{CAB7FCDF-57EB-4A78-913B-BB7357264903}" type="pres">
      <dgm:prSet presAssocID="{69878A5B-162E-43C5-81A4-DA16F33FEF4E}" presName="img" presStyleLbl="fgImgPlace1" presStyleIdx="1" presStyleCnt="2" custScaleX="44495" custScaleY="28748" custLinFactNeighborX="-806" custLinFactNeighborY="-300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8D90FADF-C24B-4C39-8C94-CADA4EBC3568}" type="pres">
      <dgm:prSet presAssocID="{69878A5B-162E-43C5-81A4-DA16F33FEF4E}" presName="text" presStyleLbl="node1" presStyleIdx="1" presStyleCnt="2">
        <dgm:presLayoutVars>
          <dgm:bulletEnabled val="1"/>
        </dgm:presLayoutVars>
      </dgm:prSet>
      <dgm:spPr/>
    </dgm:pt>
  </dgm:ptLst>
  <dgm:cxnLst>
    <dgm:cxn modelId="{F941D205-269D-4BAB-B309-56AB3D6485D3}" type="presOf" srcId="{BFEEBC92-9E45-4C51-9E80-5E68C62079EE}" destId="{8D90FADF-C24B-4C39-8C94-CADA4EBC3568}" srcOrd="1" destOrd="4" presId="urn:microsoft.com/office/officeart/2005/8/layout/vList4"/>
    <dgm:cxn modelId="{9BA01010-0199-438A-8764-8792656EA778}" srcId="{69878A5B-162E-43C5-81A4-DA16F33FEF4E}" destId="{978A8FF6-4E9D-4A78-BC1A-FA5A1759B7D2}" srcOrd="2" destOrd="0" parTransId="{FABF0474-7864-4F9E-960B-99978C4A7A2A}" sibTransId="{FBB2CC65-E13E-40FB-8DB9-D151221F442C}"/>
    <dgm:cxn modelId="{CE600B25-102C-45EC-8890-E4048AE25D8E}" type="presOf" srcId="{69878A5B-162E-43C5-81A4-DA16F33FEF4E}" destId="{8D90FADF-C24B-4C39-8C94-CADA4EBC3568}" srcOrd="1" destOrd="0" presId="urn:microsoft.com/office/officeart/2005/8/layout/vList4"/>
    <dgm:cxn modelId="{F967052C-9B19-4437-B000-4D56109BB34C}" type="presOf" srcId="{7B4D20B4-9058-4DE8-A6E3-E16FC1D1EF92}" destId="{7AE72093-8B4E-47A0-8DDB-CBCD663D3EB0}" srcOrd="0" destOrd="2" presId="urn:microsoft.com/office/officeart/2005/8/layout/vList4"/>
    <dgm:cxn modelId="{3A293E3A-291F-480D-9D0F-9C4624F8257A}" srcId="{69878A5B-162E-43C5-81A4-DA16F33FEF4E}" destId="{6FECA1EA-8367-4DDD-B812-B90D40CDD7ED}" srcOrd="0" destOrd="0" parTransId="{759414C2-794B-4FEE-902D-AC18D6ACB636}" sibTransId="{5F04CC62-2529-4E77-94B8-CBA9F2569DB0}"/>
    <dgm:cxn modelId="{07A49662-311E-4DA7-B4C3-45CEA9377D90}" srcId="{19AA6EDA-B199-4E0A-BC41-515D71A017F6}" destId="{69878A5B-162E-43C5-81A4-DA16F33FEF4E}" srcOrd="1" destOrd="0" parTransId="{09796967-E837-4D30-8C12-307776B0139B}" sibTransId="{23A1BE78-0320-48DC-BFB5-32EBFEBE2437}"/>
    <dgm:cxn modelId="{FB1F9C43-F36D-4BFA-83BF-3340DE17B423}" type="presOf" srcId="{7B4D20B4-9058-4DE8-A6E3-E16FC1D1EF92}" destId="{8D90FADF-C24B-4C39-8C94-CADA4EBC3568}" srcOrd="1" destOrd="2" presId="urn:microsoft.com/office/officeart/2005/8/layout/vList4"/>
    <dgm:cxn modelId="{C3580844-1858-4D71-8F43-CC8B8FB1982B}" type="presOf" srcId="{6FECA1EA-8367-4DDD-B812-B90D40CDD7ED}" destId="{8D90FADF-C24B-4C39-8C94-CADA4EBC3568}" srcOrd="1" destOrd="1" presId="urn:microsoft.com/office/officeart/2005/8/layout/vList4"/>
    <dgm:cxn modelId="{C6D64247-C9D8-467D-BA5B-31BE463700FB}" type="presOf" srcId="{7DAD13C3-7DE5-4E90-90ED-21ADDFBE0AA3}" destId="{7AE72093-8B4E-47A0-8DDB-CBCD663D3EB0}" srcOrd="0" destOrd="5" presId="urn:microsoft.com/office/officeart/2005/8/layout/vList4"/>
    <dgm:cxn modelId="{533BCF67-F66A-4666-A550-86569F1D9E3F}" type="presOf" srcId="{145E631A-90B2-4B45-AA1E-213B1FE793D3}" destId="{41C9418D-F3E3-4C0B-A4ED-E671D88B1682}" srcOrd="0" destOrd="0" presId="urn:microsoft.com/office/officeart/2005/8/layout/vList4"/>
    <dgm:cxn modelId="{5F90A749-EFEF-4088-8EFF-DBD5BAAD171A}" type="presOf" srcId="{BFEEBC92-9E45-4C51-9E80-5E68C62079EE}" destId="{7AE72093-8B4E-47A0-8DDB-CBCD663D3EB0}" srcOrd="0" destOrd="4" presId="urn:microsoft.com/office/officeart/2005/8/layout/vList4"/>
    <dgm:cxn modelId="{A924CE49-31E3-41F3-BF12-4B4AF22CFC4F}" type="presOf" srcId="{145E631A-90B2-4B45-AA1E-213B1FE793D3}" destId="{B2DA520B-987A-4C7E-9A72-2DB15548A7A9}" srcOrd="1" destOrd="0" presId="urn:microsoft.com/office/officeart/2005/8/layout/vList4"/>
    <dgm:cxn modelId="{671E2E51-47E8-48B2-AF80-989117C3045C}" type="presOf" srcId="{6FECA1EA-8367-4DDD-B812-B90D40CDD7ED}" destId="{7AE72093-8B4E-47A0-8DDB-CBCD663D3EB0}" srcOrd="0" destOrd="1" presId="urn:microsoft.com/office/officeart/2005/8/layout/vList4"/>
    <dgm:cxn modelId="{7E12AC52-4CD4-459E-B603-8AF7923DFD14}" type="presOf" srcId="{19AA6EDA-B199-4E0A-BC41-515D71A017F6}" destId="{6CD1C892-4860-4E8B-A0C6-5B0701514B26}" srcOrd="0" destOrd="0" presId="urn:microsoft.com/office/officeart/2005/8/layout/vList4"/>
    <dgm:cxn modelId="{0A13BE57-DE19-4E63-89B7-8DD728586EBA}" srcId="{BFEEBC92-9E45-4C51-9E80-5E68C62079EE}" destId="{7DAD13C3-7DE5-4E90-90ED-21ADDFBE0AA3}" srcOrd="0" destOrd="0" parTransId="{1ED7DBF6-FC6C-4178-92B1-5AD9406B58BE}" sibTransId="{FF74F422-CA4A-4A34-A676-CEE772C0F32B}"/>
    <dgm:cxn modelId="{E14ACE7A-39E5-4015-BF61-E26E44201FE7}" type="presOf" srcId="{69878A5B-162E-43C5-81A4-DA16F33FEF4E}" destId="{7AE72093-8B4E-47A0-8DDB-CBCD663D3EB0}" srcOrd="0" destOrd="0" presId="urn:microsoft.com/office/officeart/2005/8/layout/vList4"/>
    <dgm:cxn modelId="{B03C7591-7E8B-4061-BA46-A75F99838BF7}" srcId="{69878A5B-162E-43C5-81A4-DA16F33FEF4E}" destId="{7B4D20B4-9058-4DE8-A6E3-E16FC1D1EF92}" srcOrd="1" destOrd="0" parTransId="{21B0DE09-132E-40D0-91F5-FA1FAD049442}" sibTransId="{28CB72F7-2361-4557-B002-B30BB0BD6DD2}"/>
    <dgm:cxn modelId="{B4EA16A5-E5BD-4048-A5F1-1455DD5967B0}" type="presOf" srcId="{978A8FF6-4E9D-4A78-BC1A-FA5A1759B7D2}" destId="{8D90FADF-C24B-4C39-8C94-CADA4EBC3568}" srcOrd="1" destOrd="3" presId="urn:microsoft.com/office/officeart/2005/8/layout/vList4"/>
    <dgm:cxn modelId="{0805A5A9-39DD-4C96-9ED7-2E92686D1109}" type="presOf" srcId="{7DAD13C3-7DE5-4E90-90ED-21ADDFBE0AA3}" destId="{8D90FADF-C24B-4C39-8C94-CADA4EBC3568}" srcOrd="1" destOrd="5" presId="urn:microsoft.com/office/officeart/2005/8/layout/vList4"/>
    <dgm:cxn modelId="{270A0FAA-097C-40F7-A4F0-FDFE998050FB}" type="presOf" srcId="{978A8FF6-4E9D-4A78-BC1A-FA5A1759B7D2}" destId="{7AE72093-8B4E-47A0-8DDB-CBCD663D3EB0}" srcOrd="0" destOrd="3" presId="urn:microsoft.com/office/officeart/2005/8/layout/vList4"/>
    <dgm:cxn modelId="{87D4C3AF-AE37-4C03-B871-D0234434C42B}" srcId="{69878A5B-162E-43C5-81A4-DA16F33FEF4E}" destId="{BFEEBC92-9E45-4C51-9E80-5E68C62079EE}" srcOrd="3" destOrd="0" parTransId="{ABF16D39-49A4-44F4-92A9-991411243B2C}" sibTransId="{55E0DDE0-8758-4D2E-979B-36DEC063AA26}"/>
    <dgm:cxn modelId="{2A4D10C2-97EA-478B-A116-A2DB2DD427FE}" srcId="{19AA6EDA-B199-4E0A-BC41-515D71A017F6}" destId="{145E631A-90B2-4B45-AA1E-213B1FE793D3}" srcOrd="0" destOrd="0" parTransId="{DED96FC4-AF39-4C68-B8A6-CBD17C8CA447}" sibTransId="{2CB42037-B58A-4025-A3BF-EF206BBDD52C}"/>
    <dgm:cxn modelId="{F1C31A87-7DC3-4541-B39F-EE9F140EAD1F}" type="presParOf" srcId="{6CD1C892-4860-4E8B-A0C6-5B0701514B26}" destId="{1A9B6426-EEA2-44BC-8A56-C8516C4A58B2}" srcOrd="0" destOrd="0" presId="urn:microsoft.com/office/officeart/2005/8/layout/vList4"/>
    <dgm:cxn modelId="{EB7F2D4D-942A-44A9-93E2-1A5BCFCD2FE7}" type="presParOf" srcId="{1A9B6426-EEA2-44BC-8A56-C8516C4A58B2}" destId="{41C9418D-F3E3-4C0B-A4ED-E671D88B1682}" srcOrd="0" destOrd="0" presId="urn:microsoft.com/office/officeart/2005/8/layout/vList4"/>
    <dgm:cxn modelId="{D0007F06-0171-4E90-8BFF-132675337D7B}" type="presParOf" srcId="{1A9B6426-EEA2-44BC-8A56-C8516C4A58B2}" destId="{7E6C55F1-25A1-497C-9B30-62E644340053}" srcOrd="1" destOrd="0" presId="urn:microsoft.com/office/officeart/2005/8/layout/vList4"/>
    <dgm:cxn modelId="{3B496C2F-B3C7-4C96-8E89-0B26598A6429}" type="presParOf" srcId="{1A9B6426-EEA2-44BC-8A56-C8516C4A58B2}" destId="{B2DA520B-987A-4C7E-9A72-2DB15548A7A9}" srcOrd="2" destOrd="0" presId="urn:microsoft.com/office/officeart/2005/8/layout/vList4"/>
    <dgm:cxn modelId="{CD249877-010B-4FC9-AB76-893FFE770317}" type="presParOf" srcId="{6CD1C892-4860-4E8B-A0C6-5B0701514B26}" destId="{B6F414C4-6B18-4B16-BCC7-53DC84ADD8F6}" srcOrd="1" destOrd="0" presId="urn:microsoft.com/office/officeart/2005/8/layout/vList4"/>
    <dgm:cxn modelId="{4FFC0F3F-AF0D-4C78-825A-361F5671D059}" type="presParOf" srcId="{6CD1C892-4860-4E8B-A0C6-5B0701514B26}" destId="{78100DB6-D673-47D4-B37C-36671855E4D4}" srcOrd="2" destOrd="0" presId="urn:microsoft.com/office/officeart/2005/8/layout/vList4"/>
    <dgm:cxn modelId="{5D797768-42A3-43AC-9B8A-44ACE4A4E266}" type="presParOf" srcId="{78100DB6-D673-47D4-B37C-36671855E4D4}" destId="{7AE72093-8B4E-47A0-8DDB-CBCD663D3EB0}" srcOrd="0" destOrd="0" presId="urn:microsoft.com/office/officeart/2005/8/layout/vList4"/>
    <dgm:cxn modelId="{C743E1BD-B10C-494C-9B97-B82603CA7F51}" type="presParOf" srcId="{78100DB6-D673-47D4-B37C-36671855E4D4}" destId="{CAB7FCDF-57EB-4A78-913B-BB7357264903}" srcOrd="1" destOrd="0" presId="urn:microsoft.com/office/officeart/2005/8/layout/vList4"/>
    <dgm:cxn modelId="{F2B1051E-5781-419A-A95B-5000B6419175}" type="presParOf" srcId="{78100DB6-D673-47D4-B37C-36671855E4D4}" destId="{8D90FADF-C24B-4C39-8C94-CADA4EBC3568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05F7090-1A99-4C7B-B792-8FF17872B1DD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666F4D0-6EBF-4226-97F5-828781F5ECE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cloud services mainly use public networks, which makes the system more vulnerable to attacks.</a:t>
          </a:r>
        </a:p>
      </dgm:t>
    </dgm:pt>
    <dgm:pt modelId="{97C383A7-72C3-428B-9E58-4C9831FA6C0C}" type="parTrans" cxnId="{09A145E4-2EC9-49A6-B460-BC31AA9DFE65}">
      <dgm:prSet/>
      <dgm:spPr/>
      <dgm:t>
        <a:bodyPr/>
        <a:lstStyle/>
        <a:p>
          <a:endParaRPr lang="en-US"/>
        </a:p>
      </dgm:t>
    </dgm:pt>
    <dgm:pt modelId="{C5F8AE43-7690-4809-B528-690257975D03}" type="sibTrans" cxnId="{09A145E4-2EC9-49A6-B460-BC31AA9DFE65}">
      <dgm:prSet/>
      <dgm:spPr/>
      <dgm:t>
        <a:bodyPr/>
        <a:lstStyle/>
        <a:p>
          <a:endParaRPr lang="en-US"/>
        </a:p>
      </dgm:t>
    </dgm:pt>
    <dgm:pt modelId="{D4256358-EAAE-4518-B505-5FB6CBFBEA46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problems can be solved with trusted technologies like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encrypted storage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VLANs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middleboxes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(like firewalls and packet filters).</a:t>
          </a:r>
        </a:p>
      </dgm:t>
    </dgm:pt>
    <dgm:pt modelId="{620AF24F-B2F4-4C36-8C8F-EADCE11941E9}" type="parTrans" cxnId="{2EA5E427-870D-4E09-9A53-11336CCFFD43}">
      <dgm:prSet/>
      <dgm:spPr/>
      <dgm:t>
        <a:bodyPr/>
        <a:lstStyle/>
        <a:p>
          <a:endParaRPr lang="en-US"/>
        </a:p>
      </dgm:t>
    </dgm:pt>
    <dgm:pt modelId="{06AA05A4-60E1-4316-80B4-B0A31F088AA4}" type="sibTrans" cxnId="{2EA5E427-870D-4E09-9A53-11336CCFFD43}">
      <dgm:prSet/>
      <dgm:spPr/>
      <dgm:t>
        <a:bodyPr/>
        <a:lstStyle/>
        <a:p>
          <a:endParaRPr lang="en-US"/>
        </a:p>
      </dgm:t>
    </dgm:pt>
    <dgm:pt modelId="{F4360A7F-5609-4DBD-8614-FB0BC0995053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Many countries have laws that require SaaS providers to store customer data and copyrighted material within their borders.</a:t>
          </a:r>
        </a:p>
      </dgm:t>
    </dgm:pt>
    <dgm:pt modelId="{C3C83065-8AC6-4EF1-B026-A5A271A89E4B}" type="parTrans" cxnId="{8BAF13EA-DF8F-4CAC-8DC2-DAD6120837D9}">
      <dgm:prSet/>
      <dgm:spPr/>
      <dgm:t>
        <a:bodyPr/>
        <a:lstStyle/>
        <a:p>
          <a:endParaRPr lang="en-US"/>
        </a:p>
      </dgm:t>
    </dgm:pt>
    <dgm:pt modelId="{290E2348-62AD-4526-8FA0-87885613769A}" type="sibTrans" cxnId="{8BAF13EA-DF8F-4CAC-8DC2-DAD6120837D9}">
      <dgm:prSet/>
      <dgm:spPr/>
      <dgm:t>
        <a:bodyPr/>
        <a:lstStyle/>
        <a:p>
          <a:endParaRPr lang="en-US"/>
        </a:p>
      </dgm:t>
    </dgm:pt>
    <dgm:pt modelId="{20E4080E-F4CF-480B-84EC-380DD6166342}" type="pres">
      <dgm:prSet presAssocID="{205F7090-1A99-4C7B-B792-8FF17872B1DD}" presName="linear" presStyleCnt="0">
        <dgm:presLayoutVars>
          <dgm:dir/>
          <dgm:resizeHandles val="exact"/>
        </dgm:presLayoutVars>
      </dgm:prSet>
      <dgm:spPr/>
    </dgm:pt>
    <dgm:pt modelId="{392C99F1-4F5B-474C-8633-1C606DC9A580}" type="pres">
      <dgm:prSet presAssocID="{E666F4D0-6EBF-4226-97F5-828781F5ECE2}" presName="comp" presStyleCnt="0"/>
      <dgm:spPr/>
    </dgm:pt>
    <dgm:pt modelId="{91E15ABA-9379-48FA-9DAF-E8B1BDB1F7B0}" type="pres">
      <dgm:prSet presAssocID="{E666F4D0-6EBF-4226-97F5-828781F5ECE2}" presName="box" presStyleLbl="node1" presStyleIdx="0" presStyleCnt="3"/>
      <dgm:spPr/>
    </dgm:pt>
    <dgm:pt modelId="{272E4F11-3031-483A-B9EE-4CEAA38746B5}" type="pres">
      <dgm:prSet presAssocID="{E666F4D0-6EBF-4226-97F5-828781F5ECE2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10702790-74E1-4F5B-9B22-24949E9F8E0C}" type="pres">
      <dgm:prSet presAssocID="{E666F4D0-6EBF-4226-97F5-828781F5ECE2}" presName="text" presStyleLbl="node1" presStyleIdx="0" presStyleCnt="3">
        <dgm:presLayoutVars>
          <dgm:bulletEnabled val="1"/>
        </dgm:presLayoutVars>
      </dgm:prSet>
      <dgm:spPr/>
    </dgm:pt>
    <dgm:pt modelId="{272552D8-EAEC-4A2C-985C-E79ED1E951C0}" type="pres">
      <dgm:prSet presAssocID="{C5F8AE43-7690-4809-B528-690257975D03}" presName="spacer" presStyleCnt="0"/>
      <dgm:spPr/>
    </dgm:pt>
    <dgm:pt modelId="{C7A77764-C739-428C-801D-3671F1B01AB5}" type="pres">
      <dgm:prSet presAssocID="{D4256358-EAAE-4518-B505-5FB6CBFBEA46}" presName="comp" presStyleCnt="0"/>
      <dgm:spPr/>
    </dgm:pt>
    <dgm:pt modelId="{315A2D22-9751-4BC2-A66D-C05D8C97E41E}" type="pres">
      <dgm:prSet presAssocID="{D4256358-EAAE-4518-B505-5FB6CBFBEA46}" presName="box" presStyleLbl="node1" presStyleIdx="1" presStyleCnt="3"/>
      <dgm:spPr/>
    </dgm:pt>
    <dgm:pt modelId="{A98ED08A-8057-4E9C-8AFB-587DA9178B85}" type="pres">
      <dgm:prSet presAssocID="{D4256358-EAAE-4518-B505-5FB6CBFBEA46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129895EB-FAA5-4744-9421-1F3AE4972896}" type="pres">
      <dgm:prSet presAssocID="{D4256358-EAAE-4518-B505-5FB6CBFBEA46}" presName="text" presStyleLbl="node1" presStyleIdx="1" presStyleCnt="3">
        <dgm:presLayoutVars>
          <dgm:bulletEnabled val="1"/>
        </dgm:presLayoutVars>
      </dgm:prSet>
      <dgm:spPr/>
    </dgm:pt>
    <dgm:pt modelId="{B11AEAC8-600A-4032-BB5B-F6D786BF78B8}" type="pres">
      <dgm:prSet presAssocID="{06AA05A4-60E1-4316-80B4-B0A31F088AA4}" presName="spacer" presStyleCnt="0"/>
      <dgm:spPr/>
    </dgm:pt>
    <dgm:pt modelId="{9BE3344F-A667-4AB1-BCAB-4EB2E12CCF7D}" type="pres">
      <dgm:prSet presAssocID="{F4360A7F-5609-4DBD-8614-FB0BC0995053}" presName="comp" presStyleCnt="0"/>
      <dgm:spPr/>
    </dgm:pt>
    <dgm:pt modelId="{2EEA0006-2804-4B8E-83C4-734E965AF5EC}" type="pres">
      <dgm:prSet presAssocID="{F4360A7F-5609-4DBD-8614-FB0BC0995053}" presName="box" presStyleLbl="node1" presStyleIdx="2" presStyleCnt="3"/>
      <dgm:spPr/>
    </dgm:pt>
    <dgm:pt modelId="{12B5B7A7-0E03-4A72-A164-4E52506C362A}" type="pres">
      <dgm:prSet presAssocID="{F4360A7F-5609-4DBD-8614-FB0BC0995053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D83FC224-388F-455D-9823-87AEB344B9BC}" type="pres">
      <dgm:prSet presAssocID="{F4360A7F-5609-4DBD-8614-FB0BC0995053}" presName="text" presStyleLbl="node1" presStyleIdx="2" presStyleCnt="3">
        <dgm:presLayoutVars>
          <dgm:bulletEnabled val="1"/>
        </dgm:presLayoutVars>
      </dgm:prSet>
      <dgm:spPr/>
    </dgm:pt>
  </dgm:ptLst>
  <dgm:cxnLst>
    <dgm:cxn modelId="{FEF07603-30B9-412A-9A8F-FE636B76FF40}" type="presOf" srcId="{E666F4D0-6EBF-4226-97F5-828781F5ECE2}" destId="{91E15ABA-9379-48FA-9DAF-E8B1BDB1F7B0}" srcOrd="0" destOrd="0" presId="urn:microsoft.com/office/officeart/2005/8/layout/vList4"/>
    <dgm:cxn modelId="{E3DBE821-ED02-4594-97A9-FC0FBBAFFBCC}" type="presOf" srcId="{F4360A7F-5609-4DBD-8614-FB0BC0995053}" destId="{2EEA0006-2804-4B8E-83C4-734E965AF5EC}" srcOrd="0" destOrd="0" presId="urn:microsoft.com/office/officeart/2005/8/layout/vList4"/>
    <dgm:cxn modelId="{2EA5E427-870D-4E09-9A53-11336CCFFD43}" srcId="{205F7090-1A99-4C7B-B792-8FF17872B1DD}" destId="{D4256358-EAAE-4518-B505-5FB6CBFBEA46}" srcOrd="1" destOrd="0" parTransId="{620AF24F-B2F4-4C36-8C8F-EADCE11941E9}" sibTransId="{06AA05A4-60E1-4316-80B4-B0A31F088AA4}"/>
    <dgm:cxn modelId="{BC398E33-B776-474D-B6AA-64E1E5EEE404}" type="presOf" srcId="{D4256358-EAAE-4518-B505-5FB6CBFBEA46}" destId="{315A2D22-9751-4BC2-A66D-C05D8C97E41E}" srcOrd="0" destOrd="0" presId="urn:microsoft.com/office/officeart/2005/8/layout/vList4"/>
    <dgm:cxn modelId="{9E5A3454-1052-446B-B9AA-E5C8031DC6C1}" type="presOf" srcId="{E666F4D0-6EBF-4226-97F5-828781F5ECE2}" destId="{10702790-74E1-4F5B-9B22-24949E9F8E0C}" srcOrd="1" destOrd="0" presId="urn:microsoft.com/office/officeart/2005/8/layout/vList4"/>
    <dgm:cxn modelId="{581808D5-C09C-461C-BA08-DB0555A2933E}" type="presOf" srcId="{F4360A7F-5609-4DBD-8614-FB0BC0995053}" destId="{D83FC224-388F-455D-9823-87AEB344B9BC}" srcOrd="1" destOrd="0" presId="urn:microsoft.com/office/officeart/2005/8/layout/vList4"/>
    <dgm:cxn modelId="{09A145E4-2EC9-49A6-B460-BC31AA9DFE65}" srcId="{205F7090-1A99-4C7B-B792-8FF17872B1DD}" destId="{E666F4D0-6EBF-4226-97F5-828781F5ECE2}" srcOrd="0" destOrd="0" parTransId="{97C383A7-72C3-428B-9E58-4C9831FA6C0C}" sibTransId="{C5F8AE43-7690-4809-B528-690257975D03}"/>
    <dgm:cxn modelId="{8BAF13EA-DF8F-4CAC-8DC2-DAD6120837D9}" srcId="{205F7090-1A99-4C7B-B792-8FF17872B1DD}" destId="{F4360A7F-5609-4DBD-8614-FB0BC0995053}" srcOrd="2" destOrd="0" parTransId="{C3C83065-8AC6-4EF1-B026-A5A271A89E4B}" sibTransId="{290E2348-62AD-4526-8FA0-87885613769A}"/>
    <dgm:cxn modelId="{D94069EE-432D-4FAE-A84D-4283FA1CF76F}" type="presOf" srcId="{D4256358-EAAE-4518-B505-5FB6CBFBEA46}" destId="{129895EB-FAA5-4744-9421-1F3AE4972896}" srcOrd="1" destOrd="0" presId="urn:microsoft.com/office/officeart/2005/8/layout/vList4"/>
    <dgm:cxn modelId="{8E066CF1-E07D-4E91-9F76-AAED691E08F5}" type="presOf" srcId="{205F7090-1A99-4C7B-B792-8FF17872B1DD}" destId="{20E4080E-F4CF-480B-84EC-380DD6166342}" srcOrd="0" destOrd="0" presId="urn:microsoft.com/office/officeart/2005/8/layout/vList4"/>
    <dgm:cxn modelId="{BA1428ED-E2FA-4B15-B9E4-85AF860BA9E3}" type="presParOf" srcId="{20E4080E-F4CF-480B-84EC-380DD6166342}" destId="{392C99F1-4F5B-474C-8633-1C606DC9A580}" srcOrd="0" destOrd="0" presId="urn:microsoft.com/office/officeart/2005/8/layout/vList4"/>
    <dgm:cxn modelId="{11EE99F3-D4B2-404C-A936-BBB3C4FA7D11}" type="presParOf" srcId="{392C99F1-4F5B-474C-8633-1C606DC9A580}" destId="{91E15ABA-9379-48FA-9DAF-E8B1BDB1F7B0}" srcOrd="0" destOrd="0" presId="urn:microsoft.com/office/officeart/2005/8/layout/vList4"/>
    <dgm:cxn modelId="{C1FA1A24-6225-460A-8FF9-C5C7AF87C2B2}" type="presParOf" srcId="{392C99F1-4F5B-474C-8633-1C606DC9A580}" destId="{272E4F11-3031-483A-B9EE-4CEAA38746B5}" srcOrd="1" destOrd="0" presId="urn:microsoft.com/office/officeart/2005/8/layout/vList4"/>
    <dgm:cxn modelId="{BDF269DE-11B4-43A9-B1FA-81BBBE02A6D0}" type="presParOf" srcId="{392C99F1-4F5B-474C-8633-1C606DC9A580}" destId="{10702790-74E1-4F5B-9B22-24949E9F8E0C}" srcOrd="2" destOrd="0" presId="urn:microsoft.com/office/officeart/2005/8/layout/vList4"/>
    <dgm:cxn modelId="{998A4F78-2AFD-49F2-B171-6227F99A9E39}" type="presParOf" srcId="{20E4080E-F4CF-480B-84EC-380DD6166342}" destId="{272552D8-EAEC-4A2C-985C-E79ED1E951C0}" srcOrd="1" destOrd="0" presId="urn:microsoft.com/office/officeart/2005/8/layout/vList4"/>
    <dgm:cxn modelId="{40446753-9A9A-4F9C-89C2-AAE0EA2C00F8}" type="presParOf" srcId="{20E4080E-F4CF-480B-84EC-380DD6166342}" destId="{C7A77764-C739-428C-801D-3671F1B01AB5}" srcOrd="2" destOrd="0" presId="urn:microsoft.com/office/officeart/2005/8/layout/vList4"/>
    <dgm:cxn modelId="{6BEF1E98-54B4-4283-93C7-A2AE5BBE19F3}" type="presParOf" srcId="{C7A77764-C739-428C-801D-3671F1B01AB5}" destId="{315A2D22-9751-4BC2-A66D-C05D8C97E41E}" srcOrd="0" destOrd="0" presId="urn:microsoft.com/office/officeart/2005/8/layout/vList4"/>
    <dgm:cxn modelId="{67D1CF9E-9B1B-46E5-8AD2-74C0183DEE80}" type="presParOf" srcId="{C7A77764-C739-428C-801D-3671F1B01AB5}" destId="{A98ED08A-8057-4E9C-8AFB-587DA9178B85}" srcOrd="1" destOrd="0" presId="urn:microsoft.com/office/officeart/2005/8/layout/vList4"/>
    <dgm:cxn modelId="{9F8C80E7-B463-4870-81A7-D0978D9FB277}" type="presParOf" srcId="{C7A77764-C739-428C-801D-3671F1B01AB5}" destId="{129895EB-FAA5-4744-9421-1F3AE4972896}" srcOrd="2" destOrd="0" presId="urn:microsoft.com/office/officeart/2005/8/layout/vList4"/>
    <dgm:cxn modelId="{9A3B6F1D-9300-4304-A631-C8031E4B6B79}" type="presParOf" srcId="{20E4080E-F4CF-480B-84EC-380DD6166342}" destId="{B11AEAC8-600A-4032-BB5B-F6D786BF78B8}" srcOrd="3" destOrd="0" presId="urn:microsoft.com/office/officeart/2005/8/layout/vList4"/>
    <dgm:cxn modelId="{3E450B46-86A9-47FE-957A-47D35A4F7FC1}" type="presParOf" srcId="{20E4080E-F4CF-480B-84EC-380DD6166342}" destId="{9BE3344F-A667-4AB1-BCAB-4EB2E12CCF7D}" srcOrd="4" destOrd="0" presId="urn:microsoft.com/office/officeart/2005/8/layout/vList4"/>
    <dgm:cxn modelId="{88D6BB0C-472A-4555-899F-009CCBA037C9}" type="presParOf" srcId="{9BE3344F-A667-4AB1-BCAB-4EB2E12CCF7D}" destId="{2EEA0006-2804-4B8E-83C4-734E965AF5EC}" srcOrd="0" destOrd="0" presId="urn:microsoft.com/office/officeart/2005/8/layout/vList4"/>
    <dgm:cxn modelId="{352EABC9-7315-4F5F-BCB9-C3024F852D74}" type="presParOf" srcId="{9BE3344F-A667-4AB1-BCAB-4EB2E12CCF7D}" destId="{12B5B7A7-0E03-4A72-A164-4E52506C362A}" srcOrd="1" destOrd="0" presId="urn:microsoft.com/office/officeart/2005/8/layout/vList4"/>
    <dgm:cxn modelId="{3BAB7EE5-75C7-4DCB-99D0-FC089693DE7A}" type="presParOf" srcId="{9BE3344F-A667-4AB1-BCAB-4EB2E12CCF7D}" destId="{D83FC224-388F-455D-9823-87AEB344B9BC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8A6DEFF-B322-41EB-9F69-99F47E02F099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2F0B239-F6EB-4EE6-A0F0-70BCD7916E4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network attack include buffer overflow, DoS attacks, spam ware, malware, rootkits, trojan horses, and worms</a:t>
          </a:r>
        </a:p>
      </dgm:t>
    </dgm:pt>
    <dgm:pt modelId="{7814EB63-8CB0-4504-85E8-4A18AAFFA7E1}" type="parTrans" cxnId="{040095D8-CDAC-4B98-B640-CDD77EB2E401}">
      <dgm:prSet/>
      <dgm:spPr/>
      <dgm:t>
        <a:bodyPr/>
        <a:lstStyle/>
        <a:p>
          <a:endParaRPr lang="en-US"/>
        </a:p>
      </dgm:t>
    </dgm:pt>
    <dgm:pt modelId="{7A60DBB3-0D09-4516-8700-83EB29167B5F}" type="sibTrans" cxnId="{040095D8-CDAC-4B98-B640-CDD77EB2E401}">
      <dgm:prSet/>
      <dgm:spPr/>
      <dgm:t>
        <a:bodyPr/>
        <a:lstStyle/>
        <a:p>
          <a:endParaRPr lang="en-US"/>
        </a:p>
      </dgm:t>
    </dgm:pt>
    <dgm:pt modelId="{034C85DE-20FF-4A24-99D3-DF6FA5EBBE1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clod environment newer attack may result from hypervisor malware, guest hopping and hijacking, or VM rootkits etc. </a:t>
          </a:r>
        </a:p>
      </dgm:t>
    </dgm:pt>
    <dgm:pt modelId="{FA7F49E2-05D3-48E2-8F98-41F151EC22C1}" type="parTrans" cxnId="{AD89C88F-5874-4F7D-A538-8C539C3C17BE}">
      <dgm:prSet/>
      <dgm:spPr/>
      <dgm:t>
        <a:bodyPr/>
        <a:lstStyle/>
        <a:p>
          <a:endParaRPr lang="en-US"/>
        </a:p>
      </dgm:t>
    </dgm:pt>
    <dgm:pt modelId="{973F4DA0-AD5D-4A0B-85E3-54B3D575CD0C}" type="sibTrans" cxnId="{AD89C88F-5874-4F7D-A538-8C539C3C17BE}">
      <dgm:prSet/>
      <dgm:spPr/>
      <dgm:t>
        <a:bodyPr/>
        <a:lstStyle/>
        <a:p>
          <a:endParaRPr lang="en-US"/>
        </a:p>
      </dgm:t>
    </dgm:pt>
    <dgm:pt modelId="{4E9C7419-3455-4040-AA68-774A5255203D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Another types of man in the middle attack for VM migrations</a:t>
          </a:r>
        </a:p>
      </dgm:t>
    </dgm:pt>
    <dgm:pt modelId="{E6E22781-B2CA-4832-903E-28265C840A3E}" type="parTrans" cxnId="{2230820A-835C-4C93-B978-597F60074D46}">
      <dgm:prSet/>
      <dgm:spPr/>
      <dgm:t>
        <a:bodyPr/>
        <a:lstStyle/>
        <a:p>
          <a:endParaRPr lang="en-US"/>
        </a:p>
      </dgm:t>
    </dgm:pt>
    <dgm:pt modelId="{330B88FF-47E8-44DB-9206-584EDEAF88C7}" type="sibTrans" cxnId="{2230820A-835C-4C93-B978-597F60074D46}">
      <dgm:prSet/>
      <dgm:spPr/>
      <dgm:t>
        <a:bodyPr/>
        <a:lstStyle/>
        <a:p>
          <a:endParaRPr lang="en-US"/>
        </a:p>
      </dgm:t>
    </dgm:pt>
    <dgm:pt modelId="{FDCCDE3D-C40E-4116-BF0B-D8410F508D35}">
      <dgm:prSet custT="1"/>
      <dgm:spPr/>
      <dgm:t>
        <a:bodyPr/>
        <a:lstStyle/>
        <a:p>
          <a:pPr algn="just"/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In general the attacks can be passive or active</a:t>
          </a:r>
        </a:p>
      </dgm:t>
    </dgm:pt>
    <dgm:pt modelId="{FB497490-DE98-415E-8ECF-955FF7C46C5F}" type="parTrans" cxnId="{B78C9E3B-A2FB-464E-B974-20CBCAE66038}">
      <dgm:prSet/>
      <dgm:spPr/>
      <dgm:t>
        <a:bodyPr/>
        <a:lstStyle/>
        <a:p>
          <a:endParaRPr lang="en-US"/>
        </a:p>
      </dgm:t>
    </dgm:pt>
    <dgm:pt modelId="{47ACDFED-1A9E-4D39-AB89-B295EA9FEC9F}" type="sibTrans" cxnId="{B78C9E3B-A2FB-464E-B974-20CBCAE66038}">
      <dgm:prSet/>
      <dgm:spPr/>
      <dgm:t>
        <a:bodyPr/>
        <a:lstStyle/>
        <a:p>
          <a:endParaRPr lang="en-US"/>
        </a:p>
      </dgm:t>
    </dgm:pt>
    <dgm:pt modelId="{4CE430EC-BF7B-4040-91A4-7BDEB256B8E7}">
      <dgm:prSet custT="1"/>
      <dgm:spPr/>
      <dgm:t>
        <a:bodyPr/>
        <a:lstStyle/>
        <a:p>
          <a:pPr algn="just"/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Passive attack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: steal sensitive data or password </a:t>
          </a:r>
        </a:p>
      </dgm:t>
    </dgm:pt>
    <dgm:pt modelId="{1DAEF103-7D83-4DD4-8D51-EA36A76E984B}" type="parTrans" cxnId="{8C25BA63-7CDC-4DEC-9644-A53F90E3E929}">
      <dgm:prSet/>
      <dgm:spPr/>
      <dgm:t>
        <a:bodyPr/>
        <a:lstStyle/>
        <a:p>
          <a:endParaRPr lang="en-US"/>
        </a:p>
      </dgm:t>
    </dgm:pt>
    <dgm:pt modelId="{7751F5C2-52F6-4EDB-BF1A-10BE82B08C4F}" type="sibTrans" cxnId="{8C25BA63-7CDC-4DEC-9644-A53F90E3E929}">
      <dgm:prSet/>
      <dgm:spPr/>
      <dgm:t>
        <a:bodyPr/>
        <a:lstStyle/>
        <a:p>
          <a:endParaRPr lang="en-US"/>
        </a:p>
      </dgm:t>
    </dgm:pt>
    <dgm:pt modelId="{64772E61-B7C7-47F8-8FB9-F27C686BDEBB}">
      <dgm:prSet custT="1"/>
      <dgm:spPr/>
      <dgm:t>
        <a:bodyPr/>
        <a:lstStyle/>
        <a:p>
          <a:pPr algn="just"/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Active attack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: manipulate kernel data structures which will causes major damage to cloud servers.</a:t>
          </a:r>
        </a:p>
      </dgm:t>
    </dgm:pt>
    <dgm:pt modelId="{D9263C8D-7504-43AA-84B1-3A02A53F3AD2}" type="parTrans" cxnId="{C6E352C1-CC35-4E98-8EE2-FD27CED52F52}">
      <dgm:prSet/>
      <dgm:spPr/>
      <dgm:t>
        <a:bodyPr/>
        <a:lstStyle/>
        <a:p>
          <a:endParaRPr lang="en-US"/>
        </a:p>
      </dgm:t>
    </dgm:pt>
    <dgm:pt modelId="{53A4A733-E668-4061-858A-42D6B366406B}" type="sibTrans" cxnId="{C6E352C1-CC35-4E98-8EE2-FD27CED52F52}">
      <dgm:prSet/>
      <dgm:spPr/>
      <dgm:t>
        <a:bodyPr/>
        <a:lstStyle/>
        <a:p>
          <a:endParaRPr lang="en-US"/>
        </a:p>
      </dgm:t>
    </dgm:pt>
    <dgm:pt modelId="{119E3359-9958-404B-8292-6F5ADC36C979}" type="pres">
      <dgm:prSet presAssocID="{C8A6DEFF-B322-41EB-9F69-99F47E02F099}" presName="linear" presStyleCnt="0">
        <dgm:presLayoutVars>
          <dgm:dir/>
          <dgm:resizeHandles val="exact"/>
        </dgm:presLayoutVars>
      </dgm:prSet>
      <dgm:spPr/>
    </dgm:pt>
    <dgm:pt modelId="{F7FCADD4-3915-4D72-A177-1F8305276AFC}" type="pres">
      <dgm:prSet presAssocID="{D2F0B239-F6EB-4EE6-A0F0-70BCD7916E42}" presName="comp" presStyleCnt="0"/>
      <dgm:spPr/>
    </dgm:pt>
    <dgm:pt modelId="{F442604F-246A-426E-B7A0-7E2E22579064}" type="pres">
      <dgm:prSet presAssocID="{D2F0B239-F6EB-4EE6-A0F0-70BCD7916E42}" presName="box" presStyleLbl="node1" presStyleIdx="0" presStyleCnt="4"/>
      <dgm:spPr/>
    </dgm:pt>
    <dgm:pt modelId="{4444A0E5-EB04-4183-B103-869A4217953B}" type="pres">
      <dgm:prSet presAssocID="{D2F0B239-F6EB-4EE6-A0F0-70BCD7916E42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8D2B2279-897A-4C89-8B2D-5C79FDB93C58}" type="pres">
      <dgm:prSet presAssocID="{D2F0B239-F6EB-4EE6-A0F0-70BCD7916E42}" presName="text" presStyleLbl="node1" presStyleIdx="0" presStyleCnt="4">
        <dgm:presLayoutVars>
          <dgm:bulletEnabled val="1"/>
        </dgm:presLayoutVars>
      </dgm:prSet>
      <dgm:spPr/>
    </dgm:pt>
    <dgm:pt modelId="{59005F7A-6E74-4347-A029-117B1E815AB4}" type="pres">
      <dgm:prSet presAssocID="{7A60DBB3-0D09-4516-8700-83EB29167B5F}" presName="spacer" presStyleCnt="0"/>
      <dgm:spPr/>
    </dgm:pt>
    <dgm:pt modelId="{89E74FE1-252C-4144-AD9A-4E38444946A7}" type="pres">
      <dgm:prSet presAssocID="{034C85DE-20FF-4A24-99D3-DF6FA5EBBE12}" presName="comp" presStyleCnt="0"/>
      <dgm:spPr/>
    </dgm:pt>
    <dgm:pt modelId="{C180567D-B48F-47EE-B549-DFE7BE2A3DDA}" type="pres">
      <dgm:prSet presAssocID="{034C85DE-20FF-4A24-99D3-DF6FA5EBBE12}" presName="box" presStyleLbl="node1" presStyleIdx="1" presStyleCnt="4"/>
      <dgm:spPr/>
    </dgm:pt>
    <dgm:pt modelId="{BF2E2708-C511-4453-AA88-F287F1AF73B4}" type="pres">
      <dgm:prSet presAssocID="{034C85DE-20FF-4A24-99D3-DF6FA5EBBE12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2AC5756E-4BAE-4319-A406-CE5F1860E23A}" type="pres">
      <dgm:prSet presAssocID="{034C85DE-20FF-4A24-99D3-DF6FA5EBBE12}" presName="text" presStyleLbl="node1" presStyleIdx="1" presStyleCnt="4">
        <dgm:presLayoutVars>
          <dgm:bulletEnabled val="1"/>
        </dgm:presLayoutVars>
      </dgm:prSet>
      <dgm:spPr/>
    </dgm:pt>
    <dgm:pt modelId="{5300004B-5D6C-48E6-B7F7-39C0B1F7FD54}" type="pres">
      <dgm:prSet presAssocID="{973F4DA0-AD5D-4A0B-85E3-54B3D575CD0C}" presName="spacer" presStyleCnt="0"/>
      <dgm:spPr/>
    </dgm:pt>
    <dgm:pt modelId="{5C16190F-456A-4704-BE6A-9E060A1C174E}" type="pres">
      <dgm:prSet presAssocID="{4E9C7419-3455-4040-AA68-774A5255203D}" presName="comp" presStyleCnt="0"/>
      <dgm:spPr/>
    </dgm:pt>
    <dgm:pt modelId="{EC8545A3-6DB4-4B11-9EA0-8FDC13BD5FD3}" type="pres">
      <dgm:prSet presAssocID="{4E9C7419-3455-4040-AA68-774A5255203D}" presName="box" presStyleLbl="node1" presStyleIdx="2" presStyleCnt="4" custScaleY="70181" custLinFactNeighborY="-10650"/>
      <dgm:spPr/>
    </dgm:pt>
    <dgm:pt modelId="{867DFCE0-42BF-4658-8FB4-4EE43228778E}" type="pres">
      <dgm:prSet presAssocID="{4E9C7419-3455-4040-AA68-774A5255203D}" presName="img" presStyleLbl="fgImgPlace1" presStyleIdx="2" presStyleCnt="4" custScaleX="81279" custScaleY="75010" custLinFactNeighborY="-1431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9F63223A-95D0-4849-BAF5-7CB20B367D9C}" type="pres">
      <dgm:prSet presAssocID="{4E9C7419-3455-4040-AA68-774A5255203D}" presName="text" presStyleLbl="node1" presStyleIdx="2" presStyleCnt="4">
        <dgm:presLayoutVars>
          <dgm:bulletEnabled val="1"/>
        </dgm:presLayoutVars>
      </dgm:prSet>
      <dgm:spPr/>
    </dgm:pt>
    <dgm:pt modelId="{C8B76EAA-4FAF-4747-8B94-1F1F29DB635A}" type="pres">
      <dgm:prSet presAssocID="{330B88FF-47E8-44DB-9206-584EDEAF88C7}" presName="spacer" presStyleCnt="0"/>
      <dgm:spPr/>
    </dgm:pt>
    <dgm:pt modelId="{E512912B-1524-4263-BA4E-027DA8CEFBA2}" type="pres">
      <dgm:prSet presAssocID="{FDCCDE3D-C40E-4116-BF0B-D8410F508D35}" presName="comp" presStyleCnt="0"/>
      <dgm:spPr/>
    </dgm:pt>
    <dgm:pt modelId="{424B97AB-356F-485D-B33B-09882615777A}" type="pres">
      <dgm:prSet presAssocID="{FDCCDE3D-C40E-4116-BF0B-D8410F508D35}" presName="box" presStyleLbl="node1" presStyleIdx="3" presStyleCnt="4" custScaleY="125851" custLinFactNeighborY="-9606"/>
      <dgm:spPr/>
    </dgm:pt>
    <dgm:pt modelId="{632EC6D9-E3CD-43AE-B4CD-DF4E6BE7DF01}" type="pres">
      <dgm:prSet presAssocID="{FDCCDE3D-C40E-4116-BF0B-D8410F508D35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DBD17004-520E-474E-900E-145AB1033807}" type="pres">
      <dgm:prSet presAssocID="{FDCCDE3D-C40E-4116-BF0B-D8410F508D35}" presName="text" presStyleLbl="node1" presStyleIdx="3" presStyleCnt="4">
        <dgm:presLayoutVars>
          <dgm:bulletEnabled val="1"/>
        </dgm:presLayoutVars>
      </dgm:prSet>
      <dgm:spPr/>
    </dgm:pt>
  </dgm:ptLst>
  <dgm:cxnLst>
    <dgm:cxn modelId="{2230820A-835C-4C93-B978-597F60074D46}" srcId="{C8A6DEFF-B322-41EB-9F69-99F47E02F099}" destId="{4E9C7419-3455-4040-AA68-774A5255203D}" srcOrd="2" destOrd="0" parTransId="{E6E22781-B2CA-4832-903E-28265C840A3E}" sibTransId="{330B88FF-47E8-44DB-9206-584EDEAF88C7}"/>
    <dgm:cxn modelId="{333B040F-56DA-493D-9536-1D12B5F7EBE7}" type="presOf" srcId="{64772E61-B7C7-47F8-8FB9-F27C686BDEBB}" destId="{DBD17004-520E-474E-900E-145AB1033807}" srcOrd="1" destOrd="2" presId="urn:microsoft.com/office/officeart/2005/8/layout/vList4"/>
    <dgm:cxn modelId="{74DC9616-8B70-4296-B858-1816797413F4}" type="presOf" srcId="{4CE430EC-BF7B-4040-91A4-7BDEB256B8E7}" destId="{424B97AB-356F-485D-B33B-09882615777A}" srcOrd="0" destOrd="1" presId="urn:microsoft.com/office/officeart/2005/8/layout/vList4"/>
    <dgm:cxn modelId="{B5B12B17-87A2-4CBF-9E78-268B95B5AF17}" type="presOf" srcId="{4E9C7419-3455-4040-AA68-774A5255203D}" destId="{EC8545A3-6DB4-4B11-9EA0-8FDC13BD5FD3}" srcOrd="0" destOrd="0" presId="urn:microsoft.com/office/officeart/2005/8/layout/vList4"/>
    <dgm:cxn modelId="{3C1C6C1D-0F88-493A-85AA-CFAF65D7093F}" type="presOf" srcId="{FDCCDE3D-C40E-4116-BF0B-D8410F508D35}" destId="{424B97AB-356F-485D-B33B-09882615777A}" srcOrd="0" destOrd="0" presId="urn:microsoft.com/office/officeart/2005/8/layout/vList4"/>
    <dgm:cxn modelId="{14A04237-08C5-4244-AD57-D2744B542DA3}" type="presOf" srcId="{034C85DE-20FF-4A24-99D3-DF6FA5EBBE12}" destId="{C180567D-B48F-47EE-B549-DFE7BE2A3DDA}" srcOrd="0" destOrd="0" presId="urn:microsoft.com/office/officeart/2005/8/layout/vList4"/>
    <dgm:cxn modelId="{B78C9E3B-A2FB-464E-B974-20CBCAE66038}" srcId="{C8A6DEFF-B322-41EB-9F69-99F47E02F099}" destId="{FDCCDE3D-C40E-4116-BF0B-D8410F508D35}" srcOrd="3" destOrd="0" parTransId="{FB497490-DE98-415E-8ECF-955FF7C46C5F}" sibTransId="{47ACDFED-1A9E-4D39-AB89-B295EA9FEC9F}"/>
    <dgm:cxn modelId="{8C25BA63-7CDC-4DEC-9644-A53F90E3E929}" srcId="{FDCCDE3D-C40E-4116-BF0B-D8410F508D35}" destId="{4CE430EC-BF7B-4040-91A4-7BDEB256B8E7}" srcOrd="0" destOrd="0" parTransId="{1DAEF103-7D83-4DD4-8D51-EA36A76E984B}" sibTransId="{7751F5C2-52F6-4EDB-BF1A-10BE82B08C4F}"/>
    <dgm:cxn modelId="{1A1DFC43-70BB-4C26-A510-5D68D426E076}" type="presOf" srcId="{D2F0B239-F6EB-4EE6-A0F0-70BCD7916E42}" destId="{F442604F-246A-426E-B7A0-7E2E22579064}" srcOrd="0" destOrd="0" presId="urn:microsoft.com/office/officeart/2005/8/layout/vList4"/>
    <dgm:cxn modelId="{0232B665-23FD-4999-A889-FCB136B2BE40}" type="presOf" srcId="{4CE430EC-BF7B-4040-91A4-7BDEB256B8E7}" destId="{DBD17004-520E-474E-900E-145AB1033807}" srcOrd="1" destOrd="1" presId="urn:microsoft.com/office/officeart/2005/8/layout/vList4"/>
    <dgm:cxn modelId="{D68D267C-4A75-4C99-8B04-C0C6FAB48E0C}" type="presOf" srcId="{034C85DE-20FF-4A24-99D3-DF6FA5EBBE12}" destId="{2AC5756E-4BAE-4319-A406-CE5F1860E23A}" srcOrd="1" destOrd="0" presId="urn:microsoft.com/office/officeart/2005/8/layout/vList4"/>
    <dgm:cxn modelId="{AD89C88F-5874-4F7D-A538-8C539C3C17BE}" srcId="{C8A6DEFF-B322-41EB-9F69-99F47E02F099}" destId="{034C85DE-20FF-4A24-99D3-DF6FA5EBBE12}" srcOrd="1" destOrd="0" parTransId="{FA7F49E2-05D3-48E2-8F98-41F151EC22C1}" sibTransId="{973F4DA0-AD5D-4A0B-85E3-54B3D575CD0C}"/>
    <dgm:cxn modelId="{741148A1-0D2B-43C2-B925-F11B2E794976}" type="presOf" srcId="{C8A6DEFF-B322-41EB-9F69-99F47E02F099}" destId="{119E3359-9958-404B-8292-6F5ADC36C979}" srcOrd="0" destOrd="0" presId="urn:microsoft.com/office/officeart/2005/8/layout/vList4"/>
    <dgm:cxn modelId="{5E73B8A2-3788-4812-B9D0-E2A1E61C6A76}" type="presOf" srcId="{FDCCDE3D-C40E-4116-BF0B-D8410F508D35}" destId="{DBD17004-520E-474E-900E-145AB1033807}" srcOrd="1" destOrd="0" presId="urn:microsoft.com/office/officeart/2005/8/layout/vList4"/>
    <dgm:cxn modelId="{4D33FEBA-30AD-49A8-B563-8C34530D5122}" type="presOf" srcId="{4E9C7419-3455-4040-AA68-774A5255203D}" destId="{9F63223A-95D0-4849-BAF5-7CB20B367D9C}" srcOrd="1" destOrd="0" presId="urn:microsoft.com/office/officeart/2005/8/layout/vList4"/>
    <dgm:cxn modelId="{C6E352C1-CC35-4E98-8EE2-FD27CED52F52}" srcId="{FDCCDE3D-C40E-4116-BF0B-D8410F508D35}" destId="{64772E61-B7C7-47F8-8FB9-F27C686BDEBB}" srcOrd="1" destOrd="0" parTransId="{D9263C8D-7504-43AA-84B1-3A02A53F3AD2}" sibTransId="{53A4A733-E668-4061-858A-42D6B366406B}"/>
    <dgm:cxn modelId="{55A570CD-A631-4816-977C-723D7598E85B}" type="presOf" srcId="{64772E61-B7C7-47F8-8FB9-F27C686BDEBB}" destId="{424B97AB-356F-485D-B33B-09882615777A}" srcOrd="0" destOrd="2" presId="urn:microsoft.com/office/officeart/2005/8/layout/vList4"/>
    <dgm:cxn modelId="{040095D8-CDAC-4B98-B640-CDD77EB2E401}" srcId="{C8A6DEFF-B322-41EB-9F69-99F47E02F099}" destId="{D2F0B239-F6EB-4EE6-A0F0-70BCD7916E42}" srcOrd="0" destOrd="0" parTransId="{7814EB63-8CB0-4504-85E8-4A18AAFFA7E1}" sibTransId="{7A60DBB3-0D09-4516-8700-83EB29167B5F}"/>
    <dgm:cxn modelId="{7BC79EDE-1B44-4B94-967C-0964031564C1}" type="presOf" srcId="{D2F0B239-F6EB-4EE6-A0F0-70BCD7916E42}" destId="{8D2B2279-897A-4C89-8B2D-5C79FDB93C58}" srcOrd="1" destOrd="0" presId="urn:microsoft.com/office/officeart/2005/8/layout/vList4"/>
    <dgm:cxn modelId="{1E1B540C-0D60-4000-BA81-D6B68972732A}" type="presParOf" srcId="{119E3359-9958-404B-8292-6F5ADC36C979}" destId="{F7FCADD4-3915-4D72-A177-1F8305276AFC}" srcOrd="0" destOrd="0" presId="urn:microsoft.com/office/officeart/2005/8/layout/vList4"/>
    <dgm:cxn modelId="{8982A4ED-C29E-4A43-AA9F-BCDFD24029F5}" type="presParOf" srcId="{F7FCADD4-3915-4D72-A177-1F8305276AFC}" destId="{F442604F-246A-426E-B7A0-7E2E22579064}" srcOrd="0" destOrd="0" presId="urn:microsoft.com/office/officeart/2005/8/layout/vList4"/>
    <dgm:cxn modelId="{192C2B79-24A5-4A30-926A-794A20C112AE}" type="presParOf" srcId="{F7FCADD4-3915-4D72-A177-1F8305276AFC}" destId="{4444A0E5-EB04-4183-B103-869A4217953B}" srcOrd="1" destOrd="0" presId="urn:microsoft.com/office/officeart/2005/8/layout/vList4"/>
    <dgm:cxn modelId="{704E656A-5743-4534-9753-1CB6B783686F}" type="presParOf" srcId="{F7FCADD4-3915-4D72-A177-1F8305276AFC}" destId="{8D2B2279-897A-4C89-8B2D-5C79FDB93C58}" srcOrd="2" destOrd="0" presId="urn:microsoft.com/office/officeart/2005/8/layout/vList4"/>
    <dgm:cxn modelId="{4E4F06CC-1AD3-4AD9-B7FB-5AED14E9AAB7}" type="presParOf" srcId="{119E3359-9958-404B-8292-6F5ADC36C979}" destId="{59005F7A-6E74-4347-A029-117B1E815AB4}" srcOrd="1" destOrd="0" presId="urn:microsoft.com/office/officeart/2005/8/layout/vList4"/>
    <dgm:cxn modelId="{0407BE1A-EB6E-406A-A1FB-A4CAF8166AE9}" type="presParOf" srcId="{119E3359-9958-404B-8292-6F5ADC36C979}" destId="{89E74FE1-252C-4144-AD9A-4E38444946A7}" srcOrd="2" destOrd="0" presId="urn:microsoft.com/office/officeart/2005/8/layout/vList4"/>
    <dgm:cxn modelId="{FB4A1963-879B-4A85-98FE-7577338480A5}" type="presParOf" srcId="{89E74FE1-252C-4144-AD9A-4E38444946A7}" destId="{C180567D-B48F-47EE-B549-DFE7BE2A3DDA}" srcOrd="0" destOrd="0" presId="urn:microsoft.com/office/officeart/2005/8/layout/vList4"/>
    <dgm:cxn modelId="{36F7C1BE-1680-46EC-8D92-E558B48D4FC4}" type="presParOf" srcId="{89E74FE1-252C-4144-AD9A-4E38444946A7}" destId="{BF2E2708-C511-4453-AA88-F287F1AF73B4}" srcOrd="1" destOrd="0" presId="urn:microsoft.com/office/officeart/2005/8/layout/vList4"/>
    <dgm:cxn modelId="{6613A491-2CC4-4BA4-B5A7-35423CCE985B}" type="presParOf" srcId="{89E74FE1-252C-4144-AD9A-4E38444946A7}" destId="{2AC5756E-4BAE-4319-A406-CE5F1860E23A}" srcOrd="2" destOrd="0" presId="urn:microsoft.com/office/officeart/2005/8/layout/vList4"/>
    <dgm:cxn modelId="{737CC028-90B2-489A-9CFC-5CD70ADED1E4}" type="presParOf" srcId="{119E3359-9958-404B-8292-6F5ADC36C979}" destId="{5300004B-5D6C-48E6-B7F7-39C0B1F7FD54}" srcOrd="3" destOrd="0" presId="urn:microsoft.com/office/officeart/2005/8/layout/vList4"/>
    <dgm:cxn modelId="{EA7A3436-CF4F-459B-8E9C-9FC17A441802}" type="presParOf" srcId="{119E3359-9958-404B-8292-6F5ADC36C979}" destId="{5C16190F-456A-4704-BE6A-9E060A1C174E}" srcOrd="4" destOrd="0" presId="urn:microsoft.com/office/officeart/2005/8/layout/vList4"/>
    <dgm:cxn modelId="{27604826-E562-4339-B98F-A26ADD9CDF7C}" type="presParOf" srcId="{5C16190F-456A-4704-BE6A-9E060A1C174E}" destId="{EC8545A3-6DB4-4B11-9EA0-8FDC13BD5FD3}" srcOrd="0" destOrd="0" presId="urn:microsoft.com/office/officeart/2005/8/layout/vList4"/>
    <dgm:cxn modelId="{64E81233-1FBC-4C33-8F4B-CEFB650FCF09}" type="presParOf" srcId="{5C16190F-456A-4704-BE6A-9E060A1C174E}" destId="{867DFCE0-42BF-4658-8FB4-4EE43228778E}" srcOrd="1" destOrd="0" presId="urn:microsoft.com/office/officeart/2005/8/layout/vList4"/>
    <dgm:cxn modelId="{5CB8CA05-8086-442F-B6AA-F7EA55C96537}" type="presParOf" srcId="{5C16190F-456A-4704-BE6A-9E060A1C174E}" destId="{9F63223A-95D0-4849-BAF5-7CB20B367D9C}" srcOrd="2" destOrd="0" presId="urn:microsoft.com/office/officeart/2005/8/layout/vList4"/>
    <dgm:cxn modelId="{D6391950-6836-4155-A3DE-4A656B3A6D27}" type="presParOf" srcId="{119E3359-9958-404B-8292-6F5ADC36C979}" destId="{C8B76EAA-4FAF-4747-8B94-1F1F29DB635A}" srcOrd="5" destOrd="0" presId="urn:microsoft.com/office/officeart/2005/8/layout/vList4"/>
    <dgm:cxn modelId="{F516B116-3826-4642-8A2F-50A431EBF71D}" type="presParOf" srcId="{119E3359-9958-404B-8292-6F5ADC36C979}" destId="{E512912B-1524-4263-BA4E-027DA8CEFBA2}" srcOrd="6" destOrd="0" presId="urn:microsoft.com/office/officeart/2005/8/layout/vList4"/>
    <dgm:cxn modelId="{24F2831D-C323-415B-8BCB-D22771C78237}" type="presParOf" srcId="{E512912B-1524-4263-BA4E-027DA8CEFBA2}" destId="{424B97AB-356F-485D-B33B-09882615777A}" srcOrd="0" destOrd="0" presId="urn:microsoft.com/office/officeart/2005/8/layout/vList4"/>
    <dgm:cxn modelId="{44DB005F-C1F8-431C-A9A3-9230318346A6}" type="presParOf" srcId="{E512912B-1524-4263-BA4E-027DA8CEFBA2}" destId="{632EC6D9-E3CD-43AE-B4CD-DF4E6BE7DF01}" srcOrd="1" destOrd="0" presId="urn:microsoft.com/office/officeart/2005/8/layout/vList4"/>
    <dgm:cxn modelId="{4D672D87-2C32-40C3-8C7C-713A87D7FD3B}" type="presParOf" srcId="{E512912B-1524-4263-BA4E-027DA8CEFBA2}" destId="{DBD17004-520E-474E-900E-145AB1033807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719C10E-99F4-4277-B234-062872097237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40DBB39-C635-462D-8B04-4D370AFB6E8E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cloud computing, multiple VMs can share CPUs and memory, but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sharing I/O resources is difficult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DEEDD08-9163-4D7C-98E4-E1FA363540EB}" type="parTrans" cxnId="{CA78701F-F4EA-4DED-A5C7-DB574BB6A73D}">
      <dgm:prSet/>
      <dgm:spPr/>
      <dgm:t>
        <a:bodyPr/>
        <a:lstStyle/>
        <a:p>
          <a:endParaRPr lang="en-US"/>
        </a:p>
      </dgm:t>
    </dgm:pt>
    <dgm:pt modelId="{8EBEEAE2-0553-4699-A54B-7B8EBF03F9AC}" type="sibTrans" cxnId="{CA78701F-F4EA-4DED-A5C7-DB574BB6A73D}">
      <dgm:prSet/>
      <dgm:spPr/>
      <dgm:t>
        <a:bodyPr/>
        <a:lstStyle/>
        <a:p>
          <a:endParaRPr lang="en-US"/>
        </a:p>
      </dgm:t>
    </dgm:pt>
    <dgm:pt modelId="{F29DEED8-2E8B-4131-969C-3649E9629344}">
      <dgm:prSet custT="1"/>
      <dgm:spPr/>
      <dgm:t>
        <a:bodyPr/>
        <a:lstStyle/>
        <a:p>
          <a:pPr algn="just"/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53EF57-44F1-4185-8DCA-0913CF47D398}" type="parTrans" cxnId="{5175E7F8-02F9-434E-876A-BEBBC18C8009}">
      <dgm:prSet/>
      <dgm:spPr/>
      <dgm:t>
        <a:bodyPr/>
        <a:lstStyle/>
        <a:p>
          <a:endParaRPr lang="en-US"/>
        </a:p>
      </dgm:t>
    </dgm:pt>
    <dgm:pt modelId="{31F8FA0E-9D40-4C0C-BD0A-EAF47141347D}" type="sibTrans" cxnId="{5175E7F8-02F9-434E-876A-BEBBC18C8009}">
      <dgm:prSet/>
      <dgm:spPr/>
      <dgm:t>
        <a:bodyPr/>
        <a:lstStyle/>
        <a:p>
          <a:endParaRPr lang="en-US"/>
        </a:p>
      </dgm:t>
    </dgm:pt>
    <dgm:pt modelId="{DE412F33-9489-4769-9252-4D2F08086631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If applications are spread across different cloud boundaries, it could make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placing and transferring data more complicated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AE7EAE5-D02F-43D5-924C-1DAD6979750F}" type="parTrans" cxnId="{53D174BD-BB4D-4BA3-B161-BEB207E9A9E9}">
      <dgm:prSet/>
      <dgm:spPr/>
      <dgm:t>
        <a:bodyPr/>
        <a:lstStyle/>
        <a:p>
          <a:endParaRPr lang="en-US"/>
        </a:p>
      </dgm:t>
    </dgm:pt>
    <dgm:pt modelId="{8477B67F-149E-4CE8-B2D0-4EF6E6EE6249}" type="sibTrans" cxnId="{53D174BD-BB4D-4BA3-B161-BEB207E9A9E9}">
      <dgm:prSet/>
      <dgm:spPr/>
      <dgm:t>
        <a:bodyPr/>
        <a:lstStyle/>
        <a:p>
          <a:endParaRPr lang="en-US"/>
        </a:p>
      </dgm:t>
    </dgm:pt>
    <dgm:pt modelId="{5EB9A2F7-B839-46F3-A414-28356ACBBF26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bottleneck need to be eliminated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slow connections should be improved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weak servers should be replaced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to reduce costs</a:t>
          </a:r>
        </a:p>
      </dgm:t>
    </dgm:pt>
    <dgm:pt modelId="{83A690F0-D30A-4048-A05E-C2D339753CD1}" type="parTrans" cxnId="{0AFDA829-8290-4A78-92B8-5C93A18CCF4A}">
      <dgm:prSet/>
      <dgm:spPr/>
      <dgm:t>
        <a:bodyPr/>
        <a:lstStyle/>
        <a:p>
          <a:endParaRPr lang="en-US"/>
        </a:p>
      </dgm:t>
    </dgm:pt>
    <dgm:pt modelId="{18361FB7-F7DD-4635-BA49-754A460FF4EB}" type="sibTrans" cxnId="{0AFDA829-8290-4A78-92B8-5C93A18CCF4A}">
      <dgm:prSet/>
      <dgm:spPr/>
      <dgm:t>
        <a:bodyPr/>
        <a:lstStyle/>
        <a:p>
          <a:endParaRPr lang="en-US"/>
        </a:p>
      </dgm:t>
    </dgm:pt>
    <dgm:pt modelId="{2E0E813B-4BA5-4DEF-AFAF-EDFBA3F9E278}" type="pres">
      <dgm:prSet presAssocID="{2719C10E-99F4-4277-B234-062872097237}" presName="linear" presStyleCnt="0">
        <dgm:presLayoutVars>
          <dgm:dir/>
          <dgm:resizeHandles val="exact"/>
        </dgm:presLayoutVars>
      </dgm:prSet>
      <dgm:spPr/>
    </dgm:pt>
    <dgm:pt modelId="{15B8737F-784A-4311-820B-5F120ECFE07A}" type="pres">
      <dgm:prSet presAssocID="{040DBB39-C635-462D-8B04-4D370AFB6E8E}" presName="comp" presStyleCnt="0"/>
      <dgm:spPr/>
    </dgm:pt>
    <dgm:pt modelId="{5D30FDED-6627-48BF-8053-B0C7EF49095C}" type="pres">
      <dgm:prSet presAssocID="{040DBB39-C635-462D-8B04-4D370AFB6E8E}" presName="box" presStyleLbl="node1" presStyleIdx="0" presStyleCnt="3"/>
      <dgm:spPr/>
    </dgm:pt>
    <dgm:pt modelId="{006D0D3B-DEE7-4ECC-91B2-F9291948766D}" type="pres">
      <dgm:prSet presAssocID="{040DBB39-C635-462D-8B04-4D370AFB6E8E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E3749689-6F65-4176-BF4F-45C31243F70F}" type="pres">
      <dgm:prSet presAssocID="{040DBB39-C635-462D-8B04-4D370AFB6E8E}" presName="text" presStyleLbl="node1" presStyleIdx="0" presStyleCnt="3">
        <dgm:presLayoutVars>
          <dgm:bulletEnabled val="1"/>
        </dgm:presLayoutVars>
      </dgm:prSet>
      <dgm:spPr/>
    </dgm:pt>
    <dgm:pt modelId="{7EFC6ECA-DAA8-4259-93DC-8F01F4BD649D}" type="pres">
      <dgm:prSet presAssocID="{8EBEEAE2-0553-4699-A54B-7B8EBF03F9AC}" presName="spacer" presStyleCnt="0"/>
      <dgm:spPr/>
    </dgm:pt>
    <dgm:pt modelId="{F7139B3D-258C-4DAF-85D6-7425BFE6A959}" type="pres">
      <dgm:prSet presAssocID="{F29DEED8-2E8B-4131-969C-3649E9629344}" presName="comp" presStyleCnt="0"/>
      <dgm:spPr/>
    </dgm:pt>
    <dgm:pt modelId="{15C8FA09-970B-4DCB-9FD2-2D88ED33C4EC}" type="pres">
      <dgm:prSet presAssocID="{F29DEED8-2E8B-4131-969C-3649E9629344}" presName="box" presStyleLbl="node1" presStyleIdx="1" presStyleCnt="3"/>
      <dgm:spPr/>
    </dgm:pt>
    <dgm:pt modelId="{F4AD0722-4E21-400B-899E-DD7A579FF5BB}" type="pres">
      <dgm:prSet presAssocID="{F29DEED8-2E8B-4131-969C-3649E9629344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DFDFC911-DA4E-4FE3-AC6A-C77CC497C7F4}" type="pres">
      <dgm:prSet presAssocID="{F29DEED8-2E8B-4131-969C-3649E9629344}" presName="text" presStyleLbl="node1" presStyleIdx="1" presStyleCnt="3">
        <dgm:presLayoutVars>
          <dgm:bulletEnabled val="1"/>
        </dgm:presLayoutVars>
      </dgm:prSet>
      <dgm:spPr/>
    </dgm:pt>
    <dgm:pt modelId="{C994057A-3113-4CB7-8F83-382B2CC65E23}" type="pres">
      <dgm:prSet presAssocID="{31F8FA0E-9D40-4C0C-BD0A-EAF47141347D}" presName="spacer" presStyleCnt="0"/>
      <dgm:spPr/>
    </dgm:pt>
    <dgm:pt modelId="{580ADCB7-B0F4-43EF-85A5-F32B1CD2F07E}" type="pres">
      <dgm:prSet presAssocID="{5EB9A2F7-B839-46F3-A414-28356ACBBF26}" presName="comp" presStyleCnt="0"/>
      <dgm:spPr/>
    </dgm:pt>
    <dgm:pt modelId="{4081DD80-E0C5-44B3-8261-E678F1DDFAB5}" type="pres">
      <dgm:prSet presAssocID="{5EB9A2F7-B839-46F3-A414-28356ACBBF26}" presName="box" presStyleLbl="node1" presStyleIdx="2" presStyleCnt="3"/>
      <dgm:spPr/>
    </dgm:pt>
    <dgm:pt modelId="{00382F52-B1FE-4499-B8EE-93E9C0ED3D92}" type="pres">
      <dgm:prSet presAssocID="{5EB9A2F7-B839-46F3-A414-28356ACBBF26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1A4BF0DA-17C8-43F6-B47F-86FF1D82D8A2}" type="pres">
      <dgm:prSet presAssocID="{5EB9A2F7-B839-46F3-A414-28356ACBBF26}" presName="text" presStyleLbl="node1" presStyleIdx="2" presStyleCnt="3">
        <dgm:presLayoutVars>
          <dgm:bulletEnabled val="1"/>
        </dgm:presLayoutVars>
      </dgm:prSet>
      <dgm:spPr/>
    </dgm:pt>
  </dgm:ptLst>
  <dgm:cxnLst>
    <dgm:cxn modelId="{CA78701F-F4EA-4DED-A5C7-DB574BB6A73D}" srcId="{2719C10E-99F4-4277-B234-062872097237}" destId="{040DBB39-C635-462D-8B04-4D370AFB6E8E}" srcOrd="0" destOrd="0" parTransId="{2DEEDD08-9163-4D7C-98E4-E1FA363540EB}" sibTransId="{8EBEEAE2-0553-4699-A54B-7B8EBF03F9AC}"/>
    <dgm:cxn modelId="{0AFDA829-8290-4A78-92B8-5C93A18CCF4A}" srcId="{2719C10E-99F4-4277-B234-062872097237}" destId="{5EB9A2F7-B839-46F3-A414-28356ACBBF26}" srcOrd="2" destOrd="0" parTransId="{83A690F0-D30A-4048-A05E-C2D339753CD1}" sibTransId="{18361FB7-F7DD-4635-BA49-754A460FF4EB}"/>
    <dgm:cxn modelId="{8CB33436-AA61-4630-997C-24A8A90382D3}" type="presOf" srcId="{5EB9A2F7-B839-46F3-A414-28356ACBBF26}" destId="{1A4BF0DA-17C8-43F6-B47F-86FF1D82D8A2}" srcOrd="1" destOrd="0" presId="urn:microsoft.com/office/officeart/2005/8/layout/vList4"/>
    <dgm:cxn modelId="{C138B44A-72A1-432A-948A-9D870B01AB42}" type="presOf" srcId="{040DBB39-C635-462D-8B04-4D370AFB6E8E}" destId="{5D30FDED-6627-48BF-8053-B0C7EF49095C}" srcOrd="0" destOrd="0" presId="urn:microsoft.com/office/officeart/2005/8/layout/vList4"/>
    <dgm:cxn modelId="{BB2AF087-0FB9-49CA-A429-B8EE97844151}" type="presOf" srcId="{DE412F33-9489-4769-9252-4D2F08086631}" destId="{DFDFC911-DA4E-4FE3-AC6A-C77CC497C7F4}" srcOrd="1" destOrd="1" presId="urn:microsoft.com/office/officeart/2005/8/layout/vList4"/>
    <dgm:cxn modelId="{CC8BB799-25FA-49E4-9D5F-D77710F2DEFE}" type="presOf" srcId="{5EB9A2F7-B839-46F3-A414-28356ACBBF26}" destId="{4081DD80-E0C5-44B3-8261-E678F1DDFAB5}" srcOrd="0" destOrd="0" presId="urn:microsoft.com/office/officeart/2005/8/layout/vList4"/>
    <dgm:cxn modelId="{B22990A2-DD21-45F2-8DC6-1DACA7752F3F}" type="presOf" srcId="{DE412F33-9489-4769-9252-4D2F08086631}" destId="{15C8FA09-970B-4DCB-9FD2-2D88ED33C4EC}" srcOrd="0" destOrd="1" presId="urn:microsoft.com/office/officeart/2005/8/layout/vList4"/>
    <dgm:cxn modelId="{3523BBA5-50C6-4996-AD14-01E7839A8B73}" type="presOf" srcId="{F29DEED8-2E8B-4131-969C-3649E9629344}" destId="{15C8FA09-970B-4DCB-9FD2-2D88ED33C4EC}" srcOrd="0" destOrd="0" presId="urn:microsoft.com/office/officeart/2005/8/layout/vList4"/>
    <dgm:cxn modelId="{53D174BD-BB4D-4BA3-B161-BEB207E9A9E9}" srcId="{F29DEED8-2E8B-4131-969C-3649E9629344}" destId="{DE412F33-9489-4769-9252-4D2F08086631}" srcOrd="0" destOrd="0" parTransId="{1AE7EAE5-D02F-43D5-924C-1DAD6979750F}" sibTransId="{8477B67F-149E-4CE8-B2D0-4EF6E6EE6249}"/>
    <dgm:cxn modelId="{618A34C7-017A-45BA-AD00-CCB530755A6A}" type="presOf" srcId="{040DBB39-C635-462D-8B04-4D370AFB6E8E}" destId="{E3749689-6F65-4176-BF4F-45C31243F70F}" srcOrd="1" destOrd="0" presId="urn:microsoft.com/office/officeart/2005/8/layout/vList4"/>
    <dgm:cxn modelId="{F91531D8-BF20-4723-BEA9-55329DE12FDE}" type="presOf" srcId="{2719C10E-99F4-4277-B234-062872097237}" destId="{2E0E813B-4BA5-4DEF-AFAF-EDFBA3F9E278}" srcOrd="0" destOrd="0" presId="urn:microsoft.com/office/officeart/2005/8/layout/vList4"/>
    <dgm:cxn modelId="{5175E7F8-02F9-434E-876A-BEBBC18C8009}" srcId="{2719C10E-99F4-4277-B234-062872097237}" destId="{F29DEED8-2E8B-4131-969C-3649E9629344}" srcOrd="1" destOrd="0" parTransId="{F153EF57-44F1-4185-8DCA-0913CF47D398}" sibTransId="{31F8FA0E-9D40-4C0C-BD0A-EAF47141347D}"/>
    <dgm:cxn modelId="{66EB7BF9-E43B-4236-A117-88AF248EF439}" type="presOf" srcId="{F29DEED8-2E8B-4131-969C-3649E9629344}" destId="{DFDFC911-DA4E-4FE3-AC6A-C77CC497C7F4}" srcOrd="1" destOrd="0" presId="urn:microsoft.com/office/officeart/2005/8/layout/vList4"/>
    <dgm:cxn modelId="{C0B1CB4B-F3E4-4FC9-9333-20844E7A8830}" type="presParOf" srcId="{2E0E813B-4BA5-4DEF-AFAF-EDFBA3F9E278}" destId="{15B8737F-784A-4311-820B-5F120ECFE07A}" srcOrd="0" destOrd="0" presId="urn:microsoft.com/office/officeart/2005/8/layout/vList4"/>
    <dgm:cxn modelId="{6121D3B5-6C38-4C5E-AB22-034B74FADC22}" type="presParOf" srcId="{15B8737F-784A-4311-820B-5F120ECFE07A}" destId="{5D30FDED-6627-48BF-8053-B0C7EF49095C}" srcOrd="0" destOrd="0" presId="urn:microsoft.com/office/officeart/2005/8/layout/vList4"/>
    <dgm:cxn modelId="{66FFDB18-13D4-492C-9259-7DD65CB201D8}" type="presParOf" srcId="{15B8737F-784A-4311-820B-5F120ECFE07A}" destId="{006D0D3B-DEE7-4ECC-91B2-F9291948766D}" srcOrd="1" destOrd="0" presId="urn:microsoft.com/office/officeart/2005/8/layout/vList4"/>
    <dgm:cxn modelId="{5CCA4F3D-1551-4D8F-AF54-D26819C9D530}" type="presParOf" srcId="{15B8737F-784A-4311-820B-5F120ECFE07A}" destId="{E3749689-6F65-4176-BF4F-45C31243F70F}" srcOrd="2" destOrd="0" presId="urn:microsoft.com/office/officeart/2005/8/layout/vList4"/>
    <dgm:cxn modelId="{3CFFFDEE-AC16-4D58-83A9-1D58383CFCFE}" type="presParOf" srcId="{2E0E813B-4BA5-4DEF-AFAF-EDFBA3F9E278}" destId="{7EFC6ECA-DAA8-4259-93DC-8F01F4BD649D}" srcOrd="1" destOrd="0" presId="urn:microsoft.com/office/officeart/2005/8/layout/vList4"/>
    <dgm:cxn modelId="{A1AA4DCA-FBB4-487B-A2EA-01536C6ACCE9}" type="presParOf" srcId="{2E0E813B-4BA5-4DEF-AFAF-EDFBA3F9E278}" destId="{F7139B3D-258C-4DAF-85D6-7425BFE6A959}" srcOrd="2" destOrd="0" presId="urn:microsoft.com/office/officeart/2005/8/layout/vList4"/>
    <dgm:cxn modelId="{45A85840-8B1C-4D42-BA2D-DE87E788F50C}" type="presParOf" srcId="{F7139B3D-258C-4DAF-85D6-7425BFE6A959}" destId="{15C8FA09-970B-4DCB-9FD2-2D88ED33C4EC}" srcOrd="0" destOrd="0" presId="urn:microsoft.com/office/officeart/2005/8/layout/vList4"/>
    <dgm:cxn modelId="{DE3B8D1E-BCB6-4339-A7AF-69D96825FD08}" type="presParOf" srcId="{F7139B3D-258C-4DAF-85D6-7425BFE6A959}" destId="{F4AD0722-4E21-400B-899E-DD7A579FF5BB}" srcOrd="1" destOrd="0" presId="urn:microsoft.com/office/officeart/2005/8/layout/vList4"/>
    <dgm:cxn modelId="{8A2F8928-D8FD-4558-8F4D-4FA8AC128755}" type="presParOf" srcId="{F7139B3D-258C-4DAF-85D6-7425BFE6A959}" destId="{DFDFC911-DA4E-4FE3-AC6A-C77CC497C7F4}" srcOrd="2" destOrd="0" presId="urn:microsoft.com/office/officeart/2005/8/layout/vList4"/>
    <dgm:cxn modelId="{D36E0883-5259-4C56-9E3C-857FE095CB23}" type="presParOf" srcId="{2E0E813B-4BA5-4DEF-AFAF-EDFBA3F9E278}" destId="{C994057A-3113-4CB7-8F83-382B2CC65E23}" srcOrd="3" destOrd="0" presId="urn:microsoft.com/office/officeart/2005/8/layout/vList4"/>
    <dgm:cxn modelId="{18545BEA-A153-48FA-BB11-2099BB9388E3}" type="presParOf" srcId="{2E0E813B-4BA5-4DEF-AFAF-EDFBA3F9E278}" destId="{580ADCB7-B0F4-43EF-85A5-F32B1CD2F07E}" srcOrd="4" destOrd="0" presId="urn:microsoft.com/office/officeart/2005/8/layout/vList4"/>
    <dgm:cxn modelId="{D3234113-5B20-490B-8D4B-33D4063A0080}" type="presParOf" srcId="{580ADCB7-B0F4-43EF-85A5-F32B1CD2F07E}" destId="{4081DD80-E0C5-44B3-8261-E678F1DDFAB5}" srcOrd="0" destOrd="0" presId="urn:microsoft.com/office/officeart/2005/8/layout/vList4"/>
    <dgm:cxn modelId="{98A90B7E-D34C-43E7-9B37-F9A0882370C7}" type="presParOf" srcId="{580ADCB7-B0F4-43EF-85A5-F32B1CD2F07E}" destId="{00382F52-B1FE-4499-B8EE-93E9C0ED3D92}" srcOrd="1" destOrd="0" presId="urn:microsoft.com/office/officeart/2005/8/layout/vList4"/>
    <dgm:cxn modelId="{1A2601D2-EB29-4DE7-A3AC-E06427C1D98C}" type="presParOf" srcId="{580ADCB7-B0F4-43EF-85A5-F32B1CD2F07E}" destId="{1A4BF0DA-17C8-43F6-B47F-86FF1D82D8A2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682AB2D-AD52-412A-9AEF-1F65D0A3ACB5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490718-949D-4614-8571-E384CBE5C5D9}">
      <dgm:prSet custT="1"/>
      <dgm:spPr/>
      <dgm:t>
        <a:bodyPr/>
        <a:lstStyle/>
        <a:p>
          <a:pPr algn="just"/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The database in cloud applications is constantly growing.</a:t>
          </a:r>
        </a:p>
      </dgm:t>
    </dgm:pt>
    <dgm:pt modelId="{263D4DA7-0E46-4FF7-92AC-C0F829F73FDA}" type="parTrans" cxnId="{08BC2C8D-6468-4979-927A-40A2FD263CE6}">
      <dgm:prSet/>
      <dgm:spPr/>
      <dgm:t>
        <a:bodyPr/>
        <a:lstStyle/>
        <a:p>
          <a:endParaRPr lang="en-US"/>
        </a:p>
      </dgm:t>
    </dgm:pt>
    <dgm:pt modelId="{E070B612-488D-474A-AEA8-2464DEFD31E8}" type="sibTrans" cxnId="{08BC2C8D-6468-4979-927A-40A2FD263CE6}">
      <dgm:prSet/>
      <dgm:spPr/>
      <dgm:t>
        <a:bodyPr/>
        <a:lstStyle/>
        <a:p>
          <a:endParaRPr lang="en-US"/>
        </a:p>
      </dgm:t>
    </dgm:pt>
    <dgm:pt modelId="{42D9C345-524D-4744-9A1D-04B44FC41A69}">
      <dgm:prSet custT="1"/>
      <dgm:spPr/>
      <dgm:t>
        <a:bodyPr/>
        <a:lstStyle/>
        <a:p>
          <a:pPr algn="just"/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This is an opportunity to create a storage system that can handle this growth</a:t>
          </a:r>
        </a:p>
      </dgm:t>
    </dgm:pt>
    <dgm:pt modelId="{E78EBB82-CC65-471B-B6A8-FAD344D0CFF8}" type="parTrans" cxnId="{E7BDE7F7-0D10-44CF-99ED-F95A500B0FCC}">
      <dgm:prSet/>
      <dgm:spPr/>
      <dgm:t>
        <a:bodyPr/>
        <a:lstStyle/>
        <a:p>
          <a:endParaRPr lang="en-US"/>
        </a:p>
      </dgm:t>
    </dgm:pt>
    <dgm:pt modelId="{C4BD1EFA-6EA1-48A4-BEA7-87505928D779}" type="sibTrans" cxnId="{E7BDE7F7-0D10-44CF-99ED-F95A500B0FCC}">
      <dgm:prSet/>
      <dgm:spPr/>
      <dgm:t>
        <a:bodyPr/>
        <a:lstStyle/>
        <a:p>
          <a:endParaRPr lang="en-US"/>
        </a:p>
      </dgm:t>
    </dgm:pt>
    <dgm:pt modelId="{23ACE5D7-8478-49EB-833D-74948D1BEEDE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Taking advantage of the cloud's ability to scale up and down as needed.</a:t>
          </a:r>
        </a:p>
      </dgm:t>
    </dgm:pt>
    <dgm:pt modelId="{A5944220-5C2C-44E7-82F7-E799F35172E9}" type="parTrans" cxnId="{8B96AA79-4F96-4182-BAE3-7CB4EB9C74EF}">
      <dgm:prSet/>
      <dgm:spPr/>
      <dgm:t>
        <a:bodyPr/>
        <a:lstStyle/>
        <a:p>
          <a:endParaRPr lang="en-US"/>
        </a:p>
      </dgm:t>
    </dgm:pt>
    <dgm:pt modelId="{69BCB892-5C40-4477-BE0A-F03B55D7486B}" type="sibTrans" cxnId="{8B96AA79-4F96-4182-BAE3-7CB4EB9C74EF}">
      <dgm:prSet/>
      <dgm:spPr/>
      <dgm:t>
        <a:bodyPr/>
        <a:lstStyle/>
        <a:p>
          <a:endParaRPr lang="en-US"/>
        </a:p>
      </dgm:t>
    </dgm:pt>
    <dgm:pt modelId="{C7F7B0B9-9A9B-4D20-8132-DCA847BA041F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This requires designing efficient distributed SANs.</a:t>
          </a:r>
        </a:p>
      </dgm:t>
    </dgm:pt>
    <dgm:pt modelId="{AACC8C06-C1AF-4BD7-B3F8-8F9F506E173E}" type="parTrans" cxnId="{5A76F7B3-955A-4D79-83B8-44B3B4A3007F}">
      <dgm:prSet/>
      <dgm:spPr/>
      <dgm:t>
        <a:bodyPr/>
        <a:lstStyle/>
        <a:p>
          <a:endParaRPr lang="en-US"/>
        </a:p>
      </dgm:t>
    </dgm:pt>
    <dgm:pt modelId="{F88013C6-D275-40CA-A13A-8FC5E796686B}" type="sibTrans" cxnId="{5A76F7B3-955A-4D79-83B8-44B3B4A3007F}">
      <dgm:prSet/>
      <dgm:spPr/>
      <dgm:t>
        <a:bodyPr/>
        <a:lstStyle/>
        <a:p>
          <a:endParaRPr lang="en-US"/>
        </a:p>
      </dgm:t>
    </dgm:pt>
    <dgm:pt modelId="{B238059B-B6B2-4FCF-985A-CE795BA76B03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centers must meet programmers' expectations interims of </a:t>
          </a:r>
        </a:p>
      </dgm:t>
    </dgm:pt>
    <dgm:pt modelId="{64EDAE6B-80A8-48A8-91B7-2D1530719334}" type="parTrans" cxnId="{5F3E4E14-3278-4D26-83A4-027F38CBB840}">
      <dgm:prSet/>
      <dgm:spPr/>
      <dgm:t>
        <a:bodyPr/>
        <a:lstStyle/>
        <a:p>
          <a:endParaRPr lang="en-US"/>
        </a:p>
      </dgm:t>
    </dgm:pt>
    <dgm:pt modelId="{5B774F9F-179D-4637-A94D-C96C1BE89536}" type="sibTrans" cxnId="{5F3E4E14-3278-4D26-83A4-027F38CBB840}">
      <dgm:prSet/>
      <dgm:spPr/>
      <dgm:t>
        <a:bodyPr/>
        <a:lstStyle/>
        <a:p>
          <a:endParaRPr lang="en-US"/>
        </a:p>
      </dgm:t>
    </dgm:pt>
    <dgm:pt modelId="{99BD52CD-EE86-441B-A45C-F5CB6C1CF7F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Scalability, </a:t>
          </a:r>
        </a:p>
      </dgm:t>
    </dgm:pt>
    <dgm:pt modelId="{BA1E977F-03C0-488F-8282-3D9D370481F5}" type="parTrans" cxnId="{C5268F8C-3992-4C53-9B53-B84C39DF0BA1}">
      <dgm:prSet/>
      <dgm:spPr/>
      <dgm:t>
        <a:bodyPr/>
        <a:lstStyle/>
        <a:p>
          <a:endParaRPr lang="en-US"/>
        </a:p>
      </dgm:t>
    </dgm:pt>
    <dgm:pt modelId="{CDC9A0FF-3564-458C-B967-8E4C10D0B9ED}" type="sibTrans" cxnId="{C5268F8C-3992-4C53-9B53-B84C39DF0BA1}">
      <dgm:prSet/>
      <dgm:spPr/>
      <dgm:t>
        <a:bodyPr/>
        <a:lstStyle/>
        <a:p>
          <a:endParaRPr lang="en-US"/>
        </a:p>
      </dgm:t>
    </dgm:pt>
    <dgm:pt modelId="{3FF83AA7-4B81-440D-91C3-450065FD36EF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availability, </a:t>
          </a:r>
        </a:p>
      </dgm:t>
    </dgm:pt>
    <dgm:pt modelId="{7EC363A3-162C-4D00-953F-69766117F559}" type="parTrans" cxnId="{F3DD3A09-3FB9-42C5-B6E3-33CEA0B82AAD}">
      <dgm:prSet/>
      <dgm:spPr/>
      <dgm:t>
        <a:bodyPr/>
        <a:lstStyle/>
        <a:p>
          <a:endParaRPr lang="en-US"/>
        </a:p>
      </dgm:t>
    </dgm:pt>
    <dgm:pt modelId="{F9F2494B-7813-4349-935B-1B06976E3B68}" type="sibTrans" cxnId="{F3DD3A09-3FB9-42C5-B6E3-33CEA0B82AAD}">
      <dgm:prSet/>
      <dgm:spPr/>
      <dgm:t>
        <a:bodyPr/>
        <a:lstStyle/>
        <a:p>
          <a:endParaRPr lang="en-US"/>
        </a:p>
      </dgm:t>
    </dgm:pt>
    <dgm:pt modelId="{31ABA47F-0234-4B1E-9011-468DDBAC8C77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High availability (HA), and </a:t>
          </a:r>
        </a:p>
      </dgm:t>
    </dgm:pt>
    <dgm:pt modelId="{C3E881EC-1142-4D83-8523-2C486BDE9D70}" type="parTrans" cxnId="{06AF3061-C370-4087-9205-968DDD90FE06}">
      <dgm:prSet/>
      <dgm:spPr/>
      <dgm:t>
        <a:bodyPr/>
        <a:lstStyle/>
        <a:p>
          <a:endParaRPr lang="en-US"/>
        </a:p>
      </dgm:t>
    </dgm:pt>
    <dgm:pt modelId="{7A122B00-BF9F-4CF8-A245-B2EFA212D5A6}" type="sibTrans" cxnId="{06AF3061-C370-4087-9205-968DDD90FE06}">
      <dgm:prSet/>
      <dgm:spPr/>
      <dgm:t>
        <a:bodyPr/>
        <a:lstStyle/>
        <a:p>
          <a:endParaRPr lang="en-US"/>
        </a:p>
      </dgm:t>
    </dgm:pt>
    <dgm:pt modelId="{7ABAE5B1-5C63-4A0E-9A7B-CB5FF4B4939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Data consistency checks in SAN-connected data centers; but it is challenging.</a:t>
          </a:r>
        </a:p>
      </dgm:t>
    </dgm:pt>
    <dgm:pt modelId="{37AF2E84-00E2-4E25-B734-77237F64B297}" type="parTrans" cxnId="{ED37A9F4-FB67-4C9D-94D3-379117E5A0EC}">
      <dgm:prSet/>
      <dgm:spPr/>
      <dgm:t>
        <a:bodyPr/>
        <a:lstStyle/>
        <a:p>
          <a:endParaRPr lang="en-US"/>
        </a:p>
      </dgm:t>
    </dgm:pt>
    <dgm:pt modelId="{5DC3B44B-3C45-4F88-8DCF-8FEF755D9C9D}" type="sibTrans" cxnId="{ED37A9F4-FB67-4C9D-94D3-379117E5A0EC}">
      <dgm:prSet/>
      <dgm:spPr/>
      <dgm:t>
        <a:bodyPr/>
        <a:lstStyle/>
        <a:p>
          <a:endParaRPr lang="en-US"/>
        </a:p>
      </dgm:t>
    </dgm:pt>
    <dgm:pt modelId="{1947AB47-007A-43C4-96F1-EEE2BB98B23E}" type="pres">
      <dgm:prSet presAssocID="{D682AB2D-AD52-412A-9AEF-1F65D0A3ACB5}" presName="linear" presStyleCnt="0">
        <dgm:presLayoutVars>
          <dgm:dir/>
          <dgm:resizeHandles val="exact"/>
        </dgm:presLayoutVars>
      </dgm:prSet>
      <dgm:spPr/>
    </dgm:pt>
    <dgm:pt modelId="{E4E214F8-B47A-4C36-AF6C-FEE4EB6959AE}" type="pres">
      <dgm:prSet presAssocID="{6A490718-949D-4614-8571-E384CBE5C5D9}" presName="comp" presStyleCnt="0"/>
      <dgm:spPr/>
    </dgm:pt>
    <dgm:pt modelId="{C073B49B-C473-4843-86EF-19563AA604DF}" type="pres">
      <dgm:prSet presAssocID="{6A490718-949D-4614-8571-E384CBE5C5D9}" presName="box" presStyleLbl="node1" presStyleIdx="0" presStyleCnt="2"/>
      <dgm:spPr/>
    </dgm:pt>
    <dgm:pt modelId="{0907C242-2E92-4CFA-B80C-D0EE9920DF0F}" type="pres">
      <dgm:prSet presAssocID="{6A490718-949D-4614-8571-E384CBE5C5D9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182A9028-595E-443A-9A95-72689FC09926}" type="pres">
      <dgm:prSet presAssocID="{6A490718-949D-4614-8571-E384CBE5C5D9}" presName="text" presStyleLbl="node1" presStyleIdx="0" presStyleCnt="2">
        <dgm:presLayoutVars>
          <dgm:bulletEnabled val="1"/>
        </dgm:presLayoutVars>
      </dgm:prSet>
      <dgm:spPr/>
    </dgm:pt>
    <dgm:pt modelId="{8E4A8B9E-0DEB-4131-8DEB-74A991AE1997}" type="pres">
      <dgm:prSet presAssocID="{E070B612-488D-474A-AEA8-2464DEFD31E8}" presName="spacer" presStyleCnt="0"/>
      <dgm:spPr/>
    </dgm:pt>
    <dgm:pt modelId="{9D93E628-CF90-4DE4-8382-8BA160225C61}" type="pres">
      <dgm:prSet presAssocID="{B238059B-B6B2-4FCF-985A-CE795BA76B03}" presName="comp" presStyleCnt="0"/>
      <dgm:spPr/>
    </dgm:pt>
    <dgm:pt modelId="{F2074E37-618B-44AF-95D6-A458C48F33EE}" type="pres">
      <dgm:prSet presAssocID="{B238059B-B6B2-4FCF-985A-CE795BA76B03}" presName="box" presStyleLbl="node1" presStyleIdx="1" presStyleCnt="2" custLinFactNeighborX="0" custLinFactNeighborY="-4762"/>
      <dgm:spPr/>
    </dgm:pt>
    <dgm:pt modelId="{D4A1E0E4-3D4E-4D0C-ACC8-E20799BE4502}" type="pres">
      <dgm:prSet presAssocID="{B238059B-B6B2-4FCF-985A-CE795BA76B03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85109E2F-929B-407A-B16C-4A587F92033F}" type="pres">
      <dgm:prSet presAssocID="{B238059B-B6B2-4FCF-985A-CE795BA76B03}" presName="text" presStyleLbl="node1" presStyleIdx="1" presStyleCnt="2">
        <dgm:presLayoutVars>
          <dgm:bulletEnabled val="1"/>
        </dgm:presLayoutVars>
      </dgm:prSet>
      <dgm:spPr/>
    </dgm:pt>
  </dgm:ptLst>
  <dgm:cxnLst>
    <dgm:cxn modelId="{F3DD3A09-3FB9-42C5-B6E3-33CEA0B82AAD}" srcId="{B238059B-B6B2-4FCF-985A-CE795BA76B03}" destId="{3FF83AA7-4B81-440D-91C3-450065FD36EF}" srcOrd="1" destOrd="0" parTransId="{7EC363A3-162C-4D00-953F-69766117F559}" sibTransId="{F9F2494B-7813-4349-935B-1B06976E3B68}"/>
    <dgm:cxn modelId="{951C2F0C-411E-47DA-88BB-1616F0400668}" type="presOf" srcId="{6A490718-949D-4614-8571-E384CBE5C5D9}" destId="{C073B49B-C473-4843-86EF-19563AA604DF}" srcOrd="0" destOrd="0" presId="urn:microsoft.com/office/officeart/2005/8/layout/vList4"/>
    <dgm:cxn modelId="{5F3E4E14-3278-4D26-83A4-027F38CBB840}" srcId="{D682AB2D-AD52-412A-9AEF-1F65D0A3ACB5}" destId="{B238059B-B6B2-4FCF-985A-CE795BA76B03}" srcOrd="1" destOrd="0" parTransId="{64EDAE6B-80A8-48A8-91B7-2D1530719334}" sibTransId="{5B774F9F-179D-4637-A94D-C96C1BE89536}"/>
    <dgm:cxn modelId="{DA643123-9AC7-4E7E-8028-A6BC33F30369}" type="presOf" srcId="{31ABA47F-0234-4B1E-9011-468DDBAC8C77}" destId="{F2074E37-618B-44AF-95D6-A458C48F33EE}" srcOrd="0" destOrd="3" presId="urn:microsoft.com/office/officeart/2005/8/layout/vList4"/>
    <dgm:cxn modelId="{5F450924-556A-4E86-AE29-882A07CD3F36}" type="presOf" srcId="{23ACE5D7-8478-49EB-833D-74948D1BEEDE}" destId="{C073B49B-C473-4843-86EF-19563AA604DF}" srcOrd="0" destOrd="2" presId="urn:microsoft.com/office/officeart/2005/8/layout/vList4"/>
    <dgm:cxn modelId="{6F908D2D-BC55-45E5-9C18-3C8FAFCF0DBF}" type="presOf" srcId="{3FF83AA7-4B81-440D-91C3-450065FD36EF}" destId="{F2074E37-618B-44AF-95D6-A458C48F33EE}" srcOrd="0" destOrd="2" presId="urn:microsoft.com/office/officeart/2005/8/layout/vList4"/>
    <dgm:cxn modelId="{99F50034-5710-4720-BCC6-1CADC85249F1}" type="presOf" srcId="{C7F7B0B9-9A9B-4D20-8132-DCA847BA041F}" destId="{182A9028-595E-443A-9A95-72689FC09926}" srcOrd="1" destOrd="3" presId="urn:microsoft.com/office/officeart/2005/8/layout/vList4"/>
    <dgm:cxn modelId="{F55E3240-EB8D-4A00-8B58-71EFDA7319DB}" type="presOf" srcId="{99BD52CD-EE86-441B-A45C-F5CB6C1CF7FC}" destId="{F2074E37-618B-44AF-95D6-A458C48F33EE}" srcOrd="0" destOrd="1" presId="urn:microsoft.com/office/officeart/2005/8/layout/vList4"/>
    <dgm:cxn modelId="{06AF3061-C370-4087-9205-968DDD90FE06}" srcId="{B238059B-B6B2-4FCF-985A-CE795BA76B03}" destId="{31ABA47F-0234-4B1E-9011-468DDBAC8C77}" srcOrd="2" destOrd="0" parTransId="{C3E881EC-1142-4D83-8523-2C486BDE9D70}" sibTransId="{7A122B00-BF9F-4CF8-A245-B2EFA212D5A6}"/>
    <dgm:cxn modelId="{9CCCD562-21D0-4C93-8DA1-F1D043D9971F}" type="presOf" srcId="{42D9C345-524D-4744-9A1D-04B44FC41A69}" destId="{182A9028-595E-443A-9A95-72689FC09926}" srcOrd="1" destOrd="1" presId="urn:microsoft.com/office/officeart/2005/8/layout/vList4"/>
    <dgm:cxn modelId="{2B630254-E203-43DD-8402-B101EFC7B5AC}" type="presOf" srcId="{6A490718-949D-4614-8571-E384CBE5C5D9}" destId="{182A9028-595E-443A-9A95-72689FC09926}" srcOrd="1" destOrd="0" presId="urn:microsoft.com/office/officeart/2005/8/layout/vList4"/>
    <dgm:cxn modelId="{8B96AA79-4F96-4182-BAE3-7CB4EB9C74EF}" srcId="{6A490718-949D-4614-8571-E384CBE5C5D9}" destId="{23ACE5D7-8478-49EB-833D-74948D1BEEDE}" srcOrd="1" destOrd="0" parTransId="{A5944220-5C2C-44E7-82F7-E799F35172E9}" sibTransId="{69BCB892-5C40-4477-BE0A-F03B55D7486B}"/>
    <dgm:cxn modelId="{8C565A7F-D70C-4E78-BB15-F35933DCED09}" type="presOf" srcId="{7ABAE5B1-5C63-4A0E-9A7B-CB5FF4B49392}" destId="{F2074E37-618B-44AF-95D6-A458C48F33EE}" srcOrd="0" destOrd="4" presId="urn:microsoft.com/office/officeart/2005/8/layout/vList4"/>
    <dgm:cxn modelId="{3C8F9584-A1D7-4B18-BF93-934A191391A9}" type="presOf" srcId="{42D9C345-524D-4744-9A1D-04B44FC41A69}" destId="{C073B49B-C473-4843-86EF-19563AA604DF}" srcOrd="0" destOrd="1" presId="urn:microsoft.com/office/officeart/2005/8/layout/vList4"/>
    <dgm:cxn modelId="{C5268F8C-3992-4C53-9B53-B84C39DF0BA1}" srcId="{B238059B-B6B2-4FCF-985A-CE795BA76B03}" destId="{99BD52CD-EE86-441B-A45C-F5CB6C1CF7FC}" srcOrd="0" destOrd="0" parTransId="{BA1E977F-03C0-488F-8282-3D9D370481F5}" sibTransId="{CDC9A0FF-3564-458C-B967-8E4C10D0B9ED}"/>
    <dgm:cxn modelId="{08BC2C8D-6468-4979-927A-40A2FD263CE6}" srcId="{D682AB2D-AD52-412A-9AEF-1F65D0A3ACB5}" destId="{6A490718-949D-4614-8571-E384CBE5C5D9}" srcOrd="0" destOrd="0" parTransId="{263D4DA7-0E46-4FF7-92AC-C0F829F73FDA}" sibTransId="{E070B612-488D-474A-AEA8-2464DEFD31E8}"/>
    <dgm:cxn modelId="{20E26397-7E2E-4DE2-947E-79065A43F917}" type="presOf" srcId="{B238059B-B6B2-4FCF-985A-CE795BA76B03}" destId="{85109E2F-929B-407A-B16C-4A587F92033F}" srcOrd="1" destOrd="0" presId="urn:microsoft.com/office/officeart/2005/8/layout/vList4"/>
    <dgm:cxn modelId="{8E12B6A4-89B6-433C-836D-7A330283CDBF}" type="presOf" srcId="{3FF83AA7-4B81-440D-91C3-450065FD36EF}" destId="{85109E2F-929B-407A-B16C-4A587F92033F}" srcOrd="1" destOrd="2" presId="urn:microsoft.com/office/officeart/2005/8/layout/vList4"/>
    <dgm:cxn modelId="{C52C01A7-DE71-4BDA-8748-59C7DAF15ECF}" type="presOf" srcId="{D682AB2D-AD52-412A-9AEF-1F65D0A3ACB5}" destId="{1947AB47-007A-43C4-96F1-EEE2BB98B23E}" srcOrd="0" destOrd="0" presId="urn:microsoft.com/office/officeart/2005/8/layout/vList4"/>
    <dgm:cxn modelId="{5A76F7B3-955A-4D79-83B8-44B3B4A3007F}" srcId="{6A490718-949D-4614-8571-E384CBE5C5D9}" destId="{C7F7B0B9-9A9B-4D20-8132-DCA847BA041F}" srcOrd="2" destOrd="0" parTransId="{AACC8C06-C1AF-4BD7-B3F8-8F9F506E173E}" sibTransId="{F88013C6-D275-40CA-A13A-8FC5E796686B}"/>
    <dgm:cxn modelId="{D0B5ADB9-373B-416E-AA3E-5AAEDFF65CC8}" type="presOf" srcId="{B238059B-B6B2-4FCF-985A-CE795BA76B03}" destId="{F2074E37-618B-44AF-95D6-A458C48F33EE}" srcOrd="0" destOrd="0" presId="urn:microsoft.com/office/officeart/2005/8/layout/vList4"/>
    <dgm:cxn modelId="{0378F7BC-A249-49E4-AD92-86D4435360D2}" type="presOf" srcId="{C7F7B0B9-9A9B-4D20-8132-DCA847BA041F}" destId="{C073B49B-C473-4843-86EF-19563AA604DF}" srcOrd="0" destOrd="3" presId="urn:microsoft.com/office/officeart/2005/8/layout/vList4"/>
    <dgm:cxn modelId="{AFF680D4-3159-46BF-ADC2-D5CCAC2111B4}" type="presOf" srcId="{7ABAE5B1-5C63-4A0E-9A7B-CB5FF4B49392}" destId="{85109E2F-929B-407A-B16C-4A587F92033F}" srcOrd="1" destOrd="4" presId="urn:microsoft.com/office/officeart/2005/8/layout/vList4"/>
    <dgm:cxn modelId="{EC062EDF-FD92-4B43-A3DE-7304B1DA7755}" type="presOf" srcId="{99BD52CD-EE86-441B-A45C-F5CB6C1CF7FC}" destId="{85109E2F-929B-407A-B16C-4A587F92033F}" srcOrd="1" destOrd="1" presId="urn:microsoft.com/office/officeart/2005/8/layout/vList4"/>
    <dgm:cxn modelId="{F4C63AEB-AB1E-4BEF-9FBC-88138E9DEC36}" type="presOf" srcId="{31ABA47F-0234-4B1E-9011-468DDBAC8C77}" destId="{85109E2F-929B-407A-B16C-4A587F92033F}" srcOrd="1" destOrd="3" presId="urn:microsoft.com/office/officeart/2005/8/layout/vList4"/>
    <dgm:cxn modelId="{ED37A9F4-FB67-4C9D-94D3-379117E5A0EC}" srcId="{B238059B-B6B2-4FCF-985A-CE795BA76B03}" destId="{7ABAE5B1-5C63-4A0E-9A7B-CB5FF4B49392}" srcOrd="3" destOrd="0" parTransId="{37AF2E84-00E2-4E25-B734-77237F64B297}" sibTransId="{5DC3B44B-3C45-4F88-8DCF-8FEF755D9C9D}"/>
    <dgm:cxn modelId="{FA93E3F6-A390-401C-8EFF-2175932BFA0E}" type="presOf" srcId="{23ACE5D7-8478-49EB-833D-74948D1BEEDE}" destId="{182A9028-595E-443A-9A95-72689FC09926}" srcOrd="1" destOrd="2" presId="urn:microsoft.com/office/officeart/2005/8/layout/vList4"/>
    <dgm:cxn modelId="{E7BDE7F7-0D10-44CF-99ED-F95A500B0FCC}" srcId="{6A490718-949D-4614-8571-E384CBE5C5D9}" destId="{42D9C345-524D-4744-9A1D-04B44FC41A69}" srcOrd="0" destOrd="0" parTransId="{E78EBB82-CC65-471B-B6A8-FAD344D0CFF8}" sibTransId="{C4BD1EFA-6EA1-48A4-BEA7-87505928D779}"/>
    <dgm:cxn modelId="{FFAE3CDD-0D32-44E7-A9C7-2F3FE9AA7FB9}" type="presParOf" srcId="{1947AB47-007A-43C4-96F1-EEE2BB98B23E}" destId="{E4E214F8-B47A-4C36-AF6C-FEE4EB6959AE}" srcOrd="0" destOrd="0" presId="urn:microsoft.com/office/officeart/2005/8/layout/vList4"/>
    <dgm:cxn modelId="{555C2891-FC0F-4FF2-8D44-751A185361D1}" type="presParOf" srcId="{E4E214F8-B47A-4C36-AF6C-FEE4EB6959AE}" destId="{C073B49B-C473-4843-86EF-19563AA604DF}" srcOrd="0" destOrd="0" presId="urn:microsoft.com/office/officeart/2005/8/layout/vList4"/>
    <dgm:cxn modelId="{25F3F985-E625-4D85-8B1E-637F998D8003}" type="presParOf" srcId="{E4E214F8-B47A-4C36-AF6C-FEE4EB6959AE}" destId="{0907C242-2E92-4CFA-B80C-D0EE9920DF0F}" srcOrd="1" destOrd="0" presId="urn:microsoft.com/office/officeart/2005/8/layout/vList4"/>
    <dgm:cxn modelId="{CF5F4245-2B01-42F5-A400-E1A9383F3BC5}" type="presParOf" srcId="{E4E214F8-B47A-4C36-AF6C-FEE4EB6959AE}" destId="{182A9028-595E-443A-9A95-72689FC09926}" srcOrd="2" destOrd="0" presId="urn:microsoft.com/office/officeart/2005/8/layout/vList4"/>
    <dgm:cxn modelId="{C097F010-D724-4A18-A94E-860D9C9E0FBE}" type="presParOf" srcId="{1947AB47-007A-43C4-96F1-EEE2BB98B23E}" destId="{8E4A8B9E-0DEB-4131-8DEB-74A991AE1997}" srcOrd="1" destOrd="0" presId="urn:microsoft.com/office/officeart/2005/8/layout/vList4"/>
    <dgm:cxn modelId="{C5FB850A-27E0-4C70-B705-362312D2B750}" type="presParOf" srcId="{1947AB47-007A-43C4-96F1-EEE2BB98B23E}" destId="{9D93E628-CF90-4DE4-8382-8BA160225C61}" srcOrd="2" destOrd="0" presId="urn:microsoft.com/office/officeart/2005/8/layout/vList4"/>
    <dgm:cxn modelId="{314992A0-66BF-4EFD-9D68-8BA7BD178F5C}" type="presParOf" srcId="{9D93E628-CF90-4DE4-8382-8BA160225C61}" destId="{F2074E37-618B-44AF-95D6-A458C48F33EE}" srcOrd="0" destOrd="0" presId="urn:microsoft.com/office/officeart/2005/8/layout/vList4"/>
    <dgm:cxn modelId="{3F9C3247-A92E-448B-8288-D08ED39B314E}" type="presParOf" srcId="{9D93E628-CF90-4DE4-8382-8BA160225C61}" destId="{D4A1E0E4-3D4E-4D0C-ACC8-E20799BE4502}" srcOrd="1" destOrd="0" presId="urn:microsoft.com/office/officeart/2005/8/layout/vList4"/>
    <dgm:cxn modelId="{B4DD9252-C522-4951-BBAE-3BD90E1DB2D0}" type="presParOf" srcId="{9D93E628-CF90-4DE4-8382-8BA160225C61}" destId="{85109E2F-929B-407A-B16C-4A587F92033F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166820B3-136B-4864-A699-2A34F6087845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C21FC3E-6EBD-474F-B127-1096BF75360B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Google App Engine (GAE) automatically scales in response to load increases and decreases; users are charged by cycles used.</a:t>
          </a:r>
        </a:p>
      </dgm:t>
    </dgm:pt>
    <dgm:pt modelId="{065C8F36-78AB-4E8E-8CBF-F975FE64580B}" type="parTrans" cxnId="{B3D75316-691E-4A84-A63F-9307AC3AFEED}">
      <dgm:prSet/>
      <dgm:spPr/>
      <dgm:t>
        <a:bodyPr/>
        <a:lstStyle/>
        <a:p>
          <a:endParaRPr lang="en-US"/>
        </a:p>
      </dgm:t>
    </dgm:pt>
    <dgm:pt modelId="{912546E3-36B1-46E1-A65E-1AC6FD1808FE}" type="sibTrans" cxnId="{B3D75316-691E-4A84-A63F-9307AC3AFEED}">
      <dgm:prSet/>
      <dgm:spPr/>
      <dgm:t>
        <a:bodyPr/>
        <a:lstStyle/>
        <a:p>
          <a:endParaRPr lang="en-US"/>
        </a:p>
      </dgm:t>
    </dgm:pt>
    <dgm:pt modelId="{BEE56E2B-8539-479D-A194-FF3070A9A7C7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AWS charges by the hour for the number of VM instances used, even if machines idle.</a:t>
          </a:r>
        </a:p>
      </dgm:t>
    </dgm:pt>
    <dgm:pt modelId="{1A50E3FD-9451-4586-ABE6-8E8CA8F7876F}" type="parTrans" cxnId="{E958F3AA-4FA4-4448-8027-0BCD5C088F5E}">
      <dgm:prSet/>
      <dgm:spPr/>
      <dgm:t>
        <a:bodyPr/>
        <a:lstStyle/>
        <a:p>
          <a:endParaRPr lang="en-US"/>
        </a:p>
      </dgm:t>
    </dgm:pt>
    <dgm:pt modelId="{BAD066E9-D76A-4924-BE4F-2B4831A2CA6F}" type="sibTrans" cxnId="{E958F3AA-4FA4-4448-8027-0BCD5C088F5E}">
      <dgm:prSet/>
      <dgm:spPr/>
      <dgm:t>
        <a:bodyPr/>
        <a:lstStyle/>
        <a:p>
          <a:endParaRPr lang="en-US"/>
        </a:p>
      </dgm:t>
    </dgm:pt>
    <dgm:pt modelId="{FEF9BC60-B6FC-43C0-B46D-08DDF1CB51C7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 order to save money scale up and down must happen quickly.</a:t>
          </a:r>
        </a:p>
      </dgm:t>
    </dgm:pt>
    <dgm:pt modelId="{32D1D72B-3FC4-4D4A-98C9-338F8117CAFC}" type="parTrans" cxnId="{9242E3B8-F6C9-4134-8E8E-77786CA376F2}">
      <dgm:prSet/>
      <dgm:spPr/>
      <dgm:t>
        <a:bodyPr/>
        <a:lstStyle/>
        <a:p>
          <a:endParaRPr lang="en-US"/>
        </a:p>
      </dgm:t>
    </dgm:pt>
    <dgm:pt modelId="{CD25D158-9BB0-4ABE-86BC-77EEBB4BC14F}" type="sibTrans" cxnId="{9242E3B8-F6C9-4134-8E8E-77786CA376F2}">
      <dgm:prSet/>
      <dgm:spPr/>
      <dgm:t>
        <a:bodyPr/>
        <a:lstStyle/>
        <a:p>
          <a:endParaRPr lang="en-US"/>
        </a:p>
      </dgm:t>
    </dgm:pt>
    <dgm:pt modelId="{A3684C31-50AD-4036-B665-C4F72CBB6346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Open Virtualization Format (OVF) describes an open, secure, portable, efficient, and extensible format for the packaging and distribution of VMs</a:t>
          </a:r>
        </a:p>
      </dgm:t>
    </dgm:pt>
    <dgm:pt modelId="{090404F2-9347-4C8D-BCB1-39453A3F666D}" type="parTrans" cxnId="{FA808275-F4D7-489F-9FDA-96869D1EF415}">
      <dgm:prSet/>
      <dgm:spPr/>
      <dgm:t>
        <a:bodyPr/>
        <a:lstStyle/>
        <a:p>
          <a:endParaRPr lang="en-US"/>
        </a:p>
      </dgm:t>
    </dgm:pt>
    <dgm:pt modelId="{33D60F91-3561-4823-A1B6-57073F284FF7}" type="sibTrans" cxnId="{FA808275-F4D7-489F-9FDA-96869D1EF415}">
      <dgm:prSet/>
      <dgm:spPr/>
      <dgm:t>
        <a:bodyPr/>
        <a:lstStyle/>
        <a:p>
          <a:endParaRPr lang="en-US"/>
        </a:p>
      </dgm:t>
    </dgm:pt>
    <dgm:pt modelId="{EE1FCAE0-381B-4450-ABF8-AC5D07CF9AFD}" type="pres">
      <dgm:prSet presAssocID="{166820B3-136B-4864-A699-2A34F6087845}" presName="linear" presStyleCnt="0">
        <dgm:presLayoutVars>
          <dgm:dir/>
          <dgm:resizeHandles val="exact"/>
        </dgm:presLayoutVars>
      </dgm:prSet>
      <dgm:spPr/>
    </dgm:pt>
    <dgm:pt modelId="{E6AA195D-344B-48E8-A807-2DB82FAC372B}" type="pres">
      <dgm:prSet presAssocID="{1C21FC3E-6EBD-474F-B127-1096BF75360B}" presName="comp" presStyleCnt="0"/>
      <dgm:spPr/>
    </dgm:pt>
    <dgm:pt modelId="{7BC07EB7-A5F3-4092-AA54-705DEDB792DC}" type="pres">
      <dgm:prSet presAssocID="{1C21FC3E-6EBD-474F-B127-1096BF75360B}" presName="box" presStyleLbl="node1" presStyleIdx="0" presStyleCnt="4"/>
      <dgm:spPr/>
    </dgm:pt>
    <dgm:pt modelId="{ACBB0332-CF5D-473E-9C40-01D5041A1366}" type="pres">
      <dgm:prSet presAssocID="{1C21FC3E-6EBD-474F-B127-1096BF75360B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9639CA9D-AB52-4586-A46F-5CE057C1607E}" type="pres">
      <dgm:prSet presAssocID="{1C21FC3E-6EBD-474F-B127-1096BF75360B}" presName="text" presStyleLbl="node1" presStyleIdx="0" presStyleCnt="4">
        <dgm:presLayoutVars>
          <dgm:bulletEnabled val="1"/>
        </dgm:presLayoutVars>
      </dgm:prSet>
      <dgm:spPr/>
    </dgm:pt>
    <dgm:pt modelId="{27DE4F39-BE37-473C-9092-CE197864B925}" type="pres">
      <dgm:prSet presAssocID="{912546E3-36B1-46E1-A65E-1AC6FD1808FE}" presName="spacer" presStyleCnt="0"/>
      <dgm:spPr/>
    </dgm:pt>
    <dgm:pt modelId="{588DB833-3125-4414-B707-984657C3A3DD}" type="pres">
      <dgm:prSet presAssocID="{BEE56E2B-8539-479D-A194-FF3070A9A7C7}" presName="comp" presStyleCnt="0"/>
      <dgm:spPr/>
    </dgm:pt>
    <dgm:pt modelId="{CD2B87C5-BC00-4875-8F12-82B7963E5D35}" type="pres">
      <dgm:prSet presAssocID="{BEE56E2B-8539-479D-A194-FF3070A9A7C7}" presName="box" presStyleLbl="node1" presStyleIdx="1" presStyleCnt="4"/>
      <dgm:spPr/>
    </dgm:pt>
    <dgm:pt modelId="{299B11C9-7CF8-4655-A071-C7F00065B0D3}" type="pres">
      <dgm:prSet presAssocID="{BEE56E2B-8539-479D-A194-FF3070A9A7C7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85B51B97-5E07-4676-AB88-4260F29862FE}" type="pres">
      <dgm:prSet presAssocID="{BEE56E2B-8539-479D-A194-FF3070A9A7C7}" presName="text" presStyleLbl="node1" presStyleIdx="1" presStyleCnt="4">
        <dgm:presLayoutVars>
          <dgm:bulletEnabled val="1"/>
        </dgm:presLayoutVars>
      </dgm:prSet>
      <dgm:spPr/>
    </dgm:pt>
    <dgm:pt modelId="{7B0A210B-24E1-4923-9E4F-BEC83047B0A8}" type="pres">
      <dgm:prSet presAssocID="{BAD066E9-D76A-4924-BE4F-2B4831A2CA6F}" presName="spacer" presStyleCnt="0"/>
      <dgm:spPr/>
    </dgm:pt>
    <dgm:pt modelId="{3E8A24E6-B146-4B21-BF17-824890AEE1EB}" type="pres">
      <dgm:prSet presAssocID="{FEF9BC60-B6FC-43C0-B46D-08DDF1CB51C7}" presName="comp" presStyleCnt="0"/>
      <dgm:spPr/>
    </dgm:pt>
    <dgm:pt modelId="{4B896A93-BEB9-49B9-97AC-6EF379D59F11}" type="pres">
      <dgm:prSet presAssocID="{FEF9BC60-B6FC-43C0-B46D-08DDF1CB51C7}" presName="box" presStyleLbl="node1" presStyleIdx="2" presStyleCnt="4"/>
      <dgm:spPr/>
    </dgm:pt>
    <dgm:pt modelId="{DD27AC32-634A-42AA-B8B8-DF3F40835068}" type="pres">
      <dgm:prSet presAssocID="{FEF9BC60-B6FC-43C0-B46D-08DDF1CB51C7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9A779081-697E-4BD3-82F2-4BA6500207BC}" type="pres">
      <dgm:prSet presAssocID="{FEF9BC60-B6FC-43C0-B46D-08DDF1CB51C7}" presName="text" presStyleLbl="node1" presStyleIdx="2" presStyleCnt="4">
        <dgm:presLayoutVars>
          <dgm:bulletEnabled val="1"/>
        </dgm:presLayoutVars>
      </dgm:prSet>
      <dgm:spPr/>
    </dgm:pt>
    <dgm:pt modelId="{0E6840D9-44CC-4F23-9E31-89F781C2DD85}" type="pres">
      <dgm:prSet presAssocID="{CD25D158-9BB0-4ABE-86BC-77EEBB4BC14F}" presName="spacer" presStyleCnt="0"/>
      <dgm:spPr/>
    </dgm:pt>
    <dgm:pt modelId="{D713C3AE-26D9-4BE2-969C-5202104849FF}" type="pres">
      <dgm:prSet presAssocID="{A3684C31-50AD-4036-B665-C4F72CBB6346}" presName="comp" presStyleCnt="0"/>
      <dgm:spPr/>
    </dgm:pt>
    <dgm:pt modelId="{F5A29E47-7CD8-40F8-8703-BC79C4854126}" type="pres">
      <dgm:prSet presAssocID="{A3684C31-50AD-4036-B665-C4F72CBB6346}" presName="box" presStyleLbl="node1" presStyleIdx="3" presStyleCnt="4"/>
      <dgm:spPr/>
    </dgm:pt>
    <dgm:pt modelId="{30BC46F0-9258-4098-9230-6FEBBF15B13C}" type="pres">
      <dgm:prSet presAssocID="{A3684C31-50AD-4036-B665-C4F72CBB6346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1A2D1D4E-68BF-4C31-B3E7-4C436EB17733}" type="pres">
      <dgm:prSet presAssocID="{A3684C31-50AD-4036-B665-C4F72CBB6346}" presName="text" presStyleLbl="node1" presStyleIdx="3" presStyleCnt="4">
        <dgm:presLayoutVars>
          <dgm:bulletEnabled val="1"/>
        </dgm:presLayoutVars>
      </dgm:prSet>
      <dgm:spPr/>
    </dgm:pt>
  </dgm:ptLst>
  <dgm:cxnLst>
    <dgm:cxn modelId="{5B9BCF11-D379-4612-8B3C-2FAA84A39DBC}" type="presOf" srcId="{FEF9BC60-B6FC-43C0-B46D-08DDF1CB51C7}" destId="{4B896A93-BEB9-49B9-97AC-6EF379D59F11}" srcOrd="0" destOrd="0" presId="urn:microsoft.com/office/officeart/2005/8/layout/vList4"/>
    <dgm:cxn modelId="{B3D75316-691E-4A84-A63F-9307AC3AFEED}" srcId="{166820B3-136B-4864-A699-2A34F6087845}" destId="{1C21FC3E-6EBD-474F-B127-1096BF75360B}" srcOrd="0" destOrd="0" parTransId="{065C8F36-78AB-4E8E-8CBF-F975FE64580B}" sibTransId="{912546E3-36B1-46E1-A65E-1AC6FD1808FE}"/>
    <dgm:cxn modelId="{B40EA934-AE63-4769-B410-67994FD83ED5}" type="presOf" srcId="{1C21FC3E-6EBD-474F-B127-1096BF75360B}" destId="{9639CA9D-AB52-4586-A46F-5CE057C1607E}" srcOrd="1" destOrd="0" presId="urn:microsoft.com/office/officeart/2005/8/layout/vList4"/>
    <dgm:cxn modelId="{FA808275-F4D7-489F-9FDA-96869D1EF415}" srcId="{166820B3-136B-4864-A699-2A34F6087845}" destId="{A3684C31-50AD-4036-B665-C4F72CBB6346}" srcOrd="3" destOrd="0" parTransId="{090404F2-9347-4C8D-BCB1-39453A3F666D}" sibTransId="{33D60F91-3561-4823-A1B6-57073F284FF7}"/>
    <dgm:cxn modelId="{B3763392-F557-443C-9B9A-41E611E12CB8}" type="presOf" srcId="{FEF9BC60-B6FC-43C0-B46D-08DDF1CB51C7}" destId="{9A779081-697E-4BD3-82F2-4BA6500207BC}" srcOrd="1" destOrd="0" presId="urn:microsoft.com/office/officeart/2005/8/layout/vList4"/>
    <dgm:cxn modelId="{E958F3AA-4FA4-4448-8027-0BCD5C088F5E}" srcId="{166820B3-136B-4864-A699-2A34F6087845}" destId="{BEE56E2B-8539-479D-A194-FF3070A9A7C7}" srcOrd="1" destOrd="0" parTransId="{1A50E3FD-9451-4586-ABE6-8E8CA8F7876F}" sibTransId="{BAD066E9-D76A-4924-BE4F-2B4831A2CA6F}"/>
    <dgm:cxn modelId="{9242E3B8-F6C9-4134-8E8E-77786CA376F2}" srcId="{166820B3-136B-4864-A699-2A34F6087845}" destId="{FEF9BC60-B6FC-43C0-B46D-08DDF1CB51C7}" srcOrd="2" destOrd="0" parTransId="{32D1D72B-3FC4-4D4A-98C9-338F8117CAFC}" sibTransId="{CD25D158-9BB0-4ABE-86BC-77EEBB4BC14F}"/>
    <dgm:cxn modelId="{5E4C32D2-905B-4BE2-A46C-E4DFA39FE458}" type="presOf" srcId="{A3684C31-50AD-4036-B665-C4F72CBB6346}" destId="{F5A29E47-7CD8-40F8-8703-BC79C4854126}" srcOrd="0" destOrd="0" presId="urn:microsoft.com/office/officeart/2005/8/layout/vList4"/>
    <dgm:cxn modelId="{664923D7-4CE6-427F-B4FC-78AA4CE1B6F6}" type="presOf" srcId="{166820B3-136B-4864-A699-2A34F6087845}" destId="{EE1FCAE0-381B-4450-ABF8-AC5D07CF9AFD}" srcOrd="0" destOrd="0" presId="urn:microsoft.com/office/officeart/2005/8/layout/vList4"/>
    <dgm:cxn modelId="{479495DB-F6F9-44E1-8E2D-17AEE89B49C8}" type="presOf" srcId="{A3684C31-50AD-4036-B665-C4F72CBB6346}" destId="{1A2D1D4E-68BF-4C31-B3E7-4C436EB17733}" srcOrd="1" destOrd="0" presId="urn:microsoft.com/office/officeart/2005/8/layout/vList4"/>
    <dgm:cxn modelId="{7A061AEB-4C80-42DC-9AF0-9F5F6350008E}" type="presOf" srcId="{BEE56E2B-8539-479D-A194-FF3070A9A7C7}" destId="{CD2B87C5-BC00-4875-8F12-82B7963E5D35}" srcOrd="0" destOrd="0" presId="urn:microsoft.com/office/officeart/2005/8/layout/vList4"/>
    <dgm:cxn modelId="{A15803ED-56C1-40B4-A59E-89EF52846781}" type="presOf" srcId="{BEE56E2B-8539-479D-A194-FF3070A9A7C7}" destId="{85B51B97-5E07-4676-AB88-4260F29862FE}" srcOrd="1" destOrd="0" presId="urn:microsoft.com/office/officeart/2005/8/layout/vList4"/>
    <dgm:cxn modelId="{E20A31F2-A91F-4BFA-A5D3-E731E5DCCC86}" type="presOf" srcId="{1C21FC3E-6EBD-474F-B127-1096BF75360B}" destId="{7BC07EB7-A5F3-4092-AA54-705DEDB792DC}" srcOrd="0" destOrd="0" presId="urn:microsoft.com/office/officeart/2005/8/layout/vList4"/>
    <dgm:cxn modelId="{412A87DE-8010-45B7-BDF1-E01337CBD657}" type="presParOf" srcId="{EE1FCAE0-381B-4450-ABF8-AC5D07CF9AFD}" destId="{E6AA195D-344B-48E8-A807-2DB82FAC372B}" srcOrd="0" destOrd="0" presId="urn:microsoft.com/office/officeart/2005/8/layout/vList4"/>
    <dgm:cxn modelId="{20FF4E2A-6572-49F2-9E8F-C8B82A0DB9E9}" type="presParOf" srcId="{E6AA195D-344B-48E8-A807-2DB82FAC372B}" destId="{7BC07EB7-A5F3-4092-AA54-705DEDB792DC}" srcOrd="0" destOrd="0" presId="urn:microsoft.com/office/officeart/2005/8/layout/vList4"/>
    <dgm:cxn modelId="{EE8AC64B-91DA-4ACD-95C0-09F51B9F10FE}" type="presParOf" srcId="{E6AA195D-344B-48E8-A807-2DB82FAC372B}" destId="{ACBB0332-CF5D-473E-9C40-01D5041A1366}" srcOrd="1" destOrd="0" presId="urn:microsoft.com/office/officeart/2005/8/layout/vList4"/>
    <dgm:cxn modelId="{D21DE75D-EF0C-48F4-B8C0-60AE5C847622}" type="presParOf" srcId="{E6AA195D-344B-48E8-A807-2DB82FAC372B}" destId="{9639CA9D-AB52-4586-A46F-5CE057C1607E}" srcOrd="2" destOrd="0" presId="urn:microsoft.com/office/officeart/2005/8/layout/vList4"/>
    <dgm:cxn modelId="{C0C065CA-2310-47E8-B6A8-166B11BEE5A8}" type="presParOf" srcId="{EE1FCAE0-381B-4450-ABF8-AC5D07CF9AFD}" destId="{27DE4F39-BE37-473C-9092-CE197864B925}" srcOrd="1" destOrd="0" presId="urn:microsoft.com/office/officeart/2005/8/layout/vList4"/>
    <dgm:cxn modelId="{F0CD2A53-1D90-4F84-8437-A4034DCA14D9}" type="presParOf" srcId="{EE1FCAE0-381B-4450-ABF8-AC5D07CF9AFD}" destId="{588DB833-3125-4414-B707-984657C3A3DD}" srcOrd="2" destOrd="0" presId="urn:microsoft.com/office/officeart/2005/8/layout/vList4"/>
    <dgm:cxn modelId="{F31FDB14-A2F1-437D-AC2B-2D7723F78676}" type="presParOf" srcId="{588DB833-3125-4414-B707-984657C3A3DD}" destId="{CD2B87C5-BC00-4875-8F12-82B7963E5D35}" srcOrd="0" destOrd="0" presId="urn:microsoft.com/office/officeart/2005/8/layout/vList4"/>
    <dgm:cxn modelId="{B5121F30-9BBB-40ED-8643-E2B1ADB8F4C0}" type="presParOf" srcId="{588DB833-3125-4414-B707-984657C3A3DD}" destId="{299B11C9-7CF8-4655-A071-C7F00065B0D3}" srcOrd="1" destOrd="0" presId="urn:microsoft.com/office/officeart/2005/8/layout/vList4"/>
    <dgm:cxn modelId="{764AFBD1-42F0-47D6-B4BD-94D92D5077B1}" type="presParOf" srcId="{588DB833-3125-4414-B707-984657C3A3DD}" destId="{85B51B97-5E07-4676-AB88-4260F29862FE}" srcOrd="2" destOrd="0" presId="urn:microsoft.com/office/officeart/2005/8/layout/vList4"/>
    <dgm:cxn modelId="{09F22A9B-ADB4-4FE0-9ED7-077644B2321D}" type="presParOf" srcId="{EE1FCAE0-381B-4450-ABF8-AC5D07CF9AFD}" destId="{7B0A210B-24E1-4923-9E4F-BEC83047B0A8}" srcOrd="3" destOrd="0" presId="urn:microsoft.com/office/officeart/2005/8/layout/vList4"/>
    <dgm:cxn modelId="{DB240E10-A4A5-4B9F-BBC9-B3C95FD18DBB}" type="presParOf" srcId="{EE1FCAE0-381B-4450-ABF8-AC5D07CF9AFD}" destId="{3E8A24E6-B146-4B21-BF17-824890AEE1EB}" srcOrd="4" destOrd="0" presId="urn:microsoft.com/office/officeart/2005/8/layout/vList4"/>
    <dgm:cxn modelId="{AFED6062-74C2-4A23-85A1-58BE31774265}" type="presParOf" srcId="{3E8A24E6-B146-4B21-BF17-824890AEE1EB}" destId="{4B896A93-BEB9-49B9-97AC-6EF379D59F11}" srcOrd="0" destOrd="0" presId="urn:microsoft.com/office/officeart/2005/8/layout/vList4"/>
    <dgm:cxn modelId="{B8CA43A8-E741-4CE4-81ED-AF6414D94AF5}" type="presParOf" srcId="{3E8A24E6-B146-4B21-BF17-824890AEE1EB}" destId="{DD27AC32-634A-42AA-B8B8-DF3F40835068}" srcOrd="1" destOrd="0" presId="urn:microsoft.com/office/officeart/2005/8/layout/vList4"/>
    <dgm:cxn modelId="{FDD6417F-E98D-4463-9B6C-CAD035A0A22E}" type="presParOf" srcId="{3E8A24E6-B146-4B21-BF17-824890AEE1EB}" destId="{9A779081-697E-4BD3-82F2-4BA6500207BC}" srcOrd="2" destOrd="0" presId="urn:microsoft.com/office/officeart/2005/8/layout/vList4"/>
    <dgm:cxn modelId="{A76FB2BC-E2EB-46CD-9173-93968A0C19E3}" type="presParOf" srcId="{EE1FCAE0-381B-4450-ABF8-AC5D07CF9AFD}" destId="{0E6840D9-44CC-4F23-9E31-89F781C2DD85}" srcOrd="5" destOrd="0" presId="urn:microsoft.com/office/officeart/2005/8/layout/vList4"/>
    <dgm:cxn modelId="{0DD0801F-4FEB-4E10-8213-9A13A48C3A7E}" type="presParOf" srcId="{EE1FCAE0-381B-4450-ABF8-AC5D07CF9AFD}" destId="{D713C3AE-26D9-4BE2-969C-5202104849FF}" srcOrd="6" destOrd="0" presId="urn:microsoft.com/office/officeart/2005/8/layout/vList4"/>
    <dgm:cxn modelId="{3D1CF128-5599-4609-BFF8-C6A36A3F96CE}" type="presParOf" srcId="{D713C3AE-26D9-4BE2-969C-5202104849FF}" destId="{F5A29E47-7CD8-40F8-8703-BC79C4854126}" srcOrd="0" destOrd="0" presId="urn:microsoft.com/office/officeart/2005/8/layout/vList4"/>
    <dgm:cxn modelId="{EA78DF6C-0F35-47F3-9901-A8F94D058404}" type="presParOf" srcId="{D713C3AE-26D9-4BE2-969C-5202104849FF}" destId="{30BC46F0-9258-4098-9230-6FEBBF15B13C}" srcOrd="1" destOrd="0" presId="urn:microsoft.com/office/officeart/2005/8/layout/vList4"/>
    <dgm:cxn modelId="{A04B29A7-4EC2-4610-90A9-249498792DE0}" type="presParOf" srcId="{D713C3AE-26D9-4BE2-969C-5202104849FF}" destId="{1A2D1D4E-68BF-4C31-B3E7-4C436EB17733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11245E-C31F-4912-A539-9C157D305F42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02D6DF5-3004-4577-B67E-C328B1C0C54B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Scalability: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 can be easily expanded by adding more servers and enlarging network connectivity accordingly.</a:t>
          </a:r>
        </a:p>
      </dgm:t>
    </dgm:pt>
    <dgm:pt modelId="{A46486BA-0298-44D7-8589-042F32242B04}" type="parTrans" cxnId="{C6842A81-DFE2-4F5A-B8F8-C8363FA65CB1}">
      <dgm:prSet/>
      <dgm:spPr/>
      <dgm:t>
        <a:bodyPr/>
        <a:lstStyle/>
        <a:p>
          <a:endParaRPr lang="en-US"/>
        </a:p>
      </dgm:t>
    </dgm:pt>
    <dgm:pt modelId="{A6FCAB3E-22E9-4615-B1A7-5AF20DF35DFB}" type="sibTrans" cxnId="{C6842A81-DFE2-4F5A-B8F8-C8363FA65CB1}">
      <dgm:prSet/>
      <dgm:spPr/>
      <dgm:t>
        <a:bodyPr/>
        <a:lstStyle/>
        <a:p>
          <a:endParaRPr lang="en-US"/>
        </a:p>
      </dgm:t>
    </dgm:pt>
    <dgm:pt modelId="{78793F16-DE7A-4D47-9D7E-F1674B79B9EC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Virtualization: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cloud management software needs to support both physical and virtual machines.</a:t>
          </a:r>
        </a:p>
      </dgm:t>
    </dgm:pt>
    <dgm:pt modelId="{32C615F0-575F-42DF-8D87-9F245CEB6BBF}" type="parTrans" cxnId="{AEB5C23A-456E-417F-A792-E22DA4AE7D2D}">
      <dgm:prSet/>
      <dgm:spPr/>
      <dgm:t>
        <a:bodyPr/>
        <a:lstStyle/>
        <a:p>
          <a:endParaRPr lang="en-US"/>
        </a:p>
      </dgm:t>
    </dgm:pt>
    <dgm:pt modelId="{37D514B1-197F-4399-94E5-3BF7A44042D2}" type="sibTrans" cxnId="{AEB5C23A-456E-417F-A792-E22DA4AE7D2D}">
      <dgm:prSet/>
      <dgm:spPr/>
      <dgm:t>
        <a:bodyPr/>
        <a:lstStyle/>
        <a:p>
          <a:endParaRPr lang="en-US"/>
        </a:p>
      </dgm:t>
    </dgm:pt>
    <dgm:pt modelId="{AE5C135C-6126-4E59-A1C1-0867177950FE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Efficiency: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Hardware and software systems are combined to make it easy and efficient to operate.</a:t>
          </a:r>
        </a:p>
      </dgm:t>
    </dgm:pt>
    <dgm:pt modelId="{B16B88BB-3AD4-4857-97C1-690C9EDED370}" type="parTrans" cxnId="{E9BE1421-86D9-4F62-A766-24583317A3D4}">
      <dgm:prSet/>
      <dgm:spPr/>
      <dgm:t>
        <a:bodyPr/>
        <a:lstStyle/>
        <a:p>
          <a:endParaRPr lang="en-US"/>
        </a:p>
      </dgm:t>
    </dgm:pt>
    <dgm:pt modelId="{9C3683B9-6566-4DC3-8B77-9A82C7758026}" type="sibTrans" cxnId="{E9BE1421-86D9-4F62-A766-24583317A3D4}">
      <dgm:prSet/>
      <dgm:spPr/>
      <dgm:t>
        <a:bodyPr/>
        <a:lstStyle/>
        <a:p>
          <a:endParaRPr lang="en-US"/>
        </a:p>
      </dgm:t>
    </dgm:pt>
    <dgm:pt modelId="{6880511E-F3C7-4DE3-8234-50F4F0CD29C5}">
      <dgm:prSet/>
      <dgm:spPr/>
      <dgm:t>
        <a:bodyPr/>
        <a:lstStyle/>
        <a:p>
          <a:pPr algn="just"/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Reliability: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can be put into multiple locations. In such situation even if one of the data center crashes, the user data is still accessible.</a:t>
          </a:r>
        </a:p>
      </dgm:t>
    </dgm:pt>
    <dgm:pt modelId="{1FB43D73-64E7-4F3A-A9B9-EF2BE3DC707F}" type="parTrans" cxnId="{9F999437-B8AD-44A9-B0FD-77337C0DB504}">
      <dgm:prSet/>
      <dgm:spPr/>
      <dgm:t>
        <a:bodyPr/>
        <a:lstStyle/>
        <a:p>
          <a:endParaRPr lang="en-US"/>
        </a:p>
      </dgm:t>
    </dgm:pt>
    <dgm:pt modelId="{865C97E7-E1AD-4BA1-84A5-CFB68CF9224A}" type="sibTrans" cxnId="{9F999437-B8AD-44A9-B0FD-77337C0DB504}">
      <dgm:prSet/>
      <dgm:spPr/>
      <dgm:t>
        <a:bodyPr/>
        <a:lstStyle/>
        <a:p>
          <a:endParaRPr lang="en-US"/>
        </a:p>
      </dgm:t>
    </dgm:pt>
    <dgm:pt modelId="{669823A1-E6E7-428A-ADCF-2AEB503FF6AA}" type="pres">
      <dgm:prSet presAssocID="{CD11245E-C31F-4912-A539-9C157D305F42}" presName="linear" presStyleCnt="0">
        <dgm:presLayoutVars>
          <dgm:dir/>
          <dgm:resizeHandles val="exact"/>
        </dgm:presLayoutVars>
      </dgm:prSet>
      <dgm:spPr/>
    </dgm:pt>
    <dgm:pt modelId="{BE7B1E25-8BAE-4858-954C-5076C1981D46}" type="pres">
      <dgm:prSet presAssocID="{802D6DF5-3004-4577-B67E-C328B1C0C54B}" presName="comp" presStyleCnt="0"/>
      <dgm:spPr/>
    </dgm:pt>
    <dgm:pt modelId="{09656D32-C7B8-4B30-806D-D51F8E143391}" type="pres">
      <dgm:prSet presAssocID="{802D6DF5-3004-4577-B67E-C328B1C0C54B}" presName="box" presStyleLbl="node1" presStyleIdx="0" presStyleCnt="4"/>
      <dgm:spPr/>
    </dgm:pt>
    <dgm:pt modelId="{EDF659DF-371C-44F0-8C60-6A131BBFA29C}" type="pres">
      <dgm:prSet presAssocID="{802D6DF5-3004-4577-B67E-C328B1C0C54B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58EF0A3C-F9D5-450F-9C6C-D79B3076E36C}" type="pres">
      <dgm:prSet presAssocID="{802D6DF5-3004-4577-B67E-C328B1C0C54B}" presName="text" presStyleLbl="node1" presStyleIdx="0" presStyleCnt="4">
        <dgm:presLayoutVars>
          <dgm:bulletEnabled val="1"/>
        </dgm:presLayoutVars>
      </dgm:prSet>
      <dgm:spPr/>
    </dgm:pt>
    <dgm:pt modelId="{F1390824-B639-44D3-9C43-6F1109865257}" type="pres">
      <dgm:prSet presAssocID="{A6FCAB3E-22E9-4615-B1A7-5AF20DF35DFB}" presName="spacer" presStyleCnt="0"/>
      <dgm:spPr/>
    </dgm:pt>
    <dgm:pt modelId="{22248C9B-E50C-4C73-B987-05EE924E294A}" type="pres">
      <dgm:prSet presAssocID="{78793F16-DE7A-4D47-9D7E-F1674B79B9EC}" presName="comp" presStyleCnt="0"/>
      <dgm:spPr/>
    </dgm:pt>
    <dgm:pt modelId="{2A55F7B1-FC6B-4C4F-B501-236356773F73}" type="pres">
      <dgm:prSet presAssocID="{78793F16-DE7A-4D47-9D7E-F1674B79B9EC}" presName="box" presStyleLbl="node1" presStyleIdx="1" presStyleCnt="4" custScaleY="104674"/>
      <dgm:spPr/>
    </dgm:pt>
    <dgm:pt modelId="{1EE3352B-802E-4503-BB7C-91D662A4D3C5}" type="pres">
      <dgm:prSet presAssocID="{78793F16-DE7A-4D47-9D7E-F1674B79B9EC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DC19B029-93CA-4E52-8BA5-5297809BE16A}" type="pres">
      <dgm:prSet presAssocID="{78793F16-DE7A-4D47-9D7E-F1674B79B9EC}" presName="text" presStyleLbl="node1" presStyleIdx="1" presStyleCnt="4">
        <dgm:presLayoutVars>
          <dgm:bulletEnabled val="1"/>
        </dgm:presLayoutVars>
      </dgm:prSet>
      <dgm:spPr/>
    </dgm:pt>
    <dgm:pt modelId="{B440FBC5-79BA-46CF-B077-95178901CE28}" type="pres">
      <dgm:prSet presAssocID="{37D514B1-197F-4399-94E5-3BF7A44042D2}" presName="spacer" presStyleCnt="0"/>
      <dgm:spPr/>
    </dgm:pt>
    <dgm:pt modelId="{1F046759-05BC-4A40-BC6B-B4C2FE517D0B}" type="pres">
      <dgm:prSet presAssocID="{AE5C135C-6126-4E59-A1C1-0867177950FE}" presName="comp" presStyleCnt="0"/>
      <dgm:spPr/>
    </dgm:pt>
    <dgm:pt modelId="{26B8EC45-C10D-4598-9EC6-096E38338954}" type="pres">
      <dgm:prSet presAssocID="{AE5C135C-6126-4E59-A1C1-0867177950FE}" presName="box" presStyleLbl="node1" presStyleIdx="2" presStyleCnt="4"/>
      <dgm:spPr/>
    </dgm:pt>
    <dgm:pt modelId="{7C01A527-8FF4-4E70-963F-F2BAD3F695A0}" type="pres">
      <dgm:prSet presAssocID="{AE5C135C-6126-4E59-A1C1-0867177950FE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88E11766-4882-40CB-80F0-681E2744BE90}" type="pres">
      <dgm:prSet presAssocID="{AE5C135C-6126-4E59-A1C1-0867177950FE}" presName="text" presStyleLbl="node1" presStyleIdx="2" presStyleCnt="4">
        <dgm:presLayoutVars>
          <dgm:bulletEnabled val="1"/>
        </dgm:presLayoutVars>
      </dgm:prSet>
      <dgm:spPr/>
    </dgm:pt>
    <dgm:pt modelId="{9268C35F-47B9-4743-A8DD-FF62BA982969}" type="pres">
      <dgm:prSet presAssocID="{9C3683B9-6566-4DC3-8B77-9A82C7758026}" presName="spacer" presStyleCnt="0"/>
      <dgm:spPr/>
    </dgm:pt>
    <dgm:pt modelId="{B3301EE5-5294-43A4-9C86-FDFEF3FD1B9E}" type="pres">
      <dgm:prSet presAssocID="{6880511E-F3C7-4DE3-8234-50F4F0CD29C5}" presName="comp" presStyleCnt="0"/>
      <dgm:spPr/>
    </dgm:pt>
    <dgm:pt modelId="{CCC8366E-B9E3-407F-AE7A-EF3A7C2424DE}" type="pres">
      <dgm:prSet presAssocID="{6880511E-F3C7-4DE3-8234-50F4F0CD29C5}" presName="box" presStyleLbl="node1" presStyleIdx="3" presStyleCnt="4" custLinFactNeighborY="-2480"/>
      <dgm:spPr/>
    </dgm:pt>
    <dgm:pt modelId="{A6BCD0E6-3FAD-4704-B0FE-5072A1B7E99B}" type="pres">
      <dgm:prSet presAssocID="{6880511E-F3C7-4DE3-8234-50F4F0CD29C5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</dgm:spPr>
    </dgm:pt>
    <dgm:pt modelId="{E0E5C9D6-0CFB-439D-946D-1D9827B0CAE7}" type="pres">
      <dgm:prSet presAssocID="{6880511E-F3C7-4DE3-8234-50F4F0CD29C5}" presName="text" presStyleLbl="node1" presStyleIdx="3" presStyleCnt="4">
        <dgm:presLayoutVars>
          <dgm:bulletEnabled val="1"/>
        </dgm:presLayoutVars>
      </dgm:prSet>
      <dgm:spPr/>
    </dgm:pt>
  </dgm:ptLst>
  <dgm:cxnLst>
    <dgm:cxn modelId="{C117440A-3EE7-42BB-BF95-C426025181DF}" type="presOf" srcId="{6880511E-F3C7-4DE3-8234-50F4F0CD29C5}" destId="{E0E5C9D6-0CFB-439D-946D-1D9827B0CAE7}" srcOrd="1" destOrd="0" presId="urn:microsoft.com/office/officeart/2005/8/layout/vList4"/>
    <dgm:cxn modelId="{E9BE1421-86D9-4F62-A766-24583317A3D4}" srcId="{CD11245E-C31F-4912-A539-9C157D305F42}" destId="{AE5C135C-6126-4E59-A1C1-0867177950FE}" srcOrd="2" destOrd="0" parTransId="{B16B88BB-3AD4-4857-97C1-690C9EDED370}" sibTransId="{9C3683B9-6566-4DC3-8B77-9A82C7758026}"/>
    <dgm:cxn modelId="{9F999437-B8AD-44A9-B0FD-77337C0DB504}" srcId="{CD11245E-C31F-4912-A539-9C157D305F42}" destId="{6880511E-F3C7-4DE3-8234-50F4F0CD29C5}" srcOrd="3" destOrd="0" parTransId="{1FB43D73-64E7-4F3A-A9B9-EF2BE3DC707F}" sibTransId="{865C97E7-E1AD-4BA1-84A5-CFB68CF9224A}"/>
    <dgm:cxn modelId="{26E42B39-173D-4798-8A0E-55E9BD23716F}" type="presOf" srcId="{802D6DF5-3004-4577-B67E-C328B1C0C54B}" destId="{58EF0A3C-F9D5-450F-9C6C-D79B3076E36C}" srcOrd="1" destOrd="0" presId="urn:microsoft.com/office/officeart/2005/8/layout/vList4"/>
    <dgm:cxn modelId="{AEB5C23A-456E-417F-A792-E22DA4AE7D2D}" srcId="{CD11245E-C31F-4912-A539-9C157D305F42}" destId="{78793F16-DE7A-4D47-9D7E-F1674B79B9EC}" srcOrd="1" destOrd="0" parTransId="{32C615F0-575F-42DF-8D87-9F245CEB6BBF}" sibTransId="{37D514B1-197F-4399-94E5-3BF7A44042D2}"/>
    <dgm:cxn modelId="{DF7E6047-9DA2-44BB-A39A-B03546A8DE77}" type="presOf" srcId="{6880511E-F3C7-4DE3-8234-50F4F0CD29C5}" destId="{CCC8366E-B9E3-407F-AE7A-EF3A7C2424DE}" srcOrd="0" destOrd="0" presId="urn:microsoft.com/office/officeart/2005/8/layout/vList4"/>
    <dgm:cxn modelId="{14EA2658-F7B7-433E-BFD7-C5175CD21F5A}" type="presOf" srcId="{78793F16-DE7A-4D47-9D7E-F1674B79B9EC}" destId="{DC19B029-93CA-4E52-8BA5-5297809BE16A}" srcOrd="1" destOrd="0" presId="urn:microsoft.com/office/officeart/2005/8/layout/vList4"/>
    <dgm:cxn modelId="{C6842A81-DFE2-4F5A-B8F8-C8363FA65CB1}" srcId="{CD11245E-C31F-4912-A539-9C157D305F42}" destId="{802D6DF5-3004-4577-B67E-C328B1C0C54B}" srcOrd="0" destOrd="0" parTransId="{A46486BA-0298-44D7-8589-042F32242B04}" sibTransId="{A6FCAB3E-22E9-4615-B1A7-5AF20DF35DFB}"/>
    <dgm:cxn modelId="{54923A8E-C9BF-4FA5-B4A4-5C87C61ACB89}" type="presOf" srcId="{AE5C135C-6126-4E59-A1C1-0867177950FE}" destId="{88E11766-4882-40CB-80F0-681E2744BE90}" srcOrd="1" destOrd="0" presId="urn:microsoft.com/office/officeart/2005/8/layout/vList4"/>
    <dgm:cxn modelId="{B52E7C9E-93C4-45A2-A589-5F5856A9A25F}" type="presOf" srcId="{AE5C135C-6126-4E59-A1C1-0867177950FE}" destId="{26B8EC45-C10D-4598-9EC6-096E38338954}" srcOrd="0" destOrd="0" presId="urn:microsoft.com/office/officeart/2005/8/layout/vList4"/>
    <dgm:cxn modelId="{9D60AFB1-0D50-4ED4-9C91-DA66F54DA04D}" type="presOf" srcId="{802D6DF5-3004-4577-B67E-C328B1C0C54B}" destId="{09656D32-C7B8-4B30-806D-D51F8E143391}" srcOrd="0" destOrd="0" presId="urn:microsoft.com/office/officeart/2005/8/layout/vList4"/>
    <dgm:cxn modelId="{BC2A12B8-4FCF-441E-8ACF-801AF09211C0}" type="presOf" srcId="{CD11245E-C31F-4912-A539-9C157D305F42}" destId="{669823A1-E6E7-428A-ADCF-2AEB503FF6AA}" srcOrd="0" destOrd="0" presId="urn:microsoft.com/office/officeart/2005/8/layout/vList4"/>
    <dgm:cxn modelId="{3425B0F0-61BA-4D9F-A3B0-7307E95A9AEA}" type="presOf" srcId="{78793F16-DE7A-4D47-9D7E-F1674B79B9EC}" destId="{2A55F7B1-FC6B-4C4F-B501-236356773F73}" srcOrd="0" destOrd="0" presId="urn:microsoft.com/office/officeart/2005/8/layout/vList4"/>
    <dgm:cxn modelId="{53D8609A-ACE0-4025-B5A4-BBB7CBFEF2EB}" type="presParOf" srcId="{669823A1-E6E7-428A-ADCF-2AEB503FF6AA}" destId="{BE7B1E25-8BAE-4858-954C-5076C1981D46}" srcOrd="0" destOrd="0" presId="urn:microsoft.com/office/officeart/2005/8/layout/vList4"/>
    <dgm:cxn modelId="{1FBBB6B8-BCCD-474F-82DF-CC757E58C570}" type="presParOf" srcId="{BE7B1E25-8BAE-4858-954C-5076C1981D46}" destId="{09656D32-C7B8-4B30-806D-D51F8E143391}" srcOrd="0" destOrd="0" presId="urn:microsoft.com/office/officeart/2005/8/layout/vList4"/>
    <dgm:cxn modelId="{F4216822-4114-4772-985B-AA5D5E0D4A78}" type="presParOf" srcId="{BE7B1E25-8BAE-4858-954C-5076C1981D46}" destId="{EDF659DF-371C-44F0-8C60-6A131BBFA29C}" srcOrd="1" destOrd="0" presId="urn:microsoft.com/office/officeart/2005/8/layout/vList4"/>
    <dgm:cxn modelId="{457C1C81-E8B4-4323-88B3-D6F912E703CC}" type="presParOf" srcId="{BE7B1E25-8BAE-4858-954C-5076C1981D46}" destId="{58EF0A3C-F9D5-450F-9C6C-D79B3076E36C}" srcOrd="2" destOrd="0" presId="urn:microsoft.com/office/officeart/2005/8/layout/vList4"/>
    <dgm:cxn modelId="{8DBA1256-158D-40E0-933E-C826148AAF91}" type="presParOf" srcId="{669823A1-E6E7-428A-ADCF-2AEB503FF6AA}" destId="{F1390824-B639-44D3-9C43-6F1109865257}" srcOrd="1" destOrd="0" presId="urn:microsoft.com/office/officeart/2005/8/layout/vList4"/>
    <dgm:cxn modelId="{49994AA2-015B-4E08-BD42-ED7B869890DD}" type="presParOf" srcId="{669823A1-E6E7-428A-ADCF-2AEB503FF6AA}" destId="{22248C9B-E50C-4C73-B987-05EE924E294A}" srcOrd="2" destOrd="0" presId="urn:microsoft.com/office/officeart/2005/8/layout/vList4"/>
    <dgm:cxn modelId="{C7CE26AD-C911-48F4-898D-0BEBCA3DE971}" type="presParOf" srcId="{22248C9B-E50C-4C73-B987-05EE924E294A}" destId="{2A55F7B1-FC6B-4C4F-B501-236356773F73}" srcOrd="0" destOrd="0" presId="urn:microsoft.com/office/officeart/2005/8/layout/vList4"/>
    <dgm:cxn modelId="{1D1BEC65-4931-4CFC-BA3E-8416C9BF35B8}" type="presParOf" srcId="{22248C9B-E50C-4C73-B987-05EE924E294A}" destId="{1EE3352B-802E-4503-BB7C-91D662A4D3C5}" srcOrd="1" destOrd="0" presId="urn:microsoft.com/office/officeart/2005/8/layout/vList4"/>
    <dgm:cxn modelId="{DAF1E6C1-0A8C-4883-9C99-807578BC8AAB}" type="presParOf" srcId="{22248C9B-E50C-4C73-B987-05EE924E294A}" destId="{DC19B029-93CA-4E52-8BA5-5297809BE16A}" srcOrd="2" destOrd="0" presId="urn:microsoft.com/office/officeart/2005/8/layout/vList4"/>
    <dgm:cxn modelId="{E0B7F25D-0A7E-442A-B580-450837428FE2}" type="presParOf" srcId="{669823A1-E6E7-428A-ADCF-2AEB503FF6AA}" destId="{B440FBC5-79BA-46CF-B077-95178901CE28}" srcOrd="3" destOrd="0" presId="urn:microsoft.com/office/officeart/2005/8/layout/vList4"/>
    <dgm:cxn modelId="{282511E4-01C7-4D6E-AAC0-5332523E9EA4}" type="presParOf" srcId="{669823A1-E6E7-428A-ADCF-2AEB503FF6AA}" destId="{1F046759-05BC-4A40-BC6B-B4C2FE517D0B}" srcOrd="4" destOrd="0" presId="urn:microsoft.com/office/officeart/2005/8/layout/vList4"/>
    <dgm:cxn modelId="{82442272-17CE-496B-9A16-14E1E617D2FD}" type="presParOf" srcId="{1F046759-05BC-4A40-BC6B-B4C2FE517D0B}" destId="{26B8EC45-C10D-4598-9EC6-096E38338954}" srcOrd="0" destOrd="0" presId="urn:microsoft.com/office/officeart/2005/8/layout/vList4"/>
    <dgm:cxn modelId="{4450BF5B-C70A-45F3-B8F2-ED22146E684D}" type="presParOf" srcId="{1F046759-05BC-4A40-BC6B-B4C2FE517D0B}" destId="{7C01A527-8FF4-4E70-963F-F2BAD3F695A0}" srcOrd="1" destOrd="0" presId="urn:microsoft.com/office/officeart/2005/8/layout/vList4"/>
    <dgm:cxn modelId="{6F0DA895-67D1-448E-B1F0-054F118E8260}" type="presParOf" srcId="{1F046759-05BC-4A40-BC6B-B4C2FE517D0B}" destId="{88E11766-4882-40CB-80F0-681E2744BE90}" srcOrd="2" destOrd="0" presId="urn:microsoft.com/office/officeart/2005/8/layout/vList4"/>
    <dgm:cxn modelId="{3F0CC80D-BD8D-435A-93EE-B4A6F9726978}" type="presParOf" srcId="{669823A1-E6E7-428A-ADCF-2AEB503FF6AA}" destId="{9268C35F-47B9-4743-A8DD-FF62BA982969}" srcOrd="5" destOrd="0" presId="urn:microsoft.com/office/officeart/2005/8/layout/vList4"/>
    <dgm:cxn modelId="{F3ECF751-55F1-4CE1-ADFB-4F8125C94237}" type="presParOf" srcId="{669823A1-E6E7-428A-ADCF-2AEB503FF6AA}" destId="{B3301EE5-5294-43A4-9C86-FDFEF3FD1B9E}" srcOrd="6" destOrd="0" presId="urn:microsoft.com/office/officeart/2005/8/layout/vList4"/>
    <dgm:cxn modelId="{1910F072-F461-43C1-A409-5FEBC072252F}" type="presParOf" srcId="{B3301EE5-5294-43A4-9C86-FDFEF3FD1B9E}" destId="{CCC8366E-B9E3-407F-AE7A-EF3A7C2424DE}" srcOrd="0" destOrd="0" presId="urn:microsoft.com/office/officeart/2005/8/layout/vList4"/>
    <dgm:cxn modelId="{8632A709-0518-4839-A0C7-7A8AC8AF8E12}" type="presParOf" srcId="{B3301EE5-5294-43A4-9C86-FDFEF3FD1B9E}" destId="{A6BCD0E6-3FAD-4704-B0FE-5072A1B7E99B}" srcOrd="1" destOrd="0" presId="urn:microsoft.com/office/officeart/2005/8/layout/vList4"/>
    <dgm:cxn modelId="{8093E084-B7DE-417B-AABF-3FF88FE219CE}" type="presParOf" srcId="{B3301EE5-5294-43A4-9C86-FDFEF3FD1B9E}" destId="{E0E5C9D6-0CFB-439D-946D-1D9827B0CAE7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5F7C0D61-E2FE-4B64-8D90-C1850AF3F981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8A6DFA7-AB21-4227-8549-016C13F718C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Many cloud computing providers initially depended on the open-source software licensing model, but this model is not well-suited for utility computing.</a:t>
          </a:r>
        </a:p>
      </dgm:t>
    </dgm:pt>
    <dgm:pt modelId="{A4ACF9D0-67F4-42EF-89D6-599D401AB13B}" type="parTrans" cxnId="{C69733A1-1BCF-4A81-BB13-F4981C57E1F0}">
      <dgm:prSet/>
      <dgm:spPr/>
      <dgm:t>
        <a:bodyPr/>
        <a:lstStyle/>
        <a:p>
          <a:endParaRPr lang="en-US"/>
        </a:p>
      </dgm:t>
    </dgm:pt>
    <dgm:pt modelId="{438BD113-849C-4BF1-ADD7-1A920817022D}" type="sibTrans" cxnId="{C69733A1-1BCF-4A81-BB13-F4981C57E1F0}">
      <dgm:prSet/>
      <dgm:spPr/>
      <dgm:t>
        <a:bodyPr/>
        <a:lstStyle/>
        <a:p>
          <a:endParaRPr lang="en-US"/>
        </a:p>
      </dgm:t>
    </dgm:pt>
    <dgm:pt modelId="{319B3F05-3358-4620-9DDB-FE092664191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An opportunity would be to create reputation guarding service similar to “trusted e-mails” services currently offered for free to services hosted on smaller ISP. </a:t>
          </a:r>
        </a:p>
      </dgm:t>
    </dgm:pt>
    <dgm:pt modelId="{5E01477E-5C22-4D9C-957C-7B04965BE171}" type="parTrans" cxnId="{38CCEBDE-8A3F-4163-9926-A45A01A03F9F}">
      <dgm:prSet/>
      <dgm:spPr/>
      <dgm:t>
        <a:bodyPr/>
        <a:lstStyle/>
        <a:p>
          <a:endParaRPr lang="en-US"/>
        </a:p>
      </dgm:t>
    </dgm:pt>
    <dgm:pt modelId="{22B5C5EA-20B5-4F68-B276-ED707866DBB8}" type="sibTrans" cxnId="{38CCEBDE-8A3F-4163-9926-A45A01A03F9F}">
      <dgm:prSet/>
      <dgm:spPr/>
      <dgm:t>
        <a:bodyPr/>
        <a:lstStyle/>
        <a:p>
          <a:endParaRPr lang="en-US"/>
        </a:p>
      </dgm:t>
    </dgm:pt>
    <dgm:pt modelId="{72C34764-4161-4F0C-9513-1EAE5BC5F5E7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 providers want legal liability to remain with customer, and vise versa.</a:t>
          </a:r>
        </a:p>
      </dgm:t>
    </dgm:pt>
    <dgm:pt modelId="{FD8FE331-E8BD-47A6-A208-17ECCAF55499}" type="parTrans" cxnId="{0B996320-A956-4C27-9F38-F332E4C4D537}">
      <dgm:prSet/>
      <dgm:spPr/>
      <dgm:t>
        <a:bodyPr/>
        <a:lstStyle/>
        <a:p>
          <a:endParaRPr lang="en-US"/>
        </a:p>
      </dgm:t>
    </dgm:pt>
    <dgm:pt modelId="{4BB75F3E-C02C-4BDD-84EE-49A01E9913E1}" type="sibTrans" cxnId="{0B996320-A956-4C27-9F38-F332E4C4D537}">
      <dgm:prSet/>
      <dgm:spPr/>
      <dgm:t>
        <a:bodyPr/>
        <a:lstStyle/>
        <a:p>
          <a:endParaRPr lang="en-US"/>
        </a:p>
      </dgm:t>
    </dgm:pt>
    <dgm:pt modelId="{950E750D-B955-4CB2-BE51-918D3C46DCE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problem must solved at SLA level</a:t>
          </a:r>
        </a:p>
      </dgm:t>
    </dgm:pt>
    <dgm:pt modelId="{4B8270ED-1F87-4169-801E-2C29FDDF855F}" type="parTrans" cxnId="{D8F9C25C-140D-4D08-94CD-5B834A3B9916}">
      <dgm:prSet/>
      <dgm:spPr/>
      <dgm:t>
        <a:bodyPr/>
        <a:lstStyle/>
        <a:p>
          <a:endParaRPr lang="en-US"/>
        </a:p>
      </dgm:t>
    </dgm:pt>
    <dgm:pt modelId="{43C08056-8B28-4C38-B89B-AF026909CE97}" type="sibTrans" cxnId="{D8F9C25C-140D-4D08-94CD-5B834A3B9916}">
      <dgm:prSet/>
      <dgm:spPr/>
      <dgm:t>
        <a:bodyPr/>
        <a:lstStyle/>
        <a:p>
          <a:endParaRPr lang="en-US"/>
        </a:p>
      </dgm:t>
    </dgm:pt>
    <dgm:pt modelId="{63E25293-E4FE-4F9C-9DC0-E4F0BE40AC42}" type="pres">
      <dgm:prSet presAssocID="{5F7C0D61-E2FE-4B64-8D90-C1850AF3F981}" presName="linear" presStyleCnt="0">
        <dgm:presLayoutVars>
          <dgm:dir/>
          <dgm:resizeHandles val="exact"/>
        </dgm:presLayoutVars>
      </dgm:prSet>
      <dgm:spPr/>
    </dgm:pt>
    <dgm:pt modelId="{824F2FC9-BB40-4D98-91B6-095F68A16000}" type="pres">
      <dgm:prSet presAssocID="{18A6DFA7-AB21-4227-8549-016C13F718C2}" presName="comp" presStyleCnt="0"/>
      <dgm:spPr/>
    </dgm:pt>
    <dgm:pt modelId="{AFBB2EA8-7248-4260-945C-84B4B2A8FD9B}" type="pres">
      <dgm:prSet presAssocID="{18A6DFA7-AB21-4227-8549-016C13F718C2}" presName="box" presStyleLbl="node1" presStyleIdx="0" presStyleCnt="3"/>
      <dgm:spPr/>
    </dgm:pt>
    <dgm:pt modelId="{9CCDF452-ABA9-4883-B387-3D8195C08873}" type="pres">
      <dgm:prSet presAssocID="{18A6DFA7-AB21-4227-8549-016C13F718C2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DF750B0D-1DA6-41DF-A60C-3D19D8C82EA5}" type="pres">
      <dgm:prSet presAssocID="{18A6DFA7-AB21-4227-8549-016C13F718C2}" presName="text" presStyleLbl="node1" presStyleIdx="0" presStyleCnt="3">
        <dgm:presLayoutVars>
          <dgm:bulletEnabled val="1"/>
        </dgm:presLayoutVars>
      </dgm:prSet>
      <dgm:spPr/>
    </dgm:pt>
    <dgm:pt modelId="{5856336A-38F8-4164-A905-15492298CC8A}" type="pres">
      <dgm:prSet presAssocID="{438BD113-849C-4BF1-ADD7-1A920817022D}" presName="spacer" presStyleCnt="0"/>
      <dgm:spPr/>
    </dgm:pt>
    <dgm:pt modelId="{D308325F-0355-481B-8F2E-304664237D52}" type="pres">
      <dgm:prSet presAssocID="{319B3F05-3358-4620-9DDB-FE092664191C}" presName="comp" presStyleCnt="0"/>
      <dgm:spPr/>
    </dgm:pt>
    <dgm:pt modelId="{AC910E8A-2C5B-488A-9917-01D8BE003152}" type="pres">
      <dgm:prSet presAssocID="{319B3F05-3358-4620-9DDB-FE092664191C}" presName="box" presStyleLbl="node1" presStyleIdx="1" presStyleCnt="3"/>
      <dgm:spPr/>
    </dgm:pt>
    <dgm:pt modelId="{174171BF-5A0A-4DB1-B6C5-0A151949CCE8}" type="pres">
      <dgm:prSet presAssocID="{319B3F05-3358-4620-9DDB-FE092664191C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53F41E5C-3C38-463E-95F3-2E6D3FED811C}" type="pres">
      <dgm:prSet presAssocID="{319B3F05-3358-4620-9DDB-FE092664191C}" presName="text" presStyleLbl="node1" presStyleIdx="1" presStyleCnt="3">
        <dgm:presLayoutVars>
          <dgm:bulletEnabled val="1"/>
        </dgm:presLayoutVars>
      </dgm:prSet>
      <dgm:spPr/>
    </dgm:pt>
    <dgm:pt modelId="{5431D5C5-D8AF-4407-9ECF-AE2EB94E2D7E}" type="pres">
      <dgm:prSet presAssocID="{22B5C5EA-20B5-4F68-B276-ED707866DBB8}" presName="spacer" presStyleCnt="0"/>
      <dgm:spPr/>
    </dgm:pt>
    <dgm:pt modelId="{F42D0B32-1960-4F4D-B036-029791DE4966}" type="pres">
      <dgm:prSet presAssocID="{72C34764-4161-4F0C-9513-1EAE5BC5F5E7}" presName="comp" presStyleCnt="0"/>
      <dgm:spPr/>
    </dgm:pt>
    <dgm:pt modelId="{713A4C69-94BC-44BA-915E-7E6F7BC1E919}" type="pres">
      <dgm:prSet presAssocID="{72C34764-4161-4F0C-9513-1EAE5BC5F5E7}" presName="box" presStyleLbl="node1" presStyleIdx="2" presStyleCnt="3"/>
      <dgm:spPr/>
    </dgm:pt>
    <dgm:pt modelId="{A6C8A43D-3E37-4405-A7B4-6A6DB38E2DD3}" type="pres">
      <dgm:prSet presAssocID="{72C34764-4161-4F0C-9513-1EAE5BC5F5E7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A28856D3-2C85-47F8-B3AC-D0BCD1858ABF}" type="pres">
      <dgm:prSet presAssocID="{72C34764-4161-4F0C-9513-1EAE5BC5F5E7}" presName="text" presStyleLbl="node1" presStyleIdx="2" presStyleCnt="3">
        <dgm:presLayoutVars>
          <dgm:bulletEnabled val="1"/>
        </dgm:presLayoutVars>
      </dgm:prSet>
      <dgm:spPr/>
    </dgm:pt>
  </dgm:ptLst>
  <dgm:cxnLst>
    <dgm:cxn modelId="{5C473910-66D6-4D63-842A-11B2BD301FEB}" type="presOf" srcId="{319B3F05-3358-4620-9DDB-FE092664191C}" destId="{53F41E5C-3C38-463E-95F3-2E6D3FED811C}" srcOrd="1" destOrd="0" presId="urn:microsoft.com/office/officeart/2005/8/layout/vList4"/>
    <dgm:cxn modelId="{0B996320-A956-4C27-9F38-F332E4C4D537}" srcId="{5F7C0D61-E2FE-4B64-8D90-C1850AF3F981}" destId="{72C34764-4161-4F0C-9513-1EAE5BC5F5E7}" srcOrd="2" destOrd="0" parTransId="{FD8FE331-E8BD-47A6-A208-17ECCAF55499}" sibTransId="{4BB75F3E-C02C-4BDD-84EE-49A01E9913E1}"/>
    <dgm:cxn modelId="{BEC7EF37-44DF-4619-A8CA-1E03ACBC6FD1}" type="presOf" srcId="{950E750D-B955-4CB2-BE51-918D3C46DCEC}" destId="{A28856D3-2C85-47F8-B3AC-D0BCD1858ABF}" srcOrd="1" destOrd="1" presId="urn:microsoft.com/office/officeart/2005/8/layout/vList4"/>
    <dgm:cxn modelId="{8395635C-CE4F-484B-A7C8-115747FE0696}" type="presOf" srcId="{5F7C0D61-E2FE-4B64-8D90-C1850AF3F981}" destId="{63E25293-E4FE-4F9C-9DC0-E4F0BE40AC42}" srcOrd="0" destOrd="0" presId="urn:microsoft.com/office/officeart/2005/8/layout/vList4"/>
    <dgm:cxn modelId="{D8F9C25C-140D-4D08-94CD-5B834A3B9916}" srcId="{72C34764-4161-4F0C-9513-1EAE5BC5F5E7}" destId="{950E750D-B955-4CB2-BE51-918D3C46DCEC}" srcOrd="0" destOrd="0" parTransId="{4B8270ED-1F87-4169-801E-2C29FDDF855F}" sibTransId="{43C08056-8B28-4C38-B89B-AF026909CE97}"/>
    <dgm:cxn modelId="{50DD5544-33F5-42A9-88F4-07E120374F33}" type="presOf" srcId="{18A6DFA7-AB21-4227-8549-016C13F718C2}" destId="{DF750B0D-1DA6-41DF-A60C-3D19D8C82EA5}" srcOrd="1" destOrd="0" presId="urn:microsoft.com/office/officeart/2005/8/layout/vList4"/>
    <dgm:cxn modelId="{45C2A676-02BA-4BF6-A720-EF77569C27CC}" type="presOf" srcId="{18A6DFA7-AB21-4227-8549-016C13F718C2}" destId="{AFBB2EA8-7248-4260-945C-84B4B2A8FD9B}" srcOrd="0" destOrd="0" presId="urn:microsoft.com/office/officeart/2005/8/layout/vList4"/>
    <dgm:cxn modelId="{843A707E-8075-4C6C-A6BB-C49CE221CCB2}" type="presOf" srcId="{950E750D-B955-4CB2-BE51-918D3C46DCEC}" destId="{713A4C69-94BC-44BA-915E-7E6F7BC1E919}" srcOrd="0" destOrd="1" presId="urn:microsoft.com/office/officeart/2005/8/layout/vList4"/>
    <dgm:cxn modelId="{C69733A1-1BCF-4A81-BB13-F4981C57E1F0}" srcId="{5F7C0D61-E2FE-4B64-8D90-C1850AF3F981}" destId="{18A6DFA7-AB21-4227-8549-016C13F718C2}" srcOrd="0" destOrd="0" parTransId="{A4ACF9D0-67F4-42EF-89D6-599D401AB13B}" sibTransId="{438BD113-849C-4BF1-ADD7-1A920817022D}"/>
    <dgm:cxn modelId="{4CAEABA6-BA0E-4122-8398-16AA5CF3AB53}" type="presOf" srcId="{72C34764-4161-4F0C-9513-1EAE5BC5F5E7}" destId="{A28856D3-2C85-47F8-B3AC-D0BCD1858ABF}" srcOrd="1" destOrd="0" presId="urn:microsoft.com/office/officeart/2005/8/layout/vList4"/>
    <dgm:cxn modelId="{FD5C27CB-A7A9-4951-8890-16079373A051}" type="presOf" srcId="{72C34764-4161-4F0C-9513-1EAE5BC5F5E7}" destId="{713A4C69-94BC-44BA-915E-7E6F7BC1E919}" srcOrd="0" destOrd="0" presId="urn:microsoft.com/office/officeart/2005/8/layout/vList4"/>
    <dgm:cxn modelId="{BDA293D4-3A70-4C6E-964D-43BC3FD5F428}" type="presOf" srcId="{319B3F05-3358-4620-9DDB-FE092664191C}" destId="{AC910E8A-2C5B-488A-9917-01D8BE003152}" srcOrd="0" destOrd="0" presId="urn:microsoft.com/office/officeart/2005/8/layout/vList4"/>
    <dgm:cxn modelId="{38CCEBDE-8A3F-4163-9926-A45A01A03F9F}" srcId="{5F7C0D61-E2FE-4B64-8D90-C1850AF3F981}" destId="{319B3F05-3358-4620-9DDB-FE092664191C}" srcOrd="1" destOrd="0" parTransId="{5E01477E-5C22-4D9C-957C-7B04965BE171}" sibTransId="{22B5C5EA-20B5-4F68-B276-ED707866DBB8}"/>
    <dgm:cxn modelId="{3C43F6F5-4D76-4A0E-ADF6-4E5A29D2CE28}" type="presParOf" srcId="{63E25293-E4FE-4F9C-9DC0-E4F0BE40AC42}" destId="{824F2FC9-BB40-4D98-91B6-095F68A16000}" srcOrd="0" destOrd="0" presId="urn:microsoft.com/office/officeart/2005/8/layout/vList4"/>
    <dgm:cxn modelId="{3A83C26E-1375-4DEC-BE50-9A737577753F}" type="presParOf" srcId="{824F2FC9-BB40-4D98-91B6-095F68A16000}" destId="{AFBB2EA8-7248-4260-945C-84B4B2A8FD9B}" srcOrd="0" destOrd="0" presId="urn:microsoft.com/office/officeart/2005/8/layout/vList4"/>
    <dgm:cxn modelId="{D1D5928B-2E91-4F93-A4CA-E67CDC431E67}" type="presParOf" srcId="{824F2FC9-BB40-4D98-91B6-095F68A16000}" destId="{9CCDF452-ABA9-4883-B387-3D8195C08873}" srcOrd="1" destOrd="0" presId="urn:microsoft.com/office/officeart/2005/8/layout/vList4"/>
    <dgm:cxn modelId="{9346D0E2-1769-4A18-96A4-DC1E3A28AC99}" type="presParOf" srcId="{824F2FC9-BB40-4D98-91B6-095F68A16000}" destId="{DF750B0D-1DA6-41DF-A60C-3D19D8C82EA5}" srcOrd="2" destOrd="0" presId="urn:microsoft.com/office/officeart/2005/8/layout/vList4"/>
    <dgm:cxn modelId="{14CCEFEA-0676-4E1E-93B3-A5954C8B38F5}" type="presParOf" srcId="{63E25293-E4FE-4F9C-9DC0-E4F0BE40AC42}" destId="{5856336A-38F8-4164-A905-15492298CC8A}" srcOrd="1" destOrd="0" presId="urn:microsoft.com/office/officeart/2005/8/layout/vList4"/>
    <dgm:cxn modelId="{8014DCD2-8367-4EBD-9876-0A27A626395B}" type="presParOf" srcId="{63E25293-E4FE-4F9C-9DC0-E4F0BE40AC42}" destId="{D308325F-0355-481B-8F2E-304664237D52}" srcOrd="2" destOrd="0" presId="urn:microsoft.com/office/officeart/2005/8/layout/vList4"/>
    <dgm:cxn modelId="{2AFB11C7-9FFD-464D-ABE4-B20529079E1E}" type="presParOf" srcId="{D308325F-0355-481B-8F2E-304664237D52}" destId="{AC910E8A-2C5B-488A-9917-01D8BE003152}" srcOrd="0" destOrd="0" presId="urn:microsoft.com/office/officeart/2005/8/layout/vList4"/>
    <dgm:cxn modelId="{247535C9-2966-45F8-B6EE-2A73664F5B07}" type="presParOf" srcId="{D308325F-0355-481B-8F2E-304664237D52}" destId="{174171BF-5A0A-4DB1-B6C5-0A151949CCE8}" srcOrd="1" destOrd="0" presId="urn:microsoft.com/office/officeart/2005/8/layout/vList4"/>
    <dgm:cxn modelId="{3809BCBE-5B3E-4CFF-B130-5BDBB7818705}" type="presParOf" srcId="{D308325F-0355-481B-8F2E-304664237D52}" destId="{53F41E5C-3C38-463E-95F3-2E6D3FED811C}" srcOrd="2" destOrd="0" presId="urn:microsoft.com/office/officeart/2005/8/layout/vList4"/>
    <dgm:cxn modelId="{7DB67C89-4708-454D-AE75-E42E6A535011}" type="presParOf" srcId="{63E25293-E4FE-4F9C-9DC0-E4F0BE40AC42}" destId="{5431D5C5-D8AF-4407-9ECF-AE2EB94E2D7E}" srcOrd="3" destOrd="0" presId="urn:microsoft.com/office/officeart/2005/8/layout/vList4"/>
    <dgm:cxn modelId="{E9115C96-40F6-43F5-A39B-BB23FBBADAB8}" type="presParOf" srcId="{63E25293-E4FE-4F9C-9DC0-E4F0BE40AC42}" destId="{F42D0B32-1960-4F4D-B036-029791DE4966}" srcOrd="4" destOrd="0" presId="urn:microsoft.com/office/officeart/2005/8/layout/vList4"/>
    <dgm:cxn modelId="{47198BCC-A99A-45E5-B91D-9FF83DCF035D}" type="presParOf" srcId="{F42D0B32-1960-4F4D-B036-029791DE4966}" destId="{713A4C69-94BC-44BA-915E-7E6F7BC1E919}" srcOrd="0" destOrd="0" presId="urn:microsoft.com/office/officeart/2005/8/layout/vList4"/>
    <dgm:cxn modelId="{3995B10E-DC5F-4C5E-B0E7-624A624C3B54}" type="presParOf" srcId="{F42D0B32-1960-4F4D-B036-029791DE4966}" destId="{A6C8A43D-3E37-4405-A7B4-6A6DB38E2DD3}" srcOrd="1" destOrd="0" presId="urn:microsoft.com/office/officeart/2005/8/layout/vList4"/>
    <dgm:cxn modelId="{F74F660E-11EF-480C-8978-22D48B7801DA}" type="presParOf" srcId="{F42D0B32-1960-4F4D-B036-029791DE4966}" destId="{A28856D3-2C85-47F8-B3AC-D0BCD1858ABF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BD4CA08B-C105-4A58-8975-4408736EB93E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70F50BB-79EF-4B46-95D5-200198AEC21B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Inter-cloud resource management refers to the process of managing resources across multiple cloud environment</a:t>
          </a:r>
        </a:p>
      </dgm:t>
    </dgm:pt>
    <dgm:pt modelId="{6A83817D-71B8-40EF-AD8D-DABEF9E22A1C}" type="parTrans" cxnId="{22B700F4-0FFC-40C9-8672-D7D51FDAF953}">
      <dgm:prSet/>
      <dgm:spPr/>
      <dgm:t>
        <a:bodyPr/>
        <a:lstStyle/>
        <a:p>
          <a:endParaRPr lang="en-US"/>
        </a:p>
      </dgm:t>
    </dgm:pt>
    <dgm:pt modelId="{97C80504-568E-44BD-ACF8-BC6C791752A4}" type="sibTrans" cxnId="{22B700F4-0FFC-40C9-8672-D7D51FDAF953}">
      <dgm:prSet/>
      <dgm:spPr/>
      <dgm:t>
        <a:bodyPr/>
        <a:lstStyle/>
        <a:p>
          <a:endParaRPr lang="en-US"/>
        </a:p>
      </dgm:t>
    </dgm:pt>
    <dgm:pt modelId="{769A8599-51A5-46DF-B1AA-7BA9FBC0F796}">
      <dgm:prSet custT="1"/>
      <dgm:spPr/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Cloud environments  are public, private, and hybrid clouds.</a:t>
          </a:r>
        </a:p>
      </dgm:t>
    </dgm:pt>
    <dgm:pt modelId="{43D8B7F3-B0FB-41F8-80E2-B36B1C947443}" type="parTrans" cxnId="{54DE904E-9CF6-4266-877F-C850F3244EF3}">
      <dgm:prSet/>
      <dgm:spPr/>
      <dgm:t>
        <a:bodyPr/>
        <a:lstStyle/>
        <a:p>
          <a:endParaRPr lang="en-US"/>
        </a:p>
      </dgm:t>
    </dgm:pt>
    <dgm:pt modelId="{180F9B89-A162-4DE8-8AEA-3148A9CF65D6}" type="sibTrans" cxnId="{54DE904E-9CF6-4266-877F-C850F3244EF3}">
      <dgm:prSet/>
      <dgm:spPr/>
      <dgm:t>
        <a:bodyPr/>
        <a:lstStyle/>
        <a:p>
          <a:endParaRPr lang="en-US"/>
        </a:p>
      </dgm:t>
    </dgm:pt>
    <dgm:pt modelId="{51E3D3D8-5082-4382-855C-213A370A28B2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Resources are compute, storage, and network among others across different cloud providers </a:t>
          </a:r>
        </a:p>
      </dgm:t>
    </dgm:pt>
    <dgm:pt modelId="{BE93AD0C-98C9-44E9-8DC7-C2E12BA4D8BE}" type="parTrans" cxnId="{527C7789-3BFB-4A3F-8280-F42E5A084159}">
      <dgm:prSet/>
      <dgm:spPr/>
      <dgm:t>
        <a:bodyPr/>
        <a:lstStyle/>
        <a:p>
          <a:endParaRPr lang="en-US"/>
        </a:p>
      </dgm:t>
    </dgm:pt>
    <dgm:pt modelId="{FCA6236D-78A6-4D9B-9E63-E61477D532BC}" type="sibTrans" cxnId="{527C7789-3BFB-4A3F-8280-F42E5A084159}">
      <dgm:prSet/>
      <dgm:spPr/>
      <dgm:t>
        <a:bodyPr/>
        <a:lstStyle/>
        <a:p>
          <a:endParaRPr lang="en-US"/>
        </a:p>
      </dgm:t>
    </dgm:pt>
    <dgm:pt modelId="{F0FE3BFB-C199-44E4-A5C6-5E6ED0B32AE8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Ensuring resource are utilized effectively. </a:t>
          </a:r>
        </a:p>
      </dgm:t>
    </dgm:pt>
    <dgm:pt modelId="{BFEFB3D2-32E8-4C2F-8C68-EFC1564E7694}" type="parTrans" cxnId="{546E06F7-EDC2-4586-ABDA-1A1D42BB9A37}">
      <dgm:prSet/>
      <dgm:spPr/>
      <dgm:t>
        <a:bodyPr/>
        <a:lstStyle/>
        <a:p>
          <a:endParaRPr lang="en-US"/>
        </a:p>
      </dgm:t>
    </dgm:pt>
    <dgm:pt modelId="{A108D370-71E7-4998-8CE9-B7C744E59B16}" type="sibTrans" cxnId="{546E06F7-EDC2-4586-ABDA-1A1D42BB9A37}">
      <dgm:prSet/>
      <dgm:spPr/>
      <dgm:t>
        <a:bodyPr/>
        <a:lstStyle/>
        <a:p>
          <a:endParaRPr lang="en-US"/>
        </a:p>
      </dgm:t>
    </dgm:pt>
    <dgm:pt modelId="{23622D7B-9CF5-4BC6-B89B-501ADA3B8033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Inter-cloud resource management are the following</a:t>
          </a:r>
        </a:p>
      </dgm:t>
    </dgm:pt>
    <dgm:pt modelId="{DCEB8F52-D2F1-4C46-B196-7775243568CA}" type="parTrans" cxnId="{D943518E-04A8-4C44-92C1-133A676A9012}">
      <dgm:prSet/>
      <dgm:spPr/>
      <dgm:t>
        <a:bodyPr/>
        <a:lstStyle/>
        <a:p>
          <a:endParaRPr lang="en-US"/>
        </a:p>
      </dgm:t>
    </dgm:pt>
    <dgm:pt modelId="{8C1B733D-3504-490A-944D-863BEA4032F6}" type="sibTrans" cxnId="{D943518E-04A8-4C44-92C1-133A676A9012}">
      <dgm:prSet/>
      <dgm:spPr/>
      <dgm:t>
        <a:bodyPr/>
        <a:lstStyle/>
        <a:p>
          <a:endParaRPr lang="en-US"/>
        </a:p>
      </dgm:t>
    </dgm:pt>
    <dgm:pt modelId="{5F1AC02E-5AFB-4337-A65C-882368197AC7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</a:p>
      </dgm:t>
    </dgm:pt>
    <dgm:pt modelId="{77DB10EC-92D2-4038-89E1-4F50720BA8B5}" type="parTrans" cxnId="{D64C73A1-41B6-4ED9-9B2A-FCC6636A472A}">
      <dgm:prSet/>
      <dgm:spPr/>
      <dgm:t>
        <a:bodyPr/>
        <a:lstStyle/>
        <a:p>
          <a:endParaRPr lang="en-US"/>
        </a:p>
      </dgm:t>
    </dgm:pt>
    <dgm:pt modelId="{4561942B-D8AC-4DA6-8B17-CC4D44D728E6}" type="sibTrans" cxnId="{D64C73A1-41B6-4ED9-9B2A-FCC6636A472A}">
      <dgm:prSet/>
      <dgm:spPr/>
      <dgm:t>
        <a:bodyPr/>
        <a:lstStyle/>
        <a:p>
          <a:endParaRPr lang="en-US"/>
        </a:p>
      </dgm:t>
    </dgm:pt>
    <dgm:pt modelId="{63E05A87-31E2-4437-AD33-C84B20C5BA43}">
      <dgm:prSet custT="1"/>
      <dgm:spPr/>
      <dgm:t>
        <a:bodyPr/>
        <a:lstStyle/>
        <a:p>
          <a:pPr algn="just"/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Load balancing</a:t>
          </a:r>
        </a:p>
      </dgm:t>
    </dgm:pt>
    <dgm:pt modelId="{E3CBF7DE-F99B-41F2-9102-3A977268EDE0}" type="parTrans" cxnId="{9391D843-02DE-473B-B50D-7C9543D6A631}">
      <dgm:prSet/>
      <dgm:spPr/>
      <dgm:t>
        <a:bodyPr/>
        <a:lstStyle/>
        <a:p>
          <a:endParaRPr lang="en-US"/>
        </a:p>
      </dgm:t>
    </dgm:pt>
    <dgm:pt modelId="{63597D7F-4920-4192-8AD1-213BA3106DCB}" type="sibTrans" cxnId="{9391D843-02DE-473B-B50D-7C9543D6A631}">
      <dgm:prSet/>
      <dgm:spPr/>
      <dgm:t>
        <a:bodyPr/>
        <a:lstStyle/>
        <a:p>
          <a:endParaRPr lang="en-US"/>
        </a:p>
      </dgm:t>
    </dgm:pt>
    <dgm:pt modelId="{18F441B5-27CF-4115-BD3E-92D303F5E5EE}">
      <dgm:prSet custT="1"/>
      <dgm:spPr/>
      <dgm:t>
        <a:bodyPr/>
        <a:lstStyle/>
        <a:p>
          <a:pPr algn="just"/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Interoperability</a:t>
          </a:r>
        </a:p>
      </dgm:t>
    </dgm:pt>
    <dgm:pt modelId="{F6988648-88A2-4500-9ACB-DEE107CFF8DA}" type="parTrans" cxnId="{25D404AE-66E5-4DEA-93AB-FFFC9C69731B}">
      <dgm:prSet/>
      <dgm:spPr/>
      <dgm:t>
        <a:bodyPr/>
        <a:lstStyle/>
        <a:p>
          <a:endParaRPr lang="en-US"/>
        </a:p>
      </dgm:t>
    </dgm:pt>
    <dgm:pt modelId="{F65EC439-467D-43F5-A47A-D53D582C8E71}" type="sibTrans" cxnId="{25D404AE-66E5-4DEA-93AB-FFFC9C69731B}">
      <dgm:prSet/>
      <dgm:spPr/>
      <dgm:t>
        <a:bodyPr/>
        <a:lstStyle/>
        <a:p>
          <a:endParaRPr lang="en-US"/>
        </a:p>
      </dgm:t>
    </dgm:pt>
    <dgm:pt modelId="{84089BEA-62B9-44CB-96C3-9C758ADBE75F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</a:p>
      </dgm:t>
    </dgm:pt>
    <dgm:pt modelId="{DCDD729D-D408-41D9-9A16-27BDCEE42A7A}" type="parTrans" cxnId="{CB06448D-C104-4B3A-8BF4-B7BDC73D5169}">
      <dgm:prSet/>
      <dgm:spPr/>
      <dgm:t>
        <a:bodyPr/>
        <a:lstStyle/>
        <a:p>
          <a:endParaRPr lang="en-US"/>
        </a:p>
      </dgm:t>
    </dgm:pt>
    <dgm:pt modelId="{BB366694-49AF-41D4-8564-26AB3A3D04C5}" type="sibTrans" cxnId="{CB06448D-C104-4B3A-8BF4-B7BDC73D5169}">
      <dgm:prSet/>
      <dgm:spPr/>
      <dgm:t>
        <a:bodyPr/>
        <a:lstStyle/>
        <a:p>
          <a:endParaRPr lang="en-US"/>
        </a:p>
      </dgm:t>
    </dgm:pt>
    <dgm:pt modelId="{D61A5B97-65E4-46C0-AFAE-55D11BD42FD0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Cost management</a:t>
          </a:r>
        </a:p>
      </dgm:t>
    </dgm:pt>
    <dgm:pt modelId="{9239C01B-8AEB-4A0F-93DC-471933B21963}" type="parTrans" cxnId="{65706321-67A8-4ED7-89C9-63E8C7872226}">
      <dgm:prSet/>
      <dgm:spPr/>
      <dgm:t>
        <a:bodyPr/>
        <a:lstStyle/>
        <a:p>
          <a:endParaRPr lang="en-US"/>
        </a:p>
      </dgm:t>
    </dgm:pt>
    <dgm:pt modelId="{C60DDCE5-75DC-4833-89EA-F6FAF378D833}" type="sibTrans" cxnId="{65706321-67A8-4ED7-89C9-63E8C7872226}">
      <dgm:prSet/>
      <dgm:spPr/>
      <dgm:t>
        <a:bodyPr/>
        <a:lstStyle/>
        <a:p>
          <a:endParaRPr lang="en-US"/>
        </a:p>
      </dgm:t>
    </dgm:pt>
    <dgm:pt modelId="{7087DB5F-A4C4-4A2B-86F5-D89E01103F52}" type="pres">
      <dgm:prSet presAssocID="{BD4CA08B-C105-4A58-8975-4408736EB93E}" presName="linear" presStyleCnt="0">
        <dgm:presLayoutVars>
          <dgm:dir/>
          <dgm:resizeHandles val="exact"/>
        </dgm:presLayoutVars>
      </dgm:prSet>
      <dgm:spPr/>
    </dgm:pt>
    <dgm:pt modelId="{39F4C800-F608-4D14-801F-7E6130600E54}" type="pres">
      <dgm:prSet presAssocID="{D70F50BB-79EF-4B46-95D5-200198AEC21B}" presName="comp" presStyleCnt="0"/>
      <dgm:spPr/>
    </dgm:pt>
    <dgm:pt modelId="{65DBD248-DD42-4194-BE75-97A71CD43B14}" type="pres">
      <dgm:prSet presAssocID="{D70F50BB-79EF-4B46-95D5-200198AEC21B}" presName="box" presStyleLbl="node1" presStyleIdx="0" presStyleCnt="2" custScaleY="119994"/>
      <dgm:spPr/>
    </dgm:pt>
    <dgm:pt modelId="{AF9F1F9A-8400-4540-ABCF-17EBF1809488}" type="pres">
      <dgm:prSet presAssocID="{D70F50BB-79EF-4B46-95D5-200198AEC21B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B536D75A-E0A4-499F-9AFB-432CCEF82CDF}" type="pres">
      <dgm:prSet presAssocID="{D70F50BB-79EF-4B46-95D5-200198AEC21B}" presName="text" presStyleLbl="node1" presStyleIdx="0" presStyleCnt="2">
        <dgm:presLayoutVars>
          <dgm:bulletEnabled val="1"/>
        </dgm:presLayoutVars>
      </dgm:prSet>
      <dgm:spPr/>
    </dgm:pt>
    <dgm:pt modelId="{0C0CEDDC-3A49-4005-8800-53C7565CD96F}" type="pres">
      <dgm:prSet presAssocID="{97C80504-568E-44BD-ACF8-BC6C791752A4}" presName="spacer" presStyleCnt="0"/>
      <dgm:spPr/>
    </dgm:pt>
    <dgm:pt modelId="{E540CDD8-8182-43FF-BD37-32726DD2F71F}" type="pres">
      <dgm:prSet presAssocID="{23622D7B-9CF5-4BC6-B89B-501ADA3B8033}" presName="comp" presStyleCnt="0"/>
      <dgm:spPr/>
    </dgm:pt>
    <dgm:pt modelId="{48810399-FBB9-44C3-AC98-FCFABDE2AD0D}" type="pres">
      <dgm:prSet presAssocID="{23622D7B-9CF5-4BC6-B89B-501ADA3B8033}" presName="box" presStyleLbl="node1" presStyleIdx="1" presStyleCnt="2"/>
      <dgm:spPr/>
    </dgm:pt>
    <dgm:pt modelId="{553B53F4-0BB1-4B59-87B1-9FE64E985743}" type="pres">
      <dgm:prSet presAssocID="{23622D7B-9CF5-4BC6-B89B-501ADA3B8033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D76A8518-476E-4768-8211-CDF8E9DC7C39}" type="pres">
      <dgm:prSet presAssocID="{23622D7B-9CF5-4BC6-B89B-501ADA3B8033}" presName="text" presStyleLbl="node1" presStyleIdx="1" presStyleCnt="2">
        <dgm:presLayoutVars>
          <dgm:bulletEnabled val="1"/>
        </dgm:presLayoutVars>
      </dgm:prSet>
      <dgm:spPr/>
    </dgm:pt>
  </dgm:ptLst>
  <dgm:cxnLst>
    <dgm:cxn modelId="{59559E02-3FDD-42FB-9BB3-770C4D3BEB17}" type="presOf" srcId="{63E05A87-31E2-4437-AD33-C84B20C5BA43}" destId="{48810399-FBB9-44C3-AC98-FCFABDE2AD0D}" srcOrd="0" destOrd="2" presId="urn:microsoft.com/office/officeart/2005/8/layout/vList4"/>
    <dgm:cxn modelId="{71966D13-9A0F-434D-8D09-D75744324339}" type="presOf" srcId="{769A8599-51A5-46DF-B1AA-7BA9FBC0F796}" destId="{65DBD248-DD42-4194-BE75-97A71CD43B14}" srcOrd="0" destOrd="1" presId="urn:microsoft.com/office/officeart/2005/8/layout/vList4"/>
    <dgm:cxn modelId="{65706321-67A8-4ED7-89C9-63E8C7872226}" srcId="{23622D7B-9CF5-4BC6-B89B-501ADA3B8033}" destId="{D61A5B97-65E4-46C0-AFAE-55D11BD42FD0}" srcOrd="4" destOrd="0" parTransId="{9239C01B-8AEB-4A0F-93DC-471933B21963}" sibTransId="{C60DDCE5-75DC-4833-89EA-F6FAF378D833}"/>
    <dgm:cxn modelId="{B731ED25-156D-4C73-AFA8-81A1435276E5}" type="presOf" srcId="{51E3D3D8-5082-4382-855C-213A370A28B2}" destId="{B536D75A-E0A4-499F-9AFB-432CCEF82CDF}" srcOrd="1" destOrd="2" presId="urn:microsoft.com/office/officeart/2005/8/layout/vList4"/>
    <dgm:cxn modelId="{69B03B31-8601-4F9A-B650-BEECE9103314}" type="presOf" srcId="{D61A5B97-65E4-46C0-AFAE-55D11BD42FD0}" destId="{48810399-FBB9-44C3-AC98-FCFABDE2AD0D}" srcOrd="0" destOrd="5" presId="urn:microsoft.com/office/officeart/2005/8/layout/vList4"/>
    <dgm:cxn modelId="{C478E334-4771-403B-9627-901A887D5292}" type="presOf" srcId="{63E05A87-31E2-4437-AD33-C84B20C5BA43}" destId="{D76A8518-476E-4768-8211-CDF8E9DC7C39}" srcOrd="1" destOrd="2" presId="urn:microsoft.com/office/officeart/2005/8/layout/vList4"/>
    <dgm:cxn modelId="{56A9FE34-7724-4909-9748-36414E788652}" type="presOf" srcId="{51E3D3D8-5082-4382-855C-213A370A28B2}" destId="{65DBD248-DD42-4194-BE75-97A71CD43B14}" srcOrd="0" destOrd="2" presId="urn:microsoft.com/office/officeart/2005/8/layout/vList4"/>
    <dgm:cxn modelId="{38614A5E-F3D7-43F7-B49A-04352532A773}" type="presOf" srcId="{23622D7B-9CF5-4BC6-B89B-501ADA3B8033}" destId="{D76A8518-476E-4768-8211-CDF8E9DC7C39}" srcOrd="1" destOrd="0" presId="urn:microsoft.com/office/officeart/2005/8/layout/vList4"/>
    <dgm:cxn modelId="{40A2505F-D120-4CB4-9144-636A059CC702}" type="presOf" srcId="{84089BEA-62B9-44CB-96C3-9C758ADBE75F}" destId="{48810399-FBB9-44C3-AC98-FCFABDE2AD0D}" srcOrd="0" destOrd="4" presId="urn:microsoft.com/office/officeart/2005/8/layout/vList4"/>
    <dgm:cxn modelId="{9391D843-02DE-473B-B50D-7C9543D6A631}" srcId="{23622D7B-9CF5-4BC6-B89B-501ADA3B8033}" destId="{63E05A87-31E2-4437-AD33-C84B20C5BA43}" srcOrd="1" destOrd="0" parTransId="{E3CBF7DE-F99B-41F2-9102-3A977268EDE0}" sibTransId="{63597D7F-4920-4192-8AD1-213BA3106DCB}"/>
    <dgm:cxn modelId="{C5C02764-97A5-4FC3-A9FA-2023C611D75C}" type="presOf" srcId="{18F441B5-27CF-4115-BD3E-92D303F5E5EE}" destId="{D76A8518-476E-4768-8211-CDF8E9DC7C39}" srcOrd="1" destOrd="3" presId="urn:microsoft.com/office/officeart/2005/8/layout/vList4"/>
    <dgm:cxn modelId="{360F6066-D8A0-446B-9499-F880724C8A3D}" type="presOf" srcId="{F0FE3BFB-C199-44E4-A5C6-5E6ED0B32AE8}" destId="{B536D75A-E0A4-499F-9AFB-432CCEF82CDF}" srcOrd="1" destOrd="3" presId="urn:microsoft.com/office/officeart/2005/8/layout/vList4"/>
    <dgm:cxn modelId="{54DE904E-9CF6-4266-877F-C850F3244EF3}" srcId="{D70F50BB-79EF-4B46-95D5-200198AEC21B}" destId="{769A8599-51A5-46DF-B1AA-7BA9FBC0F796}" srcOrd="0" destOrd="0" parTransId="{43D8B7F3-B0FB-41F8-80E2-B36B1C947443}" sibTransId="{180F9B89-A162-4DE8-8AEA-3148A9CF65D6}"/>
    <dgm:cxn modelId="{2625897E-102D-491F-9784-706DC1E172EB}" type="presOf" srcId="{5F1AC02E-5AFB-4337-A65C-882368197AC7}" destId="{48810399-FBB9-44C3-AC98-FCFABDE2AD0D}" srcOrd="0" destOrd="1" presId="urn:microsoft.com/office/officeart/2005/8/layout/vList4"/>
    <dgm:cxn modelId="{527C7789-3BFB-4A3F-8280-F42E5A084159}" srcId="{D70F50BB-79EF-4B46-95D5-200198AEC21B}" destId="{51E3D3D8-5082-4382-855C-213A370A28B2}" srcOrd="1" destOrd="0" parTransId="{BE93AD0C-98C9-44E9-8DC7-C2E12BA4D8BE}" sibTransId="{FCA6236D-78A6-4D9B-9E63-E61477D532BC}"/>
    <dgm:cxn modelId="{9A9FC08B-F2B7-4D18-9AAA-38EEF59DC72E}" type="presOf" srcId="{5F1AC02E-5AFB-4337-A65C-882368197AC7}" destId="{D76A8518-476E-4768-8211-CDF8E9DC7C39}" srcOrd="1" destOrd="1" presId="urn:microsoft.com/office/officeart/2005/8/layout/vList4"/>
    <dgm:cxn modelId="{7D67318D-5ED6-425C-AB0A-95676AB4A455}" type="presOf" srcId="{84089BEA-62B9-44CB-96C3-9C758ADBE75F}" destId="{D76A8518-476E-4768-8211-CDF8E9DC7C39}" srcOrd="1" destOrd="4" presId="urn:microsoft.com/office/officeart/2005/8/layout/vList4"/>
    <dgm:cxn modelId="{CB06448D-C104-4B3A-8BF4-B7BDC73D5169}" srcId="{23622D7B-9CF5-4BC6-B89B-501ADA3B8033}" destId="{84089BEA-62B9-44CB-96C3-9C758ADBE75F}" srcOrd="3" destOrd="0" parTransId="{DCDD729D-D408-41D9-9A16-27BDCEE42A7A}" sibTransId="{BB366694-49AF-41D4-8564-26AB3A3D04C5}"/>
    <dgm:cxn modelId="{D943518E-04A8-4C44-92C1-133A676A9012}" srcId="{BD4CA08B-C105-4A58-8975-4408736EB93E}" destId="{23622D7B-9CF5-4BC6-B89B-501ADA3B8033}" srcOrd="1" destOrd="0" parTransId="{DCEB8F52-D2F1-4C46-B196-7775243568CA}" sibTransId="{8C1B733D-3504-490A-944D-863BEA4032F6}"/>
    <dgm:cxn modelId="{D64C73A1-41B6-4ED9-9B2A-FCC6636A472A}" srcId="{23622D7B-9CF5-4BC6-B89B-501ADA3B8033}" destId="{5F1AC02E-5AFB-4337-A65C-882368197AC7}" srcOrd="0" destOrd="0" parTransId="{77DB10EC-92D2-4038-89E1-4F50720BA8B5}" sibTransId="{4561942B-D8AC-4DA6-8B17-CC4D44D728E6}"/>
    <dgm:cxn modelId="{25D404AE-66E5-4DEA-93AB-FFFC9C69731B}" srcId="{23622D7B-9CF5-4BC6-B89B-501ADA3B8033}" destId="{18F441B5-27CF-4115-BD3E-92D303F5E5EE}" srcOrd="2" destOrd="0" parTransId="{F6988648-88A2-4500-9ACB-DEE107CFF8DA}" sibTransId="{F65EC439-467D-43F5-A47A-D53D582C8E71}"/>
    <dgm:cxn modelId="{4080B6B8-54AD-4BD0-9D11-8F1E844227EF}" type="presOf" srcId="{D70F50BB-79EF-4B46-95D5-200198AEC21B}" destId="{65DBD248-DD42-4194-BE75-97A71CD43B14}" srcOrd="0" destOrd="0" presId="urn:microsoft.com/office/officeart/2005/8/layout/vList4"/>
    <dgm:cxn modelId="{408A0CD1-0DC2-4FBC-ABF0-0F86EACCB4FA}" type="presOf" srcId="{D70F50BB-79EF-4B46-95D5-200198AEC21B}" destId="{B536D75A-E0A4-499F-9AFB-432CCEF82CDF}" srcOrd="1" destOrd="0" presId="urn:microsoft.com/office/officeart/2005/8/layout/vList4"/>
    <dgm:cxn modelId="{08F396D7-71E9-4039-9C8E-DD3AD679D780}" type="presOf" srcId="{BD4CA08B-C105-4A58-8975-4408736EB93E}" destId="{7087DB5F-A4C4-4A2B-86F5-D89E01103F52}" srcOrd="0" destOrd="0" presId="urn:microsoft.com/office/officeart/2005/8/layout/vList4"/>
    <dgm:cxn modelId="{84FDD1DA-64D6-41ED-A6FD-6C07DADFC80A}" type="presOf" srcId="{23622D7B-9CF5-4BC6-B89B-501ADA3B8033}" destId="{48810399-FBB9-44C3-AC98-FCFABDE2AD0D}" srcOrd="0" destOrd="0" presId="urn:microsoft.com/office/officeart/2005/8/layout/vList4"/>
    <dgm:cxn modelId="{8DAAACE0-073B-49F2-91A8-93BBA40AA232}" type="presOf" srcId="{F0FE3BFB-C199-44E4-A5C6-5E6ED0B32AE8}" destId="{65DBD248-DD42-4194-BE75-97A71CD43B14}" srcOrd="0" destOrd="3" presId="urn:microsoft.com/office/officeart/2005/8/layout/vList4"/>
    <dgm:cxn modelId="{2447A9E5-0D32-43EE-B372-F54150CA34E5}" type="presOf" srcId="{769A8599-51A5-46DF-B1AA-7BA9FBC0F796}" destId="{B536D75A-E0A4-499F-9AFB-432CCEF82CDF}" srcOrd="1" destOrd="1" presId="urn:microsoft.com/office/officeart/2005/8/layout/vList4"/>
    <dgm:cxn modelId="{E38DE4EF-265D-4B9D-98A3-1381751B226C}" type="presOf" srcId="{18F441B5-27CF-4115-BD3E-92D303F5E5EE}" destId="{48810399-FBB9-44C3-AC98-FCFABDE2AD0D}" srcOrd="0" destOrd="3" presId="urn:microsoft.com/office/officeart/2005/8/layout/vList4"/>
    <dgm:cxn modelId="{22B700F4-0FFC-40C9-8672-D7D51FDAF953}" srcId="{BD4CA08B-C105-4A58-8975-4408736EB93E}" destId="{D70F50BB-79EF-4B46-95D5-200198AEC21B}" srcOrd="0" destOrd="0" parTransId="{6A83817D-71B8-40EF-AD8D-DABEF9E22A1C}" sibTransId="{97C80504-568E-44BD-ACF8-BC6C791752A4}"/>
    <dgm:cxn modelId="{546E06F7-EDC2-4586-ABDA-1A1D42BB9A37}" srcId="{D70F50BB-79EF-4B46-95D5-200198AEC21B}" destId="{F0FE3BFB-C199-44E4-A5C6-5E6ED0B32AE8}" srcOrd="2" destOrd="0" parTransId="{BFEFB3D2-32E8-4C2F-8C68-EFC1564E7694}" sibTransId="{A108D370-71E7-4998-8CE9-B7C744E59B16}"/>
    <dgm:cxn modelId="{BF1CE6FA-9B05-483F-A743-C5E4865AA7EC}" type="presOf" srcId="{D61A5B97-65E4-46C0-AFAE-55D11BD42FD0}" destId="{D76A8518-476E-4768-8211-CDF8E9DC7C39}" srcOrd="1" destOrd="5" presId="urn:microsoft.com/office/officeart/2005/8/layout/vList4"/>
    <dgm:cxn modelId="{AFD57F6B-79BD-40AE-964A-C8538E301CDB}" type="presParOf" srcId="{7087DB5F-A4C4-4A2B-86F5-D89E01103F52}" destId="{39F4C800-F608-4D14-801F-7E6130600E54}" srcOrd="0" destOrd="0" presId="urn:microsoft.com/office/officeart/2005/8/layout/vList4"/>
    <dgm:cxn modelId="{01F9BCE8-0BED-4140-9220-2441A67EB14E}" type="presParOf" srcId="{39F4C800-F608-4D14-801F-7E6130600E54}" destId="{65DBD248-DD42-4194-BE75-97A71CD43B14}" srcOrd="0" destOrd="0" presId="urn:microsoft.com/office/officeart/2005/8/layout/vList4"/>
    <dgm:cxn modelId="{D409C077-904A-4A47-BFB2-7AAC1CE2EA42}" type="presParOf" srcId="{39F4C800-F608-4D14-801F-7E6130600E54}" destId="{AF9F1F9A-8400-4540-ABCF-17EBF1809488}" srcOrd="1" destOrd="0" presId="urn:microsoft.com/office/officeart/2005/8/layout/vList4"/>
    <dgm:cxn modelId="{3D4F4D57-A628-4925-83FD-60F3432423EC}" type="presParOf" srcId="{39F4C800-F608-4D14-801F-7E6130600E54}" destId="{B536D75A-E0A4-499F-9AFB-432CCEF82CDF}" srcOrd="2" destOrd="0" presId="urn:microsoft.com/office/officeart/2005/8/layout/vList4"/>
    <dgm:cxn modelId="{42C70F89-BE6D-465F-BDBE-CA82F32243DD}" type="presParOf" srcId="{7087DB5F-A4C4-4A2B-86F5-D89E01103F52}" destId="{0C0CEDDC-3A49-4005-8800-53C7565CD96F}" srcOrd="1" destOrd="0" presId="urn:microsoft.com/office/officeart/2005/8/layout/vList4"/>
    <dgm:cxn modelId="{68319D09-E7FC-49F8-838F-A8AEE6A3857D}" type="presParOf" srcId="{7087DB5F-A4C4-4A2B-86F5-D89E01103F52}" destId="{E540CDD8-8182-43FF-BD37-32726DD2F71F}" srcOrd="2" destOrd="0" presId="urn:microsoft.com/office/officeart/2005/8/layout/vList4"/>
    <dgm:cxn modelId="{73E427ED-E2C7-4D0D-A140-6B2633307447}" type="presParOf" srcId="{E540CDD8-8182-43FF-BD37-32726DD2F71F}" destId="{48810399-FBB9-44C3-AC98-FCFABDE2AD0D}" srcOrd="0" destOrd="0" presId="urn:microsoft.com/office/officeart/2005/8/layout/vList4"/>
    <dgm:cxn modelId="{F2FD3BD8-6DF6-4E8E-8DF0-188D752929A1}" type="presParOf" srcId="{E540CDD8-8182-43FF-BD37-32726DD2F71F}" destId="{553B53F4-0BB1-4B59-87B1-9FE64E985743}" srcOrd="1" destOrd="0" presId="urn:microsoft.com/office/officeart/2005/8/layout/vList4"/>
    <dgm:cxn modelId="{E9B66D40-012B-423E-BA67-72810B08B936}" type="presParOf" srcId="{E540CDD8-8182-43FF-BD37-32726DD2F71F}" destId="{D76A8518-476E-4768-8211-CDF8E9DC7C39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0714019-6CDB-4248-8A16-8CFBDD0A8F86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F4C375-F749-4F17-801A-CCF5AAC02EFD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bottom three layers are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related to physical requirements.</a:t>
          </a:r>
        </a:p>
      </dgm:t>
    </dgm:pt>
    <dgm:pt modelId="{55E2A791-2D5C-4DBD-A149-92E3551A1797}" type="parTrans" cxnId="{5821F6D6-A7D1-430D-8A78-8303504D495A}">
      <dgm:prSet/>
      <dgm:spPr/>
      <dgm:t>
        <a:bodyPr/>
        <a:lstStyle/>
        <a:p>
          <a:endParaRPr lang="en-US"/>
        </a:p>
      </dgm:t>
    </dgm:pt>
    <dgm:pt modelId="{8C92D675-763C-4413-8ACA-9090D66FF6DE}" type="sibTrans" cxnId="{5821F6D6-A7D1-430D-8A78-8303504D495A}">
      <dgm:prSet/>
      <dgm:spPr/>
      <dgm:t>
        <a:bodyPr/>
        <a:lstStyle/>
        <a:p>
          <a:endParaRPr lang="en-US"/>
        </a:p>
      </dgm:t>
    </dgm:pt>
    <dgm:pt modelId="{82FF6C56-EDD7-4AD2-8830-A674292A015E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bottom most layer provides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HaaS</a:t>
          </a:r>
        </a:p>
      </dgm:t>
    </dgm:pt>
    <dgm:pt modelId="{5A6FB5A8-CC6E-493F-B343-685F8A76694A}" type="parTrans" cxnId="{F547404D-CC04-4885-B0FF-C4E412B3714F}">
      <dgm:prSet/>
      <dgm:spPr/>
      <dgm:t>
        <a:bodyPr/>
        <a:lstStyle/>
        <a:p>
          <a:endParaRPr lang="en-US"/>
        </a:p>
      </dgm:t>
    </dgm:pt>
    <dgm:pt modelId="{8C634510-3096-479B-9796-B24B317EACD6}" type="sibTrans" cxnId="{F547404D-CC04-4885-B0FF-C4E412B3714F}">
      <dgm:prSet/>
      <dgm:spPr/>
      <dgm:t>
        <a:bodyPr/>
        <a:lstStyle/>
        <a:p>
          <a:endParaRPr lang="en-US"/>
        </a:p>
      </dgm:t>
    </dgm:pt>
    <dgm:pt modelId="{AD55E2EF-F1AB-4B8F-A4D3-43150328BA35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next layer provides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NaaS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: such as VLANs </a:t>
          </a:r>
        </a:p>
      </dgm:t>
    </dgm:pt>
    <dgm:pt modelId="{97508ABA-A5A4-4D9B-BF76-E4591BA7F2D2}" type="parTrans" cxnId="{72AE3DB3-4C84-4B50-B2F5-BFE467683338}">
      <dgm:prSet/>
      <dgm:spPr/>
      <dgm:t>
        <a:bodyPr/>
        <a:lstStyle/>
        <a:p>
          <a:endParaRPr lang="en-US"/>
        </a:p>
      </dgm:t>
    </dgm:pt>
    <dgm:pt modelId="{3E214930-57A5-4C3F-BA89-3137844B2413}" type="sibTrans" cxnId="{72AE3DB3-4C84-4B50-B2F5-BFE467683338}">
      <dgm:prSet/>
      <dgm:spPr/>
      <dgm:t>
        <a:bodyPr/>
        <a:lstStyle/>
        <a:p>
          <a:endParaRPr lang="en-US"/>
        </a:p>
      </dgm:t>
    </dgm:pt>
    <dgm:pt modelId="{4B9D7C9D-3587-4A82-B762-69082425FDC6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next up layer is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LaaS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: provides location based service to house, power, and secure all physical hardware and network resources</a:t>
          </a:r>
        </a:p>
      </dgm:t>
    </dgm:pt>
    <dgm:pt modelId="{8FFDCC8B-B89D-4EF7-815C-F67304067DC4}" type="parTrans" cxnId="{065C006F-87C2-43A5-8941-3373821BB2BF}">
      <dgm:prSet/>
      <dgm:spPr/>
      <dgm:t>
        <a:bodyPr/>
        <a:lstStyle/>
        <a:p>
          <a:endParaRPr lang="en-US"/>
        </a:p>
      </dgm:t>
    </dgm:pt>
    <dgm:pt modelId="{387FC67E-6014-4710-8959-0E64A13D31DE}" type="sibTrans" cxnId="{065C006F-87C2-43A5-8941-3373821BB2BF}">
      <dgm:prSet/>
      <dgm:spPr/>
      <dgm:t>
        <a:bodyPr/>
        <a:lstStyle/>
        <a:p>
          <a:endParaRPr lang="en-US"/>
        </a:p>
      </dgm:t>
    </dgm:pt>
    <dgm:pt modelId="{512BD141-6C25-4A1F-8A6B-9EEBD07BEE3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cloud infrastructure layer can be divided as </a:t>
          </a:r>
          <a:r>
            <a:rPr lang="en-US" sz="2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DaaS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and CaaS in addition to compute and storage in IaaS.</a:t>
          </a:r>
        </a:p>
      </dgm:t>
    </dgm:pt>
    <dgm:pt modelId="{184DF2CF-4DF4-43CB-8C6C-E5BCBBE0197D}" type="parTrans" cxnId="{CC63C7CD-F9C8-4FD0-8B50-7AF6A033241E}">
      <dgm:prSet/>
      <dgm:spPr/>
      <dgm:t>
        <a:bodyPr/>
        <a:lstStyle/>
        <a:p>
          <a:endParaRPr lang="en-US"/>
        </a:p>
      </dgm:t>
    </dgm:pt>
    <dgm:pt modelId="{A6E1FAA9-8E3E-4D99-A390-974D127CDDB6}" type="sibTrans" cxnId="{CC63C7CD-F9C8-4FD0-8B50-7AF6A033241E}">
      <dgm:prSet/>
      <dgm:spPr/>
      <dgm:t>
        <a:bodyPr/>
        <a:lstStyle/>
        <a:p>
          <a:endParaRPr lang="en-US"/>
        </a:p>
      </dgm:t>
    </dgm:pt>
    <dgm:pt modelId="{A1F09873-07AD-4C20-9248-EEF5FC971166}" type="pres">
      <dgm:prSet presAssocID="{60714019-6CDB-4248-8A16-8CFBDD0A8F86}" presName="linear" presStyleCnt="0">
        <dgm:presLayoutVars>
          <dgm:dir/>
          <dgm:resizeHandles val="exact"/>
        </dgm:presLayoutVars>
      </dgm:prSet>
      <dgm:spPr/>
    </dgm:pt>
    <dgm:pt modelId="{1D7952F2-8918-4EDF-92A8-DC6644EA619F}" type="pres">
      <dgm:prSet presAssocID="{4FF4C375-F749-4F17-801A-CCF5AAC02EFD}" presName="comp" presStyleCnt="0"/>
      <dgm:spPr/>
    </dgm:pt>
    <dgm:pt modelId="{270D190C-433A-446C-A076-447D438745F8}" type="pres">
      <dgm:prSet presAssocID="{4FF4C375-F749-4F17-801A-CCF5AAC02EFD}" presName="box" presStyleLbl="node1" presStyleIdx="0" presStyleCnt="2" custScaleX="93871" custScaleY="219402"/>
      <dgm:spPr/>
    </dgm:pt>
    <dgm:pt modelId="{498294BB-9734-4CB5-9077-36389ACD6323}" type="pres">
      <dgm:prSet presAssocID="{4FF4C375-F749-4F17-801A-CCF5AAC02EFD}" presName="img" presStyleLbl="fgImgPlace1" presStyleIdx="0" presStyleCnt="2" custScaleX="659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E25C8DA2-A205-49F3-BCA6-5E74A0E9ADD9}" type="pres">
      <dgm:prSet presAssocID="{4FF4C375-F749-4F17-801A-CCF5AAC02EFD}" presName="text" presStyleLbl="node1" presStyleIdx="0" presStyleCnt="2">
        <dgm:presLayoutVars>
          <dgm:bulletEnabled val="1"/>
        </dgm:presLayoutVars>
      </dgm:prSet>
      <dgm:spPr/>
    </dgm:pt>
    <dgm:pt modelId="{489E10E4-8482-4A12-A13F-16CE5A9A34E9}" type="pres">
      <dgm:prSet presAssocID="{8C92D675-763C-4413-8ACA-9090D66FF6DE}" presName="spacer" presStyleCnt="0"/>
      <dgm:spPr/>
    </dgm:pt>
    <dgm:pt modelId="{C9EEB42D-3579-4D05-BD38-7637EEA08012}" type="pres">
      <dgm:prSet presAssocID="{512BD141-6C25-4A1F-8A6B-9EEBD07BEE39}" presName="comp" presStyleCnt="0"/>
      <dgm:spPr/>
    </dgm:pt>
    <dgm:pt modelId="{0114A409-23E6-4365-946A-164C1DACE44D}" type="pres">
      <dgm:prSet presAssocID="{512BD141-6C25-4A1F-8A6B-9EEBD07BEE39}" presName="box" presStyleLbl="node1" presStyleIdx="1" presStyleCnt="2" custScaleX="95161" custScaleY="102864" custLinFactNeighborY="-7688"/>
      <dgm:spPr/>
    </dgm:pt>
    <dgm:pt modelId="{1D67618B-01D7-445D-89E2-7B60085F06B6}" type="pres">
      <dgm:prSet presAssocID="{512BD141-6C25-4A1F-8A6B-9EEBD07BEE39}" presName="img" presStyleLbl="fgImgPlace1" presStyleIdx="1" presStyleCnt="2" custScaleX="54179" custScaleY="88551" custLinFactNeighborX="-1852" custLinFactNeighborY="-147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</dgm:spPr>
    </dgm:pt>
    <dgm:pt modelId="{1ED0E751-DE6D-43C2-9DC0-901F39BF7C8F}" type="pres">
      <dgm:prSet presAssocID="{512BD141-6C25-4A1F-8A6B-9EEBD07BEE39}" presName="text" presStyleLbl="node1" presStyleIdx="1" presStyleCnt="2">
        <dgm:presLayoutVars>
          <dgm:bulletEnabled val="1"/>
        </dgm:presLayoutVars>
      </dgm:prSet>
      <dgm:spPr/>
    </dgm:pt>
  </dgm:ptLst>
  <dgm:cxnLst>
    <dgm:cxn modelId="{4523F400-F5E1-4814-9BF0-45E64D9FDE22}" type="presOf" srcId="{4B9D7C9D-3587-4A82-B762-69082425FDC6}" destId="{270D190C-433A-446C-A076-447D438745F8}" srcOrd="0" destOrd="3" presId="urn:microsoft.com/office/officeart/2005/8/layout/vList4"/>
    <dgm:cxn modelId="{5CB8BB13-C980-47FC-BE03-8C4483A7659C}" type="presOf" srcId="{4B9D7C9D-3587-4A82-B762-69082425FDC6}" destId="{E25C8DA2-A205-49F3-BCA6-5E74A0E9ADD9}" srcOrd="1" destOrd="3" presId="urn:microsoft.com/office/officeart/2005/8/layout/vList4"/>
    <dgm:cxn modelId="{88CC0335-A6F3-427E-A1DB-9B0FEFE06CDA}" type="presOf" srcId="{4FF4C375-F749-4F17-801A-CCF5AAC02EFD}" destId="{E25C8DA2-A205-49F3-BCA6-5E74A0E9ADD9}" srcOrd="1" destOrd="0" presId="urn:microsoft.com/office/officeart/2005/8/layout/vList4"/>
    <dgm:cxn modelId="{CD527639-1290-483E-9971-7F6D1335AF90}" type="presOf" srcId="{82FF6C56-EDD7-4AD2-8830-A674292A015E}" destId="{270D190C-433A-446C-A076-447D438745F8}" srcOrd="0" destOrd="1" presId="urn:microsoft.com/office/officeart/2005/8/layout/vList4"/>
    <dgm:cxn modelId="{EF26D96C-4784-433B-B908-F70487B716FF}" type="presOf" srcId="{512BD141-6C25-4A1F-8A6B-9EEBD07BEE39}" destId="{0114A409-23E6-4365-946A-164C1DACE44D}" srcOrd="0" destOrd="0" presId="urn:microsoft.com/office/officeart/2005/8/layout/vList4"/>
    <dgm:cxn modelId="{F547404D-CC04-4885-B0FF-C4E412B3714F}" srcId="{4FF4C375-F749-4F17-801A-CCF5AAC02EFD}" destId="{82FF6C56-EDD7-4AD2-8830-A674292A015E}" srcOrd="0" destOrd="0" parTransId="{5A6FB5A8-CC6E-493F-B343-685F8A76694A}" sibTransId="{8C634510-3096-479B-9796-B24B317EACD6}"/>
    <dgm:cxn modelId="{065C006F-87C2-43A5-8941-3373821BB2BF}" srcId="{4FF4C375-F749-4F17-801A-CCF5AAC02EFD}" destId="{4B9D7C9D-3587-4A82-B762-69082425FDC6}" srcOrd="2" destOrd="0" parTransId="{8FFDCC8B-B89D-4EF7-815C-F67304067DC4}" sibTransId="{387FC67E-6014-4710-8959-0E64A13D31DE}"/>
    <dgm:cxn modelId="{32066D84-2F4D-4A22-8641-5153DCC584CC}" type="presOf" srcId="{AD55E2EF-F1AB-4B8F-A4D3-43150328BA35}" destId="{270D190C-433A-446C-A076-447D438745F8}" srcOrd="0" destOrd="2" presId="urn:microsoft.com/office/officeart/2005/8/layout/vList4"/>
    <dgm:cxn modelId="{C963AC8C-B072-47B9-892A-0A42F7A0B46F}" type="presOf" srcId="{512BD141-6C25-4A1F-8A6B-9EEBD07BEE39}" destId="{1ED0E751-DE6D-43C2-9DC0-901F39BF7C8F}" srcOrd="1" destOrd="0" presId="urn:microsoft.com/office/officeart/2005/8/layout/vList4"/>
    <dgm:cxn modelId="{91A887B2-2D4D-4CE7-ACD7-54CEF925893F}" type="presOf" srcId="{AD55E2EF-F1AB-4B8F-A4D3-43150328BA35}" destId="{E25C8DA2-A205-49F3-BCA6-5E74A0E9ADD9}" srcOrd="1" destOrd="2" presId="urn:microsoft.com/office/officeart/2005/8/layout/vList4"/>
    <dgm:cxn modelId="{72AE3DB3-4C84-4B50-B2F5-BFE467683338}" srcId="{4FF4C375-F749-4F17-801A-CCF5AAC02EFD}" destId="{AD55E2EF-F1AB-4B8F-A4D3-43150328BA35}" srcOrd="1" destOrd="0" parTransId="{97508ABA-A5A4-4D9B-BF76-E4591BA7F2D2}" sibTransId="{3E214930-57A5-4C3F-BA89-3137844B2413}"/>
    <dgm:cxn modelId="{DE96F4B9-224E-44E3-9A4C-7CD7A6EED2E5}" type="presOf" srcId="{4FF4C375-F749-4F17-801A-CCF5AAC02EFD}" destId="{270D190C-433A-446C-A076-447D438745F8}" srcOrd="0" destOrd="0" presId="urn:microsoft.com/office/officeart/2005/8/layout/vList4"/>
    <dgm:cxn modelId="{CC63C7CD-F9C8-4FD0-8B50-7AF6A033241E}" srcId="{60714019-6CDB-4248-8A16-8CFBDD0A8F86}" destId="{512BD141-6C25-4A1F-8A6B-9EEBD07BEE39}" srcOrd="1" destOrd="0" parTransId="{184DF2CF-4DF4-43CB-8C6C-E5BCBBE0197D}" sibTransId="{A6E1FAA9-8E3E-4D99-A390-974D127CDDB6}"/>
    <dgm:cxn modelId="{5821F6D6-A7D1-430D-8A78-8303504D495A}" srcId="{60714019-6CDB-4248-8A16-8CFBDD0A8F86}" destId="{4FF4C375-F749-4F17-801A-CCF5AAC02EFD}" srcOrd="0" destOrd="0" parTransId="{55E2A791-2D5C-4DBD-A149-92E3551A1797}" sibTransId="{8C92D675-763C-4413-8ACA-9090D66FF6DE}"/>
    <dgm:cxn modelId="{03793BDF-A24B-42E3-B4AB-9EB733F5D388}" type="presOf" srcId="{60714019-6CDB-4248-8A16-8CFBDD0A8F86}" destId="{A1F09873-07AD-4C20-9248-EEF5FC971166}" srcOrd="0" destOrd="0" presId="urn:microsoft.com/office/officeart/2005/8/layout/vList4"/>
    <dgm:cxn modelId="{E212BBE8-D880-4677-9E08-A0C2D8BFEBB5}" type="presOf" srcId="{82FF6C56-EDD7-4AD2-8830-A674292A015E}" destId="{E25C8DA2-A205-49F3-BCA6-5E74A0E9ADD9}" srcOrd="1" destOrd="1" presId="urn:microsoft.com/office/officeart/2005/8/layout/vList4"/>
    <dgm:cxn modelId="{FF4F3441-8F23-4B28-A69A-3BFDF014C13F}" type="presParOf" srcId="{A1F09873-07AD-4C20-9248-EEF5FC971166}" destId="{1D7952F2-8918-4EDF-92A8-DC6644EA619F}" srcOrd="0" destOrd="0" presId="urn:microsoft.com/office/officeart/2005/8/layout/vList4"/>
    <dgm:cxn modelId="{A58802F5-8E44-47C4-A1D5-A1B1EF2679C7}" type="presParOf" srcId="{1D7952F2-8918-4EDF-92A8-DC6644EA619F}" destId="{270D190C-433A-446C-A076-447D438745F8}" srcOrd="0" destOrd="0" presId="urn:microsoft.com/office/officeart/2005/8/layout/vList4"/>
    <dgm:cxn modelId="{7E4884EC-01F6-4EEC-BFF5-EDEF5FB31447}" type="presParOf" srcId="{1D7952F2-8918-4EDF-92A8-DC6644EA619F}" destId="{498294BB-9734-4CB5-9077-36389ACD6323}" srcOrd="1" destOrd="0" presId="urn:microsoft.com/office/officeart/2005/8/layout/vList4"/>
    <dgm:cxn modelId="{5478B150-CEC0-49F5-B3FA-B1C12AE84982}" type="presParOf" srcId="{1D7952F2-8918-4EDF-92A8-DC6644EA619F}" destId="{E25C8DA2-A205-49F3-BCA6-5E74A0E9ADD9}" srcOrd="2" destOrd="0" presId="urn:microsoft.com/office/officeart/2005/8/layout/vList4"/>
    <dgm:cxn modelId="{A7AA019A-1C87-4FFD-8C5C-3F458ACB9DA4}" type="presParOf" srcId="{A1F09873-07AD-4C20-9248-EEF5FC971166}" destId="{489E10E4-8482-4A12-A13F-16CE5A9A34E9}" srcOrd="1" destOrd="0" presId="urn:microsoft.com/office/officeart/2005/8/layout/vList4"/>
    <dgm:cxn modelId="{3317B757-5055-4863-AE63-9E2ECD362EB7}" type="presParOf" srcId="{A1F09873-07AD-4C20-9248-EEF5FC971166}" destId="{C9EEB42D-3579-4D05-BD38-7637EEA08012}" srcOrd="2" destOrd="0" presId="urn:microsoft.com/office/officeart/2005/8/layout/vList4"/>
    <dgm:cxn modelId="{7C698094-D15A-495A-87F2-53AC32453B6F}" type="presParOf" srcId="{C9EEB42D-3579-4D05-BD38-7637EEA08012}" destId="{0114A409-23E6-4365-946A-164C1DACE44D}" srcOrd="0" destOrd="0" presId="urn:microsoft.com/office/officeart/2005/8/layout/vList4"/>
    <dgm:cxn modelId="{128B36F7-A4DB-493C-B62D-7840D586EAD9}" type="presParOf" srcId="{C9EEB42D-3579-4D05-BD38-7637EEA08012}" destId="{1D67618B-01D7-445D-89E2-7B60085F06B6}" srcOrd="1" destOrd="0" presId="urn:microsoft.com/office/officeart/2005/8/layout/vList4"/>
    <dgm:cxn modelId="{21406D34-273D-4303-86DF-94DF377C358B}" type="presParOf" srcId="{C9EEB42D-3579-4D05-BD38-7637EEA08012}" destId="{1ED0E751-DE6D-43C2-9DC0-901F39BF7C8F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2EC5912-9572-4BEC-B074-2DE13E89B43F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0BB17E4-3904-43E2-8761-5F65FC2CA11E}">
      <dgm:prSet custT="1"/>
      <dgm:spPr/>
      <dgm:t>
        <a:bodyPr/>
        <a:lstStyle/>
        <a:p>
          <a:pPr algn="just">
            <a:buNone/>
          </a:pPr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The cloud players are divided in to three classes </a:t>
          </a:r>
        </a:p>
      </dgm:t>
    </dgm:pt>
    <dgm:pt modelId="{DC82CE46-92EC-4913-A2B9-F89E5F75680C}" type="parTrans" cxnId="{5A7D0457-BDC7-4A28-9723-5424C754F76B}">
      <dgm:prSet/>
      <dgm:spPr/>
      <dgm:t>
        <a:bodyPr/>
        <a:lstStyle/>
        <a:p>
          <a:endParaRPr lang="en-US"/>
        </a:p>
      </dgm:t>
    </dgm:pt>
    <dgm:pt modelId="{DFEDC11B-9960-46C7-AEB8-68118103BCAA}" type="sibTrans" cxnId="{5A7D0457-BDC7-4A28-9723-5424C754F76B}">
      <dgm:prSet/>
      <dgm:spPr/>
      <dgm:t>
        <a:bodyPr/>
        <a:lstStyle/>
        <a:p>
          <a:endParaRPr lang="en-US"/>
        </a:p>
      </dgm:t>
    </dgm:pt>
    <dgm:pt modelId="{16CEE287-85AF-43F3-BAA2-B5A296E420A0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Cloud Service providers and IT administrators</a:t>
          </a:r>
        </a:p>
      </dgm:t>
    </dgm:pt>
    <dgm:pt modelId="{3168541A-677E-41ED-BF51-97C800F819C3}" type="parTrans" cxnId="{78DFAE45-4084-4DD3-AED3-15DF489F8F2E}">
      <dgm:prSet/>
      <dgm:spPr/>
      <dgm:t>
        <a:bodyPr/>
        <a:lstStyle/>
        <a:p>
          <a:endParaRPr lang="en-US"/>
        </a:p>
      </dgm:t>
    </dgm:pt>
    <dgm:pt modelId="{65F7683E-E94D-4F7D-BFD3-6ACD1A67F3C4}" type="sibTrans" cxnId="{78DFAE45-4084-4DD3-AED3-15DF489F8F2E}">
      <dgm:prSet/>
      <dgm:spPr/>
      <dgm:t>
        <a:bodyPr/>
        <a:lstStyle/>
        <a:p>
          <a:endParaRPr lang="en-US"/>
        </a:p>
      </dgm:t>
    </dgm:pt>
    <dgm:pt modelId="{E0F2A993-8A75-4D45-AB5F-6E35CF66CD71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developer or Vendors</a:t>
          </a:r>
        </a:p>
      </dgm:t>
    </dgm:pt>
    <dgm:pt modelId="{E5291C21-EB8D-41E6-A11B-A6E5DEEBCA16}" type="parTrans" cxnId="{ECBC7CE1-35A2-4C7D-A55F-6B3ED4FD77FC}">
      <dgm:prSet/>
      <dgm:spPr/>
      <dgm:t>
        <a:bodyPr/>
        <a:lstStyle/>
        <a:p>
          <a:endParaRPr lang="en-US"/>
        </a:p>
      </dgm:t>
    </dgm:pt>
    <dgm:pt modelId="{882104B6-3FA6-461E-8CE7-B4DC13505B35}" type="sibTrans" cxnId="{ECBC7CE1-35A2-4C7D-A55F-6B3ED4FD77FC}">
      <dgm:prSet/>
      <dgm:spPr/>
      <dgm:t>
        <a:bodyPr/>
        <a:lstStyle/>
        <a:p>
          <a:endParaRPr lang="en-US"/>
        </a:p>
      </dgm:t>
    </dgm:pt>
    <dgm:pt modelId="{99CF85C6-59CE-4893-B842-E15A825B7023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End user or business users</a:t>
          </a:r>
        </a:p>
      </dgm:t>
    </dgm:pt>
    <dgm:pt modelId="{92C37942-4D2F-4703-ABAB-931A094C0BFF}" type="parTrans" cxnId="{4712827A-15FC-4F3F-93BD-B9EF34048CF9}">
      <dgm:prSet/>
      <dgm:spPr/>
      <dgm:t>
        <a:bodyPr/>
        <a:lstStyle/>
        <a:p>
          <a:endParaRPr lang="en-US"/>
        </a:p>
      </dgm:t>
    </dgm:pt>
    <dgm:pt modelId="{A09EF0F0-6AAB-44CB-8B56-C1CD364ACFBD}" type="sibTrans" cxnId="{4712827A-15FC-4F3F-93BD-B9EF34048CF9}">
      <dgm:prSet/>
      <dgm:spPr/>
      <dgm:t>
        <a:bodyPr/>
        <a:lstStyle/>
        <a:p>
          <a:endParaRPr lang="en-US"/>
        </a:p>
      </dgm:t>
    </dgm:pt>
    <dgm:pt modelId="{8B8A0BC3-A597-4E2C-8017-F078DC5F35E7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These cloud players vary in their roles under the IaaS, PaaS, and SaaS models.</a:t>
          </a:r>
        </a:p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</a:p>
      </dgm:t>
    </dgm:pt>
    <dgm:pt modelId="{E97FF772-75C2-4FBD-BD9A-8ACE8CE02615}" type="parTrans" cxnId="{D5F5CC5E-C901-42ED-A563-F2404A848795}">
      <dgm:prSet/>
      <dgm:spPr/>
      <dgm:t>
        <a:bodyPr/>
        <a:lstStyle/>
        <a:p>
          <a:endParaRPr lang="en-US"/>
        </a:p>
      </dgm:t>
    </dgm:pt>
    <dgm:pt modelId="{B4563F1D-4A29-4C00-B505-03AEBFEE3568}" type="sibTrans" cxnId="{D5F5CC5E-C901-42ED-A563-F2404A848795}">
      <dgm:prSet/>
      <dgm:spPr/>
      <dgm:t>
        <a:bodyPr/>
        <a:lstStyle/>
        <a:p>
          <a:endParaRPr lang="en-US"/>
        </a:p>
      </dgm:t>
    </dgm:pt>
    <dgm:pt modelId="{E2AEF706-004C-4B97-91AE-B0B1A285EB97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vendors’ perspective,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 performance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is the  most important.</a:t>
          </a:r>
        </a:p>
      </dgm:t>
    </dgm:pt>
    <dgm:pt modelId="{A86AC076-212E-4E47-8E38-AA9C729ED7FC}" type="parTrans" cxnId="{0F4F658B-8B31-4636-9ECD-7064B1AC71FF}">
      <dgm:prSet/>
      <dgm:spPr/>
      <dgm:t>
        <a:bodyPr/>
        <a:lstStyle/>
        <a:p>
          <a:endParaRPr lang="en-US"/>
        </a:p>
      </dgm:t>
    </dgm:pt>
    <dgm:pt modelId="{75268AB0-F772-4CAE-ABAA-D4D639D16596}" type="sibTrans" cxnId="{0F4F658B-8B31-4636-9ECD-7064B1AC71FF}">
      <dgm:prSet/>
      <dgm:spPr/>
      <dgm:t>
        <a:bodyPr/>
        <a:lstStyle/>
        <a:p>
          <a:endParaRPr lang="en-US"/>
        </a:p>
      </dgm:t>
    </dgm:pt>
    <dgm:pt modelId="{CBFFCA03-BF15-4B4E-B86C-402B7A9D7685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Providers’ perspective,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 performance 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is the primary concern.</a:t>
          </a:r>
        </a:p>
      </dgm:t>
    </dgm:pt>
    <dgm:pt modelId="{38DC1FE8-D1F2-4C36-879C-ECB7AD3E4CE7}" type="parTrans" cxnId="{CD3120B4-1B85-4862-A4FD-4479FBDE1BF6}">
      <dgm:prSet/>
      <dgm:spPr/>
      <dgm:t>
        <a:bodyPr/>
        <a:lstStyle/>
        <a:p>
          <a:endParaRPr lang="en-US"/>
        </a:p>
      </dgm:t>
    </dgm:pt>
    <dgm:pt modelId="{ECD028FC-D40C-45BE-9B00-DB47211BC01E}" type="sibTrans" cxnId="{CD3120B4-1B85-4862-A4FD-4479FBDE1BF6}">
      <dgm:prSet/>
      <dgm:spPr/>
      <dgm:t>
        <a:bodyPr/>
        <a:lstStyle/>
        <a:p>
          <a:endParaRPr lang="en-US"/>
        </a:p>
      </dgm:t>
    </dgm:pt>
    <dgm:pt modelId="{C4E1E533-ECDB-4591-AB72-4A042F8D5BE7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End users’ perspective,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QoS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, including security, is the most important</a:t>
          </a:r>
        </a:p>
      </dgm:t>
    </dgm:pt>
    <dgm:pt modelId="{CF903B8D-CF9B-4A36-AF5C-8C0F6C593A47}" type="parTrans" cxnId="{9E0ADE57-E553-4F9C-B5B4-772B3CD16E9F}">
      <dgm:prSet/>
      <dgm:spPr/>
      <dgm:t>
        <a:bodyPr/>
        <a:lstStyle/>
        <a:p>
          <a:endParaRPr lang="en-US"/>
        </a:p>
      </dgm:t>
    </dgm:pt>
    <dgm:pt modelId="{E520ED72-F5E9-4DC8-85BA-108396A0DF5E}" type="sibTrans" cxnId="{9E0ADE57-E553-4F9C-B5B4-772B3CD16E9F}">
      <dgm:prSet/>
      <dgm:spPr/>
      <dgm:t>
        <a:bodyPr/>
        <a:lstStyle/>
        <a:p>
          <a:endParaRPr lang="en-US"/>
        </a:p>
      </dgm:t>
    </dgm:pt>
    <dgm:pt modelId="{EDC15AF9-B170-44E9-81E2-214041DB7F3F}" type="pres">
      <dgm:prSet presAssocID="{22EC5912-9572-4BEC-B074-2DE13E89B43F}" presName="linear" presStyleCnt="0">
        <dgm:presLayoutVars>
          <dgm:dir/>
          <dgm:resizeHandles val="exact"/>
        </dgm:presLayoutVars>
      </dgm:prSet>
      <dgm:spPr/>
    </dgm:pt>
    <dgm:pt modelId="{1A0CB187-706A-4816-86A5-679CF7BEC081}" type="pres">
      <dgm:prSet presAssocID="{F0BB17E4-3904-43E2-8761-5F65FC2CA11E}" presName="comp" presStyleCnt="0"/>
      <dgm:spPr/>
    </dgm:pt>
    <dgm:pt modelId="{177A4E23-CFD7-48E2-BFF0-557D37915E88}" type="pres">
      <dgm:prSet presAssocID="{F0BB17E4-3904-43E2-8761-5F65FC2CA11E}" presName="box" presStyleLbl="node1" presStyleIdx="0" presStyleCnt="2" custScaleX="96774" custScaleY="80959"/>
      <dgm:spPr/>
    </dgm:pt>
    <dgm:pt modelId="{81ABA520-2FB7-49B3-AA98-033FEA1D0608}" type="pres">
      <dgm:prSet presAssocID="{F0BB17E4-3904-43E2-8761-5F65FC2CA11E}" presName="img" presStyleLbl="fgImgPlace1" presStyleIdx="0" presStyleCnt="2" custScaleX="69516" custScaleY="40345" custLinFactNeighborX="0" custLinFactNeighborY="-157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C2788BB-0311-4E57-86AF-D50072752380}" type="pres">
      <dgm:prSet presAssocID="{F0BB17E4-3904-43E2-8761-5F65FC2CA11E}" presName="text" presStyleLbl="node1" presStyleIdx="0" presStyleCnt="2">
        <dgm:presLayoutVars>
          <dgm:bulletEnabled val="1"/>
        </dgm:presLayoutVars>
      </dgm:prSet>
      <dgm:spPr/>
    </dgm:pt>
    <dgm:pt modelId="{606E056C-1215-46AA-9EC4-F19CE2416C0C}" type="pres">
      <dgm:prSet presAssocID="{DFEDC11B-9960-46C7-AEB8-68118103BCAA}" presName="spacer" presStyleCnt="0"/>
      <dgm:spPr/>
    </dgm:pt>
    <dgm:pt modelId="{777ED419-3184-4053-8DF7-FD7FC04031D1}" type="pres">
      <dgm:prSet presAssocID="{8B8A0BC3-A597-4E2C-8017-F078DC5F35E7}" presName="comp" presStyleCnt="0"/>
      <dgm:spPr/>
    </dgm:pt>
    <dgm:pt modelId="{C8E393DD-C4B1-4C14-9216-EA7EDB4EA8A3}" type="pres">
      <dgm:prSet presAssocID="{8B8A0BC3-A597-4E2C-8017-F078DC5F35E7}" presName="box" presStyleLbl="node1" presStyleIdx="1" presStyleCnt="2" custScaleY="169249"/>
      <dgm:spPr/>
    </dgm:pt>
    <dgm:pt modelId="{A2B57DDC-EF04-4BDC-A616-25C363CFFD70}" type="pres">
      <dgm:prSet presAssocID="{8B8A0BC3-A597-4E2C-8017-F078DC5F35E7}" presName="img" presStyleLbl="fgImgPlace1" presStyleIdx="1" presStyleCnt="2" custScaleX="78993" custScaleY="727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40748C8D-9E37-456E-808E-9CF0FFADA9F5}" type="pres">
      <dgm:prSet presAssocID="{8B8A0BC3-A597-4E2C-8017-F078DC5F35E7}" presName="text" presStyleLbl="node1" presStyleIdx="1" presStyleCnt="2">
        <dgm:presLayoutVars>
          <dgm:bulletEnabled val="1"/>
        </dgm:presLayoutVars>
      </dgm:prSet>
      <dgm:spPr/>
    </dgm:pt>
  </dgm:ptLst>
  <dgm:cxnLst>
    <dgm:cxn modelId="{ECDC4913-F0A5-4B8C-A8ED-4D949AE7057E}" type="presOf" srcId="{E2AEF706-004C-4B97-91AE-B0B1A285EB97}" destId="{C8E393DD-C4B1-4C14-9216-EA7EDB4EA8A3}" srcOrd="0" destOrd="1" presId="urn:microsoft.com/office/officeart/2005/8/layout/vList4"/>
    <dgm:cxn modelId="{7FA8EA17-784F-4AA1-8EB1-EFC6F17BA3ED}" type="presOf" srcId="{16CEE287-85AF-43F3-BAA2-B5A296E420A0}" destId="{177A4E23-CFD7-48E2-BFF0-557D37915E88}" srcOrd="0" destOrd="1" presId="urn:microsoft.com/office/officeart/2005/8/layout/vList4"/>
    <dgm:cxn modelId="{D5F5CC5E-C901-42ED-A563-F2404A848795}" srcId="{22EC5912-9572-4BEC-B074-2DE13E89B43F}" destId="{8B8A0BC3-A597-4E2C-8017-F078DC5F35E7}" srcOrd="1" destOrd="0" parTransId="{E97FF772-75C2-4FBD-BD9A-8ACE8CE02615}" sibTransId="{B4563F1D-4A29-4C00-B505-03AEBFEE3568}"/>
    <dgm:cxn modelId="{5ACFA263-842F-43C7-9408-A2B5CCD47FEA}" type="presOf" srcId="{99CF85C6-59CE-4893-B842-E15A825B7023}" destId="{177A4E23-CFD7-48E2-BFF0-557D37915E88}" srcOrd="0" destOrd="3" presId="urn:microsoft.com/office/officeart/2005/8/layout/vList4"/>
    <dgm:cxn modelId="{B3A0FE63-C139-4399-B89A-3725358329B0}" type="presOf" srcId="{16CEE287-85AF-43F3-BAA2-B5A296E420A0}" destId="{8C2788BB-0311-4E57-86AF-D50072752380}" srcOrd="1" destOrd="1" presId="urn:microsoft.com/office/officeart/2005/8/layout/vList4"/>
    <dgm:cxn modelId="{78DFAE45-4084-4DD3-AED3-15DF489F8F2E}" srcId="{F0BB17E4-3904-43E2-8761-5F65FC2CA11E}" destId="{16CEE287-85AF-43F3-BAA2-B5A296E420A0}" srcOrd="0" destOrd="0" parTransId="{3168541A-677E-41ED-BF51-97C800F819C3}" sibTransId="{65F7683E-E94D-4F7D-BFD3-6ACD1A67F3C4}"/>
    <dgm:cxn modelId="{BBB3104D-F230-4401-8E6F-EAC9558707F8}" type="presOf" srcId="{8B8A0BC3-A597-4E2C-8017-F078DC5F35E7}" destId="{C8E393DD-C4B1-4C14-9216-EA7EDB4EA8A3}" srcOrd="0" destOrd="0" presId="urn:microsoft.com/office/officeart/2005/8/layout/vList4"/>
    <dgm:cxn modelId="{8B70494D-A286-4688-A6B8-13A6522FBDA9}" type="presOf" srcId="{8B8A0BC3-A597-4E2C-8017-F078DC5F35E7}" destId="{40748C8D-9E37-456E-808E-9CF0FFADA9F5}" srcOrd="1" destOrd="0" presId="urn:microsoft.com/office/officeart/2005/8/layout/vList4"/>
    <dgm:cxn modelId="{DA145856-B07A-4CD6-994D-2801FF13C0D5}" type="presOf" srcId="{C4E1E533-ECDB-4591-AB72-4A042F8D5BE7}" destId="{C8E393DD-C4B1-4C14-9216-EA7EDB4EA8A3}" srcOrd="0" destOrd="3" presId="urn:microsoft.com/office/officeart/2005/8/layout/vList4"/>
    <dgm:cxn modelId="{5A7D0457-BDC7-4A28-9723-5424C754F76B}" srcId="{22EC5912-9572-4BEC-B074-2DE13E89B43F}" destId="{F0BB17E4-3904-43E2-8761-5F65FC2CA11E}" srcOrd="0" destOrd="0" parTransId="{DC82CE46-92EC-4913-A2B9-F89E5F75680C}" sibTransId="{DFEDC11B-9960-46C7-AEB8-68118103BCAA}"/>
    <dgm:cxn modelId="{9E0ADE57-E553-4F9C-B5B4-772B3CD16E9F}" srcId="{8B8A0BC3-A597-4E2C-8017-F078DC5F35E7}" destId="{C4E1E533-ECDB-4591-AB72-4A042F8D5BE7}" srcOrd="2" destOrd="0" parTransId="{CF903B8D-CF9B-4A36-AF5C-8C0F6C593A47}" sibTransId="{E520ED72-F5E9-4DC8-85BA-108396A0DF5E}"/>
    <dgm:cxn modelId="{4712827A-15FC-4F3F-93BD-B9EF34048CF9}" srcId="{F0BB17E4-3904-43E2-8761-5F65FC2CA11E}" destId="{99CF85C6-59CE-4893-B842-E15A825B7023}" srcOrd="2" destOrd="0" parTransId="{92C37942-4D2F-4703-ABAB-931A094C0BFF}" sibTransId="{A09EF0F0-6AAB-44CB-8B56-C1CD364ACFBD}"/>
    <dgm:cxn modelId="{62CC417F-E1F6-4C6C-9E7D-DA20D2DFEE7A}" type="presOf" srcId="{CBFFCA03-BF15-4B4E-B86C-402B7A9D7685}" destId="{C8E393DD-C4B1-4C14-9216-EA7EDB4EA8A3}" srcOrd="0" destOrd="2" presId="urn:microsoft.com/office/officeart/2005/8/layout/vList4"/>
    <dgm:cxn modelId="{1E4D5885-1797-4A17-9068-292CAF02853A}" type="presOf" srcId="{CBFFCA03-BF15-4B4E-B86C-402B7A9D7685}" destId="{40748C8D-9E37-456E-808E-9CF0FFADA9F5}" srcOrd="1" destOrd="2" presId="urn:microsoft.com/office/officeart/2005/8/layout/vList4"/>
    <dgm:cxn modelId="{0F4F658B-8B31-4636-9ECD-7064B1AC71FF}" srcId="{8B8A0BC3-A597-4E2C-8017-F078DC5F35E7}" destId="{E2AEF706-004C-4B97-91AE-B0B1A285EB97}" srcOrd="0" destOrd="0" parTransId="{A86AC076-212E-4E47-8E38-AA9C729ED7FC}" sibTransId="{75268AB0-F772-4CAE-ABAA-D4D639D16596}"/>
    <dgm:cxn modelId="{EA8EED9A-CDF3-4BD0-B1D0-A82F65CEFCF9}" type="presOf" srcId="{C4E1E533-ECDB-4591-AB72-4A042F8D5BE7}" destId="{40748C8D-9E37-456E-808E-9CF0FFADA9F5}" srcOrd="1" destOrd="3" presId="urn:microsoft.com/office/officeart/2005/8/layout/vList4"/>
    <dgm:cxn modelId="{75E65BA3-E062-45D3-97F7-667863634DB9}" type="presOf" srcId="{E0F2A993-8A75-4D45-AB5F-6E35CF66CD71}" destId="{177A4E23-CFD7-48E2-BFF0-557D37915E88}" srcOrd="0" destOrd="2" presId="urn:microsoft.com/office/officeart/2005/8/layout/vList4"/>
    <dgm:cxn modelId="{CD3120B4-1B85-4862-A4FD-4479FBDE1BF6}" srcId="{8B8A0BC3-A597-4E2C-8017-F078DC5F35E7}" destId="{CBFFCA03-BF15-4B4E-B86C-402B7A9D7685}" srcOrd="1" destOrd="0" parTransId="{38DC1FE8-D1F2-4C36-879C-ECB7AD3E4CE7}" sibTransId="{ECD028FC-D40C-45BE-9B00-DB47211BC01E}"/>
    <dgm:cxn modelId="{9C2C72BC-8E04-4630-8AA2-E23A2A45CC46}" type="presOf" srcId="{E2AEF706-004C-4B97-91AE-B0B1A285EB97}" destId="{40748C8D-9E37-456E-808E-9CF0FFADA9F5}" srcOrd="1" destOrd="1" presId="urn:microsoft.com/office/officeart/2005/8/layout/vList4"/>
    <dgm:cxn modelId="{493449BE-F94C-4EF9-82F6-62C77C3B51FD}" type="presOf" srcId="{F0BB17E4-3904-43E2-8761-5F65FC2CA11E}" destId="{8C2788BB-0311-4E57-86AF-D50072752380}" srcOrd="1" destOrd="0" presId="urn:microsoft.com/office/officeart/2005/8/layout/vList4"/>
    <dgm:cxn modelId="{FA9F6FC2-3FB5-4482-ADE8-451DB9349529}" type="presOf" srcId="{99CF85C6-59CE-4893-B842-E15A825B7023}" destId="{8C2788BB-0311-4E57-86AF-D50072752380}" srcOrd="1" destOrd="3" presId="urn:microsoft.com/office/officeart/2005/8/layout/vList4"/>
    <dgm:cxn modelId="{46F311D6-CB01-4E46-94F9-44DAAD4E5EEB}" type="presOf" srcId="{E0F2A993-8A75-4D45-AB5F-6E35CF66CD71}" destId="{8C2788BB-0311-4E57-86AF-D50072752380}" srcOrd="1" destOrd="2" presId="urn:microsoft.com/office/officeart/2005/8/layout/vList4"/>
    <dgm:cxn modelId="{ECBC7CE1-35A2-4C7D-A55F-6B3ED4FD77FC}" srcId="{F0BB17E4-3904-43E2-8761-5F65FC2CA11E}" destId="{E0F2A993-8A75-4D45-AB5F-6E35CF66CD71}" srcOrd="1" destOrd="0" parTransId="{E5291C21-EB8D-41E6-A11B-A6E5DEEBCA16}" sibTransId="{882104B6-3FA6-461E-8CE7-B4DC13505B35}"/>
    <dgm:cxn modelId="{68BC2BE4-27A4-41BE-B36B-976D3F05B7A9}" type="presOf" srcId="{F0BB17E4-3904-43E2-8761-5F65FC2CA11E}" destId="{177A4E23-CFD7-48E2-BFF0-557D37915E88}" srcOrd="0" destOrd="0" presId="urn:microsoft.com/office/officeart/2005/8/layout/vList4"/>
    <dgm:cxn modelId="{2E5F7CF4-3B58-4893-AB02-E1857BE0FE21}" type="presOf" srcId="{22EC5912-9572-4BEC-B074-2DE13E89B43F}" destId="{EDC15AF9-B170-44E9-81E2-214041DB7F3F}" srcOrd="0" destOrd="0" presId="urn:microsoft.com/office/officeart/2005/8/layout/vList4"/>
    <dgm:cxn modelId="{0400E06C-DF30-4D6A-9FA9-407A18563C8A}" type="presParOf" srcId="{EDC15AF9-B170-44E9-81E2-214041DB7F3F}" destId="{1A0CB187-706A-4816-86A5-679CF7BEC081}" srcOrd="0" destOrd="0" presId="urn:microsoft.com/office/officeart/2005/8/layout/vList4"/>
    <dgm:cxn modelId="{D09F34CA-A052-48D4-98AA-6D789BB6487B}" type="presParOf" srcId="{1A0CB187-706A-4816-86A5-679CF7BEC081}" destId="{177A4E23-CFD7-48E2-BFF0-557D37915E88}" srcOrd="0" destOrd="0" presId="urn:microsoft.com/office/officeart/2005/8/layout/vList4"/>
    <dgm:cxn modelId="{1A740139-D5A2-4988-9A28-D6A3C70AA7CC}" type="presParOf" srcId="{1A0CB187-706A-4816-86A5-679CF7BEC081}" destId="{81ABA520-2FB7-49B3-AA98-033FEA1D0608}" srcOrd="1" destOrd="0" presId="urn:microsoft.com/office/officeart/2005/8/layout/vList4"/>
    <dgm:cxn modelId="{04444AC5-2B25-4E37-9D74-863C93FF2065}" type="presParOf" srcId="{1A0CB187-706A-4816-86A5-679CF7BEC081}" destId="{8C2788BB-0311-4E57-86AF-D50072752380}" srcOrd="2" destOrd="0" presId="urn:microsoft.com/office/officeart/2005/8/layout/vList4"/>
    <dgm:cxn modelId="{C798BF9C-81F2-40D3-A6F3-18D3B40D7DD9}" type="presParOf" srcId="{EDC15AF9-B170-44E9-81E2-214041DB7F3F}" destId="{606E056C-1215-46AA-9EC4-F19CE2416C0C}" srcOrd="1" destOrd="0" presId="urn:microsoft.com/office/officeart/2005/8/layout/vList4"/>
    <dgm:cxn modelId="{6276F27C-96C2-4A21-9991-CBDFAE29DDB1}" type="presParOf" srcId="{EDC15AF9-B170-44E9-81E2-214041DB7F3F}" destId="{777ED419-3184-4053-8DF7-FD7FC04031D1}" srcOrd="2" destOrd="0" presId="urn:microsoft.com/office/officeart/2005/8/layout/vList4"/>
    <dgm:cxn modelId="{32270C17-2858-4FE8-BDA9-DA5C4F201423}" type="presParOf" srcId="{777ED419-3184-4053-8DF7-FD7FC04031D1}" destId="{C8E393DD-C4B1-4C14-9216-EA7EDB4EA8A3}" srcOrd="0" destOrd="0" presId="urn:microsoft.com/office/officeart/2005/8/layout/vList4"/>
    <dgm:cxn modelId="{18207038-A5FD-43B8-A0B2-1F0D3CB217B2}" type="presParOf" srcId="{777ED419-3184-4053-8DF7-FD7FC04031D1}" destId="{A2B57DDC-EF04-4BDC-A616-25C363CFFD70}" srcOrd="1" destOrd="0" presId="urn:microsoft.com/office/officeart/2005/8/layout/vList4"/>
    <dgm:cxn modelId="{A1832C68-78BE-4519-9B04-011290DA68FB}" type="presParOf" srcId="{777ED419-3184-4053-8DF7-FD7FC04031D1}" destId="{40748C8D-9E37-456E-808E-9CF0FFADA9F5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E45F56A6-BD5C-4AAA-B70B-5CF5B5BAA559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042EBD3-157D-4902-A022-4D4127D3F8BA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objective SaaS applications is to expand market coverage by</a:t>
          </a:r>
        </a:p>
      </dgm:t>
    </dgm:pt>
    <dgm:pt modelId="{6F8DA615-9417-49E6-AE09-8FE20605E8A0}" type="parTrans" cxnId="{AF7256FE-FA9D-40B6-89D3-6D721912C4B2}">
      <dgm:prSet/>
      <dgm:spPr/>
      <dgm:t>
        <a:bodyPr/>
        <a:lstStyle/>
        <a:p>
          <a:endParaRPr lang="en-US"/>
        </a:p>
      </dgm:t>
    </dgm:pt>
    <dgm:pt modelId="{ABC011D7-364D-4542-ACFD-D696A74E9B14}" type="sibTrans" cxnId="{AF7256FE-FA9D-40B6-89D3-6D721912C4B2}">
      <dgm:prSet/>
      <dgm:spPr/>
      <dgm:t>
        <a:bodyPr/>
        <a:lstStyle/>
        <a:p>
          <a:endParaRPr lang="en-US"/>
        </a:p>
      </dgm:t>
    </dgm:pt>
    <dgm:pt modelId="{8C7B712C-ECD9-4619-8D7C-26C8057E58D4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Investigating customer behaviors and </a:t>
          </a:r>
        </a:p>
      </dgm:t>
    </dgm:pt>
    <dgm:pt modelId="{BECC9386-3258-40F8-B8D2-0574B6F5B2C5}" type="parTrans" cxnId="{31BB4D82-E1CF-433E-90FE-A8B7B335169C}">
      <dgm:prSet/>
      <dgm:spPr/>
      <dgm:t>
        <a:bodyPr/>
        <a:lstStyle/>
        <a:p>
          <a:endParaRPr lang="en-US"/>
        </a:p>
      </dgm:t>
    </dgm:pt>
    <dgm:pt modelId="{BC821D75-90C1-4D00-9A96-24F06BB1ABBC}" type="sibTrans" cxnId="{31BB4D82-E1CF-433E-90FE-A8B7B335169C}">
      <dgm:prSet/>
      <dgm:spPr/>
      <dgm:t>
        <a:bodyPr/>
        <a:lstStyle/>
        <a:p>
          <a:endParaRPr lang="en-US"/>
        </a:p>
      </dgm:t>
    </dgm:pt>
    <dgm:pt modelId="{3E8F93DE-7DB9-47CC-85F3-848CFA823A5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SaaS applications are also used for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distributed collaboration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and HRM. </a:t>
          </a:r>
        </a:p>
      </dgm:t>
    </dgm:pt>
    <dgm:pt modelId="{7E837BDD-B155-4AB9-982D-89245C92F118}" type="parTrans" cxnId="{EA036359-B3F0-41ED-8740-F5A62E664C46}">
      <dgm:prSet/>
      <dgm:spPr/>
      <dgm:t>
        <a:bodyPr/>
        <a:lstStyle/>
        <a:p>
          <a:endParaRPr lang="en-US"/>
        </a:p>
      </dgm:t>
    </dgm:pt>
    <dgm:pt modelId="{DDAD1988-4109-4286-BDA6-5A010D98970C}" type="sibTrans" cxnId="{EA036359-B3F0-41ED-8740-F5A62E664C46}">
      <dgm:prSet/>
      <dgm:spPr/>
      <dgm:t>
        <a:bodyPr/>
        <a:lstStyle/>
        <a:p>
          <a:endParaRPr lang="en-US"/>
        </a:p>
      </dgm:t>
    </dgm:pt>
    <dgm:pt modelId="{8558C56C-46CB-48E6-9588-7CFFD4044D3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opportunities by statistical analysis. </a:t>
          </a:r>
        </a:p>
      </dgm:t>
    </dgm:pt>
    <dgm:pt modelId="{D9AAEAC9-77CC-45EE-845B-61C873153E73}" type="sibTrans" cxnId="{0BF1BE03-2556-44C8-BA9B-833F73C53653}">
      <dgm:prSet/>
      <dgm:spPr/>
      <dgm:t>
        <a:bodyPr/>
        <a:lstStyle/>
        <a:p>
          <a:endParaRPr lang="en-US"/>
        </a:p>
      </dgm:t>
    </dgm:pt>
    <dgm:pt modelId="{45EA361C-B192-4A9F-9C71-401F58104DDB}" type="parTrans" cxnId="{0BF1BE03-2556-44C8-BA9B-833F73C53653}">
      <dgm:prSet/>
      <dgm:spPr/>
      <dgm:t>
        <a:bodyPr/>
        <a:lstStyle/>
        <a:p>
          <a:endParaRPr lang="en-US"/>
        </a:p>
      </dgm:t>
    </dgm:pt>
    <dgm:pt modelId="{CC03B8AA-1C0F-4441-9EDF-7A30B14C74F1}" type="pres">
      <dgm:prSet presAssocID="{E45F56A6-BD5C-4AAA-B70B-5CF5B5BAA559}" presName="linear" presStyleCnt="0">
        <dgm:presLayoutVars>
          <dgm:dir/>
          <dgm:resizeHandles val="exact"/>
        </dgm:presLayoutVars>
      </dgm:prSet>
      <dgm:spPr/>
    </dgm:pt>
    <dgm:pt modelId="{EEDF63F9-83F0-45BA-89A2-C5E2772009BF}" type="pres">
      <dgm:prSet presAssocID="{5042EBD3-157D-4902-A022-4D4127D3F8BA}" presName="comp" presStyleCnt="0"/>
      <dgm:spPr/>
    </dgm:pt>
    <dgm:pt modelId="{0070C449-BB5F-48BB-83F8-31A61BCFBCE9}" type="pres">
      <dgm:prSet presAssocID="{5042EBD3-157D-4902-A022-4D4127D3F8BA}" presName="box" presStyleLbl="node1" presStyleIdx="0" presStyleCnt="2"/>
      <dgm:spPr/>
    </dgm:pt>
    <dgm:pt modelId="{B73EE1D8-9B71-47D4-BCDD-B037644D7707}" type="pres">
      <dgm:prSet presAssocID="{5042EBD3-157D-4902-A022-4D4127D3F8BA}" presName="img" presStyleLbl="fgImgPlace1" presStyleIdx="0" presStyleCnt="2" custScaleX="82419" custScaleY="76853" custLinFactNeighborX="-5645" custLinFactNeighborY="-37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7B6A2F12-83FF-41BF-BA85-6D0742F16424}" type="pres">
      <dgm:prSet presAssocID="{5042EBD3-157D-4902-A022-4D4127D3F8BA}" presName="text" presStyleLbl="node1" presStyleIdx="0" presStyleCnt="2">
        <dgm:presLayoutVars>
          <dgm:bulletEnabled val="1"/>
        </dgm:presLayoutVars>
      </dgm:prSet>
      <dgm:spPr/>
    </dgm:pt>
    <dgm:pt modelId="{6111A503-A235-41AC-8167-C7C2ED403628}" type="pres">
      <dgm:prSet presAssocID="{ABC011D7-364D-4542-ACFD-D696A74E9B14}" presName="spacer" presStyleCnt="0"/>
      <dgm:spPr/>
    </dgm:pt>
    <dgm:pt modelId="{12418051-D499-4D1B-9FA0-3FB7E19ABBDA}" type="pres">
      <dgm:prSet presAssocID="{3E8F93DE-7DB9-47CC-85F3-848CFA823A59}" presName="comp" presStyleCnt="0"/>
      <dgm:spPr/>
    </dgm:pt>
    <dgm:pt modelId="{27C734F5-D231-4520-86DD-761F16A41F2B}" type="pres">
      <dgm:prSet presAssocID="{3E8F93DE-7DB9-47CC-85F3-848CFA823A59}" presName="box" presStyleLbl="node1" presStyleIdx="1" presStyleCnt="2"/>
      <dgm:spPr/>
    </dgm:pt>
    <dgm:pt modelId="{F6C7F0E7-092B-4CF9-9A51-90DE3A7DC686}" type="pres">
      <dgm:prSet presAssocID="{3E8F93DE-7DB9-47CC-85F3-848CFA823A59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68DE1678-8510-45CD-BCBA-3BF700C66504}" type="pres">
      <dgm:prSet presAssocID="{3E8F93DE-7DB9-47CC-85F3-848CFA823A59}" presName="text" presStyleLbl="node1" presStyleIdx="1" presStyleCnt="2">
        <dgm:presLayoutVars>
          <dgm:bulletEnabled val="1"/>
        </dgm:presLayoutVars>
      </dgm:prSet>
      <dgm:spPr/>
    </dgm:pt>
  </dgm:ptLst>
  <dgm:cxnLst>
    <dgm:cxn modelId="{0BF1BE03-2556-44C8-BA9B-833F73C53653}" srcId="{5042EBD3-157D-4902-A022-4D4127D3F8BA}" destId="{8558C56C-46CB-48E6-9588-7CFFD4044D39}" srcOrd="1" destOrd="0" parTransId="{45EA361C-B192-4A9F-9C71-401F58104DDB}" sibTransId="{D9AAEAC9-77CC-45EE-845B-61C873153E73}"/>
    <dgm:cxn modelId="{BD234860-B585-4BCF-8C09-F18BB6B9963D}" type="presOf" srcId="{8558C56C-46CB-48E6-9588-7CFFD4044D39}" destId="{0070C449-BB5F-48BB-83F8-31A61BCFBCE9}" srcOrd="0" destOrd="2" presId="urn:microsoft.com/office/officeart/2005/8/layout/vList4"/>
    <dgm:cxn modelId="{8B47264A-F036-439D-8389-A86ABB0BBBF4}" type="presOf" srcId="{5042EBD3-157D-4902-A022-4D4127D3F8BA}" destId="{7B6A2F12-83FF-41BF-BA85-6D0742F16424}" srcOrd="1" destOrd="0" presId="urn:microsoft.com/office/officeart/2005/8/layout/vList4"/>
    <dgm:cxn modelId="{DCD7C96B-6CF4-4E09-B7CE-F699EADBD4C9}" type="presOf" srcId="{3E8F93DE-7DB9-47CC-85F3-848CFA823A59}" destId="{68DE1678-8510-45CD-BCBA-3BF700C66504}" srcOrd="1" destOrd="0" presId="urn:microsoft.com/office/officeart/2005/8/layout/vList4"/>
    <dgm:cxn modelId="{7B668757-E443-45D5-94B0-A03B0D4BF44A}" type="presOf" srcId="{8C7B712C-ECD9-4619-8D7C-26C8057E58D4}" destId="{7B6A2F12-83FF-41BF-BA85-6D0742F16424}" srcOrd="1" destOrd="1" presId="urn:microsoft.com/office/officeart/2005/8/layout/vList4"/>
    <dgm:cxn modelId="{EA036359-B3F0-41ED-8740-F5A62E664C46}" srcId="{E45F56A6-BD5C-4AAA-B70B-5CF5B5BAA559}" destId="{3E8F93DE-7DB9-47CC-85F3-848CFA823A59}" srcOrd="1" destOrd="0" parTransId="{7E837BDD-B155-4AB9-982D-89245C92F118}" sibTransId="{DDAD1988-4109-4286-BDA6-5A010D98970C}"/>
    <dgm:cxn modelId="{2D9C087B-B301-45A6-B6CD-1D4F461B9EE6}" type="presOf" srcId="{3E8F93DE-7DB9-47CC-85F3-848CFA823A59}" destId="{27C734F5-D231-4520-86DD-761F16A41F2B}" srcOrd="0" destOrd="0" presId="urn:microsoft.com/office/officeart/2005/8/layout/vList4"/>
    <dgm:cxn modelId="{31BB4D82-E1CF-433E-90FE-A8B7B335169C}" srcId="{5042EBD3-157D-4902-A022-4D4127D3F8BA}" destId="{8C7B712C-ECD9-4619-8D7C-26C8057E58D4}" srcOrd="0" destOrd="0" parTransId="{BECC9386-3258-40F8-B8D2-0574B6F5B2C5}" sibTransId="{BC821D75-90C1-4D00-9A96-24F06BB1ABBC}"/>
    <dgm:cxn modelId="{7E0DDA90-F62C-4508-9AC8-62A3A2294ACF}" type="presOf" srcId="{E45F56A6-BD5C-4AAA-B70B-5CF5B5BAA559}" destId="{CC03B8AA-1C0F-4441-9EDF-7A30B14C74F1}" srcOrd="0" destOrd="0" presId="urn:microsoft.com/office/officeart/2005/8/layout/vList4"/>
    <dgm:cxn modelId="{FE70BB9C-49E9-4F5E-8D84-08249A029838}" type="presOf" srcId="{8558C56C-46CB-48E6-9588-7CFFD4044D39}" destId="{7B6A2F12-83FF-41BF-BA85-6D0742F16424}" srcOrd="1" destOrd="2" presId="urn:microsoft.com/office/officeart/2005/8/layout/vList4"/>
    <dgm:cxn modelId="{BED9FC9D-B4DF-419C-8E0B-BB368EA0646A}" type="presOf" srcId="{5042EBD3-157D-4902-A022-4D4127D3F8BA}" destId="{0070C449-BB5F-48BB-83F8-31A61BCFBCE9}" srcOrd="0" destOrd="0" presId="urn:microsoft.com/office/officeart/2005/8/layout/vList4"/>
    <dgm:cxn modelId="{F6B81AD5-B2F0-4842-965C-FBC8A72C0EDF}" type="presOf" srcId="{8C7B712C-ECD9-4619-8D7C-26C8057E58D4}" destId="{0070C449-BB5F-48BB-83F8-31A61BCFBCE9}" srcOrd="0" destOrd="1" presId="urn:microsoft.com/office/officeart/2005/8/layout/vList4"/>
    <dgm:cxn modelId="{AF7256FE-FA9D-40B6-89D3-6D721912C4B2}" srcId="{E45F56A6-BD5C-4AAA-B70B-5CF5B5BAA559}" destId="{5042EBD3-157D-4902-A022-4D4127D3F8BA}" srcOrd="0" destOrd="0" parTransId="{6F8DA615-9417-49E6-AE09-8FE20605E8A0}" sibTransId="{ABC011D7-364D-4542-ACFD-D696A74E9B14}"/>
    <dgm:cxn modelId="{81FC6162-B505-4400-8A05-3FBE291A30FF}" type="presParOf" srcId="{CC03B8AA-1C0F-4441-9EDF-7A30B14C74F1}" destId="{EEDF63F9-83F0-45BA-89A2-C5E2772009BF}" srcOrd="0" destOrd="0" presId="urn:microsoft.com/office/officeart/2005/8/layout/vList4"/>
    <dgm:cxn modelId="{FB75CD62-F26B-4F0B-A714-59513A61E7FF}" type="presParOf" srcId="{EEDF63F9-83F0-45BA-89A2-C5E2772009BF}" destId="{0070C449-BB5F-48BB-83F8-31A61BCFBCE9}" srcOrd="0" destOrd="0" presId="urn:microsoft.com/office/officeart/2005/8/layout/vList4"/>
    <dgm:cxn modelId="{A56CE9F0-7052-4C52-A024-A070537DC95E}" type="presParOf" srcId="{EEDF63F9-83F0-45BA-89A2-C5E2772009BF}" destId="{B73EE1D8-9B71-47D4-BCDD-B037644D7707}" srcOrd="1" destOrd="0" presId="urn:microsoft.com/office/officeart/2005/8/layout/vList4"/>
    <dgm:cxn modelId="{0CE48809-7425-4F54-A79D-8C4BE912DD4D}" type="presParOf" srcId="{EEDF63F9-83F0-45BA-89A2-C5E2772009BF}" destId="{7B6A2F12-83FF-41BF-BA85-6D0742F16424}" srcOrd="2" destOrd="0" presId="urn:microsoft.com/office/officeart/2005/8/layout/vList4"/>
    <dgm:cxn modelId="{A7F572EB-9208-487B-A73F-82FA747914C8}" type="presParOf" srcId="{CC03B8AA-1C0F-4441-9EDF-7A30B14C74F1}" destId="{6111A503-A235-41AC-8167-C7C2ED403628}" srcOrd="1" destOrd="0" presId="urn:microsoft.com/office/officeart/2005/8/layout/vList4"/>
    <dgm:cxn modelId="{0773ABF3-2214-43D9-A625-C977B7D27412}" type="presParOf" srcId="{CC03B8AA-1C0F-4441-9EDF-7A30B14C74F1}" destId="{12418051-D499-4D1B-9FA0-3FB7E19ABBDA}" srcOrd="2" destOrd="0" presId="urn:microsoft.com/office/officeart/2005/8/layout/vList4"/>
    <dgm:cxn modelId="{EACBDFCD-53C9-42F6-A049-6B3EF6FE3533}" type="presParOf" srcId="{12418051-D499-4D1B-9FA0-3FB7E19ABBDA}" destId="{27C734F5-D231-4520-86DD-761F16A41F2B}" srcOrd="0" destOrd="0" presId="urn:microsoft.com/office/officeart/2005/8/layout/vList4"/>
    <dgm:cxn modelId="{B2A48E5A-E3D3-4249-B82C-D89910235549}" type="presParOf" srcId="{12418051-D499-4D1B-9FA0-3FB7E19ABBDA}" destId="{F6C7F0E7-092B-4CF9-9A51-90DE3A7DC686}" srcOrd="1" destOrd="0" presId="urn:microsoft.com/office/officeart/2005/8/layout/vList4"/>
    <dgm:cxn modelId="{F9B7E825-AEE8-4E96-B50D-5FF32D60F3DD}" type="presParOf" srcId="{12418051-D499-4D1B-9FA0-3FB7E19ABBDA}" destId="{68DE1678-8510-45CD-BCBA-3BF700C66504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26FC9B55-E341-4D2B-872B-A9DEEA8EB7CA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387375F-468A-4BC2-982D-C3700DCC528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PaaS is provided by companies like Google, Salesforce, Facebook, and others.</a:t>
          </a:r>
        </a:p>
      </dgm:t>
    </dgm:pt>
    <dgm:pt modelId="{4DD2D1E4-D209-4C95-874B-77156F1C2939}" type="parTrans" cxnId="{7795D3CE-21F8-405C-B445-12CA00538002}">
      <dgm:prSet/>
      <dgm:spPr/>
      <dgm:t>
        <a:bodyPr/>
        <a:lstStyle/>
        <a:p>
          <a:endParaRPr lang="en-US"/>
        </a:p>
      </dgm:t>
    </dgm:pt>
    <dgm:pt modelId="{730709CA-024D-4D28-B494-6BEB77EDCA02}" type="sibTrans" cxnId="{7795D3CE-21F8-405C-B445-12CA00538002}">
      <dgm:prSet/>
      <dgm:spPr/>
      <dgm:t>
        <a:bodyPr/>
        <a:lstStyle/>
        <a:p>
          <a:endParaRPr lang="en-US"/>
        </a:p>
      </dgm:t>
    </dgm:pt>
    <dgm:pt modelId="{257EBA59-38BC-4F8D-961B-660F01C45423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IaaS provided by Rackspace, Windows Azure, AWS etc.</a:t>
          </a:r>
        </a:p>
      </dgm:t>
    </dgm:pt>
    <dgm:pt modelId="{12B2EEAB-CFD9-46B0-AA1D-BEF244542007}" type="parTrans" cxnId="{D17DA95F-0054-4D1C-B511-C19A5383E773}">
      <dgm:prSet/>
      <dgm:spPr/>
      <dgm:t>
        <a:bodyPr/>
        <a:lstStyle/>
        <a:p>
          <a:endParaRPr lang="en-US"/>
        </a:p>
      </dgm:t>
    </dgm:pt>
    <dgm:pt modelId="{BDFD3A57-F8F0-4097-ADAE-F4CBC8FAE323}" type="sibTrans" cxnId="{D17DA95F-0054-4D1C-B511-C19A5383E773}">
      <dgm:prSet/>
      <dgm:spPr/>
      <dgm:t>
        <a:bodyPr/>
        <a:lstStyle/>
        <a:p>
          <a:endParaRPr lang="en-US"/>
        </a:p>
      </dgm:t>
    </dgm:pt>
    <dgm:pt modelId="{0F946828-C20A-44A6-8469-0CBCDF75F46F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Collocation services require various cloud service providers to work together to support the supply chain in manufacturing.</a:t>
          </a:r>
        </a:p>
      </dgm:t>
    </dgm:pt>
    <dgm:pt modelId="{18E667C5-13B6-46A1-A8D6-3FAC82DE8A8C}" type="parTrans" cxnId="{A00BA0F2-7993-4F0F-B0E4-9069D524711D}">
      <dgm:prSet/>
      <dgm:spPr/>
      <dgm:t>
        <a:bodyPr/>
        <a:lstStyle/>
        <a:p>
          <a:endParaRPr lang="en-US"/>
        </a:p>
      </dgm:t>
    </dgm:pt>
    <dgm:pt modelId="{8FDCE386-5798-41E3-8633-82485FAB046F}" type="sibTrans" cxnId="{A00BA0F2-7993-4F0F-B0E4-9069D524711D}">
      <dgm:prSet/>
      <dgm:spPr/>
      <dgm:t>
        <a:bodyPr/>
        <a:lstStyle/>
        <a:p>
          <a:endParaRPr lang="en-US"/>
        </a:p>
      </dgm:t>
    </dgm:pt>
    <dgm:pt modelId="{6F6F6F0E-CAC9-4794-80F6-926AD24A0CED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cloud services provide communication through providers like AT&amp;T, Qwest, and </a:t>
          </a:r>
          <a:r>
            <a:rPr lang="en-US" sz="2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AboveNet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E9E885D4-590D-484F-8CF8-5BEE96FCD008}" type="parTrans" cxnId="{B5908D0B-0CE0-46D6-94B8-B0B828CE387B}">
      <dgm:prSet/>
      <dgm:spPr/>
      <dgm:t>
        <a:bodyPr/>
        <a:lstStyle/>
        <a:p>
          <a:endParaRPr lang="en-US"/>
        </a:p>
      </dgm:t>
    </dgm:pt>
    <dgm:pt modelId="{1DAE6249-BA60-4FFE-977B-9B3C7EAA9B72}" type="sibTrans" cxnId="{B5908D0B-0CE0-46D6-94B8-B0B828CE387B}">
      <dgm:prSet/>
      <dgm:spPr/>
      <dgm:t>
        <a:bodyPr/>
        <a:lstStyle/>
        <a:p>
          <a:endParaRPr lang="en-US"/>
        </a:p>
      </dgm:t>
    </dgm:pt>
    <dgm:pt modelId="{B6BCA131-1671-46D9-A43E-704699FADABB}" type="pres">
      <dgm:prSet presAssocID="{26FC9B55-E341-4D2B-872B-A9DEEA8EB7CA}" presName="linear" presStyleCnt="0">
        <dgm:presLayoutVars>
          <dgm:dir/>
          <dgm:resizeHandles val="exact"/>
        </dgm:presLayoutVars>
      </dgm:prSet>
      <dgm:spPr/>
    </dgm:pt>
    <dgm:pt modelId="{A7D5ED05-FA56-4F94-A9C2-05CE4666BAE8}" type="pres">
      <dgm:prSet presAssocID="{2387375F-468A-4BC2-982D-C3700DCC5289}" presName="comp" presStyleCnt="0"/>
      <dgm:spPr/>
    </dgm:pt>
    <dgm:pt modelId="{9A2C1600-A841-4BF7-B649-248580D39907}" type="pres">
      <dgm:prSet presAssocID="{2387375F-468A-4BC2-982D-C3700DCC5289}" presName="box" presStyleLbl="node1" presStyleIdx="0" presStyleCnt="4"/>
      <dgm:spPr/>
    </dgm:pt>
    <dgm:pt modelId="{F1E8679A-CACA-457D-9E1B-BD127289BC7C}" type="pres">
      <dgm:prSet presAssocID="{2387375F-468A-4BC2-982D-C3700DCC528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1CD943ED-A66B-44FF-9849-CCFEDF9D1A27}" type="pres">
      <dgm:prSet presAssocID="{2387375F-468A-4BC2-982D-C3700DCC5289}" presName="text" presStyleLbl="node1" presStyleIdx="0" presStyleCnt="4">
        <dgm:presLayoutVars>
          <dgm:bulletEnabled val="1"/>
        </dgm:presLayoutVars>
      </dgm:prSet>
      <dgm:spPr/>
    </dgm:pt>
    <dgm:pt modelId="{D1533714-FB45-4730-AE5B-21F961321EBD}" type="pres">
      <dgm:prSet presAssocID="{730709CA-024D-4D28-B494-6BEB77EDCA02}" presName="spacer" presStyleCnt="0"/>
      <dgm:spPr/>
    </dgm:pt>
    <dgm:pt modelId="{11A9ADF2-50A4-417C-B894-0BB30AFFA567}" type="pres">
      <dgm:prSet presAssocID="{257EBA59-38BC-4F8D-961B-660F01C45423}" presName="comp" presStyleCnt="0"/>
      <dgm:spPr/>
    </dgm:pt>
    <dgm:pt modelId="{A5187A31-F71A-4487-B549-31BD8765DD9F}" type="pres">
      <dgm:prSet presAssocID="{257EBA59-38BC-4F8D-961B-660F01C45423}" presName="box" presStyleLbl="node1" presStyleIdx="1" presStyleCnt="4"/>
      <dgm:spPr/>
    </dgm:pt>
    <dgm:pt modelId="{7BDC629F-0CCA-4A47-964B-E2389B159AEF}" type="pres">
      <dgm:prSet presAssocID="{257EBA59-38BC-4F8D-961B-660F01C45423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E78426CC-3EE8-4C88-AFA0-DAE9D8360D00}" type="pres">
      <dgm:prSet presAssocID="{257EBA59-38BC-4F8D-961B-660F01C45423}" presName="text" presStyleLbl="node1" presStyleIdx="1" presStyleCnt="4">
        <dgm:presLayoutVars>
          <dgm:bulletEnabled val="1"/>
        </dgm:presLayoutVars>
      </dgm:prSet>
      <dgm:spPr/>
    </dgm:pt>
    <dgm:pt modelId="{365BB5DD-FFFD-417B-8452-C006ECAE7515}" type="pres">
      <dgm:prSet presAssocID="{BDFD3A57-F8F0-4097-ADAE-F4CBC8FAE323}" presName="spacer" presStyleCnt="0"/>
      <dgm:spPr/>
    </dgm:pt>
    <dgm:pt modelId="{CFBE75E4-32E6-4E63-9605-3D8254A54DB3}" type="pres">
      <dgm:prSet presAssocID="{0F946828-C20A-44A6-8469-0CBCDF75F46F}" presName="comp" presStyleCnt="0"/>
      <dgm:spPr/>
    </dgm:pt>
    <dgm:pt modelId="{5FC2DCD4-8C97-4D05-82C1-A5E903D0433C}" type="pres">
      <dgm:prSet presAssocID="{0F946828-C20A-44A6-8469-0CBCDF75F46F}" presName="box" presStyleLbl="node1" presStyleIdx="2" presStyleCnt="4"/>
      <dgm:spPr/>
    </dgm:pt>
    <dgm:pt modelId="{53F90072-9F57-402E-B58F-D605947EE1C1}" type="pres">
      <dgm:prSet presAssocID="{0F946828-C20A-44A6-8469-0CBCDF75F46F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27432A37-B951-4372-AE94-AB74D8ED28E1}" type="pres">
      <dgm:prSet presAssocID="{0F946828-C20A-44A6-8469-0CBCDF75F46F}" presName="text" presStyleLbl="node1" presStyleIdx="2" presStyleCnt="4">
        <dgm:presLayoutVars>
          <dgm:bulletEnabled val="1"/>
        </dgm:presLayoutVars>
      </dgm:prSet>
      <dgm:spPr/>
    </dgm:pt>
    <dgm:pt modelId="{E59C0782-D666-4AF5-B798-1F52FC9C8A54}" type="pres">
      <dgm:prSet presAssocID="{8FDCE386-5798-41E3-8633-82485FAB046F}" presName="spacer" presStyleCnt="0"/>
      <dgm:spPr/>
    </dgm:pt>
    <dgm:pt modelId="{084C45D9-9A28-4C07-8B60-26A7FEE914A4}" type="pres">
      <dgm:prSet presAssocID="{6F6F6F0E-CAC9-4794-80F6-926AD24A0CED}" presName="comp" presStyleCnt="0"/>
      <dgm:spPr/>
    </dgm:pt>
    <dgm:pt modelId="{21033D07-19A1-4D8E-9C87-5DAB80C28E6A}" type="pres">
      <dgm:prSet presAssocID="{6F6F6F0E-CAC9-4794-80F6-926AD24A0CED}" presName="box" presStyleLbl="node1" presStyleIdx="3" presStyleCnt="4"/>
      <dgm:spPr/>
    </dgm:pt>
    <dgm:pt modelId="{FD783A8C-56B3-4FD2-8EC3-523BAF18216E}" type="pres">
      <dgm:prSet presAssocID="{6F6F6F0E-CAC9-4794-80F6-926AD24A0CED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DF1726B3-52B9-4545-A380-34558828B438}" type="pres">
      <dgm:prSet presAssocID="{6F6F6F0E-CAC9-4794-80F6-926AD24A0CED}" presName="text" presStyleLbl="node1" presStyleIdx="3" presStyleCnt="4">
        <dgm:presLayoutVars>
          <dgm:bulletEnabled val="1"/>
        </dgm:presLayoutVars>
      </dgm:prSet>
      <dgm:spPr/>
    </dgm:pt>
  </dgm:ptLst>
  <dgm:cxnLst>
    <dgm:cxn modelId="{B5908D0B-0CE0-46D6-94B8-B0B828CE387B}" srcId="{26FC9B55-E341-4D2B-872B-A9DEEA8EB7CA}" destId="{6F6F6F0E-CAC9-4794-80F6-926AD24A0CED}" srcOrd="3" destOrd="0" parTransId="{E9E885D4-590D-484F-8CF8-5BEE96FCD008}" sibTransId="{1DAE6249-BA60-4FFE-977B-9B3C7EAA9B72}"/>
    <dgm:cxn modelId="{302DAD21-361B-4528-BE60-0294F6EAD6A8}" type="presOf" srcId="{0F946828-C20A-44A6-8469-0CBCDF75F46F}" destId="{5FC2DCD4-8C97-4D05-82C1-A5E903D0433C}" srcOrd="0" destOrd="0" presId="urn:microsoft.com/office/officeart/2005/8/layout/vList4"/>
    <dgm:cxn modelId="{35E61130-0352-4468-A857-48AC4161DAF2}" type="presOf" srcId="{26FC9B55-E341-4D2B-872B-A9DEEA8EB7CA}" destId="{B6BCA131-1671-46D9-A43E-704699FADABB}" srcOrd="0" destOrd="0" presId="urn:microsoft.com/office/officeart/2005/8/layout/vList4"/>
    <dgm:cxn modelId="{D17DA95F-0054-4D1C-B511-C19A5383E773}" srcId="{26FC9B55-E341-4D2B-872B-A9DEEA8EB7CA}" destId="{257EBA59-38BC-4F8D-961B-660F01C45423}" srcOrd="1" destOrd="0" parTransId="{12B2EEAB-CFD9-46B0-AA1D-BEF244542007}" sibTransId="{BDFD3A57-F8F0-4097-ADAE-F4CBC8FAE323}"/>
    <dgm:cxn modelId="{65F3AC6F-9108-495E-A1C6-184C36B9F600}" type="presOf" srcId="{2387375F-468A-4BC2-982D-C3700DCC5289}" destId="{9A2C1600-A841-4BF7-B649-248580D39907}" srcOrd="0" destOrd="0" presId="urn:microsoft.com/office/officeart/2005/8/layout/vList4"/>
    <dgm:cxn modelId="{F446D655-A509-472A-A9A6-6F8703A45592}" type="presOf" srcId="{2387375F-468A-4BC2-982D-C3700DCC5289}" destId="{1CD943ED-A66B-44FF-9849-CCFEDF9D1A27}" srcOrd="1" destOrd="0" presId="urn:microsoft.com/office/officeart/2005/8/layout/vList4"/>
    <dgm:cxn modelId="{9DFEF78B-89F7-45DE-AF74-40E21693B3FF}" type="presOf" srcId="{257EBA59-38BC-4F8D-961B-660F01C45423}" destId="{A5187A31-F71A-4487-B549-31BD8765DD9F}" srcOrd="0" destOrd="0" presId="urn:microsoft.com/office/officeart/2005/8/layout/vList4"/>
    <dgm:cxn modelId="{F258758D-A73B-401F-98E3-6BAE7AEC23CC}" type="presOf" srcId="{6F6F6F0E-CAC9-4794-80F6-926AD24A0CED}" destId="{DF1726B3-52B9-4545-A380-34558828B438}" srcOrd="1" destOrd="0" presId="urn:microsoft.com/office/officeart/2005/8/layout/vList4"/>
    <dgm:cxn modelId="{1F7E808E-11AF-4CF3-885D-01EAF7BB0B88}" type="presOf" srcId="{257EBA59-38BC-4F8D-961B-660F01C45423}" destId="{E78426CC-3EE8-4C88-AFA0-DAE9D8360D00}" srcOrd="1" destOrd="0" presId="urn:microsoft.com/office/officeart/2005/8/layout/vList4"/>
    <dgm:cxn modelId="{5EE8A092-9D68-4E75-B922-F0F1EBD8A5D1}" type="presOf" srcId="{0F946828-C20A-44A6-8469-0CBCDF75F46F}" destId="{27432A37-B951-4372-AE94-AB74D8ED28E1}" srcOrd="1" destOrd="0" presId="urn:microsoft.com/office/officeart/2005/8/layout/vList4"/>
    <dgm:cxn modelId="{7795D3CE-21F8-405C-B445-12CA00538002}" srcId="{26FC9B55-E341-4D2B-872B-A9DEEA8EB7CA}" destId="{2387375F-468A-4BC2-982D-C3700DCC5289}" srcOrd="0" destOrd="0" parTransId="{4DD2D1E4-D209-4C95-874B-77156F1C2939}" sibTransId="{730709CA-024D-4D28-B494-6BEB77EDCA02}"/>
    <dgm:cxn modelId="{08686CD1-D409-4EA4-ADE4-9D1D6253B267}" type="presOf" srcId="{6F6F6F0E-CAC9-4794-80F6-926AD24A0CED}" destId="{21033D07-19A1-4D8E-9C87-5DAB80C28E6A}" srcOrd="0" destOrd="0" presId="urn:microsoft.com/office/officeart/2005/8/layout/vList4"/>
    <dgm:cxn modelId="{A00BA0F2-7993-4F0F-B0E4-9069D524711D}" srcId="{26FC9B55-E341-4D2B-872B-A9DEEA8EB7CA}" destId="{0F946828-C20A-44A6-8469-0CBCDF75F46F}" srcOrd="2" destOrd="0" parTransId="{18E667C5-13B6-46A1-A8D6-3FAC82DE8A8C}" sibTransId="{8FDCE386-5798-41E3-8633-82485FAB046F}"/>
    <dgm:cxn modelId="{91847D7C-4A42-475A-A686-14EAA0FA7EBF}" type="presParOf" srcId="{B6BCA131-1671-46D9-A43E-704699FADABB}" destId="{A7D5ED05-FA56-4F94-A9C2-05CE4666BAE8}" srcOrd="0" destOrd="0" presId="urn:microsoft.com/office/officeart/2005/8/layout/vList4"/>
    <dgm:cxn modelId="{1C9874A5-333E-4CFF-B281-394D22BC2DA7}" type="presParOf" srcId="{A7D5ED05-FA56-4F94-A9C2-05CE4666BAE8}" destId="{9A2C1600-A841-4BF7-B649-248580D39907}" srcOrd="0" destOrd="0" presId="urn:microsoft.com/office/officeart/2005/8/layout/vList4"/>
    <dgm:cxn modelId="{067F4407-4B62-4D22-AD5A-CD408BADFE8D}" type="presParOf" srcId="{A7D5ED05-FA56-4F94-A9C2-05CE4666BAE8}" destId="{F1E8679A-CACA-457D-9E1B-BD127289BC7C}" srcOrd="1" destOrd="0" presId="urn:microsoft.com/office/officeart/2005/8/layout/vList4"/>
    <dgm:cxn modelId="{37544902-3564-4B0C-B4B8-60B1EC2CA9FF}" type="presParOf" srcId="{A7D5ED05-FA56-4F94-A9C2-05CE4666BAE8}" destId="{1CD943ED-A66B-44FF-9849-CCFEDF9D1A27}" srcOrd="2" destOrd="0" presId="urn:microsoft.com/office/officeart/2005/8/layout/vList4"/>
    <dgm:cxn modelId="{A70C33CA-032D-4C5A-826E-C0D46CF9D4E5}" type="presParOf" srcId="{B6BCA131-1671-46D9-A43E-704699FADABB}" destId="{D1533714-FB45-4730-AE5B-21F961321EBD}" srcOrd="1" destOrd="0" presId="urn:microsoft.com/office/officeart/2005/8/layout/vList4"/>
    <dgm:cxn modelId="{5A99ACA4-2FDA-4332-8146-90DE62B0180F}" type="presParOf" srcId="{B6BCA131-1671-46D9-A43E-704699FADABB}" destId="{11A9ADF2-50A4-417C-B894-0BB30AFFA567}" srcOrd="2" destOrd="0" presId="urn:microsoft.com/office/officeart/2005/8/layout/vList4"/>
    <dgm:cxn modelId="{D0C641C7-158F-4807-B955-0B398045BEAA}" type="presParOf" srcId="{11A9ADF2-50A4-417C-B894-0BB30AFFA567}" destId="{A5187A31-F71A-4487-B549-31BD8765DD9F}" srcOrd="0" destOrd="0" presId="urn:microsoft.com/office/officeart/2005/8/layout/vList4"/>
    <dgm:cxn modelId="{4640762E-3A70-497A-9C9B-4A61F57CBC4E}" type="presParOf" srcId="{11A9ADF2-50A4-417C-B894-0BB30AFFA567}" destId="{7BDC629F-0CCA-4A47-964B-E2389B159AEF}" srcOrd="1" destOrd="0" presId="urn:microsoft.com/office/officeart/2005/8/layout/vList4"/>
    <dgm:cxn modelId="{25EB5814-BB59-46A2-A397-AD68E21E85DB}" type="presParOf" srcId="{11A9ADF2-50A4-417C-B894-0BB30AFFA567}" destId="{E78426CC-3EE8-4C88-AFA0-DAE9D8360D00}" srcOrd="2" destOrd="0" presId="urn:microsoft.com/office/officeart/2005/8/layout/vList4"/>
    <dgm:cxn modelId="{963ED12C-1233-4756-A30C-ED3169C0364A}" type="presParOf" srcId="{B6BCA131-1671-46D9-A43E-704699FADABB}" destId="{365BB5DD-FFFD-417B-8452-C006ECAE7515}" srcOrd="3" destOrd="0" presId="urn:microsoft.com/office/officeart/2005/8/layout/vList4"/>
    <dgm:cxn modelId="{1824D872-F285-47A8-BAD6-780E41C1128E}" type="presParOf" srcId="{B6BCA131-1671-46D9-A43E-704699FADABB}" destId="{CFBE75E4-32E6-4E63-9605-3D8254A54DB3}" srcOrd="4" destOrd="0" presId="urn:microsoft.com/office/officeart/2005/8/layout/vList4"/>
    <dgm:cxn modelId="{DFA1F636-707C-43D3-876B-8825B606998C}" type="presParOf" srcId="{CFBE75E4-32E6-4E63-9605-3D8254A54DB3}" destId="{5FC2DCD4-8C97-4D05-82C1-A5E903D0433C}" srcOrd="0" destOrd="0" presId="urn:microsoft.com/office/officeart/2005/8/layout/vList4"/>
    <dgm:cxn modelId="{00FFC3BC-274C-412F-AA36-17B7A326099C}" type="presParOf" srcId="{CFBE75E4-32E6-4E63-9605-3D8254A54DB3}" destId="{53F90072-9F57-402E-B58F-D605947EE1C1}" srcOrd="1" destOrd="0" presId="urn:microsoft.com/office/officeart/2005/8/layout/vList4"/>
    <dgm:cxn modelId="{EE08AB66-E09C-438F-AA03-13509CC82A8E}" type="presParOf" srcId="{CFBE75E4-32E6-4E63-9605-3D8254A54DB3}" destId="{27432A37-B951-4372-AE94-AB74D8ED28E1}" srcOrd="2" destOrd="0" presId="urn:microsoft.com/office/officeart/2005/8/layout/vList4"/>
    <dgm:cxn modelId="{EE614087-C195-4505-9E0F-449088C5AC8C}" type="presParOf" srcId="{B6BCA131-1671-46D9-A43E-704699FADABB}" destId="{E59C0782-D666-4AF5-B798-1F52FC9C8A54}" srcOrd="5" destOrd="0" presId="urn:microsoft.com/office/officeart/2005/8/layout/vList4"/>
    <dgm:cxn modelId="{0C52408D-73EC-493B-9E8A-6C0B44FA42EF}" type="presParOf" srcId="{B6BCA131-1671-46D9-A43E-704699FADABB}" destId="{084C45D9-9A28-4C07-8B60-26A7FEE914A4}" srcOrd="6" destOrd="0" presId="urn:microsoft.com/office/officeart/2005/8/layout/vList4"/>
    <dgm:cxn modelId="{A8CB1653-A333-4F23-8ACC-11A7384CD9B0}" type="presParOf" srcId="{084C45D9-9A28-4C07-8B60-26A7FEE914A4}" destId="{21033D07-19A1-4D8E-9C87-5DAB80C28E6A}" srcOrd="0" destOrd="0" presId="urn:microsoft.com/office/officeart/2005/8/layout/vList4"/>
    <dgm:cxn modelId="{44CF022F-324D-4018-AE83-8B0B967179E8}" type="presParOf" srcId="{084C45D9-9A28-4C07-8B60-26A7FEE914A4}" destId="{FD783A8C-56B3-4FD2-8EC3-523BAF18216E}" srcOrd="1" destOrd="0" presId="urn:microsoft.com/office/officeart/2005/8/layout/vList4"/>
    <dgm:cxn modelId="{F07A6ED0-5AD6-44ED-85A3-777F8DA34357}" type="presParOf" srcId="{084C45D9-9A28-4C07-8B60-26A7FEE914A4}" destId="{DF1726B3-52B9-4545-A380-34558828B438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8D5C1C8-FF9F-469B-9AE7-0F54369609B1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99F2A5B-1B29-48A9-A842-F145B20A91A6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Cloud computing follows a layered structure</a:t>
          </a:r>
        </a:p>
      </dgm:t>
    </dgm:pt>
    <dgm:pt modelId="{EC844E04-16F2-4A1D-902B-BB38FBD66DAD}" type="parTrans" cxnId="{7BB5D929-BCF1-4A1E-BC86-C90829093B35}">
      <dgm:prSet/>
      <dgm:spPr/>
      <dgm:t>
        <a:bodyPr/>
        <a:lstStyle/>
        <a:p>
          <a:endParaRPr lang="en-US"/>
        </a:p>
      </dgm:t>
    </dgm:pt>
    <dgm:pt modelId="{181E26AE-927C-4810-B54F-C5BDEEC825C5}" type="sibTrans" cxnId="{7BB5D929-BCF1-4A1E-BC86-C90829093B35}">
      <dgm:prSet/>
      <dgm:spPr/>
      <dgm:t>
        <a:bodyPr/>
        <a:lstStyle/>
        <a:p>
          <a:endParaRPr lang="en-US"/>
        </a:p>
      </dgm:t>
    </dgm:pt>
    <dgm:pt modelId="{5FFA5EB5-16B6-4955-8212-6847C19B4AA3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Each layer has its own purpose</a:t>
          </a:r>
        </a:p>
      </dgm:t>
    </dgm:pt>
    <dgm:pt modelId="{8F2841B9-2B88-4697-8915-656C48D09F97}" type="parTrans" cxnId="{50A6531D-C34D-4E07-BDF5-FC4298D18AFA}">
      <dgm:prSet/>
      <dgm:spPr/>
      <dgm:t>
        <a:bodyPr/>
        <a:lstStyle/>
        <a:p>
          <a:endParaRPr lang="en-US"/>
        </a:p>
      </dgm:t>
    </dgm:pt>
    <dgm:pt modelId="{C53358EA-D5A5-4BF5-9043-8FF0066BA241}" type="sibTrans" cxnId="{50A6531D-C34D-4E07-BDF5-FC4298D18AFA}">
      <dgm:prSet/>
      <dgm:spPr/>
      <dgm:t>
        <a:bodyPr/>
        <a:lstStyle/>
        <a:p>
          <a:endParaRPr lang="en-US"/>
        </a:p>
      </dgm:t>
    </dgm:pt>
    <dgm:pt modelId="{6965F830-D53E-44D1-9ED9-B563494DB9F0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Each layer  provide the interface for the upper layer</a:t>
          </a:r>
        </a:p>
      </dgm:t>
    </dgm:pt>
    <dgm:pt modelId="{771F2463-3C9C-4893-BEE0-C3A39C812B5A}" type="parTrans" cxnId="{E714F320-40EF-47E9-AED4-78173DD614E0}">
      <dgm:prSet/>
      <dgm:spPr/>
      <dgm:t>
        <a:bodyPr/>
        <a:lstStyle/>
        <a:p>
          <a:endParaRPr lang="en-US"/>
        </a:p>
      </dgm:t>
    </dgm:pt>
    <dgm:pt modelId="{C7950C73-1CBD-4D49-A1E8-35D5D6E56369}" type="sibTrans" cxnId="{E714F320-40EF-47E9-AED4-78173DD614E0}">
      <dgm:prSet/>
      <dgm:spPr/>
      <dgm:t>
        <a:bodyPr/>
        <a:lstStyle/>
        <a:p>
          <a:endParaRPr lang="en-US"/>
        </a:p>
      </dgm:t>
    </dgm:pt>
    <dgm:pt modelId="{86C72D55-AC62-4B40-A46A-F538AF3723A0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However, the lower layers are not completely transparent to the upper layers.</a:t>
          </a:r>
        </a:p>
      </dgm:t>
    </dgm:pt>
    <dgm:pt modelId="{F771B697-D509-414A-B47A-025DFD9BBF92}" type="parTrans" cxnId="{F68DE594-20CC-4214-9C6B-A85758998B28}">
      <dgm:prSet/>
      <dgm:spPr/>
      <dgm:t>
        <a:bodyPr/>
        <a:lstStyle/>
        <a:p>
          <a:endParaRPr lang="en-US"/>
        </a:p>
      </dgm:t>
    </dgm:pt>
    <dgm:pt modelId="{7D41AD33-0300-4EC6-AD29-842B2028AFEF}" type="sibTrans" cxnId="{F68DE594-20CC-4214-9C6B-A85758998B28}">
      <dgm:prSet/>
      <dgm:spPr/>
      <dgm:t>
        <a:bodyPr/>
        <a:lstStyle/>
        <a:p>
          <a:endParaRPr lang="en-US"/>
        </a:p>
      </dgm:t>
    </dgm:pt>
    <dgm:pt modelId="{B1210021-1171-4EC1-85A5-8F8376C2EC99}" type="pres">
      <dgm:prSet presAssocID="{28D5C1C8-FF9F-469B-9AE7-0F54369609B1}" presName="linear" presStyleCnt="0">
        <dgm:presLayoutVars>
          <dgm:dir/>
          <dgm:resizeHandles val="exact"/>
        </dgm:presLayoutVars>
      </dgm:prSet>
      <dgm:spPr/>
    </dgm:pt>
    <dgm:pt modelId="{35744E6A-A36E-4401-A985-7CE0F8A69EA6}" type="pres">
      <dgm:prSet presAssocID="{699F2A5B-1B29-48A9-A842-F145B20A91A6}" presName="comp" presStyleCnt="0"/>
      <dgm:spPr/>
    </dgm:pt>
    <dgm:pt modelId="{69EDA175-9A1A-4F71-8B8E-5EAF93A0D39C}" type="pres">
      <dgm:prSet presAssocID="{699F2A5B-1B29-48A9-A842-F145B20A91A6}" presName="box" presStyleLbl="node1" presStyleIdx="0" presStyleCnt="4"/>
      <dgm:spPr/>
    </dgm:pt>
    <dgm:pt modelId="{61779858-76CD-46DC-B22A-5FF24FE72A19}" type="pres">
      <dgm:prSet presAssocID="{699F2A5B-1B29-48A9-A842-F145B20A91A6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88046FFD-BB12-45B2-A861-683252BAE1A7}" type="pres">
      <dgm:prSet presAssocID="{699F2A5B-1B29-48A9-A842-F145B20A91A6}" presName="text" presStyleLbl="node1" presStyleIdx="0" presStyleCnt="4">
        <dgm:presLayoutVars>
          <dgm:bulletEnabled val="1"/>
        </dgm:presLayoutVars>
      </dgm:prSet>
      <dgm:spPr/>
    </dgm:pt>
    <dgm:pt modelId="{C31A6045-30AE-4C3A-960F-AD269ED64B94}" type="pres">
      <dgm:prSet presAssocID="{181E26AE-927C-4810-B54F-C5BDEEC825C5}" presName="spacer" presStyleCnt="0"/>
      <dgm:spPr/>
    </dgm:pt>
    <dgm:pt modelId="{43905C5A-BF97-47F2-B604-36A28722F512}" type="pres">
      <dgm:prSet presAssocID="{5FFA5EB5-16B6-4955-8212-6847C19B4AA3}" presName="comp" presStyleCnt="0"/>
      <dgm:spPr/>
    </dgm:pt>
    <dgm:pt modelId="{3728F0B7-2A74-4AFF-894E-1B1AB39B3E0D}" type="pres">
      <dgm:prSet presAssocID="{5FFA5EB5-16B6-4955-8212-6847C19B4AA3}" presName="box" presStyleLbl="node1" presStyleIdx="1" presStyleCnt="4"/>
      <dgm:spPr/>
    </dgm:pt>
    <dgm:pt modelId="{65A7792F-1F8C-49A8-9DC5-2FCE400FA150}" type="pres">
      <dgm:prSet presAssocID="{5FFA5EB5-16B6-4955-8212-6847C19B4AA3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2EFBBE08-257C-4F8B-830F-C800F588E33F}" type="pres">
      <dgm:prSet presAssocID="{5FFA5EB5-16B6-4955-8212-6847C19B4AA3}" presName="text" presStyleLbl="node1" presStyleIdx="1" presStyleCnt="4">
        <dgm:presLayoutVars>
          <dgm:bulletEnabled val="1"/>
        </dgm:presLayoutVars>
      </dgm:prSet>
      <dgm:spPr/>
    </dgm:pt>
    <dgm:pt modelId="{337B9A72-78CB-45F9-A6A4-E05D769F4CCF}" type="pres">
      <dgm:prSet presAssocID="{C53358EA-D5A5-4BF5-9043-8FF0066BA241}" presName="spacer" presStyleCnt="0"/>
      <dgm:spPr/>
    </dgm:pt>
    <dgm:pt modelId="{9F9ADB31-30C1-41BC-A9E8-C532CBB8BCF2}" type="pres">
      <dgm:prSet presAssocID="{6965F830-D53E-44D1-9ED9-B563494DB9F0}" presName="comp" presStyleCnt="0"/>
      <dgm:spPr/>
    </dgm:pt>
    <dgm:pt modelId="{2BD641DC-9120-4407-B7D5-74EFE7E834F5}" type="pres">
      <dgm:prSet presAssocID="{6965F830-D53E-44D1-9ED9-B563494DB9F0}" presName="box" presStyleLbl="node1" presStyleIdx="2" presStyleCnt="4"/>
      <dgm:spPr/>
    </dgm:pt>
    <dgm:pt modelId="{A61149DA-C06F-4058-AFFC-C08C6CD9B2B7}" type="pres">
      <dgm:prSet presAssocID="{6965F830-D53E-44D1-9ED9-B563494DB9F0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03EFD7FF-741C-4136-AEB0-B77BB2C0A51B}" type="pres">
      <dgm:prSet presAssocID="{6965F830-D53E-44D1-9ED9-B563494DB9F0}" presName="text" presStyleLbl="node1" presStyleIdx="2" presStyleCnt="4">
        <dgm:presLayoutVars>
          <dgm:bulletEnabled val="1"/>
        </dgm:presLayoutVars>
      </dgm:prSet>
      <dgm:spPr/>
    </dgm:pt>
    <dgm:pt modelId="{72B32F5E-DD63-4D3A-9B6B-C19D2FD7DBB0}" type="pres">
      <dgm:prSet presAssocID="{C7950C73-1CBD-4D49-A1E8-35D5D6E56369}" presName="spacer" presStyleCnt="0"/>
      <dgm:spPr/>
    </dgm:pt>
    <dgm:pt modelId="{3C583229-D6C0-44DA-851E-3D6930FB5B84}" type="pres">
      <dgm:prSet presAssocID="{86C72D55-AC62-4B40-A46A-F538AF3723A0}" presName="comp" presStyleCnt="0"/>
      <dgm:spPr/>
    </dgm:pt>
    <dgm:pt modelId="{C52A4B8B-5C80-4761-982E-636557004321}" type="pres">
      <dgm:prSet presAssocID="{86C72D55-AC62-4B40-A46A-F538AF3723A0}" presName="box" presStyleLbl="node1" presStyleIdx="3" presStyleCnt="4"/>
      <dgm:spPr/>
    </dgm:pt>
    <dgm:pt modelId="{1B2C3CE1-51B8-4047-9E31-CD25CCD21102}" type="pres">
      <dgm:prSet presAssocID="{86C72D55-AC62-4B40-A46A-F538AF3723A0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77F4F799-BC67-47DB-969B-281F923D5519}" type="pres">
      <dgm:prSet presAssocID="{86C72D55-AC62-4B40-A46A-F538AF3723A0}" presName="text" presStyleLbl="node1" presStyleIdx="3" presStyleCnt="4">
        <dgm:presLayoutVars>
          <dgm:bulletEnabled val="1"/>
        </dgm:presLayoutVars>
      </dgm:prSet>
      <dgm:spPr/>
    </dgm:pt>
  </dgm:ptLst>
  <dgm:cxnLst>
    <dgm:cxn modelId="{D5225E05-3BE0-4794-9852-1C723FEEC054}" type="presOf" srcId="{699F2A5B-1B29-48A9-A842-F145B20A91A6}" destId="{88046FFD-BB12-45B2-A861-683252BAE1A7}" srcOrd="1" destOrd="0" presId="urn:microsoft.com/office/officeart/2005/8/layout/vList4"/>
    <dgm:cxn modelId="{50A6531D-C34D-4E07-BDF5-FC4298D18AFA}" srcId="{28D5C1C8-FF9F-469B-9AE7-0F54369609B1}" destId="{5FFA5EB5-16B6-4955-8212-6847C19B4AA3}" srcOrd="1" destOrd="0" parTransId="{8F2841B9-2B88-4697-8915-656C48D09F97}" sibTransId="{C53358EA-D5A5-4BF5-9043-8FF0066BA241}"/>
    <dgm:cxn modelId="{E714F320-40EF-47E9-AED4-78173DD614E0}" srcId="{28D5C1C8-FF9F-469B-9AE7-0F54369609B1}" destId="{6965F830-D53E-44D1-9ED9-B563494DB9F0}" srcOrd="2" destOrd="0" parTransId="{771F2463-3C9C-4893-BEE0-C3A39C812B5A}" sibTransId="{C7950C73-1CBD-4D49-A1E8-35D5D6E56369}"/>
    <dgm:cxn modelId="{7BB5D929-BCF1-4A1E-BC86-C90829093B35}" srcId="{28D5C1C8-FF9F-469B-9AE7-0F54369609B1}" destId="{699F2A5B-1B29-48A9-A842-F145B20A91A6}" srcOrd="0" destOrd="0" parTransId="{EC844E04-16F2-4A1D-902B-BB38FBD66DAD}" sibTransId="{181E26AE-927C-4810-B54F-C5BDEEC825C5}"/>
    <dgm:cxn modelId="{BF775A36-5E31-4E06-BD7B-FD8E68C0F5C1}" type="presOf" srcId="{5FFA5EB5-16B6-4955-8212-6847C19B4AA3}" destId="{2EFBBE08-257C-4F8B-830F-C800F588E33F}" srcOrd="1" destOrd="0" presId="urn:microsoft.com/office/officeart/2005/8/layout/vList4"/>
    <dgm:cxn modelId="{4EA91A67-DA7F-411B-A795-A54B8F6E7611}" type="presOf" srcId="{699F2A5B-1B29-48A9-A842-F145B20A91A6}" destId="{69EDA175-9A1A-4F71-8B8E-5EAF93A0D39C}" srcOrd="0" destOrd="0" presId="urn:microsoft.com/office/officeart/2005/8/layout/vList4"/>
    <dgm:cxn modelId="{26D8794F-E94E-4715-A7D8-64E7D9C28E8D}" type="presOf" srcId="{86C72D55-AC62-4B40-A46A-F538AF3723A0}" destId="{77F4F799-BC67-47DB-969B-281F923D5519}" srcOrd="1" destOrd="0" presId="urn:microsoft.com/office/officeart/2005/8/layout/vList4"/>
    <dgm:cxn modelId="{F68DE594-20CC-4214-9C6B-A85758998B28}" srcId="{28D5C1C8-FF9F-469B-9AE7-0F54369609B1}" destId="{86C72D55-AC62-4B40-A46A-F538AF3723A0}" srcOrd="3" destOrd="0" parTransId="{F771B697-D509-414A-B47A-025DFD9BBF92}" sibTransId="{7D41AD33-0300-4EC6-AD29-842B2028AFEF}"/>
    <dgm:cxn modelId="{DAC22DBD-06DD-4735-90BE-B9DB3B02CD33}" type="presOf" srcId="{6965F830-D53E-44D1-9ED9-B563494DB9F0}" destId="{2BD641DC-9120-4407-B7D5-74EFE7E834F5}" srcOrd="0" destOrd="0" presId="urn:microsoft.com/office/officeart/2005/8/layout/vList4"/>
    <dgm:cxn modelId="{36C714C1-6AF2-456A-9EA7-5440685314EE}" type="presOf" srcId="{5FFA5EB5-16B6-4955-8212-6847C19B4AA3}" destId="{3728F0B7-2A74-4AFF-894E-1B1AB39B3E0D}" srcOrd="0" destOrd="0" presId="urn:microsoft.com/office/officeart/2005/8/layout/vList4"/>
    <dgm:cxn modelId="{175981CC-E4E6-4376-97B7-FEC2D6E5B535}" type="presOf" srcId="{86C72D55-AC62-4B40-A46A-F538AF3723A0}" destId="{C52A4B8B-5C80-4761-982E-636557004321}" srcOrd="0" destOrd="0" presId="urn:microsoft.com/office/officeart/2005/8/layout/vList4"/>
    <dgm:cxn modelId="{24CA25E3-95A2-494C-A5C4-E83C23477C53}" type="presOf" srcId="{6965F830-D53E-44D1-9ED9-B563494DB9F0}" destId="{03EFD7FF-741C-4136-AEB0-B77BB2C0A51B}" srcOrd="1" destOrd="0" presId="urn:microsoft.com/office/officeart/2005/8/layout/vList4"/>
    <dgm:cxn modelId="{938BA4E3-1387-40FA-A730-A1CD8677D289}" type="presOf" srcId="{28D5C1C8-FF9F-469B-9AE7-0F54369609B1}" destId="{B1210021-1171-4EC1-85A5-8F8376C2EC99}" srcOrd="0" destOrd="0" presId="urn:microsoft.com/office/officeart/2005/8/layout/vList4"/>
    <dgm:cxn modelId="{BB6E2E6F-AA4D-4350-8D15-E2CAAC4087AD}" type="presParOf" srcId="{B1210021-1171-4EC1-85A5-8F8376C2EC99}" destId="{35744E6A-A36E-4401-A985-7CE0F8A69EA6}" srcOrd="0" destOrd="0" presId="urn:microsoft.com/office/officeart/2005/8/layout/vList4"/>
    <dgm:cxn modelId="{2BDB5684-2D68-4D6B-9AD0-3415894858D5}" type="presParOf" srcId="{35744E6A-A36E-4401-A985-7CE0F8A69EA6}" destId="{69EDA175-9A1A-4F71-8B8E-5EAF93A0D39C}" srcOrd="0" destOrd="0" presId="urn:microsoft.com/office/officeart/2005/8/layout/vList4"/>
    <dgm:cxn modelId="{125B50BB-EC5C-41FB-AAA3-0E207C82518B}" type="presParOf" srcId="{35744E6A-A36E-4401-A985-7CE0F8A69EA6}" destId="{61779858-76CD-46DC-B22A-5FF24FE72A19}" srcOrd="1" destOrd="0" presId="urn:microsoft.com/office/officeart/2005/8/layout/vList4"/>
    <dgm:cxn modelId="{DD9528EB-7790-4316-850E-FD2C3A525BF9}" type="presParOf" srcId="{35744E6A-A36E-4401-A985-7CE0F8A69EA6}" destId="{88046FFD-BB12-45B2-A861-683252BAE1A7}" srcOrd="2" destOrd="0" presId="urn:microsoft.com/office/officeart/2005/8/layout/vList4"/>
    <dgm:cxn modelId="{000DEA9D-A0F4-478C-AFB4-59D78CF48F5D}" type="presParOf" srcId="{B1210021-1171-4EC1-85A5-8F8376C2EC99}" destId="{C31A6045-30AE-4C3A-960F-AD269ED64B94}" srcOrd="1" destOrd="0" presId="urn:microsoft.com/office/officeart/2005/8/layout/vList4"/>
    <dgm:cxn modelId="{7813612E-C807-42B9-80A1-FF1342CBE802}" type="presParOf" srcId="{B1210021-1171-4EC1-85A5-8F8376C2EC99}" destId="{43905C5A-BF97-47F2-B604-36A28722F512}" srcOrd="2" destOrd="0" presId="urn:microsoft.com/office/officeart/2005/8/layout/vList4"/>
    <dgm:cxn modelId="{C55E2BB5-F3CA-4386-9357-010508F547D5}" type="presParOf" srcId="{43905C5A-BF97-47F2-B604-36A28722F512}" destId="{3728F0B7-2A74-4AFF-894E-1B1AB39B3E0D}" srcOrd="0" destOrd="0" presId="urn:microsoft.com/office/officeart/2005/8/layout/vList4"/>
    <dgm:cxn modelId="{5B1A03ED-6806-4FFC-A8E3-116414B75842}" type="presParOf" srcId="{43905C5A-BF97-47F2-B604-36A28722F512}" destId="{65A7792F-1F8C-49A8-9DC5-2FCE400FA150}" srcOrd="1" destOrd="0" presId="urn:microsoft.com/office/officeart/2005/8/layout/vList4"/>
    <dgm:cxn modelId="{CFAAE6BF-3988-4376-83A3-036DD9DD7E01}" type="presParOf" srcId="{43905C5A-BF97-47F2-B604-36A28722F512}" destId="{2EFBBE08-257C-4F8B-830F-C800F588E33F}" srcOrd="2" destOrd="0" presId="urn:microsoft.com/office/officeart/2005/8/layout/vList4"/>
    <dgm:cxn modelId="{C8B54373-2675-463B-B846-B8B8D7F9D6C3}" type="presParOf" srcId="{B1210021-1171-4EC1-85A5-8F8376C2EC99}" destId="{337B9A72-78CB-45F9-A6A4-E05D769F4CCF}" srcOrd="3" destOrd="0" presId="urn:microsoft.com/office/officeart/2005/8/layout/vList4"/>
    <dgm:cxn modelId="{7B5BE9FA-A115-47DB-A233-06352372D694}" type="presParOf" srcId="{B1210021-1171-4EC1-85A5-8F8376C2EC99}" destId="{9F9ADB31-30C1-41BC-A9E8-C532CBB8BCF2}" srcOrd="4" destOrd="0" presId="urn:microsoft.com/office/officeart/2005/8/layout/vList4"/>
    <dgm:cxn modelId="{74F85B06-8A09-49EF-9AE6-AB4F3CE250A7}" type="presParOf" srcId="{9F9ADB31-30C1-41BC-A9E8-C532CBB8BCF2}" destId="{2BD641DC-9120-4407-B7D5-74EFE7E834F5}" srcOrd="0" destOrd="0" presId="urn:microsoft.com/office/officeart/2005/8/layout/vList4"/>
    <dgm:cxn modelId="{AE93A39E-15D3-485E-B6B9-7BA9C5E5B800}" type="presParOf" srcId="{9F9ADB31-30C1-41BC-A9E8-C532CBB8BCF2}" destId="{A61149DA-C06F-4058-AFFC-C08C6CD9B2B7}" srcOrd="1" destOrd="0" presId="urn:microsoft.com/office/officeart/2005/8/layout/vList4"/>
    <dgm:cxn modelId="{FEDA8594-93D3-4623-821D-A2788012C686}" type="presParOf" srcId="{9F9ADB31-30C1-41BC-A9E8-C532CBB8BCF2}" destId="{03EFD7FF-741C-4136-AEB0-B77BB2C0A51B}" srcOrd="2" destOrd="0" presId="urn:microsoft.com/office/officeart/2005/8/layout/vList4"/>
    <dgm:cxn modelId="{A9CEFE3A-0EE3-4DB3-A01F-ED3F2CA36B0B}" type="presParOf" srcId="{B1210021-1171-4EC1-85A5-8F8376C2EC99}" destId="{72B32F5E-DD63-4D3A-9B6B-C19D2FD7DBB0}" srcOrd="5" destOrd="0" presId="urn:microsoft.com/office/officeart/2005/8/layout/vList4"/>
    <dgm:cxn modelId="{81AEB69F-2870-43BB-A9FE-C0DC1D3D9E87}" type="presParOf" srcId="{B1210021-1171-4EC1-85A5-8F8376C2EC99}" destId="{3C583229-D6C0-44DA-851E-3D6930FB5B84}" srcOrd="6" destOrd="0" presId="urn:microsoft.com/office/officeart/2005/8/layout/vList4"/>
    <dgm:cxn modelId="{5F5DFF08-6483-41C1-B550-2086C74E3198}" type="presParOf" srcId="{3C583229-D6C0-44DA-851E-3D6930FB5B84}" destId="{C52A4B8B-5C80-4761-982E-636557004321}" srcOrd="0" destOrd="0" presId="urn:microsoft.com/office/officeart/2005/8/layout/vList4"/>
    <dgm:cxn modelId="{08B7BC1F-4564-422B-8997-CFD745A25D6C}" type="presParOf" srcId="{3C583229-D6C0-44DA-851E-3D6930FB5B84}" destId="{1B2C3CE1-51B8-4047-9E31-CD25CCD21102}" srcOrd="1" destOrd="0" presId="urn:microsoft.com/office/officeart/2005/8/layout/vList4"/>
    <dgm:cxn modelId="{D7DD047D-CC4E-4BB1-96D2-9F701E2C5A82}" type="presParOf" srcId="{3C583229-D6C0-44DA-851E-3D6930FB5B84}" destId="{77F4F799-BC67-47DB-969B-281F923D5519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E53A6143-C446-4DD0-81BC-0456BF794E85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AA46C1B-4903-49EE-A782-2478DE456508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Cloud computing services run on either physical or virtual servers, with VMs offering flexibility. </a:t>
          </a:r>
        </a:p>
      </dgm:t>
    </dgm:pt>
    <dgm:pt modelId="{0CE9CFAA-D3F1-446C-9D02-F3585C622104}" type="parTrans" cxnId="{15220A9F-475B-46CE-A4FC-87A5C6D7B492}">
      <dgm:prSet/>
      <dgm:spPr/>
      <dgm:t>
        <a:bodyPr/>
        <a:lstStyle/>
        <a:p>
          <a:endParaRPr lang="en-US"/>
        </a:p>
      </dgm:t>
    </dgm:pt>
    <dgm:pt modelId="{5E5EC9E6-CAC2-4FFB-B50E-8C3198A8A80D}" type="sibTrans" cxnId="{15220A9F-475B-46CE-A4FC-87A5C6D7B492}">
      <dgm:prSet/>
      <dgm:spPr/>
      <dgm:t>
        <a:bodyPr/>
        <a:lstStyle/>
        <a:p>
          <a:endParaRPr lang="en-US"/>
        </a:p>
      </dgm:t>
    </dgm:pt>
    <dgm:pt modelId="{88E43FC4-BE08-4C2F-B0F8-3576400AC289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layer above the platform stores large amounts of data, acting like a traditional file system.</a:t>
          </a:r>
        </a:p>
      </dgm:t>
    </dgm:pt>
    <dgm:pt modelId="{865C83E1-6475-4589-AF0F-FFB937827C10}" type="parTrans" cxnId="{23B64938-BE3E-41EF-9DB5-10B55760343D}">
      <dgm:prSet/>
      <dgm:spPr/>
      <dgm:t>
        <a:bodyPr/>
        <a:lstStyle/>
        <a:p>
          <a:endParaRPr lang="en-US"/>
        </a:p>
      </dgm:t>
    </dgm:pt>
    <dgm:pt modelId="{CB1DE47A-0C65-4E84-A8B0-02A290E1B1EF}" type="sibTrans" cxnId="{23B64938-BE3E-41EF-9DB5-10B55760343D}">
      <dgm:prSet/>
      <dgm:spPr/>
      <dgm:t>
        <a:bodyPr/>
        <a:lstStyle/>
        <a:p>
          <a:endParaRPr lang="en-US"/>
        </a:p>
      </dgm:t>
    </dgm:pt>
    <dgm:pt modelId="{8F1D02B5-2B31-4178-A9F9-4029AFD6A898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Other layers on top handle the execution of cloud computing platforms.</a:t>
          </a:r>
        </a:p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They include DB storage system, programming for cluster, data query language support.</a:t>
          </a:r>
        </a:p>
        <a:p>
          <a:pPr algn="l"/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5421CC-13B7-4AB7-9905-6F31F07EBDB5}" type="parTrans" cxnId="{86EB5564-51C8-4F98-B673-C51DF103D2B4}">
      <dgm:prSet/>
      <dgm:spPr/>
      <dgm:t>
        <a:bodyPr/>
        <a:lstStyle/>
        <a:p>
          <a:endParaRPr lang="en-US"/>
        </a:p>
      </dgm:t>
    </dgm:pt>
    <dgm:pt modelId="{A0F05535-2BA4-4224-A752-46C1CE134768}" type="sibTrans" cxnId="{86EB5564-51C8-4F98-B673-C51DF103D2B4}">
      <dgm:prSet/>
      <dgm:spPr/>
      <dgm:t>
        <a:bodyPr/>
        <a:lstStyle/>
        <a:p>
          <a:endParaRPr lang="en-US"/>
        </a:p>
      </dgm:t>
    </dgm:pt>
    <dgm:pt modelId="{A7B5DC76-ADCE-4A8C-99F5-96A7A13EF0E5}" type="pres">
      <dgm:prSet presAssocID="{E53A6143-C446-4DD0-81BC-0456BF794E85}" presName="linear" presStyleCnt="0">
        <dgm:presLayoutVars>
          <dgm:dir/>
          <dgm:resizeHandles val="exact"/>
        </dgm:presLayoutVars>
      </dgm:prSet>
      <dgm:spPr/>
    </dgm:pt>
    <dgm:pt modelId="{9489C0AF-504E-4279-BE7E-3961025A0A1A}" type="pres">
      <dgm:prSet presAssocID="{3AA46C1B-4903-49EE-A782-2478DE456508}" presName="comp" presStyleCnt="0"/>
      <dgm:spPr/>
    </dgm:pt>
    <dgm:pt modelId="{ADE6B2D3-278E-4255-80A3-72120B59182C}" type="pres">
      <dgm:prSet presAssocID="{3AA46C1B-4903-49EE-A782-2478DE456508}" presName="box" presStyleLbl="node1" presStyleIdx="0" presStyleCnt="3"/>
      <dgm:spPr/>
    </dgm:pt>
    <dgm:pt modelId="{B8F0DF22-98DC-406B-9DFA-70B9992B23A4}" type="pres">
      <dgm:prSet presAssocID="{3AA46C1B-4903-49EE-A782-2478DE456508}" presName="img" presStyleLbl="fgImgPlace1" presStyleIdx="0" presStyleCnt="3" custScaleX="62248" custScaleY="8658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9E32DE11-362D-4AA2-9152-6995E96A17CA}" type="pres">
      <dgm:prSet presAssocID="{3AA46C1B-4903-49EE-A782-2478DE456508}" presName="text" presStyleLbl="node1" presStyleIdx="0" presStyleCnt="3">
        <dgm:presLayoutVars>
          <dgm:bulletEnabled val="1"/>
        </dgm:presLayoutVars>
      </dgm:prSet>
      <dgm:spPr/>
    </dgm:pt>
    <dgm:pt modelId="{06BD584D-FD52-4464-810C-555603F9962B}" type="pres">
      <dgm:prSet presAssocID="{5E5EC9E6-CAC2-4FFB-B50E-8C3198A8A80D}" presName="spacer" presStyleCnt="0"/>
      <dgm:spPr/>
    </dgm:pt>
    <dgm:pt modelId="{C24E78EF-1BCC-475A-83B8-DD07F6090AF1}" type="pres">
      <dgm:prSet presAssocID="{88E43FC4-BE08-4C2F-B0F8-3576400AC289}" presName="comp" presStyleCnt="0"/>
      <dgm:spPr/>
    </dgm:pt>
    <dgm:pt modelId="{BA27B446-B7A1-4986-AB4D-B5FCA45A29F5}" type="pres">
      <dgm:prSet presAssocID="{88E43FC4-BE08-4C2F-B0F8-3576400AC289}" presName="box" presStyleLbl="node1" presStyleIdx="1" presStyleCnt="3" custLinFactNeighborY="-4836"/>
      <dgm:spPr/>
    </dgm:pt>
    <dgm:pt modelId="{AF7F282F-2A67-4351-AE23-3839D30E32E7}" type="pres">
      <dgm:prSet presAssocID="{88E43FC4-BE08-4C2F-B0F8-3576400AC289}" presName="img" presStyleLbl="fgImgPlace1" presStyleIdx="1" presStyleCnt="3" custScaleX="75151" custScaleY="836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A22E3D1E-C172-4D1A-B16B-C2F37345B54B}" type="pres">
      <dgm:prSet presAssocID="{88E43FC4-BE08-4C2F-B0F8-3576400AC289}" presName="text" presStyleLbl="node1" presStyleIdx="1" presStyleCnt="3">
        <dgm:presLayoutVars>
          <dgm:bulletEnabled val="1"/>
        </dgm:presLayoutVars>
      </dgm:prSet>
      <dgm:spPr/>
    </dgm:pt>
    <dgm:pt modelId="{B83F687E-EB32-4381-A0E5-8AFD52A60A8D}" type="pres">
      <dgm:prSet presAssocID="{CB1DE47A-0C65-4E84-A8B0-02A290E1B1EF}" presName="spacer" presStyleCnt="0"/>
      <dgm:spPr/>
    </dgm:pt>
    <dgm:pt modelId="{693065C1-ED98-47F5-9184-79CC8E84157F}" type="pres">
      <dgm:prSet presAssocID="{8F1D02B5-2B31-4178-A9F9-4029AFD6A898}" presName="comp" presStyleCnt="0"/>
      <dgm:spPr/>
    </dgm:pt>
    <dgm:pt modelId="{42339939-6D77-4B59-BD61-0B8DE9C87506}" type="pres">
      <dgm:prSet presAssocID="{8F1D02B5-2B31-4178-A9F9-4029AFD6A898}" presName="box" presStyleLbl="node1" presStyleIdx="2" presStyleCnt="3" custLinFactNeighborY="-7461"/>
      <dgm:spPr/>
    </dgm:pt>
    <dgm:pt modelId="{266D6610-C742-4926-8845-95C49ADB7B93}" type="pres">
      <dgm:prSet presAssocID="{8F1D02B5-2B31-4178-A9F9-4029AFD6A898}" presName="img" presStyleLbl="fgImgPlace1" presStyleIdx="2" presStyleCnt="3" custScaleX="68700" custScaleY="746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4D8F998-2ED9-4C22-85B8-FA827395F0BF}" type="pres">
      <dgm:prSet presAssocID="{8F1D02B5-2B31-4178-A9F9-4029AFD6A898}" presName="text" presStyleLbl="node1" presStyleIdx="2" presStyleCnt="3">
        <dgm:presLayoutVars>
          <dgm:bulletEnabled val="1"/>
        </dgm:presLayoutVars>
      </dgm:prSet>
      <dgm:spPr/>
    </dgm:pt>
  </dgm:ptLst>
  <dgm:cxnLst>
    <dgm:cxn modelId="{991E322C-2B5A-41FF-8473-813E6A13BE89}" type="presOf" srcId="{88E43FC4-BE08-4C2F-B0F8-3576400AC289}" destId="{A22E3D1E-C172-4D1A-B16B-C2F37345B54B}" srcOrd="1" destOrd="0" presId="urn:microsoft.com/office/officeart/2005/8/layout/vList4"/>
    <dgm:cxn modelId="{23B64938-BE3E-41EF-9DB5-10B55760343D}" srcId="{E53A6143-C446-4DD0-81BC-0456BF794E85}" destId="{88E43FC4-BE08-4C2F-B0F8-3576400AC289}" srcOrd="1" destOrd="0" parTransId="{865C83E1-6475-4589-AF0F-FFB937827C10}" sibTransId="{CB1DE47A-0C65-4E84-A8B0-02A290E1B1EF}"/>
    <dgm:cxn modelId="{86EB5564-51C8-4F98-B673-C51DF103D2B4}" srcId="{E53A6143-C446-4DD0-81BC-0456BF794E85}" destId="{8F1D02B5-2B31-4178-A9F9-4029AFD6A898}" srcOrd="2" destOrd="0" parTransId="{865421CC-13B7-4AB7-9905-6F31F07EBDB5}" sibTransId="{A0F05535-2BA4-4224-A752-46C1CE134768}"/>
    <dgm:cxn modelId="{1EBD146C-9302-445E-BE68-58870599B7F3}" type="presOf" srcId="{8F1D02B5-2B31-4178-A9F9-4029AFD6A898}" destId="{14D8F998-2ED9-4C22-85B8-FA827395F0BF}" srcOrd="1" destOrd="0" presId="urn:microsoft.com/office/officeart/2005/8/layout/vList4"/>
    <dgm:cxn modelId="{7A11077A-11D7-4BC1-9461-203A41118315}" type="presOf" srcId="{3AA46C1B-4903-49EE-A782-2478DE456508}" destId="{9E32DE11-362D-4AA2-9152-6995E96A17CA}" srcOrd="1" destOrd="0" presId="urn:microsoft.com/office/officeart/2005/8/layout/vList4"/>
    <dgm:cxn modelId="{FE3AB88A-A077-47F0-8B28-DE0ED11A9E60}" type="presOf" srcId="{E53A6143-C446-4DD0-81BC-0456BF794E85}" destId="{A7B5DC76-ADCE-4A8C-99F5-96A7A13EF0E5}" srcOrd="0" destOrd="0" presId="urn:microsoft.com/office/officeart/2005/8/layout/vList4"/>
    <dgm:cxn modelId="{55F43492-58C4-4337-9E31-3E4EEEE14A94}" type="presOf" srcId="{3AA46C1B-4903-49EE-A782-2478DE456508}" destId="{ADE6B2D3-278E-4255-80A3-72120B59182C}" srcOrd="0" destOrd="0" presId="urn:microsoft.com/office/officeart/2005/8/layout/vList4"/>
    <dgm:cxn modelId="{15220A9F-475B-46CE-A4FC-87A5C6D7B492}" srcId="{E53A6143-C446-4DD0-81BC-0456BF794E85}" destId="{3AA46C1B-4903-49EE-A782-2478DE456508}" srcOrd="0" destOrd="0" parTransId="{0CE9CFAA-D3F1-446C-9D02-F3585C622104}" sibTransId="{5E5EC9E6-CAC2-4FFB-B50E-8C3198A8A80D}"/>
    <dgm:cxn modelId="{F00AA5FC-C03B-4EA4-A405-174931D4CC37}" type="presOf" srcId="{8F1D02B5-2B31-4178-A9F9-4029AFD6A898}" destId="{42339939-6D77-4B59-BD61-0B8DE9C87506}" srcOrd="0" destOrd="0" presId="urn:microsoft.com/office/officeart/2005/8/layout/vList4"/>
    <dgm:cxn modelId="{397D66FE-96D1-4E14-87FD-61E94C6E30CF}" type="presOf" srcId="{88E43FC4-BE08-4C2F-B0F8-3576400AC289}" destId="{BA27B446-B7A1-4986-AB4D-B5FCA45A29F5}" srcOrd="0" destOrd="0" presId="urn:microsoft.com/office/officeart/2005/8/layout/vList4"/>
    <dgm:cxn modelId="{291A9E5D-02E9-4E3D-836B-1398AC839750}" type="presParOf" srcId="{A7B5DC76-ADCE-4A8C-99F5-96A7A13EF0E5}" destId="{9489C0AF-504E-4279-BE7E-3961025A0A1A}" srcOrd="0" destOrd="0" presId="urn:microsoft.com/office/officeart/2005/8/layout/vList4"/>
    <dgm:cxn modelId="{75A0C977-7CA8-4E23-8943-2B68A0AC10CB}" type="presParOf" srcId="{9489C0AF-504E-4279-BE7E-3961025A0A1A}" destId="{ADE6B2D3-278E-4255-80A3-72120B59182C}" srcOrd="0" destOrd="0" presId="urn:microsoft.com/office/officeart/2005/8/layout/vList4"/>
    <dgm:cxn modelId="{5D76FFC4-4B63-48BC-894D-B404F920BB62}" type="presParOf" srcId="{9489C0AF-504E-4279-BE7E-3961025A0A1A}" destId="{B8F0DF22-98DC-406B-9DFA-70B9992B23A4}" srcOrd="1" destOrd="0" presId="urn:microsoft.com/office/officeart/2005/8/layout/vList4"/>
    <dgm:cxn modelId="{DA96B5CC-65DC-487E-91FA-4EEEDFDC98E2}" type="presParOf" srcId="{9489C0AF-504E-4279-BE7E-3961025A0A1A}" destId="{9E32DE11-362D-4AA2-9152-6995E96A17CA}" srcOrd="2" destOrd="0" presId="urn:microsoft.com/office/officeart/2005/8/layout/vList4"/>
    <dgm:cxn modelId="{ECA7E2D6-869C-4A12-B35B-4EA5C359FF02}" type="presParOf" srcId="{A7B5DC76-ADCE-4A8C-99F5-96A7A13EF0E5}" destId="{06BD584D-FD52-4464-810C-555603F9962B}" srcOrd="1" destOrd="0" presId="urn:microsoft.com/office/officeart/2005/8/layout/vList4"/>
    <dgm:cxn modelId="{0FF8A1B5-A123-4436-B885-D4DD61EF70AB}" type="presParOf" srcId="{A7B5DC76-ADCE-4A8C-99F5-96A7A13EF0E5}" destId="{C24E78EF-1BCC-475A-83B8-DD07F6090AF1}" srcOrd="2" destOrd="0" presId="urn:microsoft.com/office/officeart/2005/8/layout/vList4"/>
    <dgm:cxn modelId="{F510C2F3-D0EB-4FF8-AA80-71180D00DEDE}" type="presParOf" srcId="{C24E78EF-1BCC-475A-83B8-DD07F6090AF1}" destId="{BA27B446-B7A1-4986-AB4D-B5FCA45A29F5}" srcOrd="0" destOrd="0" presId="urn:microsoft.com/office/officeart/2005/8/layout/vList4"/>
    <dgm:cxn modelId="{DF5127C7-0EBC-4E7B-838B-CCEEE1F2D841}" type="presParOf" srcId="{C24E78EF-1BCC-475A-83B8-DD07F6090AF1}" destId="{AF7F282F-2A67-4351-AE23-3839D30E32E7}" srcOrd="1" destOrd="0" presId="urn:microsoft.com/office/officeart/2005/8/layout/vList4"/>
    <dgm:cxn modelId="{00A726D8-8555-45A6-96A7-248470D3E86A}" type="presParOf" srcId="{C24E78EF-1BCC-475A-83B8-DD07F6090AF1}" destId="{A22E3D1E-C172-4D1A-B16B-C2F37345B54B}" srcOrd="2" destOrd="0" presId="urn:microsoft.com/office/officeart/2005/8/layout/vList4"/>
    <dgm:cxn modelId="{18D9DBDD-408A-4D2C-8553-66273611A15F}" type="presParOf" srcId="{A7B5DC76-ADCE-4A8C-99F5-96A7A13EF0E5}" destId="{B83F687E-EB32-4381-A0E5-8AFD52A60A8D}" srcOrd="3" destOrd="0" presId="urn:microsoft.com/office/officeart/2005/8/layout/vList4"/>
    <dgm:cxn modelId="{67DB0485-EE4F-4BFD-958C-E22F182BEF28}" type="presParOf" srcId="{A7B5DC76-ADCE-4A8C-99F5-96A7A13EF0E5}" destId="{693065C1-ED98-47F5-9184-79CC8E84157F}" srcOrd="4" destOrd="0" presId="urn:microsoft.com/office/officeart/2005/8/layout/vList4"/>
    <dgm:cxn modelId="{2E4FD47E-BCC4-4FF3-B329-285B27DD1C4D}" type="presParOf" srcId="{693065C1-ED98-47F5-9184-79CC8E84157F}" destId="{42339939-6D77-4B59-BD61-0B8DE9C87506}" srcOrd="0" destOrd="0" presId="urn:microsoft.com/office/officeart/2005/8/layout/vList4"/>
    <dgm:cxn modelId="{875AB97D-DE95-4BEC-B939-387EBC0EE6EB}" type="presParOf" srcId="{693065C1-ED98-47F5-9184-79CC8E84157F}" destId="{266D6610-C742-4926-8845-95C49ADB7B93}" srcOrd="1" destOrd="0" presId="urn:microsoft.com/office/officeart/2005/8/layout/vList4"/>
    <dgm:cxn modelId="{1E669633-AA92-4F41-AF50-4444DA077ABD}" type="presParOf" srcId="{693065C1-ED98-47F5-9184-79CC8E84157F}" destId="{14D8F998-2ED9-4C22-85B8-FA827395F0BF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114ABD74-6C01-4D59-80CE-931ED11CDF72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E94F63D-4EBC-49AD-90BD-133E278B1E6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As in a cluster environment, there are also some runtime supporting services in the cloud computing environment. </a:t>
          </a:r>
        </a:p>
      </dgm:t>
    </dgm:pt>
    <dgm:pt modelId="{2207E39C-4E99-4FCD-929C-800FCD1E380E}" type="parTrans" cxnId="{79ECC966-0FE7-4394-BBDB-3755A492EABF}">
      <dgm:prSet/>
      <dgm:spPr/>
      <dgm:t>
        <a:bodyPr/>
        <a:lstStyle/>
        <a:p>
          <a:endParaRPr lang="en-US"/>
        </a:p>
      </dgm:t>
    </dgm:pt>
    <dgm:pt modelId="{A1A210AF-680C-4FC0-A451-4820D394E918}" type="sibTrans" cxnId="{79ECC966-0FE7-4394-BBDB-3755A492EABF}">
      <dgm:prSet/>
      <dgm:spPr/>
      <dgm:t>
        <a:bodyPr/>
        <a:lstStyle/>
        <a:p>
          <a:endParaRPr lang="en-US"/>
        </a:p>
      </dgm:t>
    </dgm:pt>
    <dgm:pt modelId="{17D01B15-3AB3-4A51-AB8F-99E6F93748CC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Cluster monitoring 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is used to collect the runtime status of the entire cluster.</a:t>
          </a:r>
        </a:p>
      </dgm:t>
    </dgm:pt>
    <dgm:pt modelId="{D86A9836-6590-45B5-8602-FC0F38EB828D}" type="parTrans" cxnId="{5216C10C-54CC-4534-A03A-5BE2EC7C9821}">
      <dgm:prSet/>
      <dgm:spPr/>
      <dgm:t>
        <a:bodyPr/>
        <a:lstStyle/>
        <a:p>
          <a:endParaRPr lang="en-US"/>
        </a:p>
      </dgm:t>
    </dgm:pt>
    <dgm:pt modelId="{E93326D1-0DFA-49A9-979C-61B255489360}" type="sibTrans" cxnId="{5216C10C-54CC-4534-A03A-5BE2EC7C9821}">
      <dgm:prSet/>
      <dgm:spPr/>
      <dgm:t>
        <a:bodyPr/>
        <a:lstStyle/>
        <a:p>
          <a:endParaRPr lang="en-US"/>
        </a:p>
      </dgm:t>
    </dgm:pt>
    <dgm:pt modelId="{241D696C-D999-4C81-BE3F-1A1629A61C40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scheduler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queues the tasks submitted to the whole cluster and assigns the tasks to the processing nodes according to node availability.</a:t>
          </a:r>
        </a:p>
      </dgm:t>
    </dgm:pt>
    <dgm:pt modelId="{9BC86510-F3C6-4FAC-BEE4-B6EBDBCD80C4}" type="parTrans" cxnId="{94FAF4D2-C8B3-4B8B-853C-C71956D7E05C}">
      <dgm:prSet/>
      <dgm:spPr/>
      <dgm:t>
        <a:bodyPr/>
        <a:lstStyle/>
        <a:p>
          <a:endParaRPr lang="en-US"/>
        </a:p>
      </dgm:t>
    </dgm:pt>
    <dgm:pt modelId="{1ABC83EE-53C2-4C89-849A-EBAED34BBDA6}" type="sibTrans" cxnId="{94FAF4D2-C8B3-4B8B-853C-C71956D7E05C}">
      <dgm:prSet/>
      <dgm:spPr/>
      <dgm:t>
        <a:bodyPr/>
        <a:lstStyle/>
        <a:p>
          <a:endParaRPr lang="en-US"/>
        </a:p>
      </dgm:t>
    </dgm:pt>
    <dgm:pt modelId="{3CA3687D-3C42-496C-975F-82B09881D034}">
      <dgm:prSet custT="1"/>
      <dgm:spPr/>
      <dgm:t>
        <a:bodyPr/>
        <a:lstStyle/>
        <a:p>
          <a:pPr algn="just"/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Browser-initiated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applications applied by thousands of cloud customers.</a:t>
          </a:r>
        </a:p>
      </dgm:t>
    </dgm:pt>
    <dgm:pt modelId="{57041AE9-5E7E-4B1B-90B6-7E1A7085D9A6}" type="parTrans" cxnId="{F655FDF9-3291-4C62-A7FE-A6E174C8718F}">
      <dgm:prSet/>
      <dgm:spPr/>
      <dgm:t>
        <a:bodyPr/>
        <a:lstStyle/>
        <a:p>
          <a:endParaRPr lang="en-US"/>
        </a:p>
      </dgm:t>
    </dgm:pt>
    <dgm:pt modelId="{3DE025CF-18E1-4BE8-B1F1-4946AE80AC23}" type="sibTrans" cxnId="{F655FDF9-3291-4C62-A7FE-A6E174C8718F}">
      <dgm:prSet/>
      <dgm:spPr/>
      <dgm:t>
        <a:bodyPr/>
        <a:lstStyle/>
        <a:p>
          <a:endParaRPr lang="en-US"/>
        </a:p>
      </dgm:t>
    </dgm:pt>
    <dgm:pt modelId="{65FB474C-8A2D-42F5-A27E-264C151BA5FC}" type="pres">
      <dgm:prSet presAssocID="{114ABD74-6C01-4D59-80CE-931ED11CDF72}" presName="linear" presStyleCnt="0">
        <dgm:presLayoutVars>
          <dgm:dir/>
          <dgm:resizeHandles val="exact"/>
        </dgm:presLayoutVars>
      </dgm:prSet>
      <dgm:spPr/>
    </dgm:pt>
    <dgm:pt modelId="{3934C2D2-2C65-4F40-8383-F046CB4CE855}" type="pres">
      <dgm:prSet presAssocID="{DE94F63D-4EBC-49AD-90BD-133E278B1E69}" presName="comp" presStyleCnt="0"/>
      <dgm:spPr/>
    </dgm:pt>
    <dgm:pt modelId="{5B2F4AEB-5C9B-451A-B19D-E30B2C943921}" type="pres">
      <dgm:prSet presAssocID="{DE94F63D-4EBC-49AD-90BD-133E278B1E69}" presName="box" presStyleLbl="node1" presStyleIdx="0" presStyleCnt="4"/>
      <dgm:spPr/>
    </dgm:pt>
    <dgm:pt modelId="{7F56725A-474D-4304-8327-276C1D2E1147}" type="pres">
      <dgm:prSet presAssocID="{DE94F63D-4EBC-49AD-90BD-133E278B1E6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1F2FC59C-4177-41E4-B5CA-C6F783E06F46}" type="pres">
      <dgm:prSet presAssocID="{DE94F63D-4EBC-49AD-90BD-133E278B1E69}" presName="text" presStyleLbl="node1" presStyleIdx="0" presStyleCnt="4">
        <dgm:presLayoutVars>
          <dgm:bulletEnabled val="1"/>
        </dgm:presLayoutVars>
      </dgm:prSet>
      <dgm:spPr/>
    </dgm:pt>
    <dgm:pt modelId="{1B992D17-C8FB-4BDC-B3EF-E0FE43232445}" type="pres">
      <dgm:prSet presAssocID="{A1A210AF-680C-4FC0-A451-4820D394E918}" presName="spacer" presStyleCnt="0"/>
      <dgm:spPr/>
    </dgm:pt>
    <dgm:pt modelId="{E01829C2-03F7-4F0B-89FE-5C2B8C7C18B4}" type="pres">
      <dgm:prSet presAssocID="{17D01B15-3AB3-4A51-AB8F-99E6F93748CC}" presName="comp" presStyleCnt="0"/>
      <dgm:spPr/>
    </dgm:pt>
    <dgm:pt modelId="{8AADE192-81AE-48E0-BEE4-9ED5563917EB}" type="pres">
      <dgm:prSet presAssocID="{17D01B15-3AB3-4A51-AB8F-99E6F93748CC}" presName="box" presStyleLbl="node1" presStyleIdx="1" presStyleCnt="4"/>
      <dgm:spPr/>
    </dgm:pt>
    <dgm:pt modelId="{B836DEC8-4B59-4CE9-856B-A3009E06AA63}" type="pres">
      <dgm:prSet presAssocID="{17D01B15-3AB3-4A51-AB8F-99E6F93748CC}" presName="img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E9515D66-E6E4-42BD-937E-351FD8A4E89B}" type="pres">
      <dgm:prSet presAssocID="{17D01B15-3AB3-4A51-AB8F-99E6F93748CC}" presName="text" presStyleLbl="node1" presStyleIdx="1" presStyleCnt="4">
        <dgm:presLayoutVars>
          <dgm:bulletEnabled val="1"/>
        </dgm:presLayoutVars>
      </dgm:prSet>
      <dgm:spPr/>
    </dgm:pt>
    <dgm:pt modelId="{53F0F2B7-1AB9-4C85-AB77-24DC83BD3091}" type="pres">
      <dgm:prSet presAssocID="{E93326D1-0DFA-49A9-979C-61B255489360}" presName="spacer" presStyleCnt="0"/>
      <dgm:spPr/>
    </dgm:pt>
    <dgm:pt modelId="{F405450A-D006-41C1-8230-2B6E8982CBFE}" type="pres">
      <dgm:prSet presAssocID="{241D696C-D999-4C81-BE3F-1A1629A61C40}" presName="comp" presStyleCnt="0"/>
      <dgm:spPr/>
    </dgm:pt>
    <dgm:pt modelId="{E4C8A92F-91EF-495A-9DFD-C22603000CA9}" type="pres">
      <dgm:prSet presAssocID="{241D696C-D999-4C81-BE3F-1A1629A61C40}" presName="box" presStyleLbl="node1" presStyleIdx="2" presStyleCnt="4"/>
      <dgm:spPr/>
    </dgm:pt>
    <dgm:pt modelId="{0F20AF68-657B-4E80-A28B-40FE6EE0F8ED}" type="pres">
      <dgm:prSet presAssocID="{241D696C-D999-4C81-BE3F-1A1629A61C40}" presName="img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B898DE22-AF5C-4981-AB87-84815B5F0967}" type="pres">
      <dgm:prSet presAssocID="{241D696C-D999-4C81-BE3F-1A1629A61C40}" presName="text" presStyleLbl="node1" presStyleIdx="2" presStyleCnt="4">
        <dgm:presLayoutVars>
          <dgm:bulletEnabled val="1"/>
        </dgm:presLayoutVars>
      </dgm:prSet>
      <dgm:spPr/>
    </dgm:pt>
    <dgm:pt modelId="{0F947C96-BD71-42EA-84F5-0E6200F8BA9B}" type="pres">
      <dgm:prSet presAssocID="{1ABC83EE-53C2-4C89-849A-EBAED34BBDA6}" presName="spacer" presStyleCnt="0"/>
      <dgm:spPr/>
    </dgm:pt>
    <dgm:pt modelId="{903BF617-9752-47A6-B8AB-101C5C291969}" type="pres">
      <dgm:prSet presAssocID="{3CA3687D-3C42-496C-975F-82B09881D034}" presName="comp" presStyleCnt="0"/>
      <dgm:spPr/>
    </dgm:pt>
    <dgm:pt modelId="{AF5C934E-DF8C-46A1-AC50-F29F7B695384}" type="pres">
      <dgm:prSet presAssocID="{3CA3687D-3C42-496C-975F-82B09881D034}" presName="box" presStyleLbl="node1" presStyleIdx="3" presStyleCnt="4" custScaleY="128549"/>
      <dgm:spPr/>
    </dgm:pt>
    <dgm:pt modelId="{07F88199-365F-4B11-9E36-82F0A0E72E7E}" type="pres">
      <dgm:prSet presAssocID="{3CA3687D-3C42-496C-975F-82B09881D034}" presName="img" presStyleLbl="fgImgPlac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</dgm:spPr>
    </dgm:pt>
    <dgm:pt modelId="{457DF362-7BA3-42AE-9E5F-F6D86EC6773E}" type="pres">
      <dgm:prSet presAssocID="{3CA3687D-3C42-496C-975F-82B09881D034}" presName="text" presStyleLbl="node1" presStyleIdx="3" presStyleCnt="4">
        <dgm:presLayoutVars>
          <dgm:bulletEnabled val="1"/>
        </dgm:presLayoutVars>
      </dgm:prSet>
      <dgm:spPr/>
    </dgm:pt>
  </dgm:ptLst>
  <dgm:cxnLst>
    <dgm:cxn modelId="{85874F07-0A3B-4975-8517-55FF8CA56D5F}" type="presOf" srcId="{241D696C-D999-4C81-BE3F-1A1629A61C40}" destId="{E4C8A92F-91EF-495A-9DFD-C22603000CA9}" srcOrd="0" destOrd="0" presId="urn:microsoft.com/office/officeart/2005/8/layout/vList4"/>
    <dgm:cxn modelId="{5216C10C-54CC-4534-A03A-5BE2EC7C9821}" srcId="{114ABD74-6C01-4D59-80CE-931ED11CDF72}" destId="{17D01B15-3AB3-4A51-AB8F-99E6F93748CC}" srcOrd="1" destOrd="0" parTransId="{D86A9836-6590-45B5-8602-FC0F38EB828D}" sibTransId="{E93326D1-0DFA-49A9-979C-61B255489360}"/>
    <dgm:cxn modelId="{4555462D-D62C-4346-947C-73FC5EE7AAF7}" type="presOf" srcId="{241D696C-D999-4C81-BE3F-1A1629A61C40}" destId="{B898DE22-AF5C-4981-AB87-84815B5F0967}" srcOrd="1" destOrd="0" presId="urn:microsoft.com/office/officeart/2005/8/layout/vList4"/>
    <dgm:cxn modelId="{79ECC966-0FE7-4394-BBDB-3755A492EABF}" srcId="{114ABD74-6C01-4D59-80CE-931ED11CDF72}" destId="{DE94F63D-4EBC-49AD-90BD-133E278B1E69}" srcOrd="0" destOrd="0" parTransId="{2207E39C-4E99-4FCD-929C-800FCD1E380E}" sibTransId="{A1A210AF-680C-4FC0-A451-4820D394E918}"/>
    <dgm:cxn modelId="{1A2FD26D-CAA9-4BCE-8CFC-3A9AF987827E}" type="presOf" srcId="{17D01B15-3AB3-4A51-AB8F-99E6F93748CC}" destId="{E9515D66-E6E4-42BD-937E-351FD8A4E89B}" srcOrd="1" destOrd="0" presId="urn:microsoft.com/office/officeart/2005/8/layout/vList4"/>
    <dgm:cxn modelId="{54B2A055-7E9D-44A1-8244-623019F813B2}" type="presOf" srcId="{114ABD74-6C01-4D59-80CE-931ED11CDF72}" destId="{65FB474C-8A2D-42F5-A27E-264C151BA5FC}" srcOrd="0" destOrd="0" presId="urn:microsoft.com/office/officeart/2005/8/layout/vList4"/>
    <dgm:cxn modelId="{7876BF78-B857-4E1B-82AE-98D30160DB69}" type="presOf" srcId="{3CA3687D-3C42-496C-975F-82B09881D034}" destId="{457DF362-7BA3-42AE-9E5F-F6D86EC6773E}" srcOrd="1" destOrd="0" presId="urn:microsoft.com/office/officeart/2005/8/layout/vList4"/>
    <dgm:cxn modelId="{E5CC78B8-4669-4C59-8EF9-7C27EDC007EA}" type="presOf" srcId="{DE94F63D-4EBC-49AD-90BD-133E278B1E69}" destId="{5B2F4AEB-5C9B-451A-B19D-E30B2C943921}" srcOrd="0" destOrd="0" presId="urn:microsoft.com/office/officeart/2005/8/layout/vList4"/>
    <dgm:cxn modelId="{94FAF4D2-C8B3-4B8B-853C-C71956D7E05C}" srcId="{114ABD74-6C01-4D59-80CE-931ED11CDF72}" destId="{241D696C-D999-4C81-BE3F-1A1629A61C40}" srcOrd="2" destOrd="0" parTransId="{9BC86510-F3C6-4FAC-BEE4-B6EBDBCD80C4}" sibTransId="{1ABC83EE-53C2-4C89-849A-EBAED34BBDA6}"/>
    <dgm:cxn modelId="{774793D6-F13A-4180-A171-F01E7FB12655}" type="presOf" srcId="{17D01B15-3AB3-4A51-AB8F-99E6F93748CC}" destId="{8AADE192-81AE-48E0-BEE4-9ED5563917EB}" srcOrd="0" destOrd="0" presId="urn:microsoft.com/office/officeart/2005/8/layout/vList4"/>
    <dgm:cxn modelId="{5FF9E4E6-FD7E-4EEF-BB85-2C369F06C8D0}" type="presOf" srcId="{DE94F63D-4EBC-49AD-90BD-133E278B1E69}" destId="{1F2FC59C-4177-41E4-B5CA-C6F783E06F46}" srcOrd="1" destOrd="0" presId="urn:microsoft.com/office/officeart/2005/8/layout/vList4"/>
    <dgm:cxn modelId="{BA60F3E8-31EB-4EDF-8F71-8CF1612170AD}" type="presOf" srcId="{3CA3687D-3C42-496C-975F-82B09881D034}" destId="{AF5C934E-DF8C-46A1-AC50-F29F7B695384}" srcOrd="0" destOrd="0" presId="urn:microsoft.com/office/officeart/2005/8/layout/vList4"/>
    <dgm:cxn modelId="{F655FDF9-3291-4C62-A7FE-A6E174C8718F}" srcId="{114ABD74-6C01-4D59-80CE-931ED11CDF72}" destId="{3CA3687D-3C42-496C-975F-82B09881D034}" srcOrd="3" destOrd="0" parTransId="{57041AE9-5E7E-4B1B-90B6-7E1A7085D9A6}" sibTransId="{3DE025CF-18E1-4BE8-B1F1-4946AE80AC23}"/>
    <dgm:cxn modelId="{23537FFA-21A2-46D3-942F-3877DF604F70}" type="presParOf" srcId="{65FB474C-8A2D-42F5-A27E-264C151BA5FC}" destId="{3934C2D2-2C65-4F40-8383-F046CB4CE855}" srcOrd="0" destOrd="0" presId="urn:microsoft.com/office/officeart/2005/8/layout/vList4"/>
    <dgm:cxn modelId="{E8BB944A-D00E-46EF-86ED-70797CA0C425}" type="presParOf" srcId="{3934C2D2-2C65-4F40-8383-F046CB4CE855}" destId="{5B2F4AEB-5C9B-451A-B19D-E30B2C943921}" srcOrd="0" destOrd="0" presId="urn:microsoft.com/office/officeart/2005/8/layout/vList4"/>
    <dgm:cxn modelId="{02A6ED04-6FA2-4884-BCFA-E238EFB889DC}" type="presParOf" srcId="{3934C2D2-2C65-4F40-8383-F046CB4CE855}" destId="{7F56725A-474D-4304-8327-276C1D2E1147}" srcOrd="1" destOrd="0" presId="urn:microsoft.com/office/officeart/2005/8/layout/vList4"/>
    <dgm:cxn modelId="{7921B14A-24CF-4F52-87E7-801B99C9DD35}" type="presParOf" srcId="{3934C2D2-2C65-4F40-8383-F046CB4CE855}" destId="{1F2FC59C-4177-41E4-B5CA-C6F783E06F46}" srcOrd="2" destOrd="0" presId="urn:microsoft.com/office/officeart/2005/8/layout/vList4"/>
    <dgm:cxn modelId="{713FE056-69A4-4214-BC1F-2BA80A9A0AC3}" type="presParOf" srcId="{65FB474C-8A2D-42F5-A27E-264C151BA5FC}" destId="{1B992D17-C8FB-4BDC-B3EF-E0FE43232445}" srcOrd="1" destOrd="0" presId="urn:microsoft.com/office/officeart/2005/8/layout/vList4"/>
    <dgm:cxn modelId="{6A31443D-73A1-4A79-856E-1909A01FCECE}" type="presParOf" srcId="{65FB474C-8A2D-42F5-A27E-264C151BA5FC}" destId="{E01829C2-03F7-4F0B-89FE-5C2B8C7C18B4}" srcOrd="2" destOrd="0" presId="urn:microsoft.com/office/officeart/2005/8/layout/vList4"/>
    <dgm:cxn modelId="{A0036CC0-DBC4-4038-962A-24423428306F}" type="presParOf" srcId="{E01829C2-03F7-4F0B-89FE-5C2B8C7C18B4}" destId="{8AADE192-81AE-48E0-BEE4-9ED5563917EB}" srcOrd="0" destOrd="0" presId="urn:microsoft.com/office/officeart/2005/8/layout/vList4"/>
    <dgm:cxn modelId="{BA329FE6-7171-48A4-A7C8-36C8B95DA03A}" type="presParOf" srcId="{E01829C2-03F7-4F0B-89FE-5C2B8C7C18B4}" destId="{B836DEC8-4B59-4CE9-856B-A3009E06AA63}" srcOrd="1" destOrd="0" presId="urn:microsoft.com/office/officeart/2005/8/layout/vList4"/>
    <dgm:cxn modelId="{D95F94E5-8AF7-469E-B3CA-6A9FE09707A4}" type="presParOf" srcId="{E01829C2-03F7-4F0B-89FE-5C2B8C7C18B4}" destId="{E9515D66-E6E4-42BD-937E-351FD8A4E89B}" srcOrd="2" destOrd="0" presId="urn:microsoft.com/office/officeart/2005/8/layout/vList4"/>
    <dgm:cxn modelId="{1DECED80-3583-43A6-980D-CA678C4DA65A}" type="presParOf" srcId="{65FB474C-8A2D-42F5-A27E-264C151BA5FC}" destId="{53F0F2B7-1AB9-4C85-AB77-24DC83BD3091}" srcOrd="3" destOrd="0" presId="urn:microsoft.com/office/officeart/2005/8/layout/vList4"/>
    <dgm:cxn modelId="{C9220663-5C77-4480-AFB3-A3F29FA32FD4}" type="presParOf" srcId="{65FB474C-8A2D-42F5-A27E-264C151BA5FC}" destId="{F405450A-D006-41C1-8230-2B6E8982CBFE}" srcOrd="4" destOrd="0" presId="urn:microsoft.com/office/officeart/2005/8/layout/vList4"/>
    <dgm:cxn modelId="{2C737A62-50A4-45F3-9E55-8A1D057D8607}" type="presParOf" srcId="{F405450A-D006-41C1-8230-2B6E8982CBFE}" destId="{E4C8A92F-91EF-495A-9DFD-C22603000CA9}" srcOrd="0" destOrd="0" presId="urn:microsoft.com/office/officeart/2005/8/layout/vList4"/>
    <dgm:cxn modelId="{4B2A5528-A30D-4433-86FE-7BA3E297EED8}" type="presParOf" srcId="{F405450A-D006-41C1-8230-2B6E8982CBFE}" destId="{0F20AF68-657B-4E80-A28B-40FE6EE0F8ED}" srcOrd="1" destOrd="0" presId="urn:microsoft.com/office/officeart/2005/8/layout/vList4"/>
    <dgm:cxn modelId="{73481AB5-A0D3-4E86-BB88-9DA5E1870D30}" type="presParOf" srcId="{F405450A-D006-41C1-8230-2B6E8982CBFE}" destId="{B898DE22-AF5C-4981-AB87-84815B5F0967}" srcOrd="2" destOrd="0" presId="urn:microsoft.com/office/officeart/2005/8/layout/vList4"/>
    <dgm:cxn modelId="{81C4CDD5-3515-4990-804E-3C397A3692D8}" type="presParOf" srcId="{65FB474C-8A2D-42F5-A27E-264C151BA5FC}" destId="{0F947C96-BD71-42EA-84F5-0E6200F8BA9B}" srcOrd="5" destOrd="0" presId="urn:microsoft.com/office/officeart/2005/8/layout/vList4"/>
    <dgm:cxn modelId="{3B4BDF3A-BE8A-48BE-ABA4-BA97E10754BB}" type="presParOf" srcId="{65FB474C-8A2D-42F5-A27E-264C151BA5FC}" destId="{903BF617-9752-47A6-B8AB-101C5C291969}" srcOrd="6" destOrd="0" presId="urn:microsoft.com/office/officeart/2005/8/layout/vList4"/>
    <dgm:cxn modelId="{1BA751F1-1DB0-4303-90A1-055AFD58E3A5}" type="presParOf" srcId="{903BF617-9752-47A6-B8AB-101C5C291969}" destId="{AF5C934E-DF8C-46A1-AC50-F29F7B695384}" srcOrd="0" destOrd="0" presId="urn:microsoft.com/office/officeart/2005/8/layout/vList4"/>
    <dgm:cxn modelId="{C2BFF6C3-2A52-4310-8068-C705199FE5F7}" type="presParOf" srcId="{903BF617-9752-47A6-B8AB-101C5C291969}" destId="{07F88199-365F-4B11-9E36-82F0A0E72E7E}" srcOrd="1" destOrd="0" presId="urn:microsoft.com/office/officeart/2005/8/layout/vList4"/>
    <dgm:cxn modelId="{B0567AB8-BDE1-4B31-9527-D8E8A6058BF2}" type="presParOf" srcId="{903BF617-9752-47A6-B8AB-101C5C291969}" destId="{457DF362-7BA3-42AE-9E5F-F6D86EC6773E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5A0AF422-232C-4128-BF4E-C8EC93A5A654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EE6886F-44A6-40AD-AC2C-B31B65E0CB6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Provider offer cloud services by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signing SLAs</a:t>
          </a:r>
        </a:p>
      </dgm:t>
    </dgm:pt>
    <dgm:pt modelId="{DB8B29AD-ADE9-4EBC-BB0E-5792229F5C80}" type="parTrans" cxnId="{B5236926-A24D-4327-A16E-398B7CE8AB41}">
      <dgm:prSet/>
      <dgm:spPr/>
      <dgm:t>
        <a:bodyPr/>
        <a:lstStyle/>
        <a:p>
          <a:endParaRPr lang="en-US"/>
        </a:p>
      </dgm:t>
    </dgm:pt>
    <dgm:pt modelId="{62EAA83B-4616-4738-B1FD-A7F8F9F32D2B}" type="sibTrans" cxnId="{B5236926-A24D-4327-A16E-398B7CE8AB41}">
      <dgm:prSet/>
      <dgm:spPr/>
      <dgm:t>
        <a:bodyPr/>
        <a:lstStyle/>
        <a:p>
          <a:endParaRPr lang="en-US"/>
        </a:p>
      </dgm:t>
    </dgm:pt>
    <dgm:pt modelId="{EE2457F1-2AF0-4842-8154-9CFD4D3081FD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Under-provisioning of resource will lead to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broken SLAs.</a:t>
          </a:r>
        </a:p>
      </dgm:t>
    </dgm:pt>
    <dgm:pt modelId="{B7FA85C4-350B-4B04-AE4A-6FA739F30A89}" type="parTrans" cxnId="{1E4D1580-5B1C-4C27-8071-E7EDECB6BF39}">
      <dgm:prSet/>
      <dgm:spPr/>
      <dgm:t>
        <a:bodyPr/>
        <a:lstStyle/>
        <a:p>
          <a:endParaRPr lang="en-US"/>
        </a:p>
      </dgm:t>
    </dgm:pt>
    <dgm:pt modelId="{020A1E84-949A-430F-91A1-FBE4177309E2}" type="sibTrans" cxnId="{1E4D1580-5B1C-4C27-8071-E7EDECB6BF39}">
      <dgm:prSet/>
      <dgm:spPr/>
      <dgm:t>
        <a:bodyPr/>
        <a:lstStyle/>
        <a:p>
          <a:endParaRPr lang="en-US"/>
        </a:p>
      </dgm:t>
    </dgm:pt>
    <dgm:pt modelId="{CBE3C015-877D-4334-BC65-AED21CC5935A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Over-provisioning of resource will lead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under utilization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, as a result decrease revenue of the provider.</a:t>
          </a:r>
        </a:p>
      </dgm:t>
    </dgm:pt>
    <dgm:pt modelId="{1227ADAB-85B0-4C3F-A4EA-CEA4B6360155}" type="parTrans" cxnId="{FAE88FBB-4227-4622-97F6-3CD4FAD9C25D}">
      <dgm:prSet/>
      <dgm:spPr/>
      <dgm:t>
        <a:bodyPr/>
        <a:lstStyle/>
        <a:p>
          <a:endParaRPr lang="en-US"/>
        </a:p>
      </dgm:t>
    </dgm:pt>
    <dgm:pt modelId="{FC60C5A1-B239-48C4-A798-495CAAFAF297}" type="sibTrans" cxnId="{FAE88FBB-4227-4622-97F6-3CD4FAD9C25D}">
      <dgm:prSet/>
      <dgm:spPr/>
      <dgm:t>
        <a:bodyPr/>
        <a:lstStyle/>
        <a:p>
          <a:endParaRPr lang="en-US"/>
        </a:p>
      </dgm:t>
    </dgm:pt>
    <dgm:pt modelId="{4353DB29-9D6F-4578-ADCF-CF4989E6A83D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Deploying autonomous system efficiently provision resource to the user is difficult.</a:t>
          </a:r>
        </a:p>
      </dgm:t>
    </dgm:pt>
    <dgm:pt modelId="{62A4940A-AFDC-49BE-91B8-A911DA6C543F}" type="parTrans" cxnId="{8382676C-0271-4F4D-8DB0-2421CCB23060}">
      <dgm:prSet/>
      <dgm:spPr/>
      <dgm:t>
        <a:bodyPr/>
        <a:lstStyle/>
        <a:p>
          <a:endParaRPr lang="en-US"/>
        </a:p>
      </dgm:t>
    </dgm:pt>
    <dgm:pt modelId="{B8A46F32-4C03-47B5-A5A0-1D0D9A20BA5D}" type="sibTrans" cxnId="{8382676C-0271-4F4D-8DB0-2421CCB23060}">
      <dgm:prSet/>
      <dgm:spPr/>
      <dgm:t>
        <a:bodyPr/>
        <a:lstStyle/>
        <a:p>
          <a:endParaRPr lang="en-US"/>
        </a:p>
      </dgm:t>
    </dgm:pt>
    <dgm:pt modelId="{82F0380E-890B-4154-997A-EDF4C5D8F835}">
      <dgm:prSet custT="1"/>
      <dgm:spPr>
        <a:solidFill>
          <a:schemeClr val="bg1"/>
        </a:solidFill>
      </dgm:spPr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difficulty comes from </a:t>
          </a:r>
        </a:p>
      </dgm:t>
    </dgm:pt>
    <dgm:pt modelId="{AED2F87E-8CC2-4EE9-A2E3-537F2D5082C4}" type="parTrans" cxnId="{242FA2D9-0AF7-49B1-913A-E9F6834FC8C3}">
      <dgm:prSet/>
      <dgm:spPr/>
      <dgm:t>
        <a:bodyPr/>
        <a:lstStyle/>
        <a:p>
          <a:endParaRPr lang="en-US"/>
        </a:p>
      </dgm:t>
    </dgm:pt>
    <dgm:pt modelId="{86AEF07F-6525-40CD-8C43-9C1CADD5AB88}" type="sibTrans" cxnId="{242FA2D9-0AF7-49B1-913A-E9F6834FC8C3}">
      <dgm:prSet/>
      <dgm:spPr/>
      <dgm:t>
        <a:bodyPr/>
        <a:lstStyle/>
        <a:p>
          <a:endParaRPr lang="en-US"/>
        </a:p>
      </dgm:t>
    </dgm:pt>
    <dgm:pt modelId="{96BF941C-D937-46C8-8D5B-0552A651D4DC}">
      <dgm:prSet custT="1"/>
      <dgm:spPr>
        <a:solidFill>
          <a:schemeClr val="bg1"/>
        </a:solidFill>
      </dgm:spPr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Unpredictability of consumer demand</a:t>
          </a:r>
        </a:p>
      </dgm:t>
    </dgm:pt>
    <dgm:pt modelId="{A14F8607-FC60-48E2-AF7F-86B88B2FF5BA}" type="parTrans" cxnId="{6047030F-3B9C-40AB-B6FB-944C88A387BB}">
      <dgm:prSet/>
      <dgm:spPr/>
      <dgm:t>
        <a:bodyPr/>
        <a:lstStyle/>
        <a:p>
          <a:endParaRPr lang="en-US"/>
        </a:p>
      </dgm:t>
    </dgm:pt>
    <dgm:pt modelId="{B499DEAD-D80D-4129-AD04-3CEA0F3CC00F}" type="sibTrans" cxnId="{6047030F-3B9C-40AB-B6FB-944C88A387BB}">
      <dgm:prSet/>
      <dgm:spPr/>
      <dgm:t>
        <a:bodyPr/>
        <a:lstStyle/>
        <a:p>
          <a:endParaRPr lang="en-US"/>
        </a:p>
      </dgm:t>
    </dgm:pt>
    <dgm:pt modelId="{7746E6EF-5B3D-4891-8523-5C0C0036DF1F}">
      <dgm:prSet custT="1"/>
      <dgm:spPr>
        <a:solidFill>
          <a:schemeClr val="bg1"/>
        </a:solidFill>
      </dgm:spPr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SW and HW failures</a:t>
          </a:r>
        </a:p>
      </dgm:t>
    </dgm:pt>
    <dgm:pt modelId="{F02358CD-1C7F-4A66-84F5-94865377AA91}" type="parTrans" cxnId="{F485E20F-41F5-4FB7-9FE3-D143C42734FF}">
      <dgm:prSet/>
      <dgm:spPr/>
      <dgm:t>
        <a:bodyPr/>
        <a:lstStyle/>
        <a:p>
          <a:endParaRPr lang="en-US"/>
        </a:p>
      </dgm:t>
    </dgm:pt>
    <dgm:pt modelId="{681B74B9-8E41-4D0D-BE34-092EE6AAEE69}" type="sibTrans" cxnId="{F485E20F-41F5-4FB7-9FE3-D143C42734FF}">
      <dgm:prSet/>
      <dgm:spPr/>
      <dgm:t>
        <a:bodyPr/>
        <a:lstStyle/>
        <a:p>
          <a:endParaRPr lang="en-US"/>
        </a:p>
      </dgm:t>
    </dgm:pt>
    <dgm:pt modelId="{F1DE27C9-CD67-4FE3-917A-DFC2118BC3A6}">
      <dgm:prSet custT="1"/>
      <dgm:spPr>
        <a:solidFill>
          <a:schemeClr val="bg1"/>
        </a:solidFill>
      </dgm:spPr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Heterogeneity of services</a:t>
          </a:r>
        </a:p>
      </dgm:t>
    </dgm:pt>
    <dgm:pt modelId="{CCC1534D-5417-4BCE-8171-E0976C12A9B5}" type="parTrans" cxnId="{17051DEA-F5DD-494F-AAEE-175A9AF1D4EC}">
      <dgm:prSet/>
      <dgm:spPr/>
      <dgm:t>
        <a:bodyPr/>
        <a:lstStyle/>
        <a:p>
          <a:endParaRPr lang="en-US"/>
        </a:p>
      </dgm:t>
    </dgm:pt>
    <dgm:pt modelId="{F8533A79-ADBC-43BD-A24E-C333ADBA7E2B}" type="sibTrans" cxnId="{17051DEA-F5DD-494F-AAEE-175A9AF1D4EC}">
      <dgm:prSet/>
      <dgm:spPr/>
      <dgm:t>
        <a:bodyPr/>
        <a:lstStyle/>
        <a:p>
          <a:endParaRPr lang="en-US"/>
        </a:p>
      </dgm:t>
    </dgm:pt>
    <dgm:pt modelId="{26D2BF03-FB2F-48A7-9966-12571A8DA308}">
      <dgm:prSet custT="1"/>
      <dgm:spPr>
        <a:solidFill>
          <a:schemeClr val="bg1"/>
        </a:solidFill>
      </dgm:spPr>
      <dgm:t>
        <a:bodyPr/>
        <a:lstStyle/>
        <a:p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Power management </a:t>
          </a:r>
        </a:p>
      </dgm:t>
    </dgm:pt>
    <dgm:pt modelId="{87393F91-2935-4897-9267-B8D614990351}" type="parTrans" cxnId="{7A5B1965-B5E6-465F-B04A-BB7BFF3F641B}">
      <dgm:prSet/>
      <dgm:spPr/>
      <dgm:t>
        <a:bodyPr/>
        <a:lstStyle/>
        <a:p>
          <a:endParaRPr lang="en-US"/>
        </a:p>
      </dgm:t>
    </dgm:pt>
    <dgm:pt modelId="{A938317D-E9B4-4AF9-932A-2662BDEB37F1}" type="sibTrans" cxnId="{7A5B1965-B5E6-465F-B04A-BB7BFF3F641B}">
      <dgm:prSet/>
      <dgm:spPr/>
      <dgm:t>
        <a:bodyPr/>
        <a:lstStyle/>
        <a:p>
          <a:endParaRPr lang="en-US"/>
        </a:p>
      </dgm:t>
    </dgm:pt>
    <dgm:pt modelId="{58FB57A3-77B4-402C-B8B1-1C50D62CDC66}">
      <dgm:prSet custT="1"/>
      <dgm:spPr>
        <a:solidFill>
          <a:schemeClr val="bg1"/>
        </a:solidFill>
      </dgm:spPr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Conflicts signed SLAs b/n consumers and providers</a:t>
          </a:r>
        </a:p>
      </dgm:t>
    </dgm:pt>
    <dgm:pt modelId="{8ABCFF5D-64A1-4041-A479-2C9AFEBBD5F7}" type="parTrans" cxnId="{9C8CADF7-F362-4FC3-84EA-79FE2AD0AF78}">
      <dgm:prSet/>
      <dgm:spPr/>
      <dgm:t>
        <a:bodyPr/>
        <a:lstStyle/>
        <a:p>
          <a:endParaRPr lang="en-US"/>
        </a:p>
      </dgm:t>
    </dgm:pt>
    <dgm:pt modelId="{A5474968-91F4-4818-ABAE-0B2182C88B32}" type="sibTrans" cxnId="{9C8CADF7-F362-4FC3-84EA-79FE2AD0AF78}">
      <dgm:prSet/>
      <dgm:spPr/>
      <dgm:t>
        <a:bodyPr/>
        <a:lstStyle/>
        <a:p>
          <a:endParaRPr lang="en-US"/>
        </a:p>
      </dgm:t>
    </dgm:pt>
    <dgm:pt modelId="{93220C0F-B2D8-45C6-AD64-1272DFF045AD}" type="pres">
      <dgm:prSet presAssocID="{5A0AF422-232C-4128-BF4E-C8EC93A5A654}" presName="linear" presStyleCnt="0">
        <dgm:presLayoutVars>
          <dgm:dir/>
          <dgm:resizeHandles val="exact"/>
        </dgm:presLayoutVars>
      </dgm:prSet>
      <dgm:spPr/>
    </dgm:pt>
    <dgm:pt modelId="{53890A22-6301-400B-A841-89D6C4ABCC50}" type="pres">
      <dgm:prSet presAssocID="{AEE6886F-44A6-40AD-AC2C-B31B65E0CB69}" presName="comp" presStyleCnt="0"/>
      <dgm:spPr/>
    </dgm:pt>
    <dgm:pt modelId="{280088AA-A2E8-4244-962A-662A40E68BB6}" type="pres">
      <dgm:prSet presAssocID="{AEE6886F-44A6-40AD-AC2C-B31B65E0CB69}" presName="box" presStyleLbl="node1" presStyleIdx="0" presStyleCnt="5" custScaleY="100037"/>
      <dgm:spPr/>
    </dgm:pt>
    <dgm:pt modelId="{A184E97F-6E7D-4D6B-9AB7-F0187E31BF35}" type="pres">
      <dgm:prSet presAssocID="{AEE6886F-44A6-40AD-AC2C-B31B65E0CB69}" presName="img" presStyleLbl="fgImgPlace1" presStyleIdx="0" presStyleCnt="5" custScaleX="33830" custScaleY="59583" custLinFactNeighborY="-510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42E22279-0C36-401D-8926-2091F86B2305}" type="pres">
      <dgm:prSet presAssocID="{AEE6886F-44A6-40AD-AC2C-B31B65E0CB69}" presName="text" presStyleLbl="node1" presStyleIdx="0" presStyleCnt="5">
        <dgm:presLayoutVars>
          <dgm:bulletEnabled val="1"/>
        </dgm:presLayoutVars>
      </dgm:prSet>
      <dgm:spPr/>
    </dgm:pt>
    <dgm:pt modelId="{C30BFE26-03F5-48D1-81FF-8A283ED4EB93}" type="pres">
      <dgm:prSet presAssocID="{62EAA83B-4616-4738-B1FD-A7F8F9F32D2B}" presName="spacer" presStyleCnt="0"/>
      <dgm:spPr/>
    </dgm:pt>
    <dgm:pt modelId="{5C4B4B9E-A553-4EB5-B758-742B65A2D1FB}" type="pres">
      <dgm:prSet presAssocID="{EE2457F1-2AF0-4842-8154-9CFD4D3081FD}" presName="comp" presStyleCnt="0"/>
      <dgm:spPr/>
    </dgm:pt>
    <dgm:pt modelId="{EF7AD581-3C73-4593-BEF0-EEFFF2278890}" type="pres">
      <dgm:prSet presAssocID="{EE2457F1-2AF0-4842-8154-9CFD4D3081FD}" presName="box" presStyleLbl="node1" presStyleIdx="1" presStyleCnt="5" custScaleY="118522" custLinFactNeighborY="-11464"/>
      <dgm:spPr/>
    </dgm:pt>
    <dgm:pt modelId="{087E8846-56F4-45C5-9E07-7CC6CB0DD995}" type="pres">
      <dgm:prSet presAssocID="{EE2457F1-2AF0-4842-8154-9CFD4D3081FD}" presName="img" presStyleLbl="fgImgPlace1" presStyleIdx="1" presStyleCnt="5" custScaleX="48346" custScaleY="66069" custLinFactNeighborY="-191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5DD952DE-28FE-42ED-9113-4D82F5AEE374}" type="pres">
      <dgm:prSet presAssocID="{EE2457F1-2AF0-4842-8154-9CFD4D3081FD}" presName="text" presStyleLbl="node1" presStyleIdx="1" presStyleCnt="5">
        <dgm:presLayoutVars>
          <dgm:bulletEnabled val="1"/>
        </dgm:presLayoutVars>
      </dgm:prSet>
      <dgm:spPr/>
    </dgm:pt>
    <dgm:pt modelId="{FD17613E-F901-49FC-B93B-6B76E57CA421}" type="pres">
      <dgm:prSet presAssocID="{020A1E84-949A-430F-91A1-FBE4177309E2}" presName="spacer" presStyleCnt="0"/>
      <dgm:spPr/>
    </dgm:pt>
    <dgm:pt modelId="{64A0AE9B-511D-4C8A-A019-77D738E04CDC}" type="pres">
      <dgm:prSet presAssocID="{CBE3C015-877D-4334-BC65-AED21CC5935A}" presName="comp" presStyleCnt="0"/>
      <dgm:spPr/>
    </dgm:pt>
    <dgm:pt modelId="{B3E6E474-7C65-456B-8E33-244F19617672}" type="pres">
      <dgm:prSet presAssocID="{CBE3C015-877D-4334-BC65-AED21CC5935A}" presName="box" presStyleLbl="node1" presStyleIdx="2" presStyleCnt="5" custScaleY="113357" custLinFactNeighborY="-9033"/>
      <dgm:spPr/>
    </dgm:pt>
    <dgm:pt modelId="{8BE6CD34-C51B-4AF5-84C1-5440F9F5A3E8}" type="pres">
      <dgm:prSet presAssocID="{CBE3C015-877D-4334-BC65-AED21CC5935A}" presName="img" presStyleLbl="fgImgPlace1" presStyleIdx="2" presStyleCnt="5" custScaleX="41895" custScaleY="60745" custLinFactNeighborY="-240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5AFCC60B-7286-4B5F-B278-64E488FCA18C}" type="pres">
      <dgm:prSet presAssocID="{CBE3C015-877D-4334-BC65-AED21CC5935A}" presName="text" presStyleLbl="node1" presStyleIdx="2" presStyleCnt="5">
        <dgm:presLayoutVars>
          <dgm:bulletEnabled val="1"/>
        </dgm:presLayoutVars>
      </dgm:prSet>
      <dgm:spPr/>
    </dgm:pt>
    <dgm:pt modelId="{D31CD138-42CA-4CA0-8275-B7D73CF5A189}" type="pres">
      <dgm:prSet presAssocID="{FC60C5A1-B239-48C4-A798-495CAAFAF297}" presName="spacer" presStyleCnt="0"/>
      <dgm:spPr/>
    </dgm:pt>
    <dgm:pt modelId="{880688A8-F411-4586-A4AA-709B4AB53D26}" type="pres">
      <dgm:prSet presAssocID="{4353DB29-9D6F-4578-ADCF-CF4989E6A83D}" presName="comp" presStyleCnt="0"/>
      <dgm:spPr/>
    </dgm:pt>
    <dgm:pt modelId="{25B1722F-BC54-4379-B10F-0DFB7DC21F48}" type="pres">
      <dgm:prSet presAssocID="{4353DB29-9D6F-4578-ADCF-CF4989E6A83D}" presName="box" presStyleLbl="node1" presStyleIdx="3" presStyleCnt="5" custLinFactNeighborY="-8560"/>
      <dgm:spPr/>
    </dgm:pt>
    <dgm:pt modelId="{C13B435A-71C6-4015-87E1-B701DA8A9208}" type="pres">
      <dgm:prSet presAssocID="{4353DB29-9D6F-4578-ADCF-CF4989E6A83D}" presName="img" presStyleLbl="fgImgPlace1" presStyleIdx="3" presStyleCnt="5" custScaleX="53184" custScaleY="74079" custLinFactNeighborX="-806" custLinFactNeighborY="-1945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  <dgm:pt modelId="{7681A7B5-FBCB-4B98-869C-93B7F7908A4A}" type="pres">
      <dgm:prSet presAssocID="{4353DB29-9D6F-4578-ADCF-CF4989E6A83D}" presName="text" presStyleLbl="node1" presStyleIdx="3" presStyleCnt="5">
        <dgm:presLayoutVars>
          <dgm:bulletEnabled val="1"/>
        </dgm:presLayoutVars>
      </dgm:prSet>
      <dgm:spPr/>
    </dgm:pt>
    <dgm:pt modelId="{594732BF-F119-485D-9F0F-83EC303A457F}" type="pres">
      <dgm:prSet presAssocID="{B8A46F32-4C03-47B5-A5A0-1D0D9A20BA5D}" presName="spacer" presStyleCnt="0"/>
      <dgm:spPr/>
    </dgm:pt>
    <dgm:pt modelId="{C2773485-47CC-40B5-B7EB-BF28ED097327}" type="pres">
      <dgm:prSet presAssocID="{82F0380E-890B-4154-997A-EDF4C5D8F835}" presName="comp" presStyleCnt="0"/>
      <dgm:spPr/>
    </dgm:pt>
    <dgm:pt modelId="{BF8B59AA-D51F-4D52-849C-7E3B61261A8B}" type="pres">
      <dgm:prSet presAssocID="{82F0380E-890B-4154-997A-EDF4C5D8F835}" presName="box" presStyleLbl="node1" presStyleIdx="4" presStyleCnt="5" custScaleY="317753" custLinFactNeighborY="-14250"/>
      <dgm:spPr/>
    </dgm:pt>
    <dgm:pt modelId="{4BF697B8-EDFB-4D2E-AC55-72E3FED0E046}" type="pres">
      <dgm:prSet presAssocID="{82F0380E-890B-4154-997A-EDF4C5D8F835}" presName="img" presStyleLbl="fgImgPlace1" presStyleIdx="4" presStyleCnt="5" custScaleX="76668" custScaleY="175383" custLinFactNeighborX="2419" custLinFactNeighborY="-2286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4216AAFD-A77F-44C8-A7EB-CA3375D1B23E}" type="pres">
      <dgm:prSet presAssocID="{82F0380E-890B-4154-997A-EDF4C5D8F835}" presName="text" presStyleLbl="node1" presStyleIdx="4" presStyleCnt="5">
        <dgm:presLayoutVars>
          <dgm:bulletEnabled val="1"/>
        </dgm:presLayoutVars>
      </dgm:prSet>
      <dgm:spPr/>
    </dgm:pt>
  </dgm:ptLst>
  <dgm:cxnLst>
    <dgm:cxn modelId="{6047030F-3B9C-40AB-B6FB-944C88A387BB}" srcId="{82F0380E-890B-4154-997A-EDF4C5D8F835}" destId="{96BF941C-D937-46C8-8D5B-0552A651D4DC}" srcOrd="0" destOrd="0" parTransId="{A14F8607-FC60-48E2-AF7F-86B88B2FF5BA}" sibTransId="{B499DEAD-D80D-4129-AD04-3CEA0F3CC00F}"/>
    <dgm:cxn modelId="{F485E20F-41F5-4FB7-9FE3-D143C42734FF}" srcId="{82F0380E-890B-4154-997A-EDF4C5D8F835}" destId="{7746E6EF-5B3D-4891-8523-5C0C0036DF1F}" srcOrd="1" destOrd="0" parTransId="{F02358CD-1C7F-4A66-84F5-94865377AA91}" sibTransId="{681B74B9-8E41-4D0D-BE34-092EE6AAEE69}"/>
    <dgm:cxn modelId="{6FA7E411-D5F9-4440-820B-ADE8A6F97B6F}" type="presOf" srcId="{26D2BF03-FB2F-48A7-9966-12571A8DA308}" destId="{BF8B59AA-D51F-4D52-849C-7E3B61261A8B}" srcOrd="0" destOrd="4" presId="urn:microsoft.com/office/officeart/2005/8/layout/vList4"/>
    <dgm:cxn modelId="{FD57341A-1C9C-4D00-8299-137533E43F96}" type="presOf" srcId="{58FB57A3-77B4-402C-B8B1-1C50D62CDC66}" destId="{BF8B59AA-D51F-4D52-849C-7E3B61261A8B}" srcOrd="0" destOrd="5" presId="urn:microsoft.com/office/officeart/2005/8/layout/vList4"/>
    <dgm:cxn modelId="{1E8D7320-8AE9-4970-820D-77CED39C8E73}" type="presOf" srcId="{7746E6EF-5B3D-4891-8523-5C0C0036DF1F}" destId="{BF8B59AA-D51F-4D52-849C-7E3B61261A8B}" srcOrd="0" destOrd="2" presId="urn:microsoft.com/office/officeart/2005/8/layout/vList4"/>
    <dgm:cxn modelId="{A8022325-294F-4231-8BA6-F83A3DB4D4E3}" type="presOf" srcId="{4353DB29-9D6F-4578-ADCF-CF4989E6A83D}" destId="{25B1722F-BC54-4379-B10F-0DFB7DC21F48}" srcOrd="0" destOrd="0" presId="urn:microsoft.com/office/officeart/2005/8/layout/vList4"/>
    <dgm:cxn modelId="{B5236926-A24D-4327-A16E-398B7CE8AB41}" srcId="{5A0AF422-232C-4128-BF4E-C8EC93A5A654}" destId="{AEE6886F-44A6-40AD-AC2C-B31B65E0CB69}" srcOrd="0" destOrd="0" parTransId="{DB8B29AD-ADE9-4EBC-BB0E-5792229F5C80}" sibTransId="{62EAA83B-4616-4738-B1FD-A7F8F9F32D2B}"/>
    <dgm:cxn modelId="{7BA9A02E-0122-4296-9D27-1D08B3E7FEBA}" type="presOf" srcId="{F1DE27C9-CD67-4FE3-917A-DFC2118BC3A6}" destId="{4216AAFD-A77F-44C8-A7EB-CA3375D1B23E}" srcOrd="1" destOrd="3" presId="urn:microsoft.com/office/officeart/2005/8/layout/vList4"/>
    <dgm:cxn modelId="{5481AD32-B663-4411-820B-B8BDD2415FF6}" type="presOf" srcId="{5A0AF422-232C-4128-BF4E-C8EC93A5A654}" destId="{93220C0F-B2D8-45C6-AD64-1272DFF045AD}" srcOrd="0" destOrd="0" presId="urn:microsoft.com/office/officeart/2005/8/layout/vList4"/>
    <dgm:cxn modelId="{EF4F213B-4ADA-4ACB-B852-C9D39D953405}" type="presOf" srcId="{4353DB29-9D6F-4578-ADCF-CF4989E6A83D}" destId="{7681A7B5-FBCB-4B98-869C-93B7F7908A4A}" srcOrd="1" destOrd="0" presId="urn:microsoft.com/office/officeart/2005/8/layout/vList4"/>
    <dgm:cxn modelId="{742E5262-34D0-41F5-9F5C-0B4855F389A3}" type="presOf" srcId="{EE2457F1-2AF0-4842-8154-9CFD4D3081FD}" destId="{5DD952DE-28FE-42ED-9113-4D82F5AEE374}" srcOrd="1" destOrd="0" presId="urn:microsoft.com/office/officeart/2005/8/layout/vList4"/>
    <dgm:cxn modelId="{FB057243-1866-4C01-B4E1-98222CA7428E}" type="presOf" srcId="{7746E6EF-5B3D-4891-8523-5C0C0036DF1F}" destId="{4216AAFD-A77F-44C8-A7EB-CA3375D1B23E}" srcOrd="1" destOrd="2" presId="urn:microsoft.com/office/officeart/2005/8/layout/vList4"/>
    <dgm:cxn modelId="{F93E0645-5505-46AF-AFF8-56AB469EFF02}" type="presOf" srcId="{AEE6886F-44A6-40AD-AC2C-B31B65E0CB69}" destId="{280088AA-A2E8-4244-962A-662A40E68BB6}" srcOrd="0" destOrd="0" presId="urn:microsoft.com/office/officeart/2005/8/layout/vList4"/>
    <dgm:cxn modelId="{7A5B1965-B5E6-465F-B04A-BB7BFF3F641B}" srcId="{82F0380E-890B-4154-997A-EDF4C5D8F835}" destId="{26D2BF03-FB2F-48A7-9966-12571A8DA308}" srcOrd="3" destOrd="0" parTransId="{87393F91-2935-4897-9267-B8D614990351}" sibTransId="{A938317D-E9B4-4AF9-932A-2662BDEB37F1}"/>
    <dgm:cxn modelId="{A609F548-9AA0-4DFB-A65C-7198C2C629D5}" type="presOf" srcId="{96BF941C-D937-46C8-8D5B-0552A651D4DC}" destId="{BF8B59AA-D51F-4D52-849C-7E3B61261A8B}" srcOrd="0" destOrd="1" presId="urn:microsoft.com/office/officeart/2005/8/layout/vList4"/>
    <dgm:cxn modelId="{8B152E49-3414-4513-A7CC-547976D79DB8}" type="presOf" srcId="{82F0380E-890B-4154-997A-EDF4C5D8F835}" destId="{BF8B59AA-D51F-4D52-849C-7E3B61261A8B}" srcOrd="0" destOrd="0" presId="urn:microsoft.com/office/officeart/2005/8/layout/vList4"/>
    <dgm:cxn modelId="{8382676C-0271-4F4D-8DB0-2421CCB23060}" srcId="{5A0AF422-232C-4128-BF4E-C8EC93A5A654}" destId="{4353DB29-9D6F-4578-ADCF-CF4989E6A83D}" srcOrd="3" destOrd="0" parTransId="{62A4940A-AFDC-49BE-91B8-A911DA6C543F}" sibTransId="{B8A46F32-4C03-47B5-A5A0-1D0D9A20BA5D}"/>
    <dgm:cxn modelId="{A2F6BC4C-D80E-42FC-8A28-218A4F82C47A}" type="presOf" srcId="{AEE6886F-44A6-40AD-AC2C-B31B65E0CB69}" destId="{42E22279-0C36-401D-8926-2091F86B2305}" srcOrd="1" destOrd="0" presId="urn:microsoft.com/office/officeart/2005/8/layout/vList4"/>
    <dgm:cxn modelId="{FB2A536E-578A-4D0E-8483-9136F3AED49A}" type="presOf" srcId="{F1DE27C9-CD67-4FE3-917A-DFC2118BC3A6}" destId="{BF8B59AA-D51F-4D52-849C-7E3B61261A8B}" srcOrd="0" destOrd="3" presId="urn:microsoft.com/office/officeart/2005/8/layout/vList4"/>
    <dgm:cxn modelId="{1E4D1580-5B1C-4C27-8071-E7EDECB6BF39}" srcId="{5A0AF422-232C-4128-BF4E-C8EC93A5A654}" destId="{EE2457F1-2AF0-4842-8154-9CFD4D3081FD}" srcOrd="1" destOrd="0" parTransId="{B7FA85C4-350B-4B04-AE4A-6FA739F30A89}" sibTransId="{020A1E84-949A-430F-91A1-FBE4177309E2}"/>
    <dgm:cxn modelId="{EBF1738B-40FF-4FA5-9A99-A0C24BA14EC8}" type="presOf" srcId="{CBE3C015-877D-4334-BC65-AED21CC5935A}" destId="{B3E6E474-7C65-456B-8E33-244F19617672}" srcOrd="0" destOrd="0" presId="urn:microsoft.com/office/officeart/2005/8/layout/vList4"/>
    <dgm:cxn modelId="{C7A83B90-78AF-4120-8332-F817343E0738}" type="presOf" srcId="{EE2457F1-2AF0-4842-8154-9CFD4D3081FD}" destId="{EF7AD581-3C73-4593-BEF0-EEFFF2278890}" srcOrd="0" destOrd="0" presId="urn:microsoft.com/office/officeart/2005/8/layout/vList4"/>
    <dgm:cxn modelId="{29871196-58BB-486F-B528-DC85967C9DC6}" type="presOf" srcId="{96BF941C-D937-46C8-8D5B-0552A651D4DC}" destId="{4216AAFD-A77F-44C8-A7EB-CA3375D1B23E}" srcOrd="1" destOrd="1" presId="urn:microsoft.com/office/officeart/2005/8/layout/vList4"/>
    <dgm:cxn modelId="{B1DA9E98-D97A-4E34-97A2-C6E8AACFD581}" type="presOf" srcId="{CBE3C015-877D-4334-BC65-AED21CC5935A}" destId="{5AFCC60B-7286-4B5F-B278-64E488FCA18C}" srcOrd="1" destOrd="0" presId="urn:microsoft.com/office/officeart/2005/8/layout/vList4"/>
    <dgm:cxn modelId="{2927C8A1-5EC5-40EC-B8E8-18EDAB77EDDE}" type="presOf" srcId="{58FB57A3-77B4-402C-B8B1-1C50D62CDC66}" destId="{4216AAFD-A77F-44C8-A7EB-CA3375D1B23E}" srcOrd="1" destOrd="5" presId="urn:microsoft.com/office/officeart/2005/8/layout/vList4"/>
    <dgm:cxn modelId="{7DEB17A2-4F56-4074-95CA-B8644A50F193}" type="presOf" srcId="{82F0380E-890B-4154-997A-EDF4C5D8F835}" destId="{4216AAFD-A77F-44C8-A7EB-CA3375D1B23E}" srcOrd="1" destOrd="0" presId="urn:microsoft.com/office/officeart/2005/8/layout/vList4"/>
    <dgm:cxn modelId="{FAE88FBB-4227-4622-97F6-3CD4FAD9C25D}" srcId="{5A0AF422-232C-4128-BF4E-C8EC93A5A654}" destId="{CBE3C015-877D-4334-BC65-AED21CC5935A}" srcOrd="2" destOrd="0" parTransId="{1227ADAB-85B0-4C3F-A4EA-CEA4B6360155}" sibTransId="{FC60C5A1-B239-48C4-A798-495CAAFAF297}"/>
    <dgm:cxn modelId="{242FA2D9-0AF7-49B1-913A-E9F6834FC8C3}" srcId="{5A0AF422-232C-4128-BF4E-C8EC93A5A654}" destId="{82F0380E-890B-4154-997A-EDF4C5D8F835}" srcOrd="4" destOrd="0" parTransId="{AED2F87E-8CC2-4EE9-A2E3-537F2D5082C4}" sibTransId="{86AEF07F-6525-40CD-8C43-9C1CADD5AB88}"/>
    <dgm:cxn modelId="{17051DEA-F5DD-494F-AAEE-175A9AF1D4EC}" srcId="{82F0380E-890B-4154-997A-EDF4C5D8F835}" destId="{F1DE27C9-CD67-4FE3-917A-DFC2118BC3A6}" srcOrd="2" destOrd="0" parTransId="{CCC1534D-5417-4BCE-8171-E0976C12A9B5}" sibTransId="{F8533A79-ADBC-43BD-A24E-C333ADBA7E2B}"/>
    <dgm:cxn modelId="{B4179BED-80B0-41A1-AEDF-DCEBB4031F64}" type="presOf" srcId="{26D2BF03-FB2F-48A7-9966-12571A8DA308}" destId="{4216AAFD-A77F-44C8-A7EB-CA3375D1B23E}" srcOrd="1" destOrd="4" presId="urn:microsoft.com/office/officeart/2005/8/layout/vList4"/>
    <dgm:cxn modelId="{9C8CADF7-F362-4FC3-84EA-79FE2AD0AF78}" srcId="{82F0380E-890B-4154-997A-EDF4C5D8F835}" destId="{58FB57A3-77B4-402C-B8B1-1C50D62CDC66}" srcOrd="4" destOrd="0" parTransId="{8ABCFF5D-64A1-4041-A479-2C9AFEBBD5F7}" sibTransId="{A5474968-91F4-4818-ABAE-0B2182C88B32}"/>
    <dgm:cxn modelId="{3C4B71E7-53BF-4461-8037-4974D4528A48}" type="presParOf" srcId="{93220C0F-B2D8-45C6-AD64-1272DFF045AD}" destId="{53890A22-6301-400B-A841-89D6C4ABCC50}" srcOrd="0" destOrd="0" presId="urn:microsoft.com/office/officeart/2005/8/layout/vList4"/>
    <dgm:cxn modelId="{3F6E5166-4C33-4495-9C35-408B558DC523}" type="presParOf" srcId="{53890A22-6301-400B-A841-89D6C4ABCC50}" destId="{280088AA-A2E8-4244-962A-662A40E68BB6}" srcOrd="0" destOrd="0" presId="urn:microsoft.com/office/officeart/2005/8/layout/vList4"/>
    <dgm:cxn modelId="{1F3F6068-403E-4478-9FBE-F0C3F6F33EE3}" type="presParOf" srcId="{53890A22-6301-400B-A841-89D6C4ABCC50}" destId="{A184E97F-6E7D-4D6B-9AB7-F0187E31BF35}" srcOrd="1" destOrd="0" presId="urn:microsoft.com/office/officeart/2005/8/layout/vList4"/>
    <dgm:cxn modelId="{0B9B7C26-A17A-4DDD-92D6-154005864ED4}" type="presParOf" srcId="{53890A22-6301-400B-A841-89D6C4ABCC50}" destId="{42E22279-0C36-401D-8926-2091F86B2305}" srcOrd="2" destOrd="0" presId="urn:microsoft.com/office/officeart/2005/8/layout/vList4"/>
    <dgm:cxn modelId="{0E27256A-3250-4BD6-8633-B4D347F2539E}" type="presParOf" srcId="{93220C0F-B2D8-45C6-AD64-1272DFF045AD}" destId="{C30BFE26-03F5-48D1-81FF-8A283ED4EB93}" srcOrd="1" destOrd="0" presId="urn:microsoft.com/office/officeart/2005/8/layout/vList4"/>
    <dgm:cxn modelId="{9E2916A0-D2F7-41B7-B662-94E75DB2088A}" type="presParOf" srcId="{93220C0F-B2D8-45C6-AD64-1272DFF045AD}" destId="{5C4B4B9E-A553-4EB5-B758-742B65A2D1FB}" srcOrd="2" destOrd="0" presId="urn:microsoft.com/office/officeart/2005/8/layout/vList4"/>
    <dgm:cxn modelId="{A01F3A01-0F40-498E-834A-7B7D9283D66C}" type="presParOf" srcId="{5C4B4B9E-A553-4EB5-B758-742B65A2D1FB}" destId="{EF7AD581-3C73-4593-BEF0-EEFFF2278890}" srcOrd="0" destOrd="0" presId="urn:microsoft.com/office/officeart/2005/8/layout/vList4"/>
    <dgm:cxn modelId="{54833636-385E-45EE-86DF-097D3DA35A75}" type="presParOf" srcId="{5C4B4B9E-A553-4EB5-B758-742B65A2D1FB}" destId="{087E8846-56F4-45C5-9E07-7CC6CB0DD995}" srcOrd="1" destOrd="0" presId="urn:microsoft.com/office/officeart/2005/8/layout/vList4"/>
    <dgm:cxn modelId="{62E5F892-941B-4365-B68C-DF9CC4C3CADC}" type="presParOf" srcId="{5C4B4B9E-A553-4EB5-B758-742B65A2D1FB}" destId="{5DD952DE-28FE-42ED-9113-4D82F5AEE374}" srcOrd="2" destOrd="0" presId="urn:microsoft.com/office/officeart/2005/8/layout/vList4"/>
    <dgm:cxn modelId="{C30E61B0-252E-4AA9-9CB1-2C384326DD8A}" type="presParOf" srcId="{93220C0F-B2D8-45C6-AD64-1272DFF045AD}" destId="{FD17613E-F901-49FC-B93B-6B76E57CA421}" srcOrd="3" destOrd="0" presId="urn:microsoft.com/office/officeart/2005/8/layout/vList4"/>
    <dgm:cxn modelId="{B5D68961-DEDF-45AD-892A-5F83C8A54169}" type="presParOf" srcId="{93220C0F-B2D8-45C6-AD64-1272DFF045AD}" destId="{64A0AE9B-511D-4C8A-A019-77D738E04CDC}" srcOrd="4" destOrd="0" presId="urn:microsoft.com/office/officeart/2005/8/layout/vList4"/>
    <dgm:cxn modelId="{9FF8105A-F679-431D-BA0D-C1CD53534F40}" type="presParOf" srcId="{64A0AE9B-511D-4C8A-A019-77D738E04CDC}" destId="{B3E6E474-7C65-456B-8E33-244F19617672}" srcOrd="0" destOrd="0" presId="urn:microsoft.com/office/officeart/2005/8/layout/vList4"/>
    <dgm:cxn modelId="{F300AF6E-D542-424A-BF58-620BCB84DE85}" type="presParOf" srcId="{64A0AE9B-511D-4C8A-A019-77D738E04CDC}" destId="{8BE6CD34-C51B-4AF5-84C1-5440F9F5A3E8}" srcOrd="1" destOrd="0" presId="urn:microsoft.com/office/officeart/2005/8/layout/vList4"/>
    <dgm:cxn modelId="{72563D77-AA28-420D-9A00-784255A8300C}" type="presParOf" srcId="{64A0AE9B-511D-4C8A-A019-77D738E04CDC}" destId="{5AFCC60B-7286-4B5F-B278-64E488FCA18C}" srcOrd="2" destOrd="0" presId="urn:microsoft.com/office/officeart/2005/8/layout/vList4"/>
    <dgm:cxn modelId="{8BDFF6F0-B684-4969-958D-62C3C97A3C39}" type="presParOf" srcId="{93220C0F-B2D8-45C6-AD64-1272DFF045AD}" destId="{D31CD138-42CA-4CA0-8275-B7D73CF5A189}" srcOrd="5" destOrd="0" presId="urn:microsoft.com/office/officeart/2005/8/layout/vList4"/>
    <dgm:cxn modelId="{96B3E5F7-1B14-4F2A-931F-C0FB4A10E661}" type="presParOf" srcId="{93220C0F-B2D8-45C6-AD64-1272DFF045AD}" destId="{880688A8-F411-4586-A4AA-709B4AB53D26}" srcOrd="6" destOrd="0" presId="urn:microsoft.com/office/officeart/2005/8/layout/vList4"/>
    <dgm:cxn modelId="{A97DE67F-3A78-4FEE-B283-35207DF4D67E}" type="presParOf" srcId="{880688A8-F411-4586-A4AA-709B4AB53D26}" destId="{25B1722F-BC54-4379-B10F-0DFB7DC21F48}" srcOrd="0" destOrd="0" presId="urn:microsoft.com/office/officeart/2005/8/layout/vList4"/>
    <dgm:cxn modelId="{EC4CEF30-7884-4B22-B53C-5573EE59340F}" type="presParOf" srcId="{880688A8-F411-4586-A4AA-709B4AB53D26}" destId="{C13B435A-71C6-4015-87E1-B701DA8A9208}" srcOrd="1" destOrd="0" presId="urn:microsoft.com/office/officeart/2005/8/layout/vList4"/>
    <dgm:cxn modelId="{C2D5351A-42E1-4B94-8E70-9A9FF4E06146}" type="presParOf" srcId="{880688A8-F411-4586-A4AA-709B4AB53D26}" destId="{7681A7B5-FBCB-4B98-869C-93B7F7908A4A}" srcOrd="2" destOrd="0" presId="urn:microsoft.com/office/officeart/2005/8/layout/vList4"/>
    <dgm:cxn modelId="{33CA6F41-05FC-46E1-A26B-B2C6223E1D3C}" type="presParOf" srcId="{93220C0F-B2D8-45C6-AD64-1272DFF045AD}" destId="{594732BF-F119-485D-9F0F-83EC303A457F}" srcOrd="7" destOrd="0" presId="urn:microsoft.com/office/officeart/2005/8/layout/vList4"/>
    <dgm:cxn modelId="{B524F0FC-C31A-45CF-BBBE-06FB2D6585E4}" type="presParOf" srcId="{93220C0F-B2D8-45C6-AD64-1272DFF045AD}" destId="{C2773485-47CC-40B5-B7EB-BF28ED097327}" srcOrd="8" destOrd="0" presId="urn:microsoft.com/office/officeart/2005/8/layout/vList4"/>
    <dgm:cxn modelId="{CB81F4AF-E997-45CC-B05B-1DC8EF618352}" type="presParOf" srcId="{C2773485-47CC-40B5-B7EB-BF28ED097327}" destId="{BF8B59AA-D51F-4D52-849C-7E3B61261A8B}" srcOrd="0" destOrd="0" presId="urn:microsoft.com/office/officeart/2005/8/layout/vList4"/>
    <dgm:cxn modelId="{687AA87B-5325-40CF-AC68-47303C3209E6}" type="presParOf" srcId="{C2773485-47CC-40B5-B7EB-BF28ED097327}" destId="{4BF697B8-EDFB-4D2E-AC55-72E3FED0E046}" srcOrd="1" destOrd="0" presId="urn:microsoft.com/office/officeart/2005/8/layout/vList4"/>
    <dgm:cxn modelId="{D373EE96-2D46-4366-AB20-6913FB952D26}" type="presParOf" srcId="{C2773485-47CC-40B5-B7EB-BF28ED097327}" destId="{4216AAFD-A77F-44C8-A7EB-CA3375D1B23E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0FECE-01FA-4964-8ECA-F6E73D3D040A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84BC8FB-BE57-4810-A17A-E10EF39F0A6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However, security in shared resources and shared access of data centers pose a design challenges.</a:t>
          </a:r>
        </a:p>
      </dgm:t>
    </dgm:pt>
    <dgm:pt modelId="{1242070D-54BC-4B99-8C00-EA40F01DE7E4}" type="parTrans" cxnId="{72D1115A-990A-4B4E-AAB3-58B2ACF022A0}">
      <dgm:prSet/>
      <dgm:spPr/>
      <dgm:t>
        <a:bodyPr/>
        <a:lstStyle/>
        <a:p>
          <a:endParaRPr lang="en-US"/>
        </a:p>
      </dgm:t>
    </dgm:pt>
    <dgm:pt modelId="{526D1CDA-C3F7-4F64-A17D-47051F35BE9A}" type="sibTrans" cxnId="{72D1115A-990A-4B4E-AAB3-58B2ACF022A0}">
      <dgm:prSet/>
      <dgm:spPr/>
      <dgm:t>
        <a:bodyPr/>
        <a:lstStyle/>
        <a:p>
          <a:endParaRPr lang="en-US"/>
        </a:p>
      </dgm:t>
    </dgm:pt>
    <dgm:pt modelId="{B6FEB06C-B812-4738-A8F3-D1308B79011B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Clouds support web 2.0 applications </a:t>
          </a:r>
        </a:p>
      </dgm:t>
    </dgm:pt>
    <dgm:pt modelId="{08039C6C-22D6-478B-B19A-27700FA1B229}" type="parTrans" cxnId="{03AA0979-A20F-41A0-B396-6BA6810AE18B}">
      <dgm:prSet/>
      <dgm:spPr/>
      <dgm:t>
        <a:bodyPr/>
        <a:lstStyle/>
        <a:p>
          <a:endParaRPr lang="en-US"/>
        </a:p>
      </dgm:t>
    </dgm:pt>
    <dgm:pt modelId="{CAE40C05-DAB8-4E1A-8E04-CC31A95ED7B5}" type="sibTrans" cxnId="{03AA0979-A20F-41A0-B396-6BA6810AE18B}">
      <dgm:prSet/>
      <dgm:spPr/>
      <dgm:t>
        <a:bodyPr/>
        <a:lstStyle/>
        <a:p>
          <a:endParaRPr lang="en-US"/>
        </a:p>
      </dgm:t>
    </dgm:pt>
    <dgm:pt modelId="{78B98096-6D8F-46FB-AA7B-A21B750457B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Cloud management receives the user request, find the correct resources and then calls the provisioning services which invoke the resources in the cloud.</a:t>
          </a:r>
        </a:p>
      </dgm:t>
    </dgm:pt>
    <dgm:pt modelId="{804CCE0B-1AEF-4A3F-94E8-7C9F2B3674BB}" type="parTrans" cxnId="{E0B1198E-9359-45A8-A650-E7A2270071F1}">
      <dgm:prSet/>
      <dgm:spPr/>
      <dgm:t>
        <a:bodyPr/>
        <a:lstStyle/>
        <a:p>
          <a:endParaRPr lang="en-US"/>
        </a:p>
      </dgm:t>
    </dgm:pt>
    <dgm:pt modelId="{FB6091C1-5F16-4185-AF60-147BFB89FD1B}" type="sibTrans" cxnId="{E0B1198E-9359-45A8-A650-E7A2270071F1}">
      <dgm:prSet/>
      <dgm:spPr/>
      <dgm:t>
        <a:bodyPr/>
        <a:lstStyle/>
        <a:p>
          <a:endParaRPr lang="en-US"/>
        </a:p>
      </dgm:t>
    </dgm:pt>
    <dgm:pt modelId="{BA6BC0AF-0E9E-472C-AF03-A33E0699D896}" type="pres">
      <dgm:prSet presAssocID="{D690FECE-01FA-4964-8ECA-F6E73D3D040A}" presName="linear" presStyleCnt="0">
        <dgm:presLayoutVars>
          <dgm:dir/>
          <dgm:resizeHandles val="exact"/>
        </dgm:presLayoutVars>
      </dgm:prSet>
      <dgm:spPr/>
    </dgm:pt>
    <dgm:pt modelId="{B81C2A1B-21B4-4D95-85C6-B98E93D3542B}" type="pres">
      <dgm:prSet presAssocID="{484BC8FB-BE57-4810-A17A-E10EF39F0A6C}" presName="comp" presStyleCnt="0"/>
      <dgm:spPr/>
    </dgm:pt>
    <dgm:pt modelId="{CBD8DAFE-770B-4B11-91B5-AF0A2D2D0076}" type="pres">
      <dgm:prSet presAssocID="{484BC8FB-BE57-4810-A17A-E10EF39F0A6C}" presName="box" presStyleLbl="node1" presStyleIdx="0" presStyleCnt="3" custScaleY="83402" custLinFactNeighborX="0" custLinFactNeighborY="-12857"/>
      <dgm:spPr/>
    </dgm:pt>
    <dgm:pt modelId="{9D2DCCBD-4758-4B0E-9F94-5DA7FC4BCFCB}" type="pres">
      <dgm:prSet presAssocID="{484BC8FB-BE57-4810-A17A-E10EF39F0A6C}" presName="img" presStyleLbl="fgImgPlace1" presStyleIdx="0" presStyleCnt="3" custScaleX="85169" custScaleY="84828" custLinFactNeighborX="856" custLinFactNeighborY="-14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D1533D9C-E26A-4F2C-85A6-415C6F73BAAA}" type="pres">
      <dgm:prSet presAssocID="{484BC8FB-BE57-4810-A17A-E10EF39F0A6C}" presName="text" presStyleLbl="node1" presStyleIdx="0" presStyleCnt="3">
        <dgm:presLayoutVars>
          <dgm:bulletEnabled val="1"/>
        </dgm:presLayoutVars>
      </dgm:prSet>
      <dgm:spPr/>
    </dgm:pt>
    <dgm:pt modelId="{5EE18DCE-19C5-4AB8-98B5-AC364D1A0767}" type="pres">
      <dgm:prSet presAssocID="{526D1CDA-C3F7-4F64-A17D-47051F35BE9A}" presName="spacer" presStyleCnt="0"/>
      <dgm:spPr/>
    </dgm:pt>
    <dgm:pt modelId="{C759D4DB-8A45-4FCF-867D-9F7B741C99AB}" type="pres">
      <dgm:prSet presAssocID="{B6FEB06C-B812-4738-A8F3-D1308B79011B}" presName="comp" presStyleCnt="0"/>
      <dgm:spPr/>
    </dgm:pt>
    <dgm:pt modelId="{0B9062BE-AB5A-48AD-9621-73E075C6BAFC}" type="pres">
      <dgm:prSet presAssocID="{B6FEB06C-B812-4738-A8F3-D1308B79011B}" presName="box" presStyleLbl="node1" presStyleIdx="1" presStyleCnt="3" custLinFactNeighborY="-4328"/>
      <dgm:spPr/>
    </dgm:pt>
    <dgm:pt modelId="{2CBF8A32-517A-4CC6-947E-BB7631D1E8F7}" type="pres">
      <dgm:prSet presAssocID="{B6FEB06C-B812-4738-A8F3-D1308B79011B}" presName="img" presStyleLbl="fgImgPlace1" presStyleIdx="1" presStyleCnt="3" custScaleX="72020" custScaleY="91527" custLinFactNeighborX="-5718" custLinFactNeighborY="-167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8DB3EA3C-B47A-464C-959F-0747779F9433}" type="pres">
      <dgm:prSet presAssocID="{B6FEB06C-B812-4738-A8F3-D1308B79011B}" presName="text" presStyleLbl="node1" presStyleIdx="1" presStyleCnt="3">
        <dgm:presLayoutVars>
          <dgm:bulletEnabled val="1"/>
        </dgm:presLayoutVars>
      </dgm:prSet>
      <dgm:spPr/>
    </dgm:pt>
    <dgm:pt modelId="{50FD9E8A-0C79-461B-B853-7D058FF04D00}" type="pres">
      <dgm:prSet presAssocID="{CAE40C05-DAB8-4E1A-8E04-CC31A95ED7B5}" presName="spacer" presStyleCnt="0"/>
      <dgm:spPr/>
    </dgm:pt>
    <dgm:pt modelId="{FEB7E71F-E9BD-4FF0-9D01-093149CDEE96}" type="pres">
      <dgm:prSet presAssocID="{78B98096-6D8F-46FB-AA7B-A21B750457BC}" presName="comp" presStyleCnt="0"/>
      <dgm:spPr/>
    </dgm:pt>
    <dgm:pt modelId="{34EE3F8B-3622-441D-8D83-1916DB3430AD}" type="pres">
      <dgm:prSet presAssocID="{78B98096-6D8F-46FB-AA7B-A21B750457BC}" presName="box" presStyleLbl="node1" presStyleIdx="2" presStyleCnt="3" custLinFactNeighborX="0" custLinFactNeighborY="-8781"/>
      <dgm:spPr/>
    </dgm:pt>
    <dgm:pt modelId="{1E93B4FD-79EB-4A7A-896A-125DA48DF01E}" type="pres">
      <dgm:prSet presAssocID="{78B98096-6D8F-46FB-AA7B-A21B750457BC}" presName="img" presStyleLbl="fgImgPlace1" presStyleIdx="2" presStyleCnt="3" custScaleX="75480" custScaleY="96688" custLinFactNeighborY="-125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E36545D0-1796-4DAE-BFAA-236B7999C1AD}" type="pres">
      <dgm:prSet presAssocID="{78B98096-6D8F-46FB-AA7B-A21B750457BC}" presName="text" presStyleLbl="node1" presStyleIdx="2" presStyleCnt="3">
        <dgm:presLayoutVars>
          <dgm:bulletEnabled val="1"/>
        </dgm:presLayoutVars>
      </dgm:prSet>
      <dgm:spPr/>
    </dgm:pt>
  </dgm:ptLst>
  <dgm:cxnLst>
    <dgm:cxn modelId="{E91EBF09-6DF2-4F7E-96AD-BB908DAAECFF}" type="presOf" srcId="{78B98096-6D8F-46FB-AA7B-A21B750457BC}" destId="{34EE3F8B-3622-441D-8D83-1916DB3430AD}" srcOrd="0" destOrd="0" presId="urn:microsoft.com/office/officeart/2005/8/layout/vList4"/>
    <dgm:cxn modelId="{2F897939-9862-45F1-9AA5-149CB0B9D0C0}" type="presOf" srcId="{B6FEB06C-B812-4738-A8F3-D1308B79011B}" destId="{8DB3EA3C-B47A-464C-959F-0747779F9433}" srcOrd="1" destOrd="0" presId="urn:microsoft.com/office/officeart/2005/8/layout/vList4"/>
    <dgm:cxn modelId="{3DCA765C-521F-45EC-846C-1D0AB71120C3}" type="presOf" srcId="{D690FECE-01FA-4964-8ECA-F6E73D3D040A}" destId="{BA6BC0AF-0E9E-472C-AF03-A33E0699D896}" srcOrd="0" destOrd="0" presId="urn:microsoft.com/office/officeart/2005/8/layout/vList4"/>
    <dgm:cxn modelId="{03AA0979-A20F-41A0-B396-6BA6810AE18B}" srcId="{D690FECE-01FA-4964-8ECA-F6E73D3D040A}" destId="{B6FEB06C-B812-4738-A8F3-D1308B79011B}" srcOrd="1" destOrd="0" parTransId="{08039C6C-22D6-478B-B19A-27700FA1B229}" sibTransId="{CAE40C05-DAB8-4E1A-8E04-CC31A95ED7B5}"/>
    <dgm:cxn modelId="{72D1115A-990A-4B4E-AAB3-58B2ACF022A0}" srcId="{D690FECE-01FA-4964-8ECA-F6E73D3D040A}" destId="{484BC8FB-BE57-4810-A17A-E10EF39F0A6C}" srcOrd="0" destOrd="0" parTransId="{1242070D-54BC-4B99-8C00-EA40F01DE7E4}" sibTransId="{526D1CDA-C3F7-4F64-A17D-47051F35BE9A}"/>
    <dgm:cxn modelId="{7B95FE8A-AAD1-4493-B99B-80FF21E84F8C}" type="presOf" srcId="{78B98096-6D8F-46FB-AA7B-A21B750457BC}" destId="{E36545D0-1796-4DAE-BFAA-236B7999C1AD}" srcOrd="1" destOrd="0" presId="urn:microsoft.com/office/officeart/2005/8/layout/vList4"/>
    <dgm:cxn modelId="{E0B1198E-9359-45A8-A650-E7A2270071F1}" srcId="{D690FECE-01FA-4964-8ECA-F6E73D3D040A}" destId="{78B98096-6D8F-46FB-AA7B-A21B750457BC}" srcOrd="2" destOrd="0" parTransId="{804CCE0B-1AEF-4A3F-94E8-7C9F2B3674BB}" sibTransId="{FB6091C1-5F16-4185-AF60-147BFB89FD1B}"/>
    <dgm:cxn modelId="{ECBABA9B-50AC-4FEE-A7DA-F06564CA684F}" type="presOf" srcId="{B6FEB06C-B812-4738-A8F3-D1308B79011B}" destId="{0B9062BE-AB5A-48AD-9621-73E075C6BAFC}" srcOrd="0" destOrd="0" presId="urn:microsoft.com/office/officeart/2005/8/layout/vList4"/>
    <dgm:cxn modelId="{71DBBEF6-B969-4391-BC7D-936ABB456B31}" type="presOf" srcId="{484BC8FB-BE57-4810-A17A-E10EF39F0A6C}" destId="{CBD8DAFE-770B-4B11-91B5-AF0A2D2D0076}" srcOrd="0" destOrd="0" presId="urn:microsoft.com/office/officeart/2005/8/layout/vList4"/>
    <dgm:cxn modelId="{388BEEFD-C030-4A32-BAB4-645094C53A67}" type="presOf" srcId="{484BC8FB-BE57-4810-A17A-E10EF39F0A6C}" destId="{D1533D9C-E26A-4F2C-85A6-415C6F73BAAA}" srcOrd="1" destOrd="0" presId="urn:microsoft.com/office/officeart/2005/8/layout/vList4"/>
    <dgm:cxn modelId="{EF6A8219-E4F4-44C7-A39C-FE5F45BA082A}" type="presParOf" srcId="{BA6BC0AF-0E9E-472C-AF03-A33E0699D896}" destId="{B81C2A1B-21B4-4D95-85C6-B98E93D3542B}" srcOrd="0" destOrd="0" presId="urn:microsoft.com/office/officeart/2005/8/layout/vList4"/>
    <dgm:cxn modelId="{BD49D23C-0A44-4434-AFE0-7D075311E2C4}" type="presParOf" srcId="{B81C2A1B-21B4-4D95-85C6-B98E93D3542B}" destId="{CBD8DAFE-770B-4B11-91B5-AF0A2D2D0076}" srcOrd="0" destOrd="0" presId="urn:microsoft.com/office/officeart/2005/8/layout/vList4"/>
    <dgm:cxn modelId="{3875F25C-9C5B-440B-95E7-0A3E8EF0394B}" type="presParOf" srcId="{B81C2A1B-21B4-4D95-85C6-B98E93D3542B}" destId="{9D2DCCBD-4758-4B0E-9F94-5DA7FC4BCFCB}" srcOrd="1" destOrd="0" presId="urn:microsoft.com/office/officeart/2005/8/layout/vList4"/>
    <dgm:cxn modelId="{704471BE-D6BA-4473-9D80-AA80CD78BC4E}" type="presParOf" srcId="{B81C2A1B-21B4-4D95-85C6-B98E93D3542B}" destId="{D1533D9C-E26A-4F2C-85A6-415C6F73BAAA}" srcOrd="2" destOrd="0" presId="urn:microsoft.com/office/officeart/2005/8/layout/vList4"/>
    <dgm:cxn modelId="{A7FB5C92-572E-4524-AA07-46665FF84491}" type="presParOf" srcId="{BA6BC0AF-0E9E-472C-AF03-A33E0699D896}" destId="{5EE18DCE-19C5-4AB8-98B5-AC364D1A0767}" srcOrd="1" destOrd="0" presId="urn:microsoft.com/office/officeart/2005/8/layout/vList4"/>
    <dgm:cxn modelId="{20DD59BB-8CE7-4169-B0D2-7C09AE5FDAFC}" type="presParOf" srcId="{BA6BC0AF-0E9E-472C-AF03-A33E0699D896}" destId="{C759D4DB-8A45-4FCF-867D-9F7B741C99AB}" srcOrd="2" destOrd="0" presId="urn:microsoft.com/office/officeart/2005/8/layout/vList4"/>
    <dgm:cxn modelId="{249A91F6-DBAD-4F7C-86B2-F1C78289355F}" type="presParOf" srcId="{C759D4DB-8A45-4FCF-867D-9F7B741C99AB}" destId="{0B9062BE-AB5A-48AD-9621-73E075C6BAFC}" srcOrd="0" destOrd="0" presId="urn:microsoft.com/office/officeart/2005/8/layout/vList4"/>
    <dgm:cxn modelId="{038CB544-D29F-4851-AEC5-3E47722A3957}" type="presParOf" srcId="{C759D4DB-8A45-4FCF-867D-9F7B741C99AB}" destId="{2CBF8A32-517A-4CC6-947E-BB7631D1E8F7}" srcOrd="1" destOrd="0" presId="urn:microsoft.com/office/officeart/2005/8/layout/vList4"/>
    <dgm:cxn modelId="{983130A0-3029-4DB3-9D02-47AE20AA01D8}" type="presParOf" srcId="{C759D4DB-8A45-4FCF-867D-9F7B741C99AB}" destId="{8DB3EA3C-B47A-464C-959F-0747779F9433}" srcOrd="2" destOrd="0" presId="urn:microsoft.com/office/officeart/2005/8/layout/vList4"/>
    <dgm:cxn modelId="{CC72C636-83C3-4705-AFB0-CB15B4FB52C1}" type="presParOf" srcId="{BA6BC0AF-0E9E-472C-AF03-A33E0699D896}" destId="{50FD9E8A-0C79-461B-B853-7D058FF04D00}" srcOrd="3" destOrd="0" presId="urn:microsoft.com/office/officeart/2005/8/layout/vList4"/>
    <dgm:cxn modelId="{BF45315C-A14C-4D86-ADCF-CEE2DF98B960}" type="presParOf" srcId="{BA6BC0AF-0E9E-472C-AF03-A33E0699D896}" destId="{FEB7E71F-E9BD-4FF0-9D01-093149CDEE96}" srcOrd="4" destOrd="0" presId="urn:microsoft.com/office/officeart/2005/8/layout/vList4"/>
    <dgm:cxn modelId="{C8442432-6516-43E7-802D-1A063BF05FD7}" type="presParOf" srcId="{FEB7E71F-E9BD-4FF0-9D01-093149CDEE96}" destId="{34EE3F8B-3622-441D-8D83-1916DB3430AD}" srcOrd="0" destOrd="0" presId="urn:microsoft.com/office/officeart/2005/8/layout/vList4"/>
    <dgm:cxn modelId="{B2DEFD52-D5EB-4D49-9D04-12C26B473020}" type="presParOf" srcId="{FEB7E71F-E9BD-4FF0-9D01-093149CDEE96}" destId="{1E93B4FD-79EB-4A7A-896A-125DA48DF01E}" srcOrd="1" destOrd="0" presId="urn:microsoft.com/office/officeart/2005/8/layout/vList4"/>
    <dgm:cxn modelId="{8423D35B-58F1-4514-8C66-66B2D5812FF5}" type="presParOf" srcId="{FEB7E71F-E9BD-4FF0-9D01-093149CDEE96}" destId="{E36545D0-1796-4DAE-BFAA-236B7999C1AD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2F220A76-7A0C-4030-BDD7-6556A2A5D00D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C624EA-28C0-4BC1-8C5A-808EF7035520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three cases of static cloud resource provisioning policies</a:t>
          </a:r>
        </a:p>
      </dgm:t>
    </dgm:pt>
    <dgm:pt modelId="{10DAFCD9-99CD-4B2A-B451-9843C32F6EDA}" type="parTrans" cxnId="{4494E82F-78A3-4A09-AE39-FFCF8251F031}">
      <dgm:prSet/>
      <dgm:spPr/>
      <dgm:t>
        <a:bodyPr/>
        <a:lstStyle/>
        <a:p>
          <a:endParaRPr lang="en-US"/>
        </a:p>
      </dgm:t>
    </dgm:pt>
    <dgm:pt modelId="{35417B80-B251-45DF-8826-01B9615673AE}" type="sibTrans" cxnId="{4494E82F-78A3-4A09-AE39-FFCF8251F031}">
      <dgm:prSet/>
      <dgm:spPr/>
      <dgm:t>
        <a:bodyPr/>
        <a:lstStyle/>
        <a:p>
          <a:endParaRPr lang="en-US"/>
        </a:p>
      </dgm:t>
    </dgm:pt>
    <dgm:pt modelId="{97634AA2-A9A0-4A41-B4D6-7B1F9688608A}">
      <dgm:prSet custT="1"/>
      <dgm:spPr/>
      <dgm:t>
        <a:bodyPr/>
        <a:lstStyle/>
        <a:p>
          <a:pPr algn="just"/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Over-provisioning with the peak load 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cases heavy resource waste</a:t>
          </a:r>
        </a:p>
      </dgm:t>
    </dgm:pt>
    <dgm:pt modelId="{5722E6E9-24C0-4BD1-8C2A-5BA0BC2A45C3}" type="parTrans" cxnId="{EE3AB6A2-EF6A-4B8C-B695-7497D09B2F7A}">
      <dgm:prSet/>
      <dgm:spPr/>
      <dgm:t>
        <a:bodyPr/>
        <a:lstStyle/>
        <a:p>
          <a:endParaRPr lang="en-US"/>
        </a:p>
      </dgm:t>
    </dgm:pt>
    <dgm:pt modelId="{C87A6E76-5D90-48D5-846B-CD5C1E618CC5}" type="sibTrans" cxnId="{EE3AB6A2-EF6A-4B8C-B695-7497D09B2F7A}">
      <dgm:prSet/>
      <dgm:spPr/>
      <dgm:t>
        <a:bodyPr/>
        <a:lstStyle/>
        <a:p>
          <a:endParaRPr lang="en-US"/>
        </a:p>
      </dgm:t>
    </dgm:pt>
    <dgm:pt modelId="{EB0D0EA4-7511-40FF-8417-6BEAE8DDE754}">
      <dgm:prSet custT="1"/>
      <dgm:spPr/>
      <dgm:t>
        <a:bodyPr/>
        <a:lstStyle/>
        <a:p>
          <a:pPr algn="just"/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Under-provisioning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of resources results losses by both provider and user </a:t>
          </a:r>
        </a:p>
      </dgm:t>
    </dgm:pt>
    <dgm:pt modelId="{5AE360C5-9715-4863-B302-6B121001EB40}" type="parTrans" cxnId="{792A14E2-60B6-4D4A-8F4F-F33A417F9240}">
      <dgm:prSet/>
      <dgm:spPr/>
      <dgm:t>
        <a:bodyPr/>
        <a:lstStyle/>
        <a:p>
          <a:endParaRPr lang="en-US"/>
        </a:p>
      </dgm:t>
    </dgm:pt>
    <dgm:pt modelId="{8AD1B506-855B-4349-9E17-E78AE249352C}" type="sibTrans" cxnId="{792A14E2-60B6-4D4A-8F4F-F33A417F9240}">
      <dgm:prSet/>
      <dgm:spPr/>
      <dgm:t>
        <a:bodyPr/>
        <a:lstStyle/>
        <a:p>
          <a:endParaRPr lang="en-US"/>
        </a:p>
      </dgm:t>
    </dgm:pt>
    <dgm:pt modelId="{E1D0E078-1870-4CAD-AAFD-CAA731CFC0E9}">
      <dgm:prSet custT="1"/>
      <dgm:spPr/>
      <dgm:t>
        <a:bodyPr/>
        <a:lstStyle/>
        <a:p>
          <a:pPr algn="just"/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Constant provisioning 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of resources with fixed capacity decline  user demand worse resource waste   </a:t>
          </a:r>
        </a:p>
      </dgm:t>
    </dgm:pt>
    <dgm:pt modelId="{5CB98129-9069-42E7-BBCA-96CFB5308430}" type="parTrans" cxnId="{48EC5DBB-85FB-4C98-B7D4-E217741B3605}">
      <dgm:prSet/>
      <dgm:spPr/>
      <dgm:t>
        <a:bodyPr/>
        <a:lstStyle/>
        <a:p>
          <a:endParaRPr lang="en-US"/>
        </a:p>
      </dgm:t>
    </dgm:pt>
    <dgm:pt modelId="{9C1CE067-5A25-4CB5-90D6-2568A0FCA9BE}" type="sibTrans" cxnId="{48EC5DBB-85FB-4C98-B7D4-E217741B3605}">
      <dgm:prSet/>
      <dgm:spPr/>
      <dgm:t>
        <a:bodyPr/>
        <a:lstStyle/>
        <a:p>
          <a:endParaRPr lang="en-US"/>
        </a:p>
      </dgm:t>
    </dgm:pt>
    <dgm:pt modelId="{20A072CE-792F-4B33-850D-A85D2943D63C}">
      <dgm:prSet custT="1"/>
      <dgm:spPr/>
      <dgm:t>
        <a:bodyPr/>
        <a:lstStyle/>
        <a:p>
          <a:pPr algn="just">
            <a:buNone/>
          </a:pPr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There are three resource-provisioning method</a:t>
          </a:r>
        </a:p>
      </dgm:t>
    </dgm:pt>
    <dgm:pt modelId="{2CFB6831-1789-4B45-B37F-41BCEB28C5B1}" type="parTrans" cxnId="{7B2B7535-ED91-4C4D-B64D-3771A72EC782}">
      <dgm:prSet/>
      <dgm:spPr/>
      <dgm:t>
        <a:bodyPr/>
        <a:lstStyle/>
        <a:p>
          <a:endParaRPr lang="en-US"/>
        </a:p>
      </dgm:t>
    </dgm:pt>
    <dgm:pt modelId="{872F152F-87D3-432C-96A0-A65F0730AB5F}" type="sibTrans" cxnId="{7B2B7535-ED91-4C4D-B64D-3771A72EC782}">
      <dgm:prSet/>
      <dgm:spPr/>
      <dgm:t>
        <a:bodyPr/>
        <a:lstStyle/>
        <a:p>
          <a:endParaRPr lang="en-US"/>
        </a:p>
      </dgm:t>
    </dgm:pt>
    <dgm:pt modelId="{0B60BAE8-0066-4F75-AD1C-2A535FFEB9A2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Demand driven method</a:t>
          </a:r>
        </a:p>
      </dgm:t>
    </dgm:pt>
    <dgm:pt modelId="{5C1245EF-51F7-4810-AE95-D5DDD00B8BDA}" type="parTrans" cxnId="{746F372C-3C7C-4465-B841-6F8579A0544D}">
      <dgm:prSet/>
      <dgm:spPr/>
      <dgm:t>
        <a:bodyPr/>
        <a:lstStyle/>
        <a:p>
          <a:endParaRPr lang="en-US"/>
        </a:p>
      </dgm:t>
    </dgm:pt>
    <dgm:pt modelId="{3017B95F-6567-4C4C-ADD9-294FAEADB925}" type="sibTrans" cxnId="{746F372C-3C7C-4465-B841-6F8579A0544D}">
      <dgm:prSet/>
      <dgm:spPr/>
      <dgm:t>
        <a:bodyPr/>
        <a:lstStyle/>
        <a:p>
          <a:endParaRPr lang="en-US"/>
        </a:p>
      </dgm:t>
    </dgm:pt>
    <dgm:pt modelId="{8CD3D370-FD2F-41FB-A4C5-C338543B3B00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Event driven method</a:t>
          </a:r>
        </a:p>
      </dgm:t>
    </dgm:pt>
    <dgm:pt modelId="{90067EE1-41FF-4440-A549-92B179DC90BB}" type="parTrans" cxnId="{852D9E5F-C27E-4C5B-A632-3C7C812A17E3}">
      <dgm:prSet/>
      <dgm:spPr/>
      <dgm:t>
        <a:bodyPr/>
        <a:lstStyle/>
        <a:p>
          <a:endParaRPr lang="en-US"/>
        </a:p>
      </dgm:t>
    </dgm:pt>
    <dgm:pt modelId="{4D3FF73C-4518-4F90-B588-07C133E671F4}" type="sibTrans" cxnId="{852D9E5F-C27E-4C5B-A632-3C7C812A17E3}">
      <dgm:prSet/>
      <dgm:spPr/>
      <dgm:t>
        <a:bodyPr/>
        <a:lstStyle/>
        <a:p>
          <a:endParaRPr lang="en-US"/>
        </a:p>
      </dgm:t>
    </dgm:pt>
    <dgm:pt modelId="{D7FCCE2D-C1A7-44B0-90D7-F40E0FC41347}">
      <dgm:prSet custT="1"/>
      <dgm:spPr/>
      <dgm:t>
        <a:bodyPr/>
        <a:lstStyle/>
        <a:p>
          <a:pPr algn="just">
            <a:buFont typeface="+mj-lt"/>
            <a:buAutoNum type="arabicPeriod"/>
          </a:pP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Popularity driven method</a:t>
          </a:r>
        </a:p>
      </dgm:t>
    </dgm:pt>
    <dgm:pt modelId="{B1868C97-8AD2-485B-B034-9520E71D166F}" type="parTrans" cxnId="{4D98822F-57C9-4499-BB93-D8B640322E2C}">
      <dgm:prSet/>
      <dgm:spPr/>
      <dgm:t>
        <a:bodyPr/>
        <a:lstStyle/>
        <a:p>
          <a:endParaRPr lang="en-US"/>
        </a:p>
      </dgm:t>
    </dgm:pt>
    <dgm:pt modelId="{0F74C5A4-226E-49C8-8D36-FA198ED7F12A}" type="sibTrans" cxnId="{4D98822F-57C9-4499-BB93-D8B640322E2C}">
      <dgm:prSet/>
      <dgm:spPr/>
      <dgm:t>
        <a:bodyPr/>
        <a:lstStyle/>
        <a:p>
          <a:endParaRPr lang="en-US"/>
        </a:p>
      </dgm:t>
    </dgm:pt>
    <dgm:pt modelId="{7B02D97D-005E-4865-B314-52A5F351EC97}" type="pres">
      <dgm:prSet presAssocID="{2F220A76-7A0C-4030-BDD7-6556A2A5D00D}" presName="linear" presStyleCnt="0">
        <dgm:presLayoutVars>
          <dgm:dir/>
          <dgm:resizeHandles val="exact"/>
        </dgm:presLayoutVars>
      </dgm:prSet>
      <dgm:spPr/>
    </dgm:pt>
    <dgm:pt modelId="{183DAC8F-27A4-4DF1-9E0E-13C2FAE4A53C}" type="pres">
      <dgm:prSet presAssocID="{73C624EA-28C0-4BC1-8C5A-808EF7035520}" presName="comp" presStyleCnt="0"/>
      <dgm:spPr/>
    </dgm:pt>
    <dgm:pt modelId="{FD4E663D-4969-4186-8C59-F373934881D3}" type="pres">
      <dgm:prSet presAssocID="{73C624EA-28C0-4BC1-8C5A-808EF7035520}" presName="box" presStyleLbl="node1" presStyleIdx="0" presStyleCnt="2" custScaleX="97767" custScaleY="131161"/>
      <dgm:spPr/>
    </dgm:pt>
    <dgm:pt modelId="{AFD3A412-F532-4715-AB75-5C17A6E988BC}" type="pres">
      <dgm:prSet presAssocID="{73C624EA-28C0-4BC1-8C5A-808EF7035520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3CBFDB97-10CE-4FE9-B047-C934B48B6A4D}" type="pres">
      <dgm:prSet presAssocID="{73C624EA-28C0-4BC1-8C5A-808EF7035520}" presName="text" presStyleLbl="node1" presStyleIdx="0" presStyleCnt="2">
        <dgm:presLayoutVars>
          <dgm:bulletEnabled val="1"/>
        </dgm:presLayoutVars>
      </dgm:prSet>
      <dgm:spPr/>
    </dgm:pt>
    <dgm:pt modelId="{6BF345D7-5683-4C9A-A34C-FE370391AB33}" type="pres">
      <dgm:prSet presAssocID="{35417B80-B251-45DF-8826-01B9615673AE}" presName="spacer" presStyleCnt="0"/>
      <dgm:spPr/>
    </dgm:pt>
    <dgm:pt modelId="{A23EC653-ECB8-40C9-A6BF-55F064B42BDC}" type="pres">
      <dgm:prSet presAssocID="{20A072CE-792F-4B33-850D-A85D2943D63C}" presName="comp" presStyleCnt="0"/>
      <dgm:spPr/>
    </dgm:pt>
    <dgm:pt modelId="{A9899F04-0BFE-4BF7-8BD1-E8055B578480}" type="pres">
      <dgm:prSet presAssocID="{20A072CE-792F-4B33-850D-A85D2943D63C}" presName="box" presStyleLbl="node1" presStyleIdx="1" presStyleCnt="2" custLinFactNeighborX="558" custLinFactNeighborY="51"/>
      <dgm:spPr/>
    </dgm:pt>
    <dgm:pt modelId="{56E85892-59D1-4A78-BA46-EF46AD2E3A62}" type="pres">
      <dgm:prSet presAssocID="{20A072CE-792F-4B33-850D-A85D2943D63C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EB8484CD-DFBA-46D5-BC6C-82FE27CEDB1F}" type="pres">
      <dgm:prSet presAssocID="{20A072CE-792F-4B33-850D-A85D2943D63C}" presName="text" presStyleLbl="node1" presStyleIdx="1" presStyleCnt="2">
        <dgm:presLayoutVars>
          <dgm:bulletEnabled val="1"/>
        </dgm:presLayoutVars>
      </dgm:prSet>
      <dgm:spPr/>
    </dgm:pt>
  </dgm:ptLst>
  <dgm:cxnLst>
    <dgm:cxn modelId="{46B5DE0F-CF57-4CEF-9597-8785873CC379}" type="presOf" srcId="{E1D0E078-1870-4CAD-AAFD-CAA731CFC0E9}" destId="{FD4E663D-4969-4186-8C59-F373934881D3}" srcOrd="0" destOrd="3" presId="urn:microsoft.com/office/officeart/2005/8/layout/vList4"/>
    <dgm:cxn modelId="{70A0A211-F745-48B4-A8CE-A0B89121CC02}" type="presOf" srcId="{D7FCCE2D-C1A7-44B0-90D7-F40E0FC41347}" destId="{EB8484CD-DFBA-46D5-BC6C-82FE27CEDB1F}" srcOrd="1" destOrd="3" presId="urn:microsoft.com/office/officeart/2005/8/layout/vList4"/>
    <dgm:cxn modelId="{CE4DBC18-9FE2-4757-8529-AE80D0A6923C}" type="presOf" srcId="{2F220A76-7A0C-4030-BDD7-6556A2A5D00D}" destId="{7B02D97D-005E-4865-B314-52A5F351EC97}" srcOrd="0" destOrd="0" presId="urn:microsoft.com/office/officeart/2005/8/layout/vList4"/>
    <dgm:cxn modelId="{1CE99E22-76A4-450E-837A-8166D866E464}" type="presOf" srcId="{97634AA2-A9A0-4A41-B4D6-7B1F9688608A}" destId="{3CBFDB97-10CE-4FE9-B047-C934B48B6A4D}" srcOrd="1" destOrd="1" presId="urn:microsoft.com/office/officeart/2005/8/layout/vList4"/>
    <dgm:cxn modelId="{746F372C-3C7C-4465-B841-6F8579A0544D}" srcId="{20A072CE-792F-4B33-850D-A85D2943D63C}" destId="{0B60BAE8-0066-4F75-AD1C-2A535FFEB9A2}" srcOrd="0" destOrd="0" parTransId="{5C1245EF-51F7-4810-AE95-D5DDD00B8BDA}" sibTransId="{3017B95F-6567-4C4C-ADD9-294FAEADB925}"/>
    <dgm:cxn modelId="{4D98822F-57C9-4499-BB93-D8B640322E2C}" srcId="{20A072CE-792F-4B33-850D-A85D2943D63C}" destId="{D7FCCE2D-C1A7-44B0-90D7-F40E0FC41347}" srcOrd="2" destOrd="0" parTransId="{B1868C97-8AD2-485B-B034-9520E71D166F}" sibTransId="{0F74C5A4-226E-49C8-8D36-FA198ED7F12A}"/>
    <dgm:cxn modelId="{4494E82F-78A3-4A09-AE39-FFCF8251F031}" srcId="{2F220A76-7A0C-4030-BDD7-6556A2A5D00D}" destId="{73C624EA-28C0-4BC1-8C5A-808EF7035520}" srcOrd="0" destOrd="0" parTransId="{10DAFCD9-99CD-4B2A-B451-9843C32F6EDA}" sibTransId="{35417B80-B251-45DF-8826-01B9615673AE}"/>
    <dgm:cxn modelId="{2AE15930-2184-4636-8AC5-5C751BA704F6}" type="presOf" srcId="{8CD3D370-FD2F-41FB-A4C5-C338543B3B00}" destId="{A9899F04-0BFE-4BF7-8BD1-E8055B578480}" srcOrd="0" destOrd="2" presId="urn:microsoft.com/office/officeart/2005/8/layout/vList4"/>
    <dgm:cxn modelId="{7B2B7535-ED91-4C4D-B64D-3771A72EC782}" srcId="{2F220A76-7A0C-4030-BDD7-6556A2A5D00D}" destId="{20A072CE-792F-4B33-850D-A85D2943D63C}" srcOrd="1" destOrd="0" parTransId="{2CFB6831-1789-4B45-B37F-41BCEB28C5B1}" sibTransId="{872F152F-87D3-432C-96A0-A65F0730AB5F}"/>
    <dgm:cxn modelId="{852D9E5F-C27E-4C5B-A632-3C7C812A17E3}" srcId="{20A072CE-792F-4B33-850D-A85D2943D63C}" destId="{8CD3D370-FD2F-41FB-A4C5-C338543B3B00}" srcOrd="1" destOrd="0" parTransId="{90067EE1-41FF-4440-A549-92B179DC90BB}" sibTransId="{4D3FF73C-4518-4F90-B588-07C133E671F4}"/>
    <dgm:cxn modelId="{89F69841-1FEF-490C-98B5-7A10B16E0F46}" type="presOf" srcId="{EB0D0EA4-7511-40FF-8417-6BEAE8DDE754}" destId="{FD4E663D-4969-4186-8C59-F373934881D3}" srcOrd="0" destOrd="2" presId="urn:microsoft.com/office/officeart/2005/8/layout/vList4"/>
    <dgm:cxn modelId="{AEF23846-64B1-48EB-9ABB-69305FC76AF6}" type="presOf" srcId="{E1D0E078-1870-4CAD-AAFD-CAA731CFC0E9}" destId="{3CBFDB97-10CE-4FE9-B047-C934B48B6A4D}" srcOrd="1" destOrd="3" presId="urn:microsoft.com/office/officeart/2005/8/layout/vList4"/>
    <dgm:cxn modelId="{0641FD66-8756-4F07-A894-3F9954B07F24}" type="presOf" srcId="{97634AA2-A9A0-4A41-B4D6-7B1F9688608A}" destId="{FD4E663D-4969-4186-8C59-F373934881D3}" srcOrd="0" destOrd="1" presId="urn:microsoft.com/office/officeart/2005/8/layout/vList4"/>
    <dgm:cxn modelId="{9EDB5D4F-C170-4C5F-9DB5-3BBF31AAA4FB}" type="presOf" srcId="{0B60BAE8-0066-4F75-AD1C-2A535FFEB9A2}" destId="{A9899F04-0BFE-4BF7-8BD1-E8055B578480}" srcOrd="0" destOrd="1" presId="urn:microsoft.com/office/officeart/2005/8/layout/vList4"/>
    <dgm:cxn modelId="{E1AE5F72-0D09-4976-8A4E-135EAF7015D3}" type="presOf" srcId="{0B60BAE8-0066-4F75-AD1C-2A535FFEB9A2}" destId="{EB8484CD-DFBA-46D5-BC6C-82FE27CEDB1F}" srcOrd="1" destOrd="1" presId="urn:microsoft.com/office/officeart/2005/8/layout/vList4"/>
    <dgm:cxn modelId="{833AD39B-CC45-42C1-9E26-6075E415B213}" type="presOf" srcId="{EB0D0EA4-7511-40FF-8417-6BEAE8DDE754}" destId="{3CBFDB97-10CE-4FE9-B047-C934B48B6A4D}" srcOrd="1" destOrd="2" presId="urn:microsoft.com/office/officeart/2005/8/layout/vList4"/>
    <dgm:cxn modelId="{EE3AB6A2-EF6A-4B8C-B695-7497D09B2F7A}" srcId="{73C624EA-28C0-4BC1-8C5A-808EF7035520}" destId="{97634AA2-A9A0-4A41-B4D6-7B1F9688608A}" srcOrd="0" destOrd="0" parTransId="{5722E6E9-24C0-4BD1-8C2A-5BA0BC2A45C3}" sibTransId="{C87A6E76-5D90-48D5-846B-CD5C1E618CC5}"/>
    <dgm:cxn modelId="{48EC5DBB-85FB-4C98-B7D4-E217741B3605}" srcId="{73C624EA-28C0-4BC1-8C5A-808EF7035520}" destId="{E1D0E078-1870-4CAD-AAFD-CAA731CFC0E9}" srcOrd="2" destOrd="0" parTransId="{5CB98129-9069-42E7-BBCA-96CFB5308430}" sibTransId="{9C1CE067-5A25-4CB5-90D6-2568A0FCA9BE}"/>
    <dgm:cxn modelId="{42906BBD-6C2D-4791-B6F9-4D58A2A0B9CA}" type="presOf" srcId="{20A072CE-792F-4B33-850D-A85D2943D63C}" destId="{A9899F04-0BFE-4BF7-8BD1-E8055B578480}" srcOrd="0" destOrd="0" presId="urn:microsoft.com/office/officeart/2005/8/layout/vList4"/>
    <dgm:cxn modelId="{F7184ABF-D9B6-4BA7-9C0F-5D1E80E6E624}" type="presOf" srcId="{73C624EA-28C0-4BC1-8C5A-808EF7035520}" destId="{FD4E663D-4969-4186-8C59-F373934881D3}" srcOrd="0" destOrd="0" presId="urn:microsoft.com/office/officeart/2005/8/layout/vList4"/>
    <dgm:cxn modelId="{6CEBF5C3-6043-4358-829A-662A515D2B35}" type="presOf" srcId="{20A072CE-792F-4B33-850D-A85D2943D63C}" destId="{EB8484CD-DFBA-46D5-BC6C-82FE27CEDB1F}" srcOrd="1" destOrd="0" presId="urn:microsoft.com/office/officeart/2005/8/layout/vList4"/>
    <dgm:cxn modelId="{C46D39E1-1562-4202-A40D-AAC8E836B2B2}" type="presOf" srcId="{D7FCCE2D-C1A7-44B0-90D7-F40E0FC41347}" destId="{A9899F04-0BFE-4BF7-8BD1-E8055B578480}" srcOrd="0" destOrd="3" presId="urn:microsoft.com/office/officeart/2005/8/layout/vList4"/>
    <dgm:cxn modelId="{DE4954E1-3E52-4DC6-8466-9E96531349EA}" type="presOf" srcId="{73C624EA-28C0-4BC1-8C5A-808EF7035520}" destId="{3CBFDB97-10CE-4FE9-B047-C934B48B6A4D}" srcOrd="1" destOrd="0" presId="urn:microsoft.com/office/officeart/2005/8/layout/vList4"/>
    <dgm:cxn modelId="{792A14E2-60B6-4D4A-8F4F-F33A417F9240}" srcId="{73C624EA-28C0-4BC1-8C5A-808EF7035520}" destId="{EB0D0EA4-7511-40FF-8417-6BEAE8DDE754}" srcOrd="1" destOrd="0" parTransId="{5AE360C5-9715-4863-B302-6B121001EB40}" sibTransId="{8AD1B506-855B-4349-9E17-E78AE249352C}"/>
    <dgm:cxn modelId="{6FAC54F5-49CC-4DFD-8589-A0E697CDC453}" type="presOf" srcId="{8CD3D370-FD2F-41FB-A4C5-C338543B3B00}" destId="{EB8484CD-DFBA-46D5-BC6C-82FE27CEDB1F}" srcOrd="1" destOrd="2" presId="urn:microsoft.com/office/officeart/2005/8/layout/vList4"/>
    <dgm:cxn modelId="{E443DB9F-026E-412C-B981-733650EE5C72}" type="presParOf" srcId="{7B02D97D-005E-4865-B314-52A5F351EC97}" destId="{183DAC8F-27A4-4DF1-9E0E-13C2FAE4A53C}" srcOrd="0" destOrd="0" presId="urn:microsoft.com/office/officeart/2005/8/layout/vList4"/>
    <dgm:cxn modelId="{B9AB0DED-F784-4CCE-8D44-E94D2B2E95F0}" type="presParOf" srcId="{183DAC8F-27A4-4DF1-9E0E-13C2FAE4A53C}" destId="{FD4E663D-4969-4186-8C59-F373934881D3}" srcOrd="0" destOrd="0" presId="urn:microsoft.com/office/officeart/2005/8/layout/vList4"/>
    <dgm:cxn modelId="{4D210E14-3527-4B7A-AB49-833A97177C67}" type="presParOf" srcId="{183DAC8F-27A4-4DF1-9E0E-13C2FAE4A53C}" destId="{AFD3A412-F532-4715-AB75-5C17A6E988BC}" srcOrd="1" destOrd="0" presId="urn:microsoft.com/office/officeart/2005/8/layout/vList4"/>
    <dgm:cxn modelId="{DAADA5B5-2574-4407-B66F-643560D98002}" type="presParOf" srcId="{183DAC8F-27A4-4DF1-9E0E-13C2FAE4A53C}" destId="{3CBFDB97-10CE-4FE9-B047-C934B48B6A4D}" srcOrd="2" destOrd="0" presId="urn:microsoft.com/office/officeart/2005/8/layout/vList4"/>
    <dgm:cxn modelId="{657CC65E-4CCE-41AF-9796-D33873697722}" type="presParOf" srcId="{7B02D97D-005E-4865-B314-52A5F351EC97}" destId="{6BF345D7-5683-4C9A-A34C-FE370391AB33}" srcOrd="1" destOrd="0" presId="urn:microsoft.com/office/officeart/2005/8/layout/vList4"/>
    <dgm:cxn modelId="{1AB08CBA-6994-4655-B6A8-03051C0E6B39}" type="presParOf" srcId="{7B02D97D-005E-4865-B314-52A5F351EC97}" destId="{A23EC653-ECB8-40C9-A6BF-55F064B42BDC}" srcOrd="2" destOrd="0" presId="urn:microsoft.com/office/officeart/2005/8/layout/vList4"/>
    <dgm:cxn modelId="{54F0FBFD-1BB0-4709-8776-A24F2F347037}" type="presParOf" srcId="{A23EC653-ECB8-40C9-A6BF-55F064B42BDC}" destId="{A9899F04-0BFE-4BF7-8BD1-E8055B578480}" srcOrd="0" destOrd="0" presId="urn:microsoft.com/office/officeart/2005/8/layout/vList4"/>
    <dgm:cxn modelId="{E219FEEF-EB7A-47A1-885E-6F8B4CACCE71}" type="presParOf" srcId="{A23EC653-ECB8-40C9-A6BF-55F064B42BDC}" destId="{56E85892-59D1-4A78-BA46-EF46AD2E3A62}" srcOrd="1" destOrd="0" presId="urn:microsoft.com/office/officeart/2005/8/layout/vList4"/>
    <dgm:cxn modelId="{6C4F172F-3206-43C2-825F-8D1FF6DCFE30}" type="presParOf" srcId="{A23EC653-ECB8-40C9-A6BF-55F064B42BDC}" destId="{EB8484CD-DFBA-46D5-BC6C-82FE27CEDB1F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2F220A76-7A0C-4030-BDD7-6556A2A5D00D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6AB362-B44D-4141-9E79-AD7897DA3384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Demand-driven method</a:t>
          </a:r>
        </a:p>
      </dgm:t>
    </dgm:pt>
    <dgm:pt modelId="{A8BF57AC-A1A3-49F3-9B39-B88905601882}" type="parTrans" cxnId="{968B22D8-3D42-49DA-9019-715D10BEE913}">
      <dgm:prSet/>
      <dgm:spPr/>
      <dgm:t>
        <a:bodyPr/>
        <a:lstStyle/>
        <a:p>
          <a:endParaRPr lang="en-US"/>
        </a:p>
      </dgm:t>
    </dgm:pt>
    <dgm:pt modelId="{93AB542B-4FDC-4AF5-965F-5A247A768D7E}" type="sibTrans" cxnId="{968B22D8-3D42-49DA-9019-715D10BEE913}">
      <dgm:prSet/>
      <dgm:spPr/>
      <dgm:t>
        <a:bodyPr/>
        <a:lstStyle/>
        <a:p>
          <a:endParaRPr lang="en-US"/>
        </a:p>
      </dgm:t>
    </dgm:pt>
    <dgm:pt modelId="{B1CC1D4C-7868-4513-BF49-C718C837D3A4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Add or remove computing instances based on current utilization level.</a:t>
          </a:r>
        </a:p>
      </dgm:t>
    </dgm:pt>
    <dgm:pt modelId="{B522E94A-73BD-4F2D-895D-E341144ECF3D}" type="parTrans" cxnId="{B4209440-FD60-4C7E-B2D9-80CE8DAAC17B}">
      <dgm:prSet/>
      <dgm:spPr/>
      <dgm:t>
        <a:bodyPr/>
        <a:lstStyle/>
        <a:p>
          <a:endParaRPr lang="en-US"/>
        </a:p>
      </dgm:t>
    </dgm:pt>
    <dgm:pt modelId="{8BB68CD0-6E76-4E0E-AF05-E5DBE4EB2507}" type="sibTrans" cxnId="{B4209440-FD60-4C7E-B2D9-80CE8DAAC17B}">
      <dgm:prSet/>
      <dgm:spPr/>
      <dgm:t>
        <a:bodyPr/>
        <a:lstStyle/>
        <a:p>
          <a:endParaRPr lang="en-US"/>
        </a:p>
      </dgm:t>
    </dgm:pt>
    <dgm:pt modelId="{9D73EC10-3B61-4657-9BCA-EC1DA1092A8E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When resource has above the threshold for certain amount of time, the scheme increase the resource </a:t>
          </a:r>
        </a:p>
      </dgm:t>
    </dgm:pt>
    <dgm:pt modelId="{72F00A18-97D1-4906-A84F-72BD74604674}" type="parTrans" cxnId="{9616E96D-F5E7-4C22-A43E-158C17024D0A}">
      <dgm:prSet/>
      <dgm:spPr/>
      <dgm:t>
        <a:bodyPr/>
        <a:lstStyle/>
        <a:p>
          <a:endParaRPr lang="en-US"/>
        </a:p>
      </dgm:t>
    </dgm:pt>
    <dgm:pt modelId="{5CD35B3D-0FD6-4819-BEA2-9F463F2E2495}" type="sibTrans" cxnId="{9616E96D-F5E7-4C22-A43E-158C17024D0A}">
      <dgm:prSet/>
      <dgm:spPr/>
      <dgm:t>
        <a:bodyPr/>
        <a:lstStyle/>
        <a:p>
          <a:endParaRPr lang="en-US"/>
        </a:p>
      </dgm:t>
    </dgm:pt>
    <dgm:pt modelId="{8385C6F6-4129-4656-A82E-7B9E61555D63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When resource is below the threshold for certain amount of  time decrease the resource accordingly.</a:t>
          </a:r>
        </a:p>
      </dgm:t>
    </dgm:pt>
    <dgm:pt modelId="{D4189293-31CF-400C-93AB-BCFA7ABDDF62}" type="parTrans" cxnId="{56990FF4-9653-4055-8F08-67FD3989E0B1}">
      <dgm:prSet/>
      <dgm:spPr/>
      <dgm:t>
        <a:bodyPr/>
        <a:lstStyle/>
        <a:p>
          <a:endParaRPr lang="en-US"/>
        </a:p>
      </dgm:t>
    </dgm:pt>
    <dgm:pt modelId="{01ED1EB8-3B28-4436-923F-9781B923933E}" type="sibTrans" cxnId="{56990FF4-9653-4055-8F08-67FD3989E0B1}">
      <dgm:prSet/>
      <dgm:spPr/>
      <dgm:t>
        <a:bodyPr/>
        <a:lstStyle/>
        <a:p>
          <a:endParaRPr lang="en-US"/>
        </a:p>
      </dgm:t>
    </dgm:pt>
    <dgm:pt modelId="{C20879A2-1F41-4963-B0B4-385A76E09774}">
      <dgm:prSet custT="1"/>
      <dgm:spPr>
        <a:solidFill>
          <a:schemeClr val="bg1"/>
        </a:solidFill>
      </dgm:spPr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EC2 provided by Amazon</a:t>
          </a:r>
        </a:p>
      </dgm:t>
    </dgm:pt>
    <dgm:pt modelId="{8F800B5B-973B-4FE1-8B32-0BB826C9CEB6}" type="parTrans" cxnId="{18E5200C-C907-4016-873D-788B97A40D7D}">
      <dgm:prSet/>
      <dgm:spPr/>
      <dgm:t>
        <a:bodyPr/>
        <a:lstStyle/>
        <a:p>
          <a:endParaRPr lang="en-US"/>
        </a:p>
      </dgm:t>
    </dgm:pt>
    <dgm:pt modelId="{FDA5ECF2-5339-4575-AE7C-1C1AF01BCA1F}" type="sibTrans" cxnId="{18E5200C-C907-4016-873D-788B97A40D7D}">
      <dgm:prSet/>
      <dgm:spPr/>
      <dgm:t>
        <a:bodyPr/>
        <a:lstStyle/>
        <a:p>
          <a:endParaRPr lang="en-US"/>
        </a:p>
      </dgm:t>
    </dgm:pt>
    <dgm:pt modelId="{7B02D97D-005E-4865-B314-52A5F351EC97}" type="pres">
      <dgm:prSet presAssocID="{2F220A76-7A0C-4030-BDD7-6556A2A5D00D}" presName="linear" presStyleCnt="0">
        <dgm:presLayoutVars>
          <dgm:dir/>
          <dgm:resizeHandles val="exact"/>
        </dgm:presLayoutVars>
      </dgm:prSet>
      <dgm:spPr/>
    </dgm:pt>
    <dgm:pt modelId="{BA8E1AA0-CF6C-432C-9018-BC935D9D5736}" type="pres">
      <dgm:prSet presAssocID="{D16AB362-B44D-4141-9E79-AD7897DA3384}" presName="comp" presStyleCnt="0"/>
      <dgm:spPr/>
    </dgm:pt>
    <dgm:pt modelId="{9D2AE418-A4C5-4569-AF68-3EBF539F3549}" type="pres">
      <dgm:prSet presAssocID="{D16AB362-B44D-4141-9E79-AD7897DA3384}" presName="box" presStyleLbl="node1" presStyleIdx="0" presStyleCnt="1" custLinFactNeighborY="-17137"/>
      <dgm:spPr/>
    </dgm:pt>
    <dgm:pt modelId="{A2CD1D02-BEE7-46B0-9131-EA197BFF3442}" type="pres">
      <dgm:prSet presAssocID="{D16AB362-B44D-4141-9E79-AD7897DA3384}" presName="img" presStyleLbl="fgImgPlace1" presStyleIdx="0" presStyleCnt="1" custScaleX="69857" custScaleY="35140" custLinFactNeighborX="-11962" custLinFactNeighborY="-1520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</dgm:spPr>
    </dgm:pt>
    <dgm:pt modelId="{2CCC481A-AB8D-4842-893C-E5B72896B622}" type="pres">
      <dgm:prSet presAssocID="{D16AB362-B44D-4141-9E79-AD7897DA3384}" presName="text" presStyleLbl="node1" presStyleIdx="0" presStyleCnt="1">
        <dgm:presLayoutVars>
          <dgm:bulletEnabled val="1"/>
        </dgm:presLayoutVars>
      </dgm:prSet>
      <dgm:spPr/>
    </dgm:pt>
  </dgm:ptLst>
  <dgm:cxnLst>
    <dgm:cxn modelId="{18E5200C-C907-4016-873D-788B97A40D7D}" srcId="{D16AB362-B44D-4141-9E79-AD7897DA3384}" destId="{C20879A2-1F41-4963-B0B4-385A76E09774}" srcOrd="3" destOrd="0" parTransId="{8F800B5B-973B-4FE1-8B32-0BB826C9CEB6}" sibTransId="{FDA5ECF2-5339-4575-AE7C-1C1AF01BCA1F}"/>
    <dgm:cxn modelId="{CE4DBC18-9FE2-4757-8529-AE80D0A6923C}" type="presOf" srcId="{2F220A76-7A0C-4030-BDD7-6556A2A5D00D}" destId="{7B02D97D-005E-4865-B314-52A5F351EC97}" srcOrd="0" destOrd="0" presId="urn:microsoft.com/office/officeart/2005/8/layout/vList4"/>
    <dgm:cxn modelId="{82CAA926-F3B8-47DD-95D5-2822E942C755}" type="presOf" srcId="{B1CC1D4C-7868-4513-BF49-C718C837D3A4}" destId="{2CCC481A-AB8D-4842-893C-E5B72896B622}" srcOrd="1" destOrd="1" presId="urn:microsoft.com/office/officeart/2005/8/layout/vList4"/>
    <dgm:cxn modelId="{B4209440-FD60-4C7E-B2D9-80CE8DAAC17B}" srcId="{D16AB362-B44D-4141-9E79-AD7897DA3384}" destId="{B1CC1D4C-7868-4513-BF49-C718C837D3A4}" srcOrd="0" destOrd="0" parTransId="{B522E94A-73BD-4F2D-895D-E341144ECF3D}" sibTransId="{8BB68CD0-6E76-4E0E-AF05-E5DBE4EB2507}"/>
    <dgm:cxn modelId="{B693EE66-296F-4912-999F-0547F9640A53}" type="presOf" srcId="{B1CC1D4C-7868-4513-BF49-C718C837D3A4}" destId="{9D2AE418-A4C5-4569-AF68-3EBF539F3549}" srcOrd="0" destOrd="1" presId="urn:microsoft.com/office/officeart/2005/8/layout/vList4"/>
    <dgm:cxn modelId="{9616E96D-F5E7-4C22-A43E-158C17024D0A}" srcId="{D16AB362-B44D-4141-9E79-AD7897DA3384}" destId="{9D73EC10-3B61-4657-9BCA-EC1DA1092A8E}" srcOrd="1" destOrd="0" parTransId="{72F00A18-97D1-4906-A84F-72BD74604674}" sibTransId="{5CD35B3D-0FD6-4819-BEA2-9F463F2E2495}"/>
    <dgm:cxn modelId="{5048C773-E999-4113-A193-18CCBA03D666}" type="presOf" srcId="{8385C6F6-4129-4656-A82E-7B9E61555D63}" destId="{9D2AE418-A4C5-4569-AF68-3EBF539F3549}" srcOrd="0" destOrd="3" presId="urn:microsoft.com/office/officeart/2005/8/layout/vList4"/>
    <dgm:cxn modelId="{CC6167AC-B52B-4FEA-9841-C34DEF3572A6}" type="presOf" srcId="{C20879A2-1F41-4963-B0B4-385A76E09774}" destId="{9D2AE418-A4C5-4569-AF68-3EBF539F3549}" srcOrd="0" destOrd="4" presId="urn:microsoft.com/office/officeart/2005/8/layout/vList4"/>
    <dgm:cxn modelId="{CB8382C0-7C03-436E-AA2B-FEC017F08330}" type="presOf" srcId="{9D73EC10-3B61-4657-9BCA-EC1DA1092A8E}" destId="{9D2AE418-A4C5-4569-AF68-3EBF539F3549}" srcOrd="0" destOrd="2" presId="urn:microsoft.com/office/officeart/2005/8/layout/vList4"/>
    <dgm:cxn modelId="{7F5197C2-FA7A-4F02-8D22-36890B859C48}" type="presOf" srcId="{8385C6F6-4129-4656-A82E-7B9E61555D63}" destId="{2CCC481A-AB8D-4842-893C-E5B72896B622}" srcOrd="1" destOrd="3" presId="urn:microsoft.com/office/officeart/2005/8/layout/vList4"/>
    <dgm:cxn modelId="{3BDA6ECC-0082-477E-AF5F-1A53B324B792}" type="presOf" srcId="{C20879A2-1F41-4963-B0B4-385A76E09774}" destId="{2CCC481A-AB8D-4842-893C-E5B72896B622}" srcOrd="1" destOrd="4" presId="urn:microsoft.com/office/officeart/2005/8/layout/vList4"/>
    <dgm:cxn modelId="{A49E12D5-53E8-42BD-A784-C83846781BDF}" type="presOf" srcId="{D16AB362-B44D-4141-9E79-AD7897DA3384}" destId="{2CCC481A-AB8D-4842-893C-E5B72896B622}" srcOrd="1" destOrd="0" presId="urn:microsoft.com/office/officeart/2005/8/layout/vList4"/>
    <dgm:cxn modelId="{968B22D8-3D42-49DA-9019-715D10BEE913}" srcId="{2F220A76-7A0C-4030-BDD7-6556A2A5D00D}" destId="{D16AB362-B44D-4141-9E79-AD7897DA3384}" srcOrd="0" destOrd="0" parTransId="{A8BF57AC-A1A3-49F3-9B39-B88905601882}" sibTransId="{93AB542B-4FDC-4AF5-965F-5A247A768D7E}"/>
    <dgm:cxn modelId="{B8EACDEB-0AA9-48FD-8BF1-080B9C5274E3}" type="presOf" srcId="{9D73EC10-3B61-4657-9BCA-EC1DA1092A8E}" destId="{2CCC481A-AB8D-4842-893C-E5B72896B622}" srcOrd="1" destOrd="2" presId="urn:microsoft.com/office/officeart/2005/8/layout/vList4"/>
    <dgm:cxn modelId="{43C5D2F1-9F40-466A-94B0-644D65B87EE6}" type="presOf" srcId="{D16AB362-B44D-4141-9E79-AD7897DA3384}" destId="{9D2AE418-A4C5-4569-AF68-3EBF539F3549}" srcOrd="0" destOrd="0" presId="urn:microsoft.com/office/officeart/2005/8/layout/vList4"/>
    <dgm:cxn modelId="{56990FF4-9653-4055-8F08-67FD3989E0B1}" srcId="{D16AB362-B44D-4141-9E79-AD7897DA3384}" destId="{8385C6F6-4129-4656-A82E-7B9E61555D63}" srcOrd="2" destOrd="0" parTransId="{D4189293-31CF-400C-93AB-BCFA7ABDDF62}" sibTransId="{01ED1EB8-3B28-4436-923F-9781B923933E}"/>
    <dgm:cxn modelId="{FE8158D2-A42D-48C8-AB44-F8A413C90169}" type="presParOf" srcId="{7B02D97D-005E-4865-B314-52A5F351EC97}" destId="{BA8E1AA0-CF6C-432C-9018-BC935D9D5736}" srcOrd="0" destOrd="0" presId="urn:microsoft.com/office/officeart/2005/8/layout/vList4"/>
    <dgm:cxn modelId="{F1888C05-218D-445A-AE68-C10B16C959F6}" type="presParOf" srcId="{BA8E1AA0-CF6C-432C-9018-BC935D9D5736}" destId="{9D2AE418-A4C5-4569-AF68-3EBF539F3549}" srcOrd="0" destOrd="0" presId="urn:microsoft.com/office/officeart/2005/8/layout/vList4"/>
    <dgm:cxn modelId="{FE725981-6BF0-4439-A041-354082B20CE8}" type="presParOf" srcId="{BA8E1AA0-CF6C-432C-9018-BC935D9D5736}" destId="{A2CD1D02-BEE7-46B0-9131-EA197BFF3442}" srcOrd="1" destOrd="0" presId="urn:microsoft.com/office/officeart/2005/8/layout/vList4"/>
    <dgm:cxn modelId="{3B9C6D19-82B1-4420-B685-DA141394EA5F}" type="presParOf" srcId="{BA8E1AA0-CF6C-432C-9018-BC935D9D5736}" destId="{2CCC481A-AB8D-4842-893C-E5B72896B622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BDB14F66-6622-48A2-BED8-7A857A9D671E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778E9B5-5852-4D95-BC35-3F220A03D35D}">
      <dgm:prSet custT="1"/>
      <dgm:spPr/>
      <dgm:t>
        <a:bodyPr/>
        <a:lstStyle/>
        <a:p>
          <a:pPr algn="just"/>
          <a:r>
            <a: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Event-driven method</a:t>
          </a:r>
        </a:p>
      </dgm:t>
    </dgm:pt>
    <dgm:pt modelId="{33A50058-D3EB-4AA2-A3B2-FB1BEB7C0936}" type="parTrans" cxnId="{F38BC88C-5D30-4332-ACE7-4560D146803C}">
      <dgm:prSet/>
      <dgm:spPr/>
      <dgm:t>
        <a:bodyPr/>
        <a:lstStyle/>
        <a:p>
          <a:endParaRPr lang="en-US"/>
        </a:p>
      </dgm:t>
    </dgm:pt>
    <dgm:pt modelId="{CC4609B1-C582-44C7-A5A4-82BE3A86F842}" type="sibTrans" cxnId="{F38BC88C-5D30-4332-ACE7-4560D146803C}">
      <dgm:prSet/>
      <dgm:spPr/>
      <dgm:t>
        <a:bodyPr/>
        <a:lstStyle/>
        <a:p>
          <a:endParaRPr lang="en-US"/>
        </a:p>
      </dgm:t>
    </dgm:pt>
    <dgm:pt modelId="{2F6A10C6-6637-4ED0-A85E-A6B57E3E9D7D}">
      <dgm:prSet custT="1"/>
      <dgm:spPr/>
      <dgm:t>
        <a:bodyPr/>
        <a:lstStyle/>
        <a:p>
          <a:pPr algn="just"/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Add or remove computing instances based on specific time event.</a:t>
          </a:r>
        </a:p>
      </dgm:t>
    </dgm:pt>
    <dgm:pt modelId="{E048A8E4-36A6-4D8E-8477-B23C8763617A}" type="parTrans" cxnId="{F6334930-126C-4C45-8E34-39C6BA0824DD}">
      <dgm:prSet/>
      <dgm:spPr/>
      <dgm:t>
        <a:bodyPr/>
        <a:lstStyle/>
        <a:p>
          <a:endParaRPr lang="en-US"/>
        </a:p>
      </dgm:t>
    </dgm:pt>
    <dgm:pt modelId="{87B2F46D-4D4A-4C1A-A7EA-67B4EE07DA4D}" type="sibTrans" cxnId="{F6334930-126C-4C45-8E34-39C6BA0824DD}">
      <dgm:prSet/>
      <dgm:spPr/>
      <dgm:t>
        <a:bodyPr/>
        <a:lstStyle/>
        <a:p>
          <a:endParaRPr lang="en-US"/>
        </a:p>
      </dgm:t>
    </dgm:pt>
    <dgm:pt modelId="{A0D1B5A4-3FA3-4B4E-BD6B-322526DE5403}">
      <dgm:prSet custT="1"/>
      <dgm:spPr/>
      <dgm:t>
        <a:bodyPr/>
        <a:lstStyle/>
        <a:p>
          <a:pPr algn="just"/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It is best suited for seasonal events</a:t>
          </a:r>
        </a:p>
      </dgm:t>
    </dgm:pt>
    <dgm:pt modelId="{040CD659-BB37-4ACF-8556-894A952B66EE}" type="parTrans" cxnId="{0F628BB7-E916-42EC-B1AB-91A916C59A88}">
      <dgm:prSet/>
      <dgm:spPr/>
      <dgm:t>
        <a:bodyPr/>
        <a:lstStyle/>
        <a:p>
          <a:endParaRPr lang="en-US"/>
        </a:p>
      </dgm:t>
    </dgm:pt>
    <dgm:pt modelId="{C97FAF62-81FD-4421-B061-579AB84AEC2E}" type="sibTrans" cxnId="{0F628BB7-E916-42EC-B1AB-91A916C59A88}">
      <dgm:prSet/>
      <dgm:spPr/>
      <dgm:t>
        <a:bodyPr/>
        <a:lstStyle/>
        <a:p>
          <a:endParaRPr lang="en-US"/>
        </a:p>
      </dgm:t>
    </dgm:pt>
    <dgm:pt modelId="{0DF324A1-C2A0-4B43-A768-0F3F87B2DDFE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Minimal loss of QoS, if the event is predicted correctly</a:t>
          </a:r>
        </a:p>
      </dgm:t>
    </dgm:pt>
    <dgm:pt modelId="{7FDE789D-D290-4BC3-9442-87BE02938BE3}" type="parTrans" cxnId="{580CDBF3-C490-448D-8184-05C2A1F716C8}">
      <dgm:prSet/>
      <dgm:spPr/>
      <dgm:t>
        <a:bodyPr/>
        <a:lstStyle/>
        <a:p>
          <a:endParaRPr lang="en-US"/>
        </a:p>
      </dgm:t>
    </dgm:pt>
    <dgm:pt modelId="{7559B117-F560-4021-9C4D-BCABB43CBDE2}" type="sibTrans" cxnId="{580CDBF3-C490-448D-8184-05C2A1F716C8}">
      <dgm:prSet/>
      <dgm:spPr/>
      <dgm:t>
        <a:bodyPr/>
        <a:lstStyle/>
        <a:p>
          <a:endParaRPr lang="en-US"/>
        </a:p>
      </dgm:t>
    </dgm:pt>
    <dgm:pt modelId="{328F69DA-7E56-40D3-B2F3-2E72C6502808}">
      <dgm:prSet custT="1"/>
      <dgm:spPr/>
      <dgm:t>
        <a:bodyPr/>
        <a:lstStyle/>
        <a:p>
          <a:pPr algn="just"/>
          <a:r>
            <a: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Popularity driven method</a:t>
          </a:r>
        </a:p>
      </dgm:t>
    </dgm:pt>
    <dgm:pt modelId="{A001F388-E8EF-4302-AA16-2EDA47ADF50F}" type="parTrans" cxnId="{B3C6CE37-E651-4650-A91C-523A392C9814}">
      <dgm:prSet/>
      <dgm:spPr/>
      <dgm:t>
        <a:bodyPr/>
        <a:lstStyle/>
        <a:p>
          <a:endParaRPr lang="en-US"/>
        </a:p>
      </dgm:t>
    </dgm:pt>
    <dgm:pt modelId="{2BF127EE-9E9A-4E09-9FAC-CBA18F8475EA}" type="sibTrans" cxnId="{B3C6CE37-E651-4650-A91C-523A392C9814}">
      <dgm:prSet/>
      <dgm:spPr/>
      <dgm:t>
        <a:bodyPr/>
        <a:lstStyle/>
        <a:p>
          <a:endParaRPr lang="en-US"/>
        </a:p>
      </dgm:t>
    </dgm:pt>
    <dgm:pt modelId="{B843C613-E411-4A2E-ADD5-36D0BFA24DB0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Create instances based on popularity demand </a:t>
          </a:r>
        </a:p>
      </dgm:t>
    </dgm:pt>
    <dgm:pt modelId="{8B05C688-929A-408A-A3DB-A586E29502A1}" type="parTrans" cxnId="{DB515D4C-1FCD-4938-8165-F54A8DAEC4DE}">
      <dgm:prSet/>
      <dgm:spPr/>
      <dgm:t>
        <a:bodyPr/>
        <a:lstStyle/>
        <a:p>
          <a:endParaRPr lang="en-US"/>
        </a:p>
      </dgm:t>
    </dgm:pt>
    <dgm:pt modelId="{9B556600-2F0F-4D85-9D63-35DAA63DD833}" type="sibTrans" cxnId="{DB515D4C-1FCD-4938-8165-F54A8DAEC4DE}">
      <dgm:prSet/>
      <dgm:spPr/>
      <dgm:t>
        <a:bodyPr/>
        <a:lstStyle/>
        <a:p>
          <a:endParaRPr lang="en-US"/>
        </a:p>
      </dgm:t>
    </dgm:pt>
    <dgm:pt modelId="{4DCC4CB4-78CB-4405-87E0-16A448B7482C}">
      <dgm:prSet custT="1"/>
      <dgm:spPr/>
      <dgm:t>
        <a:bodyPr/>
        <a:lstStyle/>
        <a:p>
          <a:pPr algn="just"/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Minimal loss of QoS, if the popularity is predicted correctly</a:t>
          </a:r>
        </a:p>
      </dgm:t>
    </dgm:pt>
    <dgm:pt modelId="{E73336C8-A2EF-4E8D-ABAC-54A2668691F6}" type="parTrans" cxnId="{FF19B5F8-6FD7-40E6-857A-75109E7A3D9E}">
      <dgm:prSet/>
      <dgm:spPr/>
      <dgm:t>
        <a:bodyPr/>
        <a:lstStyle/>
        <a:p>
          <a:endParaRPr lang="en-US"/>
        </a:p>
      </dgm:t>
    </dgm:pt>
    <dgm:pt modelId="{8FBD73B5-7C49-4F64-B373-A0F052A3A1DD}" type="sibTrans" cxnId="{FF19B5F8-6FD7-40E6-857A-75109E7A3D9E}">
      <dgm:prSet/>
      <dgm:spPr/>
      <dgm:t>
        <a:bodyPr/>
        <a:lstStyle/>
        <a:p>
          <a:endParaRPr lang="en-US"/>
        </a:p>
      </dgm:t>
    </dgm:pt>
    <dgm:pt modelId="{DB3B1514-C1A3-4270-83BC-65DC8DEA43A1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However the resource may be wasted if the traffic doesn’t occur as expected  </a:t>
          </a:r>
        </a:p>
      </dgm:t>
    </dgm:pt>
    <dgm:pt modelId="{5B8F8242-0192-4E3E-8C70-49CB123CF60B}" type="parTrans" cxnId="{B4B8500E-8729-4A9A-8D80-C9EAD74A3BC1}">
      <dgm:prSet/>
      <dgm:spPr/>
      <dgm:t>
        <a:bodyPr/>
        <a:lstStyle/>
        <a:p>
          <a:endParaRPr lang="en-US"/>
        </a:p>
      </dgm:t>
    </dgm:pt>
    <dgm:pt modelId="{4AB73FA7-0D3C-410D-924D-9173E17BC39E}" type="sibTrans" cxnId="{B4B8500E-8729-4A9A-8D80-C9EAD74A3BC1}">
      <dgm:prSet/>
      <dgm:spPr/>
      <dgm:t>
        <a:bodyPr/>
        <a:lstStyle/>
        <a:p>
          <a:endParaRPr lang="en-US"/>
        </a:p>
      </dgm:t>
    </dgm:pt>
    <dgm:pt modelId="{9A28D178-C5DB-4BE4-B30E-B2FE2898DA76}" type="pres">
      <dgm:prSet presAssocID="{BDB14F66-6622-48A2-BED8-7A857A9D671E}" presName="linear" presStyleCnt="0">
        <dgm:presLayoutVars>
          <dgm:dir/>
          <dgm:resizeHandles val="exact"/>
        </dgm:presLayoutVars>
      </dgm:prSet>
      <dgm:spPr/>
    </dgm:pt>
    <dgm:pt modelId="{4AF08E0B-5860-4C16-A765-B7A76C46B77D}" type="pres">
      <dgm:prSet presAssocID="{8778E9B5-5852-4D95-BC35-3F220A03D35D}" presName="comp" presStyleCnt="0"/>
      <dgm:spPr/>
    </dgm:pt>
    <dgm:pt modelId="{5DAE8AC7-2FC7-4756-9D63-7C8F36219214}" type="pres">
      <dgm:prSet presAssocID="{8778E9B5-5852-4D95-BC35-3F220A03D35D}" presName="box" presStyleLbl="node1" presStyleIdx="0" presStyleCnt="2"/>
      <dgm:spPr/>
    </dgm:pt>
    <dgm:pt modelId="{F2AECFCD-C9D5-4246-AF73-EFCD57DC65F6}" type="pres">
      <dgm:prSet presAssocID="{8778E9B5-5852-4D95-BC35-3F220A03D35D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770D26F7-A7A6-4AC5-8892-224C45F8E981}" type="pres">
      <dgm:prSet presAssocID="{8778E9B5-5852-4D95-BC35-3F220A03D35D}" presName="text" presStyleLbl="node1" presStyleIdx="0" presStyleCnt="2">
        <dgm:presLayoutVars>
          <dgm:bulletEnabled val="1"/>
        </dgm:presLayoutVars>
      </dgm:prSet>
      <dgm:spPr/>
    </dgm:pt>
    <dgm:pt modelId="{0924D299-AC5D-451D-91C9-844A228AF5C6}" type="pres">
      <dgm:prSet presAssocID="{CC4609B1-C582-44C7-A5A4-82BE3A86F842}" presName="spacer" presStyleCnt="0"/>
      <dgm:spPr/>
    </dgm:pt>
    <dgm:pt modelId="{6806EA25-CBA4-4FCA-B131-F46ED4388BDB}" type="pres">
      <dgm:prSet presAssocID="{328F69DA-7E56-40D3-B2F3-2E72C6502808}" presName="comp" presStyleCnt="0"/>
      <dgm:spPr/>
    </dgm:pt>
    <dgm:pt modelId="{E9C0D034-1CEA-4C38-970E-ACC71C2D1C40}" type="pres">
      <dgm:prSet presAssocID="{328F69DA-7E56-40D3-B2F3-2E72C6502808}" presName="box" presStyleLbl="node1" presStyleIdx="1" presStyleCnt="2"/>
      <dgm:spPr/>
    </dgm:pt>
    <dgm:pt modelId="{304D35EB-E936-4840-B89C-BE16209FFC46}" type="pres">
      <dgm:prSet presAssocID="{328F69DA-7E56-40D3-B2F3-2E72C6502808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C47D499-E8BA-48AE-9FFB-28D0A57129CD}" type="pres">
      <dgm:prSet presAssocID="{328F69DA-7E56-40D3-B2F3-2E72C6502808}" presName="text" presStyleLbl="node1" presStyleIdx="1" presStyleCnt="2">
        <dgm:presLayoutVars>
          <dgm:bulletEnabled val="1"/>
        </dgm:presLayoutVars>
      </dgm:prSet>
      <dgm:spPr/>
    </dgm:pt>
  </dgm:ptLst>
  <dgm:cxnLst>
    <dgm:cxn modelId="{01D5910C-99B2-49BB-AF8F-7F0B4BDC37BA}" type="presOf" srcId="{328F69DA-7E56-40D3-B2F3-2E72C6502808}" destId="{8C47D499-E8BA-48AE-9FFB-28D0A57129CD}" srcOrd="1" destOrd="0" presId="urn:microsoft.com/office/officeart/2005/8/layout/vList4"/>
    <dgm:cxn modelId="{B4B8500E-8729-4A9A-8D80-C9EAD74A3BC1}" srcId="{328F69DA-7E56-40D3-B2F3-2E72C6502808}" destId="{DB3B1514-C1A3-4270-83BC-65DC8DEA43A1}" srcOrd="2" destOrd="0" parTransId="{5B8F8242-0192-4E3E-8C70-49CB123CF60B}" sibTransId="{4AB73FA7-0D3C-410D-924D-9173E17BC39E}"/>
    <dgm:cxn modelId="{56E2DD0F-AD6F-4F7B-B0D9-1740D11DF8D7}" type="presOf" srcId="{DB3B1514-C1A3-4270-83BC-65DC8DEA43A1}" destId="{E9C0D034-1CEA-4C38-970E-ACC71C2D1C40}" srcOrd="0" destOrd="3" presId="urn:microsoft.com/office/officeart/2005/8/layout/vList4"/>
    <dgm:cxn modelId="{D0BD8C14-8399-434D-BFAA-75B86C3864D4}" type="presOf" srcId="{0DF324A1-C2A0-4B43-A768-0F3F87B2DDFE}" destId="{770D26F7-A7A6-4AC5-8892-224C45F8E981}" srcOrd="1" destOrd="3" presId="urn:microsoft.com/office/officeart/2005/8/layout/vList4"/>
    <dgm:cxn modelId="{8FEBFB19-3F11-4A02-B428-6A0DF92F35C2}" type="presOf" srcId="{A0D1B5A4-3FA3-4B4E-BD6B-322526DE5403}" destId="{770D26F7-A7A6-4AC5-8892-224C45F8E981}" srcOrd="1" destOrd="2" presId="urn:microsoft.com/office/officeart/2005/8/layout/vList4"/>
    <dgm:cxn modelId="{F6334930-126C-4C45-8E34-39C6BA0824DD}" srcId="{8778E9B5-5852-4D95-BC35-3F220A03D35D}" destId="{2F6A10C6-6637-4ED0-A85E-A6B57E3E9D7D}" srcOrd="0" destOrd="0" parTransId="{E048A8E4-36A6-4D8E-8477-B23C8763617A}" sibTransId="{87B2F46D-4D4A-4C1A-A7EA-67B4EE07DA4D}"/>
    <dgm:cxn modelId="{B3C6CE37-E651-4650-A91C-523A392C9814}" srcId="{BDB14F66-6622-48A2-BED8-7A857A9D671E}" destId="{328F69DA-7E56-40D3-B2F3-2E72C6502808}" srcOrd="1" destOrd="0" parTransId="{A001F388-E8EF-4302-AA16-2EDA47ADF50F}" sibTransId="{2BF127EE-9E9A-4E09-9FAC-CBA18F8475EA}"/>
    <dgm:cxn modelId="{33693540-5F04-4955-94D5-CAF857D7DFBE}" type="presOf" srcId="{8778E9B5-5852-4D95-BC35-3F220A03D35D}" destId="{770D26F7-A7A6-4AC5-8892-224C45F8E981}" srcOrd="1" destOrd="0" presId="urn:microsoft.com/office/officeart/2005/8/layout/vList4"/>
    <dgm:cxn modelId="{55FB575F-0423-46EA-BC03-44A2A285BA4D}" type="presOf" srcId="{A0D1B5A4-3FA3-4B4E-BD6B-322526DE5403}" destId="{5DAE8AC7-2FC7-4756-9D63-7C8F36219214}" srcOrd="0" destOrd="2" presId="urn:microsoft.com/office/officeart/2005/8/layout/vList4"/>
    <dgm:cxn modelId="{9AF9AE68-822F-4C0A-9649-1925E88483A2}" type="presOf" srcId="{DB3B1514-C1A3-4270-83BC-65DC8DEA43A1}" destId="{8C47D499-E8BA-48AE-9FFB-28D0A57129CD}" srcOrd="1" destOrd="3" presId="urn:microsoft.com/office/officeart/2005/8/layout/vList4"/>
    <dgm:cxn modelId="{63143D49-9833-4D89-9BC7-1ED7B86CB67E}" type="presOf" srcId="{4DCC4CB4-78CB-4405-87E0-16A448B7482C}" destId="{8C47D499-E8BA-48AE-9FFB-28D0A57129CD}" srcOrd="1" destOrd="2" presId="urn:microsoft.com/office/officeart/2005/8/layout/vList4"/>
    <dgm:cxn modelId="{DB515D4C-1FCD-4938-8165-F54A8DAEC4DE}" srcId="{328F69DA-7E56-40D3-B2F3-2E72C6502808}" destId="{B843C613-E411-4A2E-ADD5-36D0BFA24DB0}" srcOrd="0" destOrd="0" parTransId="{8B05C688-929A-408A-A3DB-A586E29502A1}" sibTransId="{9B556600-2F0F-4D85-9D63-35DAA63DD833}"/>
    <dgm:cxn modelId="{07A68C6F-A7A7-4CB3-9E64-89B1CC365875}" type="presOf" srcId="{4DCC4CB4-78CB-4405-87E0-16A448B7482C}" destId="{E9C0D034-1CEA-4C38-970E-ACC71C2D1C40}" srcOrd="0" destOrd="2" presId="urn:microsoft.com/office/officeart/2005/8/layout/vList4"/>
    <dgm:cxn modelId="{16D77D70-281E-47E4-9ADC-328C538ACF3B}" type="presOf" srcId="{B843C613-E411-4A2E-ADD5-36D0BFA24DB0}" destId="{8C47D499-E8BA-48AE-9FFB-28D0A57129CD}" srcOrd="1" destOrd="1" presId="urn:microsoft.com/office/officeart/2005/8/layout/vList4"/>
    <dgm:cxn modelId="{9DD16873-8D3D-4212-9F69-699714703122}" type="presOf" srcId="{2F6A10C6-6637-4ED0-A85E-A6B57E3E9D7D}" destId="{5DAE8AC7-2FC7-4756-9D63-7C8F36219214}" srcOrd="0" destOrd="1" presId="urn:microsoft.com/office/officeart/2005/8/layout/vList4"/>
    <dgm:cxn modelId="{7D6D9C55-0051-4114-9209-EEB00286AF1A}" type="presOf" srcId="{328F69DA-7E56-40D3-B2F3-2E72C6502808}" destId="{E9C0D034-1CEA-4C38-970E-ACC71C2D1C40}" srcOrd="0" destOrd="0" presId="urn:microsoft.com/office/officeart/2005/8/layout/vList4"/>
    <dgm:cxn modelId="{BB6AE58A-38DB-4F69-8095-212F518CBED5}" type="presOf" srcId="{B843C613-E411-4A2E-ADD5-36D0BFA24DB0}" destId="{E9C0D034-1CEA-4C38-970E-ACC71C2D1C40}" srcOrd="0" destOrd="1" presId="urn:microsoft.com/office/officeart/2005/8/layout/vList4"/>
    <dgm:cxn modelId="{F38BC88C-5D30-4332-ACE7-4560D146803C}" srcId="{BDB14F66-6622-48A2-BED8-7A857A9D671E}" destId="{8778E9B5-5852-4D95-BC35-3F220A03D35D}" srcOrd="0" destOrd="0" parTransId="{33A50058-D3EB-4AA2-A3B2-FB1BEB7C0936}" sibTransId="{CC4609B1-C582-44C7-A5A4-82BE3A86F842}"/>
    <dgm:cxn modelId="{55BD70A1-B677-4941-BF94-AE9891DDA389}" type="presOf" srcId="{BDB14F66-6622-48A2-BED8-7A857A9D671E}" destId="{9A28D178-C5DB-4BE4-B30E-B2FE2898DA76}" srcOrd="0" destOrd="0" presId="urn:microsoft.com/office/officeart/2005/8/layout/vList4"/>
    <dgm:cxn modelId="{E566B9A5-2DF5-445A-AC18-B13FACF6EFCD}" type="presOf" srcId="{0DF324A1-C2A0-4B43-A768-0F3F87B2DDFE}" destId="{5DAE8AC7-2FC7-4756-9D63-7C8F36219214}" srcOrd="0" destOrd="3" presId="urn:microsoft.com/office/officeart/2005/8/layout/vList4"/>
    <dgm:cxn modelId="{0F628BB7-E916-42EC-B1AB-91A916C59A88}" srcId="{8778E9B5-5852-4D95-BC35-3F220A03D35D}" destId="{A0D1B5A4-3FA3-4B4E-BD6B-322526DE5403}" srcOrd="1" destOrd="0" parTransId="{040CD659-BB37-4ACF-8556-894A952B66EE}" sibTransId="{C97FAF62-81FD-4421-B061-579AB84AEC2E}"/>
    <dgm:cxn modelId="{0FBD2CB8-9EE2-463A-8D71-129EFFFCBF52}" type="presOf" srcId="{8778E9B5-5852-4D95-BC35-3F220A03D35D}" destId="{5DAE8AC7-2FC7-4756-9D63-7C8F36219214}" srcOrd="0" destOrd="0" presId="urn:microsoft.com/office/officeart/2005/8/layout/vList4"/>
    <dgm:cxn modelId="{4464E3BB-546C-4CC6-9ABA-DF37DD29684B}" type="presOf" srcId="{2F6A10C6-6637-4ED0-A85E-A6B57E3E9D7D}" destId="{770D26F7-A7A6-4AC5-8892-224C45F8E981}" srcOrd="1" destOrd="1" presId="urn:microsoft.com/office/officeart/2005/8/layout/vList4"/>
    <dgm:cxn modelId="{580CDBF3-C490-448D-8184-05C2A1F716C8}" srcId="{8778E9B5-5852-4D95-BC35-3F220A03D35D}" destId="{0DF324A1-C2A0-4B43-A768-0F3F87B2DDFE}" srcOrd="2" destOrd="0" parTransId="{7FDE789D-D290-4BC3-9442-87BE02938BE3}" sibTransId="{7559B117-F560-4021-9C4D-BCABB43CBDE2}"/>
    <dgm:cxn modelId="{FF19B5F8-6FD7-40E6-857A-75109E7A3D9E}" srcId="{328F69DA-7E56-40D3-B2F3-2E72C6502808}" destId="{4DCC4CB4-78CB-4405-87E0-16A448B7482C}" srcOrd="1" destOrd="0" parTransId="{E73336C8-A2EF-4E8D-ABAC-54A2668691F6}" sibTransId="{8FBD73B5-7C49-4F64-B373-A0F052A3A1DD}"/>
    <dgm:cxn modelId="{5B0BFFF5-310E-406F-9D75-225666EC909B}" type="presParOf" srcId="{9A28D178-C5DB-4BE4-B30E-B2FE2898DA76}" destId="{4AF08E0B-5860-4C16-A765-B7A76C46B77D}" srcOrd="0" destOrd="0" presId="urn:microsoft.com/office/officeart/2005/8/layout/vList4"/>
    <dgm:cxn modelId="{2E00C6A8-A53E-4BAF-9126-EE874595F8DE}" type="presParOf" srcId="{4AF08E0B-5860-4C16-A765-B7A76C46B77D}" destId="{5DAE8AC7-2FC7-4756-9D63-7C8F36219214}" srcOrd="0" destOrd="0" presId="urn:microsoft.com/office/officeart/2005/8/layout/vList4"/>
    <dgm:cxn modelId="{A6112035-7DB5-486C-9B1C-EE4713AFE838}" type="presParOf" srcId="{4AF08E0B-5860-4C16-A765-B7A76C46B77D}" destId="{F2AECFCD-C9D5-4246-AF73-EFCD57DC65F6}" srcOrd="1" destOrd="0" presId="urn:microsoft.com/office/officeart/2005/8/layout/vList4"/>
    <dgm:cxn modelId="{35418D25-1C77-427D-BAB7-09E020FAD638}" type="presParOf" srcId="{4AF08E0B-5860-4C16-A765-B7A76C46B77D}" destId="{770D26F7-A7A6-4AC5-8892-224C45F8E981}" srcOrd="2" destOrd="0" presId="urn:microsoft.com/office/officeart/2005/8/layout/vList4"/>
    <dgm:cxn modelId="{0972AA27-CF1D-452A-B83B-60DB5FDB2D14}" type="presParOf" srcId="{9A28D178-C5DB-4BE4-B30E-B2FE2898DA76}" destId="{0924D299-AC5D-451D-91C9-844A228AF5C6}" srcOrd="1" destOrd="0" presId="urn:microsoft.com/office/officeart/2005/8/layout/vList4"/>
    <dgm:cxn modelId="{42D303BD-096F-499E-ACD2-ED8DE0BFEF5E}" type="presParOf" srcId="{9A28D178-C5DB-4BE4-B30E-B2FE2898DA76}" destId="{6806EA25-CBA4-4FCA-B131-F46ED4388BDB}" srcOrd="2" destOrd="0" presId="urn:microsoft.com/office/officeart/2005/8/layout/vList4"/>
    <dgm:cxn modelId="{052FBCD6-30D8-46AC-AE25-8536DFDD841F}" type="presParOf" srcId="{6806EA25-CBA4-4FCA-B131-F46ED4388BDB}" destId="{E9C0D034-1CEA-4C38-970E-ACC71C2D1C40}" srcOrd="0" destOrd="0" presId="urn:microsoft.com/office/officeart/2005/8/layout/vList4"/>
    <dgm:cxn modelId="{1F68E0B8-E57C-4FA5-9F73-746F11817561}" type="presParOf" srcId="{6806EA25-CBA4-4FCA-B131-F46ED4388BDB}" destId="{304D35EB-E936-4840-B89C-BE16209FFC46}" srcOrd="1" destOrd="0" presId="urn:microsoft.com/office/officeart/2005/8/layout/vList4"/>
    <dgm:cxn modelId="{0FAABB9A-1B30-417A-A6C7-33F20315DB38}" type="presParOf" srcId="{6806EA25-CBA4-4FCA-B131-F46ED4388BDB}" destId="{8C47D499-E8BA-48AE-9FFB-28D0A57129CD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D4B3D806-785A-4620-A634-D775818E5112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4AFB547-82A6-4B64-B965-F8F56AB850C9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This model allows cloud service provider to allocate resources based on real time needs. Also known as on demand provisioning </a:t>
          </a:r>
        </a:p>
      </dgm:t>
    </dgm:pt>
    <dgm:pt modelId="{B0C34B15-AAF3-4353-9A51-CDE5483E40B8}" type="parTrans" cxnId="{5E96EC1D-5E28-49AB-8E3C-05094D1405CC}">
      <dgm:prSet/>
      <dgm:spPr/>
      <dgm:t>
        <a:bodyPr/>
        <a:lstStyle/>
        <a:p>
          <a:endParaRPr lang="en-US"/>
        </a:p>
      </dgm:t>
    </dgm:pt>
    <dgm:pt modelId="{71326ABA-E167-4B0D-9FF1-47D6139DE181}" type="sibTrans" cxnId="{5E96EC1D-5E28-49AB-8E3C-05094D1405CC}">
      <dgm:prSet/>
      <dgm:spPr/>
      <dgm:t>
        <a:bodyPr/>
        <a:lstStyle/>
        <a:p>
          <a:endParaRPr lang="en-US"/>
        </a:p>
      </dgm:t>
    </dgm:pt>
    <dgm:pt modelId="{6D8D9C02-BD7A-43D2-91A0-3C2F3D2D0690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and performance can be achieved by implementing dynamic resource deployment.</a:t>
          </a:r>
        </a:p>
      </dgm:t>
    </dgm:pt>
    <dgm:pt modelId="{60A0C5B2-F7C0-46C2-9DF9-D7C00B5512C8}" type="parTrans" cxnId="{79D7AD9C-31E0-473B-9239-174157FCB90B}">
      <dgm:prSet/>
      <dgm:spPr/>
      <dgm:t>
        <a:bodyPr/>
        <a:lstStyle/>
        <a:p>
          <a:endParaRPr lang="en-US"/>
        </a:p>
      </dgm:t>
    </dgm:pt>
    <dgm:pt modelId="{3EFC4A0D-65FF-458E-A95E-AAF489286E0F}" type="sibTrans" cxnId="{79D7AD9C-31E0-473B-9239-174157FCB90B}">
      <dgm:prSet/>
      <dgm:spPr/>
      <dgm:t>
        <a:bodyPr/>
        <a:lstStyle/>
        <a:p>
          <a:endParaRPr lang="en-US"/>
        </a:p>
      </dgm:t>
    </dgm:pt>
    <dgm:pt modelId="{2E6309D2-B085-4902-BEB6-695913BD0C4F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An </a:t>
          </a:r>
          <a:r>
            <a:rPr lang="en-US" sz="2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InterGrid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gateway (IGG) manages resources from a local cluster and connects with another IGG</a:t>
          </a:r>
        </a:p>
      </dgm:t>
    </dgm:pt>
    <dgm:pt modelId="{B5512284-22C7-4D82-92F3-50668ECA5E69}" type="parTrans" cxnId="{EB520417-3518-493B-819C-F74AA54F4EA1}">
      <dgm:prSet/>
      <dgm:spPr/>
      <dgm:t>
        <a:bodyPr/>
        <a:lstStyle/>
        <a:p>
          <a:endParaRPr lang="en-US"/>
        </a:p>
      </dgm:t>
    </dgm:pt>
    <dgm:pt modelId="{07C4B204-CF15-48BA-B4C7-E267AA59E5FF}" type="sibTrans" cxnId="{EB520417-3518-493B-819C-F74AA54F4EA1}">
      <dgm:prSet/>
      <dgm:spPr/>
      <dgm:t>
        <a:bodyPr/>
        <a:lstStyle/>
        <a:p>
          <a:endParaRPr lang="en-US"/>
        </a:p>
      </dgm:t>
    </dgm:pt>
    <dgm:pt modelId="{79A67841-F5E9-440B-A88A-2161EFBE9090}">
      <dgm:prSet custT="1"/>
      <dgm:spPr/>
      <dgm:t>
        <a:bodyPr/>
        <a:lstStyle/>
        <a:p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Purpose: 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allocate resources from a cloud provider.</a:t>
          </a:r>
        </a:p>
      </dgm:t>
    </dgm:pt>
    <dgm:pt modelId="{F6165623-7FC3-4905-9259-2B36B045CB52}" type="parTrans" cxnId="{0B7156A4-92BD-430C-B8C7-B6596CE4A3ED}">
      <dgm:prSet/>
      <dgm:spPr/>
      <dgm:t>
        <a:bodyPr/>
        <a:lstStyle/>
        <a:p>
          <a:endParaRPr lang="en-US"/>
        </a:p>
      </dgm:t>
    </dgm:pt>
    <dgm:pt modelId="{D11629DA-A6D7-4931-97E2-359D82776D3F}" type="sibTrans" cxnId="{0B7156A4-92BD-430C-B8C7-B6596CE4A3ED}">
      <dgm:prSet/>
      <dgm:spPr/>
      <dgm:t>
        <a:bodyPr/>
        <a:lstStyle/>
        <a:p>
          <a:endParaRPr lang="en-US"/>
        </a:p>
      </dgm:t>
    </dgm:pt>
    <dgm:pt modelId="{F0303CE7-41B4-4B8A-AA7D-C4F4E78203F1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figure, in the next slide described allocate resource from a local cluster to deploy application in three steps.</a:t>
          </a:r>
        </a:p>
      </dgm:t>
    </dgm:pt>
    <dgm:pt modelId="{5250F974-D4ED-4F5E-A377-50EE8D4FF645}" type="parTrans" cxnId="{6206C0FB-B7C6-405A-8BBF-5AE25E459467}">
      <dgm:prSet/>
      <dgm:spPr/>
      <dgm:t>
        <a:bodyPr/>
        <a:lstStyle/>
        <a:p>
          <a:endParaRPr lang="en-US"/>
        </a:p>
      </dgm:t>
    </dgm:pt>
    <dgm:pt modelId="{7ADB2E9D-8A5A-4C03-91A6-98DE2D851DD0}" type="sibTrans" cxnId="{6206C0FB-B7C6-405A-8BBF-5AE25E459467}">
      <dgm:prSet/>
      <dgm:spPr/>
      <dgm:t>
        <a:bodyPr/>
        <a:lstStyle/>
        <a:p>
          <a:endParaRPr lang="en-US"/>
        </a:p>
      </dgm:t>
    </dgm:pt>
    <dgm:pt modelId="{E5F20B8D-91BB-4B93-A1BF-14CAE3B14358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Requesting VMs, Implementing an agreement, Deployment VMs</a:t>
          </a:r>
        </a:p>
      </dgm:t>
    </dgm:pt>
    <dgm:pt modelId="{241B141B-3A7C-4D49-92F6-6C81F913CDC9}" type="parTrans" cxnId="{06E17C04-CD93-4307-9321-A3FE4EECC396}">
      <dgm:prSet/>
      <dgm:spPr/>
      <dgm:t>
        <a:bodyPr/>
        <a:lstStyle/>
        <a:p>
          <a:endParaRPr lang="en-US"/>
        </a:p>
      </dgm:t>
    </dgm:pt>
    <dgm:pt modelId="{490CBC59-9E7D-41CC-9A15-D125F1304CBC}" type="sibTrans" cxnId="{06E17C04-CD93-4307-9321-A3FE4EECC396}">
      <dgm:prSet/>
      <dgm:spPr/>
      <dgm:t>
        <a:bodyPr/>
        <a:lstStyle/>
        <a:p>
          <a:endParaRPr lang="en-US"/>
        </a:p>
      </dgm:t>
    </dgm:pt>
    <dgm:pt modelId="{58EDD1A2-B5EE-4227-8BBE-9AB3E0E979C1}" type="pres">
      <dgm:prSet presAssocID="{D4B3D806-785A-4620-A634-D775818E5112}" presName="linear" presStyleCnt="0">
        <dgm:presLayoutVars>
          <dgm:dir/>
          <dgm:resizeHandles val="exact"/>
        </dgm:presLayoutVars>
      </dgm:prSet>
      <dgm:spPr/>
    </dgm:pt>
    <dgm:pt modelId="{1F001F76-C99B-47C1-9DB8-9AC0A0154E91}" type="pres">
      <dgm:prSet presAssocID="{A4AFB547-82A6-4B64-B965-F8F56AB850C9}" presName="comp" presStyleCnt="0"/>
      <dgm:spPr/>
    </dgm:pt>
    <dgm:pt modelId="{6B2099EA-E947-4A65-98CF-1BA361C20D94}" type="pres">
      <dgm:prSet presAssocID="{A4AFB547-82A6-4B64-B965-F8F56AB850C9}" presName="box" presStyleLbl="node1" presStyleIdx="0" presStyleCnt="4"/>
      <dgm:spPr/>
    </dgm:pt>
    <dgm:pt modelId="{E7F7400A-4031-4831-85E3-82681DFE8820}" type="pres">
      <dgm:prSet presAssocID="{A4AFB547-82A6-4B64-B965-F8F56AB850C9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967117F9-6F99-4A5E-AA61-918A9956B85D}" type="pres">
      <dgm:prSet presAssocID="{A4AFB547-82A6-4B64-B965-F8F56AB850C9}" presName="text" presStyleLbl="node1" presStyleIdx="0" presStyleCnt="4">
        <dgm:presLayoutVars>
          <dgm:bulletEnabled val="1"/>
        </dgm:presLayoutVars>
      </dgm:prSet>
      <dgm:spPr/>
    </dgm:pt>
    <dgm:pt modelId="{60F33A7D-3522-4081-9711-44326DD99B05}" type="pres">
      <dgm:prSet presAssocID="{71326ABA-E167-4B0D-9FF1-47D6139DE181}" presName="spacer" presStyleCnt="0"/>
      <dgm:spPr/>
    </dgm:pt>
    <dgm:pt modelId="{DA59A160-F008-411D-A6C1-ED2CCCDE417D}" type="pres">
      <dgm:prSet presAssocID="{6D8D9C02-BD7A-43D2-91A0-3C2F3D2D0690}" presName="comp" presStyleCnt="0"/>
      <dgm:spPr/>
    </dgm:pt>
    <dgm:pt modelId="{465A5073-3002-4A51-9167-0AF84692F33E}" type="pres">
      <dgm:prSet presAssocID="{6D8D9C02-BD7A-43D2-91A0-3C2F3D2D0690}" presName="box" presStyleLbl="node1" presStyleIdx="1" presStyleCnt="4" custScaleY="89192" custLinFactNeighborY="-16425"/>
      <dgm:spPr/>
    </dgm:pt>
    <dgm:pt modelId="{0BF7EDA1-8AE0-4DD4-B618-88C1AE264DF7}" type="pres">
      <dgm:prSet presAssocID="{6D8D9C02-BD7A-43D2-91A0-3C2F3D2D0690}" presName="img" presStyleLbl="fgImgPlace1" presStyleIdx="1" presStyleCnt="4" custScaleX="76010" custLinFactNeighborX="-5529" custLinFactNeighborY="-173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39F3C9B8-2182-4F6D-8658-5F6FC237FCF2}" type="pres">
      <dgm:prSet presAssocID="{6D8D9C02-BD7A-43D2-91A0-3C2F3D2D0690}" presName="text" presStyleLbl="node1" presStyleIdx="1" presStyleCnt="4">
        <dgm:presLayoutVars>
          <dgm:bulletEnabled val="1"/>
        </dgm:presLayoutVars>
      </dgm:prSet>
      <dgm:spPr/>
    </dgm:pt>
    <dgm:pt modelId="{C3E4E8B9-4554-4A99-8936-94B6210A4B3B}" type="pres">
      <dgm:prSet presAssocID="{3EFC4A0D-65FF-458E-A95E-AAF489286E0F}" presName="spacer" presStyleCnt="0"/>
      <dgm:spPr/>
    </dgm:pt>
    <dgm:pt modelId="{888AD54C-B99F-4E1E-B68F-60DCE2C7EA49}" type="pres">
      <dgm:prSet presAssocID="{2E6309D2-B085-4902-BEB6-695913BD0C4F}" presName="comp" presStyleCnt="0"/>
      <dgm:spPr/>
    </dgm:pt>
    <dgm:pt modelId="{E47CADFF-7E5A-4AD6-99FE-45762837E097}" type="pres">
      <dgm:prSet presAssocID="{2E6309D2-B085-4902-BEB6-695913BD0C4F}" presName="box" presStyleLbl="node1" presStyleIdx="2" presStyleCnt="4" custScaleY="120850" custLinFactNeighborY="-10213"/>
      <dgm:spPr/>
    </dgm:pt>
    <dgm:pt modelId="{212DA414-05BC-4B9F-A3BE-E7240B384929}" type="pres">
      <dgm:prSet presAssocID="{2E6309D2-B085-4902-BEB6-695913BD0C4F}" presName="img" presStyleLbl="fgImgPlace1" presStyleIdx="2" presStyleCnt="4" custScaleX="85513" custLinFactNeighborX="4032" custLinFactNeighborY="-3222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88CCC92F-049C-4789-A9B7-D0937848F5E1}" type="pres">
      <dgm:prSet presAssocID="{2E6309D2-B085-4902-BEB6-695913BD0C4F}" presName="text" presStyleLbl="node1" presStyleIdx="2" presStyleCnt="4">
        <dgm:presLayoutVars>
          <dgm:bulletEnabled val="1"/>
        </dgm:presLayoutVars>
      </dgm:prSet>
      <dgm:spPr/>
    </dgm:pt>
    <dgm:pt modelId="{ED8B2F9B-5EB1-43E2-8C19-EBBF79740CAB}" type="pres">
      <dgm:prSet presAssocID="{07C4B204-CF15-48BA-B4C7-E267AA59E5FF}" presName="spacer" presStyleCnt="0"/>
      <dgm:spPr/>
    </dgm:pt>
    <dgm:pt modelId="{DB2B8F23-BB8E-4454-AAED-969BA0AF2606}" type="pres">
      <dgm:prSet presAssocID="{F0303CE7-41B4-4B8A-AA7D-C4F4E78203F1}" presName="comp" presStyleCnt="0"/>
      <dgm:spPr/>
    </dgm:pt>
    <dgm:pt modelId="{BDD3778F-1CFD-46CB-A82B-407D981639ED}" type="pres">
      <dgm:prSet presAssocID="{F0303CE7-41B4-4B8A-AA7D-C4F4E78203F1}" presName="box" presStyleLbl="node1" presStyleIdx="3" presStyleCnt="4" custScaleX="100000" custScaleY="164589" custLinFactNeighborY="-10733"/>
      <dgm:spPr/>
    </dgm:pt>
    <dgm:pt modelId="{30A768EB-F0BE-42AD-818A-8DE28D2835B9}" type="pres">
      <dgm:prSet presAssocID="{F0303CE7-41B4-4B8A-AA7D-C4F4E78203F1}" presName="img" presStyleLbl="fgImgPlace1" presStyleIdx="3" presStyleCnt="4" custScaleX="79017" custLinFactNeighborX="8064" custLinFactNeighborY="-255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388E6517-DA3E-45B6-99FE-06C1CDA02EF5}" type="pres">
      <dgm:prSet presAssocID="{F0303CE7-41B4-4B8A-AA7D-C4F4E78203F1}" presName="text" presStyleLbl="node1" presStyleIdx="3" presStyleCnt="4">
        <dgm:presLayoutVars>
          <dgm:bulletEnabled val="1"/>
        </dgm:presLayoutVars>
      </dgm:prSet>
      <dgm:spPr/>
    </dgm:pt>
  </dgm:ptLst>
  <dgm:cxnLst>
    <dgm:cxn modelId="{06E17C04-CD93-4307-9321-A3FE4EECC396}" srcId="{F0303CE7-41B4-4B8A-AA7D-C4F4E78203F1}" destId="{E5F20B8D-91BB-4B93-A1BF-14CAE3B14358}" srcOrd="0" destOrd="0" parTransId="{241B141B-3A7C-4D49-92F6-6C81F913CDC9}" sibTransId="{490CBC59-9E7D-41CC-9A15-D125F1304CBC}"/>
    <dgm:cxn modelId="{96E08707-F86E-46B1-B2E6-9FE6DE7CC4AF}" type="presOf" srcId="{6D8D9C02-BD7A-43D2-91A0-3C2F3D2D0690}" destId="{465A5073-3002-4A51-9167-0AF84692F33E}" srcOrd="0" destOrd="0" presId="urn:microsoft.com/office/officeart/2005/8/layout/vList4"/>
    <dgm:cxn modelId="{EB520417-3518-493B-819C-F74AA54F4EA1}" srcId="{D4B3D806-785A-4620-A634-D775818E5112}" destId="{2E6309D2-B085-4902-BEB6-695913BD0C4F}" srcOrd="2" destOrd="0" parTransId="{B5512284-22C7-4D82-92F3-50668ECA5E69}" sibTransId="{07C4B204-CF15-48BA-B4C7-E267AA59E5FF}"/>
    <dgm:cxn modelId="{5E96EC1D-5E28-49AB-8E3C-05094D1405CC}" srcId="{D4B3D806-785A-4620-A634-D775818E5112}" destId="{A4AFB547-82A6-4B64-B965-F8F56AB850C9}" srcOrd="0" destOrd="0" parTransId="{B0C34B15-AAF3-4353-9A51-CDE5483E40B8}" sibTransId="{71326ABA-E167-4B0D-9FF1-47D6139DE181}"/>
    <dgm:cxn modelId="{347FD73C-819C-4E69-B860-41626D34D0FE}" type="presOf" srcId="{79A67841-F5E9-440B-A88A-2161EFBE9090}" destId="{E47CADFF-7E5A-4AD6-99FE-45762837E097}" srcOrd="0" destOrd="1" presId="urn:microsoft.com/office/officeart/2005/8/layout/vList4"/>
    <dgm:cxn modelId="{D51F3C3F-7E4A-4EDF-A35A-5FDD6E369268}" type="presOf" srcId="{2E6309D2-B085-4902-BEB6-695913BD0C4F}" destId="{E47CADFF-7E5A-4AD6-99FE-45762837E097}" srcOrd="0" destOrd="0" presId="urn:microsoft.com/office/officeart/2005/8/layout/vList4"/>
    <dgm:cxn modelId="{5032E15E-3753-4A92-8AC0-4CA45117869E}" type="presOf" srcId="{E5F20B8D-91BB-4B93-A1BF-14CAE3B14358}" destId="{BDD3778F-1CFD-46CB-A82B-407D981639ED}" srcOrd="0" destOrd="1" presId="urn:microsoft.com/office/officeart/2005/8/layout/vList4"/>
    <dgm:cxn modelId="{8B18A660-08F4-4DCC-A076-6CD2630F458C}" type="presOf" srcId="{A4AFB547-82A6-4B64-B965-F8F56AB850C9}" destId="{6B2099EA-E947-4A65-98CF-1BA361C20D94}" srcOrd="0" destOrd="0" presId="urn:microsoft.com/office/officeart/2005/8/layout/vList4"/>
    <dgm:cxn modelId="{5761D048-2E6A-4863-AED3-D7817184CD2E}" type="presOf" srcId="{F0303CE7-41B4-4B8A-AA7D-C4F4E78203F1}" destId="{BDD3778F-1CFD-46CB-A82B-407D981639ED}" srcOrd="0" destOrd="0" presId="urn:microsoft.com/office/officeart/2005/8/layout/vList4"/>
    <dgm:cxn modelId="{AE9EEA72-783D-42F7-9CCC-EA4E09F0BCD0}" type="presOf" srcId="{6D8D9C02-BD7A-43D2-91A0-3C2F3D2D0690}" destId="{39F3C9B8-2182-4F6D-8658-5F6FC237FCF2}" srcOrd="1" destOrd="0" presId="urn:microsoft.com/office/officeart/2005/8/layout/vList4"/>
    <dgm:cxn modelId="{4AD0A394-1C1C-4FC2-893B-09FF3F13FC5B}" type="presOf" srcId="{E5F20B8D-91BB-4B93-A1BF-14CAE3B14358}" destId="{388E6517-DA3E-45B6-99FE-06C1CDA02EF5}" srcOrd="1" destOrd="1" presId="urn:microsoft.com/office/officeart/2005/8/layout/vList4"/>
    <dgm:cxn modelId="{79D7AD9C-31E0-473B-9239-174157FCB90B}" srcId="{D4B3D806-785A-4620-A634-D775818E5112}" destId="{6D8D9C02-BD7A-43D2-91A0-3C2F3D2D0690}" srcOrd="1" destOrd="0" parTransId="{60A0C5B2-F7C0-46C2-9DF9-D7C00B5512C8}" sibTransId="{3EFC4A0D-65FF-458E-A95E-AAF489286E0F}"/>
    <dgm:cxn modelId="{5EBEE09E-192E-4D87-B713-F1FD43F8DD66}" type="presOf" srcId="{D4B3D806-785A-4620-A634-D775818E5112}" destId="{58EDD1A2-B5EE-4227-8BBE-9AB3E0E979C1}" srcOrd="0" destOrd="0" presId="urn:microsoft.com/office/officeart/2005/8/layout/vList4"/>
    <dgm:cxn modelId="{0B7156A4-92BD-430C-B8C7-B6596CE4A3ED}" srcId="{2E6309D2-B085-4902-BEB6-695913BD0C4F}" destId="{79A67841-F5E9-440B-A88A-2161EFBE9090}" srcOrd="0" destOrd="0" parTransId="{F6165623-7FC3-4905-9259-2B36B045CB52}" sibTransId="{D11629DA-A6D7-4931-97E2-359D82776D3F}"/>
    <dgm:cxn modelId="{311330B2-22F8-4286-9DC3-22F03E5F359D}" type="presOf" srcId="{79A67841-F5E9-440B-A88A-2161EFBE9090}" destId="{88CCC92F-049C-4789-A9B7-D0937848F5E1}" srcOrd="1" destOrd="1" presId="urn:microsoft.com/office/officeart/2005/8/layout/vList4"/>
    <dgm:cxn modelId="{3973ECB8-F995-4B49-BB20-6945E35F8E97}" type="presOf" srcId="{F0303CE7-41B4-4B8A-AA7D-C4F4E78203F1}" destId="{388E6517-DA3E-45B6-99FE-06C1CDA02EF5}" srcOrd="1" destOrd="0" presId="urn:microsoft.com/office/officeart/2005/8/layout/vList4"/>
    <dgm:cxn modelId="{F4D0AEC5-6DAE-4979-92CC-41627770055B}" type="presOf" srcId="{2E6309D2-B085-4902-BEB6-695913BD0C4F}" destId="{88CCC92F-049C-4789-A9B7-D0937848F5E1}" srcOrd="1" destOrd="0" presId="urn:microsoft.com/office/officeart/2005/8/layout/vList4"/>
    <dgm:cxn modelId="{0FC8ECD7-B238-464B-B78E-D75552722950}" type="presOf" srcId="{A4AFB547-82A6-4B64-B965-F8F56AB850C9}" destId="{967117F9-6F99-4A5E-AA61-918A9956B85D}" srcOrd="1" destOrd="0" presId="urn:microsoft.com/office/officeart/2005/8/layout/vList4"/>
    <dgm:cxn modelId="{6206C0FB-B7C6-405A-8BBF-5AE25E459467}" srcId="{D4B3D806-785A-4620-A634-D775818E5112}" destId="{F0303CE7-41B4-4B8A-AA7D-C4F4E78203F1}" srcOrd="3" destOrd="0" parTransId="{5250F974-D4ED-4F5E-A377-50EE8D4FF645}" sibTransId="{7ADB2E9D-8A5A-4C03-91A6-98DE2D851DD0}"/>
    <dgm:cxn modelId="{2E0C8D0B-CFA5-4DAA-989F-579C6D8C2E08}" type="presParOf" srcId="{58EDD1A2-B5EE-4227-8BBE-9AB3E0E979C1}" destId="{1F001F76-C99B-47C1-9DB8-9AC0A0154E91}" srcOrd="0" destOrd="0" presId="urn:microsoft.com/office/officeart/2005/8/layout/vList4"/>
    <dgm:cxn modelId="{13FE6062-7AE4-4AB9-BFD1-86639CB8DC4B}" type="presParOf" srcId="{1F001F76-C99B-47C1-9DB8-9AC0A0154E91}" destId="{6B2099EA-E947-4A65-98CF-1BA361C20D94}" srcOrd="0" destOrd="0" presId="urn:microsoft.com/office/officeart/2005/8/layout/vList4"/>
    <dgm:cxn modelId="{573529D5-2CAB-4527-ABB2-AF7FE06312C4}" type="presParOf" srcId="{1F001F76-C99B-47C1-9DB8-9AC0A0154E91}" destId="{E7F7400A-4031-4831-85E3-82681DFE8820}" srcOrd="1" destOrd="0" presId="urn:microsoft.com/office/officeart/2005/8/layout/vList4"/>
    <dgm:cxn modelId="{9BE8F7CE-68CB-4025-BB70-004B8F670C16}" type="presParOf" srcId="{1F001F76-C99B-47C1-9DB8-9AC0A0154E91}" destId="{967117F9-6F99-4A5E-AA61-918A9956B85D}" srcOrd="2" destOrd="0" presId="urn:microsoft.com/office/officeart/2005/8/layout/vList4"/>
    <dgm:cxn modelId="{9221869A-4324-4C18-826B-52DB462CC7E6}" type="presParOf" srcId="{58EDD1A2-B5EE-4227-8BBE-9AB3E0E979C1}" destId="{60F33A7D-3522-4081-9711-44326DD99B05}" srcOrd="1" destOrd="0" presId="urn:microsoft.com/office/officeart/2005/8/layout/vList4"/>
    <dgm:cxn modelId="{A3139877-0C96-4175-9549-A1C245B42594}" type="presParOf" srcId="{58EDD1A2-B5EE-4227-8BBE-9AB3E0E979C1}" destId="{DA59A160-F008-411D-A6C1-ED2CCCDE417D}" srcOrd="2" destOrd="0" presId="urn:microsoft.com/office/officeart/2005/8/layout/vList4"/>
    <dgm:cxn modelId="{93BE6AA7-A671-41A8-B95C-CBF21615692C}" type="presParOf" srcId="{DA59A160-F008-411D-A6C1-ED2CCCDE417D}" destId="{465A5073-3002-4A51-9167-0AF84692F33E}" srcOrd="0" destOrd="0" presId="urn:microsoft.com/office/officeart/2005/8/layout/vList4"/>
    <dgm:cxn modelId="{59682A1C-7BA2-4AE6-AA77-9A539F2338C2}" type="presParOf" srcId="{DA59A160-F008-411D-A6C1-ED2CCCDE417D}" destId="{0BF7EDA1-8AE0-4DD4-B618-88C1AE264DF7}" srcOrd="1" destOrd="0" presId="urn:microsoft.com/office/officeart/2005/8/layout/vList4"/>
    <dgm:cxn modelId="{6629DD97-0B53-4827-930F-30362D67FF68}" type="presParOf" srcId="{DA59A160-F008-411D-A6C1-ED2CCCDE417D}" destId="{39F3C9B8-2182-4F6D-8658-5F6FC237FCF2}" srcOrd="2" destOrd="0" presId="urn:microsoft.com/office/officeart/2005/8/layout/vList4"/>
    <dgm:cxn modelId="{5A4007A0-6C0F-41EE-B110-3345134627D3}" type="presParOf" srcId="{58EDD1A2-B5EE-4227-8BBE-9AB3E0E979C1}" destId="{C3E4E8B9-4554-4A99-8936-94B6210A4B3B}" srcOrd="3" destOrd="0" presId="urn:microsoft.com/office/officeart/2005/8/layout/vList4"/>
    <dgm:cxn modelId="{4920B233-F3E1-4ACB-BF79-0D55BF70BA5C}" type="presParOf" srcId="{58EDD1A2-B5EE-4227-8BBE-9AB3E0E979C1}" destId="{888AD54C-B99F-4E1E-B68F-60DCE2C7EA49}" srcOrd="4" destOrd="0" presId="urn:microsoft.com/office/officeart/2005/8/layout/vList4"/>
    <dgm:cxn modelId="{2855E6DC-860D-4CAA-8C81-7ADF3733E30E}" type="presParOf" srcId="{888AD54C-B99F-4E1E-B68F-60DCE2C7EA49}" destId="{E47CADFF-7E5A-4AD6-99FE-45762837E097}" srcOrd="0" destOrd="0" presId="urn:microsoft.com/office/officeart/2005/8/layout/vList4"/>
    <dgm:cxn modelId="{5661FD72-305C-4A92-98D8-98DD3A831701}" type="presParOf" srcId="{888AD54C-B99F-4E1E-B68F-60DCE2C7EA49}" destId="{212DA414-05BC-4B9F-A3BE-E7240B384929}" srcOrd="1" destOrd="0" presId="urn:microsoft.com/office/officeart/2005/8/layout/vList4"/>
    <dgm:cxn modelId="{F6BD045F-3BAC-4004-8667-1968D87814C1}" type="presParOf" srcId="{888AD54C-B99F-4E1E-B68F-60DCE2C7EA49}" destId="{88CCC92F-049C-4789-A9B7-D0937848F5E1}" srcOrd="2" destOrd="0" presId="urn:microsoft.com/office/officeart/2005/8/layout/vList4"/>
    <dgm:cxn modelId="{A3EA0B34-4B69-4FD0-A3F0-D968D958A410}" type="presParOf" srcId="{58EDD1A2-B5EE-4227-8BBE-9AB3E0E979C1}" destId="{ED8B2F9B-5EB1-43E2-8C19-EBBF79740CAB}" srcOrd="5" destOrd="0" presId="urn:microsoft.com/office/officeart/2005/8/layout/vList4"/>
    <dgm:cxn modelId="{B50F8791-A80A-431B-9ED4-641064E22C60}" type="presParOf" srcId="{58EDD1A2-B5EE-4227-8BBE-9AB3E0E979C1}" destId="{DB2B8F23-BB8E-4454-AAED-969BA0AF2606}" srcOrd="6" destOrd="0" presId="urn:microsoft.com/office/officeart/2005/8/layout/vList4"/>
    <dgm:cxn modelId="{08D57A09-673D-4083-B507-F77646A3075F}" type="presParOf" srcId="{DB2B8F23-BB8E-4454-AAED-969BA0AF2606}" destId="{BDD3778F-1CFD-46CB-A82B-407D981639ED}" srcOrd="0" destOrd="0" presId="urn:microsoft.com/office/officeart/2005/8/layout/vList4"/>
    <dgm:cxn modelId="{AF435BD4-49C3-4E1B-95AA-FDEE381BF83B}" type="presParOf" srcId="{DB2B8F23-BB8E-4454-AAED-969BA0AF2606}" destId="{30A768EB-F0BE-42AD-818A-8DE28D2835B9}" srcOrd="1" destOrd="0" presId="urn:microsoft.com/office/officeart/2005/8/layout/vList4"/>
    <dgm:cxn modelId="{55E1D08E-D005-4525-821B-3921286C233C}" type="presParOf" srcId="{DB2B8F23-BB8E-4454-AAED-969BA0AF2606}" destId="{388E6517-DA3E-45B6-99FE-06C1CDA02EF5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C61ACC2-F859-4276-AA8B-12A37487EC8F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981B137-BA35-4D57-811D-401304BDEA2E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An IGG can also allocate resource from cloud providers.</a:t>
          </a:r>
        </a:p>
      </dgm:t>
    </dgm:pt>
    <dgm:pt modelId="{8EA4FAAC-9872-49F1-B61E-32CFB28D311B}" type="parTrans" cxnId="{DCAD3DFA-9214-4462-ADE6-564C59E0FEA3}">
      <dgm:prSet/>
      <dgm:spPr/>
      <dgm:t>
        <a:bodyPr/>
        <a:lstStyle/>
        <a:p>
          <a:endParaRPr lang="en-US"/>
        </a:p>
      </dgm:t>
    </dgm:pt>
    <dgm:pt modelId="{7DF5DA62-B2A7-4874-B51F-3D0136820EF6}" type="sibTrans" cxnId="{DCAD3DFA-9214-4462-ADE6-564C59E0FEA3}">
      <dgm:prSet/>
      <dgm:spPr/>
      <dgm:t>
        <a:bodyPr/>
        <a:lstStyle/>
        <a:p>
          <a:endParaRPr lang="en-US"/>
        </a:p>
      </dgm:t>
    </dgm:pt>
    <dgm:pt modelId="{2E3BC8CC-2711-4264-A2B8-D282EF689C3F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2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Intergrid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allocate and provides distribute virtual environment (DVEs)</a:t>
          </a:r>
        </a:p>
      </dgm:t>
    </dgm:pt>
    <dgm:pt modelId="{86B3D7CD-DEFD-48A2-B84A-F9FEF7D1C37E}" type="parTrans" cxnId="{DCF72F21-B31E-45F1-B686-AA0A714705AD}">
      <dgm:prSet/>
      <dgm:spPr/>
      <dgm:t>
        <a:bodyPr/>
        <a:lstStyle/>
        <a:p>
          <a:endParaRPr lang="en-US"/>
        </a:p>
      </dgm:t>
    </dgm:pt>
    <dgm:pt modelId="{B3D76448-3C8D-4863-BAA0-EBF3312A04B3}" type="sibTrans" cxnId="{DCF72F21-B31E-45F1-B686-AA0A714705AD}">
      <dgm:prSet/>
      <dgm:spPr/>
      <dgm:t>
        <a:bodyPr/>
        <a:lstStyle/>
        <a:p>
          <a:endParaRPr lang="en-US"/>
        </a:p>
      </dgm:t>
    </dgm:pt>
    <dgm:pt modelId="{F1588279-61EA-4D60-9A83-CE6D99240415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virtual clusters of VMs that run isolated from other clusters.</a:t>
          </a:r>
        </a:p>
      </dgm:t>
    </dgm:pt>
    <dgm:pt modelId="{B8B7DCF6-ED9A-43B3-A337-C2231D8707A6}" type="parTrans" cxnId="{4203975D-E0DC-4BB7-ADB4-E50769773794}">
      <dgm:prSet/>
      <dgm:spPr/>
      <dgm:t>
        <a:bodyPr/>
        <a:lstStyle/>
        <a:p>
          <a:endParaRPr lang="en-US"/>
        </a:p>
      </dgm:t>
    </dgm:pt>
    <dgm:pt modelId="{E85FAD3B-7952-43D1-A16B-1EAF776A5F19}" type="sibTrans" cxnId="{4203975D-E0DC-4BB7-ADB4-E50769773794}">
      <dgm:prSet/>
      <dgm:spPr/>
      <dgm:t>
        <a:bodyPr/>
        <a:lstStyle/>
        <a:p>
          <a:endParaRPr lang="en-US"/>
        </a:p>
      </dgm:t>
    </dgm:pt>
    <dgm:pt modelId="{769B4368-4663-4B18-88A9-C7BA20E14509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DVE Manager performs resource allocation for specific user applications.</a:t>
          </a:r>
        </a:p>
      </dgm:t>
    </dgm:pt>
    <dgm:pt modelId="{AD9283D8-578E-47D0-9A2F-1AC6634198D3}" type="parTrans" cxnId="{A5B6883D-2A1C-4676-A7FE-42C100309365}">
      <dgm:prSet/>
      <dgm:spPr/>
      <dgm:t>
        <a:bodyPr/>
        <a:lstStyle/>
        <a:p>
          <a:endParaRPr lang="en-US"/>
        </a:p>
      </dgm:t>
    </dgm:pt>
    <dgm:pt modelId="{707A6D28-955F-4F7E-88E7-7E315C86C14F}" type="sibTrans" cxnId="{A5B6883D-2A1C-4676-A7FE-42C100309365}">
      <dgm:prSet/>
      <dgm:spPr/>
      <dgm:t>
        <a:bodyPr/>
        <a:lstStyle/>
        <a:p>
          <a:endParaRPr lang="en-US"/>
        </a:p>
      </dgm:t>
    </dgm:pt>
    <dgm:pt modelId="{58397A98-1FC2-4C7A-B766-78E1DD74BAAF}" type="pres">
      <dgm:prSet presAssocID="{CC61ACC2-F859-4276-AA8B-12A37487EC8F}" presName="linear" presStyleCnt="0">
        <dgm:presLayoutVars>
          <dgm:dir/>
          <dgm:resizeHandles val="exact"/>
        </dgm:presLayoutVars>
      </dgm:prSet>
      <dgm:spPr/>
    </dgm:pt>
    <dgm:pt modelId="{C8B0477C-A5E6-40B5-B26B-BB9F1A931D59}" type="pres">
      <dgm:prSet presAssocID="{F981B137-BA35-4D57-811D-401304BDEA2E}" presName="comp" presStyleCnt="0"/>
      <dgm:spPr/>
    </dgm:pt>
    <dgm:pt modelId="{136E9376-63FC-49F1-9934-4C142E198D95}" type="pres">
      <dgm:prSet presAssocID="{F981B137-BA35-4D57-811D-401304BDEA2E}" presName="box" presStyleLbl="node1" presStyleIdx="0" presStyleCnt="2"/>
      <dgm:spPr/>
    </dgm:pt>
    <dgm:pt modelId="{E8574A8D-A9E1-4FFF-AAA2-A6C960C3EE2A}" type="pres">
      <dgm:prSet presAssocID="{F981B137-BA35-4D57-811D-401304BDEA2E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CFD6252D-AF14-48DA-9C3B-69A2498ABC29}" type="pres">
      <dgm:prSet presAssocID="{F981B137-BA35-4D57-811D-401304BDEA2E}" presName="text" presStyleLbl="node1" presStyleIdx="0" presStyleCnt="2">
        <dgm:presLayoutVars>
          <dgm:bulletEnabled val="1"/>
        </dgm:presLayoutVars>
      </dgm:prSet>
      <dgm:spPr/>
    </dgm:pt>
    <dgm:pt modelId="{9B2CE640-2672-4F59-A69E-2E7DA317FC0E}" type="pres">
      <dgm:prSet presAssocID="{7DF5DA62-B2A7-4874-B51F-3D0136820EF6}" presName="spacer" presStyleCnt="0"/>
      <dgm:spPr/>
    </dgm:pt>
    <dgm:pt modelId="{F25239FA-B45F-467C-9152-E5385A9C4FE7}" type="pres">
      <dgm:prSet presAssocID="{2E3BC8CC-2711-4264-A2B8-D282EF689C3F}" presName="comp" presStyleCnt="0"/>
      <dgm:spPr/>
    </dgm:pt>
    <dgm:pt modelId="{7267AF58-DF34-4D46-AA7A-299CD3486E18}" type="pres">
      <dgm:prSet presAssocID="{2E3BC8CC-2711-4264-A2B8-D282EF689C3F}" presName="box" presStyleLbl="node1" presStyleIdx="1" presStyleCnt="2" custScaleY="145473"/>
      <dgm:spPr/>
    </dgm:pt>
    <dgm:pt modelId="{F313965F-5989-4247-81F1-6A5DA3FDD066}" type="pres">
      <dgm:prSet presAssocID="{2E3BC8CC-2711-4264-A2B8-D282EF689C3F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E1130376-7D0C-4310-9ED8-E50455AF5A2D}" type="pres">
      <dgm:prSet presAssocID="{2E3BC8CC-2711-4264-A2B8-D282EF689C3F}" presName="text" presStyleLbl="node1" presStyleIdx="1" presStyleCnt="2">
        <dgm:presLayoutVars>
          <dgm:bulletEnabled val="1"/>
        </dgm:presLayoutVars>
      </dgm:prSet>
      <dgm:spPr/>
    </dgm:pt>
  </dgm:ptLst>
  <dgm:cxnLst>
    <dgm:cxn modelId="{DCF72F21-B31E-45F1-B686-AA0A714705AD}" srcId="{CC61ACC2-F859-4276-AA8B-12A37487EC8F}" destId="{2E3BC8CC-2711-4264-A2B8-D282EF689C3F}" srcOrd="1" destOrd="0" parTransId="{86B3D7CD-DEFD-48A2-B84A-F9FEF7D1C37E}" sibTransId="{B3D76448-3C8D-4863-BAA0-EBF3312A04B3}"/>
    <dgm:cxn modelId="{A5B6883D-2A1C-4676-A7FE-42C100309365}" srcId="{2E3BC8CC-2711-4264-A2B8-D282EF689C3F}" destId="{769B4368-4663-4B18-88A9-C7BA20E14509}" srcOrd="1" destOrd="0" parTransId="{AD9283D8-578E-47D0-9A2F-1AC6634198D3}" sibTransId="{707A6D28-955F-4F7E-88E7-7E315C86C14F}"/>
    <dgm:cxn modelId="{4203975D-E0DC-4BB7-ADB4-E50769773794}" srcId="{2E3BC8CC-2711-4264-A2B8-D282EF689C3F}" destId="{F1588279-61EA-4D60-9A83-CE6D99240415}" srcOrd="0" destOrd="0" parTransId="{B8B7DCF6-ED9A-43B3-A337-C2231D8707A6}" sibTransId="{E85FAD3B-7952-43D1-A16B-1EAF776A5F19}"/>
    <dgm:cxn modelId="{3F802860-0FE1-485D-9CCC-EA9FB9B8C70A}" type="presOf" srcId="{2E3BC8CC-2711-4264-A2B8-D282EF689C3F}" destId="{7267AF58-DF34-4D46-AA7A-299CD3486E18}" srcOrd="0" destOrd="0" presId="urn:microsoft.com/office/officeart/2005/8/layout/vList4"/>
    <dgm:cxn modelId="{6C93A04E-4072-4F89-9090-CA60443948A3}" type="presOf" srcId="{F1588279-61EA-4D60-9A83-CE6D99240415}" destId="{7267AF58-DF34-4D46-AA7A-299CD3486E18}" srcOrd="0" destOrd="1" presId="urn:microsoft.com/office/officeart/2005/8/layout/vList4"/>
    <dgm:cxn modelId="{A15D9F81-CDBC-4090-BB18-9D8FEF8CE346}" type="presOf" srcId="{F1588279-61EA-4D60-9A83-CE6D99240415}" destId="{E1130376-7D0C-4310-9ED8-E50455AF5A2D}" srcOrd="1" destOrd="1" presId="urn:microsoft.com/office/officeart/2005/8/layout/vList4"/>
    <dgm:cxn modelId="{57446184-6DB8-4D0E-B103-C6E2056FCB75}" type="presOf" srcId="{F981B137-BA35-4D57-811D-401304BDEA2E}" destId="{136E9376-63FC-49F1-9934-4C142E198D95}" srcOrd="0" destOrd="0" presId="urn:microsoft.com/office/officeart/2005/8/layout/vList4"/>
    <dgm:cxn modelId="{A8EC4D9D-8FEC-412C-8A2A-7D6B70DCF4AA}" type="presOf" srcId="{769B4368-4663-4B18-88A9-C7BA20E14509}" destId="{7267AF58-DF34-4D46-AA7A-299CD3486E18}" srcOrd="0" destOrd="2" presId="urn:microsoft.com/office/officeart/2005/8/layout/vList4"/>
    <dgm:cxn modelId="{F56621A5-A632-4122-A9C2-D201651E204C}" type="presOf" srcId="{769B4368-4663-4B18-88A9-C7BA20E14509}" destId="{E1130376-7D0C-4310-9ED8-E50455AF5A2D}" srcOrd="1" destOrd="2" presId="urn:microsoft.com/office/officeart/2005/8/layout/vList4"/>
    <dgm:cxn modelId="{586C9FAF-84CD-4574-A5AA-847BD8586680}" type="presOf" srcId="{2E3BC8CC-2711-4264-A2B8-D282EF689C3F}" destId="{E1130376-7D0C-4310-9ED8-E50455AF5A2D}" srcOrd="1" destOrd="0" presId="urn:microsoft.com/office/officeart/2005/8/layout/vList4"/>
    <dgm:cxn modelId="{C9B264D2-32D8-4BDD-BAE5-F046D741028F}" type="presOf" srcId="{F981B137-BA35-4D57-811D-401304BDEA2E}" destId="{CFD6252D-AF14-48DA-9C3B-69A2498ABC29}" srcOrd="1" destOrd="0" presId="urn:microsoft.com/office/officeart/2005/8/layout/vList4"/>
    <dgm:cxn modelId="{4AFB40D7-62A1-488C-85F9-E9833AC641FF}" type="presOf" srcId="{CC61ACC2-F859-4276-AA8B-12A37487EC8F}" destId="{58397A98-1FC2-4C7A-B766-78E1DD74BAAF}" srcOrd="0" destOrd="0" presId="urn:microsoft.com/office/officeart/2005/8/layout/vList4"/>
    <dgm:cxn modelId="{DCAD3DFA-9214-4462-ADE6-564C59E0FEA3}" srcId="{CC61ACC2-F859-4276-AA8B-12A37487EC8F}" destId="{F981B137-BA35-4D57-811D-401304BDEA2E}" srcOrd="0" destOrd="0" parTransId="{8EA4FAAC-9872-49F1-B61E-32CFB28D311B}" sibTransId="{7DF5DA62-B2A7-4874-B51F-3D0136820EF6}"/>
    <dgm:cxn modelId="{FD4ED8C5-39D2-4FFA-AF80-4066F6970C81}" type="presParOf" srcId="{58397A98-1FC2-4C7A-B766-78E1DD74BAAF}" destId="{C8B0477C-A5E6-40B5-B26B-BB9F1A931D59}" srcOrd="0" destOrd="0" presId="urn:microsoft.com/office/officeart/2005/8/layout/vList4"/>
    <dgm:cxn modelId="{93FEE4AE-3830-4B99-AF78-E49F3C47F8AA}" type="presParOf" srcId="{C8B0477C-A5E6-40B5-B26B-BB9F1A931D59}" destId="{136E9376-63FC-49F1-9934-4C142E198D95}" srcOrd="0" destOrd="0" presId="urn:microsoft.com/office/officeart/2005/8/layout/vList4"/>
    <dgm:cxn modelId="{00DBA9BD-BF83-4BF9-8F09-E309710EDC1D}" type="presParOf" srcId="{C8B0477C-A5E6-40B5-B26B-BB9F1A931D59}" destId="{E8574A8D-A9E1-4FFF-AAA2-A6C960C3EE2A}" srcOrd="1" destOrd="0" presId="urn:microsoft.com/office/officeart/2005/8/layout/vList4"/>
    <dgm:cxn modelId="{5ABD529F-4235-449B-B587-8D750F27E9A1}" type="presParOf" srcId="{C8B0477C-A5E6-40B5-B26B-BB9F1A931D59}" destId="{CFD6252D-AF14-48DA-9C3B-69A2498ABC29}" srcOrd="2" destOrd="0" presId="urn:microsoft.com/office/officeart/2005/8/layout/vList4"/>
    <dgm:cxn modelId="{8A8FE831-3BAE-46B0-B9BE-A16C06B10233}" type="presParOf" srcId="{58397A98-1FC2-4C7A-B766-78E1DD74BAAF}" destId="{9B2CE640-2672-4F59-A69E-2E7DA317FC0E}" srcOrd="1" destOrd="0" presId="urn:microsoft.com/office/officeart/2005/8/layout/vList4"/>
    <dgm:cxn modelId="{568DAD79-F4F7-4B72-8464-17CA21FF5203}" type="presParOf" srcId="{58397A98-1FC2-4C7A-B766-78E1DD74BAAF}" destId="{F25239FA-B45F-467C-9152-E5385A9C4FE7}" srcOrd="2" destOrd="0" presId="urn:microsoft.com/office/officeart/2005/8/layout/vList4"/>
    <dgm:cxn modelId="{58D839F7-7035-4039-96BC-90DB67CBA2E3}" type="presParOf" srcId="{F25239FA-B45F-467C-9152-E5385A9C4FE7}" destId="{7267AF58-DF34-4D46-AA7A-299CD3486E18}" srcOrd="0" destOrd="0" presId="urn:microsoft.com/office/officeart/2005/8/layout/vList4"/>
    <dgm:cxn modelId="{5985DF3C-819E-4934-A5B6-35BBEDAE7605}" type="presParOf" srcId="{F25239FA-B45F-467C-9152-E5385A9C4FE7}" destId="{F313965F-5989-4247-81F1-6A5DA3FDD066}" srcOrd="1" destOrd="0" presId="urn:microsoft.com/office/officeart/2005/8/layout/vList4"/>
    <dgm:cxn modelId="{D338D8A2-BDF0-4EC3-82AA-1C843B15D5B1}" type="presParOf" srcId="{F25239FA-B45F-467C-9152-E5385A9C4FE7}" destId="{E1130376-7D0C-4310-9ED8-E50455AF5A2D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CB51B0F5-3DA4-489C-94E1-17B5FBC8E0F6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CCF40D7-A32C-4CC7-92CC-DF1EAABA6AE1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component of the IGG is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scheduler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for implementing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provisioning policies 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peering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with other gateways</a:t>
          </a:r>
        </a:p>
      </dgm:t>
    </dgm:pt>
    <dgm:pt modelId="{EF7AEBCF-35DE-498E-B016-870A319E933B}" type="parTrans" cxnId="{C9CBDF8A-74FB-40C9-B1DF-90EF72BD9E3A}">
      <dgm:prSet/>
      <dgm:spPr/>
      <dgm:t>
        <a:bodyPr/>
        <a:lstStyle/>
        <a:p>
          <a:endParaRPr lang="en-US"/>
        </a:p>
      </dgm:t>
    </dgm:pt>
    <dgm:pt modelId="{9E75E18B-9C3F-4755-B444-0864FDA06731}" type="sibTrans" cxnId="{C9CBDF8A-74FB-40C9-B1DF-90EF72BD9E3A}">
      <dgm:prSet/>
      <dgm:spPr/>
      <dgm:t>
        <a:bodyPr/>
        <a:lstStyle/>
        <a:p>
          <a:endParaRPr lang="en-US"/>
        </a:p>
      </dgm:t>
    </dgm:pt>
    <dgm:pt modelId="{67533C9D-2C42-425F-BC10-C0177F6143B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It uses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asynchronous message passing mechanism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, which is  message is sent without the sender waiting for a reply.</a:t>
          </a:r>
        </a:p>
      </dgm:t>
    </dgm:pt>
    <dgm:pt modelId="{510E898A-60EE-452B-98E7-70F6F1BE5E04}" type="parTrans" cxnId="{CC883E03-1B8C-4AA2-8252-A0C9A400494A}">
      <dgm:prSet/>
      <dgm:spPr/>
      <dgm:t>
        <a:bodyPr/>
        <a:lstStyle/>
        <a:p>
          <a:endParaRPr lang="en-US"/>
        </a:p>
      </dgm:t>
    </dgm:pt>
    <dgm:pt modelId="{03BC8F4F-30FA-4D23-82D2-13E5608EE680}" type="sibTrans" cxnId="{CC883E03-1B8C-4AA2-8252-A0C9A400494A}">
      <dgm:prSet/>
      <dgm:spPr/>
      <dgm:t>
        <a:bodyPr/>
        <a:lstStyle/>
        <a:p>
          <a:endParaRPr lang="en-US"/>
        </a:p>
      </dgm:t>
    </dgm:pt>
    <dgm:pt modelId="{2CE1FEDF-80B3-49AF-B118-CCB97C7D9991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The receiving messages are handled in parallel by </a:t>
          </a:r>
          <a:r>
            <a: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thread pool.</a:t>
          </a:r>
        </a:p>
      </dgm:t>
    </dgm:pt>
    <dgm:pt modelId="{C4ACC736-2FF4-4872-9A7D-60560FC33F48}" type="parTrans" cxnId="{88DF2C29-8A73-44B6-B592-5E57B228627F}">
      <dgm:prSet/>
      <dgm:spPr/>
      <dgm:t>
        <a:bodyPr/>
        <a:lstStyle/>
        <a:p>
          <a:endParaRPr lang="en-US"/>
        </a:p>
      </dgm:t>
    </dgm:pt>
    <dgm:pt modelId="{5174FF4C-25D7-4697-920F-B74BB5A381B6}" type="sibTrans" cxnId="{88DF2C29-8A73-44B6-B592-5E57B228627F}">
      <dgm:prSet/>
      <dgm:spPr/>
      <dgm:t>
        <a:bodyPr/>
        <a:lstStyle/>
        <a:p>
          <a:endParaRPr lang="en-US"/>
        </a:p>
      </dgm:t>
    </dgm:pt>
    <dgm:pt modelId="{249BA70B-47F3-4898-B1BB-9A742398796D}" type="pres">
      <dgm:prSet presAssocID="{CB51B0F5-3DA4-489C-94E1-17B5FBC8E0F6}" presName="linear" presStyleCnt="0">
        <dgm:presLayoutVars>
          <dgm:dir/>
          <dgm:resizeHandles val="exact"/>
        </dgm:presLayoutVars>
      </dgm:prSet>
      <dgm:spPr/>
    </dgm:pt>
    <dgm:pt modelId="{17213458-79B8-4850-9E0D-4002BB8C228D}" type="pres">
      <dgm:prSet presAssocID="{8CCF40D7-A32C-4CC7-92CC-DF1EAABA6AE1}" presName="comp" presStyleCnt="0"/>
      <dgm:spPr/>
    </dgm:pt>
    <dgm:pt modelId="{07BE8543-4A22-4BF8-ADA2-06070D4D2456}" type="pres">
      <dgm:prSet presAssocID="{8CCF40D7-A32C-4CC7-92CC-DF1EAABA6AE1}" presName="box" presStyleLbl="node1" presStyleIdx="0" presStyleCnt="3"/>
      <dgm:spPr/>
    </dgm:pt>
    <dgm:pt modelId="{C44E25EB-6074-4076-8708-B993B1A2CEB6}" type="pres">
      <dgm:prSet presAssocID="{8CCF40D7-A32C-4CC7-92CC-DF1EAABA6AE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2C882BE9-B7C7-438F-8B6C-2EF7E6647B07}" type="pres">
      <dgm:prSet presAssocID="{8CCF40D7-A32C-4CC7-92CC-DF1EAABA6AE1}" presName="text" presStyleLbl="node1" presStyleIdx="0" presStyleCnt="3">
        <dgm:presLayoutVars>
          <dgm:bulletEnabled val="1"/>
        </dgm:presLayoutVars>
      </dgm:prSet>
      <dgm:spPr/>
    </dgm:pt>
    <dgm:pt modelId="{11F4C9AA-8167-45EB-9BDE-8596B04F2CFE}" type="pres">
      <dgm:prSet presAssocID="{9E75E18B-9C3F-4755-B444-0864FDA06731}" presName="spacer" presStyleCnt="0"/>
      <dgm:spPr/>
    </dgm:pt>
    <dgm:pt modelId="{398ADB75-8760-4CC9-BE29-608EBE400C66}" type="pres">
      <dgm:prSet presAssocID="{67533C9D-2C42-425F-BC10-C0177F6143B9}" presName="comp" presStyleCnt="0"/>
      <dgm:spPr/>
    </dgm:pt>
    <dgm:pt modelId="{8314687A-6FEE-4CA1-B666-F908457A79D3}" type="pres">
      <dgm:prSet presAssocID="{67533C9D-2C42-425F-BC10-C0177F6143B9}" presName="box" presStyleLbl="node1" presStyleIdx="1" presStyleCnt="3"/>
      <dgm:spPr/>
    </dgm:pt>
    <dgm:pt modelId="{69FE0E15-8D6E-4E28-87DC-804F00D74D62}" type="pres">
      <dgm:prSet presAssocID="{67533C9D-2C42-425F-BC10-C0177F6143B9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21AC1A6A-03D3-4BC5-A715-6FD74E0ABBC8}" type="pres">
      <dgm:prSet presAssocID="{67533C9D-2C42-425F-BC10-C0177F6143B9}" presName="text" presStyleLbl="node1" presStyleIdx="1" presStyleCnt="3">
        <dgm:presLayoutVars>
          <dgm:bulletEnabled val="1"/>
        </dgm:presLayoutVars>
      </dgm:prSet>
      <dgm:spPr/>
    </dgm:pt>
    <dgm:pt modelId="{95EF5362-BA15-478B-9935-DDCE690ADEBE}" type="pres">
      <dgm:prSet presAssocID="{03BC8F4F-30FA-4D23-82D2-13E5608EE680}" presName="spacer" presStyleCnt="0"/>
      <dgm:spPr/>
    </dgm:pt>
    <dgm:pt modelId="{DD9A3909-9824-493D-AEFA-48D1C3C0E246}" type="pres">
      <dgm:prSet presAssocID="{2CE1FEDF-80B3-49AF-B118-CCB97C7D9991}" presName="comp" presStyleCnt="0"/>
      <dgm:spPr/>
    </dgm:pt>
    <dgm:pt modelId="{00F2BDD2-2977-47B4-A959-B2394EFF24A3}" type="pres">
      <dgm:prSet presAssocID="{2CE1FEDF-80B3-49AF-B118-CCB97C7D9991}" presName="box" presStyleLbl="node1" presStyleIdx="2" presStyleCnt="3"/>
      <dgm:spPr/>
    </dgm:pt>
    <dgm:pt modelId="{FBD208C0-F932-4EF5-BD86-6688E6038189}" type="pres">
      <dgm:prSet presAssocID="{2CE1FEDF-80B3-49AF-B118-CCB97C7D9991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7E900479-646E-4210-817B-76C3119E28E4}" type="pres">
      <dgm:prSet presAssocID="{2CE1FEDF-80B3-49AF-B118-CCB97C7D9991}" presName="text" presStyleLbl="node1" presStyleIdx="2" presStyleCnt="3">
        <dgm:presLayoutVars>
          <dgm:bulletEnabled val="1"/>
        </dgm:presLayoutVars>
      </dgm:prSet>
      <dgm:spPr/>
    </dgm:pt>
  </dgm:ptLst>
  <dgm:cxnLst>
    <dgm:cxn modelId="{CC883E03-1B8C-4AA2-8252-A0C9A400494A}" srcId="{CB51B0F5-3DA4-489C-94E1-17B5FBC8E0F6}" destId="{67533C9D-2C42-425F-BC10-C0177F6143B9}" srcOrd="1" destOrd="0" parTransId="{510E898A-60EE-452B-98E7-70F6F1BE5E04}" sibTransId="{03BC8F4F-30FA-4D23-82D2-13E5608EE680}"/>
    <dgm:cxn modelId="{0A082910-26BC-4037-9600-C26F15AA4EDF}" type="presOf" srcId="{8CCF40D7-A32C-4CC7-92CC-DF1EAABA6AE1}" destId="{2C882BE9-B7C7-438F-8B6C-2EF7E6647B07}" srcOrd="1" destOrd="0" presId="urn:microsoft.com/office/officeart/2005/8/layout/vList4"/>
    <dgm:cxn modelId="{88DF2C29-8A73-44B6-B592-5E57B228627F}" srcId="{CB51B0F5-3DA4-489C-94E1-17B5FBC8E0F6}" destId="{2CE1FEDF-80B3-49AF-B118-CCB97C7D9991}" srcOrd="2" destOrd="0" parTransId="{C4ACC736-2FF4-4872-9A7D-60560FC33F48}" sibTransId="{5174FF4C-25D7-4697-920F-B74BB5A381B6}"/>
    <dgm:cxn modelId="{8FF3AA33-B8B0-4000-9874-C2C70D20BDB0}" type="presOf" srcId="{67533C9D-2C42-425F-BC10-C0177F6143B9}" destId="{21AC1A6A-03D3-4BC5-A715-6FD74E0ABBC8}" srcOrd="1" destOrd="0" presId="urn:microsoft.com/office/officeart/2005/8/layout/vList4"/>
    <dgm:cxn modelId="{AEA0684A-21BE-49EE-8AB8-E57C7A53B688}" type="presOf" srcId="{CB51B0F5-3DA4-489C-94E1-17B5FBC8E0F6}" destId="{249BA70B-47F3-4898-B1BB-9A742398796D}" srcOrd="0" destOrd="0" presId="urn:microsoft.com/office/officeart/2005/8/layout/vList4"/>
    <dgm:cxn modelId="{7EA7B34B-44DB-4A90-B376-F05F14401EDA}" type="presOf" srcId="{2CE1FEDF-80B3-49AF-B118-CCB97C7D9991}" destId="{7E900479-646E-4210-817B-76C3119E28E4}" srcOrd="1" destOrd="0" presId="urn:microsoft.com/office/officeart/2005/8/layout/vList4"/>
    <dgm:cxn modelId="{C9CBDF8A-74FB-40C9-B1DF-90EF72BD9E3A}" srcId="{CB51B0F5-3DA4-489C-94E1-17B5FBC8E0F6}" destId="{8CCF40D7-A32C-4CC7-92CC-DF1EAABA6AE1}" srcOrd="0" destOrd="0" parTransId="{EF7AEBCF-35DE-498E-B016-870A319E933B}" sibTransId="{9E75E18B-9C3F-4755-B444-0864FDA06731}"/>
    <dgm:cxn modelId="{2626EB8F-5298-45E7-AE7E-366C5DD125CA}" type="presOf" srcId="{67533C9D-2C42-425F-BC10-C0177F6143B9}" destId="{8314687A-6FEE-4CA1-B666-F908457A79D3}" srcOrd="0" destOrd="0" presId="urn:microsoft.com/office/officeart/2005/8/layout/vList4"/>
    <dgm:cxn modelId="{188F5A9F-9897-4305-889B-1D98A3C330FE}" type="presOf" srcId="{2CE1FEDF-80B3-49AF-B118-CCB97C7D9991}" destId="{00F2BDD2-2977-47B4-A959-B2394EFF24A3}" srcOrd="0" destOrd="0" presId="urn:microsoft.com/office/officeart/2005/8/layout/vList4"/>
    <dgm:cxn modelId="{466E3EC8-33F6-4310-AAAB-FCB2BC8B8AD2}" type="presOf" srcId="{8CCF40D7-A32C-4CC7-92CC-DF1EAABA6AE1}" destId="{07BE8543-4A22-4BF8-ADA2-06070D4D2456}" srcOrd="0" destOrd="0" presId="urn:microsoft.com/office/officeart/2005/8/layout/vList4"/>
    <dgm:cxn modelId="{839BC363-2381-4E59-95EA-128411DFA6BC}" type="presParOf" srcId="{249BA70B-47F3-4898-B1BB-9A742398796D}" destId="{17213458-79B8-4850-9E0D-4002BB8C228D}" srcOrd="0" destOrd="0" presId="urn:microsoft.com/office/officeart/2005/8/layout/vList4"/>
    <dgm:cxn modelId="{32EC45C2-FBF8-4D2C-AEA9-50F612A53215}" type="presParOf" srcId="{17213458-79B8-4850-9E0D-4002BB8C228D}" destId="{07BE8543-4A22-4BF8-ADA2-06070D4D2456}" srcOrd="0" destOrd="0" presId="urn:microsoft.com/office/officeart/2005/8/layout/vList4"/>
    <dgm:cxn modelId="{FE9B28E0-CBB4-4732-AD08-AC0A10B13902}" type="presParOf" srcId="{17213458-79B8-4850-9E0D-4002BB8C228D}" destId="{C44E25EB-6074-4076-8708-B993B1A2CEB6}" srcOrd="1" destOrd="0" presId="urn:microsoft.com/office/officeart/2005/8/layout/vList4"/>
    <dgm:cxn modelId="{C4B1FB4C-3634-4EBE-9015-F3AF7899C817}" type="presParOf" srcId="{17213458-79B8-4850-9E0D-4002BB8C228D}" destId="{2C882BE9-B7C7-438F-8B6C-2EF7E6647B07}" srcOrd="2" destOrd="0" presId="urn:microsoft.com/office/officeart/2005/8/layout/vList4"/>
    <dgm:cxn modelId="{40C0A7A3-5EA0-4B8B-8860-0C293973A434}" type="presParOf" srcId="{249BA70B-47F3-4898-B1BB-9A742398796D}" destId="{11F4C9AA-8167-45EB-9BDE-8596B04F2CFE}" srcOrd="1" destOrd="0" presId="urn:microsoft.com/office/officeart/2005/8/layout/vList4"/>
    <dgm:cxn modelId="{06056559-4312-406F-9B2E-A54822458A2E}" type="presParOf" srcId="{249BA70B-47F3-4898-B1BB-9A742398796D}" destId="{398ADB75-8760-4CC9-BE29-608EBE400C66}" srcOrd="2" destOrd="0" presId="urn:microsoft.com/office/officeart/2005/8/layout/vList4"/>
    <dgm:cxn modelId="{BF0E5860-CFF7-4B4C-A7EC-4B24DF532E1C}" type="presParOf" srcId="{398ADB75-8760-4CC9-BE29-608EBE400C66}" destId="{8314687A-6FEE-4CA1-B666-F908457A79D3}" srcOrd="0" destOrd="0" presId="urn:microsoft.com/office/officeart/2005/8/layout/vList4"/>
    <dgm:cxn modelId="{071DDC50-0FFC-4D07-BD70-46392E7643E6}" type="presParOf" srcId="{398ADB75-8760-4CC9-BE29-608EBE400C66}" destId="{69FE0E15-8D6E-4E28-87DC-804F00D74D62}" srcOrd="1" destOrd="0" presId="urn:microsoft.com/office/officeart/2005/8/layout/vList4"/>
    <dgm:cxn modelId="{175D1098-ABF6-42E5-885E-004F270F5D7C}" type="presParOf" srcId="{398ADB75-8760-4CC9-BE29-608EBE400C66}" destId="{21AC1A6A-03D3-4BC5-A715-6FD74E0ABBC8}" srcOrd="2" destOrd="0" presId="urn:microsoft.com/office/officeart/2005/8/layout/vList4"/>
    <dgm:cxn modelId="{EB104107-79D9-4F7D-BE9D-D58A859931A6}" type="presParOf" srcId="{249BA70B-47F3-4898-B1BB-9A742398796D}" destId="{95EF5362-BA15-478B-9935-DDCE690ADEBE}" srcOrd="3" destOrd="0" presId="urn:microsoft.com/office/officeart/2005/8/layout/vList4"/>
    <dgm:cxn modelId="{4C0DDB5D-F8E5-4B8F-A79B-CE81D0C0F119}" type="presParOf" srcId="{249BA70B-47F3-4898-B1BB-9A742398796D}" destId="{DD9A3909-9824-493D-AEFA-48D1C3C0E246}" srcOrd="4" destOrd="0" presId="urn:microsoft.com/office/officeart/2005/8/layout/vList4"/>
    <dgm:cxn modelId="{B1A9FBE3-4A29-427B-ABE9-81F3519B3923}" type="presParOf" srcId="{DD9A3909-9824-493D-AEFA-48D1C3C0E246}" destId="{00F2BDD2-2977-47B4-A959-B2394EFF24A3}" srcOrd="0" destOrd="0" presId="urn:microsoft.com/office/officeart/2005/8/layout/vList4"/>
    <dgm:cxn modelId="{3D1A8B2C-8EB1-4A01-8FC5-A83333692058}" type="presParOf" srcId="{DD9A3909-9824-493D-AEFA-48D1C3C0E246}" destId="{FBD208C0-F932-4EF5-BD86-6688E6038189}" srcOrd="1" destOrd="0" presId="urn:microsoft.com/office/officeart/2005/8/layout/vList4"/>
    <dgm:cxn modelId="{7A9A22EE-0D29-4366-8982-708085EC8D3E}" type="presParOf" srcId="{DD9A3909-9824-493D-AEFA-48D1C3C0E246}" destId="{7E900479-646E-4210-817B-76C3119E28E4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AD438EB9-57B5-42AC-99CD-8AEDF39A2478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627A819-F213-43A2-9F51-1EAED89091B1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Many cloud companies have created large-scale storage systems to handle the vast amounts of data collected daily.</a:t>
          </a:r>
        </a:p>
        <a:p>
          <a:pPr algn="just"/>
          <a:r>
            <a:rPr lang="en-US" sz="25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Examples 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5BCF07-9573-497D-A3DA-3FB20E5E11CA}" type="parTrans" cxnId="{2188D94E-3F0A-46D8-A6F9-6823E479E3AF}">
      <dgm:prSet/>
      <dgm:spPr/>
      <dgm:t>
        <a:bodyPr/>
        <a:lstStyle/>
        <a:p>
          <a:endParaRPr lang="en-US"/>
        </a:p>
      </dgm:t>
    </dgm:pt>
    <dgm:pt modelId="{E75E5F5C-65A0-43F6-A7C1-DDB3EB4839B3}" type="sibTrans" cxnId="{2188D94E-3F0A-46D8-A6F9-6823E479E3AF}">
      <dgm:prSet/>
      <dgm:spPr/>
      <dgm:t>
        <a:bodyPr/>
        <a:lstStyle/>
        <a:p>
          <a:endParaRPr lang="en-US"/>
        </a:p>
      </dgm:t>
    </dgm:pt>
    <dgm:pt modelId="{BED42D06-36B4-46EB-AC65-D86E3F641124}">
      <dgm:prSet custT="1"/>
      <dgm:spPr/>
      <dgm:t>
        <a:bodyPr/>
        <a:lstStyle/>
        <a:p>
          <a:pPr algn="just"/>
          <a:r>
            <a:rPr lang="en-US" sz="2500" b="1">
              <a:latin typeface="Times New Roman" panose="02020603050405020304" pitchFamily="18" charset="0"/>
              <a:cs typeface="Times New Roman" panose="02020603050405020304" pitchFamily="18" charset="0"/>
            </a:rPr>
            <a:t>Google File System (GFS)</a:t>
          </a:r>
          <a:r>
            <a:rPr lang="en-US" sz="2500">
              <a:latin typeface="Times New Roman" panose="02020603050405020304" pitchFamily="18" charset="0"/>
              <a:cs typeface="Times New Roman" panose="02020603050405020304" pitchFamily="18" charset="0"/>
            </a:rPr>
            <a:t> is a distributed file system designed by Google to store and manage large amounts of data across multiple machines.</a:t>
          </a:r>
        </a:p>
      </dgm:t>
    </dgm:pt>
    <dgm:pt modelId="{D589B559-CE81-457F-A76B-6D00677D8A36}" type="parTrans" cxnId="{3C3D6C8F-9787-49BB-9A48-2A3CC82CB4D6}">
      <dgm:prSet/>
      <dgm:spPr/>
      <dgm:t>
        <a:bodyPr/>
        <a:lstStyle/>
        <a:p>
          <a:endParaRPr lang="en-US"/>
        </a:p>
      </dgm:t>
    </dgm:pt>
    <dgm:pt modelId="{A60F033F-528A-4493-A63A-83944D576E8B}" type="sibTrans" cxnId="{3C3D6C8F-9787-49BB-9A48-2A3CC82CB4D6}">
      <dgm:prSet/>
      <dgm:spPr/>
      <dgm:t>
        <a:bodyPr/>
        <a:lstStyle/>
        <a:p>
          <a:endParaRPr lang="en-US"/>
        </a:p>
      </dgm:t>
    </dgm:pt>
    <dgm:pt modelId="{ACE259DA-D86E-45A1-B605-1544389B5192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GFS store web data and some other data such as Geographic data for google earth.</a:t>
          </a:r>
        </a:p>
      </dgm:t>
    </dgm:pt>
    <dgm:pt modelId="{9C9B4961-628E-47FD-A5B8-10B214E4CBDB}" type="parTrans" cxnId="{A10EFA09-D49C-44FF-AE01-CE789B939EF5}">
      <dgm:prSet/>
      <dgm:spPr/>
      <dgm:t>
        <a:bodyPr/>
        <a:lstStyle/>
        <a:p>
          <a:endParaRPr lang="en-US"/>
        </a:p>
      </dgm:t>
    </dgm:pt>
    <dgm:pt modelId="{E9D8EF9D-1274-4BFE-A344-AC47C6600A5C}" type="sibTrans" cxnId="{A10EFA09-D49C-44FF-AE01-CE789B939EF5}">
      <dgm:prSet/>
      <dgm:spPr/>
      <dgm:t>
        <a:bodyPr/>
        <a:lstStyle/>
        <a:p>
          <a:endParaRPr lang="en-US"/>
        </a:p>
      </dgm:t>
    </dgm:pt>
    <dgm:pt modelId="{6950103E-DF3B-4A9D-A899-E41F728B952A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Hadoop distributed file system (HDFS) for apache, designed to store large volumes of data across a cluster of machines.</a:t>
          </a:r>
        </a:p>
      </dgm:t>
    </dgm:pt>
    <dgm:pt modelId="{251EB26C-379A-4BE3-895E-93866702914D}" type="parTrans" cxnId="{F13F9F07-BCCF-4D51-98A9-7A0333074EAB}">
      <dgm:prSet/>
      <dgm:spPr/>
      <dgm:t>
        <a:bodyPr/>
        <a:lstStyle/>
        <a:p>
          <a:endParaRPr lang="en-US"/>
        </a:p>
      </dgm:t>
    </dgm:pt>
    <dgm:pt modelId="{FA0839FA-82B4-4535-BF8C-64AEE50704D9}" type="sibTrans" cxnId="{F13F9F07-BCCF-4D51-98A9-7A0333074EAB}">
      <dgm:prSet/>
      <dgm:spPr/>
      <dgm:t>
        <a:bodyPr/>
        <a:lstStyle/>
        <a:p>
          <a:endParaRPr lang="en-US"/>
        </a:p>
      </dgm:t>
    </dgm:pt>
    <dgm:pt modelId="{5C637D6F-0E8C-4463-9166-DB9C7547FBB3}">
      <dgm:prSet custT="1"/>
      <dgm:spPr/>
      <dgm:t>
        <a:bodyPr/>
        <a:lstStyle/>
        <a:p>
          <a:pPr algn="just"/>
          <a:r>
            <a:rPr lang="pt-BR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Microsoft Cosmos File System (Cosmos FS)</a:t>
          </a:r>
          <a:endParaRPr lang="en-US" sz="2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0DC00C-EC49-4E49-9554-3B10B91507EC}" type="parTrans" cxnId="{CB2D770F-6273-4D25-86A7-1AA85378D7F6}">
      <dgm:prSet/>
      <dgm:spPr/>
      <dgm:t>
        <a:bodyPr/>
        <a:lstStyle/>
        <a:p>
          <a:endParaRPr lang="en-US"/>
        </a:p>
      </dgm:t>
    </dgm:pt>
    <dgm:pt modelId="{7791578B-2F53-4CCA-A39E-03908CBE4E57}" type="sibTrans" cxnId="{CB2D770F-6273-4D25-86A7-1AA85378D7F6}">
      <dgm:prSet/>
      <dgm:spPr/>
      <dgm:t>
        <a:bodyPr/>
        <a:lstStyle/>
        <a:p>
          <a:endParaRPr lang="en-US"/>
        </a:p>
      </dgm:t>
    </dgm:pt>
    <dgm:pt modelId="{09F65B1E-6AC1-443A-A401-DEC0FCA4797C}" type="pres">
      <dgm:prSet presAssocID="{AD438EB9-57B5-42AC-99CD-8AEDF39A2478}" presName="linear" presStyleCnt="0">
        <dgm:presLayoutVars>
          <dgm:dir/>
          <dgm:resizeHandles val="exact"/>
        </dgm:presLayoutVars>
      </dgm:prSet>
      <dgm:spPr/>
    </dgm:pt>
    <dgm:pt modelId="{189AD1BA-DA51-403E-A1E4-321D456A3FB7}" type="pres">
      <dgm:prSet presAssocID="{7627A819-F213-43A2-9F51-1EAED89091B1}" presName="comp" presStyleCnt="0"/>
      <dgm:spPr/>
    </dgm:pt>
    <dgm:pt modelId="{150D3DC9-A929-4042-9B0C-D4C370DA3FD5}" type="pres">
      <dgm:prSet presAssocID="{7627A819-F213-43A2-9F51-1EAED89091B1}" presName="box" presStyleLbl="node1" presStyleIdx="0" presStyleCnt="1"/>
      <dgm:spPr/>
    </dgm:pt>
    <dgm:pt modelId="{0A0295B7-20B5-4C44-B2CD-21C7DA8D6BC4}" type="pres">
      <dgm:prSet presAssocID="{7627A819-F213-43A2-9F51-1EAED89091B1}" presName="img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</dgm:spPr>
    </dgm:pt>
    <dgm:pt modelId="{B6C81EFF-7375-4A9E-BF73-C4732BCFF0B4}" type="pres">
      <dgm:prSet presAssocID="{7627A819-F213-43A2-9F51-1EAED89091B1}" presName="text" presStyleLbl="node1" presStyleIdx="0" presStyleCnt="1">
        <dgm:presLayoutVars>
          <dgm:bulletEnabled val="1"/>
        </dgm:presLayoutVars>
      </dgm:prSet>
      <dgm:spPr/>
    </dgm:pt>
  </dgm:ptLst>
  <dgm:cxnLst>
    <dgm:cxn modelId="{83179B04-FAE6-4D4F-914A-58D49BE37411}" type="presOf" srcId="{6950103E-DF3B-4A9D-A899-E41F728B952A}" destId="{150D3DC9-A929-4042-9B0C-D4C370DA3FD5}" srcOrd="0" destOrd="3" presId="urn:microsoft.com/office/officeart/2005/8/layout/vList4"/>
    <dgm:cxn modelId="{F13F9F07-BCCF-4D51-98A9-7A0333074EAB}" srcId="{7627A819-F213-43A2-9F51-1EAED89091B1}" destId="{6950103E-DF3B-4A9D-A899-E41F728B952A}" srcOrd="1" destOrd="0" parTransId="{251EB26C-379A-4BE3-895E-93866702914D}" sibTransId="{FA0839FA-82B4-4535-BF8C-64AEE50704D9}"/>
    <dgm:cxn modelId="{A10EFA09-D49C-44FF-AE01-CE789B939EF5}" srcId="{BED42D06-36B4-46EB-AC65-D86E3F641124}" destId="{ACE259DA-D86E-45A1-B605-1544389B5192}" srcOrd="0" destOrd="0" parTransId="{9C9B4961-628E-47FD-A5B8-10B214E4CBDB}" sibTransId="{E9D8EF9D-1274-4BFE-A344-AC47C6600A5C}"/>
    <dgm:cxn modelId="{CB2D770F-6273-4D25-86A7-1AA85378D7F6}" srcId="{7627A819-F213-43A2-9F51-1EAED89091B1}" destId="{5C637D6F-0E8C-4463-9166-DB9C7547FBB3}" srcOrd="2" destOrd="0" parTransId="{9C0DC00C-EC49-4E49-9554-3B10B91507EC}" sibTransId="{7791578B-2F53-4CCA-A39E-03908CBE4E57}"/>
    <dgm:cxn modelId="{FA5E0613-240C-47C8-81EB-7D258C85DD46}" type="presOf" srcId="{BED42D06-36B4-46EB-AC65-D86E3F641124}" destId="{150D3DC9-A929-4042-9B0C-D4C370DA3FD5}" srcOrd="0" destOrd="1" presId="urn:microsoft.com/office/officeart/2005/8/layout/vList4"/>
    <dgm:cxn modelId="{5C81731A-879F-47AD-B9F7-A2DF30A60383}" type="presOf" srcId="{AD438EB9-57B5-42AC-99CD-8AEDF39A2478}" destId="{09F65B1E-6AC1-443A-A401-DEC0FCA4797C}" srcOrd="0" destOrd="0" presId="urn:microsoft.com/office/officeart/2005/8/layout/vList4"/>
    <dgm:cxn modelId="{2063071E-AD08-41B9-962B-3487B819CDC2}" type="presOf" srcId="{6950103E-DF3B-4A9D-A899-E41F728B952A}" destId="{B6C81EFF-7375-4A9E-BF73-C4732BCFF0B4}" srcOrd="1" destOrd="3" presId="urn:microsoft.com/office/officeart/2005/8/layout/vList4"/>
    <dgm:cxn modelId="{7F4AB742-F872-45B7-8FAB-3E9EB3F41A75}" type="presOf" srcId="{5C637D6F-0E8C-4463-9166-DB9C7547FBB3}" destId="{150D3DC9-A929-4042-9B0C-D4C370DA3FD5}" srcOrd="0" destOrd="4" presId="urn:microsoft.com/office/officeart/2005/8/layout/vList4"/>
    <dgm:cxn modelId="{1365BA4A-E46A-4615-A9D4-28918823B5EA}" type="presOf" srcId="{7627A819-F213-43A2-9F51-1EAED89091B1}" destId="{B6C81EFF-7375-4A9E-BF73-C4732BCFF0B4}" srcOrd="1" destOrd="0" presId="urn:microsoft.com/office/officeart/2005/8/layout/vList4"/>
    <dgm:cxn modelId="{2188D94E-3F0A-46D8-A6F9-6823E479E3AF}" srcId="{AD438EB9-57B5-42AC-99CD-8AEDF39A2478}" destId="{7627A819-F213-43A2-9F51-1EAED89091B1}" srcOrd="0" destOrd="0" parTransId="{975BCF07-9573-497D-A3DA-3FB20E5E11CA}" sibTransId="{E75E5F5C-65A0-43F6-A7C1-DDB3EB4839B3}"/>
    <dgm:cxn modelId="{DFF21D54-E4D9-4D58-B7EB-0B1C9583E585}" type="presOf" srcId="{ACE259DA-D86E-45A1-B605-1544389B5192}" destId="{150D3DC9-A929-4042-9B0C-D4C370DA3FD5}" srcOrd="0" destOrd="2" presId="urn:microsoft.com/office/officeart/2005/8/layout/vList4"/>
    <dgm:cxn modelId="{56A0B281-170E-4C3D-B4DF-AC1BCD380CC3}" type="presOf" srcId="{ACE259DA-D86E-45A1-B605-1544389B5192}" destId="{B6C81EFF-7375-4A9E-BF73-C4732BCFF0B4}" srcOrd="1" destOrd="2" presId="urn:microsoft.com/office/officeart/2005/8/layout/vList4"/>
    <dgm:cxn modelId="{3C3D6C8F-9787-49BB-9A48-2A3CC82CB4D6}" srcId="{7627A819-F213-43A2-9F51-1EAED89091B1}" destId="{BED42D06-36B4-46EB-AC65-D86E3F641124}" srcOrd="0" destOrd="0" parTransId="{D589B559-CE81-457F-A76B-6D00677D8A36}" sibTransId="{A60F033F-528A-4493-A63A-83944D576E8B}"/>
    <dgm:cxn modelId="{B3B0C8B8-2268-4D89-9E83-7D84DFF3215A}" type="presOf" srcId="{5C637D6F-0E8C-4463-9166-DB9C7547FBB3}" destId="{B6C81EFF-7375-4A9E-BF73-C4732BCFF0B4}" srcOrd="1" destOrd="4" presId="urn:microsoft.com/office/officeart/2005/8/layout/vList4"/>
    <dgm:cxn modelId="{5432D9BB-B276-45F7-977B-AE6F5CE4656A}" type="presOf" srcId="{7627A819-F213-43A2-9F51-1EAED89091B1}" destId="{150D3DC9-A929-4042-9B0C-D4C370DA3FD5}" srcOrd="0" destOrd="0" presId="urn:microsoft.com/office/officeart/2005/8/layout/vList4"/>
    <dgm:cxn modelId="{87B115D7-A8DD-465C-9782-58E7003F6E9F}" type="presOf" srcId="{BED42D06-36B4-46EB-AC65-D86E3F641124}" destId="{B6C81EFF-7375-4A9E-BF73-C4732BCFF0B4}" srcOrd="1" destOrd="1" presId="urn:microsoft.com/office/officeart/2005/8/layout/vList4"/>
    <dgm:cxn modelId="{43586A48-CE6E-4FBE-98D1-C67BDABE4983}" type="presParOf" srcId="{09F65B1E-6AC1-443A-A401-DEC0FCA4797C}" destId="{189AD1BA-DA51-403E-A1E4-321D456A3FB7}" srcOrd="0" destOrd="0" presId="urn:microsoft.com/office/officeart/2005/8/layout/vList4"/>
    <dgm:cxn modelId="{922DF3F1-C5E8-44E2-BAB1-7169D0A73EBB}" type="presParOf" srcId="{189AD1BA-DA51-403E-A1E4-321D456A3FB7}" destId="{150D3DC9-A929-4042-9B0C-D4C370DA3FD5}" srcOrd="0" destOrd="0" presId="urn:microsoft.com/office/officeart/2005/8/layout/vList4"/>
    <dgm:cxn modelId="{3E9D37E8-8A30-40BC-BF3B-7370FBB12832}" type="presParOf" srcId="{189AD1BA-DA51-403E-A1E4-321D456A3FB7}" destId="{0A0295B7-20B5-4C44-B2CD-21C7DA8D6BC4}" srcOrd="1" destOrd="0" presId="urn:microsoft.com/office/officeart/2005/8/layout/vList4"/>
    <dgm:cxn modelId="{BBFB1F8B-C2B3-42D4-B31F-B21E2E886AD9}" type="presParOf" srcId="{189AD1BA-DA51-403E-A1E4-321D456A3FB7}" destId="{B6C81EFF-7375-4A9E-BF73-C4732BCFF0B4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2757FEE-1E07-4490-A769-6E3F2DD4D7C1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353FF48-3D56-4AF2-8E4D-95110AB2A77C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In order to support a large number of application service consumers from around the world</a:t>
          </a:r>
        </a:p>
      </dgm:t>
    </dgm:pt>
    <dgm:pt modelId="{943CFB1A-1FB1-4BEA-AB79-24D6C8C02C97}" type="parTrans" cxnId="{CBB72CAC-453D-4FED-81FC-5F48CA2DDFBA}">
      <dgm:prSet/>
      <dgm:spPr/>
      <dgm:t>
        <a:bodyPr/>
        <a:lstStyle/>
        <a:p>
          <a:endParaRPr lang="en-US"/>
        </a:p>
      </dgm:t>
    </dgm:pt>
    <dgm:pt modelId="{3DF8FA00-661D-4EE3-B77A-137CD6AFAF32}" type="sibTrans" cxnId="{CBB72CAC-453D-4FED-81FC-5F48CA2DDFBA}">
      <dgm:prSet/>
      <dgm:spPr/>
      <dgm:t>
        <a:bodyPr/>
        <a:lstStyle/>
        <a:p>
          <a:endParaRPr lang="en-US"/>
        </a:p>
      </dgm:t>
    </dgm:pt>
    <dgm:pt modelId="{5C0C454D-2552-4D0F-8C50-81D855D6B5FF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IaaS providers should established data centers in multiple geographical locations. </a:t>
          </a:r>
        </a:p>
      </dgm:t>
    </dgm:pt>
    <dgm:pt modelId="{1D4F8576-210E-4516-8A9A-2DC927712DD0}" type="parTrans" cxnId="{3A726CD3-D365-4AA2-976B-B86A0203E5F4}">
      <dgm:prSet/>
      <dgm:spPr/>
      <dgm:t>
        <a:bodyPr/>
        <a:lstStyle/>
        <a:p>
          <a:endParaRPr lang="en-US"/>
        </a:p>
      </dgm:t>
    </dgm:pt>
    <dgm:pt modelId="{B5B462F4-CC05-4C43-B6BD-2EF33008FF86}" type="sibTrans" cxnId="{3A726CD3-D365-4AA2-976B-B86A0203E5F4}">
      <dgm:prSet/>
      <dgm:spPr/>
      <dgm:t>
        <a:bodyPr/>
        <a:lstStyle/>
        <a:p>
          <a:endParaRPr lang="en-US"/>
        </a:p>
      </dgm:t>
    </dgm:pt>
    <dgm:pt modelId="{2433254D-04B0-456D-B11D-BF32241F76E1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Amazon does not provide seamless/automatic mechanisms for scaling its hosted services across multiple geographically distributed data centers.</a:t>
          </a:r>
        </a:p>
      </dgm:t>
    </dgm:pt>
    <dgm:pt modelId="{C2B7939B-6BC2-4619-8EC5-A0CD14D62791}" type="parTrans" cxnId="{86ABADF5-7740-42B2-B742-260451DBE4C7}">
      <dgm:prSet/>
      <dgm:spPr/>
      <dgm:t>
        <a:bodyPr/>
        <a:lstStyle/>
        <a:p>
          <a:endParaRPr lang="en-US"/>
        </a:p>
      </dgm:t>
    </dgm:pt>
    <dgm:pt modelId="{D2C77065-DA7A-42F9-A3D4-59913625DC56}" type="sibTrans" cxnId="{86ABADF5-7740-42B2-B742-260451DBE4C7}">
      <dgm:prSet/>
      <dgm:spPr/>
      <dgm:t>
        <a:bodyPr/>
        <a:lstStyle/>
        <a:p>
          <a:endParaRPr lang="en-US"/>
        </a:p>
      </dgm:t>
    </dgm:pt>
    <dgm:pt modelId="{DEFEC70D-22DB-4C0A-B6AB-0771B713CCB8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For example, Amazon has data centers in US (e.g., one on the East Coast and another on the West Coast) and Europe.</a:t>
          </a:r>
        </a:p>
      </dgm:t>
    </dgm:pt>
    <dgm:pt modelId="{58852AE6-3D38-4EAF-9B87-5C82D1F481BF}" type="parTrans" cxnId="{AC796313-78DA-4DB8-91F3-B68B206280EB}">
      <dgm:prSet/>
      <dgm:spPr/>
      <dgm:t>
        <a:bodyPr/>
        <a:lstStyle/>
        <a:p>
          <a:endParaRPr lang="en-US"/>
        </a:p>
      </dgm:t>
    </dgm:pt>
    <dgm:pt modelId="{87B3D6C0-6F73-4284-8B74-6743552AAF6A}" type="sibTrans" cxnId="{AC796313-78DA-4DB8-91F3-B68B206280EB}">
      <dgm:prSet/>
      <dgm:spPr/>
      <dgm:t>
        <a:bodyPr/>
        <a:lstStyle/>
        <a:p>
          <a:endParaRPr lang="en-US"/>
        </a:p>
      </dgm:t>
    </dgm:pt>
    <dgm:pt modelId="{F4BC3463-9ED3-4C51-A3E3-DD18883DBB6E}" type="pres">
      <dgm:prSet presAssocID="{72757FEE-1E07-4490-A769-6E3F2DD4D7C1}" presName="linear" presStyleCnt="0">
        <dgm:presLayoutVars>
          <dgm:dir/>
          <dgm:resizeHandles val="exact"/>
        </dgm:presLayoutVars>
      </dgm:prSet>
      <dgm:spPr/>
    </dgm:pt>
    <dgm:pt modelId="{31704898-F643-453A-8300-71E77314645C}" type="pres">
      <dgm:prSet presAssocID="{3353FF48-3D56-4AF2-8E4D-95110AB2A77C}" presName="comp" presStyleCnt="0"/>
      <dgm:spPr/>
    </dgm:pt>
    <dgm:pt modelId="{A25CB2D0-56D4-4BFA-A21E-F2B6CA6C54D6}" type="pres">
      <dgm:prSet presAssocID="{3353FF48-3D56-4AF2-8E4D-95110AB2A77C}" presName="box" presStyleLbl="node1" presStyleIdx="0" presStyleCnt="2" custScaleY="145865"/>
      <dgm:spPr/>
    </dgm:pt>
    <dgm:pt modelId="{4946E6C9-0259-4B48-A516-99BCAC069B86}" type="pres">
      <dgm:prSet presAssocID="{3353FF48-3D56-4AF2-8E4D-95110AB2A77C}" presName="img" presStyleLbl="fgImgPlace1" presStyleIdx="0" presStyleCnt="2" custLinFactNeighborX="-806" custLinFactNeighborY="-143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61A62EEC-6E52-426B-B81A-890402E63C44}" type="pres">
      <dgm:prSet presAssocID="{3353FF48-3D56-4AF2-8E4D-95110AB2A77C}" presName="text" presStyleLbl="node1" presStyleIdx="0" presStyleCnt="2">
        <dgm:presLayoutVars>
          <dgm:bulletEnabled val="1"/>
        </dgm:presLayoutVars>
      </dgm:prSet>
      <dgm:spPr/>
    </dgm:pt>
    <dgm:pt modelId="{70AFCF36-C21D-4C8B-91A8-4F1A23C70E9D}" type="pres">
      <dgm:prSet presAssocID="{3DF8FA00-661D-4EE3-B77A-137CD6AFAF32}" presName="spacer" presStyleCnt="0"/>
      <dgm:spPr/>
    </dgm:pt>
    <dgm:pt modelId="{186839CA-8EF5-4F8A-A80F-0E15C9327C8B}" type="pres">
      <dgm:prSet presAssocID="{2433254D-04B0-456D-B11D-BF32241F76E1}" presName="comp" presStyleCnt="0"/>
      <dgm:spPr/>
    </dgm:pt>
    <dgm:pt modelId="{9AD8C013-0C8E-452E-AEB8-2D6A4969B20A}" type="pres">
      <dgm:prSet presAssocID="{2433254D-04B0-456D-B11D-BF32241F76E1}" presName="box" presStyleLbl="node1" presStyleIdx="1" presStyleCnt="2" custScaleY="96861" custLinFactNeighborY="5015"/>
      <dgm:spPr/>
    </dgm:pt>
    <dgm:pt modelId="{F988501E-0FB7-4014-A686-E21117509D9A}" type="pres">
      <dgm:prSet presAssocID="{2433254D-04B0-456D-B11D-BF32241F76E1}" presName="img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F4A4C24-ACEC-4E6F-919B-6D43C2BFF786}" type="pres">
      <dgm:prSet presAssocID="{2433254D-04B0-456D-B11D-BF32241F76E1}" presName="text" presStyleLbl="node1" presStyleIdx="1" presStyleCnt="2">
        <dgm:presLayoutVars>
          <dgm:bulletEnabled val="1"/>
        </dgm:presLayoutVars>
      </dgm:prSet>
      <dgm:spPr/>
    </dgm:pt>
  </dgm:ptLst>
  <dgm:cxnLst>
    <dgm:cxn modelId="{B3517103-B288-474F-9C8C-E8733BF617A4}" type="presOf" srcId="{2433254D-04B0-456D-B11D-BF32241F76E1}" destId="{5F4A4C24-ACEC-4E6F-919B-6D43C2BFF786}" srcOrd="1" destOrd="0" presId="urn:microsoft.com/office/officeart/2005/8/layout/vList4"/>
    <dgm:cxn modelId="{E6EC650E-F598-4FE2-85D7-51C0163BB980}" type="presOf" srcId="{5C0C454D-2552-4D0F-8C50-81D855D6B5FF}" destId="{61A62EEC-6E52-426B-B81A-890402E63C44}" srcOrd="1" destOrd="1" presId="urn:microsoft.com/office/officeart/2005/8/layout/vList4"/>
    <dgm:cxn modelId="{AC796313-78DA-4DB8-91F3-B68B206280EB}" srcId="{3353FF48-3D56-4AF2-8E4D-95110AB2A77C}" destId="{DEFEC70D-22DB-4C0A-B6AB-0771B713CCB8}" srcOrd="1" destOrd="0" parTransId="{58852AE6-3D38-4EAF-9B87-5C82D1F481BF}" sibTransId="{87B3D6C0-6F73-4284-8B74-6743552AAF6A}"/>
    <dgm:cxn modelId="{E3E88523-F16B-4C69-AC12-68C54F8ED92E}" type="presOf" srcId="{DEFEC70D-22DB-4C0A-B6AB-0771B713CCB8}" destId="{A25CB2D0-56D4-4BFA-A21E-F2B6CA6C54D6}" srcOrd="0" destOrd="2" presId="urn:microsoft.com/office/officeart/2005/8/layout/vList4"/>
    <dgm:cxn modelId="{59CF2D36-B61A-486C-A9BF-0AC242B1B735}" type="presOf" srcId="{72757FEE-1E07-4490-A769-6E3F2DD4D7C1}" destId="{F4BC3463-9ED3-4C51-A3E3-DD18883DBB6E}" srcOrd="0" destOrd="0" presId="urn:microsoft.com/office/officeart/2005/8/layout/vList4"/>
    <dgm:cxn modelId="{FD6F6B5D-B503-4D68-8F4C-7BF70B944367}" type="presOf" srcId="{5C0C454D-2552-4D0F-8C50-81D855D6B5FF}" destId="{A25CB2D0-56D4-4BFA-A21E-F2B6CA6C54D6}" srcOrd="0" destOrd="1" presId="urn:microsoft.com/office/officeart/2005/8/layout/vList4"/>
    <dgm:cxn modelId="{98D5B056-BF7C-4CF4-A899-C55E19A34CB1}" type="presOf" srcId="{3353FF48-3D56-4AF2-8E4D-95110AB2A77C}" destId="{61A62EEC-6E52-426B-B81A-890402E63C44}" srcOrd="1" destOrd="0" presId="urn:microsoft.com/office/officeart/2005/8/layout/vList4"/>
    <dgm:cxn modelId="{A8CD2C91-5943-417B-895B-9EDA095CAA87}" type="presOf" srcId="{2433254D-04B0-456D-B11D-BF32241F76E1}" destId="{9AD8C013-0C8E-452E-AEB8-2D6A4969B20A}" srcOrd="0" destOrd="0" presId="urn:microsoft.com/office/officeart/2005/8/layout/vList4"/>
    <dgm:cxn modelId="{CBB72CAC-453D-4FED-81FC-5F48CA2DDFBA}" srcId="{72757FEE-1E07-4490-A769-6E3F2DD4D7C1}" destId="{3353FF48-3D56-4AF2-8E4D-95110AB2A77C}" srcOrd="0" destOrd="0" parTransId="{943CFB1A-1FB1-4BEA-AB79-24D6C8C02C97}" sibTransId="{3DF8FA00-661D-4EE3-B77A-137CD6AFAF32}"/>
    <dgm:cxn modelId="{81651CBA-4868-4039-8A28-693A8618329A}" type="presOf" srcId="{3353FF48-3D56-4AF2-8E4D-95110AB2A77C}" destId="{A25CB2D0-56D4-4BFA-A21E-F2B6CA6C54D6}" srcOrd="0" destOrd="0" presId="urn:microsoft.com/office/officeart/2005/8/layout/vList4"/>
    <dgm:cxn modelId="{E52608C6-C717-4B7F-8055-ED25FBF35F10}" type="presOf" srcId="{DEFEC70D-22DB-4C0A-B6AB-0771B713CCB8}" destId="{61A62EEC-6E52-426B-B81A-890402E63C44}" srcOrd="1" destOrd="2" presId="urn:microsoft.com/office/officeart/2005/8/layout/vList4"/>
    <dgm:cxn modelId="{3A726CD3-D365-4AA2-976B-B86A0203E5F4}" srcId="{3353FF48-3D56-4AF2-8E4D-95110AB2A77C}" destId="{5C0C454D-2552-4D0F-8C50-81D855D6B5FF}" srcOrd="0" destOrd="0" parTransId="{1D4F8576-210E-4516-8A9A-2DC927712DD0}" sibTransId="{B5B462F4-CC05-4C43-B6BD-2EF33008FF86}"/>
    <dgm:cxn modelId="{86ABADF5-7740-42B2-B742-260451DBE4C7}" srcId="{72757FEE-1E07-4490-A769-6E3F2DD4D7C1}" destId="{2433254D-04B0-456D-B11D-BF32241F76E1}" srcOrd="1" destOrd="0" parTransId="{C2B7939B-6BC2-4619-8EC5-A0CD14D62791}" sibTransId="{D2C77065-DA7A-42F9-A3D4-59913625DC56}"/>
    <dgm:cxn modelId="{08B95AAC-7109-4786-9D3E-723C6F37A69C}" type="presParOf" srcId="{F4BC3463-9ED3-4C51-A3E3-DD18883DBB6E}" destId="{31704898-F643-453A-8300-71E77314645C}" srcOrd="0" destOrd="0" presId="urn:microsoft.com/office/officeart/2005/8/layout/vList4"/>
    <dgm:cxn modelId="{5E2A74E0-1A91-4C22-B97F-AAAD2AAB6223}" type="presParOf" srcId="{31704898-F643-453A-8300-71E77314645C}" destId="{A25CB2D0-56D4-4BFA-A21E-F2B6CA6C54D6}" srcOrd="0" destOrd="0" presId="urn:microsoft.com/office/officeart/2005/8/layout/vList4"/>
    <dgm:cxn modelId="{2F206936-C63C-481B-9EB1-D8ECEE195A41}" type="presParOf" srcId="{31704898-F643-453A-8300-71E77314645C}" destId="{4946E6C9-0259-4B48-A516-99BCAC069B86}" srcOrd="1" destOrd="0" presId="urn:microsoft.com/office/officeart/2005/8/layout/vList4"/>
    <dgm:cxn modelId="{1431AE7E-3B0E-4AD7-AE67-23E2043FD063}" type="presParOf" srcId="{31704898-F643-453A-8300-71E77314645C}" destId="{61A62EEC-6E52-426B-B81A-890402E63C44}" srcOrd="2" destOrd="0" presId="urn:microsoft.com/office/officeart/2005/8/layout/vList4"/>
    <dgm:cxn modelId="{86BA6215-6F7D-464B-80F5-64859D7D2AC8}" type="presParOf" srcId="{F4BC3463-9ED3-4C51-A3E3-DD18883DBB6E}" destId="{70AFCF36-C21D-4C8B-91A8-4F1A23C70E9D}" srcOrd="1" destOrd="0" presId="urn:microsoft.com/office/officeart/2005/8/layout/vList4"/>
    <dgm:cxn modelId="{A1BAA941-A370-4691-9EC3-46ECD4F4F4B4}" type="presParOf" srcId="{F4BC3463-9ED3-4C51-A3E3-DD18883DBB6E}" destId="{186839CA-8EF5-4F8A-A80F-0E15C9327C8B}" srcOrd="2" destOrd="0" presId="urn:microsoft.com/office/officeart/2005/8/layout/vList4"/>
    <dgm:cxn modelId="{A05B0604-2974-46F1-B108-3C2D1223CED7}" type="presParOf" srcId="{186839CA-8EF5-4F8A-A80F-0E15C9327C8B}" destId="{9AD8C013-0C8E-452E-AEB8-2D6A4969B20A}" srcOrd="0" destOrd="0" presId="urn:microsoft.com/office/officeart/2005/8/layout/vList4"/>
    <dgm:cxn modelId="{9D12E762-EDD0-469D-BC32-36861A7B3328}" type="presParOf" srcId="{186839CA-8EF5-4F8A-A80F-0E15C9327C8B}" destId="{F988501E-0FB7-4014-A686-E21117509D9A}" srcOrd="1" destOrd="0" presId="urn:microsoft.com/office/officeart/2005/8/layout/vList4"/>
    <dgm:cxn modelId="{0CA0C4A6-484F-4AE4-BB57-C22D61B0A92F}" type="presParOf" srcId="{186839CA-8EF5-4F8A-A80F-0E15C9327C8B}" destId="{5F4A4C24-ACEC-4E6F-919B-6D43C2BFF786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17B47EC-B97D-4814-A19F-943DE2268480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AFF6AC-3890-4A7A-97F9-788A029D2334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approach has many shortcomings. </a:t>
          </a:r>
        </a:p>
      </dgm:t>
    </dgm:pt>
    <dgm:pt modelId="{4B1F8084-8F6C-44D9-ABA1-6D61B4AC21F7}" type="parTrans" cxnId="{493FAF8C-E318-46B0-AAEE-213C9DE79382}">
      <dgm:prSet/>
      <dgm:spPr/>
      <dgm:t>
        <a:bodyPr/>
        <a:lstStyle/>
        <a:p>
          <a:endParaRPr lang="en-US"/>
        </a:p>
      </dgm:t>
    </dgm:pt>
    <dgm:pt modelId="{AAC8A738-6C2E-42DF-A306-1F33AFC78F84}" type="sibTrans" cxnId="{493FAF8C-E318-46B0-AAEE-213C9DE79382}">
      <dgm:prSet/>
      <dgm:spPr/>
      <dgm:t>
        <a:bodyPr/>
        <a:lstStyle/>
        <a:p>
          <a:endParaRPr lang="en-US"/>
        </a:p>
      </dgm:t>
    </dgm:pt>
    <dgm:pt modelId="{5EC998C6-EF0D-4977-AFA1-9922AEC85A41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It is difficult for cloud customers to determine the best location for hosting their services as they may not know the origin of consumers their services.</a:t>
          </a:r>
        </a:p>
      </dgm:t>
    </dgm:pt>
    <dgm:pt modelId="{C9E2C22D-4F24-4D86-ABBD-DB5F5FABF992}" type="parTrans" cxnId="{D6BB9E3E-A192-4819-9A39-5A3677786924}">
      <dgm:prSet/>
      <dgm:spPr/>
      <dgm:t>
        <a:bodyPr/>
        <a:lstStyle/>
        <a:p>
          <a:endParaRPr lang="en-US"/>
        </a:p>
      </dgm:t>
    </dgm:pt>
    <dgm:pt modelId="{0BD69C59-1A42-41A1-B91C-2B524EDE9371}" type="sibTrans" cxnId="{D6BB9E3E-A192-4819-9A39-5A3677786924}">
      <dgm:prSet/>
      <dgm:spPr/>
      <dgm:t>
        <a:bodyPr/>
        <a:lstStyle/>
        <a:p>
          <a:endParaRPr lang="en-US"/>
        </a:p>
      </dgm:t>
    </dgm:pt>
    <dgm:pt modelId="{43A5835F-5C08-4DEF-94E0-CF64EC228823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SaaS providers may not be able to meet the QoS expectations of their service consumers originating from multiple geographical locations.</a:t>
          </a:r>
        </a:p>
      </dgm:t>
    </dgm:pt>
    <dgm:pt modelId="{EBB533FF-F29D-4646-A3A4-6C9282E1CED2}" type="parTrans" cxnId="{A0303C6D-DB83-4898-BA55-3A5D799F339F}">
      <dgm:prSet/>
      <dgm:spPr/>
      <dgm:t>
        <a:bodyPr/>
        <a:lstStyle/>
        <a:p>
          <a:endParaRPr lang="en-US"/>
        </a:p>
      </dgm:t>
    </dgm:pt>
    <dgm:pt modelId="{B7961150-0BF3-4BC2-85CC-599C4BA7C89B}" type="sibTrans" cxnId="{A0303C6D-DB83-4898-BA55-3A5D799F339F}">
      <dgm:prSet/>
      <dgm:spPr/>
      <dgm:t>
        <a:bodyPr/>
        <a:lstStyle/>
        <a:p>
          <a:endParaRPr lang="en-US"/>
        </a:p>
      </dgm:t>
    </dgm:pt>
    <dgm:pt modelId="{8B7306D6-AD24-4B9B-8C65-EFD1F23FC367}" type="pres">
      <dgm:prSet presAssocID="{817B47EC-B97D-4814-A19F-943DE226848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2E4D763A-536B-40AC-B0BD-9E9BE60E28E1}" type="pres">
      <dgm:prSet presAssocID="{A1AFF6AC-3890-4A7A-97F9-788A029D2334}" presName="root" presStyleCnt="0">
        <dgm:presLayoutVars>
          <dgm:chMax/>
          <dgm:chPref val="4"/>
        </dgm:presLayoutVars>
      </dgm:prSet>
      <dgm:spPr/>
    </dgm:pt>
    <dgm:pt modelId="{190F7F54-78F4-43A7-843C-A3F59371F210}" type="pres">
      <dgm:prSet presAssocID="{A1AFF6AC-3890-4A7A-97F9-788A029D2334}" presName="rootComposite" presStyleCnt="0">
        <dgm:presLayoutVars/>
      </dgm:prSet>
      <dgm:spPr/>
    </dgm:pt>
    <dgm:pt modelId="{99D02992-20EC-4E97-815F-97EB7AB7924A}" type="pres">
      <dgm:prSet presAssocID="{A1AFF6AC-3890-4A7A-97F9-788A029D2334}" presName="rootText" presStyleLbl="node0" presStyleIdx="0" presStyleCnt="1">
        <dgm:presLayoutVars>
          <dgm:chMax/>
          <dgm:chPref val="4"/>
        </dgm:presLayoutVars>
      </dgm:prSet>
      <dgm:spPr/>
    </dgm:pt>
    <dgm:pt modelId="{78A1578B-B5EE-4C07-B893-57899B3B5B1E}" type="pres">
      <dgm:prSet presAssocID="{A1AFF6AC-3890-4A7A-97F9-788A029D2334}" presName="childShape" presStyleCnt="0">
        <dgm:presLayoutVars>
          <dgm:chMax val="0"/>
          <dgm:chPref val="0"/>
        </dgm:presLayoutVars>
      </dgm:prSet>
      <dgm:spPr/>
    </dgm:pt>
    <dgm:pt modelId="{DBDDC7A2-A4F2-4B3E-81B8-E6490C627800}" type="pres">
      <dgm:prSet presAssocID="{5EC998C6-EF0D-4977-AFA1-9922AEC85A41}" presName="childComposite" presStyleCnt="0">
        <dgm:presLayoutVars>
          <dgm:chMax val="0"/>
          <dgm:chPref val="0"/>
        </dgm:presLayoutVars>
      </dgm:prSet>
      <dgm:spPr/>
    </dgm:pt>
    <dgm:pt modelId="{F1782084-AAF3-43FE-AA03-FC0C60B50823}" type="pres">
      <dgm:prSet presAssocID="{5EC998C6-EF0D-4977-AFA1-9922AEC85A41}" presName="Imag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8BA3E29-AB69-457C-B636-292B08C7366B}" type="pres">
      <dgm:prSet presAssocID="{5EC998C6-EF0D-4977-AFA1-9922AEC85A41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</dgm:pt>
    <dgm:pt modelId="{0AB825BC-8FBC-4A6B-B1EF-21C97ED32A31}" type="pres">
      <dgm:prSet presAssocID="{43A5835F-5C08-4DEF-94E0-CF64EC228823}" presName="childComposite" presStyleCnt="0">
        <dgm:presLayoutVars>
          <dgm:chMax val="0"/>
          <dgm:chPref val="0"/>
        </dgm:presLayoutVars>
      </dgm:prSet>
      <dgm:spPr/>
    </dgm:pt>
    <dgm:pt modelId="{EDB0FC54-18C5-4CC8-9A7D-DF2A363CBFDA}" type="pres">
      <dgm:prSet presAssocID="{43A5835F-5C08-4DEF-94E0-CF64EC228823}" presName="Image" presStyleLbl="nod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E3B42D6-CC54-4B44-BAFB-27AF28E78F97}" type="pres">
      <dgm:prSet presAssocID="{43A5835F-5C08-4DEF-94E0-CF64EC228823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D6BB9E3E-A192-4819-9A39-5A3677786924}" srcId="{A1AFF6AC-3890-4A7A-97F9-788A029D2334}" destId="{5EC998C6-EF0D-4977-AFA1-9922AEC85A41}" srcOrd="0" destOrd="0" parTransId="{C9E2C22D-4F24-4D86-ABBD-DB5F5FABF992}" sibTransId="{0BD69C59-1A42-41A1-B91C-2B524EDE9371}"/>
    <dgm:cxn modelId="{A0303C6D-DB83-4898-BA55-3A5D799F339F}" srcId="{A1AFF6AC-3890-4A7A-97F9-788A029D2334}" destId="{43A5835F-5C08-4DEF-94E0-CF64EC228823}" srcOrd="1" destOrd="0" parTransId="{EBB533FF-F29D-4646-A3A4-6C9282E1CED2}" sibTransId="{B7961150-0BF3-4BC2-85CC-599C4BA7C89B}"/>
    <dgm:cxn modelId="{4E359671-60C0-4961-A4AF-0A87326764D5}" type="presOf" srcId="{5EC998C6-EF0D-4977-AFA1-9922AEC85A41}" destId="{78BA3E29-AB69-457C-B636-292B08C7366B}" srcOrd="0" destOrd="0" presId="urn:microsoft.com/office/officeart/2008/layout/PictureAccentList"/>
    <dgm:cxn modelId="{B8F29783-7F2A-4616-80AF-D257C35983D3}" type="presOf" srcId="{817B47EC-B97D-4814-A19F-943DE2268480}" destId="{8B7306D6-AD24-4B9B-8C65-EFD1F23FC367}" srcOrd="0" destOrd="0" presId="urn:microsoft.com/office/officeart/2008/layout/PictureAccentList"/>
    <dgm:cxn modelId="{493FAF8C-E318-46B0-AAEE-213C9DE79382}" srcId="{817B47EC-B97D-4814-A19F-943DE2268480}" destId="{A1AFF6AC-3890-4A7A-97F9-788A029D2334}" srcOrd="0" destOrd="0" parTransId="{4B1F8084-8F6C-44D9-ABA1-6D61B4AC21F7}" sibTransId="{AAC8A738-6C2E-42DF-A306-1F33AFC78F84}"/>
    <dgm:cxn modelId="{E8E115BC-18C2-49D1-8BE3-35EE4106324D}" type="presOf" srcId="{A1AFF6AC-3890-4A7A-97F9-788A029D2334}" destId="{99D02992-20EC-4E97-815F-97EB7AB7924A}" srcOrd="0" destOrd="0" presId="urn:microsoft.com/office/officeart/2008/layout/PictureAccentList"/>
    <dgm:cxn modelId="{CF0C95E6-5CAD-4601-ACFD-E7E9679AC4B2}" type="presOf" srcId="{43A5835F-5C08-4DEF-94E0-CF64EC228823}" destId="{EE3B42D6-CC54-4B44-BAFB-27AF28E78F97}" srcOrd="0" destOrd="0" presId="urn:microsoft.com/office/officeart/2008/layout/PictureAccentList"/>
    <dgm:cxn modelId="{3F772E23-47A0-436D-8BB4-916318DF8700}" type="presParOf" srcId="{8B7306D6-AD24-4B9B-8C65-EFD1F23FC367}" destId="{2E4D763A-536B-40AC-B0BD-9E9BE60E28E1}" srcOrd="0" destOrd="0" presId="urn:microsoft.com/office/officeart/2008/layout/PictureAccentList"/>
    <dgm:cxn modelId="{097714D2-F36C-458F-9469-20AE5DC659E2}" type="presParOf" srcId="{2E4D763A-536B-40AC-B0BD-9E9BE60E28E1}" destId="{190F7F54-78F4-43A7-843C-A3F59371F210}" srcOrd="0" destOrd="0" presId="urn:microsoft.com/office/officeart/2008/layout/PictureAccentList"/>
    <dgm:cxn modelId="{7D4A3504-1B6D-42AE-94A4-FF2CC018CDEE}" type="presParOf" srcId="{190F7F54-78F4-43A7-843C-A3F59371F210}" destId="{99D02992-20EC-4E97-815F-97EB7AB7924A}" srcOrd="0" destOrd="0" presId="urn:microsoft.com/office/officeart/2008/layout/PictureAccentList"/>
    <dgm:cxn modelId="{A3E94C47-ACD8-4786-A9B4-9AD49D5CF3FB}" type="presParOf" srcId="{2E4D763A-536B-40AC-B0BD-9E9BE60E28E1}" destId="{78A1578B-B5EE-4C07-B893-57899B3B5B1E}" srcOrd="1" destOrd="0" presId="urn:microsoft.com/office/officeart/2008/layout/PictureAccentList"/>
    <dgm:cxn modelId="{7CABF286-A5A5-4838-BAB0-324A7A8DCAEE}" type="presParOf" srcId="{78A1578B-B5EE-4C07-B893-57899B3B5B1E}" destId="{DBDDC7A2-A4F2-4B3E-81B8-E6490C627800}" srcOrd="0" destOrd="0" presId="urn:microsoft.com/office/officeart/2008/layout/PictureAccentList"/>
    <dgm:cxn modelId="{AF490D79-6342-4B0F-9895-5CD6BF2AD497}" type="presParOf" srcId="{DBDDC7A2-A4F2-4B3E-81B8-E6490C627800}" destId="{F1782084-AAF3-43FE-AA03-FC0C60B50823}" srcOrd="0" destOrd="0" presId="urn:microsoft.com/office/officeart/2008/layout/PictureAccentList"/>
    <dgm:cxn modelId="{54F31403-B514-40DF-97A5-E3845898CE74}" type="presParOf" srcId="{DBDDC7A2-A4F2-4B3E-81B8-E6490C627800}" destId="{78BA3E29-AB69-457C-B636-292B08C7366B}" srcOrd="1" destOrd="0" presId="urn:microsoft.com/office/officeart/2008/layout/PictureAccentList"/>
    <dgm:cxn modelId="{F12E7204-9142-4380-B9EC-3086BF8A3ACA}" type="presParOf" srcId="{78A1578B-B5EE-4C07-B893-57899B3B5B1E}" destId="{0AB825BC-8FBC-4A6B-B1EF-21C97ED32A31}" srcOrd="1" destOrd="0" presId="urn:microsoft.com/office/officeart/2008/layout/PictureAccentList"/>
    <dgm:cxn modelId="{AFF76A1C-B2D5-4AD3-8C6B-E25A17746025}" type="presParOf" srcId="{0AB825BC-8FBC-4A6B-B1EF-21C97ED32A31}" destId="{EDB0FC54-18C5-4CC8-9A7D-DF2A363CBFDA}" srcOrd="0" destOrd="0" presId="urn:microsoft.com/office/officeart/2008/layout/PictureAccentList"/>
    <dgm:cxn modelId="{84CB1B90-263C-45BF-9460-DE3906F1E958}" type="presParOf" srcId="{0AB825BC-8FBC-4A6B-B1EF-21C97ED32A31}" destId="{EE3B42D6-CC54-4B44-BAFB-27AF28E78F97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E02065E4-C5F8-4380-AD11-F6AFF6C0CE65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8D9C04F-7EA6-4CF0-BF09-582313429B5B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Market directory </a:t>
          </a:r>
        </a:p>
      </dgm:t>
    </dgm:pt>
    <dgm:pt modelId="{BCA3255E-04C4-4AB6-B323-D490037E1368}" type="parTrans" cxnId="{2FA3893D-F1E2-4443-960D-8055FCE23413}">
      <dgm:prSet/>
      <dgm:spPr/>
      <dgm:t>
        <a:bodyPr/>
        <a:lstStyle/>
        <a:p>
          <a:endParaRPr lang="en-US"/>
        </a:p>
      </dgm:t>
    </dgm:pt>
    <dgm:pt modelId="{965EAD2E-D935-426A-9034-DC4FE437DE46}" type="sibTrans" cxnId="{2FA3893D-F1E2-4443-960D-8055FCE23413}">
      <dgm:prSet/>
      <dgm:spPr/>
      <dgm:t>
        <a:bodyPr/>
        <a:lstStyle/>
        <a:p>
          <a:endParaRPr lang="en-US"/>
        </a:p>
      </dgm:t>
    </dgm:pt>
    <dgm:pt modelId="{7FB737FD-D4F1-4149-A7AA-A81AE973329F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Banking system </a:t>
          </a:r>
        </a:p>
      </dgm:t>
    </dgm:pt>
    <dgm:pt modelId="{3891B8BD-98DB-45CD-BAC4-A6FF8621FF28}" type="parTrans" cxnId="{9EAB3E67-2C21-4657-8194-0E0B5A1DF771}">
      <dgm:prSet/>
      <dgm:spPr/>
      <dgm:t>
        <a:bodyPr/>
        <a:lstStyle/>
        <a:p>
          <a:endParaRPr lang="en-US"/>
        </a:p>
      </dgm:t>
    </dgm:pt>
    <dgm:pt modelId="{D546CC66-2FF3-46D5-8734-E218F6D5C812}" type="sibTrans" cxnId="{9EAB3E67-2C21-4657-8194-0E0B5A1DF771}">
      <dgm:prSet/>
      <dgm:spPr/>
      <dgm:t>
        <a:bodyPr/>
        <a:lstStyle/>
        <a:p>
          <a:endParaRPr lang="en-US"/>
        </a:p>
      </dgm:t>
    </dgm:pt>
    <dgm:pt modelId="{A40E53F1-9048-43B1-A450-03E313EC47EF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Brokers </a:t>
          </a:r>
        </a:p>
      </dgm:t>
    </dgm:pt>
    <dgm:pt modelId="{A653B1C0-7F84-45FB-B240-1FACE0D19D78}" type="parTrans" cxnId="{13D03CB9-D31E-4E90-A8FA-0FEB2AABEEE1}">
      <dgm:prSet/>
      <dgm:spPr/>
      <dgm:t>
        <a:bodyPr/>
        <a:lstStyle/>
        <a:p>
          <a:endParaRPr lang="en-US"/>
        </a:p>
      </dgm:t>
    </dgm:pt>
    <dgm:pt modelId="{6DF154F2-0973-433B-9182-7C34A663FAA4}" type="sibTrans" cxnId="{13D03CB9-D31E-4E90-A8FA-0FEB2AABEEE1}">
      <dgm:prSet/>
      <dgm:spPr/>
      <dgm:t>
        <a:bodyPr/>
        <a:lstStyle/>
        <a:p>
          <a:endParaRPr lang="en-US"/>
        </a:p>
      </dgm:t>
    </dgm:pt>
    <dgm:pt modelId="{174E176E-FA12-4AB7-A819-C41C42043CBD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Price setting mechanism </a:t>
          </a:r>
        </a:p>
      </dgm:t>
    </dgm:pt>
    <dgm:pt modelId="{C1ADA7F5-296C-410A-9399-367454DF097E}" type="parTrans" cxnId="{3DB9D36B-EA20-4731-BEF5-5B1D7707B3ED}">
      <dgm:prSet/>
      <dgm:spPr/>
      <dgm:t>
        <a:bodyPr/>
        <a:lstStyle/>
        <a:p>
          <a:endParaRPr lang="en-US"/>
        </a:p>
      </dgm:t>
    </dgm:pt>
    <dgm:pt modelId="{D027FC50-6C3E-4A45-9488-00119A9ED34D}" type="sibTrans" cxnId="{3DB9D36B-EA20-4731-BEF5-5B1D7707B3ED}">
      <dgm:prSet/>
      <dgm:spPr/>
      <dgm:t>
        <a:bodyPr/>
        <a:lstStyle/>
        <a:p>
          <a:endParaRPr lang="en-US"/>
        </a:p>
      </dgm:t>
    </dgm:pt>
    <dgm:pt modelId="{530B2B2B-79E8-48C9-AB8F-DA72478DB40A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Admission control mechanism </a:t>
          </a:r>
        </a:p>
      </dgm:t>
    </dgm:pt>
    <dgm:pt modelId="{BF68FAE4-3AC0-459E-BE75-2191F863C68D}" type="parTrans" cxnId="{C84A2922-DB18-4B0B-B06B-84AE77A132A7}">
      <dgm:prSet/>
      <dgm:spPr/>
      <dgm:t>
        <a:bodyPr/>
        <a:lstStyle/>
        <a:p>
          <a:endParaRPr lang="en-US"/>
        </a:p>
      </dgm:t>
    </dgm:pt>
    <dgm:pt modelId="{C04EACA8-8CAF-468E-9C5B-3CC5090442C2}" type="sibTrans" cxnId="{C84A2922-DB18-4B0B-B06B-84AE77A132A7}">
      <dgm:prSet/>
      <dgm:spPr/>
      <dgm:t>
        <a:bodyPr/>
        <a:lstStyle/>
        <a:p>
          <a:endParaRPr lang="en-US"/>
        </a:p>
      </dgm:t>
    </dgm:pt>
    <dgm:pt modelId="{7AA6D10D-F44D-421C-9BFC-D934AD29AA65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management system </a:t>
          </a:r>
        </a:p>
      </dgm:t>
    </dgm:pt>
    <dgm:pt modelId="{B8CDA8C4-9D94-4AED-B8D2-34B383066C10}" type="parTrans" cxnId="{A196C5A9-B073-4C2F-B456-28D1E0F3D100}">
      <dgm:prSet/>
      <dgm:spPr/>
      <dgm:t>
        <a:bodyPr/>
        <a:lstStyle/>
        <a:p>
          <a:endParaRPr lang="en-US"/>
        </a:p>
      </dgm:t>
    </dgm:pt>
    <dgm:pt modelId="{CDF18813-6804-4AEE-917E-E62D171EEBAE}" type="sibTrans" cxnId="{A196C5A9-B073-4C2F-B456-28D1E0F3D100}">
      <dgm:prSet/>
      <dgm:spPr/>
      <dgm:t>
        <a:bodyPr/>
        <a:lstStyle/>
        <a:p>
          <a:endParaRPr lang="en-US"/>
        </a:p>
      </dgm:t>
    </dgm:pt>
    <dgm:pt modelId="{E2116296-F337-4DFF-B754-6750562B5A4B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Consumers utility function </a:t>
          </a:r>
        </a:p>
      </dgm:t>
    </dgm:pt>
    <dgm:pt modelId="{7194045C-4654-4B88-8732-55EDEB598531}" type="parTrans" cxnId="{16C30B16-CAAB-4904-8A54-748B523FA45A}">
      <dgm:prSet/>
      <dgm:spPr/>
      <dgm:t>
        <a:bodyPr/>
        <a:lstStyle/>
        <a:p>
          <a:endParaRPr lang="en-US"/>
        </a:p>
      </dgm:t>
    </dgm:pt>
    <dgm:pt modelId="{47E091AA-93CB-4297-8C15-6D52EB36BCF6}" type="sibTrans" cxnId="{16C30B16-CAAB-4904-8A54-748B523FA45A}">
      <dgm:prSet/>
      <dgm:spPr/>
      <dgm:t>
        <a:bodyPr/>
        <a:lstStyle/>
        <a:p>
          <a:endParaRPr lang="en-US"/>
        </a:p>
      </dgm:t>
    </dgm:pt>
    <dgm:pt modelId="{3CD05A25-E3F9-4784-9B7E-47C52CD00A38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management proxy</a:t>
          </a:r>
          <a:b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9B1D0DD9-2CD9-4FD9-B991-28070FB9D084}" type="parTrans" cxnId="{1C714F3E-C87E-4785-86EF-E7F011575595}">
      <dgm:prSet/>
      <dgm:spPr/>
      <dgm:t>
        <a:bodyPr/>
        <a:lstStyle/>
        <a:p>
          <a:endParaRPr lang="en-US"/>
        </a:p>
      </dgm:t>
    </dgm:pt>
    <dgm:pt modelId="{398874DB-2A0B-418C-86F1-D12173117158}" type="sibTrans" cxnId="{1C714F3E-C87E-4785-86EF-E7F011575595}">
      <dgm:prSet/>
      <dgm:spPr/>
      <dgm:t>
        <a:bodyPr/>
        <a:lstStyle/>
        <a:p>
          <a:endParaRPr lang="en-US"/>
        </a:p>
      </dgm:t>
    </dgm:pt>
    <dgm:pt modelId="{702754EA-738D-42FC-8EC8-E32534A46EC0}" type="pres">
      <dgm:prSet presAssocID="{E02065E4-C5F8-4380-AD11-F6AFF6C0CE65}" presName="linear" presStyleCnt="0">
        <dgm:presLayoutVars>
          <dgm:dir/>
          <dgm:resizeHandles val="exact"/>
        </dgm:presLayoutVars>
      </dgm:prSet>
      <dgm:spPr/>
    </dgm:pt>
    <dgm:pt modelId="{3686F37E-BCE9-422E-A897-A2CA19516722}" type="pres">
      <dgm:prSet presAssocID="{68D9C04F-7EA6-4CF0-BF09-582313429B5B}" presName="comp" presStyleCnt="0"/>
      <dgm:spPr/>
    </dgm:pt>
    <dgm:pt modelId="{95AC5627-5536-4A04-B1C8-6DB4BB2CA277}" type="pres">
      <dgm:prSet presAssocID="{68D9C04F-7EA6-4CF0-BF09-582313429B5B}" presName="box" presStyleLbl="node1" presStyleIdx="0" presStyleCnt="8"/>
      <dgm:spPr/>
    </dgm:pt>
    <dgm:pt modelId="{715F71BC-174E-44FF-9684-9E5B927E1FB5}" type="pres">
      <dgm:prSet presAssocID="{68D9C04F-7EA6-4CF0-BF09-582313429B5B}" presName="img" presStyleLbl="fgImgPlac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EDD17A7D-6E52-40D8-9E24-1448BD9888B1}" type="pres">
      <dgm:prSet presAssocID="{68D9C04F-7EA6-4CF0-BF09-582313429B5B}" presName="text" presStyleLbl="node1" presStyleIdx="0" presStyleCnt="8">
        <dgm:presLayoutVars>
          <dgm:bulletEnabled val="1"/>
        </dgm:presLayoutVars>
      </dgm:prSet>
      <dgm:spPr/>
    </dgm:pt>
    <dgm:pt modelId="{8C81FA1D-2429-42B8-9B0C-8EB8B22639B4}" type="pres">
      <dgm:prSet presAssocID="{965EAD2E-D935-426A-9034-DC4FE437DE46}" presName="spacer" presStyleCnt="0"/>
      <dgm:spPr/>
    </dgm:pt>
    <dgm:pt modelId="{38190B7F-AA40-4C64-998C-A779553E51F7}" type="pres">
      <dgm:prSet presAssocID="{7FB737FD-D4F1-4149-A7AA-A81AE973329F}" presName="comp" presStyleCnt="0"/>
      <dgm:spPr/>
    </dgm:pt>
    <dgm:pt modelId="{FEDB64B2-41C8-492A-8368-7BB9AFD9FE8C}" type="pres">
      <dgm:prSet presAssocID="{7FB737FD-D4F1-4149-A7AA-A81AE973329F}" presName="box" presStyleLbl="node1" presStyleIdx="1" presStyleCnt="8"/>
      <dgm:spPr/>
    </dgm:pt>
    <dgm:pt modelId="{03D8F84D-B27F-4947-8522-934ECBCC0162}" type="pres">
      <dgm:prSet presAssocID="{7FB737FD-D4F1-4149-A7AA-A81AE973329F}" presName="img" presStyleLbl="fgImgPlace1" presStyleIdx="1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A31FD0E7-2B3F-423E-8F20-443FB74DDF4F}" type="pres">
      <dgm:prSet presAssocID="{7FB737FD-D4F1-4149-A7AA-A81AE973329F}" presName="text" presStyleLbl="node1" presStyleIdx="1" presStyleCnt="8">
        <dgm:presLayoutVars>
          <dgm:bulletEnabled val="1"/>
        </dgm:presLayoutVars>
      </dgm:prSet>
      <dgm:spPr/>
    </dgm:pt>
    <dgm:pt modelId="{1E75334D-3ACB-4A87-9AD3-8EE068409C81}" type="pres">
      <dgm:prSet presAssocID="{D546CC66-2FF3-46D5-8734-E218F6D5C812}" presName="spacer" presStyleCnt="0"/>
      <dgm:spPr/>
    </dgm:pt>
    <dgm:pt modelId="{A1DC7BE8-A776-4CFF-B1BE-BB5194948841}" type="pres">
      <dgm:prSet presAssocID="{A40E53F1-9048-43B1-A450-03E313EC47EF}" presName="comp" presStyleCnt="0"/>
      <dgm:spPr/>
    </dgm:pt>
    <dgm:pt modelId="{61BEEC0C-B97A-41AD-A582-76B2F3A99F53}" type="pres">
      <dgm:prSet presAssocID="{A40E53F1-9048-43B1-A450-03E313EC47EF}" presName="box" presStyleLbl="node1" presStyleIdx="2" presStyleCnt="8"/>
      <dgm:spPr/>
    </dgm:pt>
    <dgm:pt modelId="{C499F6CA-4EA5-4F00-8A5E-C8B5DCA28211}" type="pres">
      <dgm:prSet presAssocID="{A40E53F1-9048-43B1-A450-03E313EC47EF}" presName="img" presStyleLbl="fgImgPlace1" presStyleIdx="2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581739FE-0677-4699-8338-1F22A520DB1F}" type="pres">
      <dgm:prSet presAssocID="{A40E53F1-9048-43B1-A450-03E313EC47EF}" presName="text" presStyleLbl="node1" presStyleIdx="2" presStyleCnt="8">
        <dgm:presLayoutVars>
          <dgm:bulletEnabled val="1"/>
        </dgm:presLayoutVars>
      </dgm:prSet>
      <dgm:spPr/>
    </dgm:pt>
    <dgm:pt modelId="{CBAA8EC1-947C-470D-9902-81F1589FAA62}" type="pres">
      <dgm:prSet presAssocID="{6DF154F2-0973-433B-9182-7C34A663FAA4}" presName="spacer" presStyleCnt="0"/>
      <dgm:spPr/>
    </dgm:pt>
    <dgm:pt modelId="{CD0F3DBF-C0F5-4A38-BC96-5F38779217D3}" type="pres">
      <dgm:prSet presAssocID="{174E176E-FA12-4AB7-A819-C41C42043CBD}" presName="comp" presStyleCnt="0"/>
      <dgm:spPr/>
    </dgm:pt>
    <dgm:pt modelId="{2E781B4F-22A6-46A5-80CF-9890478E1F5E}" type="pres">
      <dgm:prSet presAssocID="{174E176E-FA12-4AB7-A819-C41C42043CBD}" presName="box" presStyleLbl="node1" presStyleIdx="3" presStyleCnt="8"/>
      <dgm:spPr/>
    </dgm:pt>
    <dgm:pt modelId="{2FC3409A-CC50-4A7E-9DEA-74CC56E34A1F}" type="pres">
      <dgm:prSet presAssocID="{174E176E-FA12-4AB7-A819-C41C42043CBD}" presName="img" presStyleLbl="fgImgPlace1" presStyleIdx="3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1BD645AD-C122-4DCE-8BFD-6E14BEC5F8AB}" type="pres">
      <dgm:prSet presAssocID="{174E176E-FA12-4AB7-A819-C41C42043CBD}" presName="text" presStyleLbl="node1" presStyleIdx="3" presStyleCnt="8">
        <dgm:presLayoutVars>
          <dgm:bulletEnabled val="1"/>
        </dgm:presLayoutVars>
      </dgm:prSet>
      <dgm:spPr/>
    </dgm:pt>
    <dgm:pt modelId="{CEA5C9E6-4B8B-4148-B785-A48332A411AF}" type="pres">
      <dgm:prSet presAssocID="{D027FC50-6C3E-4A45-9488-00119A9ED34D}" presName="spacer" presStyleCnt="0"/>
      <dgm:spPr/>
    </dgm:pt>
    <dgm:pt modelId="{63D17F6A-856B-4146-8081-8EEB52B16965}" type="pres">
      <dgm:prSet presAssocID="{530B2B2B-79E8-48C9-AB8F-DA72478DB40A}" presName="comp" presStyleCnt="0"/>
      <dgm:spPr/>
    </dgm:pt>
    <dgm:pt modelId="{D7A24D65-6373-435E-90D9-D7984062A94D}" type="pres">
      <dgm:prSet presAssocID="{530B2B2B-79E8-48C9-AB8F-DA72478DB40A}" presName="box" presStyleLbl="node1" presStyleIdx="4" presStyleCnt="8"/>
      <dgm:spPr/>
    </dgm:pt>
    <dgm:pt modelId="{1B569942-DAB0-452A-AB29-AB07C669AF86}" type="pres">
      <dgm:prSet presAssocID="{530B2B2B-79E8-48C9-AB8F-DA72478DB40A}" presName="img" presStyleLbl="fgImgPlace1" presStyleIdx="4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425E6FCC-2A1D-4F3F-9276-403FEC0956A1}" type="pres">
      <dgm:prSet presAssocID="{530B2B2B-79E8-48C9-AB8F-DA72478DB40A}" presName="text" presStyleLbl="node1" presStyleIdx="4" presStyleCnt="8">
        <dgm:presLayoutVars>
          <dgm:bulletEnabled val="1"/>
        </dgm:presLayoutVars>
      </dgm:prSet>
      <dgm:spPr/>
    </dgm:pt>
    <dgm:pt modelId="{895E03AF-8B9F-4248-AF6B-E677BF2D2FA8}" type="pres">
      <dgm:prSet presAssocID="{C04EACA8-8CAF-468E-9C5B-3CC5090442C2}" presName="spacer" presStyleCnt="0"/>
      <dgm:spPr/>
    </dgm:pt>
    <dgm:pt modelId="{2EC0803F-C04F-4DAD-9D45-A7A0242A6FA8}" type="pres">
      <dgm:prSet presAssocID="{7AA6D10D-F44D-421C-9BFC-D934AD29AA65}" presName="comp" presStyleCnt="0"/>
      <dgm:spPr/>
    </dgm:pt>
    <dgm:pt modelId="{4DA7A5D1-E3DA-4E8B-A323-C8188EAABE47}" type="pres">
      <dgm:prSet presAssocID="{7AA6D10D-F44D-421C-9BFC-D934AD29AA65}" presName="box" presStyleLbl="node1" presStyleIdx="5" presStyleCnt="8"/>
      <dgm:spPr/>
    </dgm:pt>
    <dgm:pt modelId="{1A3F5978-5DDB-4C2F-8DBC-466BC5ABCA29}" type="pres">
      <dgm:prSet presAssocID="{7AA6D10D-F44D-421C-9BFC-D934AD29AA65}" presName="img" presStyleLbl="fgImgPlace1" presStyleIdx="5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F02FB6BF-B903-4E5A-A282-171F6AC67122}" type="pres">
      <dgm:prSet presAssocID="{7AA6D10D-F44D-421C-9BFC-D934AD29AA65}" presName="text" presStyleLbl="node1" presStyleIdx="5" presStyleCnt="8">
        <dgm:presLayoutVars>
          <dgm:bulletEnabled val="1"/>
        </dgm:presLayoutVars>
      </dgm:prSet>
      <dgm:spPr/>
    </dgm:pt>
    <dgm:pt modelId="{48E75F19-A17B-4F56-BF80-F63D17D0C75F}" type="pres">
      <dgm:prSet presAssocID="{CDF18813-6804-4AEE-917E-E62D171EEBAE}" presName="spacer" presStyleCnt="0"/>
      <dgm:spPr/>
    </dgm:pt>
    <dgm:pt modelId="{E4CA4634-E20F-4ABC-95FF-25BFFEAEAB2F}" type="pres">
      <dgm:prSet presAssocID="{E2116296-F337-4DFF-B754-6750562B5A4B}" presName="comp" presStyleCnt="0"/>
      <dgm:spPr/>
    </dgm:pt>
    <dgm:pt modelId="{D3CAB873-57B7-4E1A-884B-3BEDF10422D4}" type="pres">
      <dgm:prSet presAssocID="{E2116296-F337-4DFF-B754-6750562B5A4B}" presName="box" presStyleLbl="node1" presStyleIdx="6" presStyleCnt="8"/>
      <dgm:spPr/>
    </dgm:pt>
    <dgm:pt modelId="{99EB02BB-E686-4C74-B5EF-EA7D50B84AEF}" type="pres">
      <dgm:prSet presAssocID="{E2116296-F337-4DFF-B754-6750562B5A4B}" presName="img" presStyleLbl="fgImgPlace1" presStyleIdx="6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1E984224-8697-4E20-B1A0-D44E20ABB915}" type="pres">
      <dgm:prSet presAssocID="{E2116296-F337-4DFF-B754-6750562B5A4B}" presName="text" presStyleLbl="node1" presStyleIdx="6" presStyleCnt="8">
        <dgm:presLayoutVars>
          <dgm:bulletEnabled val="1"/>
        </dgm:presLayoutVars>
      </dgm:prSet>
      <dgm:spPr/>
    </dgm:pt>
    <dgm:pt modelId="{3AAD1FF0-15AF-491D-95D8-331B6D45BE6E}" type="pres">
      <dgm:prSet presAssocID="{47E091AA-93CB-4297-8C15-6D52EB36BCF6}" presName="spacer" presStyleCnt="0"/>
      <dgm:spPr/>
    </dgm:pt>
    <dgm:pt modelId="{2BB4EFDE-CE37-4636-9D0F-713EAE7D4266}" type="pres">
      <dgm:prSet presAssocID="{3CD05A25-E3F9-4784-9B7E-47C52CD00A38}" presName="comp" presStyleCnt="0"/>
      <dgm:spPr/>
    </dgm:pt>
    <dgm:pt modelId="{33BA1957-5FFF-40D4-922A-09697B926425}" type="pres">
      <dgm:prSet presAssocID="{3CD05A25-E3F9-4784-9B7E-47C52CD00A38}" presName="box" presStyleLbl="node1" presStyleIdx="7" presStyleCnt="8"/>
      <dgm:spPr/>
    </dgm:pt>
    <dgm:pt modelId="{FEFC8433-C8BC-4F8F-AC0E-594D7D0CA270}" type="pres">
      <dgm:prSet presAssocID="{3CD05A25-E3F9-4784-9B7E-47C52CD00A38}" presName="img" presStyleLbl="fgImgPlace1" presStyleIdx="7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</dgm:spPr>
    </dgm:pt>
    <dgm:pt modelId="{4BE724C6-F977-40C6-AB31-C5D1DBFF1D68}" type="pres">
      <dgm:prSet presAssocID="{3CD05A25-E3F9-4784-9B7E-47C52CD00A38}" presName="text" presStyleLbl="node1" presStyleIdx="7" presStyleCnt="8">
        <dgm:presLayoutVars>
          <dgm:bulletEnabled val="1"/>
        </dgm:presLayoutVars>
      </dgm:prSet>
      <dgm:spPr/>
    </dgm:pt>
  </dgm:ptLst>
  <dgm:cxnLst>
    <dgm:cxn modelId="{75F62500-0C39-4468-BA3A-A710A2A1C750}" type="presOf" srcId="{174E176E-FA12-4AB7-A819-C41C42043CBD}" destId="{2E781B4F-22A6-46A5-80CF-9890478E1F5E}" srcOrd="0" destOrd="0" presId="urn:microsoft.com/office/officeart/2005/8/layout/vList4"/>
    <dgm:cxn modelId="{A244710D-4F44-47F9-A555-1C78EC5E0D31}" type="presOf" srcId="{E2116296-F337-4DFF-B754-6750562B5A4B}" destId="{1E984224-8697-4E20-B1A0-D44E20ABB915}" srcOrd="1" destOrd="0" presId="urn:microsoft.com/office/officeart/2005/8/layout/vList4"/>
    <dgm:cxn modelId="{6376EB15-5B41-4D6F-9A6E-79A7B82BC4A6}" type="presOf" srcId="{E02065E4-C5F8-4380-AD11-F6AFF6C0CE65}" destId="{702754EA-738D-42FC-8EC8-E32534A46EC0}" srcOrd="0" destOrd="0" presId="urn:microsoft.com/office/officeart/2005/8/layout/vList4"/>
    <dgm:cxn modelId="{16C30B16-CAAB-4904-8A54-748B523FA45A}" srcId="{E02065E4-C5F8-4380-AD11-F6AFF6C0CE65}" destId="{E2116296-F337-4DFF-B754-6750562B5A4B}" srcOrd="6" destOrd="0" parTransId="{7194045C-4654-4B88-8732-55EDEB598531}" sibTransId="{47E091AA-93CB-4297-8C15-6D52EB36BCF6}"/>
    <dgm:cxn modelId="{51A86A1A-E104-4FFA-9022-D4B0884DED2E}" type="presOf" srcId="{174E176E-FA12-4AB7-A819-C41C42043CBD}" destId="{1BD645AD-C122-4DCE-8BFD-6E14BEC5F8AB}" srcOrd="1" destOrd="0" presId="urn:microsoft.com/office/officeart/2005/8/layout/vList4"/>
    <dgm:cxn modelId="{17B24520-50A7-48A5-9CEA-F377E293BFB1}" type="presOf" srcId="{7FB737FD-D4F1-4149-A7AA-A81AE973329F}" destId="{FEDB64B2-41C8-492A-8368-7BB9AFD9FE8C}" srcOrd="0" destOrd="0" presId="urn:microsoft.com/office/officeart/2005/8/layout/vList4"/>
    <dgm:cxn modelId="{C84A2922-DB18-4B0B-B06B-84AE77A132A7}" srcId="{E02065E4-C5F8-4380-AD11-F6AFF6C0CE65}" destId="{530B2B2B-79E8-48C9-AB8F-DA72478DB40A}" srcOrd="4" destOrd="0" parTransId="{BF68FAE4-3AC0-459E-BE75-2191F863C68D}" sibTransId="{C04EACA8-8CAF-468E-9C5B-3CC5090442C2}"/>
    <dgm:cxn modelId="{F219EC22-28B1-4436-8CC7-CC71F50B171A}" type="presOf" srcId="{68D9C04F-7EA6-4CF0-BF09-582313429B5B}" destId="{95AC5627-5536-4A04-B1C8-6DB4BB2CA277}" srcOrd="0" destOrd="0" presId="urn:microsoft.com/office/officeart/2005/8/layout/vList4"/>
    <dgm:cxn modelId="{A71B3C27-C3F2-4421-9C7B-FD56E60DC1DC}" type="presOf" srcId="{530B2B2B-79E8-48C9-AB8F-DA72478DB40A}" destId="{425E6FCC-2A1D-4F3F-9276-403FEC0956A1}" srcOrd="1" destOrd="0" presId="urn:microsoft.com/office/officeart/2005/8/layout/vList4"/>
    <dgm:cxn modelId="{B0CC1232-9DFC-4534-83B2-97EF2E397889}" type="presOf" srcId="{7AA6D10D-F44D-421C-9BFC-D934AD29AA65}" destId="{4DA7A5D1-E3DA-4E8B-A323-C8188EAABE47}" srcOrd="0" destOrd="0" presId="urn:microsoft.com/office/officeart/2005/8/layout/vList4"/>
    <dgm:cxn modelId="{505F313A-88B3-48BB-BD83-DB64F034D290}" type="presOf" srcId="{A40E53F1-9048-43B1-A450-03E313EC47EF}" destId="{581739FE-0677-4699-8338-1F22A520DB1F}" srcOrd="1" destOrd="0" presId="urn:microsoft.com/office/officeart/2005/8/layout/vList4"/>
    <dgm:cxn modelId="{2FA3893D-F1E2-4443-960D-8055FCE23413}" srcId="{E02065E4-C5F8-4380-AD11-F6AFF6C0CE65}" destId="{68D9C04F-7EA6-4CF0-BF09-582313429B5B}" srcOrd="0" destOrd="0" parTransId="{BCA3255E-04C4-4AB6-B323-D490037E1368}" sibTransId="{965EAD2E-D935-426A-9034-DC4FE437DE46}"/>
    <dgm:cxn modelId="{1C714F3E-C87E-4785-86EF-E7F011575595}" srcId="{E02065E4-C5F8-4380-AD11-F6AFF6C0CE65}" destId="{3CD05A25-E3F9-4784-9B7E-47C52CD00A38}" srcOrd="7" destOrd="0" parTransId="{9B1D0DD9-2CD9-4FD9-B991-28070FB9D084}" sibTransId="{398874DB-2A0B-418C-86F1-D12173117158}"/>
    <dgm:cxn modelId="{9EAB3E67-2C21-4657-8194-0E0B5A1DF771}" srcId="{E02065E4-C5F8-4380-AD11-F6AFF6C0CE65}" destId="{7FB737FD-D4F1-4149-A7AA-A81AE973329F}" srcOrd="1" destOrd="0" parTransId="{3891B8BD-98DB-45CD-BAC4-A6FF8621FF28}" sibTransId="{D546CC66-2FF3-46D5-8734-E218F6D5C812}"/>
    <dgm:cxn modelId="{3DB9D36B-EA20-4731-BEF5-5B1D7707B3ED}" srcId="{E02065E4-C5F8-4380-AD11-F6AFF6C0CE65}" destId="{174E176E-FA12-4AB7-A819-C41C42043CBD}" srcOrd="3" destOrd="0" parTransId="{C1ADA7F5-296C-410A-9399-367454DF097E}" sibTransId="{D027FC50-6C3E-4A45-9488-00119A9ED34D}"/>
    <dgm:cxn modelId="{2CFBB284-3CEE-4EF7-A965-F8999096895D}" type="presOf" srcId="{68D9C04F-7EA6-4CF0-BF09-582313429B5B}" destId="{EDD17A7D-6E52-40D8-9E24-1448BD9888B1}" srcOrd="1" destOrd="0" presId="urn:microsoft.com/office/officeart/2005/8/layout/vList4"/>
    <dgm:cxn modelId="{A94D8593-46DB-428F-9365-AA4D46FCE507}" type="presOf" srcId="{3CD05A25-E3F9-4784-9B7E-47C52CD00A38}" destId="{33BA1957-5FFF-40D4-922A-09697B926425}" srcOrd="0" destOrd="0" presId="urn:microsoft.com/office/officeart/2005/8/layout/vList4"/>
    <dgm:cxn modelId="{1D8608A6-C029-4544-B9CE-8A2341EABB74}" type="presOf" srcId="{E2116296-F337-4DFF-B754-6750562B5A4B}" destId="{D3CAB873-57B7-4E1A-884B-3BEDF10422D4}" srcOrd="0" destOrd="0" presId="urn:microsoft.com/office/officeart/2005/8/layout/vList4"/>
    <dgm:cxn modelId="{A196C5A9-B073-4C2F-B456-28D1E0F3D100}" srcId="{E02065E4-C5F8-4380-AD11-F6AFF6C0CE65}" destId="{7AA6D10D-F44D-421C-9BFC-D934AD29AA65}" srcOrd="5" destOrd="0" parTransId="{B8CDA8C4-9D94-4AED-B8D2-34B383066C10}" sibTransId="{CDF18813-6804-4AEE-917E-E62D171EEBAE}"/>
    <dgm:cxn modelId="{B3F7C1B8-1984-4410-8ADB-FF71D8066270}" type="presOf" srcId="{7AA6D10D-F44D-421C-9BFC-D934AD29AA65}" destId="{F02FB6BF-B903-4E5A-A282-171F6AC67122}" srcOrd="1" destOrd="0" presId="urn:microsoft.com/office/officeart/2005/8/layout/vList4"/>
    <dgm:cxn modelId="{13D03CB9-D31E-4E90-A8FA-0FEB2AABEEE1}" srcId="{E02065E4-C5F8-4380-AD11-F6AFF6C0CE65}" destId="{A40E53F1-9048-43B1-A450-03E313EC47EF}" srcOrd="2" destOrd="0" parTransId="{A653B1C0-7F84-45FB-B240-1FACE0D19D78}" sibTransId="{6DF154F2-0973-433B-9182-7C34A663FAA4}"/>
    <dgm:cxn modelId="{EBAA00C3-31A3-4C58-BAEE-5586F34A4679}" type="presOf" srcId="{7FB737FD-D4F1-4149-A7AA-A81AE973329F}" destId="{A31FD0E7-2B3F-423E-8F20-443FB74DDF4F}" srcOrd="1" destOrd="0" presId="urn:microsoft.com/office/officeart/2005/8/layout/vList4"/>
    <dgm:cxn modelId="{BA3C14D1-5F72-44E3-93A0-EA35E8835452}" type="presOf" srcId="{3CD05A25-E3F9-4784-9B7E-47C52CD00A38}" destId="{4BE724C6-F977-40C6-AB31-C5D1DBFF1D68}" srcOrd="1" destOrd="0" presId="urn:microsoft.com/office/officeart/2005/8/layout/vList4"/>
    <dgm:cxn modelId="{E81110E7-E8EE-4E56-AFF3-23117296DC1C}" type="presOf" srcId="{530B2B2B-79E8-48C9-AB8F-DA72478DB40A}" destId="{D7A24D65-6373-435E-90D9-D7984062A94D}" srcOrd="0" destOrd="0" presId="urn:microsoft.com/office/officeart/2005/8/layout/vList4"/>
    <dgm:cxn modelId="{6DFD65EB-2073-4BD6-B000-AE4F66424944}" type="presOf" srcId="{A40E53F1-9048-43B1-A450-03E313EC47EF}" destId="{61BEEC0C-B97A-41AD-A582-76B2F3A99F53}" srcOrd="0" destOrd="0" presId="urn:microsoft.com/office/officeart/2005/8/layout/vList4"/>
    <dgm:cxn modelId="{73791C3D-4E84-467C-B65C-B2ED8AE12023}" type="presParOf" srcId="{702754EA-738D-42FC-8EC8-E32534A46EC0}" destId="{3686F37E-BCE9-422E-A897-A2CA19516722}" srcOrd="0" destOrd="0" presId="urn:microsoft.com/office/officeart/2005/8/layout/vList4"/>
    <dgm:cxn modelId="{6A00B71D-3CC1-4E86-9679-676A5D3ED485}" type="presParOf" srcId="{3686F37E-BCE9-422E-A897-A2CA19516722}" destId="{95AC5627-5536-4A04-B1C8-6DB4BB2CA277}" srcOrd="0" destOrd="0" presId="urn:microsoft.com/office/officeart/2005/8/layout/vList4"/>
    <dgm:cxn modelId="{3DC739A4-34B2-4436-BB53-1DBBC2F20658}" type="presParOf" srcId="{3686F37E-BCE9-422E-A897-A2CA19516722}" destId="{715F71BC-174E-44FF-9684-9E5B927E1FB5}" srcOrd="1" destOrd="0" presId="urn:microsoft.com/office/officeart/2005/8/layout/vList4"/>
    <dgm:cxn modelId="{423ED108-9AD9-4C0D-AD15-353860CBBD8B}" type="presParOf" srcId="{3686F37E-BCE9-422E-A897-A2CA19516722}" destId="{EDD17A7D-6E52-40D8-9E24-1448BD9888B1}" srcOrd="2" destOrd="0" presId="urn:microsoft.com/office/officeart/2005/8/layout/vList4"/>
    <dgm:cxn modelId="{AFD495FE-B427-4EAA-ABDE-2B6349C0152D}" type="presParOf" srcId="{702754EA-738D-42FC-8EC8-E32534A46EC0}" destId="{8C81FA1D-2429-42B8-9B0C-8EB8B22639B4}" srcOrd="1" destOrd="0" presId="urn:microsoft.com/office/officeart/2005/8/layout/vList4"/>
    <dgm:cxn modelId="{5EBB4F87-AB2B-4192-81D7-2024B5800E66}" type="presParOf" srcId="{702754EA-738D-42FC-8EC8-E32534A46EC0}" destId="{38190B7F-AA40-4C64-998C-A779553E51F7}" srcOrd="2" destOrd="0" presId="urn:microsoft.com/office/officeart/2005/8/layout/vList4"/>
    <dgm:cxn modelId="{9B2E9DC7-4D37-4A48-9693-7208B730AB20}" type="presParOf" srcId="{38190B7F-AA40-4C64-998C-A779553E51F7}" destId="{FEDB64B2-41C8-492A-8368-7BB9AFD9FE8C}" srcOrd="0" destOrd="0" presId="urn:microsoft.com/office/officeart/2005/8/layout/vList4"/>
    <dgm:cxn modelId="{A64D2AB4-E4E0-48A6-833D-E2814CC9150B}" type="presParOf" srcId="{38190B7F-AA40-4C64-998C-A779553E51F7}" destId="{03D8F84D-B27F-4947-8522-934ECBCC0162}" srcOrd="1" destOrd="0" presId="urn:microsoft.com/office/officeart/2005/8/layout/vList4"/>
    <dgm:cxn modelId="{37EECBD0-A54E-4653-AF25-A3FAC4C78F87}" type="presParOf" srcId="{38190B7F-AA40-4C64-998C-A779553E51F7}" destId="{A31FD0E7-2B3F-423E-8F20-443FB74DDF4F}" srcOrd="2" destOrd="0" presId="urn:microsoft.com/office/officeart/2005/8/layout/vList4"/>
    <dgm:cxn modelId="{F7923DEF-828E-4001-804A-77E4E885003D}" type="presParOf" srcId="{702754EA-738D-42FC-8EC8-E32534A46EC0}" destId="{1E75334D-3ACB-4A87-9AD3-8EE068409C81}" srcOrd="3" destOrd="0" presId="urn:microsoft.com/office/officeart/2005/8/layout/vList4"/>
    <dgm:cxn modelId="{61DF6FE9-1B7C-4BB9-A022-0AE44B43ABEE}" type="presParOf" srcId="{702754EA-738D-42FC-8EC8-E32534A46EC0}" destId="{A1DC7BE8-A776-4CFF-B1BE-BB5194948841}" srcOrd="4" destOrd="0" presId="urn:microsoft.com/office/officeart/2005/8/layout/vList4"/>
    <dgm:cxn modelId="{B0B31871-3D9C-4F0D-8382-6C2E2351DB34}" type="presParOf" srcId="{A1DC7BE8-A776-4CFF-B1BE-BB5194948841}" destId="{61BEEC0C-B97A-41AD-A582-76B2F3A99F53}" srcOrd="0" destOrd="0" presId="urn:microsoft.com/office/officeart/2005/8/layout/vList4"/>
    <dgm:cxn modelId="{19D15C73-A3C8-4D97-AA38-FDE29E190EF6}" type="presParOf" srcId="{A1DC7BE8-A776-4CFF-B1BE-BB5194948841}" destId="{C499F6CA-4EA5-4F00-8A5E-C8B5DCA28211}" srcOrd="1" destOrd="0" presId="urn:microsoft.com/office/officeart/2005/8/layout/vList4"/>
    <dgm:cxn modelId="{9263AD3E-9830-4B8F-9E03-E8545899BD7F}" type="presParOf" srcId="{A1DC7BE8-A776-4CFF-B1BE-BB5194948841}" destId="{581739FE-0677-4699-8338-1F22A520DB1F}" srcOrd="2" destOrd="0" presId="urn:microsoft.com/office/officeart/2005/8/layout/vList4"/>
    <dgm:cxn modelId="{8A0BC553-EF0D-4D78-81AB-C244782BC40C}" type="presParOf" srcId="{702754EA-738D-42FC-8EC8-E32534A46EC0}" destId="{CBAA8EC1-947C-470D-9902-81F1589FAA62}" srcOrd="5" destOrd="0" presId="urn:microsoft.com/office/officeart/2005/8/layout/vList4"/>
    <dgm:cxn modelId="{60171500-EF15-4918-A8C1-E5140772676F}" type="presParOf" srcId="{702754EA-738D-42FC-8EC8-E32534A46EC0}" destId="{CD0F3DBF-C0F5-4A38-BC96-5F38779217D3}" srcOrd="6" destOrd="0" presId="urn:microsoft.com/office/officeart/2005/8/layout/vList4"/>
    <dgm:cxn modelId="{AE238E5C-3949-41B8-8274-F55C6AB7FB6E}" type="presParOf" srcId="{CD0F3DBF-C0F5-4A38-BC96-5F38779217D3}" destId="{2E781B4F-22A6-46A5-80CF-9890478E1F5E}" srcOrd="0" destOrd="0" presId="urn:microsoft.com/office/officeart/2005/8/layout/vList4"/>
    <dgm:cxn modelId="{E03D6CC3-7688-435B-B348-55990300B614}" type="presParOf" srcId="{CD0F3DBF-C0F5-4A38-BC96-5F38779217D3}" destId="{2FC3409A-CC50-4A7E-9DEA-74CC56E34A1F}" srcOrd="1" destOrd="0" presId="urn:microsoft.com/office/officeart/2005/8/layout/vList4"/>
    <dgm:cxn modelId="{850F136B-21A3-4956-A817-29C8724E07B0}" type="presParOf" srcId="{CD0F3DBF-C0F5-4A38-BC96-5F38779217D3}" destId="{1BD645AD-C122-4DCE-8BFD-6E14BEC5F8AB}" srcOrd="2" destOrd="0" presId="urn:microsoft.com/office/officeart/2005/8/layout/vList4"/>
    <dgm:cxn modelId="{3C643487-2638-43FB-BB4F-F6CDB7F8CAF3}" type="presParOf" srcId="{702754EA-738D-42FC-8EC8-E32534A46EC0}" destId="{CEA5C9E6-4B8B-4148-B785-A48332A411AF}" srcOrd="7" destOrd="0" presId="urn:microsoft.com/office/officeart/2005/8/layout/vList4"/>
    <dgm:cxn modelId="{311B7488-EC81-4360-B5A3-B7DA84F1D6FE}" type="presParOf" srcId="{702754EA-738D-42FC-8EC8-E32534A46EC0}" destId="{63D17F6A-856B-4146-8081-8EEB52B16965}" srcOrd="8" destOrd="0" presId="urn:microsoft.com/office/officeart/2005/8/layout/vList4"/>
    <dgm:cxn modelId="{60375BDF-18F3-42A6-A7FA-D64F469474FC}" type="presParOf" srcId="{63D17F6A-856B-4146-8081-8EEB52B16965}" destId="{D7A24D65-6373-435E-90D9-D7984062A94D}" srcOrd="0" destOrd="0" presId="urn:microsoft.com/office/officeart/2005/8/layout/vList4"/>
    <dgm:cxn modelId="{CA4523C0-14EC-4365-AD57-232830C8CEC0}" type="presParOf" srcId="{63D17F6A-856B-4146-8081-8EEB52B16965}" destId="{1B569942-DAB0-452A-AB29-AB07C669AF86}" srcOrd="1" destOrd="0" presId="urn:microsoft.com/office/officeart/2005/8/layout/vList4"/>
    <dgm:cxn modelId="{9393214C-9671-417B-9270-91DB7220374D}" type="presParOf" srcId="{63D17F6A-856B-4146-8081-8EEB52B16965}" destId="{425E6FCC-2A1D-4F3F-9276-403FEC0956A1}" srcOrd="2" destOrd="0" presId="urn:microsoft.com/office/officeart/2005/8/layout/vList4"/>
    <dgm:cxn modelId="{3240C020-215C-4CB3-BD0B-0D066B9DD81E}" type="presParOf" srcId="{702754EA-738D-42FC-8EC8-E32534A46EC0}" destId="{895E03AF-8B9F-4248-AF6B-E677BF2D2FA8}" srcOrd="9" destOrd="0" presId="urn:microsoft.com/office/officeart/2005/8/layout/vList4"/>
    <dgm:cxn modelId="{F6700C45-7BFB-4B84-BF43-936E063D6F3B}" type="presParOf" srcId="{702754EA-738D-42FC-8EC8-E32534A46EC0}" destId="{2EC0803F-C04F-4DAD-9D45-A7A0242A6FA8}" srcOrd="10" destOrd="0" presId="urn:microsoft.com/office/officeart/2005/8/layout/vList4"/>
    <dgm:cxn modelId="{BBD3D110-8650-49ED-BC58-1779D5D78B76}" type="presParOf" srcId="{2EC0803F-C04F-4DAD-9D45-A7A0242A6FA8}" destId="{4DA7A5D1-E3DA-4E8B-A323-C8188EAABE47}" srcOrd="0" destOrd="0" presId="urn:microsoft.com/office/officeart/2005/8/layout/vList4"/>
    <dgm:cxn modelId="{8ADA227D-D901-4EEB-97B4-AAFD8D813A83}" type="presParOf" srcId="{2EC0803F-C04F-4DAD-9D45-A7A0242A6FA8}" destId="{1A3F5978-5DDB-4C2F-8DBC-466BC5ABCA29}" srcOrd="1" destOrd="0" presId="urn:microsoft.com/office/officeart/2005/8/layout/vList4"/>
    <dgm:cxn modelId="{6A75AA5A-FFE2-4EAA-A44C-78CC76FAE1AA}" type="presParOf" srcId="{2EC0803F-C04F-4DAD-9D45-A7A0242A6FA8}" destId="{F02FB6BF-B903-4E5A-A282-171F6AC67122}" srcOrd="2" destOrd="0" presId="urn:microsoft.com/office/officeart/2005/8/layout/vList4"/>
    <dgm:cxn modelId="{DB6AEA8C-67E9-48B8-91E3-22106F06A5F5}" type="presParOf" srcId="{702754EA-738D-42FC-8EC8-E32534A46EC0}" destId="{48E75F19-A17B-4F56-BF80-F63D17D0C75F}" srcOrd="11" destOrd="0" presId="urn:microsoft.com/office/officeart/2005/8/layout/vList4"/>
    <dgm:cxn modelId="{1E8C7EDD-F2AF-4D64-B8CD-F644CA16E679}" type="presParOf" srcId="{702754EA-738D-42FC-8EC8-E32534A46EC0}" destId="{E4CA4634-E20F-4ABC-95FF-25BFFEAEAB2F}" srcOrd="12" destOrd="0" presId="urn:microsoft.com/office/officeart/2005/8/layout/vList4"/>
    <dgm:cxn modelId="{0E1E6F7C-7C7E-4D59-B215-A261E99C1C18}" type="presParOf" srcId="{E4CA4634-E20F-4ABC-95FF-25BFFEAEAB2F}" destId="{D3CAB873-57B7-4E1A-884B-3BEDF10422D4}" srcOrd="0" destOrd="0" presId="urn:microsoft.com/office/officeart/2005/8/layout/vList4"/>
    <dgm:cxn modelId="{C4970EE6-7E2A-4DC8-9EEA-129DA9346EE3}" type="presParOf" srcId="{E4CA4634-E20F-4ABC-95FF-25BFFEAEAB2F}" destId="{99EB02BB-E686-4C74-B5EF-EA7D50B84AEF}" srcOrd="1" destOrd="0" presId="urn:microsoft.com/office/officeart/2005/8/layout/vList4"/>
    <dgm:cxn modelId="{3554AAF0-832C-45BC-A70A-7D0726F93856}" type="presParOf" srcId="{E4CA4634-E20F-4ABC-95FF-25BFFEAEAB2F}" destId="{1E984224-8697-4E20-B1A0-D44E20ABB915}" srcOrd="2" destOrd="0" presId="urn:microsoft.com/office/officeart/2005/8/layout/vList4"/>
    <dgm:cxn modelId="{F40D2718-2A87-4126-A1C3-ECF6EC0D491B}" type="presParOf" srcId="{702754EA-738D-42FC-8EC8-E32534A46EC0}" destId="{3AAD1FF0-15AF-491D-95D8-331B6D45BE6E}" srcOrd="13" destOrd="0" presId="urn:microsoft.com/office/officeart/2005/8/layout/vList4"/>
    <dgm:cxn modelId="{113EB6C1-A5C7-4ACE-A124-952E5A3EDBAB}" type="presParOf" srcId="{702754EA-738D-42FC-8EC8-E32534A46EC0}" destId="{2BB4EFDE-CE37-4636-9D0F-713EAE7D4266}" srcOrd="14" destOrd="0" presId="urn:microsoft.com/office/officeart/2005/8/layout/vList4"/>
    <dgm:cxn modelId="{6A02A894-DAE5-43CA-8C03-1B4FE9E2F2F6}" type="presParOf" srcId="{2BB4EFDE-CE37-4636-9D0F-713EAE7D4266}" destId="{33BA1957-5FFF-40D4-922A-09697B926425}" srcOrd="0" destOrd="0" presId="urn:microsoft.com/office/officeart/2005/8/layout/vList4"/>
    <dgm:cxn modelId="{588C528A-5C78-495C-AAC4-86A0EC45662B}" type="presParOf" srcId="{2BB4EFDE-CE37-4636-9D0F-713EAE7D4266}" destId="{FEFC8433-C8BC-4F8F-AC0E-594D7D0CA270}" srcOrd="1" destOrd="0" presId="urn:microsoft.com/office/officeart/2005/8/layout/vList4"/>
    <dgm:cxn modelId="{C036B6D1-0E32-48B4-921A-4AB912F6D77E}" type="presParOf" srcId="{2BB4EFDE-CE37-4636-9D0F-713EAE7D4266}" destId="{4BE724C6-F977-40C6-AB31-C5D1DBFF1D68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BE7C1F-6E02-4D2E-B138-509D76D5E7AD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BEF3A03-81D3-4557-9FFB-2B793139D3B5}">
      <dgm:prSet custT="1"/>
      <dgm:spPr/>
      <dgm:t>
        <a:bodyPr/>
        <a:lstStyle/>
        <a:p>
          <a:pPr algn="just"/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The key driving forces behind cloud computing are</a:t>
          </a:r>
        </a:p>
      </dgm:t>
    </dgm:pt>
    <dgm:pt modelId="{E32A1111-08CF-42A4-BFD7-002996A19EF2}" type="parTrans" cxnId="{C5448640-5B03-4C82-8BA4-B120077BA9F6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15370B-B8D2-4286-8483-1F8675D4C9B0}" type="sibTrans" cxnId="{C5448640-5B03-4C82-8BA4-B120077BA9F6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DEAB1D-290D-43B9-B518-FB6DD4705B44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Ubiquity of broadband and wireless networking</a:t>
          </a:r>
        </a:p>
      </dgm:t>
    </dgm:pt>
    <dgm:pt modelId="{EC5DB4E1-B33E-4215-9D16-A58CA90280B7}" type="parTrans" cxnId="{25C76E61-2B23-4EDB-A8AD-3D1A6A61543D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3BC47B-AA99-4F30-82DF-D540A39A2D08}" type="sibTrans" cxnId="{25C76E61-2B23-4EDB-A8AD-3D1A6A61543D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65D26C-AC41-4B81-83CE-5E1663F5D1FD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Falling storage costs, and </a:t>
          </a:r>
        </a:p>
      </dgm:t>
    </dgm:pt>
    <dgm:pt modelId="{65C188C6-C8A4-45DA-BA7E-B1440B0CA8CA}" type="parTrans" cxnId="{C36D21A8-D5BE-4E8F-9BD7-BBD488083AF6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A94755-4973-4EB0-99CB-50A9DB8904A4}" type="sibTrans" cxnId="{C36D21A8-D5BE-4E8F-9BD7-BBD488083AF6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320A9-E04C-4147-BE96-C84B0AE31B32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Progressive improvement in Internet computing software.</a:t>
          </a:r>
        </a:p>
      </dgm:t>
    </dgm:pt>
    <dgm:pt modelId="{44CA0E39-0D6F-4B18-B676-EED1F0813374}" type="parTrans" cxnId="{6992A1BE-2F93-437C-8268-A1590AC1CC6B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1C8F4-3781-4570-B6D8-B8C55B2D13A6}" type="sibTrans" cxnId="{6992A1BE-2F93-437C-8268-A1590AC1CC6B}">
      <dgm:prSet/>
      <dgm:spPr/>
      <dgm:t>
        <a:bodyPr/>
        <a:lstStyle/>
        <a:p>
          <a:pPr algn="just"/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768AB-04E8-44EA-A1AD-02B09604D809}">
      <dgm:prSet custT="1"/>
      <dgm:spPr/>
      <dgm:t>
        <a:bodyPr/>
        <a:lstStyle/>
        <a:p>
          <a:pPr algn="just"/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Ubiquity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: existing every where at the same time</a:t>
          </a:r>
        </a:p>
      </dgm:t>
    </dgm:pt>
    <dgm:pt modelId="{27F35535-BF84-46F6-B3B7-BBF5F530E04C}" type="parTrans" cxnId="{2DD10245-4D65-4206-9CE3-8FAFE0A573C5}">
      <dgm:prSet/>
      <dgm:spPr/>
      <dgm:t>
        <a:bodyPr/>
        <a:lstStyle/>
        <a:p>
          <a:endParaRPr lang="en-US"/>
        </a:p>
      </dgm:t>
    </dgm:pt>
    <dgm:pt modelId="{2A9A5099-5883-4065-A5D5-44086FA0B71C}" type="sibTrans" cxnId="{2DD10245-4D65-4206-9CE3-8FAFE0A573C5}">
      <dgm:prSet/>
      <dgm:spPr/>
      <dgm:t>
        <a:bodyPr/>
        <a:lstStyle/>
        <a:p>
          <a:endParaRPr lang="en-US"/>
        </a:p>
      </dgm:t>
    </dgm:pt>
    <dgm:pt modelId="{A5B17AB1-EF3F-411E-8AAB-550D17977A2E}" type="pres">
      <dgm:prSet presAssocID="{77BE7C1F-6E02-4D2E-B138-509D76D5E7AD}" presName="linear" presStyleCnt="0">
        <dgm:presLayoutVars>
          <dgm:dir/>
          <dgm:resizeHandles val="exact"/>
        </dgm:presLayoutVars>
      </dgm:prSet>
      <dgm:spPr/>
    </dgm:pt>
    <dgm:pt modelId="{A3C0C3CE-929A-434E-A28B-5E41CFEE5C79}" type="pres">
      <dgm:prSet presAssocID="{EBEF3A03-81D3-4557-9FFB-2B793139D3B5}" presName="comp" presStyleCnt="0"/>
      <dgm:spPr/>
    </dgm:pt>
    <dgm:pt modelId="{BEC4A48B-12DC-42D0-8C92-5EA1CFB7DFAA}" type="pres">
      <dgm:prSet presAssocID="{EBEF3A03-81D3-4557-9FFB-2B793139D3B5}" presName="box" presStyleLbl="node1" presStyleIdx="0" presStyleCnt="1"/>
      <dgm:spPr/>
    </dgm:pt>
    <dgm:pt modelId="{3602EA52-0DD7-46E8-BB88-F2431E228EE1}" type="pres">
      <dgm:prSet presAssocID="{EBEF3A03-81D3-4557-9FFB-2B793139D3B5}" presName="img" presStyleLbl="fgImgPlace1" presStyleIdx="0" presStyleCnt="1" custScaleX="75359" custScaleY="18601" custLinFactNeighborX="-14131" custLinFactNeighborY="-5006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70512C3D-058C-4019-A173-BBED3D2AD257}" type="pres">
      <dgm:prSet presAssocID="{EBEF3A03-81D3-4557-9FFB-2B793139D3B5}" presName="text" presStyleLbl="node1" presStyleIdx="0" presStyleCnt="1">
        <dgm:presLayoutVars>
          <dgm:bulletEnabled val="1"/>
        </dgm:presLayoutVars>
      </dgm:prSet>
      <dgm:spPr/>
    </dgm:pt>
  </dgm:ptLst>
  <dgm:cxnLst>
    <dgm:cxn modelId="{D4DD0B02-3827-436F-9ACC-460C3C5C5D0F}" type="presOf" srcId="{4B65D26C-AC41-4B81-83CE-5E1663F5D1FD}" destId="{BEC4A48B-12DC-42D0-8C92-5EA1CFB7DFAA}" srcOrd="0" destOrd="3" presId="urn:microsoft.com/office/officeart/2005/8/layout/vList4"/>
    <dgm:cxn modelId="{B7125013-3055-40C8-A5D6-234D4E82E1E9}" type="presOf" srcId="{278768AB-04E8-44EA-A1AD-02B09604D809}" destId="{70512C3D-058C-4019-A173-BBED3D2AD257}" srcOrd="1" destOrd="2" presId="urn:microsoft.com/office/officeart/2005/8/layout/vList4"/>
    <dgm:cxn modelId="{7AC15319-FB99-42A4-BBA3-1A9E521E1597}" type="presOf" srcId="{EBEF3A03-81D3-4557-9FFB-2B793139D3B5}" destId="{BEC4A48B-12DC-42D0-8C92-5EA1CFB7DFAA}" srcOrd="0" destOrd="0" presId="urn:microsoft.com/office/officeart/2005/8/layout/vList4"/>
    <dgm:cxn modelId="{8267AE2D-763F-4383-8A06-8291B841ACCC}" type="presOf" srcId="{71A320A9-E04C-4147-BE96-C84B0AE31B32}" destId="{70512C3D-058C-4019-A173-BBED3D2AD257}" srcOrd="1" destOrd="4" presId="urn:microsoft.com/office/officeart/2005/8/layout/vList4"/>
    <dgm:cxn modelId="{C5448640-5B03-4C82-8BA4-B120077BA9F6}" srcId="{77BE7C1F-6E02-4D2E-B138-509D76D5E7AD}" destId="{EBEF3A03-81D3-4557-9FFB-2B793139D3B5}" srcOrd="0" destOrd="0" parTransId="{E32A1111-08CF-42A4-BFD7-002996A19EF2}" sibTransId="{6215370B-B8D2-4286-8483-1F8675D4C9B0}"/>
    <dgm:cxn modelId="{25C76E61-2B23-4EDB-A8AD-3D1A6A61543D}" srcId="{EBEF3A03-81D3-4557-9FFB-2B793139D3B5}" destId="{ACDEAB1D-290D-43B9-B518-FB6DD4705B44}" srcOrd="0" destOrd="0" parTransId="{EC5DB4E1-B33E-4215-9D16-A58CA90280B7}" sibTransId="{B93BC47B-AA99-4F30-82DF-D540A39A2D08}"/>
    <dgm:cxn modelId="{2DD10245-4D65-4206-9CE3-8FAFE0A573C5}" srcId="{ACDEAB1D-290D-43B9-B518-FB6DD4705B44}" destId="{278768AB-04E8-44EA-A1AD-02B09604D809}" srcOrd="0" destOrd="0" parTransId="{27F35535-BF84-46F6-B3B7-BBF5F530E04C}" sibTransId="{2A9A5099-5883-4065-A5D5-44086FA0B71C}"/>
    <dgm:cxn modelId="{B30E1749-BF0D-4A5E-82A2-F623041BBF91}" type="presOf" srcId="{71A320A9-E04C-4147-BE96-C84B0AE31B32}" destId="{BEC4A48B-12DC-42D0-8C92-5EA1CFB7DFAA}" srcOrd="0" destOrd="4" presId="urn:microsoft.com/office/officeart/2005/8/layout/vList4"/>
    <dgm:cxn modelId="{3C221954-B42F-482C-A447-52606993EE56}" type="presOf" srcId="{ACDEAB1D-290D-43B9-B518-FB6DD4705B44}" destId="{70512C3D-058C-4019-A173-BBED3D2AD257}" srcOrd="1" destOrd="1" presId="urn:microsoft.com/office/officeart/2005/8/layout/vList4"/>
    <dgm:cxn modelId="{42960C75-328E-4A88-AD3E-C111ADF46F2F}" type="presOf" srcId="{ACDEAB1D-290D-43B9-B518-FB6DD4705B44}" destId="{BEC4A48B-12DC-42D0-8C92-5EA1CFB7DFAA}" srcOrd="0" destOrd="1" presId="urn:microsoft.com/office/officeart/2005/8/layout/vList4"/>
    <dgm:cxn modelId="{631E2B81-AEAA-479B-B4D0-F7E3A79CA637}" type="presOf" srcId="{EBEF3A03-81D3-4557-9FFB-2B793139D3B5}" destId="{70512C3D-058C-4019-A173-BBED3D2AD257}" srcOrd="1" destOrd="0" presId="urn:microsoft.com/office/officeart/2005/8/layout/vList4"/>
    <dgm:cxn modelId="{F30738A1-1349-49B9-B227-08C20B1E4958}" type="presOf" srcId="{77BE7C1F-6E02-4D2E-B138-509D76D5E7AD}" destId="{A5B17AB1-EF3F-411E-8AAB-550D17977A2E}" srcOrd="0" destOrd="0" presId="urn:microsoft.com/office/officeart/2005/8/layout/vList4"/>
    <dgm:cxn modelId="{C36D21A8-D5BE-4E8F-9BD7-BBD488083AF6}" srcId="{EBEF3A03-81D3-4557-9FFB-2B793139D3B5}" destId="{4B65D26C-AC41-4B81-83CE-5E1663F5D1FD}" srcOrd="1" destOrd="0" parTransId="{65C188C6-C8A4-45DA-BA7E-B1440B0CA8CA}" sibTransId="{86A94755-4973-4EB0-99CB-50A9DB8904A4}"/>
    <dgm:cxn modelId="{6992A1BE-2F93-437C-8268-A1590AC1CC6B}" srcId="{EBEF3A03-81D3-4557-9FFB-2B793139D3B5}" destId="{71A320A9-E04C-4147-BE96-C84B0AE31B32}" srcOrd="2" destOrd="0" parTransId="{44CA0E39-0D6F-4B18-B676-EED1F0813374}" sibTransId="{80A1C8F4-3781-4570-B6D8-B8C55B2D13A6}"/>
    <dgm:cxn modelId="{9C24D4DC-7224-4A1F-8954-6C8C51E601B7}" type="presOf" srcId="{278768AB-04E8-44EA-A1AD-02B09604D809}" destId="{BEC4A48B-12DC-42D0-8C92-5EA1CFB7DFAA}" srcOrd="0" destOrd="2" presId="urn:microsoft.com/office/officeart/2005/8/layout/vList4"/>
    <dgm:cxn modelId="{EEBE73DE-2543-4A49-B260-9390D330E90C}" type="presOf" srcId="{4B65D26C-AC41-4B81-83CE-5E1663F5D1FD}" destId="{70512C3D-058C-4019-A173-BBED3D2AD257}" srcOrd="1" destOrd="3" presId="urn:microsoft.com/office/officeart/2005/8/layout/vList4"/>
    <dgm:cxn modelId="{2AF4A2A7-B7A9-4F7A-AA11-97957BE96068}" type="presParOf" srcId="{A5B17AB1-EF3F-411E-8AAB-550D17977A2E}" destId="{A3C0C3CE-929A-434E-A28B-5E41CFEE5C79}" srcOrd="0" destOrd="0" presId="urn:microsoft.com/office/officeart/2005/8/layout/vList4"/>
    <dgm:cxn modelId="{4ADD5CEA-9404-4F55-AF4D-5589C91A8E3B}" type="presParOf" srcId="{A3C0C3CE-929A-434E-A28B-5E41CFEE5C79}" destId="{BEC4A48B-12DC-42D0-8C92-5EA1CFB7DFAA}" srcOrd="0" destOrd="0" presId="urn:microsoft.com/office/officeart/2005/8/layout/vList4"/>
    <dgm:cxn modelId="{573C492E-C15B-47F3-B7FB-4D305A51589D}" type="presParOf" srcId="{A3C0C3CE-929A-434E-A28B-5E41CFEE5C79}" destId="{3602EA52-0DD7-46E8-BB88-F2431E228EE1}" srcOrd="1" destOrd="0" presId="urn:microsoft.com/office/officeart/2005/8/layout/vList4"/>
    <dgm:cxn modelId="{CDD0B427-ED7A-4CAE-AA68-52CA8B7E13ED}" type="presParOf" srcId="{A3C0C3CE-929A-434E-A28B-5E41CFEE5C79}" destId="{70512C3D-058C-4019-A173-BBED3D2AD257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69F80729-E771-409E-97E8-0B0ED376C1CD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282BF9F-95C0-4D6D-8CCE-0A0CB83C3BC5}">
      <dgm:prSet custT="1"/>
      <dgm:spPr/>
      <dgm:t>
        <a:bodyPr/>
        <a:lstStyle/>
        <a:p>
          <a:pPr algn="just"/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Benefits </a:t>
          </a:r>
        </a:p>
      </dgm:t>
    </dgm:pt>
    <dgm:pt modelId="{6D9630CE-B998-449E-97B8-2E0E4B1CDD64}" type="parTrans" cxnId="{16640ABF-58FD-4F46-BB48-26BA8EB15E38}">
      <dgm:prSet/>
      <dgm:spPr/>
      <dgm:t>
        <a:bodyPr/>
        <a:lstStyle/>
        <a:p>
          <a:endParaRPr lang="en-US"/>
        </a:p>
      </dgm:t>
    </dgm:pt>
    <dgm:pt modelId="{D814A655-8564-4322-8F24-F953C911CBD3}" type="sibTrans" cxnId="{16640ABF-58FD-4F46-BB48-26BA8EB15E38}">
      <dgm:prSet/>
      <dgm:spPr/>
      <dgm:t>
        <a:bodyPr/>
        <a:lstStyle/>
        <a:p>
          <a:endParaRPr lang="en-US"/>
        </a:p>
      </dgm:t>
    </dgm:pt>
    <dgm:pt modelId="{151EF6EA-CDD8-4C2C-9EF9-39FBCEDC284B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of cloud resources across globe</a:t>
          </a:r>
        </a:p>
      </dgm:t>
    </dgm:pt>
    <dgm:pt modelId="{3DDACBC6-741A-4D96-B534-361A0302E446}" type="parTrans" cxnId="{3EBB2FDA-14D5-41A9-8D60-A4A44411D1D2}">
      <dgm:prSet/>
      <dgm:spPr/>
      <dgm:t>
        <a:bodyPr/>
        <a:lstStyle/>
        <a:p>
          <a:endParaRPr lang="en-US"/>
        </a:p>
      </dgm:t>
    </dgm:pt>
    <dgm:pt modelId="{1285E331-3DE9-4EF5-8572-03B065DBAF29}" type="sibTrans" cxnId="{3EBB2FDA-14D5-41A9-8D60-A4A44411D1D2}">
      <dgm:prSet/>
      <dgm:spPr/>
      <dgm:t>
        <a:bodyPr/>
        <a:lstStyle/>
        <a:p>
          <a:endParaRPr lang="en-US"/>
        </a:p>
      </dgm:t>
    </dgm:pt>
    <dgm:pt modelId="{7F93648D-6BBC-4CEE-9EA3-1BDC55EB415D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Allows consumer to choose provider that suits their requirements </a:t>
          </a:r>
        </a:p>
      </dgm:t>
    </dgm:pt>
    <dgm:pt modelId="{8C05ED4D-A349-4247-95D1-BD392F2E8102}" type="parTrans" cxnId="{A5C41288-5253-4A27-A59B-ADF67EF95E84}">
      <dgm:prSet/>
      <dgm:spPr/>
      <dgm:t>
        <a:bodyPr/>
        <a:lstStyle/>
        <a:p>
          <a:endParaRPr lang="en-US"/>
        </a:p>
      </dgm:t>
    </dgm:pt>
    <dgm:pt modelId="{F76FF503-AB0C-4188-9501-AF612457A4AE}" type="sibTrans" cxnId="{A5C41288-5253-4A27-A59B-ADF67EF95E84}">
      <dgm:prSet/>
      <dgm:spPr/>
      <dgm:t>
        <a:bodyPr/>
        <a:lstStyle/>
        <a:p>
          <a:endParaRPr lang="en-US"/>
        </a:p>
      </dgm:t>
    </dgm:pt>
    <dgm:pt modelId="{B4940658-A800-4279-BABB-684F6C424754}">
      <dgm:prSet custT="1"/>
      <dgm:spPr/>
      <dgm:t>
        <a:bodyPr/>
        <a:lstStyle/>
        <a:p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Help providers to perform effectively </a:t>
          </a:r>
        </a:p>
      </dgm:t>
    </dgm:pt>
    <dgm:pt modelId="{0F422F40-95EC-4DF8-92ED-1537E1D1C313}" type="parTrans" cxnId="{866CCA67-3E17-426B-804D-5650407529C3}">
      <dgm:prSet/>
      <dgm:spPr/>
      <dgm:t>
        <a:bodyPr/>
        <a:lstStyle/>
        <a:p>
          <a:endParaRPr lang="en-US"/>
        </a:p>
      </dgm:t>
    </dgm:pt>
    <dgm:pt modelId="{6E71793D-52E7-4685-8C08-DBD3B12CC658}" type="sibTrans" cxnId="{866CCA67-3E17-426B-804D-5650407529C3}">
      <dgm:prSet/>
      <dgm:spPr/>
      <dgm:t>
        <a:bodyPr/>
        <a:lstStyle/>
        <a:p>
          <a:endParaRPr lang="en-US"/>
        </a:p>
      </dgm:t>
    </dgm:pt>
    <dgm:pt modelId="{4E5DD47E-84AF-4B2E-994F-EA8AB1DC9694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Help Brokers to gain their utility through difference in price</a:t>
          </a:r>
        </a:p>
      </dgm:t>
    </dgm:pt>
    <dgm:pt modelId="{CC42B233-9FFB-4166-9843-B8048129A0E4}" type="parTrans" cxnId="{04E457DA-8C60-40BE-834D-9C79274372C3}">
      <dgm:prSet/>
      <dgm:spPr/>
      <dgm:t>
        <a:bodyPr/>
        <a:lstStyle/>
        <a:p>
          <a:endParaRPr lang="en-US"/>
        </a:p>
      </dgm:t>
    </dgm:pt>
    <dgm:pt modelId="{B10AC6CF-9248-44C1-850C-C20C8B008FC3}" type="sibTrans" cxnId="{04E457DA-8C60-40BE-834D-9C79274372C3}">
      <dgm:prSet/>
      <dgm:spPr/>
      <dgm:t>
        <a:bodyPr/>
        <a:lstStyle/>
        <a:p>
          <a:endParaRPr lang="en-US"/>
        </a:p>
      </dgm:t>
    </dgm:pt>
    <dgm:pt modelId="{F0C5C7C3-E989-4F8F-8A39-2CDCDC71D044}" type="pres">
      <dgm:prSet presAssocID="{69F80729-E771-409E-97E8-0B0ED376C1CD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2AED5C5-1EE7-4A71-BF5D-AD9D3304C72E}" type="pres">
      <dgm:prSet presAssocID="{9282BF9F-95C0-4D6D-8CCE-0A0CB83C3BC5}" presName="root" presStyleCnt="0">
        <dgm:presLayoutVars>
          <dgm:chMax/>
          <dgm:chPref val="4"/>
        </dgm:presLayoutVars>
      </dgm:prSet>
      <dgm:spPr/>
    </dgm:pt>
    <dgm:pt modelId="{D5D61E4E-37AC-4C7E-A656-71371285F107}" type="pres">
      <dgm:prSet presAssocID="{9282BF9F-95C0-4D6D-8CCE-0A0CB83C3BC5}" presName="rootComposite" presStyleCnt="0">
        <dgm:presLayoutVars/>
      </dgm:prSet>
      <dgm:spPr/>
    </dgm:pt>
    <dgm:pt modelId="{5932B923-0F69-4DB8-A776-B857B6B312D0}" type="pres">
      <dgm:prSet presAssocID="{9282BF9F-95C0-4D6D-8CCE-0A0CB83C3BC5}" presName="rootText" presStyleLbl="node0" presStyleIdx="0" presStyleCnt="1" custScaleX="138566">
        <dgm:presLayoutVars>
          <dgm:chMax/>
          <dgm:chPref val="4"/>
        </dgm:presLayoutVars>
      </dgm:prSet>
      <dgm:spPr/>
    </dgm:pt>
    <dgm:pt modelId="{7BEB44A5-0553-43AB-B75F-19D3A4A8094B}" type="pres">
      <dgm:prSet presAssocID="{9282BF9F-95C0-4D6D-8CCE-0A0CB83C3BC5}" presName="childShape" presStyleCnt="0">
        <dgm:presLayoutVars>
          <dgm:chMax val="0"/>
          <dgm:chPref val="0"/>
        </dgm:presLayoutVars>
      </dgm:prSet>
      <dgm:spPr/>
    </dgm:pt>
    <dgm:pt modelId="{6BB31526-9784-47BE-95D9-41CB6E4A1270}" type="pres">
      <dgm:prSet presAssocID="{151EF6EA-CDD8-4C2C-9EF9-39FBCEDC284B}" presName="childComposite" presStyleCnt="0">
        <dgm:presLayoutVars>
          <dgm:chMax val="0"/>
          <dgm:chPref val="0"/>
        </dgm:presLayoutVars>
      </dgm:prSet>
      <dgm:spPr/>
    </dgm:pt>
    <dgm:pt modelId="{6ABC3032-DA93-442C-B82C-9AB488B7119A}" type="pres">
      <dgm:prSet presAssocID="{151EF6EA-CDD8-4C2C-9EF9-39FBCEDC284B}" presName="Imag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574C601-4849-4D1D-A3A4-F00FBCD18862}" type="pres">
      <dgm:prSet presAssocID="{151EF6EA-CDD8-4C2C-9EF9-39FBCEDC284B}" presName="childText" presStyleLbl="lnNode1" presStyleIdx="0" presStyleCnt="4">
        <dgm:presLayoutVars>
          <dgm:chMax val="0"/>
          <dgm:chPref val="0"/>
          <dgm:bulletEnabled val="1"/>
        </dgm:presLayoutVars>
      </dgm:prSet>
      <dgm:spPr/>
    </dgm:pt>
    <dgm:pt modelId="{9CC40BC1-A598-40AA-A80A-FD29D494DC2E}" type="pres">
      <dgm:prSet presAssocID="{7F93648D-6BBC-4CEE-9EA3-1BDC55EB415D}" presName="childComposite" presStyleCnt="0">
        <dgm:presLayoutVars>
          <dgm:chMax val="0"/>
          <dgm:chPref val="0"/>
        </dgm:presLayoutVars>
      </dgm:prSet>
      <dgm:spPr/>
    </dgm:pt>
    <dgm:pt modelId="{B139FB90-76AD-4519-9560-7C9AFBA5ACA6}" type="pres">
      <dgm:prSet presAssocID="{7F93648D-6BBC-4CEE-9EA3-1BDC55EB415D}" presName="Image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3A1A75E-5EF5-4C16-BBFA-331B6F48A18A}" type="pres">
      <dgm:prSet presAssocID="{7F93648D-6BBC-4CEE-9EA3-1BDC55EB415D}" presName="childText" presStyleLbl="lnNode1" presStyleIdx="1" presStyleCnt="4">
        <dgm:presLayoutVars>
          <dgm:chMax val="0"/>
          <dgm:chPref val="0"/>
          <dgm:bulletEnabled val="1"/>
        </dgm:presLayoutVars>
      </dgm:prSet>
      <dgm:spPr/>
    </dgm:pt>
    <dgm:pt modelId="{CC5CEF14-EF2A-4830-9912-445B52D7EEF0}" type="pres">
      <dgm:prSet presAssocID="{B4940658-A800-4279-BABB-684F6C424754}" presName="childComposite" presStyleCnt="0">
        <dgm:presLayoutVars>
          <dgm:chMax val="0"/>
          <dgm:chPref val="0"/>
        </dgm:presLayoutVars>
      </dgm:prSet>
      <dgm:spPr/>
    </dgm:pt>
    <dgm:pt modelId="{C7B2DBE4-FEAC-441A-872B-E950B9003990}" type="pres">
      <dgm:prSet presAssocID="{B4940658-A800-4279-BABB-684F6C424754}" presName="Image" presStyleLbl="nod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D0ED5D1-7C71-4C6B-9F84-6876143806BA}" type="pres">
      <dgm:prSet presAssocID="{B4940658-A800-4279-BABB-684F6C424754}" presName="childText" presStyleLbl="lnNode1" presStyleIdx="2" presStyleCnt="4">
        <dgm:presLayoutVars>
          <dgm:chMax val="0"/>
          <dgm:chPref val="0"/>
          <dgm:bulletEnabled val="1"/>
        </dgm:presLayoutVars>
      </dgm:prSet>
      <dgm:spPr/>
    </dgm:pt>
    <dgm:pt modelId="{A9F17C86-0586-42B4-A436-8A9DD8F518F3}" type="pres">
      <dgm:prSet presAssocID="{4E5DD47E-84AF-4B2E-994F-EA8AB1DC9694}" presName="childComposite" presStyleCnt="0">
        <dgm:presLayoutVars>
          <dgm:chMax val="0"/>
          <dgm:chPref val="0"/>
        </dgm:presLayoutVars>
      </dgm:prSet>
      <dgm:spPr/>
    </dgm:pt>
    <dgm:pt modelId="{3C6896C8-7B68-48C8-91E7-E9C46ED5BD4C}" type="pres">
      <dgm:prSet presAssocID="{4E5DD47E-84AF-4B2E-994F-EA8AB1DC9694}" presName="Image" presStyleLbl="node1" presStyleIdx="3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8A94049-2382-4000-9DA8-FD70E8C7DE23}" type="pres">
      <dgm:prSet presAssocID="{4E5DD47E-84AF-4B2E-994F-EA8AB1DC9694}" presName="childText" presStyleLbl="ln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43DA400-3874-43F9-B104-BB6FE9905F3E}" type="presOf" srcId="{4E5DD47E-84AF-4B2E-994F-EA8AB1DC9694}" destId="{38A94049-2382-4000-9DA8-FD70E8C7DE23}" srcOrd="0" destOrd="0" presId="urn:microsoft.com/office/officeart/2008/layout/PictureAccentList"/>
    <dgm:cxn modelId="{77B7CB25-AB2D-4339-BDB4-882BF7303AE5}" type="presOf" srcId="{B4940658-A800-4279-BABB-684F6C424754}" destId="{4D0ED5D1-7C71-4C6B-9F84-6876143806BA}" srcOrd="0" destOrd="0" presId="urn:microsoft.com/office/officeart/2008/layout/PictureAccentList"/>
    <dgm:cxn modelId="{866CCA67-3E17-426B-804D-5650407529C3}" srcId="{9282BF9F-95C0-4D6D-8CCE-0A0CB83C3BC5}" destId="{B4940658-A800-4279-BABB-684F6C424754}" srcOrd="2" destOrd="0" parTransId="{0F422F40-95EC-4DF8-92ED-1537E1D1C313}" sibTransId="{6E71793D-52E7-4685-8C08-DBD3B12CC658}"/>
    <dgm:cxn modelId="{411B7A71-601E-4DF8-A3C8-AB9E8B968792}" type="presOf" srcId="{69F80729-E771-409E-97E8-0B0ED376C1CD}" destId="{F0C5C7C3-E989-4F8F-8A39-2CDCDC71D044}" srcOrd="0" destOrd="0" presId="urn:microsoft.com/office/officeart/2008/layout/PictureAccentList"/>
    <dgm:cxn modelId="{A5C41288-5253-4A27-A59B-ADF67EF95E84}" srcId="{9282BF9F-95C0-4D6D-8CCE-0A0CB83C3BC5}" destId="{7F93648D-6BBC-4CEE-9EA3-1BDC55EB415D}" srcOrd="1" destOrd="0" parTransId="{8C05ED4D-A349-4247-95D1-BD392F2E8102}" sibTransId="{F76FF503-AB0C-4188-9501-AF612457A4AE}"/>
    <dgm:cxn modelId="{09A2DA96-F424-4EA0-8CC9-BDE8ACB21946}" type="presOf" srcId="{9282BF9F-95C0-4D6D-8CCE-0A0CB83C3BC5}" destId="{5932B923-0F69-4DB8-A776-B857B6B312D0}" srcOrd="0" destOrd="0" presId="urn:microsoft.com/office/officeart/2008/layout/PictureAccentList"/>
    <dgm:cxn modelId="{3ADF0DBD-28EC-4F89-B413-420ABB939F7D}" type="presOf" srcId="{7F93648D-6BBC-4CEE-9EA3-1BDC55EB415D}" destId="{B3A1A75E-5EF5-4C16-BBFA-331B6F48A18A}" srcOrd="0" destOrd="0" presId="urn:microsoft.com/office/officeart/2008/layout/PictureAccentList"/>
    <dgm:cxn modelId="{16640ABF-58FD-4F46-BB48-26BA8EB15E38}" srcId="{69F80729-E771-409E-97E8-0B0ED376C1CD}" destId="{9282BF9F-95C0-4D6D-8CCE-0A0CB83C3BC5}" srcOrd="0" destOrd="0" parTransId="{6D9630CE-B998-449E-97B8-2E0E4B1CDD64}" sibTransId="{D814A655-8564-4322-8F24-F953C911CBD3}"/>
    <dgm:cxn modelId="{27AFE5CC-CDB1-4BE3-BFD6-D8B7736D8787}" type="presOf" srcId="{151EF6EA-CDD8-4C2C-9EF9-39FBCEDC284B}" destId="{6574C601-4849-4D1D-A3A4-F00FBCD18862}" srcOrd="0" destOrd="0" presId="urn:microsoft.com/office/officeart/2008/layout/PictureAccentList"/>
    <dgm:cxn modelId="{3EBB2FDA-14D5-41A9-8D60-A4A44411D1D2}" srcId="{9282BF9F-95C0-4D6D-8CCE-0A0CB83C3BC5}" destId="{151EF6EA-CDD8-4C2C-9EF9-39FBCEDC284B}" srcOrd="0" destOrd="0" parTransId="{3DDACBC6-741A-4D96-B534-361A0302E446}" sibTransId="{1285E331-3DE9-4EF5-8572-03B065DBAF29}"/>
    <dgm:cxn modelId="{04E457DA-8C60-40BE-834D-9C79274372C3}" srcId="{9282BF9F-95C0-4D6D-8CCE-0A0CB83C3BC5}" destId="{4E5DD47E-84AF-4B2E-994F-EA8AB1DC9694}" srcOrd="3" destOrd="0" parTransId="{CC42B233-9FFB-4166-9843-B8048129A0E4}" sibTransId="{B10AC6CF-9248-44C1-850C-C20C8B008FC3}"/>
    <dgm:cxn modelId="{D90416DD-7E7F-4BEA-B489-D5B395A203CF}" type="presParOf" srcId="{F0C5C7C3-E989-4F8F-8A39-2CDCDC71D044}" destId="{F2AED5C5-1EE7-4A71-BF5D-AD9D3304C72E}" srcOrd="0" destOrd="0" presId="urn:microsoft.com/office/officeart/2008/layout/PictureAccentList"/>
    <dgm:cxn modelId="{D2AB8B6E-4920-46CB-BAE4-676B9EC27BDB}" type="presParOf" srcId="{F2AED5C5-1EE7-4A71-BF5D-AD9D3304C72E}" destId="{D5D61E4E-37AC-4C7E-A656-71371285F107}" srcOrd="0" destOrd="0" presId="urn:microsoft.com/office/officeart/2008/layout/PictureAccentList"/>
    <dgm:cxn modelId="{7DCAF108-010F-4F45-8A3A-DDF71B4D29AC}" type="presParOf" srcId="{D5D61E4E-37AC-4C7E-A656-71371285F107}" destId="{5932B923-0F69-4DB8-A776-B857B6B312D0}" srcOrd="0" destOrd="0" presId="urn:microsoft.com/office/officeart/2008/layout/PictureAccentList"/>
    <dgm:cxn modelId="{1EDF8D1E-5542-4712-BD27-6CBC42B828B5}" type="presParOf" srcId="{F2AED5C5-1EE7-4A71-BF5D-AD9D3304C72E}" destId="{7BEB44A5-0553-43AB-B75F-19D3A4A8094B}" srcOrd="1" destOrd="0" presId="urn:microsoft.com/office/officeart/2008/layout/PictureAccentList"/>
    <dgm:cxn modelId="{E7257CA1-91C1-4BD8-B29C-9B91109234EE}" type="presParOf" srcId="{7BEB44A5-0553-43AB-B75F-19D3A4A8094B}" destId="{6BB31526-9784-47BE-95D9-41CB6E4A1270}" srcOrd="0" destOrd="0" presId="urn:microsoft.com/office/officeart/2008/layout/PictureAccentList"/>
    <dgm:cxn modelId="{413572B2-CF00-4C24-9174-2BABAD1F919C}" type="presParOf" srcId="{6BB31526-9784-47BE-95D9-41CB6E4A1270}" destId="{6ABC3032-DA93-442C-B82C-9AB488B7119A}" srcOrd="0" destOrd="0" presId="urn:microsoft.com/office/officeart/2008/layout/PictureAccentList"/>
    <dgm:cxn modelId="{6D15EDD1-3A8B-4785-A2D4-884052D4C345}" type="presParOf" srcId="{6BB31526-9784-47BE-95D9-41CB6E4A1270}" destId="{6574C601-4849-4D1D-A3A4-F00FBCD18862}" srcOrd="1" destOrd="0" presId="urn:microsoft.com/office/officeart/2008/layout/PictureAccentList"/>
    <dgm:cxn modelId="{F8DFCA03-890E-4BC4-B459-32E9FBC4351D}" type="presParOf" srcId="{7BEB44A5-0553-43AB-B75F-19D3A4A8094B}" destId="{9CC40BC1-A598-40AA-A80A-FD29D494DC2E}" srcOrd="1" destOrd="0" presId="urn:microsoft.com/office/officeart/2008/layout/PictureAccentList"/>
    <dgm:cxn modelId="{86C12F90-9038-49EE-8712-B4667EE53339}" type="presParOf" srcId="{9CC40BC1-A598-40AA-A80A-FD29D494DC2E}" destId="{B139FB90-76AD-4519-9560-7C9AFBA5ACA6}" srcOrd="0" destOrd="0" presId="urn:microsoft.com/office/officeart/2008/layout/PictureAccentList"/>
    <dgm:cxn modelId="{5D8CCD9D-9F4F-4FCC-BBF3-A327BD911FAF}" type="presParOf" srcId="{9CC40BC1-A598-40AA-A80A-FD29D494DC2E}" destId="{B3A1A75E-5EF5-4C16-BBFA-331B6F48A18A}" srcOrd="1" destOrd="0" presId="urn:microsoft.com/office/officeart/2008/layout/PictureAccentList"/>
    <dgm:cxn modelId="{B97E2432-223E-4D39-89FB-9CF7D8F5A623}" type="presParOf" srcId="{7BEB44A5-0553-43AB-B75F-19D3A4A8094B}" destId="{CC5CEF14-EF2A-4830-9912-445B52D7EEF0}" srcOrd="2" destOrd="0" presId="urn:microsoft.com/office/officeart/2008/layout/PictureAccentList"/>
    <dgm:cxn modelId="{3927AB43-1323-47B6-8339-829A5F21C17C}" type="presParOf" srcId="{CC5CEF14-EF2A-4830-9912-445B52D7EEF0}" destId="{C7B2DBE4-FEAC-441A-872B-E950B9003990}" srcOrd="0" destOrd="0" presId="urn:microsoft.com/office/officeart/2008/layout/PictureAccentList"/>
    <dgm:cxn modelId="{28A2C825-8686-403A-A275-8E402FB5861D}" type="presParOf" srcId="{CC5CEF14-EF2A-4830-9912-445B52D7EEF0}" destId="{4D0ED5D1-7C71-4C6B-9F84-6876143806BA}" srcOrd="1" destOrd="0" presId="urn:microsoft.com/office/officeart/2008/layout/PictureAccentList"/>
    <dgm:cxn modelId="{8E89386F-0B21-4EF1-AEFF-B72305473DE7}" type="presParOf" srcId="{7BEB44A5-0553-43AB-B75F-19D3A4A8094B}" destId="{A9F17C86-0586-42B4-A436-8A9DD8F518F3}" srcOrd="3" destOrd="0" presId="urn:microsoft.com/office/officeart/2008/layout/PictureAccentList"/>
    <dgm:cxn modelId="{B3F10748-71B7-4104-86FA-742C88C40B8C}" type="presParOf" srcId="{A9F17C86-0586-42B4-A436-8A9DD8F518F3}" destId="{3C6896C8-7B68-48C8-91E7-E9C46ED5BD4C}" srcOrd="0" destOrd="0" presId="urn:microsoft.com/office/officeart/2008/layout/PictureAccentList"/>
    <dgm:cxn modelId="{460D6ABE-F5A6-44E8-9302-F76D98A57C69}" type="presParOf" srcId="{A9F17C86-0586-42B4-A436-8A9DD8F518F3}" destId="{38A94049-2382-4000-9DA8-FD70E8C7DE23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BA20889A-7FAD-4D30-AF9F-F259D1C7C590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1D7D414-955F-45F1-9D27-F4B0C0AB2588}">
      <dgm:prSet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 </a:t>
          </a:r>
        </a:p>
      </dgm:t>
    </dgm:pt>
    <dgm:pt modelId="{6D43DC1E-0B01-4A3B-8A7A-6D1653E3F411}" type="parTrans" cxnId="{0360A6C7-16F8-40D8-B670-394561E727B4}">
      <dgm:prSet/>
      <dgm:spPr/>
      <dgm:t>
        <a:bodyPr/>
        <a:lstStyle/>
        <a:p>
          <a:endParaRPr lang="en-US"/>
        </a:p>
      </dgm:t>
    </dgm:pt>
    <dgm:pt modelId="{F52900CC-F846-4446-A3D8-BE264F975719}" type="sibTrans" cxnId="{0360A6C7-16F8-40D8-B670-394561E727B4}">
      <dgm:prSet/>
      <dgm:spPr/>
      <dgm:t>
        <a:bodyPr/>
        <a:lstStyle/>
        <a:p>
          <a:endParaRPr lang="en-US"/>
        </a:p>
      </dgm:t>
    </dgm:pt>
    <dgm:pt modelId="{1C18A550-97A6-436D-A551-600556D4886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Unwillingness to shift from traditional controlled environment </a:t>
          </a:r>
        </a:p>
      </dgm:t>
    </dgm:pt>
    <dgm:pt modelId="{3486CC96-AB43-4CBD-9AFD-2F6544A158DC}" type="parTrans" cxnId="{E0A20F45-9B08-4165-8452-E6698CA1B54D}">
      <dgm:prSet/>
      <dgm:spPr/>
      <dgm:t>
        <a:bodyPr/>
        <a:lstStyle/>
        <a:p>
          <a:endParaRPr lang="en-US"/>
        </a:p>
      </dgm:t>
    </dgm:pt>
    <dgm:pt modelId="{730D3D51-66CA-44CB-813A-F0540D5B7BDF}" type="sibTrans" cxnId="{E0A20F45-9B08-4165-8452-E6698CA1B54D}">
      <dgm:prSet/>
      <dgm:spPr/>
      <dgm:t>
        <a:bodyPr/>
        <a:lstStyle/>
        <a:p>
          <a:endParaRPr lang="en-US"/>
        </a:p>
      </dgm:t>
    </dgm:pt>
    <dgm:pt modelId="{70D12631-E0FA-4D53-BD88-109157B1F7E9}">
      <dgm:prSet custT="1"/>
      <dgm:spPr/>
      <dgm:t>
        <a:bodyPr/>
        <a:lstStyle/>
        <a:p>
          <a:pPr algn="just"/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Regulatory pressure </a:t>
          </a:r>
        </a:p>
      </dgm:t>
    </dgm:pt>
    <dgm:pt modelId="{0E784301-6FE8-402A-B951-277C25E4E977}" type="parTrans" cxnId="{5483C0AD-1DE9-4E33-9366-8AA806D8ACCC}">
      <dgm:prSet/>
      <dgm:spPr/>
      <dgm:t>
        <a:bodyPr/>
        <a:lstStyle/>
        <a:p>
          <a:endParaRPr lang="en-US"/>
        </a:p>
      </dgm:t>
    </dgm:pt>
    <dgm:pt modelId="{DC62CDEB-1AC4-4A0B-93EB-7AB420E87C72}" type="sibTrans" cxnId="{5483C0AD-1DE9-4E33-9366-8AA806D8ACCC}">
      <dgm:prSet/>
      <dgm:spPr/>
      <dgm:t>
        <a:bodyPr/>
        <a:lstStyle/>
        <a:p>
          <a:endParaRPr lang="en-US"/>
        </a:p>
      </dgm:t>
    </dgm:pt>
    <dgm:pt modelId="{F92223A9-EAF8-496C-BE49-3F3301BA0328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How to obtain  compensation case of SLA violation</a:t>
          </a:r>
        </a:p>
      </dgm:t>
    </dgm:pt>
    <dgm:pt modelId="{44C39E6B-4B71-49A5-8676-577B69401FAF}" type="parTrans" cxnId="{C8B8BFE9-30DE-482A-9DFB-2F0434C04A95}">
      <dgm:prSet/>
      <dgm:spPr/>
      <dgm:t>
        <a:bodyPr/>
        <a:lstStyle/>
        <a:p>
          <a:endParaRPr lang="en-US"/>
        </a:p>
      </dgm:t>
    </dgm:pt>
    <dgm:pt modelId="{5492F262-1978-4A17-BBE1-159B35C50F11}" type="sibTrans" cxnId="{C8B8BFE9-30DE-482A-9DFB-2F0434C04A95}">
      <dgm:prSet/>
      <dgm:spPr/>
      <dgm:t>
        <a:bodyPr/>
        <a:lstStyle/>
        <a:p>
          <a:endParaRPr lang="en-US"/>
        </a:p>
      </dgm:t>
    </dgm:pt>
    <dgm:pt modelId="{A6722ADB-C56C-4007-836B-D5E8BE771171}" type="pres">
      <dgm:prSet presAssocID="{BA20889A-7FAD-4D30-AF9F-F259D1C7C59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C3B406A7-6BF5-4BC6-94E4-BD81124CC544}" type="pres">
      <dgm:prSet presAssocID="{D1D7D414-955F-45F1-9D27-F4B0C0AB2588}" presName="root" presStyleCnt="0">
        <dgm:presLayoutVars>
          <dgm:chMax/>
          <dgm:chPref val="4"/>
        </dgm:presLayoutVars>
      </dgm:prSet>
      <dgm:spPr/>
    </dgm:pt>
    <dgm:pt modelId="{5F946BFB-73D2-4922-ACF0-568010AE546B}" type="pres">
      <dgm:prSet presAssocID="{D1D7D414-955F-45F1-9D27-F4B0C0AB2588}" presName="rootComposite" presStyleCnt="0">
        <dgm:presLayoutVars/>
      </dgm:prSet>
      <dgm:spPr/>
    </dgm:pt>
    <dgm:pt modelId="{616E450A-E329-457E-A142-91CDA6AC5CA0}" type="pres">
      <dgm:prSet presAssocID="{D1D7D414-955F-45F1-9D27-F4B0C0AB2588}" presName="rootText" presStyleLbl="node0" presStyleIdx="0" presStyleCnt="1">
        <dgm:presLayoutVars>
          <dgm:chMax/>
          <dgm:chPref val="4"/>
        </dgm:presLayoutVars>
      </dgm:prSet>
      <dgm:spPr/>
    </dgm:pt>
    <dgm:pt modelId="{86EB0266-005A-4F21-918B-AE9734528880}" type="pres">
      <dgm:prSet presAssocID="{D1D7D414-955F-45F1-9D27-F4B0C0AB2588}" presName="childShape" presStyleCnt="0">
        <dgm:presLayoutVars>
          <dgm:chMax val="0"/>
          <dgm:chPref val="0"/>
        </dgm:presLayoutVars>
      </dgm:prSet>
      <dgm:spPr/>
    </dgm:pt>
    <dgm:pt modelId="{E3F6312A-6EC6-4E6F-BC28-12DA8BCF990E}" type="pres">
      <dgm:prSet presAssocID="{1C18A550-97A6-436D-A551-600556D48869}" presName="childComposite" presStyleCnt="0">
        <dgm:presLayoutVars>
          <dgm:chMax val="0"/>
          <dgm:chPref val="0"/>
        </dgm:presLayoutVars>
      </dgm:prSet>
      <dgm:spPr/>
    </dgm:pt>
    <dgm:pt modelId="{988D9F21-11D4-4751-9C8C-5B24EACEA1A3}" type="pres">
      <dgm:prSet presAssocID="{1C18A550-97A6-436D-A551-600556D48869}" presName="Imag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93DD2B-A713-49CF-BFD0-D0F735E42D97}" type="pres">
      <dgm:prSet presAssocID="{1C18A550-97A6-436D-A551-600556D48869}" presName="childText" presStyleLbl="lnNode1" presStyleIdx="0" presStyleCnt="3">
        <dgm:presLayoutVars>
          <dgm:chMax val="0"/>
          <dgm:chPref val="0"/>
          <dgm:bulletEnabled val="1"/>
        </dgm:presLayoutVars>
      </dgm:prSet>
      <dgm:spPr/>
    </dgm:pt>
    <dgm:pt modelId="{5B57C4AF-D70C-4712-BEF6-C950B7BBBCF0}" type="pres">
      <dgm:prSet presAssocID="{70D12631-E0FA-4D53-BD88-109157B1F7E9}" presName="childComposite" presStyleCnt="0">
        <dgm:presLayoutVars>
          <dgm:chMax val="0"/>
          <dgm:chPref val="0"/>
        </dgm:presLayoutVars>
      </dgm:prSet>
      <dgm:spPr/>
    </dgm:pt>
    <dgm:pt modelId="{435E8A06-6AA9-4F90-8190-56B02D624DAD}" type="pres">
      <dgm:prSet presAssocID="{70D12631-E0FA-4D53-BD88-109157B1F7E9}" presName="Image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DF1355-DCCC-400E-93CA-6C62FB73B71D}" type="pres">
      <dgm:prSet presAssocID="{70D12631-E0FA-4D53-BD88-109157B1F7E9}" presName="childText" presStyleLbl="lnNode1" presStyleIdx="1" presStyleCnt="3">
        <dgm:presLayoutVars>
          <dgm:chMax val="0"/>
          <dgm:chPref val="0"/>
          <dgm:bulletEnabled val="1"/>
        </dgm:presLayoutVars>
      </dgm:prSet>
      <dgm:spPr/>
    </dgm:pt>
    <dgm:pt modelId="{8378EC53-6E77-4106-AA4D-73C3A1ADD647}" type="pres">
      <dgm:prSet presAssocID="{F92223A9-EAF8-496C-BE49-3F3301BA0328}" presName="childComposite" presStyleCnt="0">
        <dgm:presLayoutVars>
          <dgm:chMax val="0"/>
          <dgm:chPref val="0"/>
        </dgm:presLayoutVars>
      </dgm:prSet>
      <dgm:spPr/>
    </dgm:pt>
    <dgm:pt modelId="{92EF056F-7A10-43D1-930A-35A7CD53AAB9}" type="pres">
      <dgm:prSet presAssocID="{F92223A9-EAF8-496C-BE49-3F3301BA0328}" presName="Image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006D050-49E8-492A-A46F-9C7880C87269}" type="pres">
      <dgm:prSet presAssocID="{F92223A9-EAF8-496C-BE49-3F3301BA0328}" presName="childText" presStyleLbl="ln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4454411-F024-4C56-BF6D-8321720B2987}" type="presOf" srcId="{70D12631-E0FA-4D53-BD88-109157B1F7E9}" destId="{F3DF1355-DCCC-400E-93CA-6C62FB73B71D}" srcOrd="0" destOrd="0" presId="urn:microsoft.com/office/officeart/2008/layout/PictureAccentList"/>
    <dgm:cxn modelId="{A0008418-2BD8-4483-ADE2-40F5BFBD1CC0}" type="presOf" srcId="{BA20889A-7FAD-4D30-AF9F-F259D1C7C590}" destId="{A6722ADB-C56C-4007-836B-D5E8BE771171}" srcOrd="0" destOrd="0" presId="urn:microsoft.com/office/officeart/2008/layout/PictureAccentList"/>
    <dgm:cxn modelId="{1948B362-F31F-44CA-858E-057E2EF962CF}" type="presOf" srcId="{D1D7D414-955F-45F1-9D27-F4B0C0AB2588}" destId="{616E450A-E329-457E-A142-91CDA6AC5CA0}" srcOrd="0" destOrd="0" presId="urn:microsoft.com/office/officeart/2008/layout/PictureAccentList"/>
    <dgm:cxn modelId="{E0A20F45-9B08-4165-8452-E6698CA1B54D}" srcId="{D1D7D414-955F-45F1-9D27-F4B0C0AB2588}" destId="{1C18A550-97A6-436D-A551-600556D48869}" srcOrd="0" destOrd="0" parTransId="{3486CC96-AB43-4CBD-9AFD-2F6544A158DC}" sibTransId="{730D3D51-66CA-44CB-813A-F0540D5B7BDF}"/>
    <dgm:cxn modelId="{1E09544C-520E-4867-B222-A001195F5B6F}" type="presOf" srcId="{F92223A9-EAF8-496C-BE49-3F3301BA0328}" destId="{D006D050-49E8-492A-A46F-9C7880C87269}" srcOrd="0" destOrd="0" presId="urn:microsoft.com/office/officeart/2008/layout/PictureAccentList"/>
    <dgm:cxn modelId="{5483C0AD-1DE9-4E33-9366-8AA806D8ACCC}" srcId="{D1D7D414-955F-45F1-9D27-F4B0C0AB2588}" destId="{70D12631-E0FA-4D53-BD88-109157B1F7E9}" srcOrd="1" destOrd="0" parTransId="{0E784301-6FE8-402A-B951-277C25E4E977}" sibTransId="{DC62CDEB-1AC4-4A0B-93EB-7AB420E87C72}"/>
    <dgm:cxn modelId="{0360A6C7-16F8-40D8-B670-394561E727B4}" srcId="{BA20889A-7FAD-4D30-AF9F-F259D1C7C590}" destId="{D1D7D414-955F-45F1-9D27-F4B0C0AB2588}" srcOrd="0" destOrd="0" parTransId="{6D43DC1E-0B01-4A3B-8A7A-6D1653E3F411}" sibTransId="{F52900CC-F846-4446-A3D8-BE264F975719}"/>
    <dgm:cxn modelId="{784E33D3-B14D-49E7-AC04-6F27BD8E8659}" type="presOf" srcId="{1C18A550-97A6-436D-A551-600556D48869}" destId="{D693DD2B-A713-49CF-BFD0-D0F735E42D97}" srcOrd="0" destOrd="0" presId="urn:microsoft.com/office/officeart/2008/layout/PictureAccentList"/>
    <dgm:cxn modelId="{C8B8BFE9-30DE-482A-9DFB-2F0434C04A95}" srcId="{D1D7D414-955F-45F1-9D27-F4B0C0AB2588}" destId="{F92223A9-EAF8-496C-BE49-3F3301BA0328}" srcOrd="2" destOrd="0" parTransId="{44C39E6B-4B71-49A5-8676-577B69401FAF}" sibTransId="{5492F262-1978-4A17-BBE1-159B35C50F11}"/>
    <dgm:cxn modelId="{D6965A7C-83A4-498C-87E5-A39FE9392D8E}" type="presParOf" srcId="{A6722ADB-C56C-4007-836B-D5E8BE771171}" destId="{C3B406A7-6BF5-4BC6-94E4-BD81124CC544}" srcOrd="0" destOrd="0" presId="urn:microsoft.com/office/officeart/2008/layout/PictureAccentList"/>
    <dgm:cxn modelId="{8CF14288-7FBC-44C8-87CD-B5349A4E1606}" type="presParOf" srcId="{C3B406A7-6BF5-4BC6-94E4-BD81124CC544}" destId="{5F946BFB-73D2-4922-ACF0-568010AE546B}" srcOrd="0" destOrd="0" presId="urn:microsoft.com/office/officeart/2008/layout/PictureAccentList"/>
    <dgm:cxn modelId="{ECE58325-B8F6-4084-9C13-217A92A92870}" type="presParOf" srcId="{5F946BFB-73D2-4922-ACF0-568010AE546B}" destId="{616E450A-E329-457E-A142-91CDA6AC5CA0}" srcOrd="0" destOrd="0" presId="urn:microsoft.com/office/officeart/2008/layout/PictureAccentList"/>
    <dgm:cxn modelId="{32F26EE6-E4A8-433E-A6BE-44E922D3D110}" type="presParOf" srcId="{C3B406A7-6BF5-4BC6-94E4-BD81124CC544}" destId="{86EB0266-005A-4F21-918B-AE9734528880}" srcOrd="1" destOrd="0" presId="urn:microsoft.com/office/officeart/2008/layout/PictureAccentList"/>
    <dgm:cxn modelId="{57F8460C-AFF5-42FB-8792-22B90149CFBB}" type="presParOf" srcId="{86EB0266-005A-4F21-918B-AE9734528880}" destId="{E3F6312A-6EC6-4E6F-BC28-12DA8BCF990E}" srcOrd="0" destOrd="0" presId="urn:microsoft.com/office/officeart/2008/layout/PictureAccentList"/>
    <dgm:cxn modelId="{D9571262-CEA8-4958-9A88-CB718CDA613C}" type="presParOf" srcId="{E3F6312A-6EC6-4E6F-BC28-12DA8BCF990E}" destId="{988D9F21-11D4-4751-9C8C-5B24EACEA1A3}" srcOrd="0" destOrd="0" presId="urn:microsoft.com/office/officeart/2008/layout/PictureAccentList"/>
    <dgm:cxn modelId="{5A6C3BF2-732D-4DDF-8625-2824388770F1}" type="presParOf" srcId="{E3F6312A-6EC6-4E6F-BC28-12DA8BCF990E}" destId="{D693DD2B-A713-49CF-BFD0-D0F735E42D97}" srcOrd="1" destOrd="0" presId="urn:microsoft.com/office/officeart/2008/layout/PictureAccentList"/>
    <dgm:cxn modelId="{B1E3C4F0-C827-49FB-A9B5-742FDF3AD1FE}" type="presParOf" srcId="{86EB0266-005A-4F21-918B-AE9734528880}" destId="{5B57C4AF-D70C-4712-BEF6-C950B7BBBCF0}" srcOrd="1" destOrd="0" presId="urn:microsoft.com/office/officeart/2008/layout/PictureAccentList"/>
    <dgm:cxn modelId="{22675819-3D9B-4BA3-9428-F3D5FA727D71}" type="presParOf" srcId="{5B57C4AF-D70C-4712-BEF6-C950B7BBBCF0}" destId="{435E8A06-6AA9-4F90-8190-56B02D624DAD}" srcOrd="0" destOrd="0" presId="urn:microsoft.com/office/officeart/2008/layout/PictureAccentList"/>
    <dgm:cxn modelId="{5B13CFB2-FEF2-4D82-839A-20DAD9C7091D}" type="presParOf" srcId="{5B57C4AF-D70C-4712-BEF6-C950B7BBBCF0}" destId="{F3DF1355-DCCC-400E-93CA-6C62FB73B71D}" srcOrd="1" destOrd="0" presId="urn:microsoft.com/office/officeart/2008/layout/PictureAccentList"/>
    <dgm:cxn modelId="{69E2CC2E-78E6-4102-BA46-95771A520D1B}" type="presParOf" srcId="{86EB0266-005A-4F21-918B-AE9734528880}" destId="{8378EC53-6E77-4106-AA4D-73C3A1ADD647}" srcOrd="2" destOrd="0" presId="urn:microsoft.com/office/officeart/2008/layout/PictureAccentList"/>
    <dgm:cxn modelId="{CB406878-BBB3-4FA8-BC33-B6247FB8F721}" type="presParOf" srcId="{8378EC53-6E77-4106-AA4D-73C3A1ADD647}" destId="{92EF056F-7A10-43D1-930A-35A7CD53AAB9}" srcOrd="0" destOrd="0" presId="urn:microsoft.com/office/officeart/2008/layout/PictureAccentList"/>
    <dgm:cxn modelId="{73BBB4C9-709A-4A89-A330-63C50F5B0026}" type="presParOf" srcId="{8378EC53-6E77-4106-AA4D-73C3A1ADD647}" destId="{D006D050-49E8-492A-A46F-9C7880C87269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952D97-9E17-45CB-9965-1086C2B1BB24}" type="doc">
      <dgm:prSet loTypeId="urn:microsoft.com/office/officeart/2008/layout/Picture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BF23952-0894-4D91-9990-CFB230F8AE8A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Cloud Enabling Technologies in HW, SW, and Networking </a:t>
          </a:r>
        </a:p>
      </dgm:t>
    </dgm:pt>
    <dgm:pt modelId="{17765B74-23C3-41AD-833E-8B85AF4B9700}" type="parTrans" cxnId="{1F158976-64E0-4C02-B401-2B21D70F8FED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303E1B-1DEB-4BC1-AC02-257AD2B5DF25}" type="sibTrans" cxnId="{1F158976-64E0-4C02-B401-2B21D70F8FED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1F5372-B10E-442D-A2C9-3659139D03DE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Fast platform deployment: </a:t>
          </a:r>
          <a:r>
            <a: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flexible deployment of cloud resources  </a:t>
          </a:r>
        </a:p>
      </dgm:t>
    </dgm:pt>
    <dgm:pt modelId="{43E7A535-2B9C-4BD9-84E2-3D194AE9E0EB}" type="parTrans" cxnId="{4A870C29-07C5-4F10-956D-707A02DEE5D6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7305BD-BD2A-416B-B0A2-E10B2B47D778}" type="sibTrans" cxnId="{4A870C29-07C5-4F10-956D-707A02DEE5D6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9267B3-69F6-451E-BDC7-7F7B66B20F3A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 clusters on demand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to be provided and cluster need to be reconfigured as workload changes </a:t>
          </a:r>
        </a:p>
      </dgm:t>
    </dgm:pt>
    <dgm:pt modelId="{6AFB6BA5-D227-4874-B401-8633786FB6DD}" type="parTrans" cxnId="{1338401E-05EC-47A3-AAF0-9B6F55667417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AB504-5BC1-4DF6-85E6-302499B3BAA0}" type="sibTrans" cxnId="{1338401E-05EC-47A3-AAF0-9B6F55667417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9460B5-8835-42B4-AD7E-CBCBEF990384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Multitenant techniques: </a:t>
          </a:r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distributing software to a large number of users simultaneously  </a:t>
          </a:r>
        </a:p>
      </dgm:t>
    </dgm:pt>
    <dgm:pt modelId="{5FBF9394-C6F3-4210-BB49-866D952A435A}" type="parTrans" cxnId="{3BD706F6-324A-4C02-8E3D-34162ED0522C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3AB448-743D-46D2-93E9-5062D41BDFD7}" type="sibTrans" cxnId="{3BD706F6-324A-4C02-8E3D-34162ED0522C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CF1123-7E02-4E66-884A-5437545B922C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Massive data processing</a:t>
          </a:r>
          <a:r>
            <a: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internet search and web services required this process. </a:t>
          </a:r>
        </a:p>
      </dgm:t>
    </dgm:pt>
    <dgm:pt modelId="{41DEFA4C-2A55-4668-9A6E-31A382A49349}" type="parTrans" cxnId="{73ADF0C9-E4F9-4AD4-9B7D-0C99DF89DBFE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504DAE-DE73-4164-919B-1F941781FB7F}" type="sibTrans" cxnId="{73ADF0C9-E4F9-4AD4-9B7D-0C99DF89DBFE}">
      <dgm:prSet/>
      <dgm:spPr/>
      <dgm:t>
        <a:bodyPr/>
        <a:lstStyle/>
        <a:p>
          <a:pPr algn="just"/>
          <a:endParaRPr lang="en-US" sz="24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C1AA7-7FD2-4768-AE26-A8B6B64099C7}" type="pres">
      <dgm:prSet presAssocID="{A0952D97-9E17-45CB-9965-1086C2B1BB24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8D30B012-8F6E-4877-BC12-5208CE0B30A9}" type="pres">
      <dgm:prSet presAssocID="{2BF23952-0894-4D91-9990-CFB230F8AE8A}" presName="root" presStyleCnt="0">
        <dgm:presLayoutVars>
          <dgm:chMax/>
          <dgm:chPref val="4"/>
        </dgm:presLayoutVars>
      </dgm:prSet>
      <dgm:spPr/>
    </dgm:pt>
    <dgm:pt modelId="{D46EF8CD-F659-42DF-BD99-9F4BABCBD0E8}" type="pres">
      <dgm:prSet presAssocID="{2BF23952-0894-4D91-9990-CFB230F8AE8A}" presName="rootComposite" presStyleCnt="0">
        <dgm:presLayoutVars/>
      </dgm:prSet>
      <dgm:spPr/>
    </dgm:pt>
    <dgm:pt modelId="{1F80E7E6-242D-49A8-8D77-585E478D5BE9}" type="pres">
      <dgm:prSet presAssocID="{2BF23952-0894-4D91-9990-CFB230F8AE8A}" presName="rootText" presStyleLbl="node0" presStyleIdx="0" presStyleCnt="1" custScaleX="222609" custScaleY="168685" custLinFactNeighborX="0" custLinFactNeighborY="-18292">
        <dgm:presLayoutVars>
          <dgm:chMax/>
          <dgm:chPref val="4"/>
        </dgm:presLayoutVars>
      </dgm:prSet>
      <dgm:spPr/>
    </dgm:pt>
    <dgm:pt modelId="{2B23A963-7083-4765-80B7-7EC062DEA221}" type="pres">
      <dgm:prSet presAssocID="{2BF23952-0894-4D91-9990-CFB230F8AE8A}" presName="childShape" presStyleCnt="0">
        <dgm:presLayoutVars>
          <dgm:chMax val="0"/>
          <dgm:chPref val="0"/>
        </dgm:presLayoutVars>
      </dgm:prSet>
      <dgm:spPr/>
    </dgm:pt>
    <dgm:pt modelId="{3B7583C0-6A9F-42F1-ACF3-A0F893CA8F2E}" type="pres">
      <dgm:prSet presAssocID="{9A1F5372-B10E-442D-A2C9-3659139D03DE}" presName="childComposite" presStyleCnt="0">
        <dgm:presLayoutVars>
          <dgm:chMax val="0"/>
          <dgm:chPref val="0"/>
        </dgm:presLayoutVars>
      </dgm:prSet>
      <dgm:spPr/>
    </dgm:pt>
    <dgm:pt modelId="{36A92AB1-CFC8-4EFA-92ED-BF902B206A23}" type="pres">
      <dgm:prSet presAssocID="{9A1F5372-B10E-442D-A2C9-3659139D03DE}" presName="Image" presStyleLbl="node1" presStyleIdx="0" presStyleCnt="4" custScaleX="121666" custScaleY="123903" custLinFactX="-102758" custLinFactNeighborX="-200000" custLinFactNeighborY="33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63CD4FC-791F-4CDB-BBE5-4E6A279A2DF4}" type="pres">
      <dgm:prSet presAssocID="{9A1F5372-B10E-442D-A2C9-3659139D03DE}" presName="childText" presStyleLbl="lnNode1" presStyleIdx="0" presStyleCnt="4" custScaleX="244639" custScaleY="138523" custLinFactNeighborX="14724" custLinFactNeighborY="4801">
        <dgm:presLayoutVars>
          <dgm:chMax val="0"/>
          <dgm:chPref val="0"/>
          <dgm:bulletEnabled val="1"/>
        </dgm:presLayoutVars>
      </dgm:prSet>
      <dgm:spPr/>
    </dgm:pt>
    <dgm:pt modelId="{B481ADBA-7FF4-4206-B299-83CFFDC57621}" type="pres">
      <dgm:prSet presAssocID="{839267B3-69F6-451E-BDC7-7F7B66B20F3A}" presName="childComposite" presStyleCnt="0">
        <dgm:presLayoutVars>
          <dgm:chMax val="0"/>
          <dgm:chPref val="0"/>
        </dgm:presLayoutVars>
      </dgm:prSet>
      <dgm:spPr/>
    </dgm:pt>
    <dgm:pt modelId="{95D48A58-295D-42DE-B696-38C4C29CF09E}" type="pres">
      <dgm:prSet presAssocID="{839267B3-69F6-451E-BDC7-7F7B66B20F3A}" presName="Image" presStyleLbl="node1" presStyleIdx="1" presStyleCnt="4" custScaleX="123707" custScaleY="187883" custLinFactX="-102109" custLinFactNeighborX="-200000" custLinFactNeighborY="-876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16519133-01C1-4223-B96B-C5C58ED40DF1}" type="pres">
      <dgm:prSet presAssocID="{839267B3-69F6-451E-BDC7-7F7B66B20F3A}" presName="childText" presStyleLbl="lnNode1" presStyleIdx="1" presStyleCnt="4" custScaleX="245448" custScaleY="184821" custLinFactNeighborX="11973" custLinFactNeighborY="-9980">
        <dgm:presLayoutVars>
          <dgm:chMax val="0"/>
          <dgm:chPref val="0"/>
          <dgm:bulletEnabled val="1"/>
        </dgm:presLayoutVars>
      </dgm:prSet>
      <dgm:spPr/>
    </dgm:pt>
    <dgm:pt modelId="{EDF7EBE3-36FE-4366-8D33-CF68D420C1D1}" type="pres">
      <dgm:prSet presAssocID="{239460B5-8835-42B4-AD7E-CBCBEF990384}" presName="childComposite" presStyleCnt="0">
        <dgm:presLayoutVars>
          <dgm:chMax val="0"/>
          <dgm:chPref val="0"/>
        </dgm:presLayoutVars>
      </dgm:prSet>
      <dgm:spPr/>
    </dgm:pt>
    <dgm:pt modelId="{E55414E4-590E-4B03-A3B9-F0AEFAAFB558}" type="pres">
      <dgm:prSet presAssocID="{239460B5-8835-42B4-AD7E-CBCBEF990384}" presName="Image" presStyleLbl="node1" presStyleIdx="2" presStyleCnt="4" custScaleX="113368" custScaleY="171369" custLinFactX="-119979" custLinFactNeighborX="-200000" custLinFactNeighborY="-2044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00AB27-580D-436B-B89F-4C82523ADBF4}" type="pres">
      <dgm:prSet presAssocID="{239460B5-8835-42B4-AD7E-CBCBEF990384}" presName="childText" presStyleLbl="lnNode1" presStyleIdx="2" presStyleCnt="4" custScaleX="246327" custScaleY="169559" custLinFactNeighborX="8962" custLinFactNeighborY="-25421">
        <dgm:presLayoutVars>
          <dgm:chMax val="0"/>
          <dgm:chPref val="0"/>
          <dgm:bulletEnabled val="1"/>
        </dgm:presLayoutVars>
      </dgm:prSet>
      <dgm:spPr/>
    </dgm:pt>
    <dgm:pt modelId="{75E6E723-37C3-46BD-9E9D-20C67EEFDAAB}" type="pres">
      <dgm:prSet presAssocID="{03CF1123-7E02-4E66-884A-5437545B922C}" presName="childComposite" presStyleCnt="0">
        <dgm:presLayoutVars>
          <dgm:chMax val="0"/>
          <dgm:chPref val="0"/>
        </dgm:presLayoutVars>
      </dgm:prSet>
      <dgm:spPr/>
    </dgm:pt>
    <dgm:pt modelId="{135AECF1-00B3-406C-9F00-FD4A10311486}" type="pres">
      <dgm:prSet presAssocID="{03CF1123-7E02-4E66-884A-5437545B922C}" presName="Image" presStyleLbl="node1" presStyleIdx="3" presStyleCnt="4" custScaleX="114225" custScaleY="150889" custLinFactX="-106069" custLinFactNeighborX="-200000" custLinFactNeighborY="-3048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FDA69369-51CB-4A30-9394-721AEB1CBD09}" type="pres">
      <dgm:prSet presAssocID="{03CF1123-7E02-4E66-884A-5437545B922C}" presName="childText" presStyleLbl="lnNode1" presStyleIdx="3" presStyleCnt="4" custScaleX="246724" custScaleY="137124" custLinFactNeighborX="12166" custLinFactNeighborY="-32853">
        <dgm:presLayoutVars>
          <dgm:chMax val="0"/>
          <dgm:chPref val="0"/>
          <dgm:bulletEnabled val="1"/>
        </dgm:presLayoutVars>
      </dgm:prSet>
      <dgm:spPr/>
    </dgm:pt>
  </dgm:ptLst>
  <dgm:cxnLst>
    <dgm:cxn modelId="{1338401E-05EC-47A3-AAF0-9B6F55667417}" srcId="{2BF23952-0894-4D91-9990-CFB230F8AE8A}" destId="{839267B3-69F6-451E-BDC7-7F7B66B20F3A}" srcOrd="1" destOrd="0" parTransId="{6AFB6BA5-D227-4874-B401-8633786FB6DD}" sibTransId="{333AB504-5BC1-4DF6-85E6-302499B3BAA0}"/>
    <dgm:cxn modelId="{AD394A21-28CC-4F96-9AF6-B79A5D4DA59F}" type="presOf" srcId="{2BF23952-0894-4D91-9990-CFB230F8AE8A}" destId="{1F80E7E6-242D-49A8-8D77-585E478D5BE9}" srcOrd="0" destOrd="0" presId="urn:microsoft.com/office/officeart/2008/layout/PictureAccentList"/>
    <dgm:cxn modelId="{4A870C29-07C5-4F10-956D-707A02DEE5D6}" srcId="{2BF23952-0894-4D91-9990-CFB230F8AE8A}" destId="{9A1F5372-B10E-442D-A2C9-3659139D03DE}" srcOrd="0" destOrd="0" parTransId="{43E7A535-2B9C-4BD9-84E2-3D194AE9E0EB}" sibTransId="{0D7305BD-BD2A-416B-B0A2-E10B2B47D778}"/>
    <dgm:cxn modelId="{1CDD262B-808C-4303-B539-E542D96F7C84}" type="presOf" srcId="{A0952D97-9E17-45CB-9965-1086C2B1BB24}" destId="{54EC1AA7-7FD2-4768-AE26-A8B6B64099C7}" srcOrd="0" destOrd="0" presId="urn:microsoft.com/office/officeart/2008/layout/PictureAccentList"/>
    <dgm:cxn modelId="{2431FD48-471C-41ED-A65A-062FF62059AB}" type="presOf" srcId="{03CF1123-7E02-4E66-884A-5437545B922C}" destId="{FDA69369-51CB-4A30-9394-721AEB1CBD09}" srcOrd="0" destOrd="0" presId="urn:microsoft.com/office/officeart/2008/layout/PictureAccentList"/>
    <dgm:cxn modelId="{1F158976-64E0-4C02-B401-2B21D70F8FED}" srcId="{A0952D97-9E17-45CB-9965-1086C2B1BB24}" destId="{2BF23952-0894-4D91-9990-CFB230F8AE8A}" srcOrd="0" destOrd="0" parTransId="{17765B74-23C3-41AD-833E-8B85AF4B9700}" sibTransId="{AE303E1B-1DEB-4BC1-AC02-257AD2B5DF25}"/>
    <dgm:cxn modelId="{1B482080-F298-4F31-ABA3-9F0D78761D96}" type="presOf" srcId="{239460B5-8835-42B4-AD7E-CBCBEF990384}" destId="{9C00AB27-580D-436B-B89F-4C82523ADBF4}" srcOrd="0" destOrd="0" presId="urn:microsoft.com/office/officeart/2008/layout/PictureAccentList"/>
    <dgm:cxn modelId="{63DFDD9A-D6B5-4B49-A44E-892C61593B96}" type="presOf" srcId="{839267B3-69F6-451E-BDC7-7F7B66B20F3A}" destId="{16519133-01C1-4223-B96B-C5C58ED40DF1}" srcOrd="0" destOrd="0" presId="urn:microsoft.com/office/officeart/2008/layout/PictureAccentList"/>
    <dgm:cxn modelId="{73ADF0C9-E4F9-4AD4-9B7D-0C99DF89DBFE}" srcId="{2BF23952-0894-4D91-9990-CFB230F8AE8A}" destId="{03CF1123-7E02-4E66-884A-5437545B922C}" srcOrd="3" destOrd="0" parTransId="{41DEFA4C-2A55-4668-9A6E-31A382A49349}" sibTransId="{74504DAE-DE73-4164-919B-1F941781FB7F}"/>
    <dgm:cxn modelId="{40924CF2-CE25-4C79-8B29-3757DB524504}" type="presOf" srcId="{9A1F5372-B10E-442D-A2C9-3659139D03DE}" destId="{163CD4FC-791F-4CDB-BBE5-4E6A279A2DF4}" srcOrd="0" destOrd="0" presId="urn:microsoft.com/office/officeart/2008/layout/PictureAccentList"/>
    <dgm:cxn modelId="{3BD706F6-324A-4C02-8E3D-34162ED0522C}" srcId="{2BF23952-0894-4D91-9990-CFB230F8AE8A}" destId="{239460B5-8835-42B4-AD7E-CBCBEF990384}" srcOrd="2" destOrd="0" parTransId="{5FBF9394-C6F3-4210-BB49-866D952A435A}" sibTransId="{703AB448-743D-46D2-93E9-5062D41BDFD7}"/>
    <dgm:cxn modelId="{397D4690-D1F9-4E6B-B124-B9CDBFD69B1D}" type="presParOf" srcId="{54EC1AA7-7FD2-4768-AE26-A8B6B64099C7}" destId="{8D30B012-8F6E-4877-BC12-5208CE0B30A9}" srcOrd="0" destOrd="0" presId="urn:microsoft.com/office/officeart/2008/layout/PictureAccentList"/>
    <dgm:cxn modelId="{321C6D94-9C9F-404E-A4C8-CCC6BAE98636}" type="presParOf" srcId="{8D30B012-8F6E-4877-BC12-5208CE0B30A9}" destId="{D46EF8CD-F659-42DF-BD99-9F4BABCBD0E8}" srcOrd="0" destOrd="0" presId="urn:microsoft.com/office/officeart/2008/layout/PictureAccentList"/>
    <dgm:cxn modelId="{810109E7-FF6E-4BA9-BBCD-5B4F32CFC80F}" type="presParOf" srcId="{D46EF8CD-F659-42DF-BD99-9F4BABCBD0E8}" destId="{1F80E7E6-242D-49A8-8D77-585E478D5BE9}" srcOrd="0" destOrd="0" presId="urn:microsoft.com/office/officeart/2008/layout/PictureAccentList"/>
    <dgm:cxn modelId="{D1DB25A0-F094-4005-8043-5E7F86209233}" type="presParOf" srcId="{8D30B012-8F6E-4877-BC12-5208CE0B30A9}" destId="{2B23A963-7083-4765-80B7-7EC062DEA221}" srcOrd="1" destOrd="0" presId="urn:microsoft.com/office/officeart/2008/layout/PictureAccentList"/>
    <dgm:cxn modelId="{0CC683BE-E6E7-4039-BAEA-F031BA1B5306}" type="presParOf" srcId="{2B23A963-7083-4765-80B7-7EC062DEA221}" destId="{3B7583C0-6A9F-42F1-ACF3-A0F893CA8F2E}" srcOrd="0" destOrd="0" presId="urn:microsoft.com/office/officeart/2008/layout/PictureAccentList"/>
    <dgm:cxn modelId="{5E669C8F-0F18-4D65-8618-FA9D2CAC5CEF}" type="presParOf" srcId="{3B7583C0-6A9F-42F1-ACF3-A0F893CA8F2E}" destId="{36A92AB1-CFC8-4EFA-92ED-BF902B206A23}" srcOrd="0" destOrd="0" presId="urn:microsoft.com/office/officeart/2008/layout/PictureAccentList"/>
    <dgm:cxn modelId="{92104D53-D375-48C9-AD9C-6BB794D82B13}" type="presParOf" srcId="{3B7583C0-6A9F-42F1-ACF3-A0F893CA8F2E}" destId="{163CD4FC-791F-4CDB-BBE5-4E6A279A2DF4}" srcOrd="1" destOrd="0" presId="urn:microsoft.com/office/officeart/2008/layout/PictureAccentList"/>
    <dgm:cxn modelId="{2A3EB5B7-4FA4-40BE-961A-B7E9C79304FA}" type="presParOf" srcId="{2B23A963-7083-4765-80B7-7EC062DEA221}" destId="{B481ADBA-7FF4-4206-B299-83CFFDC57621}" srcOrd="1" destOrd="0" presId="urn:microsoft.com/office/officeart/2008/layout/PictureAccentList"/>
    <dgm:cxn modelId="{A9D9FDFE-2965-46F7-8606-4578962DCCBF}" type="presParOf" srcId="{B481ADBA-7FF4-4206-B299-83CFFDC57621}" destId="{95D48A58-295D-42DE-B696-38C4C29CF09E}" srcOrd="0" destOrd="0" presId="urn:microsoft.com/office/officeart/2008/layout/PictureAccentList"/>
    <dgm:cxn modelId="{F8EBD97D-C682-4698-ABED-44A379407183}" type="presParOf" srcId="{B481ADBA-7FF4-4206-B299-83CFFDC57621}" destId="{16519133-01C1-4223-B96B-C5C58ED40DF1}" srcOrd="1" destOrd="0" presId="urn:microsoft.com/office/officeart/2008/layout/PictureAccentList"/>
    <dgm:cxn modelId="{99D36CB5-161C-4A12-BA98-42FBDFB38CDD}" type="presParOf" srcId="{2B23A963-7083-4765-80B7-7EC062DEA221}" destId="{EDF7EBE3-36FE-4366-8D33-CF68D420C1D1}" srcOrd="2" destOrd="0" presId="urn:microsoft.com/office/officeart/2008/layout/PictureAccentList"/>
    <dgm:cxn modelId="{448416C9-6C35-43B5-813B-C6F620EAE797}" type="presParOf" srcId="{EDF7EBE3-36FE-4366-8D33-CF68D420C1D1}" destId="{E55414E4-590E-4B03-A3B9-F0AEFAAFB558}" srcOrd="0" destOrd="0" presId="urn:microsoft.com/office/officeart/2008/layout/PictureAccentList"/>
    <dgm:cxn modelId="{29E77F57-4EF9-4267-BD28-5A627C67953B}" type="presParOf" srcId="{EDF7EBE3-36FE-4366-8D33-CF68D420C1D1}" destId="{9C00AB27-580D-436B-B89F-4C82523ADBF4}" srcOrd="1" destOrd="0" presId="urn:microsoft.com/office/officeart/2008/layout/PictureAccentList"/>
    <dgm:cxn modelId="{CADB05D8-6014-4CE1-9CF5-BA5AFADE3FD4}" type="presParOf" srcId="{2B23A963-7083-4765-80B7-7EC062DEA221}" destId="{75E6E723-37C3-46BD-9E9D-20C67EEFDAAB}" srcOrd="3" destOrd="0" presId="urn:microsoft.com/office/officeart/2008/layout/PictureAccentList"/>
    <dgm:cxn modelId="{DA8C79D1-0729-4222-8303-25F2EC00C22E}" type="presParOf" srcId="{75E6E723-37C3-46BD-9E9D-20C67EEFDAAB}" destId="{135AECF1-00B3-406C-9F00-FD4A10311486}" srcOrd="0" destOrd="0" presId="urn:microsoft.com/office/officeart/2008/layout/PictureAccentList"/>
    <dgm:cxn modelId="{C20458F6-54D0-480E-AEF9-4836F2983360}" type="presParOf" srcId="{75E6E723-37C3-46BD-9E9D-20C67EEFDAAB}" destId="{FDA69369-51CB-4A30-9394-721AEB1CBD09}" srcOrd="1" destOrd="0" presId="urn:microsoft.com/office/officeart/2008/layout/PictureAccent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67A282-82A2-4620-9A98-30FE60986217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61F4A04-A0CE-41C2-8AD3-DDB88356D52D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Web scale communication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for e-commerce, education, social networking medical care etc.</a:t>
          </a:r>
        </a:p>
      </dgm:t>
    </dgm:pt>
    <dgm:pt modelId="{C144F56F-10D8-47E0-B340-C82DF2796EE2}" type="parTrans" cxnId="{5AD43C80-DABD-494A-85CE-083658239072}">
      <dgm:prSet/>
      <dgm:spPr/>
      <dgm:t>
        <a:bodyPr/>
        <a:lstStyle/>
        <a:p>
          <a:endParaRPr lang="en-US"/>
        </a:p>
      </dgm:t>
    </dgm:pt>
    <dgm:pt modelId="{EEB6ED7F-28ED-4CCD-B9D9-0817C829F099}" type="sibTrans" cxnId="{5AD43C80-DABD-494A-85CE-083658239072}">
      <dgm:prSet/>
      <dgm:spPr/>
      <dgm:t>
        <a:bodyPr/>
        <a:lstStyle/>
        <a:p>
          <a:endParaRPr lang="en-US"/>
        </a:p>
      </dgm:t>
    </dgm:pt>
    <dgm:pt modelId="{50FB7531-20DA-4AA5-968C-D113E51C54A4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Distributed storage: 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large scale of storage of data in distributed storage   </a:t>
          </a:r>
        </a:p>
      </dgm:t>
    </dgm:pt>
    <dgm:pt modelId="{5041DF93-2986-4FB6-BF22-0E65D415D76E}" type="parTrans" cxnId="{C7AB0976-6BA3-46CD-A107-5A53F73FEBD4}">
      <dgm:prSet/>
      <dgm:spPr/>
      <dgm:t>
        <a:bodyPr/>
        <a:lstStyle/>
        <a:p>
          <a:endParaRPr lang="en-US"/>
        </a:p>
      </dgm:t>
    </dgm:pt>
    <dgm:pt modelId="{88C84EE4-A1AA-4365-8A03-4E15BE00EC67}" type="sibTrans" cxnId="{C7AB0976-6BA3-46CD-A107-5A53F73FEBD4}">
      <dgm:prSet/>
      <dgm:spPr/>
      <dgm:t>
        <a:bodyPr/>
        <a:lstStyle/>
        <a:p>
          <a:endParaRPr lang="en-US"/>
        </a:p>
      </dgm:t>
    </dgm:pt>
    <dgm:pt modelId="{8210D0A6-6FFA-4E1B-98A0-F5834FE9696B}">
      <dgm:prSet custT="1"/>
      <dgm:spPr/>
      <dgm:t>
        <a:bodyPr/>
        <a:lstStyle/>
        <a:p>
          <a:pPr algn="just"/>
          <a:r>
            <a: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Licensing and billing services </a:t>
          </a:r>
          <a:endParaRPr lang="en-US" sz="24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92D5BC-1E2D-44F5-81EC-57CAA0DB7AF6}" type="parTrans" cxnId="{36CB2D9C-9288-442A-BE02-800C8BF723DF}">
      <dgm:prSet/>
      <dgm:spPr/>
      <dgm:t>
        <a:bodyPr/>
        <a:lstStyle/>
        <a:p>
          <a:endParaRPr lang="en-US"/>
        </a:p>
      </dgm:t>
    </dgm:pt>
    <dgm:pt modelId="{445FE2A6-7DC1-438E-8C4C-B40C29666AA2}" type="sibTrans" cxnId="{36CB2D9C-9288-442A-BE02-800C8BF723DF}">
      <dgm:prSet/>
      <dgm:spPr/>
      <dgm:t>
        <a:bodyPr/>
        <a:lstStyle/>
        <a:p>
          <a:endParaRPr lang="en-US"/>
        </a:p>
      </dgm:t>
    </dgm:pt>
    <dgm:pt modelId="{F561CD18-F245-475D-9554-F799FA0C01AA}" type="pres">
      <dgm:prSet presAssocID="{1867A282-82A2-4620-9A98-30FE60986217}" presName="linear" presStyleCnt="0">
        <dgm:presLayoutVars>
          <dgm:dir/>
          <dgm:resizeHandles val="exact"/>
        </dgm:presLayoutVars>
      </dgm:prSet>
      <dgm:spPr/>
    </dgm:pt>
    <dgm:pt modelId="{DF2552DF-305D-40F0-85CA-9EBE44E4EAD0}" type="pres">
      <dgm:prSet presAssocID="{D61F4A04-A0CE-41C2-8AD3-DDB88356D52D}" presName="comp" presStyleCnt="0"/>
      <dgm:spPr/>
    </dgm:pt>
    <dgm:pt modelId="{593AB8E5-C031-4AAB-BBBD-68AD56E126D3}" type="pres">
      <dgm:prSet presAssocID="{D61F4A04-A0CE-41C2-8AD3-DDB88356D52D}" presName="box" presStyleLbl="node1" presStyleIdx="0" presStyleCnt="3"/>
      <dgm:spPr/>
    </dgm:pt>
    <dgm:pt modelId="{6E4E2A91-608C-4E86-AB3A-ED6255FDEE85}" type="pres">
      <dgm:prSet presAssocID="{D61F4A04-A0CE-41C2-8AD3-DDB88356D52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EA423AB1-8124-4B6F-9642-0CEDEB3C9A8D}" type="pres">
      <dgm:prSet presAssocID="{D61F4A04-A0CE-41C2-8AD3-DDB88356D52D}" presName="text" presStyleLbl="node1" presStyleIdx="0" presStyleCnt="3">
        <dgm:presLayoutVars>
          <dgm:bulletEnabled val="1"/>
        </dgm:presLayoutVars>
      </dgm:prSet>
      <dgm:spPr/>
    </dgm:pt>
    <dgm:pt modelId="{386C204F-E2CD-4561-B2B0-179A91CC309E}" type="pres">
      <dgm:prSet presAssocID="{EEB6ED7F-28ED-4CCD-B9D9-0817C829F099}" presName="spacer" presStyleCnt="0"/>
      <dgm:spPr/>
    </dgm:pt>
    <dgm:pt modelId="{E779713C-9FAC-4508-AA79-6BB1511DC3F0}" type="pres">
      <dgm:prSet presAssocID="{50FB7531-20DA-4AA5-968C-D113E51C54A4}" presName="comp" presStyleCnt="0"/>
      <dgm:spPr/>
    </dgm:pt>
    <dgm:pt modelId="{81220604-9758-43DF-A299-4B6E95C47F72}" type="pres">
      <dgm:prSet presAssocID="{50FB7531-20DA-4AA5-968C-D113E51C54A4}" presName="box" presStyleLbl="node1" presStyleIdx="1" presStyleCnt="3"/>
      <dgm:spPr/>
    </dgm:pt>
    <dgm:pt modelId="{F6690387-9847-4A55-BBE9-E4C1F854CD05}" type="pres">
      <dgm:prSet presAssocID="{50FB7531-20DA-4AA5-968C-D113E51C54A4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5D130AAA-C36F-435A-B8BA-75C8565D9AF5}" type="pres">
      <dgm:prSet presAssocID="{50FB7531-20DA-4AA5-968C-D113E51C54A4}" presName="text" presStyleLbl="node1" presStyleIdx="1" presStyleCnt="3">
        <dgm:presLayoutVars>
          <dgm:bulletEnabled val="1"/>
        </dgm:presLayoutVars>
      </dgm:prSet>
      <dgm:spPr/>
    </dgm:pt>
    <dgm:pt modelId="{9F682578-A19D-4F6B-974A-753C2E4F6CC7}" type="pres">
      <dgm:prSet presAssocID="{88C84EE4-A1AA-4365-8A03-4E15BE00EC67}" presName="spacer" presStyleCnt="0"/>
      <dgm:spPr/>
    </dgm:pt>
    <dgm:pt modelId="{16F1F4EA-D5A2-4799-B651-C2FCA73DD727}" type="pres">
      <dgm:prSet presAssocID="{8210D0A6-6FFA-4E1B-98A0-F5834FE9696B}" presName="comp" presStyleCnt="0"/>
      <dgm:spPr/>
    </dgm:pt>
    <dgm:pt modelId="{A6E78F57-F849-44B3-BCAE-A883E3BA2B10}" type="pres">
      <dgm:prSet presAssocID="{8210D0A6-6FFA-4E1B-98A0-F5834FE9696B}" presName="box" presStyleLbl="node1" presStyleIdx="2" presStyleCnt="3"/>
      <dgm:spPr/>
    </dgm:pt>
    <dgm:pt modelId="{58726721-D385-425C-B355-ED6B1BE26BA7}" type="pres">
      <dgm:prSet presAssocID="{8210D0A6-6FFA-4E1B-98A0-F5834FE9696B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0978C58E-18D6-4FD6-9F4F-FE3FBE9AF67D}" type="pres">
      <dgm:prSet presAssocID="{8210D0A6-6FFA-4E1B-98A0-F5834FE9696B}" presName="text" presStyleLbl="node1" presStyleIdx="2" presStyleCnt="3">
        <dgm:presLayoutVars>
          <dgm:bulletEnabled val="1"/>
        </dgm:presLayoutVars>
      </dgm:prSet>
      <dgm:spPr/>
    </dgm:pt>
  </dgm:ptLst>
  <dgm:cxnLst>
    <dgm:cxn modelId="{0540780F-13A9-4BB1-8CAF-CCF6CC15CAF6}" type="presOf" srcId="{1867A282-82A2-4620-9A98-30FE60986217}" destId="{F561CD18-F245-475D-9554-F799FA0C01AA}" srcOrd="0" destOrd="0" presId="urn:microsoft.com/office/officeart/2005/8/layout/vList4"/>
    <dgm:cxn modelId="{C7AB0976-6BA3-46CD-A107-5A53F73FEBD4}" srcId="{1867A282-82A2-4620-9A98-30FE60986217}" destId="{50FB7531-20DA-4AA5-968C-D113E51C54A4}" srcOrd="1" destOrd="0" parTransId="{5041DF93-2986-4FB6-BF22-0E65D415D76E}" sibTransId="{88C84EE4-A1AA-4365-8A03-4E15BE00EC67}"/>
    <dgm:cxn modelId="{04620B7B-53ED-4127-A526-A45221F8F369}" type="presOf" srcId="{8210D0A6-6FFA-4E1B-98A0-F5834FE9696B}" destId="{0978C58E-18D6-4FD6-9F4F-FE3FBE9AF67D}" srcOrd="1" destOrd="0" presId="urn:microsoft.com/office/officeart/2005/8/layout/vList4"/>
    <dgm:cxn modelId="{5AD43C80-DABD-494A-85CE-083658239072}" srcId="{1867A282-82A2-4620-9A98-30FE60986217}" destId="{D61F4A04-A0CE-41C2-8AD3-DDB88356D52D}" srcOrd="0" destOrd="0" parTransId="{C144F56F-10D8-47E0-B340-C82DF2796EE2}" sibTransId="{EEB6ED7F-28ED-4CCD-B9D9-0817C829F099}"/>
    <dgm:cxn modelId="{36CB2D9C-9288-442A-BE02-800C8BF723DF}" srcId="{1867A282-82A2-4620-9A98-30FE60986217}" destId="{8210D0A6-6FFA-4E1B-98A0-F5834FE9696B}" srcOrd="2" destOrd="0" parTransId="{9992D5BC-1E2D-44F5-81EC-57CAA0DB7AF6}" sibTransId="{445FE2A6-7DC1-438E-8C4C-B40C29666AA2}"/>
    <dgm:cxn modelId="{DEB8199F-9EE0-4DFC-AB1A-8FA53ADFC731}" type="presOf" srcId="{50FB7531-20DA-4AA5-968C-D113E51C54A4}" destId="{81220604-9758-43DF-A299-4B6E95C47F72}" srcOrd="0" destOrd="0" presId="urn:microsoft.com/office/officeart/2005/8/layout/vList4"/>
    <dgm:cxn modelId="{C1AC78B2-E0CB-4FB4-8B2D-7CA045B8467B}" type="presOf" srcId="{50FB7531-20DA-4AA5-968C-D113E51C54A4}" destId="{5D130AAA-C36F-435A-B8BA-75C8565D9AF5}" srcOrd="1" destOrd="0" presId="urn:microsoft.com/office/officeart/2005/8/layout/vList4"/>
    <dgm:cxn modelId="{57AD0CEA-BFC4-4F7F-8A75-DFABD86534B8}" type="presOf" srcId="{D61F4A04-A0CE-41C2-8AD3-DDB88356D52D}" destId="{EA423AB1-8124-4B6F-9642-0CEDEB3C9A8D}" srcOrd="1" destOrd="0" presId="urn:microsoft.com/office/officeart/2005/8/layout/vList4"/>
    <dgm:cxn modelId="{1F847FEE-F95F-4AB5-9710-C17F6EB225AA}" type="presOf" srcId="{D61F4A04-A0CE-41C2-8AD3-DDB88356D52D}" destId="{593AB8E5-C031-4AAB-BBBD-68AD56E126D3}" srcOrd="0" destOrd="0" presId="urn:microsoft.com/office/officeart/2005/8/layout/vList4"/>
    <dgm:cxn modelId="{A71D34FA-FE0B-437D-A188-4762CAF373B2}" type="presOf" srcId="{8210D0A6-6FFA-4E1B-98A0-F5834FE9696B}" destId="{A6E78F57-F849-44B3-BCAE-A883E3BA2B10}" srcOrd="0" destOrd="0" presId="urn:microsoft.com/office/officeart/2005/8/layout/vList4"/>
    <dgm:cxn modelId="{2E117E3C-1F9F-4774-9608-1130A3CD7895}" type="presParOf" srcId="{F561CD18-F245-475D-9554-F799FA0C01AA}" destId="{DF2552DF-305D-40F0-85CA-9EBE44E4EAD0}" srcOrd="0" destOrd="0" presId="urn:microsoft.com/office/officeart/2005/8/layout/vList4"/>
    <dgm:cxn modelId="{2D74227F-1B7C-4D4F-BCFB-1814E5C281E2}" type="presParOf" srcId="{DF2552DF-305D-40F0-85CA-9EBE44E4EAD0}" destId="{593AB8E5-C031-4AAB-BBBD-68AD56E126D3}" srcOrd="0" destOrd="0" presId="urn:microsoft.com/office/officeart/2005/8/layout/vList4"/>
    <dgm:cxn modelId="{BA95BF5C-894B-4286-9D52-CEE22464D414}" type="presParOf" srcId="{DF2552DF-305D-40F0-85CA-9EBE44E4EAD0}" destId="{6E4E2A91-608C-4E86-AB3A-ED6255FDEE85}" srcOrd="1" destOrd="0" presId="urn:microsoft.com/office/officeart/2005/8/layout/vList4"/>
    <dgm:cxn modelId="{B7964D44-8D49-4C1B-B136-47789373CC1F}" type="presParOf" srcId="{DF2552DF-305D-40F0-85CA-9EBE44E4EAD0}" destId="{EA423AB1-8124-4B6F-9642-0CEDEB3C9A8D}" srcOrd="2" destOrd="0" presId="urn:microsoft.com/office/officeart/2005/8/layout/vList4"/>
    <dgm:cxn modelId="{F7BE1B1D-971F-431E-B61E-3E4A0D1ADF24}" type="presParOf" srcId="{F561CD18-F245-475D-9554-F799FA0C01AA}" destId="{386C204F-E2CD-4561-B2B0-179A91CC309E}" srcOrd="1" destOrd="0" presId="urn:microsoft.com/office/officeart/2005/8/layout/vList4"/>
    <dgm:cxn modelId="{607FA0F7-C25A-4AC9-877F-0D6AC043813C}" type="presParOf" srcId="{F561CD18-F245-475D-9554-F799FA0C01AA}" destId="{E779713C-9FAC-4508-AA79-6BB1511DC3F0}" srcOrd="2" destOrd="0" presId="urn:microsoft.com/office/officeart/2005/8/layout/vList4"/>
    <dgm:cxn modelId="{B451DD51-ADA8-456B-85B8-5C47A05F7B38}" type="presParOf" srcId="{E779713C-9FAC-4508-AA79-6BB1511DC3F0}" destId="{81220604-9758-43DF-A299-4B6E95C47F72}" srcOrd="0" destOrd="0" presId="urn:microsoft.com/office/officeart/2005/8/layout/vList4"/>
    <dgm:cxn modelId="{789F1B55-48B2-4C15-8173-243F7E2F7408}" type="presParOf" srcId="{E779713C-9FAC-4508-AA79-6BB1511DC3F0}" destId="{F6690387-9847-4A55-BBE9-E4C1F854CD05}" srcOrd="1" destOrd="0" presId="urn:microsoft.com/office/officeart/2005/8/layout/vList4"/>
    <dgm:cxn modelId="{D3A41063-2FA4-46A4-A6D2-3D63DA5BAE22}" type="presParOf" srcId="{E779713C-9FAC-4508-AA79-6BB1511DC3F0}" destId="{5D130AAA-C36F-435A-B8BA-75C8565D9AF5}" srcOrd="2" destOrd="0" presId="urn:microsoft.com/office/officeart/2005/8/layout/vList4"/>
    <dgm:cxn modelId="{D0947FF1-223B-429E-A7D3-D0A7D052E8C1}" type="presParOf" srcId="{F561CD18-F245-475D-9554-F799FA0C01AA}" destId="{9F682578-A19D-4F6B-974A-753C2E4F6CC7}" srcOrd="3" destOrd="0" presId="urn:microsoft.com/office/officeart/2005/8/layout/vList4"/>
    <dgm:cxn modelId="{63E450C9-5A22-4170-BE63-64928F8C42CD}" type="presParOf" srcId="{F561CD18-F245-475D-9554-F799FA0C01AA}" destId="{16F1F4EA-D5A2-4799-B651-C2FCA73DD727}" srcOrd="4" destOrd="0" presId="urn:microsoft.com/office/officeart/2005/8/layout/vList4"/>
    <dgm:cxn modelId="{0A23FA2C-3D3F-4D0A-A5A7-E6B6C096674F}" type="presParOf" srcId="{16F1F4EA-D5A2-4799-B651-C2FCA73DD727}" destId="{A6E78F57-F849-44B3-BCAE-A883E3BA2B10}" srcOrd="0" destOrd="0" presId="urn:microsoft.com/office/officeart/2005/8/layout/vList4"/>
    <dgm:cxn modelId="{50C823C6-3BF9-49CB-BFB6-00D56B95C93E}" type="presParOf" srcId="{16F1F4EA-D5A2-4799-B651-C2FCA73DD727}" destId="{58726721-D385-425C-B355-ED6B1BE26BA7}" srcOrd="1" destOrd="0" presId="urn:microsoft.com/office/officeart/2005/8/layout/vList4"/>
    <dgm:cxn modelId="{5D0C13A8-DED8-4F37-943A-86988FA04096}" type="presParOf" srcId="{16F1F4EA-D5A2-4799-B651-C2FCA73DD727}" destId="{0978C58E-18D6-4FD6-9F4F-FE3FBE9AF67D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FF2A6F-A613-4840-A1CE-9036C325536A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14647D2-7A21-48AD-82F8-141F223A9DB8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Improvements in multicore CPUs, memory chips, and disk arrays made it possible to create faster data centers with much more storage space.</a:t>
          </a:r>
        </a:p>
      </dgm:t>
    </dgm:pt>
    <dgm:pt modelId="{FE678098-D43A-4B89-AE62-86C89ED2A9D0}" type="parTrans" cxnId="{93302346-68B8-4392-816B-B296F55799CC}">
      <dgm:prSet/>
      <dgm:spPr/>
      <dgm:t>
        <a:bodyPr/>
        <a:lstStyle/>
        <a:p>
          <a:endParaRPr lang="en-US"/>
        </a:p>
      </dgm:t>
    </dgm:pt>
    <dgm:pt modelId="{EF71E2CC-821A-4F4C-89F5-76705F57CF44}" type="sibTrans" cxnId="{93302346-68B8-4392-816B-B296F55799CC}">
      <dgm:prSet/>
      <dgm:spPr/>
      <dgm:t>
        <a:bodyPr/>
        <a:lstStyle/>
        <a:p>
          <a:endParaRPr lang="en-US"/>
        </a:p>
      </dgm:t>
    </dgm:pt>
    <dgm:pt modelId="{1DE58C24-6F14-4625-B0E5-1AE4E099FBF7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virtualization enables rapid cloud deployment and disaster recovery.</a:t>
          </a:r>
        </a:p>
      </dgm:t>
    </dgm:pt>
    <dgm:pt modelId="{FE4963A6-331D-4438-AA3C-1EDED7999053}" type="parTrans" cxnId="{B034EC2A-EE00-45A5-8B41-47B5C0BA1125}">
      <dgm:prSet/>
      <dgm:spPr/>
      <dgm:t>
        <a:bodyPr/>
        <a:lstStyle/>
        <a:p>
          <a:endParaRPr lang="en-US"/>
        </a:p>
      </dgm:t>
    </dgm:pt>
    <dgm:pt modelId="{4A967BC4-793E-4E61-A96B-5440A8E52F06}" type="sibTrans" cxnId="{B034EC2A-EE00-45A5-8B41-47B5C0BA1125}">
      <dgm:prSet/>
      <dgm:spPr/>
      <dgm:t>
        <a:bodyPr/>
        <a:lstStyle/>
        <a:p>
          <a:endParaRPr lang="en-US"/>
        </a:p>
      </dgm:t>
    </dgm:pt>
    <dgm:pt modelId="{266BE622-D322-4ABB-A72F-2BEE194C46D0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oriented architecture (SOA) also plays a vital role </a:t>
          </a:r>
        </a:p>
      </dgm:t>
    </dgm:pt>
    <dgm:pt modelId="{DADDF6AF-1325-4709-82B2-468501CF92A7}" type="parTrans" cxnId="{8CD47A1E-D203-408D-99B5-17EC65633058}">
      <dgm:prSet/>
      <dgm:spPr/>
      <dgm:t>
        <a:bodyPr/>
        <a:lstStyle/>
        <a:p>
          <a:endParaRPr lang="en-US"/>
        </a:p>
      </dgm:t>
    </dgm:pt>
    <dgm:pt modelId="{1D16F3F1-DD3A-48ED-A022-1FB144DDF23D}" type="sibTrans" cxnId="{8CD47A1E-D203-408D-99B5-17EC65633058}">
      <dgm:prSet/>
      <dgm:spPr/>
      <dgm:t>
        <a:bodyPr/>
        <a:lstStyle/>
        <a:p>
          <a:endParaRPr lang="en-US"/>
        </a:p>
      </dgm:t>
    </dgm:pt>
    <dgm:pt modelId="{63D8B01F-80E4-4788-9320-F19A6F9631CD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Todays clouds designed to serve a large number of tenants over massive volume of data.</a:t>
          </a:r>
        </a:p>
      </dgm:t>
    </dgm:pt>
    <dgm:pt modelId="{FEE1F5E4-05CB-4DA6-A524-691553DE0ACA}" type="parTrans" cxnId="{F5093BCF-01AF-4BA5-9C79-6A918A1BC33D}">
      <dgm:prSet/>
      <dgm:spPr/>
      <dgm:t>
        <a:bodyPr/>
        <a:lstStyle/>
        <a:p>
          <a:endParaRPr lang="en-US"/>
        </a:p>
      </dgm:t>
    </dgm:pt>
    <dgm:pt modelId="{8128BA22-B5CB-4112-8E10-909930FD993E}" type="sibTrans" cxnId="{F5093BCF-01AF-4BA5-9C79-6A918A1BC33D}">
      <dgm:prSet/>
      <dgm:spPr/>
      <dgm:t>
        <a:bodyPr/>
        <a:lstStyle/>
        <a:p>
          <a:endParaRPr lang="en-US"/>
        </a:p>
      </dgm:t>
    </dgm:pt>
    <dgm:pt modelId="{89D86D2D-B895-47A2-AF13-9E25505AB041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availability of large scale, distributed storage systems is the foundation of today’s data centers.</a:t>
          </a:r>
        </a:p>
      </dgm:t>
    </dgm:pt>
    <dgm:pt modelId="{ED90CCC6-C758-479C-894B-C6F6FDB70405}" type="parTrans" cxnId="{9997E4DA-F035-48C0-AE14-B979E22EEF08}">
      <dgm:prSet/>
      <dgm:spPr/>
      <dgm:t>
        <a:bodyPr/>
        <a:lstStyle/>
        <a:p>
          <a:endParaRPr lang="en-US"/>
        </a:p>
      </dgm:t>
    </dgm:pt>
    <dgm:pt modelId="{C1C145C9-E225-4189-8F57-C4FC2A62704D}" type="sibTrans" cxnId="{9997E4DA-F035-48C0-AE14-B979E22EEF08}">
      <dgm:prSet/>
      <dgm:spPr/>
      <dgm:t>
        <a:bodyPr/>
        <a:lstStyle/>
        <a:p>
          <a:endParaRPr lang="en-US"/>
        </a:p>
      </dgm:t>
    </dgm:pt>
    <dgm:pt modelId="{5FB88D5A-F54B-4DE2-893B-2E287B9AA82F}" type="pres">
      <dgm:prSet presAssocID="{61FF2A6F-A613-4840-A1CE-9036C325536A}" presName="linear" presStyleCnt="0">
        <dgm:presLayoutVars>
          <dgm:dir/>
          <dgm:resizeHandles val="exact"/>
        </dgm:presLayoutVars>
      </dgm:prSet>
      <dgm:spPr/>
    </dgm:pt>
    <dgm:pt modelId="{D01EE421-D948-459A-BEFB-F842B2CEF071}" type="pres">
      <dgm:prSet presAssocID="{014647D2-7A21-48AD-82F8-141F223A9DB8}" presName="comp" presStyleCnt="0"/>
      <dgm:spPr/>
    </dgm:pt>
    <dgm:pt modelId="{345CE5B1-C205-4911-BD9B-B422C86E7990}" type="pres">
      <dgm:prSet presAssocID="{014647D2-7A21-48AD-82F8-141F223A9DB8}" presName="box" presStyleLbl="node1" presStyleIdx="0" presStyleCnt="5"/>
      <dgm:spPr/>
    </dgm:pt>
    <dgm:pt modelId="{B6D683FC-6852-4FFB-9D52-981505649423}" type="pres">
      <dgm:prSet presAssocID="{014647D2-7A21-48AD-82F8-141F223A9DB8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3DAF3427-8147-4503-A0EF-5E8CC1BFA780}" type="pres">
      <dgm:prSet presAssocID="{014647D2-7A21-48AD-82F8-141F223A9DB8}" presName="text" presStyleLbl="node1" presStyleIdx="0" presStyleCnt="5">
        <dgm:presLayoutVars>
          <dgm:bulletEnabled val="1"/>
        </dgm:presLayoutVars>
      </dgm:prSet>
      <dgm:spPr/>
    </dgm:pt>
    <dgm:pt modelId="{FBD0B851-16F9-4C29-A88A-A730D1FB3DE6}" type="pres">
      <dgm:prSet presAssocID="{EF71E2CC-821A-4F4C-89F5-76705F57CF44}" presName="spacer" presStyleCnt="0"/>
      <dgm:spPr/>
    </dgm:pt>
    <dgm:pt modelId="{66D111A3-A7AF-40F6-9CBD-8CF2682A6840}" type="pres">
      <dgm:prSet presAssocID="{1DE58C24-6F14-4625-B0E5-1AE4E099FBF7}" presName="comp" presStyleCnt="0"/>
      <dgm:spPr/>
    </dgm:pt>
    <dgm:pt modelId="{82ABF52D-D7F0-427A-BB5F-551B567880F7}" type="pres">
      <dgm:prSet presAssocID="{1DE58C24-6F14-4625-B0E5-1AE4E099FBF7}" presName="box" presStyleLbl="node1" presStyleIdx="1" presStyleCnt="5" custScaleY="96677"/>
      <dgm:spPr/>
    </dgm:pt>
    <dgm:pt modelId="{82E53F05-6965-4554-9BC4-F2642E28939B}" type="pres">
      <dgm:prSet presAssocID="{1DE58C24-6F14-4625-B0E5-1AE4E099FBF7}" presName="img" presStyleLbl="fgImgPlac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9CDF5AE1-3702-4C8B-8899-F0208D340035}" type="pres">
      <dgm:prSet presAssocID="{1DE58C24-6F14-4625-B0E5-1AE4E099FBF7}" presName="text" presStyleLbl="node1" presStyleIdx="1" presStyleCnt="5">
        <dgm:presLayoutVars>
          <dgm:bulletEnabled val="1"/>
        </dgm:presLayoutVars>
      </dgm:prSet>
      <dgm:spPr/>
    </dgm:pt>
    <dgm:pt modelId="{36BAAE96-20DD-4828-8514-0401D21ECDED}" type="pres">
      <dgm:prSet presAssocID="{4A967BC4-793E-4E61-A96B-5440A8E52F06}" presName="spacer" presStyleCnt="0"/>
      <dgm:spPr/>
    </dgm:pt>
    <dgm:pt modelId="{19AAB8D6-0900-4259-83BB-0F32CD42C04E}" type="pres">
      <dgm:prSet presAssocID="{266BE622-D322-4ABB-A72F-2BEE194C46D0}" presName="comp" presStyleCnt="0"/>
      <dgm:spPr/>
    </dgm:pt>
    <dgm:pt modelId="{C26F4F9B-99AD-43DA-BF86-79800AD15E40}" type="pres">
      <dgm:prSet presAssocID="{266BE622-D322-4ABB-A72F-2BEE194C46D0}" presName="box" presStyleLbl="node1" presStyleIdx="2" presStyleCnt="5"/>
      <dgm:spPr/>
    </dgm:pt>
    <dgm:pt modelId="{E092F3C9-493F-4831-967E-3A0568006A77}" type="pres">
      <dgm:prSet presAssocID="{266BE622-D322-4ABB-A72F-2BEE194C46D0}" presName="img" presStyleLbl="fgImgPlace1" presStyleIdx="2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879069F3-6FC7-4FFE-9010-83952C3E6D08}" type="pres">
      <dgm:prSet presAssocID="{266BE622-D322-4ABB-A72F-2BEE194C46D0}" presName="text" presStyleLbl="node1" presStyleIdx="2" presStyleCnt="5">
        <dgm:presLayoutVars>
          <dgm:bulletEnabled val="1"/>
        </dgm:presLayoutVars>
      </dgm:prSet>
      <dgm:spPr/>
    </dgm:pt>
    <dgm:pt modelId="{0E7E4EA7-0541-46C7-A97B-415C86758599}" type="pres">
      <dgm:prSet presAssocID="{1D16F3F1-DD3A-48ED-A022-1FB144DDF23D}" presName="spacer" presStyleCnt="0"/>
      <dgm:spPr/>
    </dgm:pt>
    <dgm:pt modelId="{48459ED8-9FEA-4EB9-A435-B65152072208}" type="pres">
      <dgm:prSet presAssocID="{63D8B01F-80E4-4788-9320-F19A6F9631CD}" presName="comp" presStyleCnt="0"/>
      <dgm:spPr/>
    </dgm:pt>
    <dgm:pt modelId="{5AB22BB4-E2BA-453E-97DA-C38526325B72}" type="pres">
      <dgm:prSet presAssocID="{63D8B01F-80E4-4788-9320-F19A6F9631CD}" presName="box" presStyleLbl="node1" presStyleIdx="3" presStyleCnt="5"/>
      <dgm:spPr/>
    </dgm:pt>
    <dgm:pt modelId="{A8BBBCE9-F8B0-400B-8BCB-1BC7C9B6CD01}" type="pres">
      <dgm:prSet presAssocID="{63D8B01F-80E4-4788-9320-F19A6F9631CD}" presName="img" presStyleLbl="fgImgPlace1" presStyleIdx="3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7FD0CF0D-9247-4107-BD0C-A1AF9BE55A83}" type="pres">
      <dgm:prSet presAssocID="{63D8B01F-80E4-4788-9320-F19A6F9631CD}" presName="text" presStyleLbl="node1" presStyleIdx="3" presStyleCnt="5">
        <dgm:presLayoutVars>
          <dgm:bulletEnabled val="1"/>
        </dgm:presLayoutVars>
      </dgm:prSet>
      <dgm:spPr/>
    </dgm:pt>
    <dgm:pt modelId="{8EE135A8-846B-40C9-8608-2FCA86DE276F}" type="pres">
      <dgm:prSet presAssocID="{8128BA22-B5CB-4112-8E10-909930FD993E}" presName="spacer" presStyleCnt="0"/>
      <dgm:spPr/>
    </dgm:pt>
    <dgm:pt modelId="{4EC76B1A-912B-4816-85A6-5EC6F828F129}" type="pres">
      <dgm:prSet presAssocID="{89D86D2D-B895-47A2-AF13-9E25505AB041}" presName="comp" presStyleCnt="0"/>
      <dgm:spPr/>
    </dgm:pt>
    <dgm:pt modelId="{D003E376-5C54-4758-A51F-260FA9AE8DDD}" type="pres">
      <dgm:prSet presAssocID="{89D86D2D-B895-47A2-AF13-9E25505AB041}" presName="box" presStyleLbl="node1" presStyleIdx="4" presStyleCnt="5"/>
      <dgm:spPr/>
    </dgm:pt>
    <dgm:pt modelId="{0D5131B7-81C9-40A4-8EA6-3E6536CD0ACE}" type="pres">
      <dgm:prSet presAssocID="{89D86D2D-B895-47A2-AF13-9E25505AB041}" presName="img" presStyleLbl="fgImgPlace1" presStyleIdx="4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ABF19940-6E11-4C72-921B-B40A98F797EC}" type="pres">
      <dgm:prSet presAssocID="{89D86D2D-B895-47A2-AF13-9E25505AB041}" presName="text" presStyleLbl="node1" presStyleIdx="4" presStyleCnt="5">
        <dgm:presLayoutVars>
          <dgm:bulletEnabled val="1"/>
        </dgm:presLayoutVars>
      </dgm:prSet>
      <dgm:spPr/>
    </dgm:pt>
  </dgm:ptLst>
  <dgm:cxnLst>
    <dgm:cxn modelId="{EE2A4B00-A004-4973-AB25-8EB08DE95A45}" type="presOf" srcId="{89D86D2D-B895-47A2-AF13-9E25505AB041}" destId="{D003E376-5C54-4758-A51F-260FA9AE8DDD}" srcOrd="0" destOrd="0" presId="urn:microsoft.com/office/officeart/2005/8/layout/vList4"/>
    <dgm:cxn modelId="{A35A740F-972D-43F6-872F-B6350C6DAA1B}" type="presOf" srcId="{266BE622-D322-4ABB-A72F-2BEE194C46D0}" destId="{C26F4F9B-99AD-43DA-BF86-79800AD15E40}" srcOrd="0" destOrd="0" presId="urn:microsoft.com/office/officeart/2005/8/layout/vList4"/>
    <dgm:cxn modelId="{8CD47A1E-D203-408D-99B5-17EC65633058}" srcId="{61FF2A6F-A613-4840-A1CE-9036C325536A}" destId="{266BE622-D322-4ABB-A72F-2BEE194C46D0}" srcOrd="2" destOrd="0" parTransId="{DADDF6AF-1325-4709-82B2-468501CF92A7}" sibTransId="{1D16F3F1-DD3A-48ED-A022-1FB144DDF23D}"/>
    <dgm:cxn modelId="{E9190E28-5D91-4D0D-A578-D57188C497EE}" type="presOf" srcId="{014647D2-7A21-48AD-82F8-141F223A9DB8}" destId="{3DAF3427-8147-4503-A0EF-5E8CC1BFA780}" srcOrd="1" destOrd="0" presId="urn:microsoft.com/office/officeart/2005/8/layout/vList4"/>
    <dgm:cxn modelId="{B034EC2A-EE00-45A5-8B41-47B5C0BA1125}" srcId="{61FF2A6F-A613-4840-A1CE-9036C325536A}" destId="{1DE58C24-6F14-4625-B0E5-1AE4E099FBF7}" srcOrd="1" destOrd="0" parTransId="{FE4963A6-331D-4438-AA3C-1EDED7999053}" sibTransId="{4A967BC4-793E-4E61-A96B-5440A8E52F06}"/>
    <dgm:cxn modelId="{116A7F2B-73B6-432D-9498-C133529E6A48}" type="presOf" srcId="{63D8B01F-80E4-4788-9320-F19A6F9631CD}" destId="{7FD0CF0D-9247-4107-BD0C-A1AF9BE55A83}" srcOrd="1" destOrd="0" presId="urn:microsoft.com/office/officeart/2005/8/layout/vList4"/>
    <dgm:cxn modelId="{B7C3F55C-4B55-4D13-9957-81FD6FD9CA9E}" type="presOf" srcId="{63D8B01F-80E4-4788-9320-F19A6F9631CD}" destId="{5AB22BB4-E2BA-453E-97DA-C38526325B72}" srcOrd="0" destOrd="0" presId="urn:microsoft.com/office/officeart/2005/8/layout/vList4"/>
    <dgm:cxn modelId="{93302346-68B8-4392-816B-B296F55799CC}" srcId="{61FF2A6F-A613-4840-A1CE-9036C325536A}" destId="{014647D2-7A21-48AD-82F8-141F223A9DB8}" srcOrd="0" destOrd="0" parTransId="{FE678098-D43A-4B89-AE62-86C89ED2A9D0}" sibTransId="{EF71E2CC-821A-4F4C-89F5-76705F57CF44}"/>
    <dgm:cxn modelId="{CE27D370-42FD-4BC0-8D68-8BD24C03BCA8}" type="presOf" srcId="{89D86D2D-B895-47A2-AF13-9E25505AB041}" destId="{ABF19940-6E11-4C72-921B-B40A98F797EC}" srcOrd="1" destOrd="0" presId="urn:microsoft.com/office/officeart/2005/8/layout/vList4"/>
    <dgm:cxn modelId="{1DB1F6AE-5A3B-4978-A3FD-05E6BF0F92B5}" type="presOf" srcId="{014647D2-7A21-48AD-82F8-141F223A9DB8}" destId="{345CE5B1-C205-4911-BD9B-B422C86E7990}" srcOrd="0" destOrd="0" presId="urn:microsoft.com/office/officeart/2005/8/layout/vList4"/>
    <dgm:cxn modelId="{D88969B1-0D51-4415-9C24-9615B537554D}" type="presOf" srcId="{1DE58C24-6F14-4625-B0E5-1AE4E099FBF7}" destId="{82ABF52D-D7F0-427A-BB5F-551B567880F7}" srcOrd="0" destOrd="0" presId="urn:microsoft.com/office/officeart/2005/8/layout/vList4"/>
    <dgm:cxn modelId="{2530CCC5-C774-4207-B14E-4254FF299CDB}" type="presOf" srcId="{61FF2A6F-A613-4840-A1CE-9036C325536A}" destId="{5FB88D5A-F54B-4DE2-893B-2E287B9AA82F}" srcOrd="0" destOrd="0" presId="urn:microsoft.com/office/officeart/2005/8/layout/vList4"/>
    <dgm:cxn modelId="{24DB85CC-9CF3-4693-B0C7-34754A1C4DFE}" type="presOf" srcId="{266BE622-D322-4ABB-A72F-2BEE194C46D0}" destId="{879069F3-6FC7-4FFE-9010-83952C3E6D08}" srcOrd="1" destOrd="0" presId="urn:microsoft.com/office/officeart/2005/8/layout/vList4"/>
    <dgm:cxn modelId="{F5093BCF-01AF-4BA5-9C79-6A918A1BC33D}" srcId="{61FF2A6F-A613-4840-A1CE-9036C325536A}" destId="{63D8B01F-80E4-4788-9320-F19A6F9631CD}" srcOrd="3" destOrd="0" parTransId="{FEE1F5E4-05CB-4DA6-A524-691553DE0ACA}" sibTransId="{8128BA22-B5CB-4112-8E10-909930FD993E}"/>
    <dgm:cxn modelId="{9997E4DA-F035-48C0-AE14-B979E22EEF08}" srcId="{61FF2A6F-A613-4840-A1CE-9036C325536A}" destId="{89D86D2D-B895-47A2-AF13-9E25505AB041}" srcOrd="4" destOrd="0" parTransId="{ED90CCC6-C758-479C-894B-C6F6FDB70405}" sibTransId="{C1C145C9-E225-4189-8F57-C4FC2A62704D}"/>
    <dgm:cxn modelId="{78048AEA-5C64-47EA-B05A-DD36EF8ABB73}" type="presOf" srcId="{1DE58C24-6F14-4625-B0E5-1AE4E099FBF7}" destId="{9CDF5AE1-3702-4C8B-8899-F0208D340035}" srcOrd="1" destOrd="0" presId="urn:microsoft.com/office/officeart/2005/8/layout/vList4"/>
    <dgm:cxn modelId="{7CB47FBB-6662-435D-B4BA-95D522ED43D4}" type="presParOf" srcId="{5FB88D5A-F54B-4DE2-893B-2E287B9AA82F}" destId="{D01EE421-D948-459A-BEFB-F842B2CEF071}" srcOrd="0" destOrd="0" presId="urn:microsoft.com/office/officeart/2005/8/layout/vList4"/>
    <dgm:cxn modelId="{6A33CAF7-5E6D-4A81-9E35-3F01C2B80CE9}" type="presParOf" srcId="{D01EE421-D948-459A-BEFB-F842B2CEF071}" destId="{345CE5B1-C205-4911-BD9B-B422C86E7990}" srcOrd="0" destOrd="0" presId="urn:microsoft.com/office/officeart/2005/8/layout/vList4"/>
    <dgm:cxn modelId="{FA11B7BC-90E0-4180-B0D7-60E5B7CC9074}" type="presParOf" srcId="{D01EE421-D948-459A-BEFB-F842B2CEF071}" destId="{B6D683FC-6852-4FFB-9D52-981505649423}" srcOrd="1" destOrd="0" presId="urn:microsoft.com/office/officeart/2005/8/layout/vList4"/>
    <dgm:cxn modelId="{CF9DC379-1723-4C36-8001-736A96F81CFE}" type="presParOf" srcId="{D01EE421-D948-459A-BEFB-F842B2CEF071}" destId="{3DAF3427-8147-4503-A0EF-5E8CC1BFA780}" srcOrd="2" destOrd="0" presId="urn:microsoft.com/office/officeart/2005/8/layout/vList4"/>
    <dgm:cxn modelId="{F22B455B-9C2B-4C60-89A4-C30F3E04D3CB}" type="presParOf" srcId="{5FB88D5A-F54B-4DE2-893B-2E287B9AA82F}" destId="{FBD0B851-16F9-4C29-A88A-A730D1FB3DE6}" srcOrd="1" destOrd="0" presId="urn:microsoft.com/office/officeart/2005/8/layout/vList4"/>
    <dgm:cxn modelId="{08EBBB10-0869-4E3A-81B5-7EEFE6663461}" type="presParOf" srcId="{5FB88D5A-F54B-4DE2-893B-2E287B9AA82F}" destId="{66D111A3-A7AF-40F6-9CBD-8CF2682A6840}" srcOrd="2" destOrd="0" presId="urn:microsoft.com/office/officeart/2005/8/layout/vList4"/>
    <dgm:cxn modelId="{0EFA07C4-5D5E-435C-82CF-36F9E35F70BC}" type="presParOf" srcId="{66D111A3-A7AF-40F6-9CBD-8CF2682A6840}" destId="{82ABF52D-D7F0-427A-BB5F-551B567880F7}" srcOrd="0" destOrd="0" presId="urn:microsoft.com/office/officeart/2005/8/layout/vList4"/>
    <dgm:cxn modelId="{9A1DBACA-2DB9-4DD5-9EF5-367045E73B10}" type="presParOf" srcId="{66D111A3-A7AF-40F6-9CBD-8CF2682A6840}" destId="{82E53F05-6965-4554-9BC4-F2642E28939B}" srcOrd="1" destOrd="0" presId="urn:microsoft.com/office/officeart/2005/8/layout/vList4"/>
    <dgm:cxn modelId="{31C9B33F-5991-4BF6-AB41-3DDE04154C0C}" type="presParOf" srcId="{66D111A3-A7AF-40F6-9CBD-8CF2682A6840}" destId="{9CDF5AE1-3702-4C8B-8899-F0208D340035}" srcOrd="2" destOrd="0" presId="urn:microsoft.com/office/officeart/2005/8/layout/vList4"/>
    <dgm:cxn modelId="{57DC9DFD-C4D3-46EA-AD51-34C2954DCB9D}" type="presParOf" srcId="{5FB88D5A-F54B-4DE2-893B-2E287B9AA82F}" destId="{36BAAE96-20DD-4828-8514-0401D21ECDED}" srcOrd="3" destOrd="0" presId="urn:microsoft.com/office/officeart/2005/8/layout/vList4"/>
    <dgm:cxn modelId="{392F5B6C-5B1C-48E3-942D-C8ECAA1F343E}" type="presParOf" srcId="{5FB88D5A-F54B-4DE2-893B-2E287B9AA82F}" destId="{19AAB8D6-0900-4259-83BB-0F32CD42C04E}" srcOrd="4" destOrd="0" presId="urn:microsoft.com/office/officeart/2005/8/layout/vList4"/>
    <dgm:cxn modelId="{143551F0-17D4-49D5-A310-B51B5A7EDB23}" type="presParOf" srcId="{19AAB8D6-0900-4259-83BB-0F32CD42C04E}" destId="{C26F4F9B-99AD-43DA-BF86-79800AD15E40}" srcOrd="0" destOrd="0" presId="urn:microsoft.com/office/officeart/2005/8/layout/vList4"/>
    <dgm:cxn modelId="{42AD8D67-34A4-4B35-A319-9CBA3D1BF472}" type="presParOf" srcId="{19AAB8D6-0900-4259-83BB-0F32CD42C04E}" destId="{E092F3C9-493F-4831-967E-3A0568006A77}" srcOrd="1" destOrd="0" presId="urn:microsoft.com/office/officeart/2005/8/layout/vList4"/>
    <dgm:cxn modelId="{967BE2BB-6E3A-45CD-8BA0-47A40C3361FA}" type="presParOf" srcId="{19AAB8D6-0900-4259-83BB-0F32CD42C04E}" destId="{879069F3-6FC7-4FFE-9010-83952C3E6D08}" srcOrd="2" destOrd="0" presId="urn:microsoft.com/office/officeart/2005/8/layout/vList4"/>
    <dgm:cxn modelId="{A0AF80D7-D963-47B2-9F4B-2366BEF3CD26}" type="presParOf" srcId="{5FB88D5A-F54B-4DE2-893B-2E287B9AA82F}" destId="{0E7E4EA7-0541-46C7-A97B-415C86758599}" srcOrd="5" destOrd="0" presId="urn:microsoft.com/office/officeart/2005/8/layout/vList4"/>
    <dgm:cxn modelId="{7ADF05EF-AC50-4EC2-B27F-09C4D46618AF}" type="presParOf" srcId="{5FB88D5A-F54B-4DE2-893B-2E287B9AA82F}" destId="{48459ED8-9FEA-4EB9-A435-B65152072208}" srcOrd="6" destOrd="0" presId="urn:microsoft.com/office/officeart/2005/8/layout/vList4"/>
    <dgm:cxn modelId="{4BFEF04F-FCFB-474C-B351-D1C5C3178E60}" type="presParOf" srcId="{48459ED8-9FEA-4EB9-A435-B65152072208}" destId="{5AB22BB4-E2BA-453E-97DA-C38526325B72}" srcOrd="0" destOrd="0" presId="urn:microsoft.com/office/officeart/2005/8/layout/vList4"/>
    <dgm:cxn modelId="{4FB0DB8E-3197-468B-A210-5D47A5D2BED6}" type="presParOf" srcId="{48459ED8-9FEA-4EB9-A435-B65152072208}" destId="{A8BBBCE9-F8B0-400B-8BCB-1BC7C9B6CD01}" srcOrd="1" destOrd="0" presId="urn:microsoft.com/office/officeart/2005/8/layout/vList4"/>
    <dgm:cxn modelId="{06209672-3E89-4648-9163-F1F58DF9D294}" type="presParOf" srcId="{48459ED8-9FEA-4EB9-A435-B65152072208}" destId="{7FD0CF0D-9247-4107-BD0C-A1AF9BE55A83}" srcOrd="2" destOrd="0" presId="urn:microsoft.com/office/officeart/2005/8/layout/vList4"/>
    <dgm:cxn modelId="{89069423-2ADF-4469-A04F-1DA07D2BB9DF}" type="presParOf" srcId="{5FB88D5A-F54B-4DE2-893B-2E287B9AA82F}" destId="{8EE135A8-846B-40C9-8608-2FCA86DE276F}" srcOrd="7" destOrd="0" presId="urn:microsoft.com/office/officeart/2005/8/layout/vList4"/>
    <dgm:cxn modelId="{099EEAA8-9052-43A9-9426-4B294F7F955A}" type="presParOf" srcId="{5FB88D5A-F54B-4DE2-893B-2E287B9AA82F}" destId="{4EC76B1A-912B-4816-85A6-5EC6F828F129}" srcOrd="8" destOrd="0" presId="urn:microsoft.com/office/officeart/2005/8/layout/vList4"/>
    <dgm:cxn modelId="{9F14A06A-6BDE-4D58-9590-857F58B5C6F1}" type="presParOf" srcId="{4EC76B1A-912B-4816-85A6-5EC6F828F129}" destId="{D003E376-5C54-4758-A51F-260FA9AE8DDD}" srcOrd="0" destOrd="0" presId="urn:microsoft.com/office/officeart/2005/8/layout/vList4"/>
    <dgm:cxn modelId="{E87CE40E-64E0-49A2-81BF-1C610577EBA4}" type="presParOf" srcId="{4EC76B1A-912B-4816-85A6-5EC6F828F129}" destId="{0D5131B7-81C9-40A4-8EA6-3E6536CD0ACE}" srcOrd="1" destOrd="0" presId="urn:microsoft.com/office/officeart/2005/8/layout/vList4"/>
    <dgm:cxn modelId="{9F1BD4E6-6CC9-4376-A7CC-396F598ED3F5}" type="presParOf" srcId="{4EC76B1A-912B-4816-85A6-5EC6F828F129}" destId="{ABF19940-6E11-4C72-921B-B40A98F797EC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EE32D5-DECF-41D9-BD17-56290E2CBE50}" type="doc">
      <dgm:prSet loTypeId="urn:microsoft.com/office/officeart/2005/8/layout/vList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B5AD402-90BB-4C7C-8FA3-34E9E9BF0D6A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figure in the next slide shows security aware cloud architecture.</a:t>
          </a:r>
        </a:p>
      </dgm:t>
    </dgm:pt>
    <dgm:pt modelId="{D2DA5589-9B3A-4BF2-BFE7-6209AF5F69F0}" type="parTrans" cxnId="{8B6828D7-DB48-4D89-B13B-5ABA9273A6DE}">
      <dgm:prSet/>
      <dgm:spPr/>
      <dgm:t>
        <a:bodyPr/>
        <a:lstStyle/>
        <a:p>
          <a:endParaRPr lang="en-US"/>
        </a:p>
      </dgm:t>
    </dgm:pt>
    <dgm:pt modelId="{32BB3579-3C1F-4837-B8BC-FE51C1933410}" type="sibTrans" cxnId="{8B6828D7-DB48-4D89-B13B-5ABA9273A6DE}">
      <dgm:prSet/>
      <dgm:spPr/>
      <dgm:t>
        <a:bodyPr/>
        <a:lstStyle/>
        <a:p>
          <a:endParaRPr lang="en-US"/>
        </a:p>
      </dgm:t>
    </dgm:pt>
    <dgm:pt modelId="{6E2DF6E0-C077-4DC0-810F-3C295E3ED054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Internet cloud is envisioned as massive cluster of servers.</a:t>
          </a:r>
        </a:p>
      </dgm:t>
    </dgm:pt>
    <dgm:pt modelId="{FECD65D5-6C6A-4A5A-ADED-8A96869AE1DF}" type="parTrans" cxnId="{80A3BF9D-BA27-49EA-A058-8C284AE06110}">
      <dgm:prSet/>
      <dgm:spPr/>
      <dgm:t>
        <a:bodyPr/>
        <a:lstStyle/>
        <a:p>
          <a:endParaRPr lang="en-US"/>
        </a:p>
      </dgm:t>
    </dgm:pt>
    <dgm:pt modelId="{71E6B0EA-3A25-4578-A9CE-7DB66A202D54}" type="sibTrans" cxnId="{80A3BF9D-BA27-49EA-A058-8C284AE06110}">
      <dgm:prSet/>
      <dgm:spPr/>
      <dgm:t>
        <a:bodyPr/>
        <a:lstStyle/>
        <a:p>
          <a:endParaRPr lang="en-US"/>
        </a:p>
      </dgm:t>
    </dgm:pt>
    <dgm:pt modelId="{4B8DAF74-C50A-4272-9777-49599ECC5B1C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These servers are provisioned on demand to perform collective web services or distributed applications using data center resources </a:t>
          </a:r>
        </a:p>
      </dgm:t>
    </dgm:pt>
    <dgm:pt modelId="{AE0A50EB-A196-4331-8E8F-1483A67608F5}" type="parTrans" cxnId="{C2B1359E-B354-40C7-9F33-11C9C1BFDB5A}">
      <dgm:prSet/>
      <dgm:spPr/>
      <dgm:t>
        <a:bodyPr/>
        <a:lstStyle/>
        <a:p>
          <a:endParaRPr lang="en-US"/>
        </a:p>
      </dgm:t>
    </dgm:pt>
    <dgm:pt modelId="{94B93E47-F064-4E9A-A022-5D8EC838287B}" type="sibTrans" cxnId="{C2B1359E-B354-40C7-9F33-11C9C1BFDB5A}">
      <dgm:prSet/>
      <dgm:spPr/>
      <dgm:t>
        <a:bodyPr/>
        <a:lstStyle/>
        <a:p>
          <a:endParaRPr lang="en-US"/>
        </a:p>
      </dgm:t>
    </dgm:pt>
    <dgm:pt modelId="{1E862827-7E00-411C-BC0A-5C3AFCE31AAF}" type="pres">
      <dgm:prSet presAssocID="{9EEE32D5-DECF-41D9-BD17-56290E2CBE50}" presName="linear" presStyleCnt="0">
        <dgm:presLayoutVars>
          <dgm:dir/>
          <dgm:resizeHandles val="exact"/>
        </dgm:presLayoutVars>
      </dgm:prSet>
      <dgm:spPr/>
    </dgm:pt>
    <dgm:pt modelId="{87558C86-7C88-4250-B8F3-8EA135149816}" type="pres">
      <dgm:prSet presAssocID="{BB5AD402-90BB-4C7C-8FA3-34E9E9BF0D6A}" presName="comp" presStyleCnt="0"/>
      <dgm:spPr/>
    </dgm:pt>
    <dgm:pt modelId="{AD7256CA-9612-477E-8E8C-C28E900087F5}" type="pres">
      <dgm:prSet presAssocID="{BB5AD402-90BB-4C7C-8FA3-34E9E9BF0D6A}" presName="box" presStyleLbl="node1" presStyleIdx="0" presStyleCnt="3"/>
      <dgm:spPr/>
    </dgm:pt>
    <dgm:pt modelId="{CF254188-C429-47F3-BD01-D5BA177AA5AB}" type="pres">
      <dgm:prSet presAssocID="{BB5AD402-90BB-4C7C-8FA3-34E9E9BF0D6A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B8CC80C5-42F3-4C29-8B9E-CBDA876BE044}" type="pres">
      <dgm:prSet presAssocID="{BB5AD402-90BB-4C7C-8FA3-34E9E9BF0D6A}" presName="text" presStyleLbl="node1" presStyleIdx="0" presStyleCnt="3">
        <dgm:presLayoutVars>
          <dgm:bulletEnabled val="1"/>
        </dgm:presLayoutVars>
      </dgm:prSet>
      <dgm:spPr/>
    </dgm:pt>
    <dgm:pt modelId="{D91D8D2A-9FA5-4BE1-B90A-60E13136353D}" type="pres">
      <dgm:prSet presAssocID="{32BB3579-3C1F-4837-B8BC-FE51C1933410}" presName="spacer" presStyleCnt="0"/>
      <dgm:spPr/>
    </dgm:pt>
    <dgm:pt modelId="{F56BC603-45E1-4E75-AED4-31B6B5C07E55}" type="pres">
      <dgm:prSet presAssocID="{6E2DF6E0-C077-4DC0-810F-3C295E3ED054}" presName="comp" presStyleCnt="0"/>
      <dgm:spPr/>
    </dgm:pt>
    <dgm:pt modelId="{43317441-6955-4E58-9FF3-3F546EECF6C6}" type="pres">
      <dgm:prSet presAssocID="{6E2DF6E0-C077-4DC0-810F-3C295E3ED054}" presName="box" presStyleLbl="node1" presStyleIdx="1" presStyleCnt="3"/>
      <dgm:spPr/>
    </dgm:pt>
    <dgm:pt modelId="{5BA2CE1D-D496-4605-825A-8A05355409D4}" type="pres">
      <dgm:prSet presAssocID="{6E2DF6E0-C077-4DC0-810F-3C295E3ED054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77667EF5-505D-424A-B635-82A90AD6B205}" type="pres">
      <dgm:prSet presAssocID="{6E2DF6E0-C077-4DC0-810F-3C295E3ED054}" presName="text" presStyleLbl="node1" presStyleIdx="1" presStyleCnt="3">
        <dgm:presLayoutVars>
          <dgm:bulletEnabled val="1"/>
        </dgm:presLayoutVars>
      </dgm:prSet>
      <dgm:spPr/>
    </dgm:pt>
    <dgm:pt modelId="{95337D4A-B387-4083-8984-055BD3EFD511}" type="pres">
      <dgm:prSet presAssocID="{71E6B0EA-3A25-4578-A9CE-7DB66A202D54}" presName="spacer" presStyleCnt="0"/>
      <dgm:spPr/>
    </dgm:pt>
    <dgm:pt modelId="{4926641A-A86B-49AC-B4C7-35EC9E745556}" type="pres">
      <dgm:prSet presAssocID="{4B8DAF74-C50A-4272-9777-49599ECC5B1C}" presName="comp" presStyleCnt="0"/>
      <dgm:spPr/>
    </dgm:pt>
    <dgm:pt modelId="{AB767021-DD28-48B2-B21B-917A44D63C88}" type="pres">
      <dgm:prSet presAssocID="{4B8DAF74-C50A-4272-9777-49599ECC5B1C}" presName="box" presStyleLbl="node1" presStyleIdx="2" presStyleCnt="3"/>
      <dgm:spPr/>
    </dgm:pt>
    <dgm:pt modelId="{CF2C7E3F-5637-4F2E-8747-7B6301C590EE}" type="pres">
      <dgm:prSet presAssocID="{4B8DAF74-C50A-4272-9777-49599ECC5B1C}" presName="img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5B84BE02-B265-4BA6-ABFC-7EF6093B945B}" type="pres">
      <dgm:prSet presAssocID="{4B8DAF74-C50A-4272-9777-49599ECC5B1C}" presName="text" presStyleLbl="node1" presStyleIdx="2" presStyleCnt="3">
        <dgm:presLayoutVars>
          <dgm:bulletEnabled val="1"/>
        </dgm:presLayoutVars>
      </dgm:prSet>
      <dgm:spPr/>
    </dgm:pt>
  </dgm:ptLst>
  <dgm:cxnLst>
    <dgm:cxn modelId="{D1C07439-3F5E-42D9-A856-37677444CB47}" type="presOf" srcId="{6E2DF6E0-C077-4DC0-810F-3C295E3ED054}" destId="{77667EF5-505D-424A-B635-82A90AD6B205}" srcOrd="1" destOrd="0" presId="urn:microsoft.com/office/officeart/2005/8/layout/vList4"/>
    <dgm:cxn modelId="{3538C84D-4368-419B-AFC7-D755D84ADC1B}" type="presOf" srcId="{9EEE32D5-DECF-41D9-BD17-56290E2CBE50}" destId="{1E862827-7E00-411C-BC0A-5C3AFCE31AAF}" srcOrd="0" destOrd="0" presId="urn:microsoft.com/office/officeart/2005/8/layout/vList4"/>
    <dgm:cxn modelId="{0B195E53-8890-496D-B414-30E31FF0C50E}" type="presOf" srcId="{4B8DAF74-C50A-4272-9777-49599ECC5B1C}" destId="{5B84BE02-B265-4BA6-ABFC-7EF6093B945B}" srcOrd="1" destOrd="0" presId="urn:microsoft.com/office/officeart/2005/8/layout/vList4"/>
    <dgm:cxn modelId="{6D56977A-7871-4261-85E3-BB9ABB9CB804}" type="presOf" srcId="{BB5AD402-90BB-4C7C-8FA3-34E9E9BF0D6A}" destId="{B8CC80C5-42F3-4C29-8B9E-CBDA876BE044}" srcOrd="1" destOrd="0" presId="urn:microsoft.com/office/officeart/2005/8/layout/vList4"/>
    <dgm:cxn modelId="{184DA492-1384-446E-A85F-308AEC78A9D7}" type="presOf" srcId="{BB5AD402-90BB-4C7C-8FA3-34E9E9BF0D6A}" destId="{AD7256CA-9612-477E-8E8C-C28E900087F5}" srcOrd="0" destOrd="0" presId="urn:microsoft.com/office/officeart/2005/8/layout/vList4"/>
    <dgm:cxn modelId="{52A35E9B-7C2F-4D62-96AA-07476057B091}" type="presOf" srcId="{6E2DF6E0-C077-4DC0-810F-3C295E3ED054}" destId="{43317441-6955-4E58-9FF3-3F546EECF6C6}" srcOrd="0" destOrd="0" presId="urn:microsoft.com/office/officeart/2005/8/layout/vList4"/>
    <dgm:cxn modelId="{80A3BF9D-BA27-49EA-A058-8C284AE06110}" srcId="{9EEE32D5-DECF-41D9-BD17-56290E2CBE50}" destId="{6E2DF6E0-C077-4DC0-810F-3C295E3ED054}" srcOrd="1" destOrd="0" parTransId="{FECD65D5-6C6A-4A5A-ADED-8A96869AE1DF}" sibTransId="{71E6B0EA-3A25-4578-A9CE-7DB66A202D54}"/>
    <dgm:cxn modelId="{C2B1359E-B354-40C7-9F33-11C9C1BFDB5A}" srcId="{9EEE32D5-DECF-41D9-BD17-56290E2CBE50}" destId="{4B8DAF74-C50A-4272-9777-49599ECC5B1C}" srcOrd="2" destOrd="0" parTransId="{AE0A50EB-A196-4331-8E8F-1483A67608F5}" sibTransId="{94B93E47-F064-4E9A-A022-5D8EC838287B}"/>
    <dgm:cxn modelId="{924C7BC4-88FE-415C-8C8E-3FC7A46E03C6}" type="presOf" srcId="{4B8DAF74-C50A-4272-9777-49599ECC5B1C}" destId="{AB767021-DD28-48B2-B21B-917A44D63C88}" srcOrd="0" destOrd="0" presId="urn:microsoft.com/office/officeart/2005/8/layout/vList4"/>
    <dgm:cxn modelId="{8B6828D7-DB48-4D89-B13B-5ABA9273A6DE}" srcId="{9EEE32D5-DECF-41D9-BD17-56290E2CBE50}" destId="{BB5AD402-90BB-4C7C-8FA3-34E9E9BF0D6A}" srcOrd="0" destOrd="0" parTransId="{D2DA5589-9B3A-4BF2-BFE7-6209AF5F69F0}" sibTransId="{32BB3579-3C1F-4837-B8BC-FE51C1933410}"/>
    <dgm:cxn modelId="{370E1948-3A71-42A3-8761-3598D76BB0E4}" type="presParOf" srcId="{1E862827-7E00-411C-BC0A-5C3AFCE31AAF}" destId="{87558C86-7C88-4250-B8F3-8EA135149816}" srcOrd="0" destOrd="0" presId="urn:microsoft.com/office/officeart/2005/8/layout/vList4"/>
    <dgm:cxn modelId="{99966889-562A-4A0B-A64E-AE780A414CDB}" type="presParOf" srcId="{87558C86-7C88-4250-B8F3-8EA135149816}" destId="{AD7256CA-9612-477E-8E8C-C28E900087F5}" srcOrd="0" destOrd="0" presId="urn:microsoft.com/office/officeart/2005/8/layout/vList4"/>
    <dgm:cxn modelId="{521628FE-C602-487D-855F-0B7296F6CA12}" type="presParOf" srcId="{87558C86-7C88-4250-B8F3-8EA135149816}" destId="{CF254188-C429-47F3-BD01-D5BA177AA5AB}" srcOrd="1" destOrd="0" presId="urn:microsoft.com/office/officeart/2005/8/layout/vList4"/>
    <dgm:cxn modelId="{C3E20B94-A680-435F-B9B1-BF709C0B5F22}" type="presParOf" srcId="{87558C86-7C88-4250-B8F3-8EA135149816}" destId="{B8CC80C5-42F3-4C29-8B9E-CBDA876BE044}" srcOrd="2" destOrd="0" presId="urn:microsoft.com/office/officeart/2005/8/layout/vList4"/>
    <dgm:cxn modelId="{686B151E-62F5-4BBB-885F-9E7334B120B4}" type="presParOf" srcId="{1E862827-7E00-411C-BC0A-5C3AFCE31AAF}" destId="{D91D8D2A-9FA5-4BE1-B90A-60E13136353D}" srcOrd="1" destOrd="0" presId="urn:microsoft.com/office/officeart/2005/8/layout/vList4"/>
    <dgm:cxn modelId="{274FF53C-BCE3-4E49-AC4D-DD543DB3D81B}" type="presParOf" srcId="{1E862827-7E00-411C-BC0A-5C3AFCE31AAF}" destId="{F56BC603-45E1-4E75-AED4-31B6B5C07E55}" srcOrd="2" destOrd="0" presId="urn:microsoft.com/office/officeart/2005/8/layout/vList4"/>
    <dgm:cxn modelId="{95B4D660-02B9-4AC6-AC9A-A3AE48C0BB62}" type="presParOf" srcId="{F56BC603-45E1-4E75-AED4-31B6B5C07E55}" destId="{43317441-6955-4E58-9FF3-3F546EECF6C6}" srcOrd="0" destOrd="0" presId="urn:microsoft.com/office/officeart/2005/8/layout/vList4"/>
    <dgm:cxn modelId="{C50C534B-8FFF-4755-B125-8E16FD974E7E}" type="presParOf" srcId="{F56BC603-45E1-4E75-AED4-31B6B5C07E55}" destId="{5BA2CE1D-D496-4605-825A-8A05355409D4}" srcOrd="1" destOrd="0" presId="urn:microsoft.com/office/officeart/2005/8/layout/vList4"/>
    <dgm:cxn modelId="{F47710F2-8003-4B66-A594-27FDB82FF477}" type="presParOf" srcId="{F56BC603-45E1-4E75-AED4-31B6B5C07E55}" destId="{77667EF5-505D-424A-B635-82A90AD6B205}" srcOrd="2" destOrd="0" presId="urn:microsoft.com/office/officeart/2005/8/layout/vList4"/>
    <dgm:cxn modelId="{0746D4FA-64E4-4681-8F85-B4D6B2EF12DC}" type="presParOf" srcId="{1E862827-7E00-411C-BC0A-5C3AFCE31AAF}" destId="{95337D4A-B387-4083-8984-055BD3EFD511}" srcOrd="3" destOrd="0" presId="urn:microsoft.com/office/officeart/2005/8/layout/vList4"/>
    <dgm:cxn modelId="{2D1D93C6-D196-46BD-85BA-764ADCD3D3EB}" type="presParOf" srcId="{1E862827-7E00-411C-BC0A-5C3AFCE31AAF}" destId="{4926641A-A86B-49AC-B4C7-35EC9E745556}" srcOrd="4" destOrd="0" presId="urn:microsoft.com/office/officeart/2005/8/layout/vList4"/>
    <dgm:cxn modelId="{C3D80071-DE8F-4CA9-99C1-C1B3FC0298A1}" type="presParOf" srcId="{4926641A-A86B-49AC-B4C7-35EC9E745556}" destId="{AB767021-DD28-48B2-B21B-917A44D63C88}" srcOrd="0" destOrd="0" presId="urn:microsoft.com/office/officeart/2005/8/layout/vList4"/>
    <dgm:cxn modelId="{0179D729-39DA-496D-84DE-096734150AFE}" type="presParOf" srcId="{4926641A-A86B-49AC-B4C7-35EC9E745556}" destId="{CF2C7E3F-5637-4F2E-8747-7B6301C590EE}" srcOrd="1" destOrd="0" presId="urn:microsoft.com/office/officeart/2005/8/layout/vList4"/>
    <dgm:cxn modelId="{F2AE13BB-2B97-47B4-864F-6F3AEC27D461}" type="presParOf" srcId="{4926641A-A86B-49AC-B4C7-35EC9E745556}" destId="{5B84BE02-B265-4BA6-ABFC-7EF6093B945B}" srcOrd="2" destOrd="0" presId="urn:microsoft.com/office/officeart/2005/8/layout/vList4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FD03A-D45C-492E-8E52-12E6190298EC}">
      <dsp:nvSpPr>
        <dsp:cNvPr id="0" name=""/>
        <dsp:cNvSpPr/>
      </dsp:nvSpPr>
      <dsp:spPr>
        <a:xfrm>
          <a:off x="0" y="0"/>
          <a:ext cx="9144000" cy="950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Generic cloud architecture </a:t>
          </a:r>
        </a:p>
      </dsp:txBody>
      <dsp:txXfrm>
        <a:off x="1923847" y="0"/>
        <a:ext cx="7220152" cy="950471"/>
      </dsp:txXfrm>
    </dsp:sp>
    <dsp:sp modelId="{A30A6C32-B01A-4696-9B4C-459283415B26}">
      <dsp:nvSpPr>
        <dsp:cNvPr id="0" name=""/>
        <dsp:cNvSpPr/>
      </dsp:nvSpPr>
      <dsp:spPr>
        <a:xfrm>
          <a:off x="499806" y="147482"/>
          <a:ext cx="1019281" cy="65550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A4EEDC8-53B4-4F80-8859-D70D63FF14CC}">
      <dsp:nvSpPr>
        <dsp:cNvPr id="0" name=""/>
        <dsp:cNvSpPr/>
      </dsp:nvSpPr>
      <dsp:spPr>
        <a:xfrm>
          <a:off x="0" y="1045518"/>
          <a:ext cx="9144000" cy="950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Layered Cloud Architecture</a:t>
          </a:r>
        </a:p>
      </dsp:txBody>
      <dsp:txXfrm>
        <a:off x="1923847" y="1045518"/>
        <a:ext cx="7220152" cy="950471"/>
      </dsp:txXfrm>
    </dsp:sp>
    <dsp:sp modelId="{3C474041-F5D6-4715-87B1-4C437FCBA234}">
      <dsp:nvSpPr>
        <dsp:cNvPr id="0" name=""/>
        <dsp:cNvSpPr/>
      </dsp:nvSpPr>
      <dsp:spPr>
        <a:xfrm>
          <a:off x="381821" y="1197958"/>
          <a:ext cx="1255251" cy="6455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AAD6A63-3062-4279-8E4C-9C61C982CFBF}">
      <dsp:nvSpPr>
        <dsp:cNvPr id="0" name=""/>
        <dsp:cNvSpPr/>
      </dsp:nvSpPr>
      <dsp:spPr>
        <a:xfrm>
          <a:off x="0" y="2091037"/>
          <a:ext cx="9144000" cy="950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Architectural Design Challenges </a:t>
          </a:r>
          <a:r>
            <a:rPr lang="en-US" sz="2400" kern="1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923847" y="2091037"/>
        <a:ext cx="7220152" cy="950471"/>
      </dsp:txXfrm>
    </dsp:sp>
    <dsp:sp modelId="{31171EA1-5FB6-4CCC-AF82-4D542767789E}">
      <dsp:nvSpPr>
        <dsp:cNvPr id="0" name=""/>
        <dsp:cNvSpPr/>
      </dsp:nvSpPr>
      <dsp:spPr>
        <a:xfrm>
          <a:off x="411319" y="2197615"/>
          <a:ext cx="1196254" cy="7373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CA8E717-BEE8-47CD-9CAC-8873ED74443E}">
      <dsp:nvSpPr>
        <dsp:cNvPr id="0" name=""/>
        <dsp:cNvSpPr/>
      </dsp:nvSpPr>
      <dsp:spPr>
        <a:xfrm>
          <a:off x="0" y="3136555"/>
          <a:ext cx="9144000" cy="950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Inter Cloud Resource Management </a:t>
          </a:r>
        </a:p>
      </dsp:txBody>
      <dsp:txXfrm>
        <a:off x="1923847" y="3136555"/>
        <a:ext cx="7220152" cy="950471"/>
      </dsp:txXfrm>
    </dsp:sp>
    <dsp:sp modelId="{E8B1BB95-0131-48FD-A0DA-00BDD69515B7}">
      <dsp:nvSpPr>
        <dsp:cNvPr id="0" name=""/>
        <dsp:cNvSpPr/>
      </dsp:nvSpPr>
      <dsp:spPr>
        <a:xfrm>
          <a:off x="426069" y="3303637"/>
          <a:ext cx="1166756" cy="61630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56E79F8-BFAD-4B3B-8402-400466547D5F}">
      <dsp:nvSpPr>
        <dsp:cNvPr id="0" name=""/>
        <dsp:cNvSpPr/>
      </dsp:nvSpPr>
      <dsp:spPr>
        <a:xfrm>
          <a:off x="0" y="4182074"/>
          <a:ext cx="9144000" cy="950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Provisioning and Platform Deployment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provisioning methods</a:t>
          </a:r>
        </a:p>
      </dsp:txBody>
      <dsp:txXfrm>
        <a:off x="1923847" y="4182074"/>
        <a:ext cx="7220152" cy="950471"/>
      </dsp:txXfrm>
    </dsp:sp>
    <dsp:sp modelId="{34A3AA5F-E872-4EA5-97C1-07F7C38D62CF}">
      <dsp:nvSpPr>
        <dsp:cNvPr id="0" name=""/>
        <dsp:cNvSpPr/>
      </dsp:nvSpPr>
      <dsp:spPr>
        <a:xfrm>
          <a:off x="381821" y="4226427"/>
          <a:ext cx="1255251" cy="8617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AC44058-0066-4FF1-BB10-1206274075C4}">
      <dsp:nvSpPr>
        <dsp:cNvPr id="0" name=""/>
        <dsp:cNvSpPr/>
      </dsp:nvSpPr>
      <dsp:spPr>
        <a:xfrm>
          <a:off x="0" y="5227592"/>
          <a:ext cx="9144000" cy="950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1" kern="1200" dirty="0">
            <a:solidFill>
              <a:srgbClr val="9900C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Global Exchange of Cloud Resources</a:t>
          </a:r>
          <a:br>
            <a:rPr lang="en-US" sz="2400" b="1" kern="12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2400" b="1" kern="12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US" sz="2400" b="1" kern="1200" dirty="0">
            <a:solidFill>
              <a:srgbClr val="9900CC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23847" y="5227592"/>
        <a:ext cx="7220152" cy="950471"/>
      </dsp:txXfrm>
    </dsp:sp>
    <dsp:sp modelId="{80BFE1A1-3A87-424E-A423-EA8E49D7B40E}">
      <dsp:nvSpPr>
        <dsp:cNvPr id="0" name=""/>
        <dsp:cNvSpPr/>
      </dsp:nvSpPr>
      <dsp:spPr>
        <a:xfrm>
          <a:off x="455567" y="5301459"/>
          <a:ext cx="1107759" cy="80273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0F830-1C77-4897-A29E-0C8EC8412650}">
      <dsp:nvSpPr>
        <dsp:cNvPr id="0" name=""/>
        <dsp:cNvSpPr/>
      </dsp:nvSpPr>
      <dsp:spPr>
        <a:xfrm>
          <a:off x="0" y="0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cloud platform dynamically adding or removing servers, software, and database resources as needed.</a:t>
          </a:r>
        </a:p>
      </dsp:txBody>
      <dsp:txXfrm>
        <a:off x="1967284" y="0"/>
        <a:ext cx="7176714" cy="1384849"/>
      </dsp:txXfrm>
    </dsp:sp>
    <dsp:sp modelId="{7EFA32D6-61D4-4AB1-9B2A-D5BE8071A8D9}">
      <dsp:nvSpPr>
        <dsp:cNvPr id="0" name=""/>
        <dsp:cNvSpPr/>
      </dsp:nvSpPr>
      <dsp:spPr>
        <a:xfrm>
          <a:off x="138484" y="13848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DBF6F-280E-421A-B656-88C0B8B34475}">
      <dsp:nvSpPr>
        <dsp:cNvPr id="0" name=""/>
        <dsp:cNvSpPr/>
      </dsp:nvSpPr>
      <dsp:spPr>
        <a:xfrm>
          <a:off x="0" y="152333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Servers in cloud can be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physical machine or VMs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967284" y="1523334"/>
        <a:ext cx="7176714" cy="1384849"/>
      </dsp:txXfrm>
    </dsp:sp>
    <dsp:sp modelId="{DF7B138D-31E9-4DBC-A4EC-26E937EB33E6}">
      <dsp:nvSpPr>
        <dsp:cNvPr id="0" name=""/>
        <dsp:cNvSpPr/>
      </dsp:nvSpPr>
      <dsp:spPr>
        <a:xfrm>
          <a:off x="138484" y="166181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2C5A8-030D-41ED-8579-D178B9579B7A}">
      <dsp:nvSpPr>
        <dsp:cNvPr id="0" name=""/>
        <dsp:cNvSpPr/>
      </dsp:nvSpPr>
      <dsp:spPr>
        <a:xfrm>
          <a:off x="0" y="3046669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addition to the server cluster, the cloud platform demands distributed storage and accompanying services.</a:t>
          </a:r>
        </a:p>
      </dsp:txBody>
      <dsp:txXfrm>
        <a:off x="1967284" y="3046669"/>
        <a:ext cx="7176714" cy="1384849"/>
      </dsp:txXfrm>
    </dsp:sp>
    <dsp:sp modelId="{1EE523EB-BE2F-4DEF-B77F-D49B54F52E40}">
      <dsp:nvSpPr>
        <dsp:cNvPr id="0" name=""/>
        <dsp:cNvSpPr/>
      </dsp:nvSpPr>
      <dsp:spPr>
        <a:xfrm>
          <a:off x="138484" y="318515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4DAD6-8927-480D-A150-BD389DF4FD7F}">
      <dsp:nvSpPr>
        <dsp:cNvPr id="0" name=""/>
        <dsp:cNvSpPr/>
      </dsp:nvSpPr>
      <dsp:spPr>
        <a:xfrm>
          <a:off x="0" y="457000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computing resources are stored in data centers, which are usually owned by third-party providers.</a:t>
          </a:r>
        </a:p>
      </dsp:txBody>
      <dsp:txXfrm>
        <a:off x="1967284" y="4570004"/>
        <a:ext cx="7176714" cy="1384849"/>
      </dsp:txXfrm>
    </dsp:sp>
    <dsp:sp modelId="{C225A790-79F4-45A4-B742-AA66DC394EDA}">
      <dsp:nvSpPr>
        <dsp:cNvPr id="0" name=""/>
        <dsp:cNvSpPr/>
      </dsp:nvSpPr>
      <dsp:spPr>
        <a:xfrm>
          <a:off x="138484" y="470848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5DD5F-D825-4E51-8708-1704A69305F1}">
      <dsp:nvSpPr>
        <dsp:cNvPr id="0" name=""/>
        <dsp:cNvSpPr/>
      </dsp:nvSpPr>
      <dsp:spPr>
        <a:xfrm>
          <a:off x="0" y="0"/>
          <a:ext cx="9143999" cy="137716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need to build framework to process large-scale data to stored in storage system.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demands a distributed file system over  DBMS.</a:t>
          </a:r>
        </a:p>
      </dsp:txBody>
      <dsp:txXfrm>
        <a:off x="1947542" y="0"/>
        <a:ext cx="7196456" cy="1377167"/>
      </dsp:txXfrm>
    </dsp:sp>
    <dsp:sp modelId="{C50DD54C-FE3C-420D-828B-A534269A6810}">
      <dsp:nvSpPr>
        <dsp:cNvPr id="0" name=""/>
        <dsp:cNvSpPr/>
      </dsp:nvSpPr>
      <dsp:spPr>
        <a:xfrm>
          <a:off x="118742" y="31275"/>
          <a:ext cx="1828799" cy="13146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0C041-8178-408F-98BF-903CAC69609B}">
      <dsp:nvSpPr>
        <dsp:cNvPr id="0" name=""/>
        <dsp:cNvSpPr/>
      </dsp:nvSpPr>
      <dsp:spPr>
        <a:xfrm>
          <a:off x="0" y="1520525"/>
          <a:ext cx="9143999" cy="19823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Other cloud resources are added into a cloud platform including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storage area networks (SANs),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DBMS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Firewalls and security devices.</a:t>
          </a:r>
        </a:p>
      </dsp:txBody>
      <dsp:txXfrm>
        <a:off x="1947542" y="1520525"/>
        <a:ext cx="7196456" cy="1982316"/>
      </dsp:txXfrm>
    </dsp:sp>
    <dsp:sp modelId="{59CDF986-9E49-4446-B363-098ECE9497B3}">
      <dsp:nvSpPr>
        <dsp:cNvPr id="0" name=""/>
        <dsp:cNvSpPr/>
      </dsp:nvSpPr>
      <dsp:spPr>
        <a:xfrm>
          <a:off x="118742" y="1784694"/>
          <a:ext cx="1828799" cy="140474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58EB4-6170-4BCC-8FFC-04B8A75A843F}">
      <dsp:nvSpPr>
        <dsp:cNvPr id="0" name=""/>
        <dsp:cNvSpPr/>
      </dsp:nvSpPr>
      <dsp:spPr>
        <a:xfrm>
          <a:off x="0" y="3592789"/>
          <a:ext cx="9143999" cy="1187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 service providers offer special APIs that enable developers to exploit Internet clouds.</a:t>
          </a:r>
        </a:p>
      </dsp:txBody>
      <dsp:txXfrm>
        <a:off x="1947542" y="3592789"/>
        <a:ext cx="7196456" cy="1187428"/>
      </dsp:txXfrm>
    </dsp:sp>
    <dsp:sp modelId="{5E68A8A7-5EBA-4522-8BA9-071B371D98A8}">
      <dsp:nvSpPr>
        <dsp:cNvPr id="0" name=""/>
        <dsp:cNvSpPr/>
      </dsp:nvSpPr>
      <dsp:spPr>
        <a:xfrm>
          <a:off x="128874" y="3621173"/>
          <a:ext cx="1828799" cy="10725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ACCE4-254E-46AA-BCC9-2E1AF23B50E2}">
      <dsp:nvSpPr>
        <dsp:cNvPr id="0" name=""/>
        <dsp:cNvSpPr/>
      </dsp:nvSpPr>
      <dsp:spPr>
        <a:xfrm>
          <a:off x="0" y="4903139"/>
          <a:ext cx="9143999" cy="118742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 and metering units are used to track the usage and performance of provisioned resources. </a:t>
          </a:r>
        </a:p>
      </dsp:txBody>
      <dsp:txXfrm>
        <a:off x="1947542" y="4903139"/>
        <a:ext cx="7196456" cy="1187428"/>
      </dsp:txXfrm>
    </dsp:sp>
    <dsp:sp modelId="{DD508777-8703-4011-A031-93C3403ED004}">
      <dsp:nvSpPr>
        <dsp:cNvPr id="0" name=""/>
        <dsp:cNvSpPr/>
      </dsp:nvSpPr>
      <dsp:spPr>
        <a:xfrm>
          <a:off x="133482" y="4944495"/>
          <a:ext cx="1828799" cy="10777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39BA7-DFD7-4299-B8F3-4455FD82F9BB}">
      <dsp:nvSpPr>
        <dsp:cNvPr id="0" name=""/>
        <dsp:cNvSpPr/>
      </dsp:nvSpPr>
      <dsp:spPr>
        <a:xfrm>
          <a:off x="0" y="0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infrastructure of the cloud platform must handle all resource management and most of the maintenance automatically.</a:t>
          </a:r>
        </a:p>
      </dsp:txBody>
      <dsp:txXfrm>
        <a:off x="1967284" y="0"/>
        <a:ext cx="7176714" cy="1384849"/>
      </dsp:txXfrm>
    </dsp:sp>
    <dsp:sp modelId="{435FE7DC-2209-4A03-9A89-EABC19A5ACF3}">
      <dsp:nvSpPr>
        <dsp:cNvPr id="0" name=""/>
        <dsp:cNvSpPr/>
      </dsp:nvSpPr>
      <dsp:spPr>
        <a:xfrm>
          <a:off x="138484" y="13848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D369C-4A8F-4EA8-8D1D-03FCD94A45B9}">
      <dsp:nvSpPr>
        <dsp:cNvPr id="0" name=""/>
        <dsp:cNvSpPr/>
      </dsp:nvSpPr>
      <dsp:spPr>
        <a:xfrm>
          <a:off x="0" y="152333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must detect the status of each node server joining and leaving, and preform relevant task accordingly.</a:t>
          </a:r>
        </a:p>
      </dsp:txBody>
      <dsp:txXfrm>
        <a:off x="1967284" y="1523334"/>
        <a:ext cx="7176714" cy="1384849"/>
      </dsp:txXfrm>
    </dsp:sp>
    <dsp:sp modelId="{8F903B30-B50E-40C7-A1CB-DD5DC7FB473B}">
      <dsp:nvSpPr>
        <dsp:cNvPr id="0" name=""/>
        <dsp:cNvSpPr/>
      </dsp:nvSpPr>
      <dsp:spPr>
        <a:xfrm>
          <a:off x="138484" y="166181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A7B48-B4F1-4A92-9627-FC7CBCE95B86}">
      <dsp:nvSpPr>
        <dsp:cNvPr id="0" name=""/>
        <dsp:cNvSpPr/>
      </dsp:nvSpPr>
      <dsp:spPr>
        <a:xfrm>
          <a:off x="0" y="3046669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general private cloud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easier to manage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public cloud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easier to access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967284" y="3046669"/>
        <a:ext cx="7176714" cy="1384849"/>
      </dsp:txXfrm>
    </dsp:sp>
    <dsp:sp modelId="{7565E557-3152-482A-92E6-4F31C5ABACE9}">
      <dsp:nvSpPr>
        <dsp:cNvPr id="0" name=""/>
        <dsp:cNvSpPr/>
      </dsp:nvSpPr>
      <dsp:spPr>
        <a:xfrm>
          <a:off x="138484" y="318515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4987D-0DD7-41BA-A393-CAA41263E931}">
      <dsp:nvSpPr>
        <dsp:cNvPr id="0" name=""/>
        <dsp:cNvSpPr/>
      </dsp:nvSpPr>
      <dsp:spPr>
        <a:xfrm>
          <a:off x="0" y="457000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trends in cloud deployment are that are more and more clouds will be hybrid.</a:t>
          </a:r>
        </a:p>
      </dsp:txBody>
      <dsp:txXfrm>
        <a:off x="1967284" y="4570004"/>
        <a:ext cx="7176714" cy="1384849"/>
      </dsp:txXfrm>
    </dsp:sp>
    <dsp:sp modelId="{26DC70F5-0C9A-441D-95AE-B73AB3E178DA}">
      <dsp:nvSpPr>
        <dsp:cNvPr id="0" name=""/>
        <dsp:cNvSpPr/>
      </dsp:nvSpPr>
      <dsp:spPr>
        <a:xfrm>
          <a:off x="138484" y="470848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C5BE9-C9AB-4CF0-914F-EE6DC17B8723}">
      <dsp:nvSpPr>
        <dsp:cNvPr id="0" name=""/>
        <dsp:cNvSpPr/>
      </dsp:nvSpPr>
      <dsp:spPr>
        <a:xfrm>
          <a:off x="0" y="0"/>
          <a:ext cx="9143999" cy="59583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Architecture of cloud is developed at three layers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Infrastructure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</a:t>
          </a:r>
        </a:p>
      </dsp:txBody>
      <dsp:txXfrm>
        <a:off x="2424634" y="0"/>
        <a:ext cx="6719364" cy="5958345"/>
      </dsp:txXfrm>
    </dsp:sp>
    <dsp:sp modelId="{B9667813-9E2C-4DB8-A798-B8463FACE978}">
      <dsp:nvSpPr>
        <dsp:cNvPr id="0" name=""/>
        <dsp:cNvSpPr/>
      </dsp:nvSpPr>
      <dsp:spPr>
        <a:xfrm>
          <a:off x="195674" y="145717"/>
          <a:ext cx="1603894" cy="11802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653E1-7C33-43C6-A3B3-8D8B800C6F7D}">
      <dsp:nvSpPr>
        <dsp:cNvPr id="0" name=""/>
        <dsp:cNvSpPr/>
      </dsp:nvSpPr>
      <dsp:spPr>
        <a:xfrm>
          <a:off x="0" y="0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development layers are created using virtualization and standardized HW and SW resources provided through the cloud.</a:t>
          </a:r>
        </a:p>
      </dsp:txBody>
      <dsp:txXfrm>
        <a:off x="1967284" y="0"/>
        <a:ext cx="7176714" cy="1384849"/>
      </dsp:txXfrm>
    </dsp:sp>
    <dsp:sp modelId="{48015684-6942-4960-8B1C-B2E79B24AC1A}">
      <dsp:nvSpPr>
        <dsp:cNvPr id="0" name=""/>
        <dsp:cNvSpPr/>
      </dsp:nvSpPr>
      <dsp:spPr>
        <a:xfrm>
          <a:off x="138484" y="13848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B2CBF-1AFE-4461-9EC3-705C047B7DED}">
      <dsp:nvSpPr>
        <dsp:cNvPr id="0" name=""/>
        <dsp:cNvSpPr/>
      </dsp:nvSpPr>
      <dsp:spPr>
        <a:xfrm>
          <a:off x="0" y="152333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clear that infrastructure layer is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deployed first to support IaaS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967284" y="1523334"/>
        <a:ext cx="7176714" cy="1384849"/>
      </dsp:txXfrm>
    </dsp:sp>
    <dsp:sp modelId="{1EE0E95A-D713-4FA8-B2D8-65223A3EA15B}">
      <dsp:nvSpPr>
        <dsp:cNvPr id="0" name=""/>
        <dsp:cNvSpPr/>
      </dsp:nvSpPr>
      <dsp:spPr>
        <a:xfrm>
          <a:off x="138484" y="166181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103CF-F61D-4F04-9A55-4C3BC2319B28}">
      <dsp:nvSpPr>
        <dsp:cNvPr id="0" name=""/>
        <dsp:cNvSpPr/>
      </dsp:nvSpPr>
      <dsp:spPr>
        <a:xfrm>
          <a:off x="0" y="3046669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Infrastructure layer serves as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foundation for building the platform to supporting PaaS.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67284" y="3046669"/>
        <a:ext cx="7176714" cy="1384849"/>
      </dsp:txXfrm>
    </dsp:sp>
    <dsp:sp modelId="{DFC31BA8-250B-4D68-BFC0-87D6CBB4D0DF}">
      <dsp:nvSpPr>
        <dsp:cNvPr id="0" name=""/>
        <dsp:cNvSpPr/>
      </dsp:nvSpPr>
      <dsp:spPr>
        <a:xfrm>
          <a:off x="138484" y="318515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12095-BD57-44CA-99E9-5F39D19B40EC}">
      <dsp:nvSpPr>
        <dsp:cNvPr id="0" name=""/>
        <dsp:cNvSpPr/>
      </dsp:nvSpPr>
      <dsp:spPr>
        <a:xfrm>
          <a:off x="0" y="457000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turn, the platform layer is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foundation for implementing the application layer for SaaS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967284" y="4570004"/>
        <a:ext cx="7176714" cy="1384849"/>
      </dsp:txXfrm>
    </dsp:sp>
    <dsp:sp modelId="{ADF46E9C-113B-4CA9-BDB9-5F82681408B6}">
      <dsp:nvSpPr>
        <dsp:cNvPr id="0" name=""/>
        <dsp:cNvSpPr/>
      </dsp:nvSpPr>
      <dsp:spPr>
        <a:xfrm>
          <a:off x="138484" y="470848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4C67C-0D16-4DCF-A5F2-DBE0841E728B}">
      <dsp:nvSpPr>
        <dsp:cNvPr id="0" name=""/>
        <dsp:cNvSpPr/>
      </dsp:nvSpPr>
      <dsp:spPr>
        <a:xfrm>
          <a:off x="0" y="0"/>
          <a:ext cx="9143999" cy="13324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infrastructure layer is built with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virtualized compute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storage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 resources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962047" y="0"/>
        <a:ext cx="7181951" cy="1332481"/>
      </dsp:txXfrm>
    </dsp:sp>
    <dsp:sp modelId="{F7B9EDA2-7F0C-482D-B3B7-48742270FEB4}">
      <dsp:nvSpPr>
        <dsp:cNvPr id="0" name=""/>
        <dsp:cNvSpPr/>
      </dsp:nvSpPr>
      <dsp:spPr>
        <a:xfrm>
          <a:off x="133248" y="133248"/>
          <a:ext cx="1828799" cy="10659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C87EA-8C63-4295-8671-11E48E110A01}">
      <dsp:nvSpPr>
        <dsp:cNvPr id="0" name=""/>
        <dsp:cNvSpPr/>
      </dsp:nvSpPr>
      <dsp:spPr>
        <a:xfrm>
          <a:off x="0" y="1465729"/>
          <a:ext cx="9143999" cy="13324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for general purpose and repeated usage of the collection of software resources.</a:t>
          </a:r>
        </a:p>
      </dsp:txBody>
      <dsp:txXfrm>
        <a:off x="1962047" y="1465729"/>
        <a:ext cx="7181951" cy="1332481"/>
      </dsp:txXfrm>
    </dsp:sp>
    <dsp:sp modelId="{BED2939A-7073-4B27-8739-0F790B946887}">
      <dsp:nvSpPr>
        <dsp:cNvPr id="0" name=""/>
        <dsp:cNvSpPr/>
      </dsp:nvSpPr>
      <dsp:spPr>
        <a:xfrm>
          <a:off x="133248" y="1598978"/>
          <a:ext cx="1828799" cy="10659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D90F4-223F-4395-B4CC-9C684FBA95C1}">
      <dsp:nvSpPr>
        <dsp:cNvPr id="0" name=""/>
        <dsp:cNvSpPr/>
      </dsp:nvSpPr>
      <dsp:spPr>
        <a:xfrm>
          <a:off x="0" y="2931459"/>
          <a:ext cx="9143999" cy="133248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platform layer offers an environment to build  applications, test processes, and track results and performance.</a:t>
          </a:r>
        </a:p>
      </dsp:txBody>
      <dsp:txXfrm>
        <a:off x="1962047" y="2931459"/>
        <a:ext cx="7181951" cy="1332481"/>
      </dsp:txXfrm>
    </dsp:sp>
    <dsp:sp modelId="{C456993E-9C05-4AC3-913A-55A655140A26}">
      <dsp:nvSpPr>
        <dsp:cNvPr id="0" name=""/>
        <dsp:cNvSpPr/>
      </dsp:nvSpPr>
      <dsp:spPr>
        <a:xfrm>
          <a:off x="133248" y="3064707"/>
          <a:ext cx="1828799" cy="10659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4916F-3127-423C-AE4C-11E9A060EA3B}">
      <dsp:nvSpPr>
        <dsp:cNvPr id="0" name=""/>
        <dsp:cNvSpPr/>
      </dsp:nvSpPr>
      <dsp:spPr>
        <a:xfrm>
          <a:off x="0" y="4397189"/>
          <a:ext cx="9143999" cy="155651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Virtualized cloud platform serves as “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System middleware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 between infrastructure and application layer of the cloud.</a:t>
          </a:r>
        </a:p>
      </dsp:txBody>
      <dsp:txXfrm>
        <a:off x="1962047" y="4397189"/>
        <a:ext cx="7181951" cy="1556511"/>
      </dsp:txXfrm>
    </dsp:sp>
    <dsp:sp modelId="{5A168AD7-EF02-4EFE-9BD1-0F4BB664C261}">
      <dsp:nvSpPr>
        <dsp:cNvPr id="0" name=""/>
        <dsp:cNvSpPr/>
      </dsp:nvSpPr>
      <dsp:spPr>
        <a:xfrm>
          <a:off x="133248" y="4642452"/>
          <a:ext cx="1828799" cy="10659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7000" b="-5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4FD85-AD19-4A34-A18F-8F64529F9CCF}">
      <dsp:nvSpPr>
        <dsp:cNvPr id="0" name=""/>
        <dsp:cNvSpPr/>
      </dsp:nvSpPr>
      <dsp:spPr>
        <a:xfrm>
          <a:off x="0" y="0"/>
          <a:ext cx="9143999" cy="138484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application layer formed with a collection of all needed software modules for SaaS applications.</a:t>
          </a:r>
        </a:p>
      </dsp:txBody>
      <dsp:txXfrm>
        <a:off x="1967284" y="0"/>
        <a:ext cx="7176714" cy="1384849"/>
      </dsp:txXfrm>
    </dsp:sp>
    <dsp:sp modelId="{712FA3CE-BC1A-4CF2-B029-3D619CABD4A5}">
      <dsp:nvSpPr>
        <dsp:cNvPr id="0" name=""/>
        <dsp:cNvSpPr/>
      </dsp:nvSpPr>
      <dsp:spPr>
        <a:xfrm>
          <a:off x="138484" y="13848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6D5ED-EDB6-4341-B8F2-20F99D8C55C8}">
      <dsp:nvSpPr>
        <dsp:cNvPr id="0" name=""/>
        <dsp:cNvSpPr/>
      </dsp:nvSpPr>
      <dsp:spPr>
        <a:xfrm>
          <a:off x="0" y="1523334"/>
          <a:ext cx="9143999" cy="138484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application in this layer include daily office management work, such as information retrieval, document processing, and colander and authentication services.</a:t>
          </a:r>
        </a:p>
      </dsp:txBody>
      <dsp:txXfrm>
        <a:off x="1967284" y="1523334"/>
        <a:ext cx="7176714" cy="1384849"/>
      </dsp:txXfrm>
    </dsp:sp>
    <dsp:sp modelId="{E3332D87-8459-4F95-8B7A-27B0528A8473}">
      <dsp:nvSpPr>
        <dsp:cNvPr id="0" name=""/>
        <dsp:cNvSpPr/>
      </dsp:nvSpPr>
      <dsp:spPr>
        <a:xfrm>
          <a:off x="138484" y="166181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28DA3-2A8F-476A-B783-579E955B4FD5}">
      <dsp:nvSpPr>
        <dsp:cNvPr id="0" name=""/>
        <dsp:cNvSpPr/>
      </dsp:nvSpPr>
      <dsp:spPr>
        <a:xfrm>
          <a:off x="0" y="3046669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application layers also heavily used by enterprise in business marketing and sales such as CRM, financial transaction, supply chain management (SCM) etc.</a:t>
          </a:r>
        </a:p>
      </dsp:txBody>
      <dsp:txXfrm>
        <a:off x="1967284" y="3046669"/>
        <a:ext cx="7176714" cy="1384849"/>
      </dsp:txXfrm>
    </dsp:sp>
    <dsp:sp modelId="{5C7AFF72-302D-4ABB-8FF3-44A44283A535}">
      <dsp:nvSpPr>
        <dsp:cNvPr id="0" name=""/>
        <dsp:cNvSpPr/>
      </dsp:nvSpPr>
      <dsp:spPr>
        <a:xfrm>
          <a:off x="138484" y="318515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AD6C8-FB58-41F8-A8EF-E964F94E7309}">
      <dsp:nvSpPr>
        <dsp:cNvPr id="0" name=""/>
        <dsp:cNvSpPr/>
      </dsp:nvSpPr>
      <dsp:spPr>
        <a:xfrm>
          <a:off x="0" y="457000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Generally, SaaS demands the most work from the provider, PaaS is the middle, and IaaS is demands the least.</a:t>
          </a:r>
        </a:p>
      </dsp:txBody>
      <dsp:txXfrm>
        <a:off x="1967284" y="4570004"/>
        <a:ext cx="7176714" cy="1384849"/>
      </dsp:txXfrm>
    </dsp:sp>
    <dsp:sp modelId="{0AABDDCC-9C67-411A-BEB1-96922E7C18E3}">
      <dsp:nvSpPr>
        <dsp:cNvPr id="0" name=""/>
        <dsp:cNvSpPr/>
      </dsp:nvSpPr>
      <dsp:spPr>
        <a:xfrm>
          <a:off x="138484" y="470848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715A6-EBE3-4947-B858-D359779A3EA2}">
      <dsp:nvSpPr>
        <dsp:cNvPr id="0" name=""/>
        <dsp:cNvSpPr/>
      </dsp:nvSpPr>
      <dsp:spPr>
        <a:xfrm>
          <a:off x="0" y="0"/>
          <a:ext cx="9143999" cy="11026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providers consider different QoS parameters of each individual consumer as negotiated in specific SLAs. </a:t>
          </a:r>
        </a:p>
      </dsp:txBody>
      <dsp:txXfrm>
        <a:off x="1939064" y="0"/>
        <a:ext cx="7204934" cy="1102643"/>
      </dsp:txXfrm>
    </dsp:sp>
    <dsp:sp modelId="{744BE3AB-1CDD-42EB-871F-0561142B6F25}">
      <dsp:nvSpPr>
        <dsp:cNvPr id="0" name=""/>
        <dsp:cNvSpPr/>
      </dsp:nvSpPr>
      <dsp:spPr>
        <a:xfrm>
          <a:off x="110264" y="110264"/>
          <a:ext cx="1828799" cy="882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6CA62-8EC4-4B89-8DAA-AEE3DDFDBAB2}">
      <dsp:nvSpPr>
        <dsp:cNvPr id="0" name=""/>
        <dsp:cNvSpPr/>
      </dsp:nvSpPr>
      <dsp:spPr>
        <a:xfrm>
          <a:off x="0" y="1212907"/>
          <a:ext cx="9143999" cy="110264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oriented resource management is necessary to regulate the supply and demand of clod resources.</a:t>
          </a:r>
        </a:p>
      </dsp:txBody>
      <dsp:txXfrm>
        <a:off x="1939064" y="1212907"/>
        <a:ext cx="7204934" cy="1102643"/>
      </dsp:txXfrm>
    </dsp:sp>
    <dsp:sp modelId="{89FE66AF-1E5A-4789-BB24-E781ED1D8400}">
      <dsp:nvSpPr>
        <dsp:cNvPr id="0" name=""/>
        <dsp:cNvSpPr/>
      </dsp:nvSpPr>
      <dsp:spPr>
        <a:xfrm>
          <a:off x="110264" y="1323171"/>
          <a:ext cx="1828799" cy="882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CA9209-5C19-4973-A33F-C197171E1CE6}">
      <dsp:nvSpPr>
        <dsp:cNvPr id="0" name=""/>
        <dsp:cNvSpPr/>
      </dsp:nvSpPr>
      <dsp:spPr>
        <a:xfrm>
          <a:off x="0" y="2425814"/>
          <a:ext cx="9143999" cy="110264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designer needs to provide feedback on economic incentives for both consumer and providers.</a:t>
          </a:r>
        </a:p>
      </dsp:txBody>
      <dsp:txXfrm>
        <a:off x="1939064" y="2425814"/>
        <a:ext cx="7204934" cy="1102643"/>
      </dsp:txXfrm>
    </dsp:sp>
    <dsp:sp modelId="{C0FFB8FB-7040-4C20-87A4-041B92FAB619}">
      <dsp:nvSpPr>
        <dsp:cNvPr id="0" name=""/>
        <dsp:cNvSpPr/>
      </dsp:nvSpPr>
      <dsp:spPr>
        <a:xfrm>
          <a:off x="110264" y="2536079"/>
          <a:ext cx="1828799" cy="882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E334C-34A2-415E-A080-481357B0072E}">
      <dsp:nvSpPr>
        <dsp:cNvPr id="0" name=""/>
        <dsp:cNvSpPr/>
      </dsp:nvSpPr>
      <dsp:spPr>
        <a:xfrm>
          <a:off x="0" y="3638722"/>
          <a:ext cx="9143999" cy="11026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purpose is to promote QoS-based resource allocation mechanisms.</a:t>
          </a:r>
        </a:p>
      </dsp:txBody>
      <dsp:txXfrm>
        <a:off x="1939064" y="3638722"/>
        <a:ext cx="7204934" cy="1102643"/>
      </dsp:txXfrm>
    </dsp:sp>
    <dsp:sp modelId="{A7D12DA2-EB07-4EDB-A567-2D3EA244402E}">
      <dsp:nvSpPr>
        <dsp:cNvPr id="0" name=""/>
        <dsp:cNvSpPr/>
      </dsp:nvSpPr>
      <dsp:spPr>
        <a:xfrm>
          <a:off x="110264" y="3748986"/>
          <a:ext cx="1828799" cy="882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4F551-9A91-4803-91FC-4B374089E660}">
      <dsp:nvSpPr>
        <dsp:cNvPr id="0" name=""/>
        <dsp:cNvSpPr/>
      </dsp:nvSpPr>
      <dsp:spPr>
        <a:xfrm>
          <a:off x="0" y="4851629"/>
          <a:ext cx="9143999" cy="11026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figure on the next slide shows the high level architecture for supporting market-oriented resource in cloud computing environment </a:t>
          </a:r>
        </a:p>
      </dsp:txBody>
      <dsp:txXfrm>
        <a:off x="1939064" y="4851629"/>
        <a:ext cx="7204934" cy="1102643"/>
      </dsp:txXfrm>
    </dsp:sp>
    <dsp:sp modelId="{8A42BCC4-87CF-4146-9078-4195F1280403}">
      <dsp:nvSpPr>
        <dsp:cNvPr id="0" name=""/>
        <dsp:cNvSpPr/>
      </dsp:nvSpPr>
      <dsp:spPr>
        <a:xfrm>
          <a:off x="110264" y="4961894"/>
          <a:ext cx="1828799" cy="8821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4000" b="-5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0FA12-6364-4D81-978A-AB80CC6A5103}">
      <dsp:nvSpPr>
        <dsp:cNvPr id="0" name=""/>
        <dsp:cNvSpPr/>
      </dsp:nvSpPr>
      <dsp:spPr>
        <a:xfrm>
          <a:off x="0" y="0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or broker submit service request to the data center to be processed.</a:t>
          </a:r>
        </a:p>
      </dsp:txBody>
      <dsp:txXfrm>
        <a:off x="1967284" y="0"/>
        <a:ext cx="7176714" cy="1384849"/>
      </dsp:txXfrm>
    </dsp:sp>
    <dsp:sp modelId="{AC418FCA-33C2-4E03-A9CD-090201492128}">
      <dsp:nvSpPr>
        <dsp:cNvPr id="0" name=""/>
        <dsp:cNvSpPr/>
      </dsp:nvSpPr>
      <dsp:spPr>
        <a:xfrm>
          <a:off x="138484" y="13848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EA35-D349-4734-827E-0F8C30F534AF}">
      <dsp:nvSpPr>
        <dsp:cNvPr id="0" name=""/>
        <dsp:cNvSpPr/>
      </dsp:nvSpPr>
      <dsp:spPr>
        <a:xfrm>
          <a:off x="0" y="152333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SLA resource allocator acts as the interface between the data center and external user</a:t>
          </a:r>
        </a:p>
      </dsp:txBody>
      <dsp:txXfrm>
        <a:off x="1967284" y="1523334"/>
        <a:ext cx="7176714" cy="1384849"/>
      </dsp:txXfrm>
    </dsp:sp>
    <dsp:sp modelId="{2837B217-3F6F-4A44-A5F6-F48321E705C6}">
      <dsp:nvSpPr>
        <dsp:cNvPr id="0" name=""/>
        <dsp:cNvSpPr/>
      </dsp:nvSpPr>
      <dsp:spPr>
        <a:xfrm>
          <a:off x="138484" y="166181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4004F-D03A-46A1-BFE0-C6D56B486991}">
      <dsp:nvSpPr>
        <dsp:cNvPr id="0" name=""/>
        <dsp:cNvSpPr/>
      </dsp:nvSpPr>
      <dsp:spPr>
        <a:xfrm>
          <a:off x="0" y="3046669"/>
          <a:ext cx="9143999" cy="138484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service request is first submitted  the service request examiner, which inspects the request for QoS requirements before determining whether to accept or reject the request.</a:t>
          </a:r>
        </a:p>
      </dsp:txBody>
      <dsp:txXfrm>
        <a:off x="1967284" y="3046669"/>
        <a:ext cx="7176714" cy="1384849"/>
      </dsp:txXfrm>
    </dsp:sp>
    <dsp:sp modelId="{B5BB4EEA-D6B6-41DD-958F-434F0EEE032F}">
      <dsp:nvSpPr>
        <dsp:cNvPr id="0" name=""/>
        <dsp:cNvSpPr/>
      </dsp:nvSpPr>
      <dsp:spPr>
        <a:xfrm>
          <a:off x="138484" y="318515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61098-61C8-417F-9197-94463CCBB730}">
      <dsp:nvSpPr>
        <dsp:cNvPr id="0" name=""/>
        <dsp:cNvSpPr/>
      </dsp:nvSpPr>
      <dsp:spPr>
        <a:xfrm>
          <a:off x="0" y="457000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request examiner ensures that there is no  overloading of resources, after that it assigns and request to VMs  and determine entitlements for allocated VMs.</a:t>
          </a:r>
        </a:p>
      </dsp:txBody>
      <dsp:txXfrm>
        <a:off x="1967284" y="4570004"/>
        <a:ext cx="7176714" cy="1384849"/>
      </dsp:txXfrm>
    </dsp:sp>
    <dsp:sp modelId="{4C681BD1-9936-48B6-82B9-EED2F4A82CCC}">
      <dsp:nvSpPr>
        <dsp:cNvPr id="0" name=""/>
        <dsp:cNvSpPr/>
      </dsp:nvSpPr>
      <dsp:spPr>
        <a:xfrm>
          <a:off x="138484" y="470848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183D-844E-40D5-B2AA-7D119FDFA38B}">
      <dsp:nvSpPr>
        <dsp:cNvPr id="0" name=""/>
        <dsp:cNvSpPr/>
      </dsp:nvSpPr>
      <dsp:spPr>
        <a:xfrm>
          <a:off x="0" y="0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serves as basis for managing the supply and demand      of computing resource with in data center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F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acilitate prioritizing resource allocations effectively   </a:t>
          </a:r>
        </a:p>
      </dsp:txBody>
      <dsp:txXfrm>
        <a:off x="2014998" y="0"/>
        <a:ext cx="7129000" cy="1861983"/>
      </dsp:txXfrm>
    </dsp:sp>
    <dsp:sp modelId="{FE3D7EAD-0D4F-4B17-8BF6-32D02405B1C5}">
      <dsp:nvSpPr>
        <dsp:cNvPr id="0" name=""/>
        <dsp:cNvSpPr/>
      </dsp:nvSpPr>
      <dsp:spPr>
        <a:xfrm>
          <a:off x="186198" y="186198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317E8-F206-4D7B-AC3F-A2866039E502}">
      <dsp:nvSpPr>
        <dsp:cNvPr id="0" name=""/>
        <dsp:cNvSpPr/>
      </dsp:nvSpPr>
      <dsp:spPr>
        <a:xfrm>
          <a:off x="0" y="2048181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Accounting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maintains the actual usage of resource by requesting so that the final cost can be computed changed to users.</a:t>
          </a:r>
        </a:p>
      </dsp:txBody>
      <dsp:txXfrm>
        <a:off x="2014998" y="2048181"/>
        <a:ext cx="7129000" cy="1861983"/>
      </dsp:txXfrm>
    </dsp:sp>
    <dsp:sp modelId="{B40CF40C-2B5F-4EEC-993E-D2A18DF67E94}">
      <dsp:nvSpPr>
        <dsp:cNvPr id="0" name=""/>
        <dsp:cNvSpPr/>
      </dsp:nvSpPr>
      <dsp:spPr>
        <a:xfrm>
          <a:off x="186198" y="2234379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A8FB9-BC9C-49C3-BB48-B32E12BEE614}">
      <dsp:nvSpPr>
        <dsp:cNvPr id="0" name=""/>
        <dsp:cNvSpPr/>
      </dsp:nvSpPr>
      <dsp:spPr>
        <a:xfrm>
          <a:off x="0" y="4096362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addition, the maintained historical usage information can be utilized by service request examiner Admission Control mechanism to improve resource allocation decisions.</a:t>
          </a:r>
        </a:p>
      </dsp:txBody>
      <dsp:txXfrm>
        <a:off x="2014998" y="4096362"/>
        <a:ext cx="7129000" cy="1861983"/>
      </dsp:txXfrm>
    </dsp:sp>
    <dsp:sp modelId="{E3AC4502-E3E4-4355-B819-7F23AE974B30}">
      <dsp:nvSpPr>
        <dsp:cNvPr id="0" name=""/>
        <dsp:cNvSpPr/>
      </dsp:nvSpPr>
      <dsp:spPr>
        <a:xfrm>
          <a:off x="186198" y="4282561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0DD01-FE71-423F-AB40-2361D28CC1BC}">
      <dsp:nvSpPr>
        <dsp:cNvPr id="0" name=""/>
        <dsp:cNvSpPr/>
      </dsp:nvSpPr>
      <dsp:spPr>
        <a:xfrm>
          <a:off x="0" y="78098"/>
          <a:ext cx="9143999" cy="17110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architecture is intended to design to process massive amount of data with high degree of parallelism.</a:t>
          </a:r>
        </a:p>
      </dsp:txBody>
      <dsp:txXfrm>
        <a:off x="2395138" y="78098"/>
        <a:ext cx="6748861" cy="1711020"/>
      </dsp:txXfrm>
    </dsp:sp>
    <dsp:sp modelId="{46A8A327-50A7-4568-A961-414AFAC59022}">
      <dsp:nvSpPr>
        <dsp:cNvPr id="0" name=""/>
        <dsp:cNvSpPr/>
      </dsp:nvSpPr>
      <dsp:spPr>
        <a:xfrm>
          <a:off x="665907" y="211289"/>
          <a:ext cx="1057503" cy="12884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11E755-78C9-4851-8FBE-CB43DCD4C4E0}">
      <dsp:nvSpPr>
        <dsp:cNvPr id="0" name=""/>
        <dsp:cNvSpPr/>
      </dsp:nvSpPr>
      <dsp:spPr>
        <a:xfrm>
          <a:off x="0" y="1874013"/>
          <a:ext cx="9143999" cy="26417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followings are the major design goals of cloud architecture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Virtualization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Efficiency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</a:p>
      </dsp:txBody>
      <dsp:txXfrm>
        <a:off x="2395138" y="1874013"/>
        <a:ext cx="6748861" cy="2641797"/>
      </dsp:txXfrm>
    </dsp:sp>
    <dsp:sp modelId="{FACDF781-9E2A-46AE-B1B1-5D18D55057F2}">
      <dsp:nvSpPr>
        <dsp:cNvPr id="0" name=""/>
        <dsp:cNvSpPr/>
      </dsp:nvSpPr>
      <dsp:spPr>
        <a:xfrm>
          <a:off x="994515" y="2252502"/>
          <a:ext cx="973067" cy="12174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57B06-E67D-4EA3-AE7C-B5CAAB86842C}">
      <dsp:nvSpPr>
        <dsp:cNvPr id="0" name=""/>
        <dsp:cNvSpPr/>
      </dsp:nvSpPr>
      <dsp:spPr>
        <a:xfrm>
          <a:off x="0" y="0"/>
          <a:ext cx="9143999" cy="17402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VM monitor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keep track the availability of VMs and their resource entitlements.</a:t>
          </a:r>
        </a:p>
      </dsp:txBody>
      <dsp:txXfrm>
        <a:off x="2165097" y="0"/>
        <a:ext cx="6978901" cy="1740273"/>
      </dsp:txXfrm>
    </dsp:sp>
    <dsp:sp modelId="{1CA10587-3948-4448-82C3-3998ABFC800D}">
      <dsp:nvSpPr>
        <dsp:cNvPr id="0" name=""/>
        <dsp:cNvSpPr/>
      </dsp:nvSpPr>
      <dsp:spPr>
        <a:xfrm>
          <a:off x="980364" y="461064"/>
          <a:ext cx="540666" cy="8181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DE246-D453-4D64-AE3C-4F9DD2A9A8A1}">
      <dsp:nvSpPr>
        <dsp:cNvPr id="0" name=""/>
        <dsp:cNvSpPr/>
      </dsp:nvSpPr>
      <dsp:spPr>
        <a:xfrm>
          <a:off x="0" y="1897492"/>
          <a:ext cx="9143999" cy="1977598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Dispatcher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tarts the execution of accepted service request on allocated VMs.</a:t>
          </a:r>
        </a:p>
      </dsp:txBody>
      <dsp:txXfrm>
        <a:off x="2165097" y="1897492"/>
        <a:ext cx="6978901" cy="1977598"/>
      </dsp:txXfrm>
    </dsp:sp>
    <dsp:sp modelId="{077DC808-5577-4988-8460-4EAD77464B82}">
      <dsp:nvSpPr>
        <dsp:cNvPr id="0" name=""/>
        <dsp:cNvSpPr/>
      </dsp:nvSpPr>
      <dsp:spPr>
        <a:xfrm>
          <a:off x="965596" y="2510492"/>
          <a:ext cx="599681" cy="9089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1BBAA9-5730-4E09-B2F6-A6C77E7AFDA2}">
      <dsp:nvSpPr>
        <dsp:cNvPr id="0" name=""/>
        <dsp:cNvSpPr/>
      </dsp:nvSpPr>
      <dsp:spPr>
        <a:xfrm>
          <a:off x="0" y="3936600"/>
          <a:ext cx="9143999" cy="1841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Service Request Monitor </a:t>
          </a:r>
        </a:p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rPr>
            <a:t>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keep track of the execution progress of service requests.</a:t>
          </a:r>
        </a:p>
      </dsp:txBody>
      <dsp:txXfrm>
        <a:off x="2165097" y="3936600"/>
        <a:ext cx="6978901" cy="1841263"/>
      </dsp:txXfrm>
    </dsp:sp>
    <dsp:sp modelId="{18C2B088-DA7B-4A64-A4F9-D75E9B79E011}">
      <dsp:nvSpPr>
        <dsp:cNvPr id="0" name=""/>
        <dsp:cNvSpPr/>
      </dsp:nvSpPr>
      <dsp:spPr>
        <a:xfrm>
          <a:off x="965633" y="4381882"/>
          <a:ext cx="540648" cy="9071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9CD6D-623A-4D9D-BCD3-DC5897836F99}">
      <dsp:nvSpPr>
        <dsp:cNvPr id="0" name=""/>
        <dsp:cNvSpPr/>
      </dsp:nvSpPr>
      <dsp:spPr>
        <a:xfrm>
          <a:off x="0" y="0"/>
          <a:ext cx="9143999" cy="2836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QoS parameters to be consider in service request are time, cost, reliability, and trust/security etc.</a:t>
          </a:r>
        </a:p>
      </dsp:txBody>
      <dsp:txXfrm>
        <a:off x="2112461" y="0"/>
        <a:ext cx="7031537" cy="2836615"/>
      </dsp:txXfrm>
    </dsp:sp>
    <dsp:sp modelId="{D1C13970-2D4D-42C8-B225-917CA1572A3E}">
      <dsp:nvSpPr>
        <dsp:cNvPr id="0" name=""/>
        <dsp:cNvSpPr/>
      </dsp:nvSpPr>
      <dsp:spPr>
        <a:xfrm>
          <a:off x="283661" y="283661"/>
          <a:ext cx="1828799" cy="22692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7FE4B-3CBC-4001-8026-51A9F08E14C8}">
      <dsp:nvSpPr>
        <dsp:cNvPr id="0" name=""/>
        <dsp:cNvSpPr/>
      </dsp:nvSpPr>
      <dsp:spPr>
        <a:xfrm>
          <a:off x="0" y="3120276"/>
          <a:ext cx="9143999" cy="28366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QoS requirements may change over time due to continuing changes in business operation.</a:t>
          </a:r>
        </a:p>
      </dsp:txBody>
      <dsp:txXfrm>
        <a:off x="2112461" y="3120276"/>
        <a:ext cx="7031537" cy="2836615"/>
      </dsp:txXfrm>
    </dsp:sp>
    <dsp:sp modelId="{785820F2-5A24-4DFA-BDB8-7723FD0AE2F1}">
      <dsp:nvSpPr>
        <dsp:cNvPr id="0" name=""/>
        <dsp:cNvSpPr/>
      </dsp:nvSpPr>
      <dsp:spPr>
        <a:xfrm>
          <a:off x="283661" y="3403938"/>
          <a:ext cx="1828799" cy="226929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D5C9D-A81F-41CB-94E5-3DE61314DC15}">
      <dsp:nvSpPr>
        <dsp:cNvPr id="0" name=""/>
        <dsp:cNvSpPr/>
      </dsp:nvSpPr>
      <dsp:spPr>
        <a:xfrm>
          <a:off x="8631" y="8172"/>
          <a:ext cx="9067742" cy="7462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several open challenges in cloud architecture development </a:t>
          </a:r>
        </a:p>
      </dsp:txBody>
      <dsp:txXfrm>
        <a:off x="30487" y="30028"/>
        <a:ext cx="9024030" cy="702493"/>
      </dsp:txXfrm>
    </dsp:sp>
    <dsp:sp modelId="{DC29588C-F569-4BFF-9DE1-7B1DB5B0D5B5}">
      <dsp:nvSpPr>
        <dsp:cNvPr id="0" name=""/>
        <dsp:cNvSpPr/>
      </dsp:nvSpPr>
      <dsp:spPr>
        <a:xfrm>
          <a:off x="0" y="874285"/>
          <a:ext cx="746205" cy="7462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BD864-206F-4D99-AF4E-350E2C7F1B53}">
      <dsp:nvSpPr>
        <dsp:cNvPr id="0" name=""/>
        <dsp:cNvSpPr/>
      </dsp:nvSpPr>
      <dsp:spPr>
        <a:xfrm>
          <a:off x="694997" y="903104"/>
          <a:ext cx="8390007" cy="7462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availability and Data Lock-in Problem</a:t>
          </a:r>
        </a:p>
      </dsp:txBody>
      <dsp:txXfrm>
        <a:off x="731430" y="939537"/>
        <a:ext cx="8317141" cy="673339"/>
      </dsp:txXfrm>
    </dsp:sp>
    <dsp:sp modelId="{24BF0DB7-6F72-44F4-836B-60418F42AEEA}">
      <dsp:nvSpPr>
        <dsp:cNvPr id="0" name=""/>
        <dsp:cNvSpPr/>
      </dsp:nvSpPr>
      <dsp:spPr>
        <a:xfrm>
          <a:off x="0" y="1725191"/>
          <a:ext cx="746205" cy="7462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AF383-6D74-46BF-B4D9-66C45931B20B}">
      <dsp:nvSpPr>
        <dsp:cNvPr id="0" name=""/>
        <dsp:cNvSpPr/>
      </dsp:nvSpPr>
      <dsp:spPr>
        <a:xfrm>
          <a:off x="674348" y="1725191"/>
          <a:ext cx="8410656" cy="7462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Privacy and Security Concern</a:t>
          </a:r>
        </a:p>
      </dsp:txBody>
      <dsp:txXfrm>
        <a:off x="710781" y="1761624"/>
        <a:ext cx="8337790" cy="673339"/>
      </dsp:txXfrm>
    </dsp:sp>
    <dsp:sp modelId="{5D7CD6F1-4842-4CD6-8F9E-21DF8639550A}">
      <dsp:nvSpPr>
        <dsp:cNvPr id="0" name=""/>
        <dsp:cNvSpPr/>
      </dsp:nvSpPr>
      <dsp:spPr>
        <a:xfrm>
          <a:off x="0" y="2603422"/>
          <a:ext cx="746205" cy="7462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51A8D-2DB5-4B5A-AF4D-36311473CE95}">
      <dsp:nvSpPr>
        <dsp:cNvPr id="0" name=""/>
        <dsp:cNvSpPr/>
      </dsp:nvSpPr>
      <dsp:spPr>
        <a:xfrm>
          <a:off x="670404" y="2589013"/>
          <a:ext cx="8414600" cy="7462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Unpredictable Performance and Bottlenecks</a:t>
          </a:r>
        </a:p>
      </dsp:txBody>
      <dsp:txXfrm>
        <a:off x="706837" y="2625446"/>
        <a:ext cx="8341734" cy="673339"/>
      </dsp:txXfrm>
    </dsp:sp>
    <dsp:sp modelId="{3CB5321D-C65E-4BFC-AB43-5FBDC2864B01}">
      <dsp:nvSpPr>
        <dsp:cNvPr id="0" name=""/>
        <dsp:cNvSpPr/>
      </dsp:nvSpPr>
      <dsp:spPr>
        <a:xfrm>
          <a:off x="0" y="3482407"/>
          <a:ext cx="746205" cy="7462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33366-C005-4510-B229-2833F48EFC49}">
      <dsp:nvSpPr>
        <dsp:cNvPr id="0" name=""/>
        <dsp:cNvSpPr/>
      </dsp:nvSpPr>
      <dsp:spPr>
        <a:xfrm>
          <a:off x="718160" y="3467991"/>
          <a:ext cx="8366844" cy="7462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Distributed Storage and Widespread Software Bugs</a:t>
          </a:r>
        </a:p>
      </dsp:txBody>
      <dsp:txXfrm>
        <a:off x="754593" y="3504424"/>
        <a:ext cx="8293978" cy="673339"/>
      </dsp:txXfrm>
    </dsp:sp>
    <dsp:sp modelId="{FD896806-D942-4B08-8209-D21A9AEBE9E6}">
      <dsp:nvSpPr>
        <dsp:cNvPr id="0" name=""/>
        <dsp:cNvSpPr/>
      </dsp:nvSpPr>
      <dsp:spPr>
        <a:xfrm>
          <a:off x="0" y="4346976"/>
          <a:ext cx="746205" cy="7462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77096-5AA2-48D4-9889-2DA0F7B6F34D}">
      <dsp:nvSpPr>
        <dsp:cNvPr id="0" name=""/>
        <dsp:cNvSpPr/>
      </dsp:nvSpPr>
      <dsp:spPr>
        <a:xfrm>
          <a:off x="663057" y="4318157"/>
          <a:ext cx="8421947" cy="7462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scalability, Interoperability, and Standardization</a:t>
          </a:r>
        </a:p>
      </dsp:txBody>
      <dsp:txXfrm>
        <a:off x="699490" y="4354590"/>
        <a:ext cx="8349081" cy="673339"/>
      </dsp:txXfrm>
    </dsp:sp>
    <dsp:sp modelId="{CCC1D337-FD28-4FA7-916F-3081FC622443}">
      <dsp:nvSpPr>
        <dsp:cNvPr id="0" name=""/>
        <dsp:cNvSpPr/>
      </dsp:nvSpPr>
      <dsp:spPr>
        <a:xfrm>
          <a:off x="0" y="5075617"/>
          <a:ext cx="746205" cy="74620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A79E9-494A-48D8-97D3-27FAA73D6BE5}">
      <dsp:nvSpPr>
        <dsp:cNvPr id="0" name=""/>
        <dsp:cNvSpPr/>
      </dsp:nvSpPr>
      <dsp:spPr>
        <a:xfrm>
          <a:off x="675099" y="5075615"/>
          <a:ext cx="8366806" cy="74620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licensing and Reputation sharing </a:t>
          </a:r>
        </a:p>
      </dsp:txBody>
      <dsp:txXfrm>
        <a:off x="711532" y="5112048"/>
        <a:ext cx="8293940" cy="67333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B58A6-4C63-4C94-9005-712D7EA726DF}">
      <dsp:nvSpPr>
        <dsp:cNvPr id="0" name=""/>
        <dsp:cNvSpPr/>
      </dsp:nvSpPr>
      <dsp:spPr>
        <a:xfrm>
          <a:off x="0" y="0"/>
          <a:ext cx="9143999" cy="1819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management of cloud service by a single company leads to a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single point of failure </a:t>
          </a:r>
        </a:p>
      </dsp:txBody>
      <dsp:txXfrm>
        <a:off x="2010731" y="0"/>
        <a:ext cx="7133267" cy="1819319"/>
      </dsp:txXfrm>
    </dsp:sp>
    <dsp:sp modelId="{6BC374AE-414C-4316-88AF-BA5C40F8F3A3}">
      <dsp:nvSpPr>
        <dsp:cNvPr id="0" name=""/>
        <dsp:cNvSpPr/>
      </dsp:nvSpPr>
      <dsp:spPr>
        <a:xfrm>
          <a:off x="181931" y="181931"/>
          <a:ext cx="1828799" cy="14554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5000" b="-7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3545F-57AF-4F06-A232-03E6CF82F39A}">
      <dsp:nvSpPr>
        <dsp:cNvPr id="0" name=""/>
        <dsp:cNvSpPr/>
      </dsp:nvSpPr>
      <dsp:spPr>
        <a:xfrm>
          <a:off x="0" y="2001251"/>
          <a:ext cx="9143999" cy="1819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Even if the company has multiple data centers  located in different  geographical location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it may have common software infrastructure and accounting systems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10731" y="2001251"/>
        <a:ext cx="7133267" cy="1819319"/>
      </dsp:txXfrm>
    </dsp:sp>
    <dsp:sp modelId="{641D8CA1-1420-4E37-A2AE-A4EDAF15C610}">
      <dsp:nvSpPr>
        <dsp:cNvPr id="0" name=""/>
        <dsp:cNvSpPr/>
      </dsp:nvSpPr>
      <dsp:spPr>
        <a:xfrm>
          <a:off x="181931" y="2183183"/>
          <a:ext cx="1828799" cy="14554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5000" b="-7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5EF87-2B4A-4ABD-86F7-A564982B85BD}">
      <dsp:nvSpPr>
        <dsp:cNvPr id="0" name=""/>
        <dsp:cNvSpPr/>
      </dsp:nvSpPr>
      <dsp:spPr>
        <a:xfrm>
          <a:off x="0" y="4002503"/>
          <a:ext cx="9143999" cy="181931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availability obstacle is DDoS attack, which make service unavailable to intended users.</a:t>
          </a:r>
        </a:p>
      </dsp:txBody>
      <dsp:txXfrm>
        <a:off x="2010731" y="4002503"/>
        <a:ext cx="7133267" cy="1819319"/>
      </dsp:txXfrm>
    </dsp:sp>
    <dsp:sp modelId="{EC097E67-4846-432F-A965-6CCABF935520}">
      <dsp:nvSpPr>
        <dsp:cNvPr id="0" name=""/>
        <dsp:cNvSpPr/>
      </dsp:nvSpPr>
      <dsp:spPr>
        <a:xfrm>
          <a:off x="181931" y="4184435"/>
          <a:ext cx="1828799" cy="145545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5000" b="-7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9418D-F3E3-4C0B-A4ED-E671D88B1682}">
      <dsp:nvSpPr>
        <dsp:cNvPr id="0" name=""/>
        <dsp:cNvSpPr/>
      </dsp:nvSpPr>
      <dsp:spPr>
        <a:xfrm>
          <a:off x="0" y="0"/>
          <a:ext cx="9143999" cy="11911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stacks have easily collaboration between different cloud platforms, but the APIs are still controlled by individual companies.</a:t>
          </a:r>
        </a:p>
      </dsp:txBody>
      <dsp:txXfrm>
        <a:off x="2070857" y="0"/>
        <a:ext cx="7073141" cy="1191166"/>
      </dsp:txXfrm>
    </dsp:sp>
    <dsp:sp modelId="{7E6C55F1-25A1-497C-9B30-62E644340053}">
      <dsp:nvSpPr>
        <dsp:cNvPr id="0" name=""/>
        <dsp:cNvSpPr/>
      </dsp:nvSpPr>
      <dsp:spPr>
        <a:xfrm>
          <a:off x="731033" y="293930"/>
          <a:ext cx="850849" cy="60330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72093-8B4E-47A0-8DDB-CBCD663D3EB0}">
      <dsp:nvSpPr>
        <dsp:cNvPr id="0" name=""/>
        <dsp:cNvSpPr/>
      </dsp:nvSpPr>
      <dsp:spPr>
        <a:xfrm>
          <a:off x="0" y="1192207"/>
          <a:ext cx="9143999" cy="4524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solution is to 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standardize APIs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Prevent losing all data if a single company fails.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Creates a new way to use the same software infrastructure in both public and private clouds.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for "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Surge computing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,"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Surge computing?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Times New Roman" panose="02020603050405020304" pitchFamily="18" charset="0"/>
            <a:buChar char="—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public cloud handles extra tasks that can't be easily managed in a private cloud's data center.</a:t>
          </a:r>
        </a:p>
      </dsp:txBody>
      <dsp:txXfrm>
        <a:off x="2070857" y="1192207"/>
        <a:ext cx="7073141" cy="4524302"/>
      </dsp:txXfrm>
    </dsp:sp>
    <dsp:sp modelId="{CAB7FCDF-57EB-4A78-913B-BB7357264903}">
      <dsp:nvSpPr>
        <dsp:cNvPr id="0" name=""/>
        <dsp:cNvSpPr/>
      </dsp:nvSpPr>
      <dsp:spPr>
        <a:xfrm>
          <a:off x="734855" y="2835431"/>
          <a:ext cx="813724" cy="55669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15ABA-9379-48FA-9DAF-E8B1BDB1F7B0}">
      <dsp:nvSpPr>
        <dsp:cNvPr id="0" name=""/>
        <dsp:cNvSpPr/>
      </dsp:nvSpPr>
      <dsp:spPr>
        <a:xfrm>
          <a:off x="0" y="0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cloud services mainly use public networks, which makes the system more vulnerable to attacks.</a:t>
          </a:r>
        </a:p>
      </dsp:txBody>
      <dsp:txXfrm>
        <a:off x="2014998" y="0"/>
        <a:ext cx="7129000" cy="1861983"/>
      </dsp:txXfrm>
    </dsp:sp>
    <dsp:sp modelId="{272E4F11-3031-483A-B9EE-4CEAA38746B5}">
      <dsp:nvSpPr>
        <dsp:cNvPr id="0" name=""/>
        <dsp:cNvSpPr/>
      </dsp:nvSpPr>
      <dsp:spPr>
        <a:xfrm>
          <a:off x="186198" y="186198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A2D22-9751-4BC2-A66D-C05D8C97E41E}">
      <dsp:nvSpPr>
        <dsp:cNvPr id="0" name=""/>
        <dsp:cNvSpPr/>
      </dsp:nvSpPr>
      <dsp:spPr>
        <a:xfrm>
          <a:off x="0" y="2048181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problems can be solved with trusted technologies like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encrypted storage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VLANs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middleboxes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(like firewalls and packet filters).</a:t>
          </a:r>
        </a:p>
      </dsp:txBody>
      <dsp:txXfrm>
        <a:off x="2014998" y="2048181"/>
        <a:ext cx="7129000" cy="1861983"/>
      </dsp:txXfrm>
    </dsp:sp>
    <dsp:sp modelId="{A98ED08A-8057-4E9C-8AFB-587DA9178B85}">
      <dsp:nvSpPr>
        <dsp:cNvPr id="0" name=""/>
        <dsp:cNvSpPr/>
      </dsp:nvSpPr>
      <dsp:spPr>
        <a:xfrm>
          <a:off x="186198" y="2234379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A0006-2804-4B8E-83C4-734E965AF5EC}">
      <dsp:nvSpPr>
        <dsp:cNvPr id="0" name=""/>
        <dsp:cNvSpPr/>
      </dsp:nvSpPr>
      <dsp:spPr>
        <a:xfrm>
          <a:off x="0" y="4096362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Many countries have laws that require SaaS providers to store customer data and copyrighted material within their borders.</a:t>
          </a:r>
        </a:p>
      </dsp:txBody>
      <dsp:txXfrm>
        <a:off x="2014998" y="4096362"/>
        <a:ext cx="7129000" cy="1861983"/>
      </dsp:txXfrm>
    </dsp:sp>
    <dsp:sp modelId="{12B5B7A7-0E03-4A72-A164-4E52506C362A}">
      <dsp:nvSpPr>
        <dsp:cNvPr id="0" name=""/>
        <dsp:cNvSpPr/>
      </dsp:nvSpPr>
      <dsp:spPr>
        <a:xfrm>
          <a:off x="186198" y="4282561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2604F-246A-426E-B7A0-7E2E22579064}">
      <dsp:nvSpPr>
        <dsp:cNvPr id="0" name=""/>
        <dsp:cNvSpPr/>
      </dsp:nvSpPr>
      <dsp:spPr>
        <a:xfrm>
          <a:off x="0" y="0"/>
          <a:ext cx="9143999" cy="1397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network attack include buffer overflow, DoS attacks, spam ware, malware, rootkits, trojan horses, and worms</a:t>
          </a:r>
        </a:p>
      </dsp:txBody>
      <dsp:txXfrm>
        <a:off x="1968594" y="0"/>
        <a:ext cx="7175404" cy="1397942"/>
      </dsp:txXfrm>
    </dsp:sp>
    <dsp:sp modelId="{4444A0E5-EB04-4183-B103-869A4217953B}">
      <dsp:nvSpPr>
        <dsp:cNvPr id="0" name=""/>
        <dsp:cNvSpPr/>
      </dsp:nvSpPr>
      <dsp:spPr>
        <a:xfrm>
          <a:off x="139794" y="139794"/>
          <a:ext cx="1828799" cy="11183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567D-B48F-47EE-B549-DFE7BE2A3DDA}">
      <dsp:nvSpPr>
        <dsp:cNvPr id="0" name=""/>
        <dsp:cNvSpPr/>
      </dsp:nvSpPr>
      <dsp:spPr>
        <a:xfrm>
          <a:off x="0" y="1537736"/>
          <a:ext cx="9143999" cy="13979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clod environment newer attack may result from hypervisor malware, guest hopping and hijacking, or VM rootkits etc. </a:t>
          </a:r>
        </a:p>
      </dsp:txBody>
      <dsp:txXfrm>
        <a:off x="1968594" y="1537736"/>
        <a:ext cx="7175404" cy="1397942"/>
      </dsp:txXfrm>
    </dsp:sp>
    <dsp:sp modelId="{BF2E2708-C511-4453-AA88-F287F1AF73B4}">
      <dsp:nvSpPr>
        <dsp:cNvPr id="0" name=""/>
        <dsp:cNvSpPr/>
      </dsp:nvSpPr>
      <dsp:spPr>
        <a:xfrm>
          <a:off x="139794" y="1677530"/>
          <a:ext cx="1828799" cy="11183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545A3-6DB4-4B11-9EA0-8FDC13BD5FD3}">
      <dsp:nvSpPr>
        <dsp:cNvPr id="0" name=""/>
        <dsp:cNvSpPr/>
      </dsp:nvSpPr>
      <dsp:spPr>
        <a:xfrm>
          <a:off x="0" y="2926591"/>
          <a:ext cx="9143999" cy="98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Another types of man in the middle attack for VM migrations</a:t>
          </a:r>
        </a:p>
      </dsp:txBody>
      <dsp:txXfrm>
        <a:off x="1968594" y="2926591"/>
        <a:ext cx="7175404" cy="981089"/>
      </dsp:txXfrm>
    </dsp:sp>
    <dsp:sp modelId="{867DFCE0-42BF-4658-8FB4-4EE43228778E}">
      <dsp:nvSpPr>
        <dsp:cNvPr id="0" name=""/>
        <dsp:cNvSpPr/>
      </dsp:nvSpPr>
      <dsp:spPr>
        <a:xfrm>
          <a:off x="310979" y="2986508"/>
          <a:ext cx="1486430" cy="8388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B97AB-356F-485D-B33B-09882615777A}">
      <dsp:nvSpPr>
        <dsp:cNvPr id="0" name=""/>
        <dsp:cNvSpPr/>
      </dsp:nvSpPr>
      <dsp:spPr>
        <a:xfrm>
          <a:off x="0" y="4062070"/>
          <a:ext cx="9143999" cy="175932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In general the attacks can be passive or active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Passive attack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steal sensitive data or password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Active attack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manipulate kernel data structures which will causes major damage to cloud servers.</a:t>
          </a:r>
        </a:p>
      </dsp:txBody>
      <dsp:txXfrm>
        <a:off x="1968594" y="4062070"/>
        <a:ext cx="7175404" cy="1759324"/>
      </dsp:txXfrm>
    </dsp:sp>
    <dsp:sp modelId="{632EC6D9-E3CD-43AE-B4CD-DF4E6BE7DF01}">
      <dsp:nvSpPr>
        <dsp:cNvPr id="0" name=""/>
        <dsp:cNvSpPr/>
      </dsp:nvSpPr>
      <dsp:spPr>
        <a:xfrm>
          <a:off x="139794" y="4516841"/>
          <a:ext cx="1828799" cy="11183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0FDED-6627-48BF-8053-B0C7EF49095C}">
      <dsp:nvSpPr>
        <dsp:cNvPr id="0" name=""/>
        <dsp:cNvSpPr/>
      </dsp:nvSpPr>
      <dsp:spPr>
        <a:xfrm>
          <a:off x="0" y="0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cloud computing, multiple VMs can share CPUs and memory, but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sharing I/O resources is difficult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14998" y="0"/>
        <a:ext cx="7129000" cy="1861983"/>
      </dsp:txXfrm>
    </dsp:sp>
    <dsp:sp modelId="{006D0D3B-DEE7-4ECC-91B2-F9291948766D}">
      <dsp:nvSpPr>
        <dsp:cNvPr id="0" name=""/>
        <dsp:cNvSpPr/>
      </dsp:nvSpPr>
      <dsp:spPr>
        <a:xfrm>
          <a:off x="186198" y="186198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8FA09-970B-4DCB-9FD2-2D88ED33C4EC}">
      <dsp:nvSpPr>
        <dsp:cNvPr id="0" name=""/>
        <dsp:cNvSpPr/>
      </dsp:nvSpPr>
      <dsp:spPr>
        <a:xfrm>
          <a:off x="0" y="2048181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applications are spread across different cloud boundaries, it could make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placing and transferring data more complicated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014998" y="2048181"/>
        <a:ext cx="7129000" cy="1861983"/>
      </dsp:txXfrm>
    </dsp:sp>
    <dsp:sp modelId="{F4AD0722-4E21-400B-899E-DD7A579FF5BB}">
      <dsp:nvSpPr>
        <dsp:cNvPr id="0" name=""/>
        <dsp:cNvSpPr/>
      </dsp:nvSpPr>
      <dsp:spPr>
        <a:xfrm>
          <a:off x="186198" y="2234379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1DD80-E0C5-44B3-8261-E678F1DDFAB5}">
      <dsp:nvSpPr>
        <dsp:cNvPr id="0" name=""/>
        <dsp:cNvSpPr/>
      </dsp:nvSpPr>
      <dsp:spPr>
        <a:xfrm>
          <a:off x="0" y="4096362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transfer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bottleneck need to be eliminated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slow connections should be improved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weak servers should be replaced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reduce costs</a:t>
          </a:r>
        </a:p>
      </dsp:txBody>
      <dsp:txXfrm>
        <a:off x="2014998" y="4096362"/>
        <a:ext cx="7129000" cy="1861983"/>
      </dsp:txXfrm>
    </dsp:sp>
    <dsp:sp modelId="{00382F52-B1FE-4499-B8EE-93E9C0ED3D92}">
      <dsp:nvSpPr>
        <dsp:cNvPr id="0" name=""/>
        <dsp:cNvSpPr/>
      </dsp:nvSpPr>
      <dsp:spPr>
        <a:xfrm>
          <a:off x="186198" y="4282561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3B49B-C473-4843-86EF-19563AA604DF}">
      <dsp:nvSpPr>
        <dsp:cNvPr id="0" name=""/>
        <dsp:cNvSpPr/>
      </dsp:nvSpPr>
      <dsp:spPr>
        <a:xfrm>
          <a:off x="0" y="0"/>
          <a:ext cx="9143999" cy="28366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The database in cloud applications is constantly growing.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This is an opportunity to create a storage system that can handle this growth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Taking advantage of the cloud's ability to scale up and down as needed.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requires designing efficient distributed SANs.</a:t>
          </a:r>
        </a:p>
      </dsp:txBody>
      <dsp:txXfrm>
        <a:off x="2112461" y="0"/>
        <a:ext cx="7031537" cy="2836614"/>
      </dsp:txXfrm>
    </dsp:sp>
    <dsp:sp modelId="{0907C242-2E92-4CFA-B80C-D0EE9920DF0F}">
      <dsp:nvSpPr>
        <dsp:cNvPr id="0" name=""/>
        <dsp:cNvSpPr/>
      </dsp:nvSpPr>
      <dsp:spPr>
        <a:xfrm>
          <a:off x="283661" y="283661"/>
          <a:ext cx="1828799" cy="22692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74E37-618B-44AF-95D6-A458C48F33EE}">
      <dsp:nvSpPr>
        <dsp:cNvPr id="0" name=""/>
        <dsp:cNvSpPr/>
      </dsp:nvSpPr>
      <dsp:spPr>
        <a:xfrm>
          <a:off x="0" y="2985196"/>
          <a:ext cx="9143999" cy="283661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centers must meet programmers' expectations interims of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Scalability,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availability,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availability (HA), and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consistency checks in SAN-connected data centers; but it is challenging.</a:t>
          </a:r>
        </a:p>
      </dsp:txBody>
      <dsp:txXfrm>
        <a:off x="2112461" y="2985196"/>
        <a:ext cx="7031537" cy="2836614"/>
      </dsp:txXfrm>
    </dsp:sp>
    <dsp:sp modelId="{D4A1E0E4-3D4E-4D0C-ACC8-E20799BE4502}">
      <dsp:nvSpPr>
        <dsp:cNvPr id="0" name=""/>
        <dsp:cNvSpPr/>
      </dsp:nvSpPr>
      <dsp:spPr>
        <a:xfrm>
          <a:off x="283661" y="3403937"/>
          <a:ext cx="1828799" cy="22692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07EB7-A5F3-4092-AA54-705DEDB792DC}">
      <dsp:nvSpPr>
        <dsp:cNvPr id="0" name=""/>
        <dsp:cNvSpPr/>
      </dsp:nvSpPr>
      <dsp:spPr>
        <a:xfrm>
          <a:off x="0" y="0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Google App Engine (GAE) automatically scales in response to load increases and decreases; users are charged by cycles used.</a:t>
          </a:r>
        </a:p>
      </dsp:txBody>
      <dsp:txXfrm>
        <a:off x="1967284" y="0"/>
        <a:ext cx="7176714" cy="1384849"/>
      </dsp:txXfrm>
    </dsp:sp>
    <dsp:sp modelId="{ACBB0332-CF5D-473E-9C40-01D5041A1366}">
      <dsp:nvSpPr>
        <dsp:cNvPr id="0" name=""/>
        <dsp:cNvSpPr/>
      </dsp:nvSpPr>
      <dsp:spPr>
        <a:xfrm>
          <a:off x="138484" y="13848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B87C5-BC00-4875-8F12-82B7963E5D35}">
      <dsp:nvSpPr>
        <dsp:cNvPr id="0" name=""/>
        <dsp:cNvSpPr/>
      </dsp:nvSpPr>
      <dsp:spPr>
        <a:xfrm>
          <a:off x="0" y="152333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AWS charges by the hour for the number of VM instances used, even if machines idle.</a:t>
          </a:r>
        </a:p>
      </dsp:txBody>
      <dsp:txXfrm>
        <a:off x="1967284" y="1523334"/>
        <a:ext cx="7176714" cy="1384849"/>
      </dsp:txXfrm>
    </dsp:sp>
    <dsp:sp modelId="{299B11C9-7CF8-4655-A071-C7F00065B0D3}">
      <dsp:nvSpPr>
        <dsp:cNvPr id="0" name=""/>
        <dsp:cNvSpPr/>
      </dsp:nvSpPr>
      <dsp:spPr>
        <a:xfrm>
          <a:off x="138484" y="166181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96A93-BEB9-49B9-97AC-6EF379D59F11}">
      <dsp:nvSpPr>
        <dsp:cNvPr id="0" name=""/>
        <dsp:cNvSpPr/>
      </dsp:nvSpPr>
      <dsp:spPr>
        <a:xfrm>
          <a:off x="0" y="3046669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order to save money scale up and down must happen quickly.</a:t>
          </a:r>
        </a:p>
      </dsp:txBody>
      <dsp:txXfrm>
        <a:off x="1967284" y="3046669"/>
        <a:ext cx="7176714" cy="1384849"/>
      </dsp:txXfrm>
    </dsp:sp>
    <dsp:sp modelId="{DD27AC32-634A-42AA-B8B8-DF3F40835068}">
      <dsp:nvSpPr>
        <dsp:cNvPr id="0" name=""/>
        <dsp:cNvSpPr/>
      </dsp:nvSpPr>
      <dsp:spPr>
        <a:xfrm>
          <a:off x="138484" y="3185154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29E47-7CD8-40F8-8703-BC79C4854126}">
      <dsp:nvSpPr>
        <dsp:cNvPr id="0" name=""/>
        <dsp:cNvSpPr/>
      </dsp:nvSpPr>
      <dsp:spPr>
        <a:xfrm>
          <a:off x="0" y="4570004"/>
          <a:ext cx="9143999" cy="13848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Open Virtualization Format (OVF) describes an open, secure, portable, efficient, and extensible format for the packaging and distribution of VMs</a:t>
          </a:r>
        </a:p>
      </dsp:txBody>
      <dsp:txXfrm>
        <a:off x="1967284" y="4570004"/>
        <a:ext cx="7176714" cy="1384849"/>
      </dsp:txXfrm>
    </dsp:sp>
    <dsp:sp modelId="{30BC46F0-9258-4098-9230-6FEBBF15B13C}">
      <dsp:nvSpPr>
        <dsp:cNvPr id="0" name=""/>
        <dsp:cNvSpPr/>
      </dsp:nvSpPr>
      <dsp:spPr>
        <a:xfrm>
          <a:off x="138484" y="4708489"/>
          <a:ext cx="1828799" cy="110787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56D32-C7B8-4B30-806D-D51F8E143391}">
      <dsp:nvSpPr>
        <dsp:cNvPr id="0" name=""/>
        <dsp:cNvSpPr/>
      </dsp:nvSpPr>
      <dsp:spPr>
        <a:xfrm>
          <a:off x="0" y="0"/>
          <a:ext cx="9144001" cy="12990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Scalability: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can be easily expanded by adding more servers and enlarging network connectivity accordingly.</a:t>
          </a:r>
        </a:p>
      </dsp:txBody>
      <dsp:txXfrm>
        <a:off x="1958707" y="0"/>
        <a:ext cx="7185293" cy="1299074"/>
      </dsp:txXfrm>
    </dsp:sp>
    <dsp:sp modelId="{EDF659DF-371C-44F0-8C60-6A131BBFA29C}">
      <dsp:nvSpPr>
        <dsp:cNvPr id="0" name=""/>
        <dsp:cNvSpPr/>
      </dsp:nvSpPr>
      <dsp:spPr>
        <a:xfrm>
          <a:off x="129907" y="129907"/>
          <a:ext cx="1828800" cy="10392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5F7B1-FC6B-4C4F-B501-236356773F73}">
      <dsp:nvSpPr>
        <dsp:cNvPr id="0" name=""/>
        <dsp:cNvSpPr/>
      </dsp:nvSpPr>
      <dsp:spPr>
        <a:xfrm>
          <a:off x="0" y="1428982"/>
          <a:ext cx="9144001" cy="13597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Virtualization: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cloud management software needs to support both physical and virtual machines.</a:t>
          </a:r>
        </a:p>
      </dsp:txBody>
      <dsp:txXfrm>
        <a:off x="1958707" y="1428982"/>
        <a:ext cx="7185293" cy="1359793"/>
      </dsp:txXfrm>
    </dsp:sp>
    <dsp:sp modelId="{1EE3352B-802E-4503-BB7C-91D662A4D3C5}">
      <dsp:nvSpPr>
        <dsp:cNvPr id="0" name=""/>
        <dsp:cNvSpPr/>
      </dsp:nvSpPr>
      <dsp:spPr>
        <a:xfrm>
          <a:off x="129907" y="1589249"/>
          <a:ext cx="1828800" cy="10392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8EC45-C10D-4598-9EC6-096E38338954}">
      <dsp:nvSpPr>
        <dsp:cNvPr id="0" name=""/>
        <dsp:cNvSpPr/>
      </dsp:nvSpPr>
      <dsp:spPr>
        <a:xfrm>
          <a:off x="0" y="2918683"/>
          <a:ext cx="9144001" cy="12990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Efficiency: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Hardware and software systems are combined to make it easy and efficient to operate.</a:t>
          </a:r>
        </a:p>
      </dsp:txBody>
      <dsp:txXfrm>
        <a:off x="1958707" y="2918683"/>
        <a:ext cx="7185293" cy="1299074"/>
      </dsp:txXfrm>
    </dsp:sp>
    <dsp:sp modelId="{7C01A527-8FF4-4E70-963F-F2BAD3F695A0}">
      <dsp:nvSpPr>
        <dsp:cNvPr id="0" name=""/>
        <dsp:cNvSpPr/>
      </dsp:nvSpPr>
      <dsp:spPr>
        <a:xfrm>
          <a:off x="129907" y="3048590"/>
          <a:ext cx="1828800" cy="10392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366E-B9E3-407F-AE7A-EF3A7C2424DE}">
      <dsp:nvSpPr>
        <dsp:cNvPr id="0" name=""/>
        <dsp:cNvSpPr/>
      </dsp:nvSpPr>
      <dsp:spPr>
        <a:xfrm>
          <a:off x="0" y="4315448"/>
          <a:ext cx="9144001" cy="12990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just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Reliability: 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can be put into multiple locations. In such situation even if one of the data center crashes, the user data is still accessible.</a:t>
          </a:r>
        </a:p>
      </dsp:txBody>
      <dsp:txXfrm>
        <a:off x="1958707" y="4315448"/>
        <a:ext cx="7185293" cy="1299074"/>
      </dsp:txXfrm>
    </dsp:sp>
    <dsp:sp modelId="{A6BCD0E6-3FAD-4704-B0FE-5072A1B7E99B}">
      <dsp:nvSpPr>
        <dsp:cNvPr id="0" name=""/>
        <dsp:cNvSpPr/>
      </dsp:nvSpPr>
      <dsp:spPr>
        <a:xfrm>
          <a:off x="129907" y="4477573"/>
          <a:ext cx="1828800" cy="10392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5000" b="-3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B2EA8-7248-4260-945C-84B4B2A8FD9B}">
      <dsp:nvSpPr>
        <dsp:cNvPr id="0" name=""/>
        <dsp:cNvSpPr/>
      </dsp:nvSpPr>
      <dsp:spPr>
        <a:xfrm>
          <a:off x="0" y="0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Many cloud computing providers initially depended on the open-source software licensing model, but this model is not well-suited for utility computing.</a:t>
          </a:r>
        </a:p>
      </dsp:txBody>
      <dsp:txXfrm>
        <a:off x="2014998" y="0"/>
        <a:ext cx="7129000" cy="1861983"/>
      </dsp:txXfrm>
    </dsp:sp>
    <dsp:sp modelId="{9CCDF452-ABA9-4883-B387-3D8195C08873}">
      <dsp:nvSpPr>
        <dsp:cNvPr id="0" name=""/>
        <dsp:cNvSpPr/>
      </dsp:nvSpPr>
      <dsp:spPr>
        <a:xfrm>
          <a:off x="186198" y="186198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10E8A-2C5B-488A-9917-01D8BE003152}">
      <dsp:nvSpPr>
        <dsp:cNvPr id="0" name=""/>
        <dsp:cNvSpPr/>
      </dsp:nvSpPr>
      <dsp:spPr>
        <a:xfrm>
          <a:off x="0" y="2048181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opportunity would be to create reputation guarding service similar to “trusted e-mails” services currently offered for free to services hosted on smaller ISP. </a:t>
          </a:r>
        </a:p>
      </dsp:txBody>
      <dsp:txXfrm>
        <a:off x="2014998" y="2048181"/>
        <a:ext cx="7129000" cy="1861983"/>
      </dsp:txXfrm>
    </dsp:sp>
    <dsp:sp modelId="{174171BF-5A0A-4DB1-B6C5-0A151949CCE8}">
      <dsp:nvSpPr>
        <dsp:cNvPr id="0" name=""/>
        <dsp:cNvSpPr/>
      </dsp:nvSpPr>
      <dsp:spPr>
        <a:xfrm>
          <a:off x="186198" y="2234379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A4C69-94BC-44BA-915E-7E6F7BC1E919}">
      <dsp:nvSpPr>
        <dsp:cNvPr id="0" name=""/>
        <dsp:cNvSpPr/>
      </dsp:nvSpPr>
      <dsp:spPr>
        <a:xfrm>
          <a:off x="0" y="4096362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providers want legal liability to remain with customer, and vise versa.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problem must solved at SLA level</a:t>
          </a:r>
        </a:p>
      </dsp:txBody>
      <dsp:txXfrm>
        <a:off x="2014998" y="4096362"/>
        <a:ext cx="7129000" cy="1861983"/>
      </dsp:txXfrm>
    </dsp:sp>
    <dsp:sp modelId="{A6C8A43D-3E37-4405-A7B4-6A6DB38E2DD3}">
      <dsp:nvSpPr>
        <dsp:cNvPr id="0" name=""/>
        <dsp:cNvSpPr/>
      </dsp:nvSpPr>
      <dsp:spPr>
        <a:xfrm>
          <a:off x="186198" y="4282561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BD248-DD42-4194-BE75-97A71CD43B14}">
      <dsp:nvSpPr>
        <dsp:cNvPr id="0" name=""/>
        <dsp:cNvSpPr/>
      </dsp:nvSpPr>
      <dsp:spPr>
        <a:xfrm>
          <a:off x="0" y="0"/>
          <a:ext cx="9143999" cy="3114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Inter-cloud resource management refers to the process of managing resources across multiple cloud environment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Cloud environments  are public, private, and hybrid clouds.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Resources are compute, storage, and network among others across different cloud providers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Ensuring resource are utilized effectively. </a:t>
          </a:r>
        </a:p>
      </dsp:txBody>
      <dsp:txXfrm>
        <a:off x="2088372" y="0"/>
        <a:ext cx="7055626" cy="3114721"/>
      </dsp:txXfrm>
    </dsp:sp>
    <dsp:sp modelId="{AF9F1F9A-8400-4540-ABCF-17EBF1809488}">
      <dsp:nvSpPr>
        <dsp:cNvPr id="0" name=""/>
        <dsp:cNvSpPr/>
      </dsp:nvSpPr>
      <dsp:spPr>
        <a:xfrm>
          <a:off x="259573" y="519068"/>
          <a:ext cx="1828799" cy="20765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10399-FBB9-44C3-AC98-FCFABDE2AD0D}">
      <dsp:nvSpPr>
        <dsp:cNvPr id="0" name=""/>
        <dsp:cNvSpPr/>
      </dsp:nvSpPr>
      <dsp:spPr>
        <a:xfrm>
          <a:off x="0" y="3374294"/>
          <a:ext cx="9143999" cy="25957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Inter-cloud resource management are the following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Load balancing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Interoperability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management</a:t>
          </a:r>
        </a:p>
      </dsp:txBody>
      <dsp:txXfrm>
        <a:off x="2088372" y="3374294"/>
        <a:ext cx="7055626" cy="2595730"/>
      </dsp:txXfrm>
    </dsp:sp>
    <dsp:sp modelId="{553B53F4-0BB1-4B59-87B1-9FE64E985743}">
      <dsp:nvSpPr>
        <dsp:cNvPr id="0" name=""/>
        <dsp:cNvSpPr/>
      </dsp:nvSpPr>
      <dsp:spPr>
        <a:xfrm>
          <a:off x="259573" y="3633867"/>
          <a:ext cx="1828799" cy="20765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D190C-433A-446C-A076-447D438745F8}">
      <dsp:nvSpPr>
        <dsp:cNvPr id="0" name=""/>
        <dsp:cNvSpPr/>
      </dsp:nvSpPr>
      <dsp:spPr>
        <a:xfrm>
          <a:off x="280217" y="0"/>
          <a:ext cx="8583564" cy="38639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bottom three layers are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related to physical requirements.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bottom most layer provides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HaaS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next layer provides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NaaS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such as VLANs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next up layer is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LaaS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provides location based service to house, power, and secure all physical hardware and network resources</a:t>
          </a:r>
        </a:p>
      </dsp:txBody>
      <dsp:txXfrm>
        <a:off x="2162247" y="0"/>
        <a:ext cx="6701534" cy="3863903"/>
      </dsp:txXfrm>
    </dsp:sp>
    <dsp:sp modelId="{498294BB-9734-4CB5-9077-36389ACD6323}">
      <dsp:nvSpPr>
        <dsp:cNvPr id="0" name=""/>
        <dsp:cNvSpPr/>
      </dsp:nvSpPr>
      <dsp:spPr>
        <a:xfrm>
          <a:off x="487344" y="1227508"/>
          <a:ext cx="1206331" cy="140888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4A409-23E6-4365-946A-164C1DACE44D}">
      <dsp:nvSpPr>
        <dsp:cNvPr id="0" name=""/>
        <dsp:cNvSpPr/>
      </dsp:nvSpPr>
      <dsp:spPr>
        <a:xfrm>
          <a:off x="221239" y="3904620"/>
          <a:ext cx="8701521" cy="18115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cloud infrastructure layer can be divided as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DaaS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CaaS in addition to compute and storage in IaaS.</a:t>
          </a:r>
        </a:p>
      </dsp:txBody>
      <dsp:txXfrm>
        <a:off x="2129132" y="3904620"/>
        <a:ext cx="6793628" cy="1811544"/>
      </dsp:txXfrm>
    </dsp:sp>
    <dsp:sp modelId="{1D67618B-01D7-445D-89E2-7B60085F06B6}">
      <dsp:nvSpPr>
        <dsp:cNvPr id="0" name=""/>
        <dsp:cNvSpPr/>
      </dsp:nvSpPr>
      <dsp:spPr>
        <a:xfrm>
          <a:off x="561228" y="4113959"/>
          <a:ext cx="990825" cy="12475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0" b="-70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A4E23-CFD7-48E2-BFF0-557D37915E88}">
      <dsp:nvSpPr>
        <dsp:cNvPr id="0" name=""/>
        <dsp:cNvSpPr/>
      </dsp:nvSpPr>
      <dsp:spPr>
        <a:xfrm>
          <a:off x="147492" y="0"/>
          <a:ext cx="8849014" cy="19133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The cloud players are divided in to three classes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Service providers and IT administrators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developer or Vendors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 user or business users</a:t>
          </a:r>
        </a:p>
      </dsp:txBody>
      <dsp:txXfrm>
        <a:off x="2146005" y="0"/>
        <a:ext cx="6850502" cy="1913332"/>
      </dsp:txXfrm>
    </dsp:sp>
    <dsp:sp modelId="{81ABA520-2FB7-49B3-AA98-033FEA1D0608}">
      <dsp:nvSpPr>
        <dsp:cNvPr id="0" name=""/>
        <dsp:cNvSpPr/>
      </dsp:nvSpPr>
      <dsp:spPr>
        <a:xfrm>
          <a:off x="515079" y="278039"/>
          <a:ext cx="1271308" cy="76279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393DD-C4B1-4C14-9216-EA7EDB4EA8A3}">
      <dsp:nvSpPr>
        <dsp:cNvPr id="0" name=""/>
        <dsp:cNvSpPr/>
      </dsp:nvSpPr>
      <dsp:spPr>
        <a:xfrm>
          <a:off x="0" y="2149666"/>
          <a:ext cx="9144000" cy="3999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cloud players vary in their roles under the IaaS, PaaS, and SaaS models.</a:t>
          </a:r>
        </a:p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vendors’ perspective,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application performance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is the  most important.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Providers’ perspective,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infrastructure performance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the primary concern.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End users’ perspective,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QoS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including security, is the most important</a:t>
          </a:r>
        </a:p>
      </dsp:txBody>
      <dsp:txXfrm>
        <a:off x="2065133" y="2149666"/>
        <a:ext cx="7078866" cy="3999921"/>
      </dsp:txXfrm>
    </dsp:sp>
    <dsp:sp modelId="{A2B57DDC-EF04-4BDC-A616-25C363CFFD70}">
      <dsp:nvSpPr>
        <dsp:cNvPr id="0" name=""/>
        <dsp:cNvSpPr/>
      </dsp:nvSpPr>
      <dsp:spPr>
        <a:xfrm>
          <a:off x="428421" y="3461782"/>
          <a:ext cx="1444623" cy="137568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0C449-BB5F-48BB-83F8-31A61BCFBCE9}">
      <dsp:nvSpPr>
        <dsp:cNvPr id="0" name=""/>
        <dsp:cNvSpPr/>
      </dsp:nvSpPr>
      <dsp:spPr>
        <a:xfrm>
          <a:off x="0" y="0"/>
          <a:ext cx="9144000" cy="2787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objective SaaS applications is to expand market coverage by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Investigating customer behaviors and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Identifying opportunities by statistical analysis. </a:t>
          </a:r>
        </a:p>
      </dsp:txBody>
      <dsp:txXfrm>
        <a:off x="2107546" y="0"/>
        <a:ext cx="7036453" cy="2787465"/>
      </dsp:txXfrm>
    </dsp:sp>
    <dsp:sp modelId="{B73EE1D8-9B71-47D4-BCDD-B037644D7707}">
      <dsp:nvSpPr>
        <dsp:cNvPr id="0" name=""/>
        <dsp:cNvSpPr/>
      </dsp:nvSpPr>
      <dsp:spPr>
        <a:xfrm>
          <a:off x="336271" y="454212"/>
          <a:ext cx="1507278" cy="1713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734F5-D231-4520-86DD-761F16A41F2B}">
      <dsp:nvSpPr>
        <dsp:cNvPr id="0" name=""/>
        <dsp:cNvSpPr/>
      </dsp:nvSpPr>
      <dsp:spPr>
        <a:xfrm>
          <a:off x="0" y="3066212"/>
          <a:ext cx="9144000" cy="2787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SaaS applications are also used for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distributed collaboration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and HRM. </a:t>
          </a:r>
        </a:p>
      </dsp:txBody>
      <dsp:txXfrm>
        <a:off x="2107546" y="3066212"/>
        <a:ext cx="7036453" cy="2787465"/>
      </dsp:txXfrm>
    </dsp:sp>
    <dsp:sp modelId="{F6C7F0E7-092B-4CF9-9A51-90DE3A7DC686}">
      <dsp:nvSpPr>
        <dsp:cNvPr id="0" name=""/>
        <dsp:cNvSpPr/>
      </dsp:nvSpPr>
      <dsp:spPr>
        <a:xfrm>
          <a:off x="278746" y="3344959"/>
          <a:ext cx="1828800" cy="22299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C1600-A841-4BF7-B649-248580D39907}">
      <dsp:nvSpPr>
        <dsp:cNvPr id="0" name=""/>
        <dsp:cNvSpPr/>
      </dsp:nvSpPr>
      <dsp:spPr>
        <a:xfrm>
          <a:off x="0" y="0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PaaS is provided by companies like Google, Salesforce, Facebook, and others.</a:t>
          </a:r>
        </a:p>
      </dsp:txBody>
      <dsp:txXfrm>
        <a:off x="1964885" y="0"/>
        <a:ext cx="7179114" cy="1360855"/>
      </dsp:txXfrm>
    </dsp:sp>
    <dsp:sp modelId="{F1E8679A-CACA-457D-9E1B-BD127289BC7C}">
      <dsp:nvSpPr>
        <dsp:cNvPr id="0" name=""/>
        <dsp:cNvSpPr/>
      </dsp:nvSpPr>
      <dsp:spPr>
        <a:xfrm>
          <a:off x="136085" y="136085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87A31-F71A-4487-B549-31BD8765DD9F}">
      <dsp:nvSpPr>
        <dsp:cNvPr id="0" name=""/>
        <dsp:cNvSpPr/>
      </dsp:nvSpPr>
      <dsp:spPr>
        <a:xfrm>
          <a:off x="0" y="1496940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IaaS provided by Rackspace, Windows Azure, AWS etc.</a:t>
          </a:r>
        </a:p>
      </dsp:txBody>
      <dsp:txXfrm>
        <a:off x="1964885" y="1496940"/>
        <a:ext cx="7179114" cy="1360855"/>
      </dsp:txXfrm>
    </dsp:sp>
    <dsp:sp modelId="{7BDC629F-0CCA-4A47-964B-E2389B159AEF}">
      <dsp:nvSpPr>
        <dsp:cNvPr id="0" name=""/>
        <dsp:cNvSpPr/>
      </dsp:nvSpPr>
      <dsp:spPr>
        <a:xfrm>
          <a:off x="136085" y="1633026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2DCD4-8C97-4D05-82C1-A5E903D0433C}">
      <dsp:nvSpPr>
        <dsp:cNvPr id="0" name=""/>
        <dsp:cNvSpPr/>
      </dsp:nvSpPr>
      <dsp:spPr>
        <a:xfrm>
          <a:off x="0" y="2993881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Collocation services require various cloud service providers to work together to support the supply chain in manufacturing.</a:t>
          </a:r>
        </a:p>
      </dsp:txBody>
      <dsp:txXfrm>
        <a:off x="1964885" y="2993881"/>
        <a:ext cx="7179114" cy="1360855"/>
      </dsp:txXfrm>
    </dsp:sp>
    <dsp:sp modelId="{53F90072-9F57-402E-B58F-D605947EE1C1}">
      <dsp:nvSpPr>
        <dsp:cNvPr id="0" name=""/>
        <dsp:cNvSpPr/>
      </dsp:nvSpPr>
      <dsp:spPr>
        <a:xfrm>
          <a:off x="136085" y="3129966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33D07-19A1-4D8E-9C87-5DAB80C28E6A}">
      <dsp:nvSpPr>
        <dsp:cNvPr id="0" name=""/>
        <dsp:cNvSpPr/>
      </dsp:nvSpPr>
      <dsp:spPr>
        <a:xfrm>
          <a:off x="0" y="4490822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cloud services provide communication through providers like AT&amp;T, Qwest, and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AboveNet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964885" y="4490822"/>
        <a:ext cx="7179114" cy="1360855"/>
      </dsp:txXfrm>
    </dsp:sp>
    <dsp:sp modelId="{FD783A8C-56B3-4FD2-8EC3-523BAF18216E}">
      <dsp:nvSpPr>
        <dsp:cNvPr id="0" name=""/>
        <dsp:cNvSpPr/>
      </dsp:nvSpPr>
      <dsp:spPr>
        <a:xfrm>
          <a:off x="136085" y="4626907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DA175-9A1A-4F71-8B8E-5EAF93A0D39C}">
      <dsp:nvSpPr>
        <dsp:cNvPr id="0" name=""/>
        <dsp:cNvSpPr/>
      </dsp:nvSpPr>
      <dsp:spPr>
        <a:xfrm>
          <a:off x="0" y="0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computing follows a layered structure</a:t>
          </a:r>
        </a:p>
      </dsp:txBody>
      <dsp:txXfrm>
        <a:off x="1964885" y="0"/>
        <a:ext cx="7179114" cy="1360855"/>
      </dsp:txXfrm>
    </dsp:sp>
    <dsp:sp modelId="{61779858-76CD-46DC-B22A-5FF24FE72A19}">
      <dsp:nvSpPr>
        <dsp:cNvPr id="0" name=""/>
        <dsp:cNvSpPr/>
      </dsp:nvSpPr>
      <dsp:spPr>
        <a:xfrm>
          <a:off x="136085" y="136085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8F0B7-2A74-4AFF-894E-1B1AB39B3E0D}">
      <dsp:nvSpPr>
        <dsp:cNvPr id="0" name=""/>
        <dsp:cNvSpPr/>
      </dsp:nvSpPr>
      <dsp:spPr>
        <a:xfrm>
          <a:off x="0" y="1496940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Each layer has its own purpose</a:t>
          </a:r>
        </a:p>
      </dsp:txBody>
      <dsp:txXfrm>
        <a:off x="1964885" y="1496940"/>
        <a:ext cx="7179114" cy="1360855"/>
      </dsp:txXfrm>
    </dsp:sp>
    <dsp:sp modelId="{65A7792F-1F8C-49A8-9DC5-2FCE400FA150}">
      <dsp:nvSpPr>
        <dsp:cNvPr id="0" name=""/>
        <dsp:cNvSpPr/>
      </dsp:nvSpPr>
      <dsp:spPr>
        <a:xfrm>
          <a:off x="136085" y="1633026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41DC-9120-4407-B7D5-74EFE7E834F5}">
      <dsp:nvSpPr>
        <dsp:cNvPr id="0" name=""/>
        <dsp:cNvSpPr/>
      </dsp:nvSpPr>
      <dsp:spPr>
        <a:xfrm>
          <a:off x="0" y="2993881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Each layer  provide the interface for the upper layer</a:t>
          </a:r>
        </a:p>
      </dsp:txBody>
      <dsp:txXfrm>
        <a:off x="1964885" y="2993881"/>
        <a:ext cx="7179114" cy="1360855"/>
      </dsp:txXfrm>
    </dsp:sp>
    <dsp:sp modelId="{A61149DA-C06F-4058-AFFC-C08C6CD9B2B7}">
      <dsp:nvSpPr>
        <dsp:cNvPr id="0" name=""/>
        <dsp:cNvSpPr/>
      </dsp:nvSpPr>
      <dsp:spPr>
        <a:xfrm>
          <a:off x="136085" y="3129966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A4B8B-5C80-4761-982E-636557004321}">
      <dsp:nvSpPr>
        <dsp:cNvPr id="0" name=""/>
        <dsp:cNvSpPr/>
      </dsp:nvSpPr>
      <dsp:spPr>
        <a:xfrm>
          <a:off x="0" y="4490822"/>
          <a:ext cx="9144000" cy="13608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However, the lower layers are not completely transparent to the upper layers.</a:t>
          </a:r>
        </a:p>
      </dsp:txBody>
      <dsp:txXfrm>
        <a:off x="1964885" y="4490822"/>
        <a:ext cx="7179114" cy="1360855"/>
      </dsp:txXfrm>
    </dsp:sp>
    <dsp:sp modelId="{1B2C3CE1-51B8-4047-9E31-CD25CCD21102}">
      <dsp:nvSpPr>
        <dsp:cNvPr id="0" name=""/>
        <dsp:cNvSpPr/>
      </dsp:nvSpPr>
      <dsp:spPr>
        <a:xfrm>
          <a:off x="136085" y="4626907"/>
          <a:ext cx="1828800" cy="10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6B2D3-278E-4255-80A3-72120B59182C}">
      <dsp:nvSpPr>
        <dsp:cNvPr id="0" name=""/>
        <dsp:cNvSpPr/>
      </dsp:nvSpPr>
      <dsp:spPr>
        <a:xfrm>
          <a:off x="0" y="0"/>
          <a:ext cx="9144000" cy="1829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computing services run on either physical or virtual servers, with VMs offering flexibility. </a:t>
          </a:r>
        </a:p>
      </dsp:txBody>
      <dsp:txXfrm>
        <a:off x="2011772" y="0"/>
        <a:ext cx="7132227" cy="1829721"/>
      </dsp:txXfrm>
    </dsp:sp>
    <dsp:sp modelId="{B8F0DF22-98DC-406B-9DFA-70B9992B23A4}">
      <dsp:nvSpPr>
        <dsp:cNvPr id="0" name=""/>
        <dsp:cNvSpPr/>
      </dsp:nvSpPr>
      <dsp:spPr>
        <a:xfrm>
          <a:off x="528176" y="281140"/>
          <a:ext cx="1138391" cy="12674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7B446-B7A1-4986-AB4D-B5FCA45A29F5}">
      <dsp:nvSpPr>
        <dsp:cNvPr id="0" name=""/>
        <dsp:cNvSpPr/>
      </dsp:nvSpPr>
      <dsp:spPr>
        <a:xfrm>
          <a:off x="0" y="1924208"/>
          <a:ext cx="9144000" cy="1829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software layer above the platform stores large amounts of data, acting like a traditional file system.</a:t>
          </a:r>
        </a:p>
      </dsp:txBody>
      <dsp:txXfrm>
        <a:off x="2011772" y="1924208"/>
        <a:ext cx="7132227" cy="1829721"/>
      </dsp:txXfrm>
    </dsp:sp>
    <dsp:sp modelId="{AF7F282F-2A67-4351-AE23-3839D30E32E7}">
      <dsp:nvSpPr>
        <dsp:cNvPr id="0" name=""/>
        <dsp:cNvSpPr/>
      </dsp:nvSpPr>
      <dsp:spPr>
        <a:xfrm>
          <a:off x="410191" y="2315497"/>
          <a:ext cx="1374361" cy="122411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39939-6D77-4B59-BD61-0B8DE9C87506}">
      <dsp:nvSpPr>
        <dsp:cNvPr id="0" name=""/>
        <dsp:cNvSpPr/>
      </dsp:nvSpPr>
      <dsp:spPr>
        <a:xfrm>
          <a:off x="0" y="3888871"/>
          <a:ext cx="9144000" cy="1829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layers on top handle the execution of cloud computing platforms.</a:t>
          </a:r>
        </a:p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They include DB storage system, programming for cluster, data query language support.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1772" y="3888871"/>
        <a:ext cx="7132227" cy="1829721"/>
      </dsp:txXfrm>
    </dsp:sp>
    <dsp:sp modelId="{266D6610-C742-4926-8845-95C49ADB7B93}">
      <dsp:nvSpPr>
        <dsp:cNvPr id="0" name=""/>
        <dsp:cNvSpPr/>
      </dsp:nvSpPr>
      <dsp:spPr>
        <a:xfrm>
          <a:off x="469179" y="4394097"/>
          <a:ext cx="1256385" cy="10922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F4AEB-5C9B-451A-B19D-E30B2C943921}">
      <dsp:nvSpPr>
        <dsp:cNvPr id="0" name=""/>
        <dsp:cNvSpPr/>
      </dsp:nvSpPr>
      <dsp:spPr>
        <a:xfrm>
          <a:off x="0" y="0"/>
          <a:ext cx="9144000" cy="12765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in a cluster environment, there are also some runtime supporting services in the cloud computing environment. </a:t>
          </a:r>
        </a:p>
      </dsp:txBody>
      <dsp:txXfrm>
        <a:off x="1956451" y="0"/>
        <a:ext cx="7187548" cy="1276516"/>
      </dsp:txXfrm>
    </dsp:sp>
    <dsp:sp modelId="{7F56725A-474D-4304-8327-276C1D2E1147}">
      <dsp:nvSpPr>
        <dsp:cNvPr id="0" name=""/>
        <dsp:cNvSpPr/>
      </dsp:nvSpPr>
      <dsp:spPr>
        <a:xfrm>
          <a:off x="127651" y="127651"/>
          <a:ext cx="1828800" cy="1021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DE192-81AE-48E0-BEE4-9ED5563917EB}">
      <dsp:nvSpPr>
        <dsp:cNvPr id="0" name=""/>
        <dsp:cNvSpPr/>
      </dsp:nvSpPr>
      <dsp:spPr>
        <a:xfrm>
          <a:off x="0" y="1404168"/>
          <a:ext cx="9144000" cy="1276516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Cluster monitoring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is used to collect the runtime status of the entire cluster.</a:t>
          </a:r>
        </a:p>
      </dsp:txBody>
      <dsp:txXfrm>
        <a:off x="1956451" y="1404168"/>
        <a:ext cx="7187548" cy="1276516"/>
      </dsp:txXfrm>
    </dsp:sp>
    <dsp:sp modelId="{B836DEC8-4B59-4CE9-856B-A3009E06AA63}">
      <dsp:nvSpPr>
        <dsp:cNvPr id="0" name=""/>
        <dsp:cNvSpPr/>
      </dsp:nvSpPr>
      <dsp:spPr>
        <a:xfrm>
          <a:off x="127651" y="1531819"/>
          <a:ext cx="1828800" cy="1021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C8A92F-91EF-495A-9DFD-C22603000CA9}">
      <dsp:nvSpPr>
        <dsp:cNvPr id="0" name=""/>
        <dsp:cNvSpPr/>
      </dsp:nvSpPr>
      <dsp:spPr>
        <a:xfrm>
          <a:off x="0" y="2808336"/>
          <a:ext cx="9144000" cy="12765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scheduler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queues the tasks submitted to the whole cluster and assigns the tasks to the processing nodes according to node availability.</a:t>
          </a:r>
        </a:p>
      </dsp:txBody>
      <dsp:txXfrm>
        <a:off x="1956451" y="2808336"/>
        <a:ext cx="7187548" cy="1276516"/>
      </dsp:txXfrm>
    </dsp:sp>
    <dsp:sp modelId="{0F20AF68-657B-4E80-A28B-40FE6EE0F8ED}">
      <dsp:nvSpPr>
        <dsp:cNvPr id="0" name=""/>
        <dsp:cNvSpPr/>
      </dsp:nvSpPr>
      <dsp:spPr>
        <a:xfrm>
          <a:off x="127651" y="2935987"/>
          <a:ext cx="1828800" cy="1021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C934E-DF8C-46A1-AC50-F29F7B695384}">
      <dsp:nvSpPr>
        <dsp:cNvPr id="0" name=""/>
        <dsp:cNvSpPr/>
      </dsp:nvSpPr>
      <dsp:spPr>
        <a:xfrm>
          <a:off x="0" y="4212504"/>
          <a:ext cx="9144000" cy="164094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Browser-initiated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applications applied by thousands of cloud customers.</a:t>
          </a:r>
        </a:p>
      </dsp:txBody>
      <dsp:txXfrm>
        <a:off x="1956451" y="4212504"/>
        <a:ext cx="7187548" cy="1640949"/>
      </dsp:txXfrm>
    </dsp:sp>
    <dsp:sp modelId="{07F88199-365F-4B11-9E36-82F0A0E72E7E}">
      <dsp:nvSpPr>
        <dsp:cNvPr id="0" name=""/>
        <dsp:cNvSpPr/>
      </dsp:nvSpPr>
      <dsp:spPr>
        <a:xfrm>
          <a:off x="127651" y="4522372"/>
          <a:ext cx="1828800" cy="10212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4000" b="-3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0088AA-A2E8-4244-962A-662A40E68BB6}">
      <dsp:nvSpPr>
        <dsp:cNvPr id="0" name=""/>
        <dsp:cNvSpPr/>
      </dsp:nvSpPr>
      <dsp:spPr>
        <a:xfrm>
          <a:off x="0" y="0"/>
          <a:ext cx="9144000" cy="75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Provider offer cloud services by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signing SLAs</a:t>
          </a:r>
        </a:p>
      </dsp:txBody>
      <dsp:txXfrm>
        <a:off x="1904711" y="0"/>
        <a:ext cx="7239288" cy="759397"/>
      </dsp:txXfrm>
    </dsp:sp>
    <dsp:sp modelId="{A184E97F-6E7D-4D6B-9AB7-F0187E31BF35}">
      <dsp:nvSpPr>
        <dsp:cNvPr id="0" name=""/>
        <dsp:cNvSpPr/>
      </dsp:nvSpPr>
      <dsp:spPr>
        <a:xfrm>
          <a:off x="680970" y="167780"/>
          <a:ext cx="618683" cy="3618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AD581-3C73-4593-BEF0-EEFFF2278890}">
      <dsp:nvSpPr>
        <dsp:cNvPr id="0" name=""/>
        <dsp:cNvSpPr/>
      </dsp:nvSpPr>
      <dsp:spPr>
        <a:xfrm>
          <a:off x="0" y="748284"/>
          <a:ext cx="9144000" cy="8997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Under-provisioning of resource will lead to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broken SLAs.</a:t>
          </a:r>
        </a:p>
      </dsp:txBody>
      <dsp:txXfrm>
        <a:off x="1904711" y="748284"/>
        <a:ext cx="7239288" cy="899720"/>
      </dsp:txXfrm>
    </dsp:sp>
    <dsp:sp modelId="{087E8846-56F4-45C5-9E07-7CC6CB0DD995}">
      <dsp:nvSpPr>
        <dsp:cNvPr id="0" name=""/>
        <dsp:cNvSpPr/>
      </dsp:nvSpPr>
      <dsp:spPr>
        <a:xfrm>
          <a:off x="548235" y="968524"/>
          <a:ext cx="884151" cy="40123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6E474-7C65-456B-8E33-244F19617672}">
      <dsp:nvSpPr>
        <dsp:cNvPr id="0" name=""/>
        <dsp:cNvSpPr/>
      </dsp:nvSpPr>
      <dsp:spPr>
        <a:xfrm>
          <a:off x="0" y="1742371"/>
          <a:ext cx="9144000" cy="8605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Over-provisioning of resource will lead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resource under utilization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as a result decrease revenue of the provider.</a:t>
          </a:r>
        </a:p>
      </dsp:txBody>
      <dsp:txXfrm>
        <a:off x="1904711" y="1742371"/>
        <a:ext cx="7239288" cy="860512"/>
      </dsp:txXfrm>
    </dsp:sp>
    <dsp:sp modelId="{8BE6CD34-C51B-4AF5-84C1-5440F9F5A3E8}">
      <dsp:nvSpPr>
        <dsp:cNvPr id="0" name=""/>
        <dsp:cNvSpPr/>
      </dsp:nvSpPr>
      <dsp:spPr>
        <a:xfrm>
          <a:off x="607223" y="1910687"/>
          <a:ext cx="766175" cy="3689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722F-BC54-4379-B10F-0DFB7DC21F48}">
      <dsp:nvSpPr>
        <dsp:cNvPr id="0" name=""/>
        <dsp:cNvSpPr/>
      </dsp:nvSpPr>
      <dsp:spPr>
        <a:xfrm>
          <a:off x="0" y="2682385"/>
          <a:ext cx="9144000" cy="7591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Deploying autonomous system efficiently provision resource to the user is difficult.</a:t>
          </a:r>
        </a:p>
      </dsp:txBody>
      <dsp:txXfrm>
        <a:off x="1904711" y="2682385"/>
        <a:ext cx="7239288" cy="759117"/>
      </dsp:txXfrm>
    </dsp:sp>
    <dsp:sp modelId="{C13B435A-71C6-4015-87E1-B701DA8A9208}">
      <dsp:nvSpPr>
        <dsp:cNvPr id="0" name=""/>
        <dsp:cNvSpPr/>
      </dsp:nvSpPr>
      <dsp:spPr>
        <a:xfrm>
          <a:off x="489257" y="2783825"/>
          <a:ext cx="972628" cy="44987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B59AA-D51F-4D52-849C-7E3B61261A8B}">
      <dsp:nvSpPr>
        <dsp:cNvPr id="0" name=""/>
        <dsp:cNvSpPr/>
      </dsp:nvSpPr>
      <dsp:spPr>
        <a:xfrm>
          <a:off x="0" y="3474220"/>
          <a:ext cx="9144000" cy="2412117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difficulty comes from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Unpredictability of consumer demand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SW and HW failures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Heterogeneity of services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Power management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Conflicts signed SLAs b/n consumers and providers</a:t>
          </a:r>
        </a:p>
      </dsp:txBody>
      <dsp:txXfrm>
        <a:off x="1904711" y="3474220"/>
        <a:ext cx="7239288" cy="2412117"/>
      </dsp:txXfrm>
    </dsp:sp>
    <dsp:sp modelId="{4BF697B8-EDFB-4D2E-AC55-72E3FED0E046}">
      <dsp:nvSpPr>
        <dsp:cNvPr id="0" name=""/>
        <dsp:cNvSpPr/>
      </dsp:nvSpPr>
      <dsp:spPr>
        <a:xfrm>
          <a:off x="333498" y="4117039"/>
          <a:ext cx="1402104" cy="106508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8DAFE-770B-4B11-91B5-AF0A2D2D0076}">
      <dsp:nvSpPr>
        <dsp:cNvPr id="0" name=""/>
        <dsp:cNvSpPr/>
      </dsp:nvSpPr>
      <dsp:spPr>
        <a:xfrm>
          <a:off x="0" y="0"/>
          <a:ext cx="9143999" cy="15324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However, security in shared resources and shared access of data centers pose a design challenges.</a:t>
          </a:r>
        </a:p>
      </dsp:txBody>
      <dsp:txXfrm>
        <a:off x="2012542" y="0"/>
        <a:ext cx="7131456" cy="1532450"/>
      </dsp:txXfrm>
    </dsp:sp>
    <dsp:sp modelId="{9D2DCCBD-4758-4B0E-9F94-5DA7FC4BCFCB}">
      <dsp:nvSpPr>
        <dsp:cNvPr id="0" name=""/>
        <dsp:cNvSpPr/>
      </dsp:nvSpPr>
      <dsp:spPr>
        <a:xfrm>
          <a:off x="335011" y="121861"/>
          <a:ext cx="1557570" cy="124692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62BE-AB5A-48AD-9621-73E075C6BAFC}">
      <dsp:nvSpPr>
        <dsp:cNvPr id="0" name=""/>
        <dsp:cNvSpPr/>
      </dsp:nvSpPr>
      <dsp:spPr>
        <a:xfrm>
          <a:off x="0" y="1636669"/>
          <a:ext cx="9143999" cy="18374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Clouds support web 2.0 applications </a:t>
          </a:r>
        </a:p>
      </dsp:txBody>
      <dsp:txXfrm>
        <a:off x="2012542" y="1636669"/>
        <a:ext cx="7131456" cy="1837427"/>
      </dsp:txXfrm>
    </dsp:sp>
    <dsp:sp modelId="{2CBF8A32-517A-4CC6-947E-BB7631D1E8F7}">
      <dsp:nvSpPr>
        <dsp:cNvPr id="0" name=""/>
        <dsp:cNvSpPr/>
      </dsp:nvSpPr>
      <dsp:spPr>
        <a:xfrm>
          <a:off x="335021" y="1716230"/>
          <a:ext cx="1317101" cy="134539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E3F8B-3622-441D-8D83-1916DB3430AD}">
      <dsp:nvSpPr>
        <dsp:cNvPr id="0" name=""/>
        <dsp:cNvSpPr/>
      </dsp:nvSpPr>
      <dsp:spPr>
        <a:xfrm>
          <a:off x="0" y="3576019"/>
          <a:ext cx="9143999" cy="18374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management receives the user request, find the correct resources and then calls the provisioning services which invoke the resources in the cloud.</a:t>
          </a:r>
        </a:p>
      </dsp:txBody>
      <dsp:txXfrm>
        <a:off x="2012542" y="3576019"/>
        <a:ext cx="7131456" cy="1837427"/>
      </dsp:txXfrm>
    </dsp:sp>
    <dsp:sp modelId="{1E93B4FD-79EB-4A7A-896A-125DA48DF01E}">
      <dsp:nvSpPr>
        <dsp:cNvPr id="0" name=""/>
        <dsp:cNvSpPr/>
      </dsp:nvSpPr>
      <dsp:spPr>
        <a:xfrm>
          <a:off x="407953" y="3760559"/>
          <a:ext cx="1380378" cy="14212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E663D-4969-4186-8C59-F373934881D3}">
      <dsp:nvSpPr>
        <dsp:cNvPr id="0" name=""/>
        <dsp:cNvSpPr/>
      </dsp:nvSpPr>
      <dsp:spPr>
        <a:xfrm>
          <a:off x="103245" y="0"/>
          <a:ext cx="9040748" cy="32397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There are three cases of static cloud resource provisioning policies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Over-provisioning with the peak load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cases heavy resource waste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Under-provisioning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resources results losses by both provider and user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Constant provisioning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 resources with fixed capacity decline  user demand worse resource waste   </a:t>
          </a:r>
        </a:p>
      </dsp:txBody>
      <dsp:txXfrm>
        <a:off x="2152883" y="0"/>
        <a:ext cx="6991110" cy="3239725"/>
      </dsp:txXfrm>
    </dsp:sp>
    <dsp:sp modelId="{AFD3A412-F532-4715-AB75-5C17A6E988BC}">
      <dsp:nvSpPr>
        <dsp:cNvPr id="0" name=""/>
        <dsp:cNvSpPr/>
      </dsp:nvSpPr>
      <dsp:spPr>
        <a:xfrm>
          <a:off x="247003" y="631847"/>
          <a:ext cx="1849447" cy="19760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899F04-0BFE-4BF7-8BD1-E8055B578480}">
      <dsp:nvSpPr>
        <dsp:cNvPr id="0" name=""/>
        <dsp:cNvSpPr/>
      </dsp:nvSpPr>
      <dsp:spPr>
        <a:xfrm>
          <a:off x="0" y="3487988"/>
          <a:ext cx="9247239" cy="247003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There are three resource-provisioning method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Demand driven method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Event driven method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Popularity driven method</a:t>
          </a:r>
        </a:p>
      </dsp:txBody>
      <dsp:txXfrm>
        <a:off x="2096451" y="3487988"/>
        <a:ext cx="7150787" cy="2470036"/>
      </dsp:txXfrm>
    </dsp:sp>
    <dsp:sp modelId="{56E85892-59D1-4A78-BA46-EF46AD2E3A62}">
      <dsp:nvSpPr>
        <dsp:cNvPr id="0" name=""/>
        <dsp:cNvSpPr/>
      </dsp:nvSpPr>
      <dsp:spPr>
        <a:xfrm>
          <a:off x="247003" y="3733732"/>
          <a:ext cx="1849447" cy="197602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AE418-A4C5-4569-AF68-3EBF539F3549}">
      <dsp:nvSpPr>
        <dsp:cNvPr id="0" name=""/>
        <dsp:cNvSpPr/>
      </dsp:nvSpPr>
      <dsp:spPr>
        <a:xfrm>
          <a:off x="0" y="0"/>
          <a:ext cx="9247239" cy="595844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Demand-driven method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or remove computing instances based on current utilization level.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When resource has above the threshold for certain amount of time, the scheme increase the resource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When resource is below the threshold for certain amount of  time decrease the resource accordingly.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EC2 provided by Amazon</a:t>
          </a:r>
        </a:p>
      </dsp:txBody>
      <dsp:txXfrm>
        <a:off x="2445292" y="0"/>
        <a:ext cx="6801946" cy="5958449"/>
      </dsp:txXfrm>
    </dsp:sp>
    <dsp:sp modelId="{A2CD1D02-BEE7-46B0-9131-EA197BFF3442}">
      <dsp:nvSpPr>
        <dsp:cNvPr id="0" name=""/>
        <dsp:cNvSpPr/>
      </dsp:nvSpPr>
      <dsp:spPr>
        <a:xfrm>
          <a:off x="653353" y="1417014"/>
          <a:ext cx="1291968" cy="16750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E8AC7-2FC7-4756-9D63-7C8F36219214}">
      <dsp:nvSpPr>
        <dsp:cNvPr id="0" name=""/>
        <dsp:cNvSpPr/>
      </dsp:nvSpPr>
      <dsp:spPr>
        <a:xfrm>
          <a:off x="0" y="0"/>
          <a:ext cx="9144000" cy="2787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Event-driven method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Add or remove computing instances based on specific time event.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It is best suited for seasonal events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Minimal loss of QoS, if the event is predicted correctly</a:t>
          </a:r>
        </a:p>
      </dsp:txBody>
      <dsp:txXfrm>
        <a:off x="2107546" y="0"/>
        <a:ext cx="7036453" cy="2787465"/>
      </dsp:txXfrm>
    </dsp:sp>
    <dsp:sp modelId="{F2AECFCD-C9D5-4246-AF73-EFCD57DC65F6}">
      <dsp:nvSpPr>
        <dsp:cNvPr id="0" name=""/>
        <dsp:cNvSpPr/>
      </dsp:nvSpPr>
      <dsp:spPr>
        <a:xfrm>
          <a:off x="278746" y="278746"/>
          <a:ext cx="1828800" cy="22299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D034-1CEA-4C38-970E-ACC71C2D1C40}">
      <dsp:nvSpPr>
        <dsp:cNvPr id="0" name=""/>
        <dsp:cNvSpPr/>
      </dsp:nvSpPr>
      <dsp:spPr>
        <a:xfrm>
          <a:off x="0" y="3066212"/>
          <a:ext cx="9144000" cy="278746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Popularity driven method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instances based on popularity demand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Minimal loss of QoS, if the popularity is predicted correctly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However the resource may be wasted if the traffic doesn’t occur as expected  </a:t>
          </a:r>
        </a:p>
      </dsp:txBody>
      <dsp:txXfrm>
        <a:off x="2107546" y="3066212"/>
        <a:ext cx="7036453" cy="2787465"/>
      </dsp:txXfrm>
    </dsp:sp>
    <dsp:sp modelId="{304D35EB-E936-4840-B89C-BE16209FFC46}">
      <dsp:nvSpPr>
        <dsp:cNvPr id="0" name=""/>
        <dsp:cNvSpPr/>
      </dsp:nvSpPr>
      <dsp:spPr>
        <a:xfrm>
          <a:off x="278746" y="3344959"/>
          <a:ext cx="1828800" cy="222997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099EA-E947-4A65-98CF-1BA361C20D94}">
      <dsp:nvSpPr>
        <dsp:cNvPr id="0" name=""/>
        <dsp:cNvSpPr/>
      </dsp:nvSpPr>
      <dsp:spPr>
        <a:xfrm>
          <a:off x="0" y="0"/>
          <a:ext cx="9144000" cy="11680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model allows cloud service provider to allocate resources based on real time needs. Also known as on demand provisioning </a:t>
          </a:r>
        </a:p>
      </dsp:txBody>
      <dsp:txXfrm>
        <a:off x="1945606" y="0"/>
        <a:ext cx="7198393" cy="1168060"/>
      </dsp:txXfrm>
    </dsp:sp>
    <dsp:sp modelId="{E7F7400A-4031-4831-85E3-82681DFE8820}">
      <dsp:nvSpPr>
        <dsp:cNvPr id="0" name=""/>
        <dsp:cNvSpPr/>
      </dsp:nvSpPr>
      <dsp:spPr>
        <a:xfrm>
          <a:off x="116806" y="116806"/>
          <a:ext cx="1828800" cy="9344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A5073-3002-4A51-9167-0AF84692F33E}">
      <dsp:nvSpPr>
        <dsp:cNvPr id="0" name=""/>
        <dsp:cNvSpPr/>
      </dsp:nvSpPr>
      <dsp:spPr>
        <a:xfrm>
          <a:off x="0" y="1093012"/>
          <a:ext cx="9144000" cy="10418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and performance can be achieved by implementing dynamic resource deployment.</a:t>
          </a:r>
        </a:p>
      </dsp:txBody>
      <dsp:txXfrm>
        <a:off x="1945606" y="1093012"/>
        <a:ext cx="7198393" cy="1041816"/>
      </dsp:txXfrm>
    </dsp:sp>
    <dsp:sp modelId="{0BF7EDA1-8AE0-4DD4-B618-88C1AE264DF7}">
      <dsp:nvSpPr>
        <dsp:cNvPr id="0" name=""/>
        <dsp:cNvSpPr/>
      </dsp:nvSpPr>
      <dsp:spPr>
        <a:xfrm>
          <a:off x="235056" y="1176293"/>
          <a:ext cx="1390070" cy="9344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CADFF-7E5A-4AD6-99FE-45762837E097}">
      <dsp:nvSpPr>
        <dsp:cNvPr id="0" name=""/>
        <dsp:cNvSpPr/>
      </dsp:nvSpPr>
      <dsp:spPr>
        <a:xfrm>
          <a:off x="0" y="2324195"/>
          <a:ext cx="9144000" cy="141160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InterGrid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gateway (IGG) manages resources from a local cluster and connects with another IGG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Purpose: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allocate resources from a cloud provider.</a:t>
          </a:r>
        </a:p>
      </dsp:txBody>
      <dsp:txXfrm>
        <a:off x="1945606" y="2324195"/>
        <a:ext cx="7198393" cy="1411601"/>
      </dsp:txXfrm>
    </dsp:sp>
    <dsp:sp modelId="{212DA414-05BC-4B9F-A3BE-E7240B384929}">
      <dsp:nvSpPr>
        <dsp:cNvPr id="0" name=""/>
        <dsp:cNvSpPr/>
      </dsp:nvSpPr>
      <dsp:spPr>
        <a:xfrm>
          <a:off x="323012" y="2380948"/>
          <a:ext cx="1563861" cy="9344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3778F-1CFD-46CB-A82B-407D981639ED}">
      <dsp:nvSpPr>
        <dsp:cNvPr id="0" name=""/>
        <dsp:cNvSpPr/>
      </dsp:nvSpPr>
      <dsp:spPr>
        <a:xfrm>
          <a:off x="0" y="3846528"/>
          <a:ext cx="9144000" cy="19224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figure, in the next slide described allocate resource from a local cluster to deploy application in three steps.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Requesting VMs, Implementing an agreement, Deployment VMs</a:t>
          </a:r>
        </a:p>
      </dsp:txBody>
      <dsp:txXfrm>
        <a:off x="1945606" y="3846528"/>
        <a:ext cx="7198393" cy="1922499"/>
      </dsp:txXfrm>
    </dsp:sp>
    <dsp:sp modelId="{30A768EB-F0BE-42AD-818A-8DE28D2835B9}">
      <dsp:nvSpPr>
        <dsp:cNvPr id="0" name=""/>
        <dsp:cNvSpPr/>
      </dsp:nvSpPr>
      <dsp:spPr>
        <a:xfrm>
          <a:off x="456149" y="4226721"/>
          <a:ext cx="1445062" cy="93444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E9376-63FC-49F1-9934-4C142E198D95}">
      <dsp:nvSpPr>
        <dsp:cNvPr id="0" name=""/>
        <dsp:cNvSpPr/>
      </dsp:nvSpPr>
      <dsp:spPr>
        <a:xfrm>
          <a:off x="0" y="0"/>
          <a:ext cx="9144000" cy="229001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 IGG can also allocate resource from cloud providers.</a:t>
          </a:r>
        </a:p>
      </dsp:txBody>
      <dsp:txXfrm>
        <a:off x="2057801" y="0"/>
        <a:ext cx="7086198" cy="2290010"/>
      </dsp:txXfrm>
    </dsp:sp>
    <dsp:sp modelId="{E8574A8D-A9E1-4FFF-AAA2-A6C960C3EE2A}">
      <dsp:nvSpPr>
        <dsp:cNvPr id="0" name=""/>
        <dsp:cNvSpPr/>
      </dsp:nvSpPr>
      <dsp:spPr>
        <a:xfrm>
          <a:off x="229001" y="229001"/>
          <a:ext cx="1828800" cy="183200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7AF58-DF34-4D46-AA7A-299CD3486E18}">
      <dsp:nvSpPr>
        <dsp:cNvPr id="0" name=""/>
        <dsp:cNvSpPr/>
      </dsp:nvSpPr>
      <dsp:spPr>
        <a:xfrm>
          <a:off x="0" y="2519011"/>
          <a:ext cx="9144000" cy="33313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Intergrid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allocate and provides distribute virtual environment (DVEs)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virtual clusters of VMs that run isolated from other clusters.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DVE Manager performs resource allocation for specific user applications.</a:t>
          </a:r>
        </a:p>
      </dsp:txBody>
      <dsp:txXfrm>
        <a:off x="2057801" y="2519011"/>
        <a:ext cx="7086198" cy="3331346"/>
      </dsp:txXfrm>
    </dsp:sp>
    <dsp:sp modelId="{F313965F-5989-4247-81F1-6A5DA3FDD066}">
      <dsp:nvSpPr>
        <dsp:cNvPr id="0" name=""/>
        <dsp:cNvSpPr/>
      </dsp:nvSpPr>
      <dsp:spPr>
        <a:xfrm>
          <a:off x="229001" y="3268680"/>
          <a:ext cx="1828800" cy="183200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E8543-4A22-4BF8-ADA2-06070D4D2456}">
      <dsp:nvSpPr>
        <dsp:cNvPr id="0" name=""/>
        <dsp:cNvSpPr/>
      </dsp:nvSpPr>
      <dsp:spPr>
        <a:xfrm>
          <a:off x="0" y="0"/>
          <a:ext cx="9144000" cy="1829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core component of the IGG is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scheduler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implementing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provisioning policies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peering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with other gateways</a:t>
          </a:r>
        </a:p>
      </dsp:txBody>
      <dsp:txXfrm>
        <a:off x="2011772" y="0"/>
        <a:ext cx="7132227" cy="1829721"/>
      </dsp:txXfrm>
    </dsp:sp>
    <dsp:sp modelId="{C44E25EB-6074-4076-8708-B993B1A2CEB6}">
      <dsp:nvSpPr>
        <dsp:cNvPr id="0" name=""/>
        <dsp:cNvSpPr/>
      </dsp:nvSpPr>
      <dsp:spPr>
        <a:xfrm>
          <a:off x="182972" y="182972"/>
          <a:ext cx="1828800" cy="14637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4687A-6FEE-4CA1-B666-F908457A79D3}">
      <dsp:nvSpPr>
        <dsp:cNvPr id="0" name=""/>
        <dsp:cNvSpPr/>
      </dsp:nvSpPr>
      <dsp:spPr>
        <a:xfrm>
          <a:off x="0" y="2012693"/>
          <a:ext cx="9144000" cy="1829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uses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asynchronous message passing mechanism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which is  message is sent without the sender waiting for a reply.</a:t>
          </a:r>
        </a:p>
      </dsp:txBody>
      <dsp:txXfrm>
        <a:off x="2011772" y="2012693"/>
        <a:ext cx="7132227" cy="1829721"/>
      </dsp:txXfrm>
    </dsp:sp>
    <dsp:sp modelId="{69FE0E15-8D6E-4E28-87DC-804F00D74D62}">
      <dsp:nvSpPr>
        <dsp:cNvPr id="0" name=""/>
        <dsp:cNvSpPr/>
      </dsp:nvSpPr>
      <dsp:spPr>
        <a:xfrm>
          <a:off x="182972" y="2195665"/>
          <a:ext cx="1828800" cy="14637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2BDD2-2977-47B4-A959-B2394EFF24A3}">
      <dsp:nvSpPr>
        <dsp:cNvPr id="0" name=""/>
        <dsp:cNvSpPr/>
      </dsp:nvSpPr>
      <dsp:spPr>
        <a:xfrm>
          <a:off x="0" y="4025386"/>
          <a:ext cx="9144000" cy="1829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receiving messages are handled in parallel by </a:t>
          </a:r>
          <a:r>
            <a:rPr lang="en-US" sz="25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thread pool.</a:t>
          </a:r>
        </a:p>
      </dsp:txBody>
      <dsp:txXfrm>
        <a:off x="2011772" y="4025386"/>
        <a:ext cx="7132227" cy="1829721"/>
      </dsp:txXfrm>
    </dsp:sp>
    <dsp:sp modelId="{FBD208C0-F932-4EF5-BD86-6688E6038189}">
      <dsp:nvSpPr>
        <dsp:cNvPr id="0" name=""/>
        <dsp:cNvSpPr/>
      </dsp:nvSpPr>
      <dsp:spPr>
        <a:xfrm>
          <a:off x="182972" y="4208358"/>
          <a:ext cx="1828800" cy="146377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D3DC9-A929-4042-9B0C-D4C370DA3FD5}">
      <dsp:nvSpPr>
        <dsp:cNvPr id="0" name=""/>
        <dsp:cNvSpPr/>
      </dsp:nvSpPr>
      <dsp:spPr>
        <a:xfrm>
          <a:off x="0" y="0"/>
          <a:ext cx="9144000" cy="59141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Many cloud companies have created large-scale storage systems to handle the vast amounts of data collected daily.</a:t>
          </a:r>
        </a:p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Examples 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Google File System (GFS)</a:t>
          </a: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 is a distributed file system designed by Google to store and manage large amounts of data across multiple machines.</a:t>
          </a:r>
        </a:p>
        <a:p>
          <a:pPr marL="457200" lvl="2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GFS store web data and some other data such as Geographic data for google earth.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Hadoop distributed file system (HDFS) for apache, designed to store large volumes of data across a cluster of machines.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Microsoft Cosmos File System (Cosmos FS)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20210" y="0"/>
        <a:ext cx="6723789" cy="5914103"/>
      </dsp:txXfrm>
    </dsp:sp>
    <dsp:sp modelId="{0A0295B7-20B5-4C44-B2CD-21C7DA8D6BC4}">
      <dsp:nvSpPr>
        <dsp:cNvPr id="0" name=""/>
        <dsp:cNvSpPr/>
      </dsp:nvSpPr>
      <dsp:spPr>
        <a:xfrm>
          <a:off x="591410" y="591410"/>
          <a:ext cx="1828800" cy="47312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9000" r="-79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CB2D0-56D4-4BFA-A21E-F2B6CA6C54D6}">
      <dsp:nvSpPr>
        <dsp:cNvPr id="0" name=""/>
        <dsp:cNvSpPr/>
      </dsp:nvSpPr>
      <dsp:spPr>
        <a:xfrm>
          <a:off x="0" y="0"/>
          <a:ext cx="9144000" cy="34118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order to support a large number of application service consumers from around the world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IaaS providers should established data centers in multiple geographical locations. </a:t>
          </a:r>
        </a:p>
        <a:p>
          <a:pPr marL="228600" lvl="1" indent="-228600" algn="just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 example, Amazon has data centers in US (e.g., one on the East Coast and another on the West Coast) and Europe.</a:t>
          </a:r>
        </a:p>
      </dsp:txBody>
      <dsp:txXfrm>
        <a:off x="2062707" y="0"/>
        <a:ext cx="7081292" cy="3411890"/>
      </dsp:txXfrm>
    </dsp:sp>
    <dsp:sp modelId="{4946E6C9-0259-4B48-A516-99BCAC069B86}">
      <dsp:nvSpPr>
        <dsp:cNvPr id="0" name=""/>
        <dsp:cNvSpPr/>
      </dsp:nvSpPr>
      <dsp:spPr>
        <a:xfrm>
          <a:off x="219167" y="502594"/>
          <a:ext cx="1828800" cy="18712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8C013-0C8E-452E-AEB8-2D6A4969B20A}">
      <dsp:nvSpPr>
        <dsp:cNvPr id="0" name=""/>
        <dsp:cNvSpPr/>
      </dsp:nvSpPr>
      <dsp:spPr>
        <a:xfrm>
          <a:off x="0" y="3648452"/>
          <a:ext cx="9144000" cy="22656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Amazon does not provide seamless/automatic mechanisms for scaling its hosted services across multiple geographically distributed data centers.</a:t>
          </a:r>
        </a:p>
      </dsp:txBody>
      <dsp:txXfrm>
        <a:off x="2062707" y="3648452"/>
        <a:ext cx="7081292" cy="2265650"/>
      </dsp:txXfrm>
    </dsp:sp>
    <dsp:sp modelId="{F988501E-0FB7-4014-A686-E21117509D9A}">
      <dsp:nvSpPr>
        <dsp:cNvPr id="0" name=""/>
        <dsp:cNvSpPr/>
      </dsp:nvSpPr>
      <dsp:spPr>
        <a:xfrm>
          <a:off x="233907" y="3842993"/>
          <a:ext cx="1828800" cy="18712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02992-20EC-4E97-815F-97EB7AB7924A}">
      <dsp:nvSpPr>
        <dsp:cNvPr id="0" name=""/>
        <dsp:cNvSpPr/>
      </dsp:nvSpPr>
      <dsp:spPr>
        <a:xfrm>
          <a:off x="0" y="517484"/>
          <a:ext cx="9144000" cy="14785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approach has many shortcomings. </a:t>
          </a:r>
        </a:p>
      </dsp:txBody>
      <dsp:txXfrm>
        <a:off x="43305" y="560789"/>
        <a:ext cx="9057390" cy="1391915"/>
      </dsp:txXfrm>
    </dsp:sp>
    <dsp:sp modelId="{F1782084-AAF3-43FE-AA03-FC0C60B50823}">
      <dsp:nvSpPr>
        <dsp:cNvPr id="0" name=""/>
        <dsp:cNvSpPr/>
      </dsp:nvSpPr>
      <dsp:spPr>
        <a:xfrm>
          <a:off x="0" y="2262144"/>
          <a:ext cx="1478525" cy="14785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A3E29-AB69-457C-B636-292B08C7366B}">
      <dsp:nvSpPr>
        <dsp:cNvPr id="0" name=""/>
        <dsp:cNvSpPr/>
      </dsp:nvSpPr>
      <dsp:spPr>
        <a:xfrm>
          <a:off x="1567237" y="2262144"/>
          <a:ext cx="7576762" cy="14785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difficult for cloud customers to determine the best location for hosting their services as they may not know the origin of consumers their services.</a:t>
          </a:r>
        </a:p>
      </dsp:txBody>
      <dsp:txXfrm>
        <a:off x="1639426" y="2334333"/>
        <a:ext cx="7432384" cy="1334147"/>
      </dsp:txXfrm>
    </dsp:sp>
    <dsp:sp modelId="{EDB0FC54-18C5-4CC8-9A7D-DF2A363CBFDA}">
      <dsp:nvSpPr>
        <dsp:cNvPr id="0" name=""/>
        <dsp:cNvSpPr/>
      </dsp:nvSpPr>
      <dsp:spPr>
        <a:xfrm>
          <a:off x="0" y="3918093"/>
          <a:ext cx="1478525" cy="147852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B42D6-CC54-4B44-BAFB-27AF28E78F97}">
      <dsp:nvSpPr>
        <dsp:cNvPr id="0" name=""/>
        <dsp:cNvSpPr/>
      </dsp:nvSpPr>
      <dsp:spPr>
        <a:xfrm>
          <a:off x="1567237" y="3918093"/>
          <a:ext cx="7576762" cy="147852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SaaS providers may not be able to meet the QoS expectations of their service consumers originating from multiple geographical locations.</a:t>
          </a:r>
        </a:p>
      </dsp:txBody>
      <dsp:txXfrm>
        <a:off x="1639426" y="3990282"/>
        <a:ext cx="7432384" cy="133414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C5627-5536-4A04-B1C8-6DB4BB2CA277}">
      <dsp:nvSpPr>
        <dsp:cNvPr id="0" name=""/>
        <dsp:cNvSpPr/>
      </dsp:nvSpPr>
      <dsp:spPr>
        <a:xfrm>
          <a:off x="0" y="0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 directory </a:t>
          </a:r>
        </a:p>
      </dsp:txBody>
      <dsp:txXfrm>
        <a:off x="1896734" y="0"/>
        <a:ext cx="7247265" cy="679342"/>
      </dsp:txXfrm>
    </dsp:sp>
    <dsp:sp modelId="{715F71BC-174E-44FF-9684-9E5B927E1FB5}">
      <dsp:nvSpPr>
        <dsp:cNvPr id="0" name=""/>
        <dsp:cNvSpPr/>
      </dsp:nvSpPr>
      <dsp:spPr>
        <a:xfrm>
          <a:off x="67934" y="67934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B64B2-41C8-492A-8368-7BB9AFD9FE8C}">
      <dsp:nvSpPr>
        <dsp:cNvPr id="0" name=""/>
        <dsp:cNvSpPr/>
      </dsp:nvSpPr>
      <dsp:spPr>
        <a:xfrm>
          <a:off x="0" y="747276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Banking system </a:t>
          </a:r>
        </a:p>
      </dsp:txBody>
      <dsp:txXfrm>
        <a:off x="1896734" y="747276"/>
        <a:ext cx="7247265" cy="679342"/>
      </dsp:txXfrm>
    </dsp:sp>
    <dsp:sp modelId="{03D8F84D-B27F-4947-8522-934ECBCC0162}">
      <dsp:nvSpPr>
        <dsp:cNvPr id="0" name=""/>
        <dsp:cNvSpPr/>
      </dsp:nvSpPr>
      <dsp:spPr>
        <a:xfrm>
          <a:off x="67934" y="815210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EEC0C-B97A-41AD-A582-76B2F3A99F53}">
      <dsp:nvSpPr>
        <dsp:cNvPr id="0" name=""/>
        <dsp:cNvSpPr/>
      </dsp:nvSpPr>
      <dsp:spPr>
        <a:xfrm>
          <a:off x="0" y="1494552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Brokers </a:t>
          </a:r>
        </a:p>
      </dsp:txBody>
      <dsp:txXfrm>
        <a:off x="1896734" y="1494552"/>
        <a:ext cx="7247265" cy="679342"/>
      </dsp:txXfrm>
    </dsp:sp>
    <dsp:sp modelId="{C499F6CA-4EA5-4F00-8A5E-C8B5DCA28211}">
      <dsp:nvSpPr>
        <dsp:cNvPr id="0" name=""/>
        <dsp:cNvSpPr/>
      </dsp:nvSpPr>
      <dsp:spPr>
        <a:xfrm>
          <a:off x="67934" y="1562486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81B4F-22A6-46A5-80CF-9890478E1F5E}">
      <dsp:nvSpPr>
        <dsp:cNvPr id="0" name=""/>
        <dsp:cNvSpPr/>
      </dsp:nvSpPr>
      <dsp:spPr>
        <a:xfrm>
          <a:off x="0" y="2241829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Price setting mechanism </a:t>
          </a:r>
        </a:p>
      </dsp:txBody>
      <dsp:txXfrm>
        <a:off x="1896734" y="2241829"/>
        <a:ext cx="7247265" cy="679342"/>
      </dsp:txXfrm>
    </dsp:sp>
    <dsp:sp modelId="{2FC3409A-CC50-4A7E-9DEA-74CC56E34A1F}">
      <dsp:nvSpPr>
        <dsp:cNvPr id="0" name=""/>
        <dsp:cNvSpPr/>
      </dsp:nvSpPr>
      <dsp:spPr>
        <a:xfrm>
          <a:off x="67934" y="2309763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24D65-6373-435E-90D9-D7984062A94D}">
      <dsp:nvSpPr>
        <dsp:cNvPr id="0" name=""/>
        <dsp:cNvSpPr/>
      </dsp:nvSpPr>
      <dsp:spPr>
        <a:xfrm>
          <a:off x="0" y="2989105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Admission control mechanism </a:t>
          </a:r>
        </a:p>
      </dsp:txBody>
      <dsp:txXfrm>
        <a:off x="1896734" y="2989105"/>
        <a:ext cx="7247265" cy="679342"/>
      </dsp:txXfrm>
    </dsp:sp>
    <dsp:sp modelId="{1B569942-DAB0-452A-AB29-AB07C669AF86}">
      <dsp:nvSpPr>
        <dsp:cNvPr id="0" name=""/>
        <dsp:cNvSpPr/>
      </dsp:nvSpPr>
      <dsp:spPr>
        <a:xfrm>
          <a:off x="67934" y="3057039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7A5D1-E3DA-4E8B-A323-C8188EAABE47}">
      <dsp:nvSpPr>
        <dsp:cNvPr id="0" name=""/>
        <dsp:cNvSpPr/>
      </dsp:nvSpPr>
      <dsp:spPr>
        <a:xfrm>
          <a:off x="0" y="3736381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management system </a:t>
          </a:r>
        </a:p>
      </dsp:txBody>
      <dsp:txXfrm>
        <a:off x="1896734" y="3736381"/>
        <a:ext cx="7247265" cy="679342"/>
      </dsp:txXfrm>
    </dsp:sp>
    <dsp:sp modelId="{1A3F5978-5DDB-4C2F-8DBC-466BC5ABCA29}">
      <dsp:nvSpPr>
        <dsp:cNvPr id="0" name=""/>
        <dsp:cNvSpPr/>
      </dsp:nvSpPr>
      <dsp:spPr>
        <a:xfrm>
          <a:off x="67934" y="3804316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AB873-57B7-4E1A-884B-3BEDF10422D4}">
      <dsp:nvSpPr>
        <dsp:cNvPr id="0" name=""/>
        <dsp:cNvSpPr/>
      </dsp:nvSpPr>
      <dsp:spPr>
        <a:xfrm>
          <a:off x="0" y="4483658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Consumers utility function </a:t>
          </a:r>
        </a:p>
      </dsp:txBody>
      <dsp:txXfrm>
        <a:off x="1896734" y="4483658"/>
        <a:ext cx="7247265" cy="679342"/>
      </dsp:txXfrm>
    </dsp:sp>
    <dsp:sp modelId="{99EB02BB-E686-4C74-B5EF-EA7D50B84AEF}">
      <dsp:nvSpPr>
        <dsp:cNvPr id="0" name=""/>
        <dsp:cNvSpPr/>
      </dsp:nvSpPr>
      <dsp:spPr>
        <a:xfrm>
          <a:off x="67934" y="4551592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A1957-5FFF-40D4-922A-09697B926425}">
      <dsp:nvSpPr>
        <dsp:cNvPr id="0" name=""/>
        <dsp:cNvSpPr/>
      </dsp:nvSpPr>
      <dsp:spPr>
        <a:xfrm>
          <a:off x="0" y="5230934"/>
          <a:ext cx="9144000" cy="67934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management proxy</a:t>
          </a:r>
          <a:b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896734" y="5230934"/>
        <a:ext cx="7247265" cy="679342"/>
      </dsp:txXfrm>
    </dsp:sp>
    <dsp:sp modelId="{FEFC8433-C8BC-4F8F-AC0E-594D7D0CA270}">
      <dsp:nvSpPr>
        <dsp:cNvPr id="0" name=""/>
        <dsp:cNvSpPr/>
      </dsp:nvSpPr>
      <dsp:spPr>
        <a:xfrm>
          <a:off x="67934" y="5298868"/>
          <a:ext cx="1828800" cy="5434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8000" b="-118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4A48B-12DC-42D0-8C92-5EA1CFB7DFAA}">
      <dsp:nvSpPr>
        <dsp:cNvPr id="0" name=""/>
        <dsp:cNvSpPr/>
      </dsp:nvSpPr>
      <dsp:spPr>
        <a:xfrm>
          <a:off x="0" y="0"/>
          <a:ext cx="9143998" cy="57813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The key driving forces behind cloud computing are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Ubiquity of broadband and wireless networking</a:t>
          </a:r>
        </a:p>
        <a:p>
          <a:pPr marL="457200" lvl="2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Ubiquity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existing every where at the same time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Falling storage costs, and </a:t>
          </a: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Progressive improvement in Internet computing software.</a:t>
          </a:r>
        </a:p>
      </dsp:txBody>
      <dsp:txXfrm>
        <a:off x="2406936" y="0"/>
        <a:ext cx="6737061" cy="5781368"/>
      </dsp:txXfrm>
    </dsp:sp>
    <dsp:sp modelId="{3602EA52-0DD7-46E8-BB88-F2431E228EE1}">
      <dsp:nvSpPr>
        <dsp:cNvPr id="0" name=""/>
        <dsp:cNvSpPr/>
      </dsp:nvSpPr>
      <dsp:spPr>
        <a:xfrm>
          <a:off x="545026" y="145158"/>
          <a:ext cx="1378165" cy="86031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2B923-0F69-4DB8-A776-B857B6B312D0}">
      <dsp:nvSpPr>
        <dsp:cNvPr id="0" name=""/>
        <dsp:cNvSpPr/>
      </dsp:nvSpPr>
      <dsp:spPr>
        <a:xfrm>
          <a:off x="6174" y="5400"/>
          <a:ext cx="9131650" cy="10655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Benefits </a:t>
          </a:r>
        </a:p>
      </dsp:txBody>
      <dsp:txXfrm>
        <a:off x="37384" y="36610"/>
        <a:ext cx="9069230" cy="1003158"/>
      </dsp:txXfrm>
    </dsp:sp>
    <dsp:sp modelId="{6ABC3032-DA93-442C-B82C-9AB488B7119A}">
      <dsp:nvSpPr>
        <dsp:cNvPr id="0" name=""/>
        <dsp:cNvSpPr/>
      </dsp:nvSpPr>
      <dsp:spPr>
        <a:xfrm>
          <a:off x="1276945" y="1262782"/>
          <a:ext cx="1065578" cy="10655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4C601-4849-4D1D-A3A4-F00FBCD18862}">
      <dsp:nvSpPr>
        <dsp:cNvPr id="0" name=""/>
        <dsp:cNvSpPr/>
      </dsp:nvSpPr>
      <dsp:spPr>
        <a:xfrm>
          <a:off x="2406458" y="1262782"/>
          <a:ext cx="5460596" cy="1065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of cloud resources across globe</a:t>
          </a:r>
        </a:p>
      </dsp:txBody>
      <dsp:txXfrm>
        <a:off x="2458485" y="1314809"/>
        <a:ext cx="5356542" cy="961524"/>
      </dsp:txXfrm>
    </dsp:sp>
    <dsp:sp modelId="{B139FB90-76AD-4519-9560-7C9AFBA5ACA6}">
      <dsp:nvSpPr>
        <dsp:cNvPr id="0" name=""/>
        <dsp:cNvSpPr/>
      </dsp:nvSpPr>
      <dsp:spPr>
        <a:xfrm>
          <a:off x="1276945" y="2456229"/>
          <a:ext cx="1065578" cy="10655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1A75E-5EF5-4C16-BBFA-331B6F48A18A}">
      <dsp:nvSpPr>
        <dsp:cNvPr id="0" name=""/>
        <dsp:cNvSpPr/>
      </dsp:nvSpPr>
      <dsp:spPr>
        <a:xfrm>
          <a:off x="2406458" y="2456229"/>
          <a:ext cx="5460596" cy="1065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Allows consumer to choose provider that suits their requirements </a:t>
          </a:r>
        </a:p>
      </dsp:txBody>
      <dsp:txXfrm>
        <a:off x="2458485" y="2508256"/>
        <a:ext cx="5356542" cy="961524"/>
      </dsp:txXfrm>
    </dsp:sp>
    <dsp:sp modelId="{C7B2DBE4-FEAC-441A-872B-E950B9003990}">
      <dsp:nvSpPr>
        <dsp:cNvPr id="0" name=""/>
        <dsp:cNvSpPr/>
      </dsp:nvSpPr>
      <dsp:spPr>
        <a:xfrm>
          <a:off x="1276945" y="3649677"/>
          <a:ext cx="1065578" cy="10655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ED5D1-7C71-4C6B-9F84-6876143806BA}">
      <dsp:nvSpPr>
        <dsp:cNvPr id="0" name=""/>
        <dsp:cNvSpPr/>
      </dsp:nvSpPr>
      <dsp:spPr>
        <a:xfrm>
          <a:off x="2406458" y="3649677"/>
          <a:ext cx="5460596" cy="1065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 providers to perform effectively </a:t>
          </a:r>
        </a:p>
      </dsp:txBody>
      <dsp:txXfrm>
        <a:off x="2458485" y="3701704"/>
        <a:ext cx="5356542" cy="961524"/>
      </dsp:txXfrm>
    </dsp:sp>
    <dsp:sp modelId="{3C6896C8-7B68-48C8-91E7-E9C46ED5BD4C}">
      <dsp:nvSpPr>
        <dsp:cNvPr id="0" name=""/>
        <dsp:cNvSpPr/>
      </dsp:nvSpPr>
      <dsp:spPr>
        <a:xfrm>
          <a:off x="1276945" y="4843124"/>
          <a:ext cx="1065578" cy="1065578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94049-2382-4000-9DA8-FD70E8C7DE23}">
      <dsp:nvSpPr>
        <dsp:cNvPr id="0" name=""/>
        <dsp:cNvSpPr/>
      </dsp:nvSpPr>
      <dsp:spPr>
        <a:xfrm>
          <a:off x="2406458" y="4843124"/>
          <a:ext cx="5460596" cy="1065578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 Brokers to gain their utility through difference in price</a:t>
          </a:r>
        </a:p>
      </dsp:txBody>
      <dsp:txXfrm>
        <a:off x="2458485" y="4895151"/>
        <a:ext cx="5356542" cy="96152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450A-E329-457E-A142-91CDA6AC5CA0}">
      <dsp:nvSpPr>
        <dsp:cNvPr id="0" name=""/>
        <dsp:cNvSpPr/>
      </dsp:nvSpPr>
      <dsp:spPr>
        <a:xfrm>
          <a:off x="437554" y="2223"/>
          <a:ext cx="8268890" cy="13370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 </a:t>
          </a:r>
        </a:p>
      </dsp:txBody>
      <dsp:txXfrm>
        <a:off x="476714" y="41383"/>
        <a:ext cx="8190570" cy="1258706"/>
      </dsp:txXfrm>
    </dsp:sp>
    <dsp:sp modelId="{988D9F21-11D4-4751-9C8C-5B24EACEA1A3}">
      <dsp:nvSpPr>
        <dsp:cNvPr id="0" name=""/>
        <dsp:cNvSpPr/>
      </dsp:nvSpPr>
      <dsp:spPr>
        <a:xfrm>
          <a:off x="437554" y="1579914"/>
          <a:ext cx="1337026" cy="1337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3DD2B-A713-49CF-BFD0-D0F735E42D97}">
      <dsp:nvSpPr>
        <dsp:cNvPr id="0" name=""/>
        <dsp:cNvSpPr/>
      </dsp:nvSpPr>
      <dsp:spPr>
        <a:xfrm>
          <a:off x="1854802" y="1579914"/>
          <a:ext cx="6851642" cy="133702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Unwillingness to shift from traditional controlled environment </a:t>
          </a:r>
        </a:p>
      </dsp:txBody>
      <dsp:txXfrm>
        <a:off x="1920082" y="1645194"/>
        <a:ext cx="6721082" cy="1206466"/>
      </dsp:txXfrm>
    </dsp:sp>
    <dsp:sp modelId="{435E8A06-6AA9-4F90-8190-56B02D624DAD}">
      <dsp:nvSpPr>
        <dsp:cNvPr id="0" name=""/>
        <dsp:cNvSpPr/>
      </dsp:nvSpPr>
      <dsp:spPr>
        <a:xfrm>
          <a:off x="437554" y="3077383"/>
          <a:ext cx="1337026" cy="1337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1355-DCCC-400E-93CA-6C62FB73B71D}">
      <dsp:nvSpPr>
        <dsp:cNvPr id="0" name=""/>
        <dsp:cNvSpPr/>
      </dsp:nvSpPr>
      <dsp:spPr>
        <a:xfrm>
          <a:off x="1854802" y="3077383"/>
          <a:ext cx="6851642" cy="133702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Regulatory pressure </a:t>
          </a:r>
        </a:p>
      </dsp:txBody>
      <dsp:txXfrm>
        <a:off x="1920082" y="3142663"/>
        <a:ext cx="6721082" cy="1206466"/>
      </dsp:txXfrm>
    </dsp:sp>
    <dsp:sp modelId="{92EF056F-7A10-43D1-930A-35A7CD53AAB9}">
      <dsp:nvSpPr>
        <dsp:cNvPr id="0" name=""/>
        <dsp:cNvSpPr/>
      </dsp:nvSpPr>
      <dsp:spPr>
        <a:xfrm>
          <a:off x="437554" y="4574853"/>
          <a:ext cx="1337026" cy="1337026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6D050-49E8-492A-A46F-9C7880C87269}">
      <dsp:nvSpPr>
        <dsp:cNvPr id="0" name=""/>
        <dsp:cNvSpPr/>
      </dsp:nvSpPr>
      <dsp:spPr>
        <a:xfrm>
          <a:off x="1854802" y="4574853"/>
          <a:ext cx="6851642" cy="133702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to obtain  compensation case of SLA violation</a:t>
          </a:r>
        </a:p>
      </dsp:txBody>
      <dsp:txXfrm>
        <a:off x="1920082" y="4640133"/>
        <a:ext cx="6721082" cy="1206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0E7E6-242D-49A8-8D77-585E478D5BE9}">
      <dsp:nvSpPr>
        <dsp:cNvPr id="0" name=""/>
        <dsp:cNvSpPr/>
      </dsp:nvSpPr>
      <dsp:spPr>
        <a:xfrm>
          <a:off x="4963" y="0"/>
          <a:ext cx="9134073" cy="129777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Cloud Enabling Technologies in HW, SW, and Networking </a:t>
          </a:r>
        </a:p>
      </dsp:txBody>
      <dsp:txXfrm>
        <a:off x="42974" y="38011"/>
        <a:ext cx="9058051" cy="1221753"/>
      </dsp:txXfrm>
    </dsp:sp>
    <dsp:sp modelId="{36A92AB1-CFC8-4EFA-92ED-BF902B206A23}">
      <dsp:nvSpPr>
        <dsp:cNvPr id="0" name=""/>
        <dsp:cNvSpPr/>
      </dsp:nvSpPr>
      <dsp:spPr>
        <a:xfrm>
          <a:off x="0" y="1595577"/>
          <a:ext cx="936035" cy="953245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CD4FC-791F-4CDB-BBE5-4E6A279A2DF4}">
      <dsp:nvSpPr>
        <dsp:cNvPr id="0" name=""/>
        <dsp:cNvSpPr/>
      </dsp:nvSpPr>
      <dsp:spPr>
        <a:xfrm>
          <a:off x="1068876" y="1550339"/>
          <a:ext cx="8042952" cy="106572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Fast platform deployment: </a:t>
          </a:r>
          <a:r>
            <a:rPr lang="en-US" sz="24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flexible deployment of cloud resources  </a:t>
          </a:r>
        </a:p>
      </dsp:txBody>
      <dsp:txXfrm>
        <a:off x="1120910" y="1602373"/>
        <a:ext cx="7938884" cy="961656"/>
      </dsp:txXfrm>
    </dsp:sp>
    <dsp:sp modelId="{95D48A58-295D-42DE-B696-38C4C29CF09E}">
      <dsp:nvSpPr>
        <dsp:cNvPr id="0" name=""/>
        <dsp:cNvSpPr/>
      </dsp:nvSpPr>
      <dsp:spPr>
        <a:xfrm>
          <a:off x="0" y="2604039"/>
          <a:ext cx="951737" cy="144547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9133-01C1-4223-B96B-C5C58ED40DF1}">
      <dsp:nvSpPr>
        <dsp:cNvPr id="0" name=""/>
        <dsp:cNvSpPr/>
      </dsp:nvSpPr>
      <dsp:spPr>
        <a:xfrm>
          <a:off x="951834" y="2606447"/>
          <a:ext cx="8069549" cy="142191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Virtual clusters on demand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be provided and cluster need to be reconfigured as workload changes </a:t>
          </a:r>
        </a:p>
      </dsp:txBody>
      <dsp:txXfrm>
        <a:off x="1021259" y="2675872"/>
        <a:ext cx="7930699" cy="1283067"/>
      </dsp:txXfrm>
    </dsp:sp>
    <dsp:sp modelId="{E55414E4-590E-4B03-A3B9-F0AEFAAFB558}">
      <dsp:nvSpPr>
        <dsp:cNvPr id="0" name=""/>
        <dsp:cNvSpPr/>
      </dsp:nvSpPr>
      <dsp:spPr>
        <a:xfrm>
          <a:off x="0" y="4051922"/>
          <a:ext cx="872194" cy="1318424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0AB27-580D-436B-B89F-4C82523ADBF4}">
      <dsp:nvSpPr>
        <dsp:cNvPr id="0" name=""/>
        <dsp:cNvSpPr/>
      </dsp:nvSpPr>
      <dsp:spPr>
        <a:xfrm>
          <a:off x="823943" y="4020632"/>
          <a:ext cx="8098448" cy="13044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Multitenant techniques: </a:t>
          </a: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distributing software to a large number of users simultaneously  </a:t>
          </a:r>
        </a:p>
      </dsp:txBody>
      <dsp:txXfrm>
        <a:off x="887635" y="4084324"/>
        <a:ext cx="7971064" cy="1177115"/>
      </dsp:txXfrm>
    </dsp:sp>
    <dsp:sp modelId="{135AECF1-00B3-406C-9F00-FD4A10311486}">
      <dsp:nvSpPr>
        <dsp:cNvPr id="0" name=""/>
        <dsp:cNvSpPr/>
      </dsp:nvSpPr>
      <dsp:spPr>
        <a:xfrm>
          <a:off x="0" y="5385479"/>
          <a:ext cx="878788" cy="1160862"/>
        </a:xfrm>
        <a:prstGeom prst="roundRect">
          <a:avLst>
            <a:gd name="adj" fmla="val 166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69369-51CB-4A30-9394-721AEB1CBD09}">
      <dsp:nvSpPr>
        <dsp:cNvPr id="0" name=""/>
        <dsp:cNvSpPr/>
      </dsp:nvSpPr>
      <dsp:spPr>
        <a:xfrm>
          <a:off x="916228" y="5420189"/>
          <a:ext cx="8111500" cy="105496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Massive data processing</a:t>
          </a:r>
          <a:r>
            <a:rPr lang="en-US" sz="24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internet search and web services required this process. </a:t>
          </a:r>
        </a:p>
      </dsp:txBody>
      <dsp:txXfrm>
        <a:off x="967736" y="5471697"/>
        <a:ext cx="8008484" cy="9519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AB8E5-C031-4AAB-BBBD-68AD56E126D3}">
      <dsp:nvSpPr>
        <dsp:cNvPr id="0" name=""/>
        <dsp:cNvSpPr/>
      </dsp:nvSpPr>
      <dsp:spPr>
        <a:xfrm>
          <a:off x="0" y="0"/>
          <a:ext cx="9143999" cy="2143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Web scale communication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 for e-commerce, education, social networking medical care etc.</a:t>
          </a:r>
        </a:p>
      </dsp:txBody>
      <dsp:txXfrm>
        <a:off x="2043112" y="0"/>
        <a:ext cx="7100886" cy="2143125"/>
      </dsp:txXfrm>
    </dsp:sp>
    <dsp:sp modelId="{6E4E2A91-608C-4E86-AB3A-ED6255FDEE85}">
      <dsp:nvSpPr>
        <dsp:cNvPr id="0" name=""/>
        <dsp:cNvSpPr/>
      </dsp:nvSpPr>
      <dsp:spPr>
        <a:xfrm>
          <a:off x="214312" y="214312"/>
          <a:ext cx="1828799" cy="1714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20604-9758-43DF-A299-4B6E95C47F72}">
      <dsp:nvSpPr>
        <dsp:cNvPr id="0" name=""/>
        <dsp:cNvSpPr/>
      </dsp:nvSpPr>
      <dsp:spPr>
        <a:xfrm>
          <a:off x="0" y="2357437"/>
          <a:ext cx="9143999" cy="2143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Distributed storage: 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large scale of storage of data in distributed storage   </a:t>
          </a:r>
        </a:p>
      </dsp:txBody>
      <dsp:txXfrm>
        <a:off x="2043112" y="2357437"/>
        <a:ext cx="7100886" cy="2143125"/>
      </dsp:txXfrm>
    </dsp:sp>
    <dsp:sp modelId="{F6690387-9847-4A55-BBE9-E4C1F854CD05}">
      <dsp:nvSpPr>
        <dsp:cNvPr id="0" name=""/>
        <dsp:cNvSpPr/>
      </dsp:nvSpPr>
      <dsp:spPr>
        <a:xfrm>
          <a:off x="214312" y="2571750"/>
          <a:ext cx="1828799" cy="1714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78F57-F849-44B3-BCAE-A883E3BA2B10}">
      <dsp:nvSpPr>
        <dsp:cNvPr id="0" name=""/>
        <dsp:cNvSpPr/>
      </dsp:nvSpPr>
      <dsp:spPr>
        <a:xfrm>
          <a:off x="0" y="4714875"/>
          <a:ext cx="9143999" cy="214312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Licensing and billing services </a:t>
          </a:r>
          <a:endParaRPr lang="en-US" sz="24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43112" y="4714875"/>
        <a:ext cx="7100886" cy="2143125"/>
      </dsp:txXfrm>
    </dsp:sp>
    <dsp:sp modelId="{58726721-D385-425C-B355-ED6B1BE26BA7}">
      <dsp:nvSpPr>
        <dsp:cNvPr id="0" name=""/>
        <dsp:cNvSpPr/>
      </dsp:nvSpPr>
      <dsp:spPr>
        <a:xfrm>
          <a:off x="214312" y="4929187"/>
          <a:ext cx="1828799" cy="17145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CE5B1-C205-4911-BD9B-B422C86E7990}">
      <dsp:nvSpPr>
        <dsp:cNvPr id="0" name=""/>
        <dsp:cNvSpPr/>
      </dsp:nvSpPr>
      <dsp:spPr>
        <a:xfrm>
          <a:off x="0" y="0"/>
          <a:ext cx="9143999" cy="1109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Improvements in multicore CPUs, memory chips, and disk arrays made it possible to create faster data centers with much more storage space.</a:t>
          </a:r>
        </a:p>
      </dsp:txBody>
      <dsp:txXfrm>
        <a:off x="1939791" y="0"/>
        <a:ext cx="7204207" cy="1109916"/>
      </dsp:txXfrm>
    </dsp:sp>
    <dsp:sp modelId="{B6D683FC-6852-4FFB-9D52-981505649423}">
      <dsp:nvSpPr>
        <dsp:cNvPr id="0" name=""/>
        <dsp:cNvSpPr/>
      </dsp:nvSpPr>
      <dsp:spPr>
        <a:xfrm>
          <a:off x="110991" y="110991"/>
          <a:ext cx="1828799" cy="887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BF52D-D7F0-427A-BB5F-551B567880F7}">
      <dsp:nvSpPr>
        <dsp:cNvPr id="0" name=""/>
        <dsp:cNvSpPr/>
      </dsp:nvSpPr>
      <dsp:spPr>
        <a:xfrm>
          <a:off x="0" y="1220908"/>
          <a:ext cx="9143999" cy="107303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virtualization enables rapid cloud deployment and disaster recovery.</a:t>
          </a:r>
        </a:p>
      </dsp:txBody>
      <dsp:txXfrm>
        <a:off x="1939791" y="1220908"/>
        <a:ext cx="7204207" cy="1073033"/>
      </dsp:txXfrm>
    </dsp:sp>
    <dsp:sp modelId="{82E53F05-6965-4554-9BC4-F2642E28939B}">
      <dsp:nvSpPr>
        <dsp:cNvPr id="0" name=""/>
        <dsp:cNvSpPr/>
      </dsp:nvSpPr>
      <dsp:spPr>
        <a:xfrm>
          <a:off x="110991" y="1313458"/>
          <a:ext cx="1828799" cy="887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F4F9B-99AD-43DA-BF86-79800AD15E40}">
      <dsp:nvSpPr>
        <dsp:cNvPr id="0" name=""/>
        <dsp:cNvSpPr/>
      </dsp:nvSpPr>
      <dsp:spPr>
        <a:xfrm>
          <a:off x="0" y="2404933"/>
          <a:ext cx="9143999" cy="1109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oriented architecture (SOA) also plays a vital role </a:t>
          </a:r>
        </a:p>
      </dsp:txBody>
      <dsp:txXfrm>
        <a:off x="1939791" y="2404933"/>
        <a:ext cx="7204207" cy="1109916"/>
      </dsp:txXfrm>
    </dsp:sp>
    <dsp:sp modelId="{E092F3C9-493F-4831-967E-3A0568006A77}">
      <dsp:nvSpPr>
        <dsp:cNvPr id="0" name=""/>
        <dsp:cNvSpPr/>
      </dsp:nvSpPr>
      <dsp:spPr>
        <a:xfrm>
          <a:off x="110991" y="2515925"/>
          <a:ext cx="1828799" cy="887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2BB4-E2BA-453E-97DA-C38526325B72}">
      <dsp:nvSpPr>
        <dsp:cNvPr id="0" name=""/>
        <dsp:cNvSpPr/>
      </dsp:nvSpPr>
      <dsp:spPr>
        <a:xfrm>
          <a:off x="0" y="3625841"/>
          <a:ext cx="9143999" cy="1109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Todays clouds designed to serve a large number of tenants over massive volume of data.</a:t>
          </a:r>
        </a:p>
      </dsp:txBody>
      <dsp:txXfrm>
        <a:off x="1939791" y="3625841"/>
        <a:ext cx="7204207" cy="1109916"/>
      </dsp:txXfrm>
    </dsp:sp>
    <dsp:sp modelId="{A8BBBCE9-F8B0-400B-8BCB-1BC7C9B6CD01}">
      <dsp:nvSpPr>
        <dsp:cNvPr id="0" name=""/>
        <dsp:cNvSpPr/>
      </dsp:nvSpPr>
      <dsp:spPr>
        <a:xfrm>
          <a:off x="110991" y="3736833"/>
          <a:ext cx="1828799" cy="887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3E376-5C54-4758-A51F-260FA9AE8DDD}">
      <dsp:nvSpPr>
        <dsp:cNvPr id="0" name=""/>
        <dsp:cNvSpPr/>
      </dsp:nvSpPr>
      <dsp:spPr>
        <a:xfrm>
          <a:off x="0" y="4846750"/>
          <a:ext cx="9143999" cy="11099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availability of large scale, distributed storage systems is the foundation of today’s data centers.</a:t>
          </a:r>
        </a:p>
      </dsp:txBody>
      <dsp:txXfrm>
        <a:off x="1939791" y="4846750"/>
        <a:ext cx="7204207" cy="1109916"/>
      </dsp:txXfrm>
    </dsp:sp>
    <dsp:sp modelId="{0D5131B7-81C9-40A4-8EA6-3E6536CD0ACE}">
      <dsp:nvSpPr>
        <dsp:cNvPr id="0" name=""/>
        <dsp:cNvSpPr/>
      </dsp:nvSpPr>
      <dsp:spPr>
        <a:xfrm>
          <a:off x="110991" y="4957741"/>
          <a:ext cx="1828799" cy="8879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256CA-9612-477E-8E8C-C28E900087F5}">
      <dsp:nvSpPr>
        <dsp:cNvPr id="0" name=""/>
        <dsp:cNvSpPr/>
      </dsp:nvSpPr>
      <dsp:spPr>
        <a:xfrm>
          <a:off x="0" y="0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figure in the next slide shows security aware cloud architecture.</a:t>
          </a:r>
        </a:p>
      </dsp:txBody>
      <dsp:txXfrm>
        <a:off x="2014998" y="0"/>
        <a:ext cx="7129000" cy="1861983"/>
      </dsp:txXfrm>
    </dsp:sp>
    <dsp:sp modelId="{CF254188-C429-47F3-BD01-D5BA177AA5AB}">
      <dsp:nvSpPr>
        <dsp:cNvPr id="0" name=""/>
        <dsp:cNvSpPr/>
      </dsp:nvSpPr>
      <dsp:spPr>
        <a:xfrm>
          <a:off x="186198" y="186198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17441-6955-4E58-9FF3-3F546EECF6C6}">
      <dsp:nvSpPr>
        <dsp:cNvPr id="0" name=""/>
        <dsp:cNvSpPr/>
      </dsp:nvSpPr>
      <dsp:spPr>
        <a:xfrm>
          <a:off x="0" y="2048181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Internet cloud is envisioned as massive cluster of servers.</a:t>
          </a:r>
        </a:p>
      </dsp:txBody>
      <dsp:txXfrm>
        <a:off x="2014998" y="2048181"/>
        <a:ext cx="7129000" cy="1861983"/>
      </dsp:txXfrm>
    </dsp:sp>
    <dsp:sp modelId="{5BA2CE1D-D496-4605-825A-8A05355409D4}">
      <dsp:nvSpPr>
        <dsp:cNvPr id="0" name=""/>
        <dsp:cNvSpPr/>
      </dsp:nvSpPr>
      <dsp:spPr>
        <a:xfrm>
          <a:off x="186198" y="2234379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67021-DD28-48B2-B21B-917A44D63C88}">
      <dsp:nvSpPr>
        <dsp:cNvPr id="0" name=""/>
        <dsp:cNvSpPr/>
      </dsp:nvSpPr>
      <dsp:spPr>
        <a:xfrm>
          <a:off x="0" y="4096362"/>
          <a:ext cx="9143999" cy="18619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servers are provisioned on demand to perform collective web services or distributed applications using data center resources </a:t>
          </a:r>
        </a:p>
      </dsp:txBody>
      <dsp:txXfrm>
        <a:off x="2014998" y="4096362"/>
        <a:ext cx="7129000" cy="1861983"/>
      </dsp:txXfrm>
    </dsp:sp>
    <dsp:sp modelId="{CF2C7E3F-5637-4F2E-8747-7B6301C590EE}">
      <dsp:nvSpPr>
        <dsp:cNvPr id="0" name=""/>
        <dsp:cNvSpPr/>
      </dsp:nvSpPr>
      <dsp:spPr>
        <a:xfrm>
          <a:off x="186198" y="4282561"/>
          <a:ext cx="1828799" cy="14895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796B-E956-42FE-9890-59A3977441E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B840B-F64C-40A6-A0A0-859237A48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066-D613-4E10-94F9-48E50C87738B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04B6-5744-4042-9B90-4A4ACA868FC9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A539-EC19-46EE-9964-10FA2431CF8F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6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6522-33A0-4375-B19B-2799E50E9234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9B51-2B79-471D-9F82-0E9894415341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0B9C-8DF6-473E-AAC1-531159E630CC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7A7F-7253-4CD5-B4ED-51BCAC8A8CA5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596AB-E63F-4A74-9CB7-2241606F20E8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C870-1CA3-4244-81CE-900AF7EAFBF2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23512-A391-4BC2-829A-0BCB6D36297B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28B4-9554-4A56-A8A6-46F8FE31C561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D03F-51F5-4D5D-9ED5-0D7471B64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958E62-B0A0-4964-A747-284599817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endParaRPr lang="en-US" sz="27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Software Engineering</a:t>
            </a:r>
          </a:p>
          <a:p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Cloud computing</a:t>
            </a:r>
          </a:p>
          <a:p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“Chapter 3 :Architectural Design of Compute and Storage Clouds”</a:t>
            </a:r>
          </a:p>
          <a:p>
            <a:endParaRPr lang="en-US" sz="25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Abebaw S.</a:t>
            </a:r>
            <a:br>
              <a:rPr lang="en-US" sz="25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5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B7C37C-D1DA-4E74-9AD0-4F039FDCF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440" y="132735"/>
            <a:ext cx="2093119" cy="12287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95B4E-4721-4AAC-82AE-74CCE645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F113-47B5-47DC-BE81-6127E6B149BF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E78F-06D0-48D4-B6E3-5F755796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2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Cloud Architecture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04093D-335D-4622-A10B-012EF6A37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01718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9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291482" cy="7631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 …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65C8-AF61-4BA8-BFF6-ED63C936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9653"/>
            <a:ext cx="9143999" cy="59583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38E8F-038B-4D56-AC99-CF1320B44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68167"/>
            <a:ext cx="8775290" cy="558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9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 …</a:t>
            </a:r>
            <a:endParaRPr lang="en-US" sz="32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6E3D2DB-8CF6-4C2A-AAA0-5D67BD114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78740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3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7631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 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A456E6-A3A6-481D-880D-485764CC1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62576"/>
              </p:ext>
            </p:extLst>
          </p:nvPr>
        </p:nvGraphicFramePr>
        <p:xfrm>
          <a:off x="0" y="763130"/>
          <a:ext cx="9143999" cy="609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 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07A810-AC8C-4A4E-81E0-A579E9CE7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194709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8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Architectural Development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8CB31F0-39C6-44B8-82E7-FE8B758A0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871656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BE561-999A-489E-BD2B-EAA4C97268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2536724"/>
            <a:ext cx="6740013" cy="38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4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BBE90C-01D8-4DD8-B2A4-56608AC3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128501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9ABEFEF-BB20-4123-8BC7-0797DF412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643842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D4AD11-F7CE-4CC4-86A0-1118AA88E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364840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06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Oriented Cloud Architecture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6EC2B2-E4D0-4ADB-9885-6F98A3031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122778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3B15-EEBF-4B7C-A5E1-465A1467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84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5B0911-C334-4FD1-9DEB-407F8CD7D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369696"/>
              </p:ext>
            </p:extLst>
          </p:nvPr>
        </p:nvGraphicFramePr>
        <p:xfrm>
          <a:off x="0" y="678427"/>
          <a:ext cx="9144000" cy="617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F22E-2774-4C2C-B1C1-F94D8136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B91C4-22CD-4522-BD1C-C7E39C6F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2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65C8-AF61-4BA8-BFF6-ED63C936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9653"/>
            <a:ext cx="9143999" cy="59583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8929D6-2D3E-42F2-A8C4-8CCAA429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652"/>
            <a:ext cx="9144000" cy="59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39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C984D6-BADA-4D68-B82D-3D2F2DF67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141366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59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0DFCA0-F9D9-4DB7-9623-AF48A0931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12597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0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75EA7F-E768-4E78-9A53-BCE266345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104183"/>
              </p:ext>
            </p:extLst>
          </p:nvPr>
        </p:nvGraphicFramePr>
        <p:xfrm>
          <a:off x="0" y="619432"/>
          <a:ext cx="9143999" cy="6238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96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Factors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832CB6-CA7B-4BCB-BC2D-92656B3F47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918511"/>
              </p:ext>
            </p:extLst>
          </p:nvPr>
        </p:nvGraphicFramePr>
        <p:xfrm>
          <a:off x="0" y="899652"/>
          <a:ext cx="9143999" cy="5958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1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4" y="1"/>
            <a:ext cx="9026012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 Challenges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86FEE54-BC3D-4859-B52D-D9BE5E65E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778852"/>
              </p:ext>
            </p:extLst>
          </p:nvPr>
        </p:nvGraphicFramePr>
        <p:xfrm>
          <a:off x="58994" y="899653"/>
          <a:ext cx="9085005" cy="5821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2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availability and Data Lock-in Problem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32CE9CE-2BF8-4502-B256-D39001BFC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03195"/>
              </p:ext>
            </p:extLst>
          </p:nvPr>
        </p:nvGraphicFramePr>
        <p:xfrm>
          <a:off x="0" y="899653"/>
          <a:ext cx="9143999" cy="5821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6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DA94BDB-269F-46AD-90BA-9C03CEAF4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897737"/>
              </p:ext>
            </p:extLst>
          </p:nvPr>
        </p:nvGraphicFramePr>
        <p:xfrm>
          <a:off x="0" y="899654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6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and Security Concern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4B8B68-D15C-4C2E-A42A-3663F3F08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336334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9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924AAC-2D7C-4D2C-ABAE-CB9E43164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96972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3AD-357C-43C7-B813-124B3B01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94619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generic Architecture Design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54D1EB-2262-4A0B-9958-8C431A240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555662"/>
              </p:ext>
            </p:extLst>
          </p:nvPr>
        </p:nvGraphicFramePr>
        <p:xfrm>
          <a:off x="0" y="1194618"/>
          <a:ext cx="9143999" cy="566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E25A-AEFD-4705-9AAE-38DA6D8A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1D2A7-1E57-46BD-B9A6-0BCEB972AF17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76433-29CE-4A68-B494-BDE60D30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96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Unpredictable Performance and Bottlenecks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A7EED8-7BC1-4CF9-894E-E1946A785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550070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0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Storage and Widespread Software Bugs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66BFBB-3A54-4130-8F3A-B9FCA5873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055300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48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just"/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scalability, Interoperability, and Standardization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84AB31-6B53-498D-A288-0879B3A0F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868219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1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licensing and Reputation sharing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CC5BFD-0062-4F23-BBA5-167143B78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518295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5E61-3D4F-438C-ADD6-3412D930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49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Inter-cloud resource management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D878D3-D8A7-4324-ACA5-1D7FE2079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0574"/>
              </p:ext>
            </p:extLst>
          </p:nvPr>
        </p:nvGraphicFramePr>
        <p:xfrm>
          <a:off x="-1" y="884902"/>
          <a:ext cx="9143999" cy="5973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F85AA-E3CB-4736-97FD-AF142D27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2F19B-455B-4E3E-89A3-6233C957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5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226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cloud Computing service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6348-B7D5-4C3B-B9F5-A7A095EF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2892"/>
            <a:ext cx="9144000" cy="58551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1F3E44-BF92-4948-B822-888CC809B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671"/>
            <a:ext cx="9144000" cy="56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9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6804A3-8E47-4FBD-A1DC-97316D34F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799587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679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079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AD2C2A-E83D-401D-B94A-3067C3EC0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599416"/>
              </p:ext>
            </p:extLst>
          </p:nvPr>
        </p:nvGraphicFramePr>
        <p:xfrm>
          <a:off x="0" y="707923"/>
          <a:ext cx="9144000" cy="6150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24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 Trend and Task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A4E73A-F90F-43F8-9FA3-D9B8AAF2B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92953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46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114505-157E-4C5C-BF8F-67EA8DF94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156902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5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3AD-357C-43C7-B813-124B3B01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1209368"/>
          </a:xfr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Cont’d. . 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438916-96DF-4EE3-88FB-25FDA4DB3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239751"/>
              </p:ext>
            </p:extLst>
          </p:nvPr>
        </p:nvGraphicFramePr>
        <p:xfrm>
          <a:off x="-1" y="1209369"/>
          <a:ext cx="9144001" cy="5648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E25A-AEFD-4705-9AAE-38DA6D8A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9057A-87B1-444D-BD6A-2E26EA375926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76433-29CE-4A68-B494-BDE60D30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Stack for Cloud Computing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BD5FFE-3344-490F-8202-9CEA38AE5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388560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93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19E-765F-4E03-B53A-BC17F439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87015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42B9-FDA4-43B5-AD2E-2D382D36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0156"/>
            <a:ext cx="9144000" cy="59878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ACA7-D20C-44C3-9B44-9CDFD91B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1B31A-3C8E-48C0-875D-12A2DAF3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3EC277-056B-414B-8FFA-BE196662F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2" y="870155"/>
            <a:ext cx="7182464" cy="56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22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 </a:t>
            </a:r>
            <a:endParaRPr lang="en-US" sz="3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3A339DE-21C5-4FD1-9D62-AC8D47DFC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803036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9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Support Services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85696CA-1BE3-42D0-8388-F26922E23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262990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7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 of Compute Resource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9F3678-1FA7-4E5C-A88B-8B07453C6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49662"/>
              </p:ext>
            </p:extLst>
          </p:nvPr>
        </p:nvGraphicFramePr>
        <p:xfrm>
          <a:off x="0" y="855406"/>
          <a:ext cx="9144000" cy="600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2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78E9-80CB-4C2C-808F-F7F6EFFE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239" y="1"/>
            <a:ext cx="9247239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provisioning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10D3E9-7C75-460D-8A99-EB4B6F1D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883115"/>
              </p:ext>
            </p:extLst>
          </p:nvPr>
        </p:nvGraphicFramePr>
        <p:xfrm>
          <a:off x="-103239" y="899654"/>
          <a:ext cx="924723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BFE73-44D4-4E4B-BEDB-50149249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D16D0-9A0B-410E-BB9B-687AB8D2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56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78E9-80CB-4C2C-808F-F7F6EFFE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10D3E9-7C75-460D-8A99-EB4B6F1DF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55986"/>
              </p:ext>
            </p:extLst>
          </p:nvPr>
        </p:nvGraphicFramePr>
        <p:xfrm>
          <a:off x="-51620" y="899551"/>
          <a:ext cx="9247239" cy="5958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BFE73-44D4-4E4B-BEDB-50149249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D16D0-9A0B-410E-BB9B-687AB8D2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74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AAA051B-5A66-40F8-8C5E-2C3248B2E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12856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3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C82E-E87F-4FB3-B334-48B1694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95864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Provisioning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C170893-1A4E-481C-B7D0-24EBFDC08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248354"/>
              </p:ext>
            </p:extLst>
          </p:nvPr>
        </p:nvGraphicFramePr>
        <p:xfrm>
          <a:off x="0" y="958646"/>
          <a:ext cx="9144000" cy="589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DDF3-E2AA-4C0A-A19D-FD0FCD20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B5B37-8096-48C0-ACE3-143C9BB2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9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6348-B7D5-4C3B-B9F5-A7A095EF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2892"/>
            <a:ext cx="9144000" cy="585510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66B27-4504-4020-9A64-2D74ABD4E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5" y="1179870"/>
            <a:ext cx="8117145" cy="51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12831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Cont’d. . .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FF9F31-6D68-49FE-BB59-8AED0D8C0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322712"/>
              </p:ext>
            </p:extLst>
          </p:nvPr>
        </p:nvGraphicFramePr>
        <p:xfrm>
          <a:off x="-1" y="1283110"/>
          <a:ext cx="9143999" cy="5574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6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 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4C7130-F5D8-4762-9702-B15B1F513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608636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1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8EE0-2392-4341-A72C-016BCFFA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028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 </a:t>
            </a:r>
            <a:endParaRPr lang="en-US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01090-CCE1-4924-8899-2C92D9A1B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879913"/>
              </p:ext>
            </p:extLst>
          </p:nvPr>
        </p:nvGraphicFramePr>
        <p:xfrm>
          <a:off x="0" y="1002892"/>
          <a:ext cx="9144000" cy="585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3862-CB9C-4B30-B461-98B407CB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A39DC-4FA0-4507-8435-3F038D1D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49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 of Storage resources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DE1DE2-C730-46FD-AAF3-617E4932D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576450"/>
              </p:ext>
            </p:extLst>
          </p:nvPr>
        </p:nvGraphicFramePr>
        <p:xfrm>
          <a:off x="0" y="943896"/>
          <a:ext cx="9144000" cy="59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5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 of Storage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D376-D915-41FD-B8DC-56BC2301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96"/>
            <a:ext cx="9144000" cy="59141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2FEDB9-3C42-4F1F-8B3B-8912CBBB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943896"/>
            <a:ext cx="8568813" cy="541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93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Provisioning of Storage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D376-D915-41FD-B8DC-56BC2301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96"/>
            <a:ext cx="9144000" cy="59141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providers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01A02-AFA9-47CB-9316-F00A7FE7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9" y="1738470"/>
            <a:ext cx="764964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47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Exchange of Cloud Resources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7D45CB-A2D0-4A5A-99AC-404158E9D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826222"/>
              </p:ext>
            </p:extLst>
          </p:nvPr>
        </p:nvGraphicFramePr>
        <p:xfrm>
          <a:off x="0" y="943896"/>
          <a:ext cx="9144000" cy="59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5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Exchange of Cloud Resources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01ABDC-16A3-42CA-BCCB-5153E85B9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90068"/>
              </p:ext>
            </p:extLst>
          </p:nvPr>
        </p:nvGraphicFramePr>
        <p:xfrm>
          <a:off x="0" y="943896"/>
          <a:ext cx="9144000" cy="59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647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F26776-6863-4719-B083-5E111B650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AC02-FDF4-4C93-B3B8-894A068C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C7D0B-AED5-4004-8660-51B4934F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002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Exchange of Cloud Resources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A45262-E788-4952-A251-B7C3E0080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295353"/>
              </p:ext>
            </p:extLst>
          </p:nvPr>
        </p:nvGraphicFramePr>
        <p:xfrm>
          <a:off x="0" y="943896"/>
          <a:ext cx="9144000" cy="59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V="1">
            <a:off x="628650" y="6721476"/>
            <a:ext cx="2057400" cy="45719"/>
          </a:xfrm>
        </p:spPr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Exchange of Cloud Resources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25A1C27-573C-4A1D-ACCC-57BE1E521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03131"/>
              </p:ext>
            </p:extLst>
          </p:nvPr>
        </p:nvGraphicFramePr>
        <p:xfrm>
          <a:off x="0" y="943896"/>
          <a:ext cx="9144000" cy="59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5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10766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Technology for Clouds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13AE91-E485-4E56-8CF7-A54456FB8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998069"/>
              </p:ext>
            </p:extLst>
          </p:nvPr>
        </p:nvGraphicFramePr>
        <p:xfrm>
          <a:off x="2" y="1076632"/>
          <a:ext cx="9143998" cy="578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36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DEEA-1F93-414B-A409-59BE760A4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38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Exchange of Cloud Resources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4AB6AC-71A3-4120-9C67-574EB50AB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792242"/>
              </p:ext>
            </p:extLst>
          </p:nvPr>
        </p:nvGraphicFramePr>
        <p:xfrm>
          <a:off x="0" y="943896"/>
          <a:ext cx="9144000" cy="5914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80BC4-9AD9-49C0-A05A-89F5ABFD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A7FC8-ABB5-40DF-BC01-3913BFD9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69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4F2C-C67F-42AB-B080-9C0DF44E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04D2-C863-44B9-923F-28586F21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3C27-3514-446C-A53B-86B4F0D8F8BD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454FC-4ED5-4650-B149-EF5CD8F3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0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B4464-455B-4742-A175-C8BF9B6C4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52847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367F6741-13A4-4E19-B9B3-9ACB5460E735}" type="datetime1">
              <a:rPr lang="en-US" smtClean="0">
                <a:solidFill>
                  <a:schemeClr val="tx1"/>
                </a:solidFill>
              </a:rPr>
              <a:t>11/27/2024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B95308-D456-4D9F-B9E5-76A193F7C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761657"/>
              </p:ext>
            </p:extLst>
          </p:nvPr>
        </p:nvGraphicFramePr>
        <p:xfrm>
          <a:off x="1" y="0"/>
          <a:ext cx="9143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6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5C10-7C9B-4578-AF1C-0A9F25DC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9144000" cy="89965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 …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6B8387-231B-4BC9-A3EB-F14873314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4004"/>
              </p:ext>
            </p:extLst>
          </p:nvPr>
        </p:nvGraphicFramePr>
        <p:xfrm>
          <a:off x="0" y="899653"/>
          <a:ext cx="9143999" cy="595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6750-F325-4DA2-A8B4-727A766C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6741-13A4-4E19-B9B3-9ACB5460E73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2E8E7-94A7-4437-AAC7-F84811A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1D03F-51F5-4D5D-9ED5-0D7471B64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9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2362</TotalTime>
  <Words>3336</Words>
  <Application>Microsoft Office PowerPoint</Application>
  <PresentationFormat>On-screen Show (4:3)</PresentationFormat>
  <Paragraphs>456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 </vt:lpstr>
      <vt:lpstr>A generic Architecture Design</vt:lpstr>
      <vt:lpstr>Cont’d. . .</vt:lpstr>
      <vt:lpstr>Cont’d. . .</vt:lpstr>
      <vt:lpstr>Enabling Technology for Clouds </vt:lpstr>
      <vt:lpstr>PowerPoint Presentation</vt:lpstr>
      <vt:lpstr>PowerPoint Presentation</vt:lpstr>
      <vt:lpstr>Cont’d …</vt:lpstr>
      <vt:lpstr>A generic Cloud Architecture</vt:lpstr>
      <vt:lpstr>Cont’d …</vt:lpstr>
      <vt:lpstr>Cont’d …</vt:lpstr>
      <vt:lpstr>Cont’d …</vt:lpstr>
      <vt:lpstr>Cont’d …</vt:lpstr>
      <vt:lpstr>Layered Architectural Development</vt:lpstr>
      <vt:lpstr>Cont’d…</vt:lpstr>
      <vt:lpstr>Cont’d…</vt:lpstr>
      <vt:lpstr>Cont’d…</vt:lpstr>
      <vt:lpstr>Market Oriented Cloud Architecture</vt:lpstr>
      <vt:lpstr>Cont’d…</vt:lpstr>
      <vt:lpstr>Cont’d…</vt:lpstr>
      <vt:lpstr>Cont’d…</vt:lpstr>
      <vt:lpstr>Cont’d…</vt:lpstr>
      <vt:lpstr>Quality of Service Factors </vt:lpstr>
      <vt:lpstr>Architectural Design Challenges </vt:lpstr>
      <vt:lpstr> Service availability and Data Lock-in Problem </vt:lpstr>
      <vt:lpstr>Cont’d…</vt:lpstr>
      <vt:lpstr> Data Privacy and Security Concern </vt:lpstr>
      <vt:lpstr>Cont’d…</vt:lpstr>
      <vt:lpstr> Unpredictable Performance and Bottlenecks </vt:lpstr>
      <vt:lpstr> Distributed Storage and Widespread Software Bugs </vt:lpstr>
      <vt:lpstr> Cloud scalability, Interoperability, and Standardization </vt:lpstr>
      <vt:lpstr> Software licensing and Reputation sharing  </vt:lpstr>
      <vt:lpstr> Inter-cloud resource management </vt:lpstr>
      <vt:lpstr>Extended cloud Computing service </vt:lpstr>
      <vt:lpstr>Cont’d…</vt:lpstr>
      <vt:lpstr>Cont’d…</vt:lpstr>
      <vt:lpstr>Cloud Service Trend and Task</vt:lpstr>
      <vt:lpstr>Cont’d…</vt:lpstr>
      <vt:lpstr>Software Stack for Cloud Computing</vt:lpstr>
      <vt:lpstr>Cont’d… </vt:lpstr>
      <vt:lpstr>Cont’d… </vt:lpstr>
      <vt:lpstr>Runtime Support Services</vt:lpstr>
      <vt:lpstr>Provisioning of Compute Resource</vt:lpstr>
      <vt:lpstr>Resource provisioning methods</vt:lpstr>
      <vt:lpstr>Cont’d… </vt:lpstr>
      <vt:lpstr>Cont’d… </vt:lpstr>
      <vt:lpstr>Dynamic Resource Provisioning</vt:lpstr>
      <vt:lpstr>Cont’d… </vt:lpstr>
      <vt:lpstr>Cont’d… </vt:lpstr>
      <vt:lpstr>Cont’d… </vt:lpstr>
      <vt:lpstr>Provisioning of Storage resources </vt:lpstr>
      <vt:lpstr>Provisioning of Storage resources </vt:lpstr>
      <vt:lpstr>Provisioning of Storage resources </vt:lpstr>
      <vt:lpstr>Global Exchange of Cloud Resources </vt:lpstr>
      <vt:lpstr>Global Exchange of Cloud Resources </vt:lpstr>
      <vt:lpstr>PowerPoint Presentation</vt:lpstr>
      <vt:lpstr>Global Exchange of Cloud Resources </vt:lpstr>
      <vt:lpstr>Global Exchange of Cloud Resources </vt:lpstr>
      <vt:lpstr>Global Exchange of Cloud Resources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Abebaw</dc:creator>
  <cp:lastModifiedBy>Abebaw</cp:lastModifiedBy>
  <cp:revision>164</cp:revision>
  <dcterms:created xsi:type="dcterms:W3CDTF">2024-11-17T09:32:08Z</dcterms:created>
  <dcterms:modified xsi:type="dcterms:W3CDTF">2024-11-27T06:47:22Z</dcterms:modified>
</cp:coreProperties>
</file>