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0"/>
  </p:notesMasterIdLst>
  <p:handoutMasterIdLst>
    <p:handoutMasterId r:id="rId41"/>
  </p:handoutMasterIdLst>
  <p:sldIdLst>
    <p:sldId id="554" r:id="rId2"/>
    <p:sldId id="544" r:id="rId3"/>
    <p:sldId id="392" r:id="rId4"/>
    <p:sldId id="469" r:id="rId5"/>
    <p:sldId id="475" r:id="rId6"/>
    <p:sldId id="474" r:id="rId7"/>
    <p:sldId id="476" r:id="rId8"/>
    <p:sldId id="523" r:id="rId9"/>
    <p:sldId id="478" r:id="rId10"/>
    <p:sldId id="407" r:id="rId11"/>
    <p:sldId id="482" r:id="rId12"/>
    <p:sldId id="483" r:id="rId13"/>
    <p:sldId id="484" r:id="rId14"/>
    <p:sldId id="550" r:id="rId15"/>
    <p:sldId id="551" r:id="rId16"/>
    <p:sldId id="553" r:id="rId17"/>
    <p:sldId id="493" r:id="rId18"/>
    <p:sldId id="526" r:id="rId19"/>
    <p:sldId id="527" r:id="rId20"/>
    <p:sldId id="500" r:id="rId21"/>
    <p:sldId id="548" r:id="rId22"/>
    <p:sldId id="502" r:id="rId23"/>
    <p:sldId id="535" r:id="rId24"/>
    <p:sldId id="503" r:id="rId25"/>
    <p:sldId id="504" r:id="rId26"/>
    <p:sldId id="549" r:id="rId27"/>
    <p:sldId id="506" r:id="rId28"/>
    <p:sldId id="536" r:id="rId29"/>
    <p:sldId id="507" r:id="rId30"/>
    <p:sldId id="537" r:id="rId31"/>
    <p:sldId id="509" r:id="rId32"/>
    <p:sldId id="538" r:id="rId33"/>
    <p:sldId id="510" r:id="rId34"/>
    <p:sldId id="458" r:id="rId35"/>
    <p:sldId id="459" r:id="rId36"/>
    <p:sldId id="539" r:id="rId37"/>
    <p:sldId id="512" r:id="rId38"/>
    <p:sldId id="540" r:id="rId39"/>
  </p:sldIdLst>
  <p:sldSz cx="9144000" cy="6858000" type="screen4x3"/>
  <p:notesSz cx="6985000" cy="9271000"/>
  <p:custDataLst>
    <p:tags r:id="rId42"/>
  </p:custDataLst>
  <p:defaultTextStyle>
    <a:defPPr>
      <a:defRPr lang="en-US"/>
    </a:defPPr>
    <a:lvl1pPr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1pPr>
    <a:lvl2pPr marL="4572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2pPr>
    <a:lvl3pPr marL="9144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3pPr>
    <a:lvl4pPr marL="13716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4pPr>
    <a:lvl5pPr marL="18288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12">
          <p15:clr>
            <a:srgbClr val="A4A3A4"/>
          </p15:clr>
        </p15:guide>
        <p15:guide id="2" pos="2832">
          <p15:clr>
            <a:srgbClr val="A4A3A4"/>
          </p15:clr>
        </p15:guide>
      </p15:sldGuideLst>
    </p:ext>
    <p:ext uri="{2D200454-40CA-4A62-9FC3-DE9A4176ACB9}">
      <p15:notesGuideLst xmlns=""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4CB453"/>
    <a:srgbClr val="A6A6E2"/>
    <a:srgbClr val="7B7BD3"/>
    <a:srgbClr val="F2E092"/>
    <a:srgbClr val="CDB033"/>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1863" autoAdjust="0"/>
  </p:normalViewPr>
  <p:slideViewPr>
    <p:cSldViewPr>
      <p:cViewPr varScale="1">
        <p:scale>
          <a:sx n="86" d="100"/>
          <a:sy n="86" d="100"/>
        </p:scale>
        <p:origin x="-906" y="-84"/>
      </p:cViewPr>
      <p:guideLst>
        <p:guide orient="horz" pos="2112"/>
        <p:guide pos="28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836" y="600"/>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3.xml"/><Relationship Id="rId26" Type="http://schemas.openxmlformats.org/officeDocument/2006/relationships/slide" Target="slides/slide34.xml"/><Relationship Id="rId3" Type="http://schemas.openxmlformats.org/officeDocument/2006/relationships/slide" Target="slides/slide6.xml"/><Relationship Id="rId21" Type="http://schemas.openxmlformats.org/officeDocument/2006/relationships/slide" Target="slides/slide26.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2.xml"/><Relationship Id="rId25" Type="http://schemas.openxmlformats.org/officeDocument/2006/relationships/slide" Target="slides/slide33.xml"/><Relationship Id="rId2" Type="http://schemas.openxmlformats.org/officeDocument/2006/relationships/slide" Target="slides/slide5.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31.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29.xml"/><Relationship Id="rId28" Type="http://schemas.openxmlformats.org/officeDocument/2006/relationships/slide" Target="slides/slide37.xml"/><Relationship Id="rId10" Type="http://schemas.openxmlformats.org/officeDocument/2006/relationships/slide" Target="slides/slide14.xml"/><Relationship Id="rId19" Type="http://schemas.openxmlformats.org/officeDocument/2006/relationships/slide" Target="slides/slide24.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27363" cy="461963"/>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2531" name="Rectangle 3"/>
          <p:cNvSpPr>
            <a:spLocks noGrp="1" noChangeArrowheads="1"/>
          </p:cNvSpPr>
          <p:nvPr>
            <p:ph type="dt" sz="quarter" idx="1"/>
          </p:nvPr>
        </p:nvSpPr>
        <p:spPr bwMode="auto">
          <a:xfrm>
            <a:off x="3957638" y="0"/>
            <a:ext cx="3027362" cy="461963"/>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92C3051F-CBE5-4D93-8A1E-5DEAA63521D6}" type="datetime1">
              <a:rPr lang="de-AT"/>
              <a:pPr>
                <a:defRPr/>
              </a:pPr>
              <a:t>04.01.2025</a:t>
            </a:fld>
            <a:endParaRPr lang="de-DE"/>
          </a:p>
        </p:txBody>
      </p:sp>
      <p:sp>
        <p:nvSpPr>
          <p:cNvPr id="22532" name="Rectangle 4"/>
          <p:cNvSpPr>
            <a:spLocks noGrp="1" noChangeArrowheads="1"/>
          </p:cNvSpPr>
          <p:nvPr>
            <p:ph type="ftr" sz="quarter" idx="2"/>
          </p:nvPr>
        </p:nvSpPr>
        <p:spPr bwMode="auto">
          <a:xfrm>
            <a:off x="0" y="8809038"/>
            <a:ext cx="3027363" cy="461962"/>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2533" name="Rectangle 5"/>
          <p:cNvSpPr>
            <a:spLocks noGrp="1" noChangeArrowheads="1"/>
          </p:cNvSpPr>
          <p:nvPr>
            <p:ph type="sldNum" sz="quarter" idx="3"/>
          </p:nvPr>
        </p:nvSpPr>
        <p:spPr bwMode="auto">
          <a:xfrm>
            <a:off x="3957638" y="8809038"/>
            <a:ext cx="3027362" cy="461962"/>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8ECF8F29-DA8E-410F-97AA-ED060D7DC5D2}" type="slidenum">
              <a:rPr lang="de-DE"/>
              <a:pPr>
                <a:defRPr/>
              </a:pPr>
              <a:t>‹#›</a:t>
            </a:fld>
            <a:endParaRPr lang="de-DE"/>
          </a:p>
        </p:txBody>
      </p:sp>
    </p:spTree>
    <p:extLst>
      <p:ext uri="{BB962C8B-B14F-4D97-AF65-F5344CB8AC3E}">
        <p14:creationId xmlns:p14="http://schemas.microsoft.com/office/powerpoint/2010/main" val="19361868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39:25.801"/>
    </inkml:context>
    <inkml:brush xml:id="br0">
      <inkml:brushProperty name="width" value="0.05292" units="cm"/>
      <inkml:brushProperty name="height" value="0.05292" units="cm"/>
    </inkml:brush>
  </inkml:definitions>
  <inkml:trace contextRef="#ctx0" brushRef="#br0">18058 8508,'0'-25,"0"0,0 1,25-1,0-25,24 1,1 24,-25-50,24 51,1-26,0 0,-1 1,-24 24,49-50,-49 51,25-26,-25 25,-1 0,26 1,-25-1,0 0,-1 0,1-24,0 24,0 25,0-25,-25 0,49 0,-49 1,25-1,0 0,0 25,-25-25,49 0,-49 1,25 24,0-25,0 25,-25-50,25 50,-25-25,24 25,1-24,-25-1,25 25,-25-25,25 25</inkml:trace>
  <inkml:trace contextRef="#ctx0" brushRef="#br0" timeOffset="1502.557">19447 7119,'25'0,"0"25,-25 24,0-24,25 0,-25 0,0 0,24-1,-24 26,25-50,-25 25,0 24,0-24,0 0,25 25,-25-26,0 1,0 25,25-50,-25 25,0-1,0 1,0 0,0 0,0 0,0-1</inkml:trace>
  <inkml:trace contextRef="#ctx0" brushRef="#br0" timeOffset="3887.8647">19546 7169,'0'-25,"25"0,0 25,25 0,-26-25,26 25,-25 0,24-25,-24 25,0 0,0 0,0 0,0 0,-1 0,1 0,0 0,0 0,0 0,-1 25,1 0,0-25,0 0,-25 50,25-50,-25 24,24-24,1 25,-25 0,25 0,-25 0,0-1,25-24,-25 25,25 25,-25-1,0-24,0 0,0 0,0 0,0-1,0 1,0 0,0 0,-25-25,25 25,-25-1,25 1,0 0,-25-25,25 25,-25-25,1 0,24 25,-25-25,25 24,-25-24,0 0,25 25,-25-25,1 0,24 25,-25-25,0 0,0 0,25 25,-25-25,1 0,24 25,-25-25,0 0,0 0,0 0,0 0,1 0,-1 0,0 0,0 0</inkml:trace>
  <inkml:trace contextRef="#ctx0" brushRef="#br0" timeOffset="7279.0989">20712 7317,'0'25,"-25"-25,1 0,24 25,-25-25,25 25,-25-25,25 25,0-1,0 1,0 0,0 0,0 0,0 24,0-24,25-25,0 25,-1-25,1 0,0 0,0 0,0 0,-1 0,1 0,0 0,-25-25,0 0,0 0,0 1,0-1,0 0,0 0,0 0,0 1,0-1,0 0,0 0,0 50,0 0,0 0,0-1,0 1,25-25,-25 25,25-25,-25 25,25-25,-25 25,24-25,-24 24,25-24,-25 25,25-25,-25 25,25-25,-25 25,0 0,25-25,-1 0,-24 24,25-24,0 0</inkml:trace>
  <inkml:trace contextRef="#ctx0" brushRef="#br0" timeOffset="8674.2893">21283 7119,'0'25,"0"24,0-24,25 50,-1-26,-24-24,0 0,0 24,25-24,-25 0,0 0,25 24,-25-24,0 0,0 0,0 24,0-24,0 25,0-25,0-1,0 1,0 0,0 0</inkml:trace>
  <inkml:trace contextRef="#ctx0" brushRef="#br0" timeOffset="10143.3883">21233 7565,'25'-49,"0"49,24-50,-24 50,50-25,-51 1,1 24,25-25,-1 25,-24-25,0 25,0 0,0-25,-1 25,1 0,0 0,0 0,0-25,-1 25,1 0</inkml:trace>
  <inkml:trace contextRef="#ctx0" brushRef="#br0" timeOffset="14096.6288">21828 7317,'0'25,"0"0,0 25,0-26,0 26,0-25,0 0,-24-1,24 1,0 0,0 25,0-26,0 1,0 0,0 25,0-26,0 1,0 25,0-25,0-1,0 1,0 0,0 0,24-25,1 0,0 0,0 0,0-25,-25 0,0 0,24 1,-24-1,0 0,0 0,25 25,-25-49,0 24,25 0,-25 0,0 0,0 1,0-1,0 0,0 0,0 0,0 1,0-1,0 0,0 0,0 0,0 1,0-1,0 0,0 0,0 50,0 0,0 24,0-24,0 0,0 0,0 0,25-1,-25 1,0 0,25-25,-25 25,25 0,-25-1,24-24,-24 25,25-25,-25 25,25 0,0 0,0-1,-1 1,1 0,0 0,0-25,0 0,-25 25,24-25,1 0,0 0,-25 24,25-24,0 0,-1 0</inkml:trace>
  <inkml:trace contextRef="#ctx0" brushRef="#br0" timeOffset="30687.4501">22647 6945,'0'50,"0"0,0 24,0-24,0-1,0-24,0 25,0-26,0 1,0 0,0 0,0 0,0-1,0 1,0 0,0 0,0 0,0-1,0 1</inkml:trace>
  <inkml:trace contextRef="#ctx0" brushRef="#br0" timeOffset="32835.1937">22969 7069,'-24'25,"-26"-25,0 50,26-25,-26-1,50 1,-25-25,25 25,0 0,0 0,0-1,25 1,0-25,0 0,-1 0,1 0,25 0,-50 25,25-25,-1 0,1 0,0 0,0 0,0 25,-25 0,25-1,-1-24,-24 50,0-25,25-25,-25 25,0-1,0 1,-25-25,1 0,-1 0,0 0</inkml:trace>
  <inkml:trace contextRef="#ctx0" brushRef="#br0" timeOffset="36908.2029">23862 6722,'-49'25,"-1"24,1 1,-26 0,1-1,-1 26,-24-50,74 49,-49-49,24 24,26-24,-1 0,0 0,25 0,0-1,-25 1,0 0,1 49,24-24,-25 0,0-26,25 51,0-50,0-1,0 1,0 0,0 0,0 0,0-1,0 1,25 0,0-25,-1 0,1 0,0 0,25 0,-26 0,26 0,-25 0,0 0,-1 0,-24-25,50 0,-25 25,-25-24,25 24,-25-25,0 0,24 25,1 0,-25-25,0 0,25 25,-25-24,0-1,25 25,-25-25,25 25,-25-25,0 0,0-24,24 49,-24-25,0 0,0 0,0 1,0-1,0 0,0 0,0 0,0 50,0 0,0 0,0 0,0-1,0 1,0 0,0 0,0 0,0-1,0 1,0 0,0 0,0 0,25-25,0 0,0 0,0 0,-1 0,1 0,0 0,0 0,-25-25,25 25,-25-25,0 0,24 25,-24-25,0 1,0-1,0 0,0 0,0 0,0 1,0-1,-24 25,-1 0,0 0,0 0,0 0,1 0,-1 0,0 0,0 0</inkml:trace>
  <inkml:trace contextRef="#ctx0" brushRef="#br0" timeOffset="40332.7386">24284 7144,'0'25,"-25"24,1-24,-1 25,-25-1,50-24,-25 0,1 0,24-1,-25 1,25 0,0 0,-25 0,25-1,0 1,-25-25,25 25,0 0,0 0,0-1,0 1,0 0,0 0,0-50,0 0,0-24,0 24,0-25,0 25,0 1,0-1,25 25,-25-25,0 0,0 0,0 1,25-1,-25 0,0 0,0 0,0 1,25 24,-25-25,24 25,-24-25,25 25,-25-25,25 25,-25-25,50 25,-26 0,-24-24,25 24,0 0,0 0,-25-25,25 25,-1 0,1 0,0 0,0 0,0 0,-25 25,0 24,0-24,0 0,0 0,0-1,0 1,0 0,0 0,0 0,0-1,0 1,0 0,-25-25,25 25,-25-25,25 25,0-1</inkml:trace>
  <inkml:trace contextRef="#ctx0" brushRef="#br0" timeOffset="44247.1854">24929 6970,'0'25,"-50"49,26 50,-1-24,0 48,0-48,0-1,1-25,-1 1,25-1,0-24,-25 24,25-24,-25-1,25 1,0-25,0 0,0-1,0 1,0 0,0 0,0 0,0-1,0 1</inkml:trace>
  <inkml:trace contextRef="#ctx0" brushRef="#br0" timeOffset="45406.2529">24631 7541,'25'-25,"50"-25,-26 25,26 1,-26-1,-24 25,25-25,-50 0,49 25,-24-25</inkml:trace>
  <inkml:trace contextRef="#ctx0" brushRef="#br0" timeOffset="61321.4462">25103 7317</inkml:trace>
  <inkml:trace contextRef="#ctx0" brushRef="#br0" timeOffset="64451.4842">18703 9996,'25'0,"0"0,-1 0,1 0,0 0,0 0,0 0,0 0,-1 0,1 0,0 0,0 0,0 0,-1 0,-24-25,25 25,0 0,0 0,0 0,-1 0,1-24,0 24,0 0,0 0,-1 0,1 0,0-25,0 25,0-25,-1 25,1 0,0 0,-25-25,25 25,0 0,-1 0,1 0,-25-25,25 25,-25-24,25 24,0 0,-1 0,-24-25,25 25,0-25,0 25</inkml:trace>
  <inkml:trace contextRef="#ctx0" brushRef="#br0" timeOffset="66578.9725">20117 9327,'-50'49,"-74"-24,25 49,-25 26,-25-26,75-24,-50-1,74 26,-24-51,24 26,1-50,49 25,24 0,26-25,-25 24,0-24,24 25,1-25,-25 0,-1 0,-24 25,50-25,-25 0,0 0,-1 0,1 0,0 0,-25 25,25-25,0 25,-1-25,-24 25,25-25,0 0,-25 24,0 1,0 0,-25-25,25 25,-25-25,1 25,-1-25,0 24,0 1,0-25,1 25,-1-25,0 0,25 25,-25-25</inkml:trace>
  <inkml:trace contextRef="#ctx0" brushRef="#br0" timeOffset="68163.1257">20266 9723,'0'50,"-25"-25,0-25,25 49,0-24,0 0,0 0,0 0,0-1,0 1,50-25,-25 0,-25 25,24-25,1 0,-25 25,25-25,0 0,0 0,-1 0,1 0,0 0</inkml:trace>
  <inkml:trace contextRef="#ctx0" brushRef="#br0" timeOffset="69314.5005">20340 9401,'0'0,"-25"0</inkml:trace>
  <inkml:trace contextRef="#ctx0" brushRef="#br0" timeOffset="70907.7768">20737 9649,'0'25,"0"24,0-24,0 0,0 0,0 0,-25-1,25 1,-25 0,25 0,0 0,0-1</inkml:trace>
  <inkml:trace contextRef="#ctx0" brushRef="#br0" timeOffset="73509.8039">20787 9699,'24'0,"1"0,0 0,0 0,0-25,0 25,-1 0,1 0,0 0,0 0,0 0,-1 0,1 0,-25 25,25-25,-25 24,0 1,0 0,0 0,0 0,0-1,0 1,0 0,0 0</inkml:trace>
  <inkml:trace contextRef="#ctx0" brushRef="#br0" timeOffset="75578.8107">21704 9302,'-24'0,"-26"0,25 25,-24-25,-26 24,50-24,-24 25,24-25,-25 25,50 0,-24-25,-1 0,25 25,0-1,0 1,25-25,-1 25,1-25,0 0,0 0,0 0,-1 0,1 0,0 0,0 0,0 0,-1 0,26-25,-50 0,25 25,0 0,-1 0,1 0,-25-24,0-1</inkml:trace>
  <inkml:trace contextRef="#ctx0" brushRef="#br0" timeOffset="78947.7626">21580 9847,'-24'0,"-26"0,0 0,26 0,-1 0,0 0,0 0,0 0,1 0,-1 0,25 25,-25 0,0 0,0 0,25-1,0 1,0 0,0 0,0 0,0 0,0-1,25-24,0 0,-25 25,25-25,0 25,-1-25,1 0,0 0,0 0,0 0,-1 0,1 0,0 0,0 0,0 0,-1 0,1 0,0-25,-25 0,0 1,0-1,0 0,0 0,0 0,0 0,0 1,0-1,0 0,0 0,-25 25,25-25,-25 25</inkml:trace>
  <inkml:trace contextRef="#ctx0" brushRef="#br0" timeOffset="81273.4132">21655 9351,'-50'0,"25"25,-24 0,-1 0,25 24,-24-49,49 25,-25 0,0 0,0-25,25 25,-24-25,24 24,-25-24,25 25,0 0,0 0,0 0,25-1,-1-24,1 25,0-25,0 0,0 0,-1 25,1-25,0 0,0 0,0 0,-1 0,1 0,0 0,0 0,0 0,-1 0,-24 25,25-25</inkml:trace>
  <inkml:trace contextRef="#ctx0" brushRef="#br0" timeOffset="83055.354">22225 9277,'0'50,"0"24,0-49,0 24,-24-24,24 25,-25-25,25-1,0 1,0 25,0-25,0-1,0 1,0 0,0 0,0 0,0-1,0 1,0 0,0 0,0 0,0-1,0 1,0 0,0 0,0 0,0 0,0-1</inkml:trace>
  <inkml:trace contextRef="#ctx0" brushRef="#br0" timeOffset="85128.321">22746 9550,'50'-50,"-25"50,-1-25,26 1,-25-26,0 0,-1 50,1-49,0 49,-25-25,25 0,0 0,0 1,-1-1,-24-25,25 50,0-25,-25 1,0-1,0 0,0 0,-25 25,0-25,1 25,-1 0,0 0,0 0,0 0,0 0,-24 25,49 0,-25-25,25 25,-50-25,50 25,-24-1,-26 1,50 0,0 0,-25 0,25-1,-25 26,1-25,-1 0,25 24,0-24,-25 0,25 0,0-1,0 1,0 0,0 0,0 0,0-1,0 1,0 0,25 0,0-25,24 0,-49 25,50-25,-25 24,24-24,-24 0,0 0,24 0,-24 0,0 0,0 0,0 0,0 0,-1 0,1 0,0 0,0 0,0 0,-1 0,1 0,0-24,0 24,0 0,-1 0,1-25,0 25</inkml:trace>
  <inkml:trace contextRef="#ctx0" brushRef="#br0" timeOffset="87542.2938">23044 10145,'-25'0,"-25"0,-49 50,-50-1,1-24,-26 0,25 49,75-49,24 0,25 0,-24 0,24-1,0-24,0 25,0 0,25 0,-24 0,24-1,-25-24,0 25,25 25,0-25,-25-1,25 1,-25 0,25 0,0 24,0 1,0-25,0 0,0-1,0 1,25-25,-25 50,25-50,-25 25,50-25,-1 24,1 1,0-25,-1 25,26-25,-26 0,1 25,49-25,-74 0,49 0,-24 0,24 0,-49 0,25 0,-1 0,1 0,-25 0,-1 0,1 0,0 0</inkml:trace>
  <inkml:trace contextRef="#ctx0" brushRef="#br0" timeOffset="88975.736">22994 10517,'0'50,"0"-1,0 26,0-1,0-24,0 24,0-24,0-25,0 24,0 1,0-1,0-24,0 25,0-25,0 0,0-1,0 1,25-25,-25 25,0 0,0 0</inkml:trace>
  <inkml:trace contextRef="#ctx0" brushRef="#br0" timeOffset="90145.0585">23317 10790,'0'25,"0"0,0-1,0 1,0 25,0-25,0-1</inkml:trace>
  <inkml:trace contextRef="#ctx0" brushRef="#br0" timeOffset="91002.8824">23267 10542</inkml:trace>
  <inkml:trace contextRef="#ctx0" brushRef="#br0" timeOffset="93827.5276">23639 10790,'0'-25,"25"25,0-49,0 49,-1-50,1 25,0 0,-25 1,25 24,-25-25,0 0,25 25,-25-25,0 0,0 1,0-1,0 0,0 0,-25 25,0 0,0 0,0 0,1 0,-1 0,25 25,0 0,0 0,-25-25,25 24,0 26,-25-50,25 25,0 0,0-1,0 1,0 0,0 0,0 0,0-1,0 1,0 0,25 0,0-25,-25 25,25-25,-25 24,24-24,1 25,0-25,0 0,0 0,-1 0,1 0,0 0,0 0,0 0,-1 0,1 0,0 0,0 0,0 0,0 0,-1 0</inkml:trace>
  <inkml:trace contextRef="#ctx0" brushRef="#br0" timeOffset="95400.0291">23986 10443,'0'-25,"0"50,0 0,25 24,-25-24,0 25,0-26,0 1,0 0,0 0,0 0,25-25,-25 24,0 1,0 0,0 0,0 0,25-25,-25 24,0 1,0 0</inkml:trace>
  <inkml:trace contextRef="#ctx0" brushRef="#br0" timeOffset="96926.8555">24061 10393,'25'0,"0"0,-25-25,24 25,1 0,0 0,0 0,0 0,-1 0,1-24,0 24,-25 24,25-24,-25 25,0 0,0 0,25-25,-25 25,0-1,0 1,0 0,0 0,0 0,0-1,0 1,0 0,0 25,0-26</inkml:trace>
  <inkml:trace contextRef="#ctx0" brushRef="#br0" timeOffset="98225.1617">24780 10021,'0'25,"0"0,0 0,0-1,0 26,0 0,25-26,-25 26,0-25,0 24,0 1,0-25,0 0,0-1,0 1,0 0,0 0,0 0,0-1</inkml:trace>
  <inkml:trace contextRef="#ctx0" brushRef="#br0" timeOffset="99304.7949">24631 10567,'0'-25,"0"0,0 0,0 1,50 24,-50-25,25 0,74 25,-25-25,1 0,24-24,25 24,-25 0,-49 0,24 25,-24-24,-25 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04.9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5978 4936,'25'0,"0"0,0 0,24 0,26 0,-26 0,1 0,24 0,-24 0,0 0,49 0,-50 0,26 25,-1-25,-24 0,24 0,1 0,-1 25,0-25,26 0,-26 0,1 0,-26 0,26 0,24 25,-25-25,-24 0,-1 0,1 24,49-24,-49 0,-1 25,75 0,-74-25,25 0,-26 0,1 0,24 0,-24 0,-25 0,49 0,-24 0,-1 0,1 0,-1 0,1 0,24 0,1 0,-1 0,-24 0,-1 0,26 0,-1 0,-24 0,0 0,-1 0,26 0,-26 0,26-25,-1 25,0-25,1 25,-1 0,1-24,-1 24,0-25,-49 0,25 25,-1 0,1 0,-25-25,25 25,-26-25,1 25,0 0,0 0,0-24,-1 24,1 0,0 0,-25-25,25 25,0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09.6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10294 5829,'25'0,"25"0,24 0,-24 0,49 0,-25 0,1 0,-26 0,26 0,-26 0,1 0,0 0,-1 0,26 0,-26 0,-24 0,25 0,-26 0,26 0,-25 0,0 0,0 0,-1 0,1 0,25 0,-25 0,-1 0,26 0,-25 0,24 25,1-25,-25 0,24 0,1 0,-25 0,49 0,-49 0,0 0,24 0,-24 0,0 0,25 0,-26 0,1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11.2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14238 5928,'25'0,"0"0,24 0,-24 0,25 0,24 0,1 0,-26 0,1 0,0 0,-1 0,26 0,-51 0,51 0,-1 0,-49 0,25 0,-1-24,1 24,24 0,-24 0,-25 0,-1 0,26 0,0 0,-26 0,1 0,25 0,-25 0,-1 0,1 0,0 0,0 0,0 0,0 0,-1 0,26 0,-25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17.1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12700 7020,'25'0,"25"0,-1 0,1 0,0 0,24 25,-24-25,24 0,0 0,1 0,-26 0,26 0,-26 0,51 0,-51 0,26 0,-26 0,26 0,-26 0,1 0,24-25,-49 25,25 0,-1 0,-24 0,50 0,-51 0,26 0,-25 0,24 0,1 0,-25 0,24 0,1 0,0 0,-1 0,-24 0,0 0,0 0,0 0,-1 0,1 0,0 0,0 0,0 0,-1 0,1 0,0 0,0 0,0 0,-1 0,1 0,0 0,0 0,0 0,-1 0,1 0,0 0,0 0,0 0,-1 0,1 0,0 0,0 0,0 0,-1 0,-24 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25.6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10046 11906,'50'0,"-1"0,-24 0,50 0,24 0,-25 0,1 0,24 0,-25 0,26 0,-1 0,0 0,50 0,-75 0,50 0,-49 0,24 0,0 0,-24 0,24 0,25 0,-25 0,50 0,0 0,-1 0,-23 0,48 0,1 0,-50 0,25 0,-25 0,-25 0,0 0,0 0,-24 0,-1 0,1 0,-1 0,-24 0,-26 0,26 0,-25 0,24 0,1 0,0 0,24 0,0 0,50 0,-24 0,148 0,-75 0,-24 0,25 0,24 0,-24 0,24 0,-49 0,0 0,25 0,-26 0,26 0,0 0,-1 0,-24 0,25 0,-50 0,25 0,-75 0,50 0,-74 0,49 0,-74 0,24 0,26 0,-50 0,24 0,-24 0,25 0,-1 0,-24 0,25 0,-26 0,1 0,0 0,25 0,-26 0,1 0,0 0,0 0,0 0,-1 0,1 0,0 0,0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35.7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6846 13816,'25'0,"0"0,0 0,0 0,-1 0,1 0,0 0,0 0,0 0,-1 0,1 0,0 0,0 0,0 0,0 0,-1 0,1 0,0 0,0 0,0 0,-1 0,1 0,25 0,-25 0,-1 0,1 0,0 0,0 0,0 0,-1 0,1 0,0 0,0 0,0 0,-1 0,1 0,0 0,0 0,0 0,-1 0,1 0,0 0,0 0,0 0,-1 0,1 0,0 0,0 0,0 0,-1 0,1 0,0 0,0 0,0 0,24 0,-24 0,0 0,0 0,24 0,-24 0,0 0,25 0,-26 0,26 0,-25 0,24 0,-24 0,25 0,-25 0,24 0,-24 0,0 0,0 0,24 0,1 0,-1 0,1 0,0 0,24 0,0 0,1 0,-1 25,1-25,-1 0,1 0,-1 25,25-25,50 25,-25-25,25 0,-50 0,25 24,0 1,-49-25,24 50,-25-50,1 25,-26-25,26 24,-51-24,26 0,0 0,-26 0,1 0,0 0,25 0,-1 0,1 0,0 0,-1 0,26 0,-26 0,26-24,24 24,-25 0,25 0,50 0,50 0,-75 0,49 0,-49 0,75 0,-1 0,-24 0,-1 0,1 0,25 0,-26 0,-24 0,0 0,49 24,1 1,-75-25,49 0,-73 0,-1 0,-50 0,-24 0,0 0,0 0,24 0,-24 0,25 0,-25 0,-1 0,1 0,0 0,0 0,0 0,-1 0,1 0,0 0,0 0,0 0,0 0,-1 0,1 0,0 0,0 0,0 0,-1 0,1 0,0 0,0 0,0 0,24 0,1 0,-1 0,51-25,-1 25,25-24,0 24,50-25,-26 0,26 0,-50 25,25-25,-25 1,25-1,-50 25,0 0,50 0,-50 0,0-25,-24 0,-1 25,1-25,49 1,-50 24,0 0,1 0,-1 0,-24 0,24-25,-24 25,24 0,-49-25,50 25,-26 0,-24 0,0 0,24 0,1 0,-25 0,0 0,24 0,-24 0,0 0,0 0,24 0,-24 0,0 0,0 0,24 0,-24 0,0 0,0 0,-1 0,1 0,0 0,0 0,0 0,0 0,-1 0,1 0,0 0,0 0,0 0,-1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44.4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5383 15825,'50'0,"-1"0,26 0,-1 0,0 0,1 0,-1 0,1 0,-1-24,0 24,1 0,49-25,-25 0,50 25,-25-25,25 0,0 1,-25 24,25-25,24 0,-49 25,75 0,-100 0,50 0,-50 0,50 0,-25 0,0 0,0 0,0 0,0 25,25 0,-50-25,-25 24,75-24,-50 0,-24 25,24-25,75 0,-75 0,0 0,0 0,0 0,50 0,-74 0,-1 0,1 0,-1 0,-24 0,-1 0,1 0,-1 0,1 0,0 0,-26 0,1 0,0 0,25 0,24 0,0 0,26 0,-1 0,-25 0,26 0,-26 0,0 0,-24 0,24 0,-24 0,0 0,-1 0,-24 0,25 0,-26 0,26 0,-25 0,24 0,-24 0,25 0,-1 0,-24 0,25 0,-1 0,1 0,0 0,-1 0,-24 0,25 0,-1 0,-24 0,25 0,-25 0,24 0,1 0,-1 0,1 0,0 0,-1 0,26 0,-51 0,26 0,0 0,-26 0,51 0,-26 0,1 0,0 0,-25 0,24 0,26 0,-51 0,26 0,-25 0,24 0,1 0,0 0,-26 0,26 0,-25 0,24 0,1 0,-25 0,0 0,49 0,-49 0,0 0,-1 0,51 0,-50 0,24 0,1 0,-25 0,0 0,-1 25,1-25,25 25,-25-25,-1 0,1 0,25 0,-25 25,-1-25,1 24,0-24,0 0,0 0,-1 0,1 0,0 0,0 0,0 0,-1 25,1-25,0 0,0 0,0 0,-1 0,1 0,0 0,0 0,-25 25,25-25,-25 25,24-25,1 25,0-25,0 0,0 0,-1 0,1 0,0 0,0 0,0 0,-1 0,-24 24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7:48.7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5408 17140,'74'-25,"50"0,50 1,74-26,25 50,-50-25,25 25,-25 0,-24 0,-26 0,1 0,-50 0,-25 0,50 0,-75 0,50 0,-49 0,24 0,0 0,1 0,-26 0,50 0,-25 0,0 0,-24 0,24 0,50 0,-50 0,0 0,1 0,24 0,0 0,0 0,-75 0,26 0,-1 0,-24 25,24-25,0 25,-49-25,25 0,-25 25,24-25,26 0,-26 0,26 0,-26 24,26-24,-26 0,1 25,24-25,1 0,-50 0,24 0,-24 25,25-25,-26 25,1-25,25 0,-25 0,-1 0,26 0,-25 25,0-25,0 0,24 0,-24 0,0 0,24 0,-24 0,0 0,0 0,0 0,-1 0,26 0,-25 0,0 0,-1 0,1 0,0 0,0 0,0 0,-1 0,1 0,0 0,0 24,24-24,1 0,-25 0,0 0,-1 0,1 0,0 0,25 0,-26 0,1 0,0 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7:51.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17388 16942,'50'0,"173"0,1 0,98 0,-49 24,24 1,-24-25,-74 0,-26 0,26 0,-75 0,0 0,25 0,-50 0,25 0,-25 0,25 0,0 0,-49 0,24 0,0 0,0 0,-24 0,49 0,0 0,0 0,-25 0,0 0,50-25,-25 25,-50 0,26 0,24-24,-25 24,-25 0,1 0,-1 0,1 0,-26 0,-24 0,25 0,-1 0,1 0,-25 0,-1 0,51 0,-50 0,-1 0,1 0,25 0,-25 0,0 0,-1 0,26 0,-25 0,0 0,-1 0,1 0,0 0,0-25,0 25,-1 0,1 0,0 0,0 0,0 0,-1 0,1 0,0 0,0 0,0 0,-1 0,1 0,0 0,0 0,0 0,-1 0,26 0,-25 0,0 0,-1 0,1 0,0 0,0 0,0 0,-1 0,1 0,0 0,0 0,0 0,0 0,-1 0,1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7:54.2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2729 17909,'25'0,"74"0,25 0,99 0,25 0,0 0,25 0,-74 0,24 0,50 0,-75 0,25 0,25 0,-99 0,50 0,-1 0,-24 0,-25 0,-25 25,-25-25,50 25,-75-25,0 0,1 24,-26-24,26 25,-26-25,1 25,24-25,-49 0,25 0,0 0,24 0,-24 0,24 0,-24 0,-1 0,26 0,-51 0,26 0,0 25,24-25,-49 0,0 0,-1 0,51 0,-50 0,-1 0,1 0,25 0,-25 0,24 0,-24 0,50 0,-26 0,1 0,-1 0,-24 0,25 0,-1 0,-24-25,0 25,25-25,-26 25,1 0,0 0,0 0,0-25,24 25,-24 0,0-24,0 24,24 0,-24 0,0 0,0 0,-1 0,1 0,0 0,0 0,0 0,-1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43:57.5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18529 3423,'25'0,"0"0,25 0,-1 0,1 0,-25 25,-1-25,26 0,0 0,-25 25,24-25,1 0,-25 0,-1 0,26 0,0 0,-26 0,1 0,25 0,-25 0,-1 0,1 0,25 0,-25 0,24 0,-24 0,25 0,-1 0,1 0,-25 0,49 0,-49 0,49 0,-24 0,-25 0,24 0,-24 0,50 0,-26 0,1 0,-1 0,26 0,-26 0,26-25,-1 0,1 25,-26 0,1 0,24 0,-24 0,24-25,-24 0,49 25,-49-24,74 24,-50-25,1 25,49-25,-75 0,1 25,24 0,1 0,-26 0,26-25,-1 25,0 0,1 0,-1 0,1 0,-1 0,-24 0,24 0,-24 0,-1 0,-24 0,25 0,-1 0,-24 0,0 0,25 0,-26 0,26 0,-25 0,0 0,-1 0,26 0,-25 0,0 0,24 0,-24 0,0 0,0 0,0 25,-1-25,1 0,0 0,0 0,0 0,-1 0,1 0,0 0,0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8:09.3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14908 6276,'25'0,"0"0,-1 0,51 0,-1 0,25 0,50 0,-25 24,-49-24,24 25,50-25,-75 0,25 25,25 0,-49 0,-1-1,25-24,-49 25,49 0,0 0,1 0,-51-25,51 24,-26 1,25 25,-49-50,24 0,-24 49,-1-24,26-25,-26 25,26-25,-1 25,-24-25,24 25,1-25,-26 0,26 24,-26 1,26-25,-26 0,1 25,0-25,-1 0,-24 0,25 0,-26 0,1 25,25-25,-25 0,-25 25,24-25,1 0,0 0,0 0,0 0,-1 0,1 0,0 0,0 0,0 0,-1 0,1 0,0 0,25 0,-26 0,1 0,25 0,-25 0,0 0,24 0,-24 0,25 0,-26 0,-24-25,25 25,0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8:13.9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6921 7342,'49'0,"1"0,0 0,-1 0,26 0,24 0,0 0,-24 0,24 0,-25 0,-24 0,24 0,-24 0,-1 0,1 0,0 0,-1 0,1 0,-1 0,1 0,0 0,-1 0,1 0,-25 0,24 0,1 0,-25 25,0-25,24 0,-24 0,0 25,0-25,-1 0,1 0,0 0,0 0,0 0,24 0,-24 0,0 0,24 0,1 0,-25 0,0 0,24 0,-24 0,0 0,0 0,-1 0,1 0,0 0,0 0,0 0,-1 0,1 0,0 0,0 0,0 0,0 0,-1 0,1 0,0 0,0 0,0 0,-1 0,1 0,0 0,0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8:17.8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13941 6970,'24'0,"26"0,0 0,-1 0,26 0,-26 0,50 0,1 0,-1 0,25 0,-25-25,0 25,1 0,-26 0,-24 0,24 0,0 0,-24 0,24 0,1 0,-1 0,1-24,-26 24,26 0,-1 0,-24-25,-1 25,1 0,0 0,-1 0,-24-25,0 25,24 0,-24 0,25 0,-25 0,24 0,1-25,-1 25,-24 0,25 0,24 0,-49 0,0 0,0-25,49 25,-49 0,25 0,-1 0,-24 0,25 0,-1 0,1 0,24 0,-24 0,24 0,-24 0,24 0,-24 0,-1 0,1 0,24 0,-24 0,24 0,-24 0,0 0,-1 0,1 0,24 0,-24 0,0 0,24 25,-24-25,-1 0,-24 0,25 25,-26-25,26 25,-25-25,49 0,-24 0,49 0,0 0,0 0,50 0,0 0,0 0,25 0,-50 0,49 25,-74-25,50 24,-74 1,-1-25,1 25,24-25,-25 25,1-25,-1 0,0 25,1-1,-1-24,1 0,-1 25,-24-25,-1 0,1 25,-25-25,49 25,-49-25,25 25,-26-25,26 0,0 24,-26-24,26 25,24 0,-49-25,25 0,-25 0,24 0,1 0,-25 0,-1 0,26 0,-25 25,0-25,24 0,-24 0,0 0,0 0,-1 0,1 0,0 0,0 0,0 0,0 0,-1 0,1 0,0 0,0 0,0 0,-1 0,1 0,25 0,-25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8:23.2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14883 6052,'25'0,"25"0,-26 0,26 0,0 0,-1 0,1 0,-1 0,26 0,-26 0,1 0,0 0,-26 0,26 0,-25 0,0 0,-1 0,26 0,-25 0,25 0,-26 0,1 0,25 0,-25 0,-1 0,26 25,-25-25,0 0,-1 0,26 25,-25-25,0 0,24 0,-24 0,0 0,24 0,-24 0,25 0,-25 0,-1 0,26 0,-25 0,0 0,24 0,-24 0,0 0,0 0,-1 0,26 0,-25 0,25 0,-1 0,-24 0,0 0,0 0,24 0,-24 0,0 0,0 0,24 0,-24 0,0 0,24 0,-24 0,0 0,25 0,-26 0,1 0,0 0,0 0,0 0,-1 0,1 0,25 0,-25 0,-1 0,26 0,0 0,-26 0,1 0,25 0,0 0,-26 0,1 0,0 0,0 0,0 0,-1 0,26 0,-25 0,0 0,-1 0,1 0,0 0,0 0,0 0,-1 0,1 0,0 0,0 0,0 0,-1 0,1 0,0 0,0 0,0 0,-1 0,1 0,0 0,0 25,0-25,-1 25,1-25,0 0,0 0,0 0,-1 0,1 0,0 0,0 0,-25 24,25-24,-1 0,1 0,0 0,0 0,0 0,0 0,-1 25,1-25,0 0,-25 25,25-25,0 0,-1 25,1-25,0 0,0 0,0 0,-1 0,-24 25,-24-25,-1 0,0 0,-25 0,26 0,-26 0,25 0,-24 0,-1 0,25 0,-25 0,26 0,-26 0,0 0,26 0,-1 0,-25 0,-24 0,49 0,-25 0,1 0,-1 0,1 0,-1 0,0 0,1 0,24 0,-25 0,26 0,-1 0,0 0,0 0,0 0,-24 0,24 0,0 0,0 0,-24 0,24 0,0 0,-25 0,26 0,-1 24,-25-24,25 0,1 0,-1 0,-25 0,25 0,1 0,-1 0,-50 0,51 0,-1 0,-25 0,1 0,-1 0,0 0,1 0,24 0,-49 0,24 0,-24 0,24 0,25 0,-25 0,1 0,-1 0,1 0,24 0,0 0,-25 0,1 0,-1 0,1 0,-1 0,25 0,-24 0,-26 0,50 0,1 0,-26 0,25 0,0 0,1 0,-1 0,0 0,0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8:30.8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13866 7169,'25'0,"25"0,-1 0,26 0,-1 0,0 0,1 0,-26 0,-24 0,25 0,-1 0,1 0,0 0,-25 0,24 0,-24 0,0 0,0 0,24 0,1 0,-25 0,-1 0,1 0,25 0,-1 0,-24 0,0 0,25 0,-26 0,1 0,25 0,-25 0,-1 0,1 0,0 0,0 0,0 0,-1 0,1 0,0 0,0 0,0 0,24 0,-24 0,25 0,-26 0,26 0,0 0,-25 0,-1 0,26 0,0 0,-26 0,1 0,25 0,-25 0,-1 0,1 0,25 0,-25 0,-1 0,1 0,25 0,-25 0,-1 0,26 0,-25 0,24 0,-24 0,0 0,0 0,0 0,-1 0,1 0,25 0,-25 0,-1 0,1 0,0 0,0 0,0 0,0 0,-1 0,1 0,25 0,-25 0,-1 0,1 0,0 0,0 0,24 0,-24 0,25 0,-1 0,1 0,-25 0,0 0,-1 0,26 0,-25 0,24 0,-24 0,25 0,-1 0,1-25,-25 25,24 0,-24 0,25 0,-25 0,24 0,-24 0,50 0,-51 0,1 0,0 0,25 0,-26 0,26 0,-25 0,49 0,-49 0,0 0,0 0,49 0,-24 0,-1 0,-24 0,25 0,-1 0,26 0,-51 0,26 0,-25 0,0 0,49 0,-49 0,25 0,-26 0,26 0,24 0,-24 0,-25 0,24 0,-24 0,50 0,-51 0,26 0,-25 0,0 0,24 0,1 0,-1 0,1 0,-25 0,0 0,24 0,1 0,-25 0,24-25,1 25,-25 0,0 0,24 0,1-25,-25 25,-1 0,26 0,-25 0,0 0,-1 0,1 0,0 0,0 0,24 0,-24 0,0 0,25-25,-1 25,1 0,-25 0,-1 0,1 0,0 0,0 0,0 0,24 0,-24 0,0 0,0-24,-1 24,1 0,0 0,0 0,0 0,0 0,-1 0,1 0,0 0,25 0,-26 0,1 0,0 0,0 0,0 0,-1 0,26 0,0 0,24 0,0 24,-24-24,0 0,-26 0,26 25,-25-25,0 0,-1 0,51 0,-50 25,-1-25,1 0,25 0,-25 0,-1 25,1-25,0 0,0 0,25 0,-26 0,1 0,25 0,-25 0,24 0,1 0,-25 0,-1 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44:03.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16495 4465,'25'0,"25"0,-1 0,26 0,24 0,25 0,25 0,0 0,24 0,1 0,0 0,-50 0,49 0,-73 0,73 0,-24 0,0 0,-25 0,25 0,0 0,-75 0,25 0,-24 0,49 25,-50-1,-24-24,24 0,0 0,-24 25,24 0,-24-25,25 25,-1 0,-24-25,24 0,-24 0,-26 24,26-24,24 25,-49-25,0 0,0 0,24 0,-24 0,25 0,-25 0,24 0,-24 0,25 0,-1 0,1 0,-1 0,-24 0,0 0,25 0,-1 0,-24 0,25 0,-25 0,-1 0,1 0,25 0,-25 0,24 0,-24 0,0 0,0 0,-1 0,1 0,0 0,0 0,24 0,-24 0,0 0,0 0,0 0,-1 0,1 0,0 0,0 0,0 0,-1 0,1 0,0 0,0 0,0 0,-1 0,1 0,0-25,0 25,0-24,-1 24,1 0,0 0,0 0,-25-25,25 25,0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44:13.4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8434 5432,'25'0,"24"0,26 0,-26 0,26 0,24 0,25-25,-50 25,26 0,-26-24,50 24,0-25,0 25,-25-25,1 25,24 0,-25 0,-25 0,1 0,24 0,-25 0,1 0,-26 0,75 0,-74 0,49 0,-24 0,24 0,0 0,-25 0,26 0,-1 0,-25 0,1 0,24 0,0 0,25 0,-49 0,-1 0,0 0,26 0,-51 0,50 0,-24 0,-1 0,1 0,24 0,0-25,-24 25,24 0,0 0,-25 0,26-25,-26 25,-24 0,24 0,0-24,1 24,-1 0,1 0,-1 0,1 0,-26 0,1 0,-25 0,24 0,1 0,-25 0,-1 0,1 0,0 0,0 0,0 0,-1 0,1 0,0 0,0 0,0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44:18.8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21407 5556,'25'0,"-1"0,1 0,25 0,-1 0,26 0,-1 0,-24 0,24 0,25 0,-24 0,-1 0,1 0,-1 0,-24 0,-1 0,1 25,0-25,-26 0,1 0,25 25,-25-25,-1 0,1 0,0 0,0 25,0-25,-1 24,1-24,0 0,25 0,-26 0,1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3T19:00:56.362"/>
    </inkml:context>
    <inkml:brush xml:id="br0">
      <inkml:brushProperty name="width" value="0.05292" units="cm"/>
      <inkml:brushProperty name="height" value="0.05292" units="cm"/>
      <inkml:brushProperty name="color" value="#FFFF00"/>
    </inkml:brush>
  </inkml:definitions>
  <inkml:trace contextRef="#ctx0" brushRef="#br0">348 1984,'24'0,"26"0,-25 0,0 0,24 0,1 0,-1 0,1 0,-25 0,0 0,-1 0,1 0,0 0,25 0,-25 0,24 0,-24 0,25-24,-26 24,-24-25,25 25,0 0,-25-25,25 25,-25-25,25 0,-1 1,1 24,-25-25,25 25,-25-25,25 0,0 0,-1 1,1 24,-25-50,25 25,-25 0,25 25,0-25,-25 1,24 24,-24-25,0 0,25 25,0 0,-25-25,0 0,25 25,-25-24,0-1,25 0,-1 0,1 0,-25 1,25 24,-25-25,25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3T19:09:34.256"/>
    </inkml:context>
    <inkml:brush xml:id="br0">
      <inkml:brushProperty name="width" value="0.05292" units="cm"/>
      <inkml:brushProperty name="height" value="0.05292" units="cm"/>
    </inkml:brush>
  </inkml:definitions>
  <inkml:trace contextRef="#ctx0" brushRef="#br0">8136 3969,'0'25,"0"-1,0 1,0 0,0 0,0 0,0-1,0 1,0 0,0 0,0 0,0-1,0 1,0 0,0 0,0 0,0-1,0 1,0 0,0 0,0 0,0-1,-25-24,1 0,24 25,-25-25,0 0,0 0,0 0,25-25,25 1,0 24,0 0,0 0,-1 0,1 0,0 0,0 0,0 0,0 0,-25-25,24 25,1 0,0 0,0 0</inkml:trace>
  <inkml:trace contextRef="#ctx0" brushRef="#br0" timeOffset="2510.8582">8508 3845,'-24'0,"-1"0,0 0,0 0,25 25,-25-25,25 24,-24 1,24 0,0 0,0 0,0-1,24 1,1-25,0 25,0-25,0 0,-1 0,-24 25,25-25,-25 25,25-25,0 0,0 0,-25 24,24-24,-24 25,0 0,0 0,-24-25,-1 0,0 25,0-25,0 0</inkml:trace>
  <inkml:trace contextRef="#ctx0" brushRef="#br0" timeOffset="4411.3713">8880 3845,'0'-25,"25"50,-25 0,0-1,25 1,-25 0,25 0,-25 0,0-1,0 1,0 0,25-25,-25 25,0 0,0-1,0 1,0 0,0 0,0 0,24-25,-24 24,0 1</inkml:trace>
  <inkml:trace contextRef="#ctx0" brushRef="#br0" timeOffset="6914.8232">8806 4043,'25'0,"0"0,-1-25,26 1,0-1,-26 0,26 25,-25-25,24 0,-24 25,0 0,0 0,0 0,-25-24,24 24,1 0,0 0,0 0</inkml:trace>
  <inkml:trace contextRef="#ctx0" brushRef="#br0" timeOffset="10372.5714">6450 2952,'0'-25,"0"0,0 0,0 1,0-1,0-25,0 25,24 25,-24-24,25-1,0 25,0-25,0 25,-1-50,1 50,0-25,0 25,0-24,24 24,-24-25,25 25,-26 0,1 0,0 0,0 0,-25 25,0-1,25 1,-25 0,0 0,0 0,0 0,0 24,0 1,0-25,0-1,0 26,0-25,0 0,0-1,0 1,0 0,0 0,0 0,0-1,0 1,-25 0,0 0,25 0,0-1,-25 1,25 0,-25-25,25 25,0 0,0-1,-24 1,-1-25,25 25,0 0,0 0,0-50,25 25,-25-25,24 25,-24-25,25 25,0-25,0 25,0 0,-25-24,24 24,1-25,0 25,0 0,0 0,-1 0,1 0,0 0,0 0,0-25,0 25,-1 0,1 0,0 0,-25-25</inkml:trace>
  <inkml:trace contextRef="#ctx0" brushRef="#br0" timeOffset="12257.9692">7219 2654,'0'25,"0"0,0 0,0 24,0-24,0 0,24 0,-24 24,0 1,0-25,25-25,-25 49,0-24,0 0,0 0,25-1,-25 1,25-25,-25 25,0 0,0 0,0-50,0 0,0 0,0 0,0 1,0-1,0 0,0 0,0 0,0 1,0-1</inkml:trace>
  <inkml:trace contextRef="#ctx0" brushRef="#br0" timeOffset="14326.4608">7318 2654,'0'-25,"25"25,-25-25,24 25,1 0,0 0,-25-24,25 24,0 0,24 0,-24 0,0 0,0 0,-1 0,1 0,0 0,0 0,-25 24,25 1,-25 0,0 0,24 0,-24 0,0-1,0 1,0 0,25 0,-25 0,0-1,0 1,25 0,-25 0,0 0,0-1</inkml:trace>
  <inkml:trace contextRef="#ctx0" brushRef="#br0" timeOffset="15845.6736">8062 2133,'25'0,"-25"25,24 0,-24 0,0-1,25 1,-25 0,0 0,0 0,25-1,-25 1,25 0,-25 0,0 0,0-1,0 1,25-25,-25 25,0 0,0 0,25-1,-25 1,0 0,24 0,-24 25,0-26,0 1,0 25,0-25,25 24,0-24,-25 0,0 0</inkml:trace>
  <inkml:trace contextRef="#ctx0" brushRef="#br0" timeOffset="18624.5893">8211 2555,'-25'0,"0"0,0 0,0 0,-24 25,24-25,0 0,0 0,-24 24,24-24,-25 25,26-25,-1 0,0 25,0-25,25 25,-25-25,25 25,-24-25,24 25,-25-1,0 1,25 0,0 0,0 0,0-1,0 1,25-25,-25 25,25-25,-25 25,24-25,1 25,0-1,0-24,-25 25,25-25,-1 0,-24 25,25-25,0 0,0 0,0 25,-1-25,1 0,0 0,0 0,0 0,-1 0,1 0,0 0,0 0,0 0,0 0,-1 0,1 0,0 0,0 0,-25-25,25 25,-1 0,-24-25,25 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5:55.6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2803 3870,'50'0,"24"0,-24 0,24 0,26 0,-1-25,-25 25,25 0,-24 0,24 0,-25-25,75 0,-74 25,24 0,-25 0,1 0,-1 0,-24 0,24 0,-24 0,-1 0,1 0,0 0,-1 0,1 0,-1 0,1 0,24 0,1 25,49-25,-50 0,26 25,24-25,-50 25,25-25,25 24,-25-24,25 0,-24 0,-1 0,50 0,-25 0,-50 0,50 0,-25 0,25 0,-49 0,24 0,-25 0,-24 0,0 0,-1 0,-24 0,0 0,25 0,-1 0,-24 0,25 0,98 0,26 0,0 0,49-24,-74 24,-50 0,25 0,0-25,-25 25,25-25,25 25,-50-25,50 25,-50 0,1 0,-26 0,25 0,-24 0,24 0,-25 0,1 0,-1 0,25 0,-24 0,24 0,0 0,-49 0,24 0,1 0,-26 0,26 0,-26 0,1 0,-25 0,-1 0,26 0,0 0,-26 0,1 0,0 0,0 0,0 0,-1 0,1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4T04:56:02.4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15851 4862,'24'0,"1"0,25 0,24 0,-24 0,24 0,1 0,-26 0,26 0,-1 0,0 0,1-25,-26 25,1 0,25 0,-51 0,1 0,25 0,-25 0,-1 0,1 0,0-25,0 25,0 0,-1 0,1 0,0 0,0 0,0 0,-1 0,1 0,0 0,0 0,0 0,-1 0,1 0,0 0,0 0,0 0,-1 0,1 0,0 0,0 0,0 0,-1 0,1 0,25 0,-25 0,-1 0,1 0,0 0,0 0,25 0,-26 0,1 0,0 0,0 0,0 0,-1 0,1 0,0 0,0 0,0 0,-1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27363" cy="461963"/>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1507" name="Rectangle 3"/>
          <p:cNvSpPr>
            <a:spLocks noGrp="1" noChangeArrowheads="1"/>
          </p:cNvSpPr>
          <p:nvPr>
            <p:ph type="dt" idx="1"/>
          </p:nvPr>
        </p:nvSpPr>
        <p:spPr bwMode="auto">
          <a:xfrm>
            <a:off x="3957638" y="0"/>
            <a:ext cx="3027362" cy="461963"/>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4F2AB79E-03D5-460A-A1D4-F105ECEB59CB}" type="datetime1">
              <a:rPr lang="de-AT"/>
              <a:pPr>
                <a:defRPr/>
              </a:pPr>
              <a:t>04.01.2025</a:t>
            </a:fld>
            <a:endParaRPr lang="de-DE"/>
          </a:p>
        </p:txBody>
      </p:sp>
      <p:sp>
        <p:nvSpPr>
          <p:cNvPr id="40964" name="Rectangle 4"/>
          <p:cNvSpPr>
            <a:spLocks noGrp="1" noRot="1" noChangeAspect="1" noChangeArrowheads="1" noTextEdit="1"/>
          </p:cNvSpPr>
          <p:nvPr>
            <p:ph type="sldImg" idx="2"/>
          </p:nvPr>
        </p:nvSpPr>
        <p:spPr bwMode="auto">
          <a:xfrm>
            <a:off x="1173163" y="695325"/>
            <a:ext cx="4638675" cy="3478213"/>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31863" y="4405313"/>
            <a:ext cx="5121275" cy="4170362"/>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p>
            <a:pPr lvl="0"/>
            <a:r>
              <a:rPr lang="de-DE" noProof="0" smtClean="0"/>
              <a:t>Hier klicken, um Master-Textformat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1510" name="Rectangle 6"/>
          <p:cNvSpPr>
            <a:spLocks noGrp="1" noChangeArrowheads="1"/>
          </p:cNvSpPr>
          <p:nvPr>
            <p:ph type="ftr" sz="quarter" idx="4"/>
          </p:nvPr>
        </p:nvSpPr>
        <p:spPr bwMode="auto">
          <a:xfrm>
            <a:off x="0" y="8809038"/>
            <a:ext cx="3027363" cy="461962"/>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1511" name="Rectangle 7"/>
          <p:cNvSpPr>
            <a:spLocks noGrp="1" noChangeArrowheads="1"/>
          </p:cNvSpPr>
          <p:nvPr>
            <p:ph type="sldNum" sz="quarter" idx="5"/>
          </p:nvPr>
        </p:nvSpPr>
        <p:spPr bwMode="auto">
          <a:xfrm>
            <a:off x="3957638" y="8809038"/>
            <a:ext cx="3027362" cy="461962"/>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A47FB0F2-799E-4542-8A51-75C2C3FF6F26}" type="slidenum">
              <a:rPr lang="de-DE"/>
              <a:pPr>
                <a:defRPr/>
              </a:pPr>
              <a:t>‹#›</a:t>
            </a:fld>
            <a:endParaRPr lang="de-DE"/>
          </a:p>
        </p:txBody>
      </p:sp>
    </p:spTree>
    <p:extLst>
      <p:ext uri="{BB962C8B-B14F-4D97-AF65-F5344CB8AC3E}">
        <p14:creationId xmlns:p14="http://schemas.microsoft.com/office/powerpoint/2010/main" val="2982009029"/>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547688"/>
            <a:ext cx="9009063"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89804" name="Rectangle 12"/>
          <p:cNvSpPr>
            <a:spLocks noGrp="1" noChangeArrowheads="1"/>
          </p:cNvSpPr>
          <p:nvPr>
            <p:ph type="ctrTitle"/>
          </p:nvPr>
        </p:nvSpPr>
        <p:spPr>
          <a:xfrm>
            <a:off x="990600" y="1828800"/>
            <a:ext cx="7772400" cy="1143000"/>
          </a:xfrm>
        </p:spPr>
        <p:txBody>
          <a:bodyPr/>
          <a:lstStyle>
            <a:lvl1pPr>
              <a:defRPr/>
            </a:lvl1pPr>
          </a:lstStyle>
          <a:p>
            <a:r>
              <a:rPr lang="de-DE"/>
              <a:t>Click to edit Master title style</a:t>
            </a:r>
          </a:p>
        </p:txBody>
      </p:sp>
      <p:sp>
        <p:nvSpPr>
          <p:cNvPr id="28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de-DE"/>
              <a:t>Click to edit Master subtitle style</a:t>
            </a:r>
          </a:p>
        </p:txBody>
      </p:sp>
      <p:sp>
        <p:nvSpPr>
          <p:cNvPr id="14" name="Date Placeholder 13"/>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buClrTx/>
              <a:buSzTx/>
              <a:buFontTx/>
              <a:buNone/>
              <a:defRPr sz="1400">
                <a:solidFill>
                  <a:schemeClr val="bg2"/>
                </a:solidFill>
                <a:latin typeface="Tahoma" pitchFamily="34" charset="0"/>
                <a:cs typeface="Arial" charset="0"/>
              </a:defRPr>
            </a:lvl1pPr>
          </a:lstStyle>
          <a:p>
            <a:pPr>
              <a:defRPr/>
            </a:pPr>
            <a:fld id="{A99663C9-9A47-45B1-B1DB-F64649D02B6C}" type="datetime1">
              <a:rPr lang="de-AT"/>
              <a:pPr>
                <a:defRPr/>
              </a:pPr>
              <a:t>04.01.2025</a:t>
            </a:fld>
            <a:endParaRPr lang="de-DE"/>
          </a:p>
        </p:txBody>
      </p:sp>
      <p:sp>
        <p:nvSpPr>
          <p:cNvPr id="15" name="Footer Placeholder 14"/>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solidFill>
                  <a:schemeClr val="bg2"/>
                </a:solidFill>
                <a:latin typeface="Tahoma" pitchFamily="34" charset="0"/>
                <a:cs typeface="Arial" charset="0"/>
              </a:defRPr>
            </a:lvl1pPr>
          </a:lstStyle>
          <a:p>
            <a:pPr>
              <a:defRPr/>
            </a:pPr>
            <a:r>
              <a:rPr lang="de-DE"/>
              <a:t>M. Libsie</a:t>
            </a:r>
          </a:p>
        </p:txBody>
      </p:sp>
      <p:sp>
        <p:nvSpPr>
          <p:cNvPr id="16" name="Rectangle 15"/>
          <p:cNvSpPr>
            <a:spLocks noGrp="1" noChangeArrowheads="1"/>
          </p:cNvSpPr>
          <p:nvPr>
            <p:ph type="sldNum" sz="quarter" idx="12"/>
          </p:nvPr>
        </p:nvSpPr>
        <p:spPr>
          <a:xfrm>
            <a:off x="6858000" y="6248400"/>
            <a:ext cx="1905000" cy="457200"/>
          </a:xfrm>
        </p:spPr>
        <p:txBody>
          <a:bodyPr/>
          <a:lstStyle>
            <a:lvl1pPr>
              <a:defRPr sz="1400"/>
            </a:lvl1pPr>
          </a:lstStyle>
          <a:p>
            <a:pPr>
              <a:defRPr/>
            </a:pPr>
            <a:fld id="{3A69FC63-494A-485D-AFEA-40F17872475A}" type="slidenum">
              <a:rPr lang="de-DE"/>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6BED517E-2ADD-4421-A5B1-2A63ADF2CA9D}"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73063"/>
            <a:ext cx="1943100" cy="5722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73063"/>
            <a:ext cx="5676900" cy="5722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BEBAA23A-4B09-452D-9CCF-CA246F824E97}"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769DC596-5278-4F0B-B7B2-516B03A15431}" type="slidenum">
              <a:rPr lang="de-DE"/>
              <a:pPr>
                <a:defRPr/>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sldNum" sz="quarter" idx="10"/>
          </p:nvPr>
        </p:nvSpPr>
        <p:spPr>
          <a:ln/>
        </p:spPr>
        <p:txBody>
          <a:bodyPr/>
          <a:lstStyle>
            <a:lvl1pPr>
              <a:defRPr/>
            </a:lvl1pPr>
          </a:lstStyle>
          <a:p>
            <a:pPr>
              <a:defRPr/>
            </a:pPr>
            <a:fld id="{86CDB3AE-0FAE-4DBC-99E4-61A0F988AFD1}" type="slidenum">
              <a:rPr lang="de-DE"/>
              <a:pPr>
                <a:defRPr/>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sldNum" sz="quarter" idx="10"/>
          </p:nvPr>
        </p:nvSpPr>
        <p:spPr>
          <a:ln/>
        </p:spPr>
        <p:txBody>
          <a:bodyPr/>
          <a:lstStyle>
            <a:lvl1pPr>
              <a:defRPr/>
            </a:lvl1pPr>
          </a:lstStyle>
          <a:p>
            <a:pPr>
              <a:defRPr/>
            </a:pPr>
            <a:fld id="{960DE4C5-A292-4D8A-825C-DC9B53A72253}" type="slidenum">
              <a:rPr lang="de-DE"/>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sldNum" sz="quarter" idx="10"/>
          </p:nvPr>
        </p:nvSpPr>
        <p:spPr>
          <a:ln/>
        </p:spPr>
        <p:txBody>
          <a:bodyPr/>
          <a:lstStyle>
            <a:lvl1pPr>
              <a:defRPr/>
            </a:lvl1pPr>
          </a:lstStyle>
          <a:p>
            <a:pPr>
              <a:defRPr/>
            </a:pPr>
            <a:fld id="{83595B4D-0D3E-407B-882A-635BA94504C2}" type="slidenum">
              <a:rPr lang="de-DE"/>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sldNum" sz="quarter" idx="10"/>
          </p:nvPr>
        </p:nvSpPr>
        <p:spPr>
          <a:ln/>
        </p:spPr>
        <p:txBody>
          <a:bodyPr/>
          <a:lstStyle>
            <a:lvl1pPr>
              <a:defRPr/>
            </a:lvl1pPr>
          </a:lstStyle>
          <a:p>
            <a:pPr>
              <a:defRPr/>
            </a:pPr>
            <a:fld id="{9E32A8C6-6C5B-4930-A22A-624AB000CDDE}"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8CF166FF-C97B-4F97-A551-81961EA298A5}"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B41BDCBE-E82A-49EB-A0DB-4F5BBEFFF999}"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0CF2AE20-FB75-4B6A-AF04-50786DCD77CC}"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FFF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427163" y="373063"/>
            <a:ext cx="6802437" cy="617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smtClean="0"/>
              <a:t>Click to edit Master title style</a:t>
            </a:r>
          </a:p>
        </p:txBody>
      </p:sp>
      <p:sp>
        <p:nvSpPr>
          <p:cNvPr id="1027" name="Rectangle 10"/>
          <p:cNvSpPr>
            <a:spLocks noGrp="1" noChangeArrowheads="1"/>
          </p:cNvSpPr>
          <p:nvPr>
            <p:ph type="body" idx="1"/>
          </p:nvPr>
        </p:nvSpPr>
        <p:spPr bwMode="auto">
          <a:xfrm>
            <a:off x="12192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p>
        </p:txBody>
      </p:sp>
      <p:sp>
        <p:nvSpPr>
          <p:cNvPr id="288789" name="Rectangle 21"/>
          <p:cNvSpPr>
            <a:spLocks noGrp="1" noChangeArrowheads="1"/>
          </p:cNvSpPr>
          <p:nvPr>
            <p:ph type="sldNum" sz="quarter" idx="4"/>
          </p:nvPr>
        </p:nvSpPr>
        <p:spPr bwMode="auto">
          <a:xfrm>
            <a:off x="8534400" y="6629400"/>
            <a:ext cx="533400" cy="152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solidFill>
                  <a:schemeClr val="bg2"/>
                </a:solidFill>
                <a:latin typeface="Tahoma" pitchFamily="34" charset="0"/>
                <a:cs typeface="Arial" charset="0"/>
              </a:defRPr>
            </a:lvl1pPr>
          </a:lstStyle>
          <a:p>
            <a:pPr>
              <a:defRPr/>
            </a:pPr>
            <a:fld id="{1F47ADC4-92F1-4396-9331-00EF4B179883}" type="slidenum">
              <a:rPr lang="de-DE"/>
              <a:pPr>
                <a:defRPr/>
              </a:pPr>
              <a:t>‹#›</a:t>
            </a:fld>
            <a:endParaRPr lang="de-DE"/>
          </a:p>
        </p:txBody>
      </p:sp>
    </p:spTree>
  </p:cSld>
  <p:clrMap bg1="lt1" tx1="dk1" bg2="lt2" tx2="dk2" accent1="accent1" accent2="accent2" accent3="accent3" accent4="accent4" accent5="accent5" accent6="accent6" hlink="hlink" folHlink="folHlink"/>
  <p:sldLayoutIdLst>
    <p:sldLayoutId id="2147483783"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254000" indent="-254000" algn="l" rtl="0" eaLnBrk="0" fontAlgn="base" hangingPunct="0">
        <a:spcBef>
          <a:spcPct val="50000"/>
        </a:spcBef>
        <a:spcAft>
          <a:spcPct val="0"/>
        </a:spcAft>
        <a:buClr>
          <a:schemeClr val="folHlink"/>
        </a:buClr>
        <a:buFont typeface="Wingdings" pitchFamily="2" charset="2"/>
        <a:buChar char="n"/>
        <a:defRPr sz="2400">
          <a:solidFill>
            <a:schemeClr val="tx1"/>
          </a:solidFill>
          <a:latin typeface="+mn-lt"/>
          <a:ea typeface="+mn-ea"/>
          <a:cs typeface="+mn-cs"/>
        </a:defRPr>
      </a:lvl1pPr>
      <a:lvl2pPr marL="533400" indent="-277813" algn="l" rtl="0" eaLnBrk="0" fontAlgn="base" hangingPunct="0">
        <a:spcBef>
          <a:spcPct val="20000"/>
        </a:spcBef>
        <a:spcAft>
          <a:spcPct val="0"/>
        </a:spcAft>
        <a:buClr>
          <a:schemeClr val="hlink"/>
        </a:buClr>
        <a:buFont typeface="Wingdings" pitchFamily="2" charset="2"/>
        <a:buChar char="n"/>
        <a:defRPr sz="2000">
          <a:solidFill>
            <a:schemeClr val="tx1"/>
          </a:solidFill>
          <a:latin typeface="+mn-lt"/>
        </a:defRPr>
      </a:lvl2pPr>
      <a:lvl3pPr marL="812800" indent="-277813" algn="l" rtl="0" eaLnBrk="0" fontAlgn="base" hangingPunct="0">
        <a:spcBef>
          <a:spcPct val="20000"/>
        </a:spcBef>
        <a:spcAft>
          <a:spcPct val="0"/>
        </a:spcAft>
        <a:buClr>
          <a:schemeClr val="folHlink"/>
        </a:buClr>
        <a:buFont typeface="Wingdings" pitchFamily="2" charset="2"/>
        <a:buChar char="n"/>
        <a:defRPr sz="2400">
          <a:solidFill>
            <a:schemeClr val="tx1"/>
          </a:solidFill>
          <a:latin typeface="Tahoma" pitchFamily="34" charset="0"/>
        </a:defRPr>
      </a:lvl3pPr>
      <a:lvl4pPr marL="1066800" indent="-252413" algn="l" rtl="0" eaLnBrk="0" fontAlgn="base" hangingPunct="0">
        <a:spcBef>
          <a:spcPct val="20000"/>
        </a:spcBef>
        <a:spcAft>
          <a:spcPct val="0"/>
        </a:spcAft>
        <a:buClr>
          <a:schemeClr val="accent2"/>
        </a:buClr>
        <a:buFont typeface="Wingdings" pitchFamily="2" charset="2"/>
        <a:buChar char="n"/>
        <a:defRPr sz="1600">
          <a:solidFill>
            <a:schemeClr val="tx1"/>
          </a:solidFill>
          <a:latin typeface="Tahoma" pitchFamily="34" charset="0"/>
        </a:defRPr>
      </a:lvl4pPr>
      <a:lvl5pPr marL="1270000" indent="-201613" algn="l" rtl="0" eaLnBrk="0" fontAlgn="base" hangingPunct="0">
        <a:spcBef>
          <a:spcPct val="20000"/>
        </a:spcBef>
        <a:spcAft>
          <a:spcPct val="0"/>
        </a:spcAft>
        <a:buClr>
          <a:schemeClr val="accent1"/>
        </a:buClr>
        <a:buFont typeface="Wingdings" pitchFamily="2" charset="2"/>
        <a:buChar char="n"/>
        <a:defRPr sz="1400">
          <a:solidFill>
            <a:schemeClr val="tx1"/>
          </a:solidFill>
          <a:latin typeface="Tahoma" pitchFamily="34" charset="0"/>
        </a:defRPr>
      </a:lvl5pPr>
      <a:lvl6pPr marL="17272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6pPr>
      <a:lvl7pPr marL="21844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7pPr>
      <a:lvl8pPr marL="26416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8pPr>
      <a:lvl9pPr marL="30988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5.emf"/><Relationship Id="rId18" Type="http://schemas.openxmlformats.org/officeDocument/2006/relationships/customXml" Target="../ink/ink16.xml"/><Relationship Id="rId3" Type="http://schemas.openxmlformats.org/officeDocument/2006/relationships/image" Target="../media/image18.emf"/><Relationship Id="rId7" Type="http://schemas.openxmlformats.org/officeDocument/2006/relationships/image" Target="../media/image22.emf"/><Relationship Id="rId12" Type="http://schemas.openxmlformats.org/officeDocument/2006/relationships/customXml" Target="../ink/ink13.xml"/><Relationship Id="rId17" Type="http://schemas.openxmlformats.org/officeDocument/2006/relationships/image" Target="../media/image27.emf"/><Relationship Id="rId2" Type="http://schemas.openxmlformats.org/officeDocument/2006/relationships/customXml" Target="../ink/ink8.xml"/><Relationship Id="rId16"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4.emf"/><Relationship Id="rId5" Type="http://schemas.openxmlformats.org/officeDocument/2006/relationships/image" Target="../media/image19.emf"/><Relationship Id="rId15" Type="http://schemas.openxmlformats.org/officeDocument/2006/relationships/image" Target="../media/image26.emf"/><Relationship Id="rId10" Type="http://schemas.openxmlformats.org/officeDocument/2006/relationships/customXml" Target="../ink/ink12.xml"/><Relationship Id="rId19" Type="http://schemas.openxmlformats.org/officeDocument/2006/relationships/image" Target="../media/image28.emf"/><Relationship Id="rId4" Type="http://schemas.openxmlformats.org/officeDocument/2006/relationships/customXml" Target="../ink/ink9.xml"/><Relationship Id="rId9" Type="http://schemas.openxmlformats.org/officeDocument/2006/relationships/image" Target="../media/image23.emf"/><Relationship Id="rId14" Type="http://schemas.openxmlformats.org/officeDocument/2006/relationships/customXml" Target="../ink/ink14.xml"/></Relationships>
</file>

<file path=ppt/slides/_rels/slide17.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1.emf"/><Relationship Id="rId12" Type="http://schemas.openxmlformats.org/officeDocument/2006/relationships/customXml" Target="../ink/ink22.xml"/><Relationship Id="rId17" Type="http://schemas.openxmlformats.org/officeDocument/2006/relationships/image" Target="../media/image36.emf"/><Relationship Id="rId2" Type="http://schemas.openxmlformats.org/officeDocument/2006/relationships/customXml" Target="../ink/ink17.xml"/><Relationship Id="rId16"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33.emf"/><Relationship Id="rId5" Type="http://schemas.openxmlformats.org/officeDocument/2006/relationships/image" Target="../media/image30.emf"/><Relationship Id="rId15" Type="http://schemas.openxmlformats.org/officeDocument/2006/relationships/image" Target="../media/image35.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32.emf"/><Relationship Id="rId14" Type="http://schemas.openxmlformats.org/officeDocument/2006/relationships/customXml" Target="../ink/ink23.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3.xm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7"/>
          <p:cNvSpPr>
            <a:spLocks/>
          </p:cNvSpPr>
          <p:nvPr/>
        </p:nvSpPr>
        <p:spPr bwMode="auto">
          <a:xfrm>
            <a:off x="185738" y="2984500"/>
            <a:ext cx="8767762" cy="163513"/>
          </a:xfrm>
          <a:custGeom>
            <a:avLst/>
            <a:gdLst>
              <a:gd name="T0" fmla="*/ 0 w 4432566"/>
              <a:gd name="T1" fmla="*/ 50800 h 82384"/>
              <a:gd name="T2" fmla="*/ 0 w 4432566"/>
              <a:gd name="T3" fmla="*/ 82384 h 82384"/>
              <a:gd name="T4" fmla="*/ 4432566 w 4432566"/>
              <a:gd name="T5" fmla="*/ 82384 h 82384"/>
              <a:gd name="T6" fmla="*/ 4432566 w 4432566"/>
              <a:gd name="T7" fmla="*/ 50800 h 82384"/>
              <a:gd name="T8" fmla="*/ 4431669 w 4432566"/>
              <a:gd name="T9" fmla="*/ 41299 h 82384"/>
              <a:gd name="T10" fmla="*/ 4408709 w 4432566"/>
              <a:gd name="T11" fmla="*/ 7786 h 82384"/>
              <a:gd name="T12" fmla="*/ 4381765 w 4432566"/>
              <a:gd name="T13" fmla="*/ 0 h 82384"/>
              <a:gd name="T14" fmla="*/ 50800 w 4432566"/>
              <a:gd name="T15" fmla="*/ 0 h 82384"/>
              <a:gd name="T16" fmla="*/ 7786 w 4432566"/>
              <a:gd name="T17" fmla="*/ 23856 h 82384"/>
              <a:gd name="T18" fmla="*/ 0 w 4432566"/>
              <a:gd name="T19" fmla="*/ 50800 h 8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32566" h="82384">
                <a:moveTo>
                  <a:pt x="0" y="50800"/>
                </a:moveTo>
                <a:lnTo>
                  <a:pt x="0" y="82384"/>
                </a:lnTo>
                <a:lnTo>
                  <a:pt x="4432566" y="82384"/>
                </a:lnTo>
                <a:lnTo>
                  <a:pt x="4432566" y="50800"/>
                </a:lnTo>
                <a:lnTo>
                  <a:pt x="4431669" y="41299"/>
                </a:lnTo>
                <a:lnTo>
                  <a:pt x="4408709" y="7786"/>
                </a:lnTo>
                <a:lnTo>
                  <a:pt x="4381765" y="0"/>
                </a:lnTo>
                <a:lnTo>
                  <a:pt x="50800" y="0"/>
                </a:lnTo>
                <a:lnTo>
                  <a:pt x="7786" y="23856"/>
                </a:lnTo>
                <a:lnTo>
                  <a:pt x="0" y="50800"/>
                </a:lnTo>
                <a:close/>
              </a:path>
            </a:pathLst>
          </a:custGeom>
          <a:solidFill>
            <a:srgbClr val="0C224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099" name="object 9"/>
          <p:cNvSpPr>
            <a:spLocks noChangeArrowheads="1"/>
          </p:cNvSpPr>
          <p:nvPr/>
        </p:nvSpPr>
        <p:spPr bwMode="auto">
          <a:xfrm>
            <a:off x="8828088" y="4186238"/>
            <a:ext cx="227012" cy="2270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100" name="object 10"/>
          <p:cNvSpPr>
            <a:spLocks noChangeArrowheads="1"/>
          </p:cNvSpPr>
          <p:nvPr/>
        </p:nvSpPr>
        <p:spPr bwMode="auto">
          <a:xfrm>
            <a:off x="387350" y="4287838"/>
            <a:ext cx="8466138" cy="1254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101" name="object 11"/>
          <p:cNvSpPr>
            <a:spLocks noChangeArrowheads="1"/>
          </p:cNvSpPr>
          <p:nvPr/>
        </p:nvSpPr>
        <p:spPr bwMode="auto">
          <a:xfrm>
            <a:off x="8953500" y="3059113"/>
            <a:ext cx="101600" cy="11525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102" name="object 12"/>
          <p:cNvSpPr>
            <a:spLocks noChangeArrowheads="1"/>
          </p:cNvSpPr>
          <p:nvPr/>
        </p:nvSpPr>
        <p:spPr bwMode="auto">
          <a:xfrm>
            <a:off x="8953500" y="3186113"/>
            <a:ext cx="101600" cy="10255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103" name="object 13"/>
          <p:cNvSpPr>
            <a:spLocks/>
          </p:cNvSpPr>
          <p:nvPr/>
        </p:nvSpPr>
        <p:spPr bwMode="auto">
          <a:xfrm>
            <a:off x="185738" y="3073400"/>
            <a:ext cx="8767762" cy="1239838"/>
          </a:xfrm>
          <a:custGeom>
            <a:avLst/>
            <a:gdLst>
              <a:gd name="T0" fmla="*/ 0 w 4432566"/>
              <a:gd name="T1" fmla="*/ 575930 h 626730"/>
              <a:gd name="T2" fmla="*/ 16636 w 4432566"/>
              <a:gd name="T3" fmla="*/ 613444 h 626730"/>
              <a:gd name="T4" fmla="*/ 50800 w 4432566"/>
              <a:gd name="T5" fmla="*/ 626730 h 626730"/>
              <a:gd name="T6" fmla="*/ 4381765 w 4432566"/>
              <a:gd name="T7" fmla="*/ 626730 h 626730"/>
              <a:gd name="T8" fmla="*/ 4419279 w 4432566"/>
              <a:gd name="T9" fmla="*/ 610094 h 626730"/>
              <a:gd name="T10" fmla="*/ 4432566 w 4432566"/>
              <a:gd name="T11" fmla="*/ 575930 h 626730"/>
              <a:gd name="T12" fmla="*/ 4432566 w 4432566"/>
              <a:gd name="T13" fmla="*/ 0 h 626730"/>
              <a:gd name="T14" fmla="*/ 0 w 4432566"/>
              <a:gd name="T15" fmla="*/ 0 h 626730"/>
              <a:gd name="T16" fmla="*/ 0 w 4432566"/>
              <a:gd name="T17" fmla="*/ 575930 h 626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2566" h="626730">
                <a:moveTo>
                  <a:pt x="0" y="575930"/>
                </a:moveTo>
                <a:lnTo>
                  <a:pt x="16636" y="613444"/>
                </a:lnTo>
                <a:lnTo>
                  <a:pt x="50800" y="626730"/>
                </a:lnTo>
                <a:lnTo>
                  <a:pt x="4381765" y="626730"/>
                </a:lnTo>
                <a:lnTo>
                  <a:pt x="4419279" y="610094"/>
                </a:lnTo>
                <a:lnTo>
                  <a:pt x="4432566" y="575930"/>
                </a:lnTo>
                <a:lnTo>
                  <a:pt x="4432566" y="0"/>
                </a:lnTo>
                <a:lnTo>
                  <a:pt x="0" y="0"/>
                </a:lnTo>
                <a:lnTo>
                  <a:pt x="0" y="575930"/>
                </a:lnTo>
                <a:close/>
              </a:path>
            </a:pathLst>
          </a:custGeom>
          <a:solidFill>
            <a:srgbClr val="0C224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4" name="object 14"/>
          <p:cNvSpPr>
            <a:spLocks/>
          </p:cNvSpPr>
          <p:nvPr/>
        </p:nvSpPr>
        <p:spPr bwMode="auto">
          <a:xfrm>
            <a:off x="8953500" y="3160713"/>
            <a:ext cx="0" cy="1089025"/>
          </a:xfrm>
          <a:custGeom>
            <a:avLst/>
            <a:gdLst>
              <a:gd name="T0" fmla="*/ 550743 h 550743"/>
              <a:gd name="T1" fmla="*/ 0 h 550743"/>
            </a:gdLst>
            <a:ahLst/>
            <a:cxnLst>
              <a:cxn ang="0">
                <a:pos x="0" y="T0"/>
              </a:cxn>
              <a:cxn ang="0">
                <a:pos x="0" y="T1"/>
              </a:cxn>
            </a:cxnLst>
            <a:rect l="0" t="0" r="r" b="b"/>
            <a:pathLst>
              <a:path h="550743">
                <a:moveTo>
                  <a:pt x="0" y="550743"/>
                </a:moveTo>
                <a:lnTo>
                  <a:pt x="0" y="0"/>
                </a:lnTo>
              </a:path>
            </a:pathLst>
          </a:custGeom>
          <a:noFill/>
          <a:ln w="0">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5" name="object 15"/>
          <p:cNvSpPr>
            <a:spLocks/>
          </p:cNvSpPr>
          <p:nvPr/>
        </p:nvSpPr>
        <p:spPr bwMode="auto">
          <a:xfrm>
            <a:off x="8953500" y="3135313"/>
            <a:ext cx="0" cy="25400"/>
          </a:xfrm>
          <a:custGeom>
            <a:avLst/>
            <a:gdLst>
              <a:gd name="T0" fmla="*/ 12700 h 12700"/>
              <a:gd name="T1" fmla="*/ 0 h 12700"/>
            </a:gdLst>
            <a:ahLst/>
            <a:cxnLst>
              <a:cxn ang="0">
                <a:pos x="0" y="T0"/>
              </a:cxn>
              <a:cxn ang="0">
                <a:pos x="0" y="T1"/>
              </a:cxn>
            </a:cxnLst>
            <a:rect l="0" t="0" r="r" b="b"/>
            <a:pathLst>
              <a:path h="12700">
                <a:moveTo>
                  <a:pt x="0" y="12700"/>
                </a:moveTo>
                <a:lnTo>
                  <a:pt x="0" y="0"/>
                </a:lnTo>
              </a:path>
            </a:pathLst>
          </a:custGeom>
          <a:noFill/>
          <a:ln w="0">
            <a:solidFill>
              <a:srgbClr val="AFAFA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6" name="object 16"/>
          <p:cNvSpPr>
            <a:spLocks/>
          </p:cNvSpPr>
          <p:nvPr/>
        </p:nvSpPr>
        <p:spPr bwMode="auto">
          <a:xfrm>
            <a:off x="8953500" y="3109913"/>
            <a:ext cx="0" cy="25400"/>
          </a:xfrm>
          <a:custGeom>
            <a:avLst/>
            <a:gdLst>
              <a:gd name="T0" fmla="*/ 12700 h 12700"/>
              <a:gd name="T1" fmla="*/ 0 h 12700"/>
            </a:gdLst>
            <a:ahLst/>
            <a:cxnLst>
              <a:cxn ang="0">
                <a:pos x="0" y="T0"/>
              </a:cxn>
              <a:cxn ang="0">
                <a:pos x="0" y="T1"/>
              </a:cxn>
            </a:cxnLst>
            <a:rect l="0" t="0" r="r" b="b"/>
            <a:pathLst>
              <a:path h="12700">
                <a:moveTo>
                  <a:pt x="0" y="12700"/>
                </a:moveTo>
                <a:lnTo>
                  <a:pt x="0" y="0"/>
                </a:lnTo>
              </a:path>
            </a:pathLst>
          </a:custGeom>
          <a:noFill/>
          <a:ln w="0">
            <a:solidFill>
              <a:srgbClr val="CECEC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7" name="object 17"/>
          <p:cNvSpPr>
            <a:spLocks/>
          </p:cNvSpPr>
          <p:nvPr/>
        </p:nvSpPr>
        <p:spPr bwMode="auto">
          <a:xfrm>
            <a:off x="8953500" y="3084513"/>
            <a:ext cx="0" cy="25400"/>
          </a:xfrm>
          <a:custGeom>
            <a:avLst/>
            <a:gdLst>
              <a:gd name="T0" fmla="*/ 12700 h 12700"/>
              <a:gd name="T1" fmla="*/ 0 h 12700"/>
            </a:gdLst>
            <a:ahLst/>
            <a:cxnLst>
              <a:cxn ang="0">
                <a:pos x="0" y="T0"/>
              </a:cxn>
              <a:cxn ang="0">
                <a:pos x="0" y="T1"/>
              </a:cxn>
            </a:cxnLst>
            <a:rect l="0" t="0" r="r" b="b"/>
            <a:pathLst>
              <a:path h="12700">
                <a:moveTo>
                  <a:pt x="0" y="12700"/>
                </a:moveTo>
                <a:lnTo>
                  <a:pt x="0" y="0"/>
                </a:lnTo>
              </a:path>
            </a:pathLst>
          </a:custGeom>
          <a:noFill/>
          <a:ln w="0">
            <a:solidFill>
              <a:srgbClr val="EFEFE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object 5"/>
          <p:cNvSpPr txBox="1"/>
          <p:nvPr/>
        </p:nvSpPr>
        <p:spPr>
          <a:xfrm>
            <a:off x="803275" y="1328738"/>
            <a:ext cx="7839075" cy="1655762"/>
          </a:xfrm>
          <a:prstGeom prst="rect">
            <a:avLst/>
          </a:prstGeom>
        </p:spPr>
        <p:txBody>
          <a:bodyPr lIns="0" tIns="0" rIns="0" bIns="0"/>
          <a:lstStyle/>
          <a:p>
            <a:pPr algn="ctr">
              <a:buNone/>
              <a:defRPr/>
            </a:pPr>
            <a:r>
              <a:rPr lang="en-US" sz="2769" dirty="0">
                <a:latin typeface="Times New Roman" pitchFamily="18" charset="0"/>
                <a:cs typeface="Times New Roman" pitchFamily="18" charset="0"/>
              </a:rPr>
              <a:t>Institution of Technology</a:t>
            </a:r>
          </a:p>
          <a:p>
            <a:pPr algn="ctr">
              <a:defRPr/>
            </a:pPr>
            <a:r>
              <a:rPr lang="en-US" sz="2769" dirty="0">
                <a:latin typeface="Times New Roman" pitchFamily="18" charset="0"/>
                <a:cs typeface="Times New Roman" pitchFamily="18" charset="0"/>
              </a:rPr>
              <a:t>School of Computing</a:t>
            </a:r>
          </a:p>
          <a:p>
            <a:pPr algn="ctr">
              <a:buNone/>
              <a:defRPr/>
            </a:pPr>
            <a:r>
              <a:rPr lang="en-US" sz="2769" dirty="0">
                <a:latin typeface="Times New Roman" pitchFamily="18" charset="0"/>
                <a:cs typeface="Times New Roman" pitchFamily="18" charset="0"/>
              </a:rPr>
              <a:t>Department of Information Technology </a:t>
            </a:r>
            <a:r>
              <a:rPr lang="en-US" sz="2769" dirty="0" smtClean="0">
                <a:latin typeface="Times New Roman" pitchFamily="18" charset="0"/>
                <a:cs typeface="Times New Roman" pitchFamily="18" charset="0"/>
              </a:rPr>
              <a:t>, CS and SE</a:t>
            </a:r>
            <a:endParaRPr lang="en-US" sz="2769" dirty="0">
              <a:latin typeface="Times New Roman" pitchFamily="18" charset="0"/>
              <a:cs typeface="Times New Roman" pitchFamily="18" charset="0"/>
            </a:endParaRPr>
          </a:p>
        </p:txBody>
      </p:sp>
      <p:sp>
        <p:nvSpPr>
          <p:cNvPr id="4" name="object 4"/>
          <p:cNvSpPr txBox="1"/>
          <p:nvPr/>
        </p:nvSpPr>
        <p:spPr>
          <a:xfrm>
            <a:off x="2039938" y="3267075"/>
            <a:ext cx="5395912" cy="765175"/>
          </a:xfrm>
          <a:prstGeom prst="rect">
            <a:avLst/>
          </a:prstGeom>
        </p:spPr>
        <p:txBody>
          <a:bodyPr lIns="0" tIns="0" rIns="0" bIns="0"/>
          <a:lstStyle/>
          <a:p>
            <a:pPr algn="ctr">
              <a:lnSpc>
                <a:spcPts val="2975"/>
              </a:lnSpc>
              <a:spcBef>
                <a:spcPts val="150"/>
              </a:spcBef>
            </a:pPr>
            <a:r>
              <a:rPr lang="en-US" altLang="en-US" sz="2700" dirty="0">
                <a:solidFill>
                  <a:srgbClr val="FFFFFF"/>
                </a:solidFill>
                <a:latin typeface="Times New Roman" panose="02020603050405020304" pitchFamily="18" charset="0"/>
                <a:cs typeface="Times New Roman" panose="02020603050405020304" pitchFamily="18" charset="0"/>
              </a:rPr>
              <a:t>Introduction to Distributed System</a:t>
            </a:r>
            <a:endParaRPr lang="en-US" altLang="en-US" sz="2700" dirty="0">
              <a:latin typeface="Times New Roman" panose="02020603050405020304" pitchFamily="18" charset="0"/>
              <a:cs typeface="Times New Roman" panose="02020603050405020304" pitchFamily="18" charset="0"/>
            </a:endParaRPr>
          </a:p>
          <a:p>
            <a:pPr algn="ctr">
              <a:lnSpc>
                <a:spcPct val="96000"/>
              </a:lnSpc>
              <a:spcBef>
                <a:spcPts val="200"/>
              </a:spcBef>
            </a:pPr>
            <a:endParaRPr lang="en-US" altLang="en-US" sz="27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58875" y="4967288"/>
            <a:ext cx="6848475" cy="1025525"/>
          </a:xfrm>
          <a:prstGeom prst="rect">
            <a:avLst/>
          </a:prstGeom>
        </p:spPr>
        <p:txBody>
          <a:bodyPr lIns="0" tIns="0" rIns="0" bIns="0"/>
          <a:lstStyle/>
          <a:p>
            <a:pPr algn="ctr">
              <a:spcBef>
                <a:spcPct val="0"/>
              </a:spcBef>
              <a:buClrTx/>
              <a:buSzTx/>
              <a:buFontTx/>
              <a:buNone/>
            </a:pPr>
            <a:r>
              <a:rPr lang="en-GB" sz="2800" b="1" dirty="0">
                <a:solidFill>
                  <a:schemeClr val="tx2"/>
                </a:solidFill>
              </a:rPr>
              <a:t>Chapter 6 - Consistency and Replication</a:t>
            </a:r>
            <a:endParaRPr lang="en-GB" sz="3200" dirty="0">
              <a:solidFill>
                <a:schemeClr val="tx2"/>
              </a:solidFill>
            </a:endParaRPr>
          </a:p>
          <a:p>
            <a:pPr algn="ctr">
              <a:lnSpc>
                <a:spcPct val="96000"/>
              </a:lnSpc>
              <a:spcBef>
                <a:spcPts val="2225"/>
              </a:spcBef>
              <a:buNone/>
            </a:pPr>
            <a:r>
              <a:rPr lang="en-US" altLang="en-US" sz="2100" dirty="0" smtClean="0">
                <a:solidFill>
                  <a:srgbClr val="0000FF"/>
                </a:solidFill>
                <a:latin typeface="Times New Roman" panose="02020603050405020304" pitchFamily="18" charset="0"/>
                <a:cs typeface="Times New Roman" panose="02020603050405020304" pitchFamily="18" charset="0"/>
              </a:rPr>
              <a:t>January 3/ 2025 </a:t>
            </a:r>
            <a:endParaRPr lang="en-US" altLang="en-US" sz="2100" dirty="0">
              <a:latin typeface="Times New Roman" panose="02020603050405020304" pitchFamily="18" charset="0"/>
              <a:cs typeface="Times New Roman" panose="02020603050405020304" pitchFamily="18" charset="0"/>
            </a:endParaRPr>
          </a:p>
        </p:txBody>
      </p:sp>
      <p:sp>
        <p:nvSpPr>
          <p:cNvPr id="2" name="object 2"/>
          <p:cNvSpPr txBox="1"/>
          <p:nvPr/>
        </p:nvSpPr>
        <p:spPr>
          <a:xfrm>
            <a:off x="5778500" y="5992813"/>
            <a:ext cx="3141663" cy="554037"/>
          </a:xfrm>
          <a:prstGeom prst="rect">
            <a:avLst/>
          </a:prstGeom>
        </p:spPr>
        <p:txBody>
          <a:bodyPr lIns="0" tIns="0" rIns="0" bIns="0"/>
          <a:lstStyle/>
          <a:p>
            <a:pPr marL="25121">
              <a:lnSpc>
                <a:spcPts val="2324"/>
              </a:lnSpc>
              <a:spcBef>
                <a:spcPts val="115"/>
              </a:spcBef>
              <a:defRPr/>
            </a:pPr>
            <a:r>
              <a:rPr lang="en-US" sz="2176" dirty="0" err="1">
                <a:solidFill>
                  <a:srgbClr val="0000FF"/>
                </a:solidFill>
                <a:latin typeface="Times New Roman"/>
                <a:cs typeface="Times New Roman"/>
              </a:rPr>
              <a:t>Dawit</a:t>
            </a:r>
            <a:r>
              <a:rPr lang="en-US" sz="2176" dirty="0">
                <a:solidFill>
                  <a:srgbClr val="0000FF"/>
                </a:solidFill>
                <a:latin typeface="Times New Roman"/>
                <a:cs typeface="Times New Roman"/>
              </a:rPr>
              <a:t> A </a:t>
            </a:r>
            <a:endParaRPr sz="2176" dirty="0">
              <a:latin typeface="Times New Roman"/>
              <a:cs typeface="Times New Roman"/>
            </a:endParaRPr>
          </a:p>
        </p:txBody>
      </p:sp>
      <p:pic>
        <p:nvPicPr>
          <p:cNvPr id="18" name="Picture 17"/>
          <p:cNvPicPr/>
          <p:nvPr/>
        </p:nvPicPr>
        <p:blipFill>
          <a:blip r:embed="rId6" cstate="print"/>
          <a:stretch>
            <a:fillRect/>
          </a:stretch>
        </p:blipFill>
        <p:spPr bwMode="auto">
          <a:xfrm>
            <a:off x="3064749" y="152400"/>
            <a:ext cx="2260879" cy="1055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5330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53A8DF5-477F-4161-98B6-A206090528C5}" type="slidenum">
              <a:rPr lang="de-DE" smtClean="0"/>
              <a:pPr/>
              <a:t>10</a:t>
            </a:fld>
            <a:endParaRPr lang="de-DE" smtClean="0"/>
          </a:p>
        </p:txBody>
      </p:sp>
      <p:sp>
        <p:nvSpPr>
          <p:cNvPr id="11267" name="Rectangle 3"/>
          <p:cNvSpPr>
            <a:spLocks noGrp="1" noChangeArrowheads="1"/>
          </p:cNvSpPr>
          <p:nvPr>
            <p:ph type="body" idx="1"/>
          </p:nvPr>
        </p:nvSpPr>
        <p:spPr>
          <a:xfrm>
            <a:off x="152400" y="4876800"/>
            <a:ext cx="3657600" cy="609600"/>
          </a:xfrm>
        </p:spPr>
        <p:txBody>
          <a:bodyPr/>
          <a:lstStyle/>
          <a:p>
            <a:pPr marL="354013" indent="-354013" algn="ctr" eaLnBrk="1" hangingPunct="1">
              <a:lnSpc>
                <a:spcPct val="90000"/>
              </a:lnSpc>
              <a:buFontTx/>
              <a:buNone/>
            </a:pPr>
            <a:r>
              <a:rPr lang="en-US" sz="2000" i="1" smtClean="0"/>
              <a:t>a data store that is not sequentially consistent</a:t>
            </a:r>
          </a:p>
        </p:txBody>
      </p:sp>
      <p:pic>
        <p:nvPicPr>
          <p:cNvPr id="11268" name="Picture 6"/>
          <p:cNvPicPr>
            <a:picLocks noChangeAspect="1" noChangeArrowheads="1"/>
          </p:cNvPicPr>
          <p:nvPr/>
        </p:nvPicPr>
        <p:blipFill>
          <a:blip r:embed="rId2"/>
          <a:srcRect/>
          <a:stretch>
            <a:fillRect/>
          </a:stretch>
        </p:blipFill>
        <p:spPr bwMode="auto">
          <a:xfrm>
            <a:off x="152400" y="990600"/>
            <a:ext cx="4038600" cy="1314450"/>
          </a:xfrm>
          <a:prstGeom prst="rect">
            <a:avLst/>
          </a:prstGeom>
          <a:noFill/>
          <a:ln w="9525">
            <a:noFill/>
            <a:miter lim="800000"/>
            <a:headEnd/>
            <a:tailEnd/>
          </a:ln>
        </p:spPr>
      </p:pic>
      <p:sp>
        <p:nvSpPr>
          <p:cNvPr id="11269" name="Rectangle 7"/>
          <p:cNvSpPr>
            <a:spLocks noChangeArrowheads="1"/>
          </p:cNvSpPr>
          <p:nvPr/>
        </p:nvSpPr>
        <p:spPr bwMode="auto">
          <a:xfrm>
            <a:off x="228600" y="2438400"/>
            <a:ext cx="3962400" cy="304800"/>
          </a:xfrm>
          <a:prstGeom prst="rect">
            <a:avLst/>
          </a:prstGeom>
          <a:noFill/>
          <a:ln w="9525">
            <a:noFill/>
            <a:miter lim="800000"/>
            <a:headEnd/>
            <a:tailEnd/>
          </a:ln>
        </p:spPr>
        <p:txBody>
          <a:bodyPr/>
          <a:lstStyle/>
          <a:p>
            <a:pPr marL="354013" indent="-354013" algn="ctr">
              <a:lnSpc>
                <a:spcPct val="90000"/>
              </a:lnSpc>
              <a:spcBef>
                <a:spcPct val="50000"/>
              </a:spcBef>
              <a:buClr>
                <a:schemeClr val="folHlink"/>
              </a:buClr>
              <a:buSzTx/>
              <a:buFontTx/>
              <a:buNone/>
            </a:pPr>
            <a:r>
              <a:rPr lang="en-US" sz="2000" i="1"/>
              <a:t>a sequentially consistent data store</a:t>
            </a:r>
          </a:p>
        </p:txBody>
      </p:sp>
      <p:sp>
        <p:nvSpPr>
          <p:cNvPr id="11270" name="Rectangle 8"/>
          <p:cNvSpPr>
            <a:spLocks noChangeArrowheads="1"/>
          </p:cNvSpPr>
          <p:nvPr/>
        </p:nvSpPr>
        <p:spPr bwMode="auto">
          <a:xfrm>
            <a:off x="4251325" y="1371600"/>
            <a:ext cx="4740275" cy="7620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000" b="1"/>
              <a:t>the write operation of P2 appears to have taken place before that of P1; but for all processes</a:t>
            </a:r>
          </a:p>
        </p:txBody>
      </p:sp>
      <p:sp>
        <p:nvSpPr>
          <p:cNvPr id="11271" name="Rectangle 9"/>
          <p:cNvSpPr>
            <a:spLocks noChangeArrowheads="1"/>
          </p:cNvSpPr>
          <p:nvPr/>
        </p:nvSpPr>
        <p:spPr bwMode="auto">
          <a:xfrm>
            <a:off x="4267200" y="3733800"/>
            <a:ext cx="4740275" cy="19812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000" b="1"/>
              <a:t>to P3, it appears as if the data item has first been changed to b, and later to a; but P4</a:t>
            </a:r>
            <a:r>
              <a:rPr lang="en-US" sz="2000" b="1" baseline="-18000"/>
              <a:t> </a:t>
            </a:r>
            <a:r>
              <a:rPr lang="en-US" sz="2000" b="1"/>
              <a:t>, will conclude that the final value is b</a:t>
            </a:r>
          </a:p>
          <a:p>
            <a:pPr marL="254000" indent="-254000">
              <a:buClr>
                <a:schemeClr val="folHlink"/>
              </a:buClr>
              <a:buSzTx/>
              <a:buFont typeface="Wingdings" pitchFamily="2" charset="2"/>
              <a:buChar char="§"/>
            </a:pPr>
            <a:r>
              <a:rPr lang="en-US" sz="2000" b="1"/>
              <a:t>not all processes see the same interleaving of write operations </a:t>
            </a:r>
          </a:p>
        </p:txBody>
      </p:sp>
      <p:pic>
        <p:nvPicPr>
          <p:cNvPr id="11272" name="Picture 10"/>
          <p:cNvPicPr>
            <a:picLocks noChangeAspect="1" noChangeArrowheads="1"/>
          </p:cNvPicPr>
          <p:nvPr/>
        </p:nvPicPr>
        <p:blipFill>
          <a:blip r:embed="rId3"/>
          <a:srcRect/>
          <a:stretch>
            <a:fillRect/>
          </a:stretch>
        </p:blipFill>
        <p:spPr bwMode="auto">
          <a:xfrm>
            <a:off x="161925" y="3652838"/>
            <a:ext cx="4105275" cy="1300162"/>
          </a:xfrm>
          <a:prstGeom prst="rect">
            <a:avLst/>
          </a:prstGeom>
          <a:noFill/>
          <a:ln w="9525">
            <a:noFill/>
            <a:miter lim="800000"/>
            <a:headEnd/>
            <a:tailEnd/>
          </a:ln>
        </p:spPr>
      </p:pic>
      <p:sp>
        <p:nvSpPr>
          <p:cNvPr id="11273" name="Rectangle 11"/>
          <p:cNvSpPr>
            <a:spLocks noChangeArrowheads="1"/>
          </p:cNvSpPr>
          <p:nvPr/>
        </p:nvSpPr>
        <p:spPr bwMode="auto">
          <a:xfrm>
            <a:off x="152400" y="381000"/>
            <a:ext cx="8534400" cy="228600"/>
          </a:xfrm>
          <a:prstGeom prst="rect">
            <a:avLst/>
          </a:prstGeom>
          <a:noFill/>
          <a:ln w="9525">
            <a:noFill/>
            <a:miter lim="800000"/>
            <a:headEnd/>
            <a:tailEnd/>
          </a:ln>
        </p:spPr>
        <p:txBody>
          <a:bodyPr/>
          <a:lstStyle/>
          <a:p>
            <a:pPr marL="254000" indent="-254000">
              <a:lnSpc>
                <a:spcPct val="90000"/>
              </a:lnSpc>
              <a:spcBef>
                <a:spcPct val="10000"/>
              </a:spcBef>
              <a:buClr>
                <a:schemeClr val="folHlink"/>
              </a:buClr>
              <a:buSzTx/>
              <a:buFont typeface="Wingdings" pitchFamily="2" charset="2"/>
              <a:buChar char="§"/>
            </a:pPr>
            <a:r>
              <a:rPr lang="en-US" sz="2200" b="1"/>
              <a:t>example: four processes operating on the same data item x</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322000" y="767880"/>
              <a:ext cx="1036080" cy="866520"/>
            </p14:xfrm>
          </p:contentPart>
        </mc:Choice>
        <mc:Fallback xmlns="">
          <p:pic>
            <p:nvPicPr>
              <p:cNvPr id="2" name="Ink 1"/>
              <p:cNvPicPr/>
              <p:nvPr/>
            </p:nvPicPr>
            <p:blipFill>
              <a:blip r:embed="rId5"/>
              <a:stretch>
                <a:fillRect/>
              </a:stretch>
            </p:blipFill>
            <p:spPr>
              <a:xfrm>
                <a:off x="2312640" y="758520"/>
                <a:ext cx="1054800" cy="88524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A028388E-6A35-4EA1-B443-0CE3E6D38AB5}" type="slidenum">
              <a:rPr lang="de-DE" smtClean="0"/>
              <a:pPr/>
              <a:t>11</a:t>
            </a:fld>
            <a:endParaRPr lang="de-DE" smtClean="0"/>
          </a:p>
        </p:txBody>
      </p:sp>
      <p:sp>
        <p:nvSpPr>
          <p:cNvPr id="12291" name="Rectangle 1028"/>
          <p:cNvSpPr>
            <a:spLocks noChangeArrowheads="1"/>
          </p:cNvSpPr>
          <p:nvPr/>
        </p:nvSpPr>
        <p:spPr bwMode="auto">
          <a:xfrm>
            <a:off x="112713" y="152400"/>
            <a:ext cx="8878887" cy="6400800"/>
          </a:xfrm>
          <a:prstGeom prst="rect">
            <a:avLst/>
          </a:prstGeom>
          <a:noFill/>
          <a:ln w="9525">
            <a:noFill/>
            <a:miter lim="800000"/>
            <a:headEnd/>
            <a:tailEnd/>
          </a:ln>
        </p:spPr>
        <p:txBody>
          <a:bodyPr/>
          <a:lstStyle/>
          <a:p>
            <a:pPr marL="254000" indent="-254000">
              <a:lnSpc>
                <a:spcPct val="95000"/>
              </a:lnSpc>
              <a:buClr>
                <a:schemeClr val="folHlink"/>
              </a:buClr>
              <a:buSzTx/>
              <a:buFont typeface="Wingdings" pitchFamily="2" charset="2"/>
              <a:buNone/>
            </a:pPr>
            <a:endParaRPr lang="en-US" sz="2200" b="1">
              <a:solidFill>
                <a:schemeClr val="folHlink"/>
              </a:solidFill>
              <a:cs typeface="Times New Roman" pitchFamily="18" charset="0"/>
            </a:endParaRPr>
          </a:p>
          <a:p>
            <a:pPr marL="254000" indent="-254000">
              <a:lnSpc>
                <a:spcPct val="95000"/>
              </a:lnSpc>
              <a:buClr>
                <a:schemeClr val="folHlink"/>
              </a:buClr>
              <a:buSzTx/>
              <a:buFont typeface="Wingdings" pitchFamily="2" charset="2"/>
              <a:buNone/>
            </a:pPr>
            <a:r>
              <a:rPr lang="en-US" sz="2200" b="1">
                <a:solidFill>
                  <a:schemeClr val="folHlink"/>
                </a:solidFill>
                <a:cs typeface="Times New Roman" pitchFamily="18" charset="0"/>
              </a:rPr>
              <a:t>3.	Weak Consistency</a:t>
            </a:r>
          </a:p>
          <a:p>
            <a:pPr marL="533400" lvl="1" indent="-277813">
              <a:lnSpc>
                <a:spcPct val="95000"/>
              </a:lnSpc>
              <a:buClr>
                <a:schemeClr val="folHlink"/>
              </a:buClr>
              <a:buSzTx/>
              <a:buFont typeface="Wingdings" pitchFamily="2" charset="2"/>
              <a:buChar char="§"/>
            </a:pPr>
            <a:r>
              <a:rPr lang="en-US" sz="2200" b="1"/>
              <a:t>there is no need to worry about intermediate results in a critical section since other processes will not see the data until it leaves the critical section; only the final result need to be seen by other processes </a:t>
            </a:r>
          </a:p>
          <a:p>
            <a:pPr marL="533400" lvl="1" indent="-277813">
              <a:lnSpc>
                <a:spcPct val="95000"/>
              </a:lnSpc>
              <a:buClr>
                <a:schemeClr val="folHlink"/>
              </a:buClr>
              <a:buSzTx/>
              <a:buFont typeface="Wingdings" pitchFamily="2" charset="2"/>
              <a:buChar char="§"/>
            </a:pPr>
            <a:r>
              <a:rPr lang="en-US" sz="2200" b="1"/>
              <a:t>this can be done by a </a:t>
            </a:r>
            <a:r>
              <a:rPr lang="en-US" sz="2200" b="1">
                <a:solidFill>
                  <a:schemeClr val="folHlink"/>
                </a:solidFill>
              </a:rPr>
              <a:t>synchronization variable, S,</a:t>
            </a:r>
            <a:r>
              <a:rPr lang="en-US" sz="2200" b="1"/>
              <a:t> that has only a single associated operation </a:t>
            </a:r>
            <a:r>
              <a:rPr lang="en-US" sz="2200" b="1">
                <a:solidFill>
                  <a:schemeClr val="hlink"/>
                </a:solidFill>
              </a:rPr>
              <a:t>synchronize(S)</a:t>
            </a:r>
            <a:r>
              <a:rPr lang="en-US" sz="2200" b="1"/>
              <a:t>, which synchronizes all local copies of the data store</a:t>
            </a:r>
          </a:p>
          <a:p>
            <a:pPr marL="533400" lvl="1" indent="-277813">
              <a:lnSpc>
                <a:spcPct val="95000"/>
              </a:lnSpc>
              <a:buClr>
                <a:schemeClr val="folHlink"/>
              </a:buClr>
              <a:buSzTx/>
              <a:buFont typeface="Wingdings" pitchFamily="2" charset="2"/>
              <a:buChar char="§"/>
            </a:pPr>
            <a:r>
              <a:rPr lang="en-US" sz="2200" b="1"/>
              <a:t>a process performs operations only on its locally available copy of the store</a:t>
            </a:r>
          </a:p>
          <a:p>
            <a:pPr marL="533400" lvl="1" indent="-277813">
              <a:lnSpc>
                <a:spcPct val="95000"/>
              </a:lnSpc>
              <a:buClr>
                <a:schemeClr val="folHlink"/>
              </a:buClr>
              <a:buSzTx/>
              <a:buFont typeface="Wingdings" pitchFamily="2" charset="2"/>
              <a:buChar char="§"/>
            </a:pPr>
            <a:r>
              <a:rPr lang="en-US" sz="2200" b="1"/>
              <a:t>when the data store is synchronized, all local writes by process P are propagated to the other copies and writes by other processes are brought in to P’s copy</a:t>
            </a:r>
            <a:endParaRPr lang="en-GB" sz="22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5D6DAD7F-2A6D-4818-BD5D-7C51030B29C3}" type="slidenum">
              <a:rPr lang="de-DE" smtClean="0"/>
              <a:pPr/>
              <a:t>12</a:t>
            </a:fld>
            <a:endParaRPr lang="de-DE" smtClean="0"/>
          </a:p>
        </p:txBody>
      </p:sp>
      <p:sp>
        <p:nvSpPr>
          <p:cNvPr id="13315" name="Rectangle 4"/>
          <p:cNvSpPr>
            <a:spLocks noChangeArrowheads="1"/>
          </p:cNvSpPr>
          <p:nvPr/>
        </p:nvSpPr>
        <p:spPr bwMode="auto">
          <a:xfrm>
            <a:off x="304800" y="152400"/>
            <a:ext cx="8534400" cy="5334000"/>
          </a:xfrm>
          <a:prstGeom prst="rect">
            <a:avLst/>
          </a:prstGeom>
          <a:noFill/>
          <a:ln w="9525">
            <a:noFill/>
            <a:miter lim="800000"/>
            <a:headEnd/>
            <a:tailEnd/>
          </a:ln>
        </p:spPr>
        <p:txBody>
          <a:bodyPr/>
          <a:lstStyle/>
          <a:p>
            <a:pPr marL="571500" lvl="1" indent="-327025" algn="just">
              <a:buClr>
                <a:schemeClr val="folHlink"/>
              </a:buClr>
              <a:buSzTx/>
              <a:buFont typeface="Wingdings" pitchFamily="2" charset="2"/>
              <a:buChar char="§"/>
            </a:pPr>
            <a:r>
              <a:rPr lang="en-US" sz="2200"/>
              <a:t>this leads to </a:t>
            </a:r>
            <a:r>
              <a:rPr lang="en-US" sz="2200">
                <a:solidFill>
                  <a:schemeClr val="folHlink"/>
                </a:solidFill>
              </a:rPr>
              <a:t>weak</a:t>
            </a:r>
            <a:r>
              <a:rPr lang="en-US" sz="2200"/>
              <a:t> </a:t>
            </a:r>
            <a:r>
              <a:rPr lang="en-US" sz="2200">
                <a:solidFill>
                  <a:schemeClr val="folHlink"/>
                </a:solidFill>
              </a:rPr>
              <a:t>consistency</a:t>
            </a:r>
            <a:r>
              <a:rPr lang="en-US" sz="2200"/>
              <a:t> </a:t>
            </a:r>
            <a:r>
              <a:rPr lang="en-US" sz="2200">
                <a:solidFill>
                  <a:schemeClr val="folHlink"/>
                </a:solidFill>
              </a:rPr>
              <a:t>models</a:t>
            </a:r>
            <a:r>
              <a:rPr lang="en-US" sz="2200"/>
              <a:t> which have three properties</a:t>
            </a:r>
          </a:p>
          <a:p>
            <a:pPr marL="1006475" lvl="2" indent="-420688" algn="just">
              <a:buClr>
                <a:schemeClr val="folHlink"/>
              </a:buClr>
              <a:buSzTx/>
              <a:buFont typeface="Wingdings" pitchFamily="2" charset="2"/>
              <a:buAutoNum type="arabicPeriod"/>
            </a:pPr>
            <a:r>
              <a:rPr lang="en-US" sz="2200" i="1"/>
              <a:t>Accesses to synchronization variables associated with a data store are sequentially consistent</a:t>
            </a:r>
            <a:r>
              <a:rPr lang="en-US" sz="2200"/>
              <a:t> (all processes see all operations on synchronization variables in the same order)</a:t>
            </a:r>
            <a:endParaRPr lang="en-US" sz="2200" i="1"/>
          </a:p>
          <a:p>
            <a:pPr marL="1006475" lvl="2" indent="-420688" algn="just">
              <a:buClr>
                <a:schemeClr val="folHlink"/>
              </a:buClr>
              <a:buSzTx/>
              <a:buFont typeface="Wingdings" pitchFamily="2" charset="2"/>
              <a:buAutoNum type="arabicPeriod"/>
            </a:pPr>
            <a:r>
              <a:rPr lang="en-US" sz="2200" i="1"/>
              <a:t>No operation on a synchronization variable is allowed to be performed until all previous writes have been completed everywhere</a:t>
            </a:r>
          </a:p>
          <a:p>
            <a:pPr marL="1006475" lvl="2" indent="-420688" algn="just">
              <a:buClr>
                <a:schemeClr val="folHlink"/>
              </a:buClr>
              <a:buSzTx/>
              <a:buFont typeface="Wingdings" pitchFamily="2" charset="2"/>
              <a:buAutoNum type="arabicPeriod"/>
            </a:pPr>
            <a:r>
              <a:rPr lang="en-US" sz="2200" i="1"/>
              <a:t>No read or write operation on data items are allowed to be performed until all previous operations to synchronization variables have been performed.A</a:t>
            </a:r>
            <a:r>
              <a:rPr lang="en-US" sz="2200"/>
              <a:t>ll previous synchronization will have been completed; by doing a synchronization a process can be sure of getting the most recent values)</a:t>
            </a:r>
            <a:endParaRPr lang="en-US" sz="2200" i="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FF1D07AC-9B1C-4638-BB34-C9DC6FF54B83}" type="slidenum">
              <a:rPr lang="de-DE" smtClean="0"/>
              <a:pPr/>
              <a:t>13</a:t>
            </a:fld>
            <a:endParaRPr lang="de-DE" smtClean="0"/>
          </a:p>
        </p:txBody>
      </p:sp>
      <p:sp>
        <p:nvSpPr>
          <p:cNvPr id="14339" name="Rectangle 4"/>
          <p:cNvSpPr>
            <a:spLocks noChangeArrowheads="1"/>
          </p:cNvSpPr>
          <p:nvPr/>
        </p:nvSpPr>
        <p:spPr bwMode="auto">
          <a:xfrm>
            <a:off x="304800" y="152400"/>
            <a:ext cx="8686800" cy="1600200"/>
          </a:xfrm>
          <a:prstGeom prst="rect">
            <a:avLst/>
          </a:prstGeom>
          <a:noFill/>
          <a:ln w="9525">
            <a:noFill/>
            <a:miter lim="800000"/>
            <a:headEnd/>
            <a:tailEnd/>
          </a:ln>
        </p:spPr>
        <p:txBody>
          <a:bodyPr/>
          <a:lstStyle/>
          <a:p>
            <a:pPr marL="571500" lvl="1" indent="-327025">
              <a:buClr>
                <a:schemeClr val="folHlink"/>
              </a:buClr>
              <a:buSzTx/>
              <a:buFont typeface="Wingdings" pitchFamily="2" charset="2"/>
              <a:buChar char="§"/>
            </a:pPr>
            <a:r>
              <a:rPr lang="en-US" sz="2200" b="1" dirty="0"/>
              <a:t>weak consistency enforces consistency on a group of operations, not on individual reads and writes</a:t>
            </a:r>
          </a:p>
          <a:p>
            <a:pPr marL="571500" lvl="1" indent="-327025">
              <a:buClr>
                <a:schemeClr val="folHlink"/>
              </a:buClr>
              <a:buSzTx/>
              <a:buFont typeface="Wingdings" pitchFamily="2" charset="2"/>
              <a:buChar char="§"/>
            </a:pPr>
            <a:r>
              <a:rPr lang="en-US" sz="2200" b="1" dirty="0"/>
              <a:t>e.g., S stands for synchronizes; it means that a local copy of a data store is brought up to date</a:t>
            </a:r>
          </a:p>
        </p:txBody>
      </p:sp>
      <p:sp>
        <p:nvSpPr>
          <p:cNvPr id="14340" name="Rectangle 8"/>
          <p:cNvSpPr>
            <a:spLocks noGrp="1" noChangeArrowheads="1"/>
          </p:cNvSpPr>
          <p:nvPr>
            <p:ph type="body" idx="1"/>
          </p:nvPr>
        </p:nvSpPr>
        <p:spPr>
          <a:xfrm>
            <a:off x="1143000" y="5353050"/>
            <a:ext cx="7467600" cy="742950"/>
          </a:xfrm>
          <a:noFill/>
        </p:spPr>
        <p:txBody>
          <a:bodyPr/>
          <a:lstStyle/>
          <a:p>
            <a:pPr marL="339725" indent="-339725" eaLnBrk="1" hangingPunct="1">
              <a:lnSpc>
                <a:spcPct val="90000"/>
              </a:lnSpc>
              <a:spcBef>
                <a:spcPct val="20000"/>
              </a:spcBef>
              <a:buFontTx/>
              <a:buAutoNum type="alphaLcParenR"/>
            </a:pPr>
            <a:r>
              <a:rPr lang="en-US" sz="2000" i="1" smtClean="0"/>
              <a:t>a valid sequence of events for weak consistency</a:t>
            </a:r>
          </a:p>
          <a:p>
            <a:pPr marL="339725" indent="-339725" eaLnBrk="1" hangingPunct="1">
              <a:lnSpc>
                <a:spcPct val="90000"/>
              </a:lnSpc>
              <a:spcBef>
                <a:spcPct val="20000"/>
              </a:spcBef>
              <a:buFontTx/>
              <a:buAutoNum type="alphaLcParenR"/>
            </a:pPr>
            <a:r>
              <a:rPr lang="en-US" sz="2000" i="1" smtClean="0"/>
              <a:t>an invalid sequence for weak consistency; P2 should get </a:t>
            </a:r>
            <a:r>
              <a:rPr lang="en-US" sz="2000" i="1" smtClean="0">
                <a:solidFill>
                  <a:schemeClr val="hlink"/>
                </a:solidFill>
              </a:rPr>
              <a:t>b</a:t>
            </a:r>
          </a:p>
        </p:txBody>
      </p:sp>
      <p:pic>
        <p:nvPicPr>
          <p:cNvPr id="14341" name="Picture 9"/>
          <p:cNvPicPr>
            <a:picLocks noChangeAspect="1" noChangeArrowheads="1"/>
          </p:cNvPicPr>
          <p:nvPr/>
        </p:nvPicPr>
        <p:blipFill>
          <a:blip r:embed="rId2"/>
          <a:srcRect/>
          <a:stretch>
            <a:fillRect/>
          </a:stretch>
        </p:blipFill>
        <p:spPr bwMode="auto">
          <a:xfrm>
            <a:off x="1438275" y="1752600"/>
            <a:ext cx="4886325" cy="1492250"/>
          </a:xfrm>
          <a:prstGeom prst="rect">
            <a:avLst/>
          </a:prstGeom>
          <a:noFill/>
          <a:ln w="9525">
            <a:noFill/>
            <a:miter lim="800000"/>
            <a:headEnd/>
            <a:tailEnd/>
          </a:ln>
        </p:spPr>
      </p:pic>
      <p:pic>
        <p:nvPicPr>
          <p:cNvPr id="14342" name="Picture 10"/>
          <p:cNvPicPr>
            <a:picLocks noChangeAspect="1" noChangeArrowheads="1"/>
          </p:cNvPicPr>
          <p:nvPr/>
        </p:nvPicPr>
        <p:blipFill>
          <a:blip r:embed="rId3"/>
          <a:srcRect/>
          <a:stretch>
            <a:fillRect/>
          </a:stretch>
        </p:blipFill>
        <p:spPr bwMode="auto">
          <a:xfrm>
            <a:off x="1447800" y="3629025"/>
            <a:ext cx="4886325"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C3070395-0E83-4ED5-84D0-4F4868BB4BC0}" type="slidenum">
              <a:rPr lang="de-DE" smtClean="0"/>
              <a:pPr/>
              <a:t>14</a:t>
            </a:fld>
            <a:endParaRPr lang="de-DE" smtClean="0"/>
          </a:p>
        </p:txBody>
      </p:sp>
      <p:sp>
        <p:nvSpPr>
          <p:cNvPr id="15363" name="Rectangle 4"/>
          <p:cNvSpPr>
            <a:spLocks noChangeArrowheads="1"/>
          </p:cNvSpPr>
          <p:nvPr/>
        </p:nvSpPr>
        <p:spPr bwMode="auto">
          <a:xfrm>
            <a:off x="85725" y="152400"/>
            <a:ext cx="8905875" cy="6400800"/>
          </a:xfrm>
          <a:prstGeom prst="rect">
            <a:avLst/>
          </a:prstGeom>
          <a:noFill/>
          <a:ln w="9525">
            <a:noFill/>
            <a:miter lim="800000"/>
            <a:headEnd/>
            <a:tailEnd/>
          </a:ln>
        </p:spPr>
        <p:txBody>
          <a:bodyPr/>
          <a:lstStyle/>
          <a:p>
            <a:pPr marL="231775" indent="-231775">
              <a:buClr>
                <a:schemeClr val="folHlink"/>
              </a:buClr>
              <a:buSzTx/>
              <a:buFont typeface="Wingdings" pitchFamily="2" charset="2"/>
              <a:buNone/>
            </a:pPr>
            <a:r>
              <a:rPr lang="en-US" sz="2200" b="1">
                <a:solidFill>
                  <a:schemeClr val="folHlink"/>
                </a:solidFill>
                <a:cs typeface="Times New Roman" pitchFamily="18" charset="0"/>
              </a:rPr>
              <a:t>4. Release Consistency</a:t>
            </a:r>
          </a:p>
          <a:p>
            <a:pPr marL="571500" lvl="1" indent="-327025">
              <a:buClr>
                <a:schemeClr val="folHlink"/>
              </a:buClr>
              <a:buSzTx/>
              <a:buFont typeface="Wingdings" pitchFamily="2" charset="2"/>
              <a:buChar char="§"/>
            </a:pPr>
            <a:r>
              <a:rPr lang="en-US" sz="2200" b="1"/>
              <a:t>with weak consistency model, when a synchronization variable is accessed, the data store does not know whether it is done because the process has finished writing the shared data or is about to start reading </a:t>
            </a:r>
          </a:p>
          <a:p>
            <a:pPr marL="571500" lvl="1" indent="-327025">
              <a:buClr>
                <a:schemeClr val="folHlink"/>
              </a:buClr>
              <a:buSzTx/>
              <a:buFont typeface="Wingdings" pitchFamily="2" charset="2"/>
              <a:buChar char="§"/>
            </a:pPr>
            <a:r>
              <a:rPr lang="en-US" sz="2200" b="1"/>
              <a:t>if we can separate the two (entering a critical section and leaving it), a more efficient implementation might be possible</a:t>
            </a:r>
          </a:p>
          <a:p>
            <a:pPr marL="571500" lvl="1" indent="-327025">
              <a:buClr>
                <a:schemeClr val="folHlink"/>
              </a:buClr>
              <a:buSzTx/>
              <a:buFont typeface="Wingdings" pitchFamily="2" charset="2"/>
              <a:buChar char="§"/>
            </a:pPr>
            <a:r>
              <a:rPr lang="en-US" sz="2200" b="1"/>
              <a:t>the idea is to selectively guard shared data; the shared data that are kept consistent are said to be </a:t>
            </a:r>
            <a:r>
              <a:rPr lang="en-US" sz="2200" b="1">
                <a:solidFill>
                  <a:schemeClr val="folHlink"/>
                </a:solidFill>
                <a:cs typeface="Times New Roman" pitchFamily="18" charset="0"/>
              </a:rPr>
              <a:t>protected</a:t>
            </a:r>
          </a:p>
          <a:p>
            <a:pPr marL="571500" lvl="1" indent="-327025">
              <a:buClr>
                <a:schemeClr val="folHlink"/>
              </a:buClr>
              <a:buSzTx/>
              <a:buFont typeface="Wingdings" pitchFamily="2" charset="2"/>
              <a:buChar char="§"/>
            </a:pPr>
            <a:r>
              <a:rPr lang="en-US" sz="2200" b="1"/>
              <a:t>release consistency provides mechanisms to separate the two kinds of operations or synchronization variables</a:t>
            </a:r>
          </a:p>
          <a:p>
            <a:pPr marL="1006475" lvl="2" indent="-420688">
              <a:buClr>
                <a:schemeClr val="folHlink"/>
              </a:buClr>
              <a:buSzTx/>
              <a:buFont typeface="Wingdings" pitchFamily="2" charset="2"/>
              <a:buChar char="§"/>
            </a:pPr>
            <a:r>
              <a:rPr lang="en-US" sz="2200" b="1">
                <a:cs typeface="Times New Roman" pitchFamily="18" charset="0"/>
              </a:rPr>
              <a:t>an </a:t>
            </a:r>
            <a:r>
              <a:rPr lang="en-US" sz="2200" b="1">
                <a:solidFill>
                  <a:schemeClr val="folHlink"/>
                </a:solidFill>
                <a:cs typeface="Times New Roman" pitchFamily="18" charset="0"/>
              </a:rPr>
              <a:t>acquire</a:t>
            </a:r>
            <a:r>
              <a:rPr lang="en-US" sz="2200" b="1">
                <a:cs typeface="Times New Roman" pitchFamily="18" charset="0"/>
              </a:rPr>
              <a:t> operation is used to tell that a critical region is about to be entered</a:t>
            </a:r>
          </a:p>
          <a:p>
            <a:pPr marL="1006475" lvl="2" indent="-420688">
              <a:buClr>
                <a:schemeClr val="folHlink"/>
              </a:buClr>
              <a:buSzTx/>
              <a:buFont typeface="Wingdings" pitchFamily="2" charset="2"/>
              <a:buChar char="§"/>
            </a:pPr>
            <a:r>
              <a:rPr lang="en-US" sz="2200" b="1">
                <a:cs typeface="Times New Roman" pitchFamily="18" charset="0"/>
              </a:rPr>
              <a:t>a </a:t>
            </a:r>
            <a:r>
              <a:rPr lang="en-US" sz="2200" b="1">
                <a:solidFill>
                  <a:schemeClr val="folHlink"/>
                </a:solidFill>
                <a:cs typeface="Times New Roman" pitchFamily="18" charset="0"/>
              </a:rPr>
              <a:t>release</a:t>
            </a:r>
            <a:r>
              <a:rPr lang="en-US" sz="2200" b="1">
                <a:cs typeface="Times New Roman" pitchFamily="18" charset="0"/>
              </a:rPr>
              <a:t> operation is used to tell that a critical region has just been exited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
          <p:cNvPicPr>
            <a:picLocks noChangeAspect="1" noChangeArrowheads="1"/>
          </p:cNvPicPr>
          <p:nvPr/>
        </p:nvPicPr>
        <p:blipFill>
          <a:blip r:embed="rId2"/>
          <a:srcRect/>
          <a:stretch>
            <a:fillRect/>
          </a:stretch>
        </p:blipFill>
        <p:spPr bwMode="auto">
          <a:xfrm>
            <a:off x="533400" y="2971800"/>
            <a:ext cx="8077200" cy="993775"/>
          </a:xfrm>
          <a:prstGeom prst="rect">
            <a:avLst/>
          </a:prstGeom>
          <a:noFill/>
          <a:ln w="9525">
            <a:noFill/>
            <a:miter lim="800000"/>
            <a:headEnd/>
            <a:tailEnd/>
          </a:ln>
        </p:spPr>
      </p:pic>
      <p:sp>
        <p:nvSpPr>
          <p:cNvPr id="16387" name="Slide Number Placeholder 3"/>
          <p:cNvSpPr>
            <a:spLocks noGrp="1"/>
          </p:cNvSpPr>
          <p:nvPr>
            <p:ph type="sldNum" sz="quarter" idx="10"/>
          </p:nvPr>
        </p:nvSpPr>
        <p:spPr>
          <a:noFill/>
        </p:spPr>
        <p:txBody>
          <a:bodyPr/>
          <a:lstStyle/>
          <a:p>
            <a:fld id="{46FBAB8A-55CF-40F3-A37D-8F5A029FA5C9}" type="slidenum">
              <a:rPr lang="de-DE" smtClean="0"/>
              <a:pPr/>
              <a:t>15</a:t>
            </a:fld>
            <a:endParaRPr lang="de-DE" smtClean="0"/>
          </a:p>
        </p:txBody>
      </p:sp>
      <p:sp>
        <p:nvSpPr>
          <p:cNvPr id="16388" name="Rectangle 4"/>
          <p:cNvSpPr>
            <a:spLocks noChangeArrowheads="1"/>
          </p:cNvSpPr>
          <p:nvPr/>
        </p:nvSpPr>
        <p:spPr bwMode="auto">
          <a:xfrm>
            <a:off x="304800" y="152400"/>
            <a:ext cx="8686800" cy="2895600"/>
          </a:xfrm>
          <a:prstGeom prst="rect">
            <a:avLst/>
          </a:prstGeom>
          <a:noFill/>
          <a:ln w="9525">
            <a:noFill/>
            <a:miter lim="800000"/>
            <a:headEnd/>
            <a:tailEnd/>
          </a:ln>
        </p:spPr>
        <p:txBody>
          <a:bodyPr/>
          <a:lstStyle/>
          <a:p>
            <a:pPr marL="571500" lvl="1" indent="-327025">
              <a:buClr>
                <a:schemeClr val="folHlink"/>
              </a:buClr>
              <a:buSzTx/>
              <a:buFont typeface="Wingdings" pitchFamily="2" charset="2"/>
              <a:buChar char="§"/>
            </a:pPr>
            <a:r>
              <a:rPr lang="en-US" sz="2100" b="1">
                <a:cs typeface="Times New Roman" pitchFamily="18" charset="0"/>
              </a:rPr>
              <a:t>when a process does an </a:t>
            </a:r>
            <a:r>
              <a:rPr lang="en-US" sz="2100" b="1">
                <a:solidFill>
                  <a:schemeClr val="folHlink"/>
                </a:solidFill>
                <a:cs typeface="Times New Roman" pitchFamily="18" charset="0"/>
              </a:rPr>
              <a:t>acquire</a:t>
            </a:r>
            <a:r>
              <a:rPr lang="en-US" sz="2100" b="1">
                <a:cs typeface="Times New Roman" pitchFamily="18" charset="0"/>
              </a:rPr>
              <a:t>, the store will ensure that all copies of the </a:t>
            </a:r>
            <a:r>
              <a:rPr lang="en-US" sz="2100" b="1">
                <a:solidFill>
                  <a:schemeClr val="folHlink"/>
                </a:solidFill>
                <a:cs typeface="Times New Roman" pitchFamily="18" charset="0"/>
              </a:rPr>
              <a:t>protected</a:t>
            </a:r>
            <a:r>
              <a:rPr lang="en-US" sz="2100" b="1">
                <a:cs typeface="Times New Roman" pitchFamily="18" charset="0"/>
              </a:rPr>
              <a:t> data are </a:t>
            </a:r>
            <a:r>
              <a:rPr lang="en-US" sz="2100" b="1">
                <a:solidFill>
                  <a:schemeClr val="folHlink"/>
                </a:solidFill>
                <a:cs typeface="Times New Roman" pitchFamily="18" charset="0"/>
              </a:rPr>
              <a:t>brought</a:t>
            </a:r>
            <a:r>
              <a:rPr lang="en-US" sz="2100" b="1">
                <a:cs typeface="Times New Roman" pitchFamily="18" charset="0"/>
              </a:rPr>
              <a:t> up to date to be consistent with the remote ones; does not guarantee that locally made changes will be sent to other local copies immediately</a:t>
            </a:r>
          </a:p>
          <a:p>
            <a:pPr marL="571500" lvl="1" indent="-327025">
              <a:buClr>
                <a:schemeClr val="folHlink"/>
              </a:buClr>
              <a:buSzTx/>
              <a:buFont typeface="Wingdings" pitchFamily="2" charset="2"/>
              <a:buChar char="§"/>
            </a:pPr>
            <a:r>
              <a:rPr lang="en-US" sz="2100" b="1">
                <a:cs typeface="Times New Roman" pitchFamily="18" charset="0"/>
              </a:rPr>
              <a:t>when a </a:t>
            </a:r>
            <a:r>
              <a:rPr lang="en-US" sz="2100" b="1">
                <a:solidFill>
                  <a:schemeClr val="folHlink"/>
                </a:solidFill>
                <a:cs typeface="Times New Roman" pitchFamily="18" charset="0"/>
              </a:rPr>
              <a:t>release</a:t>
            </a:r>
            <a:r>
              <a:rPr lang="en-US" sz="2100" b="1">
                <a:cs typeface="Times New Roman" pitchFamily="18" charset="0"/>
              </a:rPr>
              <a:t> is done, </a:t>
            </a:r>
            <a:r>
              <a:rPr lang="en-US" sz="2100" b="1">
                <a:solidFill>
                  <a:schemeClr val="folHlink"/>
                </a:solidFill>
                <a:cs typeface="Times New Roman" pitchFamily="18" charset="0"/>
              </a:rPr>
              <a:t>protected</a:t>
            </a:r>
            <a:r>
              <a:rPr lang="en-US" sz="2100" b="1">
                <a:cs typeface="Times New Roman" pitchFamily="18" charset="0"/>
              </a:rPr>
              <a:t> data that have been changed are propagated </a:t>
            </a:r>
            <a:r>
              <a:rPr lang="en-US" sz="2100" b="1">
                <a:solidFill>
                  <a:schemeClr val="folHlink"/>
                </a:solidFill>
                <a:cs typeface="Times New Roman" pitchFamily="18" charset="0"/>
              </a:rPr>
              <a:t>out</a:t>
            </a:r>
            <a:r>
              <a:rPr lang="en-US" sz="2100" b="1">
                <a:cs typeface="Times New Roman" pitchFamily="18" charset="0"/>
              </a:rPr>
              <a:t> to other local copies of the store; it does not necessarily import changes from other copies</a:t>
            </a:r>
          </a:p>
        </p:txBody>
      </p:sp>
      <p:sp>
        <p:nvSpPr>
          <p:cNvPr id="16389" name="Rectangle 9"/>
          <p:cNvSpPr>
            <a:spLocks noGrp="1" noChangeArrowheads="1"/>
          </p:cNvSpPr>
          <p:nvPr>
            <p:ph type="body" idx="1"/>
          </p:nvPr>
        </p:nvSpPr>
        <p:spPr>
          <a:xfrm>
            <a:off x="1752600" y="3935413"/>
            <a:ext cx="5486400" cy="331787"/>
          </a:xfrm>
          <a:noFill/>
        </p:spPr>
        <p:txBody>
          <a:bodyPr/>
          <a:lstStyle/>
          <a:p>
            <a:pPr algn="ctr">
              <a:buFont typeface="Wingdings" pitchFamily="2" charset="2"/>
              <a:buNone/>
            </a:pPr>
            <a:r>
              <a:rPr lang="en-US" sz="1800" i="1" smtClean="0">
                <a:latin typeface="Times New Roman" pitchFamily="18" charset="0"/>
                <a:cs typeface="Times New Roman" pitchFamily="18" charset="0"/>
              </a:rPr>
              <a:t>a valid event sequence for release consistency</a:t>
            </a:r>
          </a:p>
          <a:p>
            <a:pPr algn="ctr">
              <a:buFont typeface="Wingdings" pitchFamily="2" charset="2"/>
              <a:buNone/>
            </a:pPr>
            <a:endParaRPr lang="en-US" sz="1800" smtClean="0">
              <a:latin typeface="Times New Roman" pitchFamily="18" charset="0"/>
              <a:cs typeface="Times New Roman" pitchFamily="18" charset="0"/>
            </a:endParaRPr>
          </a:p>
        </p:txBody>
      </p:sp>
      <p:sp>
        <p:nvSpPr>
          <p:cNvPr id="6" name="Rectangle 2"/>
          <p:cNvSpPr>
            <a:spLocks noChangeArrowheads="1"/>
          </p:cNvSpPr>
          <p:nvPr/>
        </p:nvSpPr>
        <p:spPr bwMode="auto">
          <a:xfrm>
            <a:off x="76200" y="4343400"/>
            <a:ext cx="8839200" cy="2057400"/>
          </a:xfrm>
          <a:prstGeom prst="rect">
            <a:avLst/>
          </a:prstGeom>
          <a:noFill/>
          <a:ln w="9525">
            <a:noFill/>
            <a:miter lim="800000"/>
            <a:headEnd/>
            <a:tailEnd/>
          </a:ln>
        </p:spPr>
        <p:txBody>
          <a:bodyPr/>
          <a:lstStyle/>
          <a:p>
            <a:pPr marL="571500" lvl="1" indent="-327025">
              <a:buClr>
                <a:schemeClr val="folHlink"/>
              </a:buClr>
              <a:buSzTx/>
              <a:buFont typeface="Wingdings" pitchFamily="2" charset="2"/>
              <a:buChar char="§"/>
            </a:pPr>
            <a:r>
              <a:rPr lang="en-US" sz="2000" b="1"/>
              <a:t>a distributed data store is </a:t>
            </a:r>
            <a:r>
              <a:rPr lang="en-US" sz="2000" b="1">
                <a:solidFill>
                  <a:schemeClr val="folHlink"/>
                </a:solidFill>
                <a:cs typeface="Times New Roman" pitchFamily="18" charset="0"/>
              </a:rPr>
              <a:t>release</a:t>
            </a:r>
            <a:r>
              <a:rPr lang="en-US" sz="2000" b="1"/>
              <a:t> </a:t>
            </a:r>
            <a:r>
              <a:rPr lang="en-US" sz="2000" b="1">
                <a:solidFill>
                  <a:schemeClr val="folHlink"/>
                </a:solidFill>
                <a:cs typeface="Times New Roman" pitchFamily="18" charset="0"/>
              </a:rPr>
              <a:t>consistent</a:t>
            </a:r>
            <a:r>
              <a:rPr lang="en-US" sz="2000" b="1"/>
              <a:t> if it obeys the following:</a:t>
            </a:r>
          </a:p>
          <a:p>
            <a:pPr marL="1006475" lvl="2" indent="-420688">
              <a:buClr>
                <a:schemeClr val="folHlink"/>
              </a:buClr>
              <a:buSzTx/>
              <a:buFont typeface="Wingdings" pitchFamily="2" charset="2"/>
              <a:buChar char="§"/>
            </a:pPr>
            <a:r>
              <a:rPr lang="en-US" sz="2000" b="1" i="1"/>
              <a:t>Before a read or write operation on shared data is performed, all previous </a:t>
            </a:r>
            <a:r>
              <a:rPr lang="en-US" sz="2000" b="1" i="1">
                <a:solidFill>
                  <a:schemeClr val="folHlink"/>
                </a:solidFill>
              </a:rPr>
              <a:t>acquires</a:t>
            </a:r>
            <a:r>
              <a:rPr lang="en-US" sz="2000" b="1" i="1"/>
              <a:t> done by the process must have completed successfully.</a:t>
            </a:r>
          </a:p>
          <a:p>
            <a:pPr marL="1006475" lvl="2" indent="-420688">
              <a:buClr>
                <a:schemeClr val="folHlink"/>
              </a:buClr>
              <a:buSzTx/>
              <a:buFont typeface="Wingdings" pitchFamily="2" charset="2"/>
              <a:buChar char="§"/>
            </a:pPr>
            <a:r>
              <a:rPr lang="en-US" sz="2000" b="1" i="1"/>
              <a:t>Before a </a:t>
            </a:r>
            <a:r>
              <a:rPr lang="en-US" sz="2000" b="1" i="1">
                <a:solidFill>
                  <a:schemeClr val="folHlink"/>
                </a:solidFill>
              </a:rPr>
              <a:t>release</a:t>
            </a:r>
            <a:r>
              <a:rPr lang="en-US" sz="2000" b="1" i="1"/>
              <a:t> is allowed to be performed, all previous reads and writes by the process must have been completed.</a:t>
            </a:r>
          </a:p>
          <a:p>
            <a:pPr marL="1006475" lvl="2" indent="-420688">
              <a:buClr>
                <a:schemeClr val="folHlink"/>
              </a:buClr>
              <a:buSzTx/>
              <a:buFont typeface="Wingdings" pitchFamily="2" charset="2"/>
              <a:buNone/>
            </a:pPr>
            <a:endParaRPr lang="en-US" sz="20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B21DD232-EDCE-4E5F-93F0-242AE19878B9}" type="slidenum">
              <a:rPr lang="de-DE" smtClean="0"/>
              <a:pPr/>
              <a:t>16</a:t>
            </a:fld>
            <a:endParaRPr lang="de-DE" smtClean="0"/>
          </a:p>
        </p:txBody>
      </p:sp>
      <p:sp>
        <p:nvSpPr>
          <p:cNvPr id="21507" name="Rectangle 4"/>
          <p:cNvSpPr>
            <a:spLocks noChangeArrowheads="1"/>
          </p:cNvSpPr>
          <p:nvPr/>
        </p:nvSpPr>
        <p:spPr bwMode="auto">
          <a:xfrm>
            <a:off x="304800" y="76200"/>
            <a:ext cx="8686800" cy="6248400"/>
          </a:xfrm>
          <a:prstGeom prst="rect">
            <a:avLst/>
          </a:prstGeom>
          <a:noFill/>
          <a:ln w="9525">
            <a:noFill/>
            <a:miter lim="800000"/>
            <a:headEnd/>
            <a:tailEnd/>
          </a:ln>
        </p:spPr>
        <p:txBody>
          <a:bodyPr/>
          <a:lstStyle/>
          <a:p>
            <a:pPr marL="231775" indent="-231775">
              <a:buClr>
                <a:schemeClr val="folHlink"/>
              </a:buClr>
              <a:buSzTx/>
              <a:buFont typeface="Wingdings" pitchFamily="2" charset="2"/>
              <a:buChar char="§"/>
              <a:defRPr/>
            </a:pPr>
            <a:r>
              <a:rPr lang="en-US" sz="2100" dirty="0">
                <a:solidFill>
                  <a:srgbClr val="FF0000"/>
                </a:solidFill>
                <a:cs typeface="Times New Roman" pitchFamily="18" charset="0"/>
              </a:rPr>
              <a:t>implementation algorithm :</a:t>
            </a:r>
          </a:p>
          <a:p>
            <a:pPr marL="514350" indent="-514350">
              <a:buClr>
                <a:schemeClr val="folHlink"/>
              </a:buClr>
              <a:buSzTx/>
              <a:buFont typeface="+mj-lt"/>
              <a:buAutoNum type="romanLcPeriod"/>
              <a:defRPr/>
            </a:pPr>
            <a:r>
              <a:rPr lang="en-US" sz="2100" dirty="0">
                <a:solidFill>
                  <a:schemeClr val="folHlink"/>
                </a:solidFill>
                <a:cs typeface="Times New Roman" pitchFamily="18" charset="0"/>
              </a:rPr>
              <a:t>Eager release consistency</a:t>
            </a:r>
            <a:endParaRPr lang="en-US" sz="2100" dirty="0">
              <a:cs typeface="Times New Roman" pitchFamily="18" charset="0"/>
            </a:endParaRPr>
          </a:p>
          <a:p>
            <a:pPr marL="571500" lvl="1" indent="-327025">
              <a:buClr>
                <a:schemeClr val="folHlink"/>
              </a:buClr>
              <a:buSzTx/>
              <a:buFont typeface="Wingdings" pitchFamily="2" charset="2"/>
              <a:buChar char="§"/>
              <a:defRPr/>
            </a:pPr>
            <a:r>
              <a:rPr lang="en-US" sz="2100" dirty="0">
                <a:cs typeface="Times New Roman" pitchFamily="18" charset="0"/>
              </a:rPr>
              <a:t>to do an acquire, a process sends a message to a central </a:t>
            </a:r>
            <a:r>
              <a:rPr lang="en-US" sz="2100" dirty="0">
                <a:solidFill>
                  <a:schemeClr val="folHlink"/>
                </a:solidFill>
                <a:cs typeface="Times New Roman" pitchFamily="18" charset="0"/>
              </a:rPr>
              <a:t>synchronization</a:t>
            </a:r>
            <a:r>
              <a:rPr lang="en-US" sz="2100" dirty="0">
                <a:cs typeface="Times New Roman" pitchFamily="18" charset="0"/>
              </a:rPr>
              <a:t> </a:t>
            </a:r>
            <a:r>
              <a:rPr lang="en-US" sz="2100" dirty="0">
                <a:solidFill>
                  <a:schemeClr val="folHlink"/>
                </a:solidFill>
                <a:cs typeface="Times New Roman" pitchFamily="18" charset="0"/>
              </a:rPr>
              <a:t>manager</a:t>
            </a:r>
            <a:r>
              <a:rPr lang="en-US" sz="2100" dirty="0">
                <a:cs typeface="Times New Roman" pitchFamily="18" charset="0"/>
              </a:rPr>
              <a:t> requesting an acquire on a particular lock</a:t>
            </a:r>
          </a:p>
          <a:p>
            <a:pPr marL="571500" lvl="1" indent="-327025">
              <a:buClr>
                <a:schemeClr val="folHlink"/>
              </a:buClr>
              <a:buSzTx/>
              <a:buFont typeface="Wingdings" pitchFamily="2" charset="2"/>
              <a:buChar char="§"/>
              <a:defRPr/>
            </a:pPr>
            <a:r>
              <a:rPr lang="en-US" sz="2100" dirty="0">
                <a:cs typeface="Times New Roman" pitchFamily="18" charset="0"/>
              </a:rPr>
              <a:t>if there is no competition, the request is granted</a:t>
            </a:r>
          </a:p>
          <a:p>
            <a:pPr marL="571500" lvl="1" indent="-327025">
              <a:buClr>
                <a:schemeClr val="folHlink"/>
              </a:buClr>
              <a:buSzTx/>
              <a:buFont typeface="Wingdings" pitchFamily="2" charset="2"/>
              <a:buChar char="§"/>
              <a:defRPr/>
            </a:pPr>
            <a:r>
              <a:rPr lang="en-US" sz="2100" dirty="0">
                <a:cs typeface="Times New Roman" pitchFamily="18" charset="0"/>
              </a:rPr>
              <a:t>then, the process does reads and writes on the shared data, locally</a:t>
            </a:r>
          </a:p>
          <a:p>
            <a:pPr marL="571500" lvl="1" indent="-327025">
              <a:buClr>
                <a:schemeClr val="folHlink"/>
              </a:buClr>
              <a:buSzTx/>
              <a:buFont typeface="Wingdings" pitchFamily="2" charset="2"/>
              <a:buChar char="§"/>
              <a:defRPr/>
            </a:pPr>
            <a:r>
              <a:rPr lang="en-US" sz="2100" dirty="0">
                <a:cs typeface="Times New Roman" pitchFamily="18" charset="0"/>
              </a:rPr>
              <a:t>when the release is done, the modified data are sent to the other copies that use them</a:t>
            </a:r>
          </a:p>
          <a:p>
            <a:pPr marL="571500" lvl="1" indent="-327025">
              <a:buClr>
                <a:schemeClr val="folHlink"/>
              </a:buClr>
              <a:buSzTx/>
              <a:buFont typeface="Wingdings" pitchFamily="2" charset="2"/>
              <a:buChar char="§"/>
              <a:defRPr/>
            </a:pPr>
            <a:r>
              <a:rPr lang="en-US" sz="2100" dirty="0">
                <a:cs typeface="Times New Roman" pitchFamily="18" charset="0"/>
              </a:rPr>
              <a:t>after each copy has acknowledged receipt of the data, the synchronization manager is informed of the release </a:t>
            </a:r>
          </a:p>
          <a:p>
            <a:pPr marL="231775" indent="-231775">
              <a:buClr>
                <a:schemeClr val="folHlink"/>
              </a:buClr>
              <a:buSzTx/>
              <a:buFont typeface="Wingdings" pitchFamily="2" charset="2"/>
              <a:buNone/>
              <a:defRPr/>
            </a:pPr>
            <a:r>
              <a:rPr lang="en-US" sz="2100" dirty="0">
                <a:cs typeface="Times New Roman" pitchFamily="18" charset="0"/>
              </a:rPr>
              <a:t> </a:t>
            </a:r>
            <a:r>
              <a:rPr lang="en-US" sz="2100" dirty="0" err="1">
                <a:cs typeface="Times New Roman" pitchFamily="18" charset="0"/>
              </a:rPr>
              <a:t>ii.L</a:t>
            </a:r>
            <a:r>
              <a:rPr lang="en-US" sz="2100" dirty="0" err="1">
                <a:solidFill>
                  <a:schemeClr val="folHlink"/>
                </a:solidFill>
                <a:cs typeface="Times New Roman" pitchFamily="18" charset="0"/>
              </a:rPr>
              <a:t>azy</a:t>
            </a:r>
            <a:r>
              <a:rPr lang="en-US" sz="2100" dirty="0">
                <a:solidFill>
                  <a:schemeClr val="folHlink"/>
                </a:solidFill>
                <a:cs typeface="Times New Roman" pitchFamily="18" charset="0"/>
              </a:rPr>
              <a:t> release consistency</a:t>
            </a:r>
          </a:p>
          <a:p>
            <a:pPr marL="571500" lvl="1" indent="-327025">
              <a:buClr>
                <a:schemeClr val="folHlink"/>
              </a:buClr>
              <a:buSzTx/>
              <a:buFont typeface="Wingdings" pitchFamily="2" charset="2"/>
              <a:buChar char="§"/>
              <a:defRPr/>
            </a:pPr>
            <a:r>
              <a:rPr lang="en-US" sz="2100" dirty="0">
                <a:cs typeface="Times New Roman" pitchFamily="18" charset="0"/>
              </a:rPr>
              <a:t>at the time of release, nothing is sent anywhere</a:t>
            </a:r>
          </a:p>
          <a:p>
            <a:pPr marL="571500" lvl="1" indent="-327025">
              <a:buClr>
                <a:schemeClr val="folHlink"/>
              </a:buClr>
              <a:buSzTx/>
              <a:buFont typeface="Wingdings" pitchFamily="2" charset="2"/>
              <a:buChar char="§"/>
              <a:defRPr/>
            </a:pPr>
            <a:r>
              <a:rPr lang="en-US" sz="2100" dirty="0">
                <a:cs typeface="Times New Roman" pitchFamily="18" charset="0"/>
              </a:rPr>
              <a:t>instead, when an acquire is done, the process trying to do an acquire has to get the most recent values of the data</a:t>
            </a:r>
          </a:p>
          <a:p>
            <a:pPr marL="571500" lvl="1" indent="-327025">
              <a:buClr>
                <a:schemeClr val="folHlink"/>
              </a:buClr>
              <a:buSzTx/>
              <a:buFont typeface="Wingdings" pitchFamily="2" charset="2"/>
              <a:buChar char="§"/>
              <a:defRPr/>
            </a:pPr>
            <a:r>
              <a:rPr lang="en-US" sz="2100" dirty="0">
                <a:cs typeface="Times New Roman" pitchFamily="18" charset="0"/>
              </a:rPr>
              <a:t>this avoids sending values to processes that don’t need them thereby reducing wastage of bandwidth</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09080" y="1366200"/>
              <a:ext cx="2973960" cy="36000"/>
            </p14:xfrm>
          </p:contentPart>
        </mc:Choice>
        <mc:Fallback>
          <p:pic>
            <p:nvPicPr>
              <p:cNvPr id="2" name="Ink 1"/>
              <p:cNvPicPr/>
              <p:nvPr/>
            </p:nvPicPr>
            <p:blipFill>
              <a:blip r:embed="rId3"/>
              <a:stretch>
                <a:fillRect/>
              </a:stretch>
            </p:blipFill>
            <p:spPr>
              <a:xfrm>
                <a:off x="993240" y="1302840"/>
                <a:ext cx="30056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706360" y="1732320"/>
              <a:ext cx="812880" cy="18360"/>
            </p14:xfrm>
          </p:contentPart>
        </mc:Choice>
        <mc:Fallback>
          <p:pic>
            <p:nvPicPr>
              <p:cNvPr id="3" name="Ink 2"/>
              <p:cNvPicPr/>
              <p:nvPr/>
            </p:nvPicPr>
            <p:blipFill>
              <a:blip r:embed="rId5"/>
              <a:stretch>
                <a:fillRect/>
              </a:stretch>
            </p:blipFill>
            <p:spPr>
              <a:xfrm>
                <a:off x="5690160" y="1668960"/>
                <a:ext cx="8449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2152080" y="1750320"/>
              <a:ext cx="1679400" cy="80640"/>
            </p14:xfrm>
          </p:contentPart>
        </mc:Choice>
        <mc:Fallback>
          <p:pic>
            <p:nvPicPr>
              <p:cNvPr id="4" name="Ink 3"/>
              <p:cNvPicPr/>
              <p:nvPr/>
            </p:nvPicPr>
            <p:blipFill>
              <a:blip r:embed="rId7"/>
              <a:stretch>
                <a:fillRect/>
              </a:stretch>
            </p:blipFill>
            <p:spPr>
              <a:xfrm>
                <a:off x="2136240" y="1686600"/>
                <a:ext cx="17110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3705840" y="2098440"/>
              <a:ext cx="705960" cy="9360"/>
            </p14:xfrm>
          </p:contentPart>
        </mc:Choice>
        <mc:Fallback>
          <p:pic>
            <p:nvPicPr>
              <p:cNvPr id="5" name="Ink 4"/>
              <p:cNvPicPr/>
              <p:nvPr/>
            </p:nvPicPr>
            <p:blipFill>
              <a:blip r:embed="rId9"/>
              <a:stretch>
                <a:fillRect/>
              </a:stretch>
            </p:blipFill>
            <p:spPr>
              <a:xfrm>
                <a:off x="3690000" y="2035080"/>
                <a:ext cx="737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p14:cNvContentPartPr/>
              <p14:nvPr/>
            </p14:nvContentPartPr>
            <p14:xfrm>
              <a:off x="5125680" y="2125440"/>
              <a:ext cx="581040" cy="9000"/>
            </p14:xfrm>
          </p:contentPart>
        </mc:Choice>
        <mc:Fallback>
          <p:pic>
            <p:nvPicPr>
              <p:cNvPr id="6" name="Ink 5"/>
              <p:cNvPicPr/>
              <p:nvPr/>
            </p:nvPicPr>
            <p:blipFill>
              <a:blip r:embed="rId11"/>
              <a:stretch>
                <a:fillRect/>
              </a:stretch>
            </p:blipFill>
            <p:spPr>
              <a:xfrm>
                <a:off x="5109840" y="2061720"/>
                <a:ext cx="6127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p14:cNvContentPartPr/>
              <p14:nvPr/>
            </p14:nvContentPartPr>
            <p14:xfrm>
              <a:off x="4572000" y="2527200"/>
              <a:ext cx="955800" cy="9360"/>
            </p14:xfrm>
          </p:contentPart>
        </mc:Choice>
        <mc:Fallback>
          <p:pic>
            <p:nvPicPr>
              <p:cNvPr id="7" name="Ink 6"/>
              <p:cNvPicPr/>
              <p:nvPr/>
            </p:nvPicPr>
            <p:blipFill>
              <a:blip r:embed="rId13"/>
              <a:stretch>
                <a:fillRect/>
              </a:stretch>
            </p:blipFill>
            <p:spPr>
              <a:xfrm>
                <a:off x="4556160" y="2463480"/>
                <a:ext cx="9878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p14:cNvContentPartPr/>
              <p14:nvPr/>
            </p14:nvContentPartPr>
            <p14:xfrm>
              <a:off x="3616560" y="4286160"/>
              <a:ext cx="3125880" cy="360"/>
            </p14:xfrm>
          </p:contentPart>
        </mc:Choice>
        <mc:Fallback>
          <p:pic>
            <p:nvPicPr>
              <p:cNvPr id="8" name="Ink 7"/>
              <p:cNvPicPr/>
              <p:nvPr/>
            </p:nvPicPr>
            <p:blipFill>
              <a:blip r:embed="rId15"/>
              <a:stretch>
                <a:fillRect/>
              </a:stretch>
            </p:blipFill>
            <p:spPr>
              <a:xfrm>
                <a:off x="3600720" y="4222800"/>
                <a:ext cx="31575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p14:cNvContentPartPr/>
              <p14:nvPr/>
            </p14:nvContentPartPr>
            <p14:xfrm>
              <a:off x="2464560" y="4938120"/>
              <a:ext cx="4759920" cy="125280"/>
            </p14:xfrm>
          </p:contentPart>
        </mc:Choice>
        <mc:Fallback>
          <p:pic>
            <p:nvPicPr>
              <p:cNvPr id="9" name="Ink 8"/>
              <p:cNvPicPr/>
              <p:nvPr/>
            </p:nvPicPr>
            <p:blipFill>
              <a:blip r:embed="rId17"/>
              <a:stretch>
                <a:fillRect/>
              </a:stretch>
            </p:blipFill>
            <p:spPr>
              <a:xfrm>
                <a:off x="2448720" y="4874760"/>
                <a:ext cx="47916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p14:cNvContentPartPr/>
              <p14:nvPr/>
            </p14:nvContentPartPr>
            <p14:xfrm>
              <a:off x="1937880" y="5625720"/>
              <a:ext cx="3679200" cy="116280"/>
            </p14:xfrm>
          </p:contentPart>
        </mc:Choice>
        <mc:Fallback>
          <p:pic>
            <p:nvPicPr>
              <p:cNvPr id="10" name="Ink 9"/>
              <p:cNvPicPr/>
              <p:nvPr/>
            </p:nvPicPr>
            <p:blipFill>
              <a:blip r:embed="rId19"/>
              <a:stretch>
                <a:fillRect/>
              </a:stretch>
            </p:blipFill>
            <p:spPr>
              <a:xfrm>
                <a:off x="1922040" y="5562360"/>
                <a:ext cx="3711240" cy="24336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D602471F-090F-4D7F-9D9C-2CE9608FADB6}" type="slidenum">
              <a:rPr lang="de-DE" smtClean="0"/>
              <a:pPr/>
              <a:t>17</a:t>
            </a:fld>
            <a:endParaRPr lang="de-DE" smtClean="0"/>
          </a:p>
        </p:txBody>
      </p:sp>
      <p:sp>
        <p:nvSpPr>
          <p:cNvPr id="22531" name="Rectangle 5"/>
          <p:cNvSpPr>
            <a:spLocks noChangeArrowheads="1"/>
          </p:cNvSpPr>
          <p:nvPr/>
        </p:nvSpPr>
        <p:spPr bwMode="auto">
          <a:xfrm>
            <a:off x="304800" y="76200"/>
            <a:ext cx="8686800" cy="6629400"/>
          </a:xfrm>
          <a:prstGeom prst="rect">
            <a:avLst/>
          </a:prstGeom>
          <a:noFill/>
          <a:ln w="9525">
            <a:noFill/>
            <a:miter lim="800000"/>
            <a:headEnd/>
            <a:tailEnd/>
          </a:ln>
        </p:spPr>
        <p:txBody>
          <a:bodyPr/>
          <a:lstStyle/>
          <a:p>
            <a:pPr marL="254000" indent="-254000">
              <a:buClr>
                <a:schemeClr val="folHlink"/>
              </a:buClr>
              <a:buSzTx/>
              <a:buFont typeface="Wingdings" pitchFamily="2" charset="2"/>
              <a:buNone/>
              <a:defRPr/>
            </a:pPr>
            <a:r>
              <a:rPr lang="en-US" sz="2200" dirty="0">
                <a:solidFill>
                  <a:schemeClr val="folHlink"/>
                </a:solidFill>
                <a:latin typeface="Times New Roman" pitchFamily="18" charset="0"/>
                <a:cs typeface="Times New Roman" pitchFamily="18" charset="0"/>
              </a:rPr>
              <a:t>6.3 Client-Centric Consistency Models </a:t>
            </a:r>
          </a:p>
          <a:p>
            <a:pPr marL="812800" lvl="2" indent="-277813">
              <a:buClr>
                <a:schemeClr val="folHlink"/>
              </a:buClr>
              <a:buSzTx/>
              <a:buFont typeface="Wingdings" pitchFamily="2" charset="2"/>
              <a:buChar char="§"/>
              <a:defRPr/>
            </a:pPr>
            <a:r>
              <a:rPr lang="en-US" sz="2200" dirty="0">
                <a:latin typeface="Times New Roman" pitchFamily="18" charset="0"/>
                <a:cs typeface="Times New Roman" pitchFamily="18" charset="0"/>
              </a:rPr>
              <a:t>with many applications, updates happen very rarely</a:t>
            </a:r>
          </a:p>
          <a:p>
            <a:pPr marL="812800" lvl="2" indent="-277813">
              <a:buClr>
                <a:schemeClr val="folHlink"/>
              </a:buClr>
              <a:buSzTx/>
              <a:buFont typeface="Wingdings" pitchFamily="2" charset="2"/>
              <a:buChar char="§"/>
              <a:defRPr/>
            </a:pPr>
            <a:r>
              <a:rPr lang="en-US" sz="2200" dirty="0">
                <a:latin typeface="Times New Roman" pitchFamily="18" charset="0"/>
                <a:cs typeface="Times New Roman" pitchFamily="18" charset="0"/>
              </a:rPr>
              <a:t>for these applications, data-centric models where high importance is given for updates are not suitable</a:t>
            </a:r>
          </a:p>
          <a:p>
            <a:pPr marL="812800" lvl="2" indent="-277813">
              <a:buClr>
                <a:schemeClr val="folHlink"/>
              </a:buClr>
              <a:buSzTx/>
              <a:buFont typeface="Wingdings" pitchFamily="2" charset="2"/>
              <a:buChar char="§"/>
              <a:defRPr/>
            </a:pPr>
            <a:r>
              <a:rPr lang="en-US" sz="2200" dirty="0">
                <a:solidFill>
                  <a:schemeClr val="folHlink"/>
                </a:solidFill>
                <a:latin typeface="Times New Roman" pitchFamily="18" charset="0"/>
                <a:cs typeface="Times New Roman" pitchFamily="18" charset="0"/>
              </a:rPr>
              <a:t>Eventual Consistency</a:t>
            </a:r>
          </a:p>
          <a:p>
            <a:pPr marL="1066800" lvl="3" indent="-252413">
              <a:buClr>
                <a:schemeClr val="folHlink"/>
              </a:buClr>
              <a:buSzTx/>
              <a:buFont typeface="Wingdings" pitchFamily="2" charset="2"/>
              <a:buChar char="§"/>
              <a:defRPr/>
            </a:pPr>
            <a:r>
              <a:rPr lang="en-US" sz="2200" dirty="0">
                <a:latin typeface="Times New Roman" pitchFamily="18" charset="0"/>
                <a:cs typeface="Times New Roman" pitchFamily="18" charset="0"/>
              </a:rPr>
              <a:t>there are many applications where few processes (or a single process) update the data while many read it and there are no </a:t>
            </a:r>
            <a:r>
              <a:rPr lang="en-US" sz="2200" dirty="0">
                <a:solidFill>
                  <a:schemeClr val="folHlink"/>
                </a:solidFill>
                <a:latin typeface="Times New Roman" pitchFamily="18" charset="0"/>
                <a:cs typeface="Times New Roman" pitchFamily="18" charset="0"/>
              </a:rPr>
              <a:t>write-write</a:t>
            </a:r>
            <a:r>
              <a:rPr lang="en-US" sz="2200" dirty="0">
                <a:latin typeface="Times New Roman" pitchFamily="18" charset="0"/>
                <a:cs typeface="Times New Roman" pitchFamily="18" charset="0"/>
              </a:rPr>
              <a:t> conflicts; we need to handle only </a:t>
            </a:r>
            <a:r>
              <a:rPr lang="en-US" sz="2200" dirty="0">
                <a:solidFill>
                  <a:schemeClr val="folHlink"/>
                </a:solidFill>
                <a:latin typeface="Times New Roman" pitchFamily="18" charset="0"/>
                <a:cs typeface="Times New Roman" pitchFamily="18" charset="0"/>
              </a:rPr>
              <a:t>read-write</a:t>
            </a:r>
            <a:r>
              <a:rPr lang="en-US" sz="2200" dirty="0">
                <a:latin typeface="Times New Roman" pitchFamily="18" charset="0"/>
                <a:cs typeface="Times New Roman" pitchFamily="18" charset="0"/>
              </a:rPr>
              <a:t> conflicts; e.g., DNS server, Web site </a:t>
            </a:r>
          </a:p>
          <a:p>
            <a:pPr marL="1066800" lvl="3" indent="-252413">
              <a:buClr>
                <a:schemeClr val="folHlink"/>
              </a:buClr>
              <a:buSzTx/>
              <a:buFont typeface="Wingdings" pitchFamily="2" charset="2"/>
              <a:buChar char="§"/>
              <a:defRPr/>
            </a:pPr>
            <a:r>
              <a:rPr lang="en-US" sz="2200" dirty="0">
                <a:latin typeface="Times New Roman" pitchFamily="18" charset="0"/>
                <a:cs typeface="Times New Roman" pitchFamily="18" charset="0"/>
              </a:rPr>
              <a:t>for such applications, it is even acceptable for readers to see old versions of the data (e.g., cached versions of a Web page) until the new version is propagated </a:t>
            </a:r>
          </a:p>
          <a:p>
            <a:pPr marL="1066800" lvl="3" indent="-252413">
              <a:buClr>
                <a:schemeClr val="folHlink"/>
              </a:buClr>
              <a:buSzTx/>
              <a:buFont typeface="Wingdings" pitchFamily="2" charset="2"/>
              <a:buChar char="§"/>
              <a:defRPr/>
            </a:pPr>
            <a:r>
              <a:rPr lang="en-US" sz="2200" dirty="0">
                <a:latin typeface="Times New Roman" pitchFamily="18" charset="0"/>
                <a:cs typeface="Times New Roman" pitchFamily="18" charset="0"/>
              </a:rPr>
              <a:t>with eventual consistency, it is only required that updates are guaranteed to gradually propagate to all replicas</a:t>
            </a:r>
          </a:p>
          <a:p>
            <a:pPr marL="609600" lvl="2" indent="-252413">
              <a:buClr>
                <a:srgbClr val="FF0000"/>
              </a:buClr>
              <a:buSzPct val="104000"/>
              <a:buFont typeface="Wingdings" pitchFamily="2" charset="2"/>
              <a:buChar char="Ø"/>
              <a:defRPr/>
            </a:pPr>
            <a:r>
              <a:rPr lang="en-US" sz="2200" dirty="0">
                <a:latin typeface="Times New Roman" pitchFamily="18" charset="0"/>
                <a:cs typeface="Times New Roman" pitchFamily="18" charset="0"/>
              </a:rPr>
              <a:t>the </a:t>
            </a:r>
            <a:r>
              <a:rPr lang="en-US" sz="2200" u="sng" dirty="0">
                <a:solidFill>
                  <a:srgbClr val="FF0000"/>
                </a:solidFill>
                <a:latin typeface="Times New Roman" pitchFamily="18" charset="0"/>
                <a:cs typeface="Times New Roman" pitchFamily="18" charset="0"/>
              </a:rPr>
              <a:t>problem</a:t>
            </a:r>
            <a:r>
              <a:rPr lang="en-US" sz="2200" dirty="0">
                <a:latin typeface="Times New Roman" pitchFamily="18" charset="0"/>
                <a:cs typeface="Times New Roman" pitchFamily="18" charset="0"/>
              </a:rPr>
              <a:t> with eventual consistency is when different replicas are accessed, e.g., a mobile client accessing a distributed database may acquire an older version of data when it uses a new replica as a result of changing location</a:t>
            </a:r>
          </a:p>
          <a:p>
            <a:pPr marL="1066800" lvl="3" indent="-252413">
              <a:buClr>
                <a:schemeClr val="folHlink"/>
              </a:buClr>
              <a:buSzTx/>
              <a:buFont typeface="Wingdings" pitchFamily="2" charset="2"/>
              <a:buChar char="§"/>
              <a:defRPr/>
            </a:pPr>
            <a:endParaRPr lang="en-US" sz="2200" dirty="0">
              <a:latin typeface="Times New Roman" pitchFamily="18" charset="0"/>
              <a:cs typeface="Times New Roman" pitchFamily="18" charset="0"/>
            </a:endParaRPr>
          </a:p>
          <a:p>
            <a:pPr marL="1066800" lvl="3" indent="-252413">
              <a:buClr>
                <a:schemeClr val="folHlink"/>
              </a:buClr>
              <a:buSzTx/>
              <a:buFont typeface="Wingdings" pitchFamily="2" charset="2"/>
              <a:buChar char="§"/>
              <a:defRPr/>
            </a:pPr>
            <a:endParaRPr lang="en-US" sz="22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946880" y="6116760"/>
              <a:ext cx="2518560" cy="80640"/>
            </p14:xfrm>
          </p:contentPart>
        </mc:Choice>
        <mc:Fallback>
          <p:pic>
            <p:nvPicPr>
              <p:cNvPr id="2" name="Ink 1"/>
              <p:cNvPicPr/>
              <p:nvPr/>
            </p:nvPicPr>
            <p:blipFill>
              <a:blip r:embed="rId3"/>
              <a:stretch>
                <a:fillRect/>
              </a:stretch>
            </p:blipFill>
            <p:spPr>
              <a:xfrm>
                <a:off x="1931040" y="6053400"/>
                <a:ext cx="25502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6259680" y="6090120"/>
              <a:ext cx="2447280" cy="27000"/>
            </p14:xfrm>
          </p:contentPart>
        </mc:Choice>
        <mc:Fallback>
          <p:pic>
            <p:nvPicPr>
              <p:cNvPr id="3" name="Ink 2"/>
              <p:cNvPicPr/>
              <p:nvPr/>
            </p:nvPicPr>
            <p:blipFill>
              <a:blip r:embed="rId5"/>
              <a:stretch>
                <a:fillRect/>
              </a:stretch>
            </p:blipFill>
            <p:spPr>
              <a:xfrm>
                <a:off x="6243840" y="6026400"/>
                <a:ext cx="24789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982440" y="6447240"/>
              <a:ext cx="2304000" cy="54000"/>
            </p14:xfrm>
          </p:contentPart>
        </mc:Choice>
        <mc:Fallback>
          <p:pic>
            <p:nvPicPr>
              <p:cNvPr id="4" name="Ink 3"/>
              <p:cNvPicPr/>
              <p:nvPr/>
            </p:nvPicPr>
            <p:blipFill>
              <a:blip r:embed="rId7"/>
              <a:stretch>
                <a:fillRect/>
              </a:stretch>
            </p:blipFill>
            <p:spPr>
              <a:xfrm>
                <a:off x="966600" y="6383880"/>
                <a:ext cx="23360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5366880" y="2259360"/>
              <a:ext cx="1509480" cy="223560"/>
            </p14:xfrm>
          </p:contentPart>
        </mc:Choice>
        <mc:Fallback>
          <p:pic>
            <p:nvPicPr>
              <p:cNvPr id="5" name="Ink 4"/>
              <p:cNvPicPr/>
              <p:nvPr/>
            </p:nvPicPr>
            <p:blipFill>
              <a:blip r:embed="rId9"/>
              <a:stretch>
                <a:fillRect/>
              </a:stretch>
            </p:blipFill>
            <p:spPr>
              <a:xfrm>
                <a:off x="5351040" y="2195640"/>
                <a:ext cx="154116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p14:cNvContentPartPr/>
              <p14:nvPr/>
            </p14:nvContentPartPr>
            <p14:xfrm>
              <a:off x="2491560" y="2643120"/>
              <a:ext cx="964800" cy="18360"/>
            </p14:xfrm>
          </p:contentPart>
        </mc:Choice>
        <mc:Fallback>
          <p:pic>
            <p:nvPicPr>
              <p:cNvPr id="6" name="Ink 5"/>
              <p:cNvPicPr/>
              <p:nvPr/>
            </p:nvPicPr>
            <p:blipFill>
              <a:blip r:embed="rId11"/>
              <a:stretch>
                <a:fillRect/>
              </a:stretch>
            </p:blipFill>
            <p:spPr>
              <a:xfrm>
                <a:off x="2475720" y="2579760"/>
                <a:ext cx="9964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p14:cNvContentPartPr/>
              <p14:nvPr/>
            </p14:nvContentPartPr>
            <p14:xfrm>
              <a:off x="5018760" y="2455560"/>
              <a:ext cx="3018600" cy="161280"/>
            </p14:xfrm>
          </p:contentPart>
        </mc:Choice>
        <mc:Fallback>
          <p:pic>
            <p:nvPicPr>
              <p:cNvPr id="7" name="Ink 6"/>
              <p:cNvPicPr/>
              <p:nvPr/>
            </p:nvPicPr>
            <p:blipFill>
              <a:blip r:embed="rId13"/>
              <a:stretch>
                <a:fillRect/>
              </a:stretch>
            </p:blipFill>
            <p:spPr>
              <a:xfrm>
                <a:off x="5002560" y="2392200"/>
                <a:ext cx="30506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p14:cNvContentPartPr/>
              <p14:nvPr/>
            </p14:nvContentPartPr>
            <p14:xfrm>
              <a:off x="5357880" y="2178720"/>
              <a:ext cx="1545120" cy="89640"/>
            </p14:xfrm>
          </p:contentPart>
        </mc:Choice>
        <mc:Fallback>
          <p:pic>
            <p:nvPicPr>
              <p:cNvPr id="8" name="Ink 7"/>
              <p:cNvPicPr/>
              <p:nvPr/>
            </p:nvPicPr>
            <p:blipFill>
              <a:blip r:embed="rId15"/>
              <a:stretch>
                <a:fillRect/>
              </a:stretch>
            </p:blipFill>
            <p:spPr>
              <a:xfrm>
                <a:off x="5342040" y="2115360"/>
                <a:ext cx="15768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p14:cNvContentPartPr/>
              <p14:nvPr/>
            </p14:nvContentPartPr>
            <p14:xfrm>
              <a:off x="4991760" y="2536200"/>
              <a:ext cx="3063240" cy="45000"/>
            </p14:xfrm>
          </p:contentPart>
        </mc:Choice>
        <mc:Fallback>
          <p:pic>
            <p:nvPicPr>
              <p:cNvPr id="9" name="Ink 8"/>
              <p:cNvPicPr/>
              <p:nvPr/>
            </p:nvPicPr>
            <p:blipFill>
              <a:blip r:embed="rId17"/>
              <a:stretch>
                <a:fillRect/>
              </a:stretch>
            </p:blipFill>
            <p:spPr>
              <a:xfrm>
                <a:off x="4975920" y="2472480"/>
                <a:ext cx="3094920" cy="1720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FE9108D8-6179-483D-B91F-E0C8E86FFCDF}" type="slidenum">
              <a:rPr lang="de-DE" smtClean="0"/>
              <a:pPr/>
              <a:t>18</a:t>
            </a:fld>
            <a:endParaRPr lang="de-DE" smtClean="0"/>
          </a:p>
        </p:txBody>
      </p:sp>
      <p:sp>
        <p:nvSpPr>
          <p:cNvPr id="19459" name="Rectangle 2"/>
          <p:cNvSpPr>
            <a:spLocks noGrp="1" noChangeArrowheads="1"/>
          </p:cNvSpPr>
          <p:nvPr>
            <p:ph type="body" idx="1"/>
          </p:nvPr>
        </p:nvSpPr>
        <p:spPr>
          <a:xfrm>
            <a:off x="152400" y="4495800"/>
            <a:ext cx="8839200" cy="290513"/>
          </a:xfrm>
        </p:spPr>
        <p:txBody>
          <a:bodyPr/>
          <a:lstStyle/>
          <a:p>
            <a:pPr algn="ctr" eaLnBrk="1" hangingPunct="1">
              <a:buFont typeface="Wingdings" pitchFamily="2" charset="2"/>
              <a:buNone/>
            </a:pPr>
            <a:r>
              <a:rPr lang="en-US" sz="2000" i="1" smtClean="0"/>
              <a:t>the principle of a mobile user accessing different replicas of a distributed database</a:t>
            </a:r>
          </a:p>
        </p:txBody>
      </p:sp>
      <p:sp>
        <p:nvSpPr>
          <p:cNvPr id="24580" name="Rectangle 3"/>
          <p:cNvSpPr>
            <a:spLocks noChangeArrowheads="1"/>
          </p:cNvSpPr>
          <p:nvPr/>
        </p:nvSpPr>
        <p:spPr bwMode="auto">
          <a:xfrm>
            <a:off x="304800" y="5029200"/>
            <a:ext cx="8686800" cy="1731963"/>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200" b="1">
                <a:cs typeface="Times New Roman" pitchFamily="18" charset="0"/>
              </a:rPr>
              <a:t>the solution is to introduce </a:t>
            </a:r>
            <a:r>
              <a:rPr lang="en-US" sz="2200" b="1">
                <a:solidFill>
                  <a:schemeClr val="folHlink"/>
                </a:solidFill>
                <a:cs typeface="Times New Roman" pitchFamily="18" charset="0"/>
              </a:rPr>
              <a:t>client-centric consistency</a:t>
            </a:r>
          </a:p>
          <a:p>
            <a:pPr marL="254000" indent="-254000">
              <a:buClr>
                <a:schemeClr val="folHlink"/>
              </a:buClr>
              <a:buSzTx/>
              <a:buFont typeface="Wingdings" pitchFamily="2" charset="2"/>
              <a:buChar char="§"/>
            </a:pPr>
            <a:r>
              <a:rPr lang="en-US" sz="2200" b="1">
                <a:cs typeface="Times New Roman" pitchFamily="18" charset="0"/>
              </a:rPr>
              <a:t>it provides guarantees for</a:t>
            </a:r>
            <a:r>
              <a:rPr lang="en-US" sz="2200" b="1" i="1">
                <a:cs typeface="Times New Roman" pitchFamily="18" charset="0"/>
              </a:rPr>
              <a:t> </a:t>
            </a:r>
            <a:r>
              <a:rPr lang="en-US" sz="2200" b="1">
                <a:cs typeface="Times New Roman" pitchFamily="18" charset="0"/>
              </a:rPr>
              <a:t>a</a:t>
            </a:r>
            <a:r>
              <a:rPr lang="en-US" sz="2200" b="1" i="1">
                <a:cs typeface="Times New Roman" pitchFamily="18" charset="0"/>
              </a:rPr>
              <a:t> </a:t>
            </a:r>
            <a:r>
              <a:rPr lang="en-US" sz="2200" b="1">
                <a:solidFill>
                  <a:schemeClr val="folHlink"/>
                </a:solidFill>
                <a:cs typeface="Times New Roman" pitchFamily="18" charset="0"/>
              </a:rPr>
              <a:t>single</a:t>
            </a:r>
            <a:r>
              <a:rPr lang="en-US" sz="2200" b="1" i="1">
                <a:cs typeface="Times New Roman" pitchFamily="18" charset="0"/>
              </a:rPr>
              <a:t> </a:t>
            </a:r>
            <a:r>
              <a:rPr lang="en-US" sz="2200" b="1">
                <a:solidFill>
                  <a:schemeClr val="folHlink"/>
                </a:solidFill>
                <a:cs typeface="Times New Roman" pitchFamily="18" charset="0"/>
              </a:rPr>
              <a:t>client</a:t>
            </a:r>
            <a:r>
              <a:rPr lang="en-US" sz="2200" b="1">
                <a:cs typeface="Times New Roman" pitchFamily="18" charset="0"/>
              </a:rPr>
              <a:t> concerning the consistency of accesses to a data store by that client; no guaranties are given concerning concurrent accesses by different clients</a:t>
            </a:r>
          </a:p>
        </p:txBody>
      </p:sp>
      <p:pic>
        <p:nvPicPr>
          <p:cNvPr id="19461" name="Picture 4"/>
          <p:cNvPicPr>
            <a:picLocks noChangeAspect="1" noChangeArrowheads="1"/>
          </p:cNvPicPr>
          <p:nvPr/>
        </p:nvPicPr>
        <p:blipFill>
          <a:blip r:embed="rId2"/>
          <a:srcRect/>
          <a:stretch>
            <a:fillRect/>
          </a:stretch>
        </p:blipFill>
        <p:spPr bwMode="auto">
          <a:xfrm>
            <a:off x="914400" y="76200"/>
            <a:ext cx="7099300" cy="4502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A38DE0E8-15B6-467C-B7F3-37B864D8AC91}" type="slidenum">
              <a:rPr lang="de-DE" smtClean="0"/>
              <a:pPr/>
              <a:t>19</a:t>
            </a:fld>
            <a:endParaRPr lang="de-DE" smtClean="0"/>
          </a:p>
        </p:txBody>
      </p:sp>
      <p:sp>
        <p:nvSpPr>
          <p:cNvPr id="20483" name="Rectangle 2"/>
          <p:cNvSpPr>
            <a:spLocks noChangeArrowheads="1"/>
          </p:cNvSpPr>
          <p:nvPr/>
        </p:nvSpPr>
        <p:spPr bwMode="auto">
          <a:xfrm>
            <a:off x="304800" y="152400"/>
            <a:ext cx="8686800" cy="2514600"/>
          </a:xfrm>
          <a:prstGeom prst="rect">
            <a:avLst/>
          </a:prstGeom>
          <a:noFill/>
          <a:ln w="9525">
            <a:noFill/>
            <a:miter lim="800000"/>
            <a:headEnd/>
            <a:tailEnd/>
          </a:ln>
        </p:spPr>
        <p:txBody>
          <a:bodyPr/>
          <a:lstStyle/>
          <a:p>
            <a:pPr marL="254000" indent="-254000">
              <a:buClr>
                <a:schemeClr val="folHlink"/>
              </a:buClr>
              <a:buSzTx/>
              <a:buFont typeface="Wingdings" pitchFamily="2" charset="2"/>
              <a:buNone/>
            </a:pPr>
            <a:r>
              <a:rPr lang="en-US" sz="2100">
                <a:solidFill>
                  <a:schemeClr val="folHlink"/>
                </a:solidFill>
                <a:cs typeface="Times New Roman" pitchFamily="18" charset="0"/>
              </a:rPr>
              <a:t>1.	Monotonic Reads</a:t>
            </a:r>
          </a:p>
          <a:p>
            <a:pPr marL="533400" lvl="1" indent="-277813">
              <a:buClr>
                <a:schemeClr val="folHlink"/>
              </a:buClr>
              <a:buSzTx/>
              <a:buFont typeface="Wingdings" pitchFamily="2" charset="2"/>
              <a:buChar char="§"/>
            </a:pPr>
            <a:r>
              <a:rPr lang="en-US" sz="2100">
                <a:cs typeface="Times New Roman" pitchFamily="18" charset="0"/>
              </a:rPr>
              <a:t>a data store is said to provide </a:t>
            </a:r>
            <a:r>
              <a:rPr lang="en-US" sz="2100">
                <a:solidFill>
                  <a:schemeClr val="folHlink"/>
                </a:solidFill>
                <a:cs typeface="Times New Roman" pitchFamily="18" charset="0"/>
              </a:rPr>
              <a:t>monotonic-read consistency</a:t>
            </a:r>
            <a:r>
              <a:rPr lang="en-US" sz="2100">
                <a:cs typeface="Times New Roman" pitchFamily="18" charset="0"/>
              </a:rPr>
              <a:t> if the following condition holds:</a:t>
            </a:r>
          </a:p>
          <a:p>
            <a:pPr marL="812800" lvl="2" indent="-277813">
              <a:buClr>
                <a:schemeClr val="folHlink"/>
              </a:buClr>
              <a:buSzTx/>
              <a:buFont typeface="Wingdings" pitchFamily="2" charset="2"/>
              <a:buChar char="§"/>
            </a:pPr>
            <a:r>
              <a:rPr lang="en-US" sz="2100" i="1">
                <a:cs typeface="Times New Roman" pitchFamily="18" charset="0"/>
              </a:rPr>
              <a:t>If a process reads the value of a data item x, any successive read operation on x by that process will always return that same value or a more recent value </a:t>
            </a:r>
          </a:p>
          <a:p>
            <a:pPr marL="533400" lvl="1" indent="-277813">
              <a:buClr>
                <a:schemeClr val="folHlink"/>
              </a:buClr>
              <a:buSzTx/>
              <a:buFont typeface="Wingdings" pitchFamily="2" charset="2"/>
              <a:buChar char="§"/>
            </a:pPr>
            <a:r>
              <a:rPr lang="en-US">
                <a:solidFill>
                  <a:srgbClr val="FF0000"/>
                </a:solidFill>
                <a:cs typeface="Times New Roman" pitchFamily="18" charset="0"/>
              </a:rPr>
              <a:t>i.e., a process never sees a version of data older than what it has already seen </a:t>
            </a:r>
          </a:p>
        </p:txBody>
      </p:sp>
      <p:sp>
        <p:nvSpPr>
          <p:cNvPr id="8" name="Rectangle 4"/>
          <p:cNvSpPr>
            <a:spLocks noChangeArrowheads="1"/>
          </p:cNvSpPr>
          <p:nvPr/>
        </p:nvSpPr>
        <p:spPr bwMode="auto">
          <a:xfrm>
            <a:off x="76200" y="2590800"/>
            <a:ext cx="8839200" cy="4267200"/>
          </a:xfrm>
          <a:prstGeom prst="rect">
            <a:avLst/>
          </a:prstGeom>
          <a:noFill/>
          <a:ln w="9525">
            <a:noFill/>
            <a:miter lim="800000"/>
            <a:headEnd/>
            <a:tailEnd/>
          </a:ln>
        </p:spPr>
        <p:txBody>
          <a:bodyPr/>
          <a:lstStyle/>
          <a:p>
            <a:pPr marL="457200" indent="-457200">
              <a:buClr>
                <a:schemeClr val="folHlink"/>
              </a:buClr>
              <a:buSzTx/>
              <a:buFont typeface="Wingdings" pitchFamily="2" charset="2"/>
              <a:buAutoNum type="arabicPeriod" startAt="2"/>
              <a:defRPr/>
            </a:pPr>
            <a:r>
              <a:rPr lang="en-US" sz="2100" dirty="0">
                <a:solidFill>
                  <a:schemeClr val="folHlink"/>
                </a:solidFill>
                <a:latin typeface="Times New Roman" pitchFamily="18" charset="0"/>
                <a:cs typeface="Times New Roman" pitchFamily="18" charset="0"/>
              </a:rPr>
              <a:t>Writes Follow Reads</a:t>
            </a:r>
          </a:p>
          <a:p>
            <a:pPr marL="712787" lvl="1" indent="-457200">
              <a:buClr>
                <a:schemeClr val="folHlink"/>
              </a:buClr>
              <a:buSzTx/>
              <a:buFont typeface="Wingdings" pitchFamily="2" charset="2"/>
              <a:buChar char="Ø"/>
              <a:defRPr/>
            </a:pPr>
            <a:r>
              <a:rPr lang="en-US" sz="2100" dirty="0">
                <a:latin typeface="Times New Roman" pitchFamily="18" charset="0"/>
                <a:cs typeface="Times New Roman" pitchFamily="18" charset="0"/>
              </a:rPr>
              <a:t>a data store is said to provide </a:t>
            </a:r>
            <a:r>
              <a:rPr lang="en-US" sz="2100" dirty="0">
                <a:solidFill>
                  <a:schemeClr val="folHlink"/>
                </a:solidFill>
                <a:latin typeface="Times New Roman" pitchFamily="18" charset="0"/>
                <a:cs typeface="Times New Roman" pitchFamily="18" charset="0"/>
              </a:rPr>
              <a:t>writes-follow-reads</a:t>
            </a:r>
            <a:r>
              <a:rPr lang="en-US" sz="2100" dirty="0">
                <a:latin typeface="Times New Roman" pitchFamily="18" charset="0"/>
                <a:cs typeface="Times New Roman" pitchFamily="18" charset="0"/>
              </a:rPr>
              <a:t> </a:t>
            </a:r>
            <a:r>
              <a:rPr lang="en-US" sz="2100" dirty="0">
                <a:solidFill>
                  <a:schemeClr val="folHlink"/>
                </a:solidFill>
                <a:latin typeface="Times New Roman" pitchFamily="18" charset="0"/>
                <a:cs typeface="Times New Roman" pitchFamily="18" charset="0"/>
              </a:rPr>
              <a:t>consistency</a:t>
            </a:r>
            <a:r>
              <a:rPr lang="en-US" sz="2100" dirty="0">
                <a:latin typeface="Times New Roman" pitchFamily="18" charset="0"/>
                <a:cs typeface="Times New Roman" pitchFamily="18" charset="0"/>
              </a:rPr>
              <a:t>, if:</a:t>
            </a:r>
          </a:p>
          <a:p>
            <a:pPr marL="812800" lvl="2" indent="-277813">
              <a:buClr>
                <a:schemeClr val="folHlink"/>
              </a:buClr>
              <a:buSzTx/>
              <a:buFont typeface="Wingdings" pitchFamily="2" charset="2"/>
              <a:buChar char="§"/>
              <a:defRPr/>
            </a:pPr>
            <a:r>
              <a:rPr lang="en-US" sz="2100" b="1" dirty="0">
                <a:latin typeface="Times New Roman" pitchFamily="18" charset="0"/>
                <a:cs typeface="Times New Roman" pitchFamily="18" charset="0"/>
              </a:rPr>
              <a:t>A write operation by a process on a data item x following a previous read operation on x by the same process, is guaranteed to take place on the same or a more recent value of x that was read</a:t>
            </a:r>
          </a:p>
          <a:p>
            <a:pPr marL="533400" lvl="1" indent="-277813">
              <a:buClr>
                <a:schemeClr val="folHlink"/>
              </a:buClr>
              <a:buSzTx/>
              <a:buFont typeface="Wingdings" pitchFamily="2" charset="2"/>
              <a:buChar char="§"/>
              <a:defRPr/>
            </a:pPr>
            <a:r>
              <a:rPr lang="en-US" sz="2100" dirty="0">
                <a:latin typeface="Times New Roman" pitchFamily="18" charset="0"/>
                <a:cs typeface="Times New Roman" pitchFamily="18" charset="0"/>
              </a:rPr>
              <a:t>i.e., any successive write operation by a process on a data item x will be performed on a copy of x that is up to date with the value most recently read by that process</a:t>
            </a:r>
          </a:p>
          <a:p>
            <a:pPr marL="533400" lvl="1" indent="-277813">
              <a:buClr>
                <a:schemeClr val="folHlink"/>
              </a:buClr>
              <a:buSzTx/>
              <a:buFont typeface="Wingdings" pitchFamily="2" charset="2"/>
              <a:buChar char="§"/>
              <a:defRPr/>
            </a:pPr>
            <a:r>
              <a:rPr lang="en-US" sz="2100" dirty="0">
                <a:latin typeface="Times New Roman" pitchFamily="18" charset="0"/>
                <a:cs typeface="Times New Roman" pitchFamily="18" charset="0"/>
              </a:rPr>
              <a:t>this guaranties, for example, that users of a newsgroup see a posting of a reaction to an article only after they have seen the original article; if B is a response to message A, writes-follow-reads consistency guarantees that B will be written to any copy only after A has been written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3124200"/>
            <a:ext cx="8067675" cy="533400"/>
          </a:xfrm>
          <a:prstGeom prst="rect">
            <a:avLst/>
          </a:prstGeom>
          <a:noFill/>
          <a:ln w="9525">
            <a:noFill/>
            <a:miter lim="800000"/>
            <a:headEnd/>
            <a:tailEnd/>
          </a:ln>
        </p:spPr>
        <p:txBody>
          <a:bodyPr anchor="b"/>
          <a:lstStyle/>
          <a:p>
            <a:pPr algn="ctr">
              <a:spcBef>
                <a:spcPct val="0"/>
              </a:spcBef>
              <a:buClrTx/>
              <a:buSzTx/>
              <a:buFontTx/>
              <a:buNone/>
            </a:pPr>
            <a:r>
              <a:rPr lang="en-GB" sz="3200" b="1" dirty="0">
                <a:solidFill>
                  <a:schemeClr val="tx2"/>
                </a:solidFill>
              </a:rPr>
              <a:t>Chapter </a:t>
            </a:r>
            <a:r>
              <a:rPr lang="en-GB" sz="3200" b="1" dirty="0" smtClean="0">
                <a:solidFill>
                  <a:schemeClr val="tx2"/>
                </a:solidFill>
              </a:rPr>
              <a:t>7 </a:t>
            </a:r>
            <a:r>
              <a:rPr lang="en-GB" sz="3200" b="1" dirty="0">
                <a:solidFill>
                  <a:schemeClr val="tx2"/>
                </a:solidFill>
              </a:rPr>
              <a:t>- Consistency and Replication</a:t>
            </a:r>
            <a:endParaRPr lang="en-GB" sz="3600" dirty="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6AB4BF8A-38D5-477F-8B0D-CDEEF1977C88}" type="slidenum">
              <a:rPr lang="de-DE" smtClean="0"/>
              <a:pPr/>
              <a:t>20</a:t>
            </a:fld>
            <a:endParaRPr lang="de-DE" smtClean="0"/>
          </a:p>
        </p:txBody>
      </p:sp>
      <p:sp>
        <p:nvSpPr>
          <p:cNvPr id="21507" name="Rectangle 5"/>
          <p:cNvSpPr>
            <a:spLocks noChangeArrowheads="1"/>
          </p:cNvSpPr>
          <p:nvPr/>
        </p:nvSpPr>
        <p:spPr bwMode="auto">
          <a:xfrm>
            <a:off x="304800" y="304800"/>
            <a:ext cx="8686800" cy="6096000"/>
          </a:xfrm>
          <a:prstGeom prst="rect">
            <a:avLst/>
          </a:prstGeom>
          <a:noFill/>
          <a:ln w="9525">
            <a:noFill/>
            <a:miter lim="800000"/>
            <a:headEnd/>
            <a:tailEnd/>
          </a:ln>
        </p:spPr>
        <p:txBody>
          <a:bodyPr/>
          <a:lstStyle/>
          <a:p>
            <a:pPr marL="463550" indent="-463550">
              <a:buClr>
                <a:schemeClr val="folHlink"/>
              </a:buClr>
              <a:buSzTx/>
              <a:buFont typeface="Wingdings" pitchFamily="2" charset="2"/>
              <a:buNone/>
              <a:defRPr/>
            </a:pPr>
            <a:r>
              <a:rPr lang="en-US" sz="2200" b="1" dirty="0">
                <a:solidFill>
                  <a:schemeClr val="folHlink"/>
                </a:solidFill>
                <a:cs typeface="Times New Roman" pitchFamily="18" charset="0"/>
              </a:rPr>
              <a:t>6.4 Distribution Protocols </a:t>
            </a:r>
          </a:p>
          <a:p>
            <a:pPr marL="817563" lvl="1" indent="-341313">
              <a:buClr>
                <a:schemeClr val="folHlink"/>
              </a:buClr>
              <a:buSzTx/>
              <a:buFont typeface="Wingdings" pitchFamily="2" charset="2"/>
              <a:buChar char="§"/>
              <a:defRPr/>
            </a:pPr>
            <a:r>
              <a:rPr lang="en-US" sz="2200" b="1" dirty="0">
                <a:cs typeface="Times New Roman" pitchFamily="18" charset="0"/>
              </a:rPr>
              <a:t>there are different ways of propagating, i.e., distributing updates to replicas, independent of the consistency model</a:t>
            </a:r>
          </a:p>
          <a:p>
            <a:pPr marL="817563" lvl="1" indent="-341313">
              <a:buClr>
                <a:schemeClr val="folHlink"/>
              </a:buClr>
              <a:buSzTx/>
              <a:buFont typeface="Wingdings" pitchFamily="2" charset="2"/>
              <a:buChar char="§"/>
              <a:defRPr/>
            </a:pPr>
            <a:r>
              <a:rPr lang="en-US" sz="2200" b="1" dirty="0">
                <a:cs typeface="Times New Roman" pitchFamily="18" charset="0"/>
              </a:rPr>
              <a:t>we will discuss</a:t>
            </a:r>
          </a:p>
          <a:p>
            <a:pPr marL="1276350" lvl="2" indent="-457200">
              <a:buClr>
                <a:schemeClr val="folHlink"/>
              </a:buClr>
              <a:buSzTx/>
              <a:buFont typeface="+mj-lt"/>
              <a:buAutoNum type="arabicPeriod"/>
              <a:defRPr/>
            </a:pPr>
            <a:r>
              <a:rPr lang="en-US" sz="2200" b="1" dirty="0">
                <a:solidFill>
                  <a:schemeClr val="folHlink"/>
                </a:solidFill>
                <a:cs typeface="Times New Roman" pitchFamily="18" charset="0"/>
              </a:rPr>
              <a:t>replica placement</a:t>
            </a:r>
          </a:p>
          <a:p>
            <a:pPr marL="1276350" lvl="2" indent="-457200">
              <a:buClr>
                <a:schemeClr val="folHlink"/>
              </a:buClr>
              <a:buSzTx/>
              <a:buFont typeface="+mj-lt"/>
              <a:buAutoNum type="arabicPeriod"/>
              <a:defRPr/>
            </a:pPr>
            <a:r>
              <a:rPr lang="en-US" sz="2200" b="1" dirty="0">
                <a:solidFill>
                  <a:schemeClr val="folHlink"/>
                </a:solidFill>
                <a:cs typeface="Times New Roman" pitchFamily="18" charset="0"/>
              </a:rPr>
              <a:t>update propagation</a:t>
            </a:r>
          </a:p>
          <a:p>
            <a:pPr marL="1276350" lvl="2" indent="-457200">
              <a:buClr>
                <a:schemeClr val="folHlink"/>
              </a:buClr>
              <a:buSzTx/>
              <a:buFont typeface="+mj-lt"/>
              <a:buAutoNum type="arabicPeriod"/>
              <a:defRPr/>
            </a:pPr>
            <a:r>
              <a:rPr lang="en-US" sz="2200" b="1" dirty="0">
                <a:solidFill>
                  <a:schemeClr val="folHlink"/>
                </a:solidFill>
                <a:cs typeface="Times New Roman" pitchFamily="18" charset="0"/>
              </a:rPr>
              <a:t>epidemic protocols</a:t>
            </a:r>
          </a:p>
          <a:p>
            <a:pPr marL="933450" lvl="1" indent="-457200">
              <a:buClr>
                <a:schemeClr val="folHlink"/>
              </a:buClr>
              <a:buSzTx/>
              <a:buFont typeface="+mj-lt"/>
              <a:buAutoNum type="arabicPeriod"/>
              <a:defRPr/>
            </a:pPr>
            <a:r>
              <a:rPr lang="en-US" sz="2200" b="1" dirty="0">
                <a:solidFill>
                  <a:schemeClr val="folHlink"/>
                </a:solidFill>
                <a:cs typeface="Times New Roman" pitchFamily="18" charset="0"/>
              </a:rPr>
              <a:t>Replica Placement</a:t>
            </a:r>
          </a:p>
          <a:p>
            <a:pPr marL="1146175" lvl="2" indent="-327025">
              <a:buClr>
                <a:schemeClr val="folHlink"/>
              </a:buClr>
              <a:buSzTx/>
              <a:buFont typeface="Wingdings" pitchFamily="2" charset="2"/>
              <a:buChar char="§"/>
              <a:defRPr/>
            </a:pPr>
            <a:r>
              <a:rPr lang="en-US" sz="2200" b="1" dirty="0">
                <a:cs typeface="Times New Roman" pitchFamily="18" charset="0"/>
              </a:rPr>
              <a:t>a major design issue for distributed data stores is deciding </a:t>
            </a:r>
            <a:r>
              <a:rPr lang="en-US" sz="2200" b="1" dirty="0">
                <a:solidFill>
                  <a:schemeClr val="folHlink"/>
                </a:solidFill>
                <a:cs typeface="Times New Roman" pitchFamily="18" charset="0"/>
              </a:rPr>
              <a:t>where</a:t>
            </a:r>
            <a:r>
              <a:rPr lang="en-US" sz="2200" b="1" dirty="0">
                <a:cs typeface="Times New Roman" pitchFamily="18" charset="0"/>
              </a:rPr>
              <a:t>, </a:t>
            </a:r>
            <a:r>
              <a:rPr lang="en-US" sz="2200" b="1" dirty="0">
                <a:solidFill>
                  <a:schemeClr val="folHlink"/>
                </a:solidFill>
                <a:cs typeface="Times New Roman" pitchFamily="18" charset="0"/>
              </a:rPr>
              <a:t>when</a:t>
            </a:r>
            <a:r>
              <a:rPr lang="en-US" sz="2200" b="1" dirty="0">
                <a:cs typeface="Times New Roman" pitchFamily="18" charset="0"/>
              </a:rPr>
              <a:t>, and by </a:t>
            </a:r>
            <a:r>
              <a:rPr lang="en-US" sz="2200" b="1" dirty="0">
                <a:solidFill>
                  <a:schemeClr val="folHlink"/>
                </a:solidFill>
                <a:cs typeface="Times New Roman" pitchFamily="18" charset="0"/>
              </a:rPr>
              <a:t>whom</a:t>
            </a:r>
            <a:r>
              <a:rPr lang="en-US" sz="2200" b="1" dirty="0">
                <a:cs typeface="Times New Roman" pitchFamily="18" charset="0"/>
              </a:rPr>
              <a:t> copies of the data store are to be placed</a:t>
            </a:r>
          </a:p>
          <a:p>
            <a:pPr marL="1146175" lvl="2" indent="-327025">
              <a:buClr>
                <a:schemeClr val="folHlink"/>
              </a:buClr>
              <a:buSzTx/>
              <a:buFont typeface="Wingdings" pitchFamily="2" charset="2"/>
              <a:buChar char="§"/>
              <a:defRPr/>
            </a:pPr>
            <a:r>
              <a:rPr lang="en-US" sz="2200" b="1" dirty="0">
                <a:cs typeface="Times New Roman" pitchFamily="18" charset="0"/>
              </a:rPr>
              <a:t>three types of copies:</a:t>
            </a:r>
          </a:p>
          <a:p>
            <a:pPr marL="1674813" lvl="3" indent="-514350">
              <a:buClr>
                <a:schemeClr val="folHlink"/>
              </a:buClr>
              <a:buSzTx/>
              <a:buFont typeface="+mj-lt"/>
              <a:buAutoNum type="romanLcPeriod"/>
              <a:defRPr/>
            </a:pPr>
            <a:r>
              <a:rPr lang="en-US" sz="2200" b="1" dirty="0">
                <a:solidFill>
                  <a:schemeClr val="folHlink"/>
                </a:solidFill>
                <a:cs typeface="Times New Roman" pitchFamily="18" charset="0"/>
              </a:rPr>
              <a:t>permanent</a:t>
            </a:r>
            <a:r>
              <a:rPr lang="en-US" sz="2200" b="1" dirty="0">
                <a:cs typeface="Times New Roman" pitchFamily="18" charset="0"/>
              </a:rPr>
              <a:t> </a:t>
            </a:r>
            <a:r>
              <a:rPr lang="en-US" sz="2200" b="1" dirty="0">
                <a:solidFill>
                  <a:schemeClr val="folHlink"/>
                </a:solidFill>
                <a:cs typeface="Times New Roman" pitchFamily="18" charset="0"/>
              </a:rPr>
              <a:t>replicas</a:t>
            </a:r>
          </a:p>
          <a:p>
            <a:pPr marL="1674813" lvl="3" indent="-514350">
              <a:buClr>
                <a:schemeClr val="folHlink"/>
              </a:buClr>
              <a:buSzTx/>
              <a:buFont typeface="+mj-lt"/>
              <a:buAutoNum type="romanLcPeriod"/>
              <a:defRPr/>
            </a:pPr>
            <a:r>
              <a:rPr lang="en-US" sz="2200" b="1" dirty="0">
                <a:solidFill>
                  <a:schemeClr val="folHlink"/>
                </a:solidFill>
                <a:cs typeface="Times New Roman" pitchFamily="18" charset="0"/>
              </a:rPr>
              <a:t>server-initiated</a:t>
            </a:r>
            <a:r>
              <a:rPr lang="en-US" sz="2200" b="1" dirty="0">
                <a:cs typeface="Times New Roman" pitchFamily="18" charset="0"/>
              </a:rPr>
              <a:t> </a:t>
            </a:r>
            <a:r>
              <a:rPr lang="en-US" sz="2200" b="1" dirty="0">
                <a:solidFill>
                  <a:schemeClr val="folHlink"/>
                </a:solidFill>
                <a:cs typeface="Times New Roman" pitchFamily="18" charset="0"/>
              </a:rPr>
              <a:t>replicas</a:t>
            </a:r>
          </a:p>
          <a:p>
            <a:pPr marL="1674813" lvl="3" indent="-514350">
              <a:buClr>
                <a:schemeClr val="folHlink"/>
              </a:buClr>
              <a:buSzTx/>
              <a:buFont typeface="+mj-lt"/>
              <a:buAutoNum type="romanLcPeriod"/>
              <a:defRPr/>
            </a:pPr>
            <a:r>
              <a:rPr lang="en-US" sz="2200" b="1" dirty="0">
                <a:solidFill>
                  <a:schemeClr val="folHlink"/>
                </a:solidFill>
                <a:cs typeface="Times New Roman" pitchFamily="18" charset="0"/>
              </a:rPr>
              <a:t>client-initiated</a:t>
            </a:r>
            <a:r>
              <a:rPr lang="en-US" sz="2200" b="1" dirty="0">
                <a:cs typeface="Times New Roman" pitchFamily="18" charset="0"/>
              </a:rPr>
              <a:t> </a:t>
            </a:r>
            <a:r>
              <a:rPr lang="en-US" sz="2200" b="1" dirty="0">
                <a:solidFill>
                  <a:schemeClr val="folHlink"/>
                </a:solidFill>
                <a:cs typeface="Times New Roman" pitchFamily="18" charset="0"/>
              </a:rPr>
              <a:t>replicas</a:t>
            </a:r>
            <a:r>
              <a:rPr lang="en-US" sz="2200" b="1" dirty="0">
                <a:cs typeface="Times New Roman"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DAD81F12-63B8-44BF-9DD2-82FE062C8A19}" type="slidenum">
              <a:rPr lang="de-DE" smtClean="0"/>
              <a:pPr/>
              <a:t>21</a:t>
            </a:fld>
            <a:endParaRPr lang="de-DE" smtClean="0"/>
          </a:p>
        </p:txBody>
      </p:sp>
      <p:sp>
        <p:nvSpPr>
          <p:cNvPr id="22531" name="Rectangle 4"/>
          <p:cNvSpPr>
            <a:spLocks noChangeArrowheads="1"/>
          </p:cNvSpPr>
          <p:nvPr/>
        </p:nvSpPr>
        <p:spPr bwMode="auto">
          <a:xfrm>
            <a:off x="-304800" y="152400"/>
            <a:ext cx="9296400" cy="4114800"/>
          </a:xfrm>
          <a:prstGeom prst="rect">
            <a:avLst/>
          </a:prstGeom>
          <a:noFill/>
          <a:ln w="9525">
            <a:noFill/>
            <a:miter lim="800000"/>
            <a:headEnd/>
            <a:tailEnd/>
          </a:ln>
        </p:spPr>
        <p:txBody>
          <a:bodyPr/>
          <a:lstStyle/>
          <a:p>
            <a:pPr marL="990600" lvl="1" indent="-514350">
              <a:buClr>
                <a:schemeClr val="folHlink"/>
              </a:buClr>
              <a:buSzTx/>
              <a:buFont typeface="Arial" charset="0"/>
              <a:buAutoNum type="romanLcPeriod"/>
            </a:pPr>
            <a:r>
              <a:rPr lang="en-US" sz="2000">
                <a:solidFill>
                  <a:schemeClr val="folHlink"/>
                </a:solidFill>
                <a:cs typeface="Times New Roman" pitchFamily="18" charset="0"/>
              </a:rPr>
              <a:t>Permanent Replicas</a:t>
            </a:r>
          </a:p>
          <a:p>
            <a:pPr marL="1146175" lvl="2" indent="-327025">
              <a:buClr>
                <a:schemeClr val="folHlink"/>
              </a:buClr>
              <a:buSzTx/>
              <a:buFont typeface="Wingdings" pitchFamily="2" charset="2"/>
              <a:buChar char="§"/>
            </a:pPr>
            <a:r>
              <a:rPr lang="en-US" sz="2000">
                <a:cs typeface="Times New Roman" pitchFamily="18" charset="0"/>
              </a:rPr>
              <a:t>the initial set of replicas that constitute a distributed data store; normally a small number of replicas</a:t>
            </a:r>
          </a:p>
          <a:p>
            <a:pPr marL="1146175" lvl="2" indent="-327025">
              <a:buClr>
                <a:schemeClr val="folHlink"/>
              </a:buClr>
              <a:buSzTx/>
              <a:buFont typeface="Wingdings" pitchFamily="2" charset="2"/>
              <a:buChar char="§"/>
            </a:pPr>
            <a:r>
              <a:rPr lang="en-US" sz="2000">
                <a:cs typeface="Times New Roman" pitchFamily="18" charset="0"/>
              </a:rPr>
              <a:t>e.g., a Web site: two forms</a:t>
            </a:r>
          </a:p>
          <a:p>
            <a:pPr marL="1473200" lvl="3" indent="-312738">
              <a:buClr>
                <a:schemeClr val="folHlink"/>
              </a:buClr>
              <a:buSzTx/>
              <a:buFont typeface="Wingdings" pitchFamily="2" charset="2"/>
              <a:buChar char="§"/>
            </a:pPr>
            <a:r>
              <a:rPr lang="en-US" sz="2000">
                <a:cs typeface="Times New Roman" pitchFamily="18" charset="0"/>
              </a:rPr>
              <a:t>the files that constitute a site are replicated across a limited number of servers on a LAN; a request is forwarded to one of the servers</a:t>
            </a:r>
          </a:p>
          <a:p>
            <a:pPr marL="1473200" lvl="3" indent="-312738">
              <a:buClr>
                <a:schemeClr val="folHlink"/>
              </a:buClr>
              <a:buSzTx/>
              <a:buFont typeface="Wingdings" pitchFamily="2" charset="2"/>
              <a:buChar char="§"/>
            </a:pPr>
            <a:r>
              <a:rPr lang="en-US" sz="2000">
                <a:solidFill>
                  <a:schemeClr val="folHlink"/>
                </a:solidFill>
                <a:cs typeface="Times New Roman" pitchFamily="18" charset="0"/>
              </a:rPr>
              <a:t>mirroring</a:t>
            </a:r>
            <a:r>
              <a:rPr lang="en-US" sz="2000">
                <a:cs typeface="Times New Roman" pitchFamily="18" charset="0"/>
              </a:rPr>
              <a:t>: a Web site is copied to a limited number of servers, called </a:t>
            </a:r>
            <a:r>
              <a:rPr lang="en-US" sz="2000">
                <a:solidFill>
                  <a:schemeClr val="folHlink"/>
                </a:solidFill>
                <a:cs typeface="Times New Roman" pitchFamily="18" charset="0"/>
              </a:rPr>
              <a:t>mirror</a:t>
            </a:r>
            <a:r>
              <a:rPr lang="en-US" sz="2000">
                <a:cs typeface="Times New Roman" pitchFamily="18" charset="0"/>
              </a:rPr>
              <a:t> </a:t>
            </a:r>
            <a:r>
              <a:rPr lang="en-US" sz="2000">
                <a:solidFill>
                  <a:schemeClr val="folHlink"/>
                </a:solidFill>
                <a:cs typeface="Times New Roman" pitchFamily="18" charset="0"/>
              </a:rPr>
              <a:t>sites</a:t>
            </a:r>
            <a:r>
              <a:rPr lang="en-US" sz="2000">
                <a:cs typeface="Times New Roman" pitchFamily="18" charset="0"/>
              </a:rPr>
              <a:t>, which are geographically spread across the Internet; clients choose one of the mirror sites</a:t>
            </a:r>
          </a:p>
          <a:p>
            <a:pPr marL="990600" lvl="1" indent="-514350">
              <a:buClr>
                <a:schemeClr val="folHlink"/>
              </a:buClr>
              <a:buSzTx/>
              <a:buFont typeface="Arial" charset="0"/>
              <a:buAutoNum type="romanLcPeriod" startAt="2"/>
            </a:pPr>
            <a:r>
              <a:rPr lang="en-US" sz="2000">
                <a:solidFill>
                  <a:schemeClr val="folHlink"/>
                </a:solidFill>
                <a:cs typeface="Times New Roman" pitchFamily="18" charset="0"/>
              </a:rPr>
              <a:t> Server-Initiated Replicas (push caches)</a:t>
            </a:r>
          </a:p>
          <a:p>
            <a:pPr marL="1146175" lvl="2" indent="-327025">
              <a:buClr>
                <a:schemeClr val="folHlink"/>
              </a:buClr>
              <a:buSzTx/>
              <a:buFont typeface="Wingdings" pitchFamily="2" charset="2"/>
              <a:buChar char="§"/>
            </a:pPr>
            <a:r>
              <a:rPr lang="en-US" sz="2000">
                <a:cs typeface="Times New Roman" pitchFamily="18" charset="0"/>
              </a:rPr>
              <a:t>Web Hosting companies dynamically create replicas to improve performance </a:t>
            </a:r>
            <a:r>
              <a:rPr lang="en-US" sz="1600">
                <a:cs typeface="Times New Roman" pitchFamily="18" charset="0"/>
              </a:rPr>
              <a:t>(e.g., create a replica near hosts that use the Web site very often)</a:t>
            </a:r>
            <a:endParaRPr lang="en-US" sz="2000">
              <a:cs typeface="Times New Roman" pitchFamily="18" charset="0"/>
            </a:endParaRPr>
          </a:p>
        </p:txBody>
      </p:sp>
      <p:sp>
        <p:nvSpPr>
          <p:cNvPr id="4" name="Rectangle 4"/>
          <p:cNvSpPr>
            <a:spLocks noChangeArrowheads="1"/>
          </p:cNvSpPr>
          <p:nvPr/>
        </p:nvSpPr>
        <p:spPr bwMode="auto">
          <a:xfrm>
            <a:off x="-381000" y="4267200"/>
            <a:ext cx="9220200" cy="2667000"/>
          </a:xfrm>
          <a:prstGeom prst="rect">
            <a:avLst/>
          </a:prstGeom>
          <a:noFill/>
          <a:ln w="9525">
            <a:noFill/>
            <a:miter lim="800000"/>
            <a:headEnd/>
            <a:tailEnd/>
          </a:ln>
        </p:spPr>
        <p:txBody>
          <a:bodyPr/>
          <a:lstStyle/>
          <a:p>
            <a:pPr marL="1047750" lvl="2" indent="-514350">
              <a:buClr>
                <a:schemeClr val="folHlink"/>
              </a:buClr>
              <a:buSzTx/>
              <a:buFont typeface="Arial" charset="0"/>
              <a:buAutoNum type="romanLcPeriod" startAt="3"/>
            </a:pPr>
            <a:r>
              <a:rPr lang="en-US" sz="2200">
                <a:solidFill>
                  <a:schemeClr val="folHlink"/>
                </a:solidFill>
                <a:latin typeface="Times New Roman" pitchFamily="18" charset="0"/>
                <a:cs typeface="Times New Roman" pitchFamily="18" charset="0"/>
              </a:rPr>
              <a:t>Client-Initiated Replicas (client caches </a:t>
            </a:r>
            <a:r>
              <a:rPr lang="en-US" sz="2200">
                <a:latin typeface="Times New Roman" pitchFamily="18" charset="0"/>
                <a:cs typeface="Times New Roman" pitchFamily="18" charset="0"/>
              </a:rPr>
              <a:t>or</a:t>
            </a:r>
            <a:r>
              <a:rPr lang="en-US" sz="2200">
                <a:solidFill>
                  <a:schemeClr val="folHlink"/>
                </a:solidFill>
                <a:latin typeface="Times New Roman" pitchFamily="18" charset="0"/>
                <a:cs typeface="Times New Roman" pitchFamily="18" charset="0"/>
              </a:rPr>
              <a:t> </a:t>
            </a:r>
            <a:r>
              <a:rPr lang="en-US" sz="2200">
                <a:latin typeface="Times New Roman" pitchFamily="18" charset="0"/>
                <a:cs typeface="Times New Roman" pitchFamily="18" charset="0"/>
              </a:rPr>
              <a:t>simply</a:t>
            </a:r>
            <a:r>
              <a:rPr lang="en-US" sz="2200">
                <a:solidFill>
                  <a:schemeClr val="folHlink"/>
                </a:solidFill>
                <a:latin typeface="Times New Roman" pitchFamily="18" charset="0"/>
                <a:cs typeface="Times New Roman" pitchFamily="18" charset="0"/>
              </a:rPr>
              <a:t> caches)</a:t>
            </a:r>
          </a:p>
          <a:p>
            <a:pPr marL="1066800" lvl="3" indent="-252413">
              <a:buClr>
                <a:schemeClr val="folHlink"/>
              </a:buClr>
              <a:buSzTx/>
              <a:buFont typeface="Wingdings" pitchFamily="2" charset="2"/>
              <a:buChar char="§"/>
            </a:pPr>
            <a:r>
              <a:rPr lang="en-US" sz="2200">
                <a:latin typeface="Times New Roman" pitchFamily="18" charset="0"/>
                <a:cs typeface="Times New Roman" pitchFamily="18" charset="0"/>
              </a:rPr>
              <a:t>to improve access time</a:t>
            </a:r>
          </a:p>
          <a:p>
            <a:pPr marL="1066800" lvl="3" indent="-252413">
              <a:buClr>
                <a:schemeClr val="folHlink"/>
              </a:buClr>
              <a:buSzTx/>
              <a:buFont typeface="Wingdings" pitchFamily="2" charset="2"/>
              <a:buChar char="§"/>
            </a:pPr>
            <a:r>
              <a:rPr lang="en-US" sz="2200">
                <a:latin typeface="Times New Roman" pitchFamily="18" charset="0"/>
                <a:cs typeface="Times New Roman" pitchFamily="18" charset="0"/>
              </a:rPr>
              <a:t>a cache is a local storage facility used by a client to temporarily store a copy of the data it has just received</a:t>
            </a:r>
          </a:p>
          <a:p>
            <a:pPr marL="1066800" lvl="3" indent="-252413">
              <a:buClr>
                <a:schemeClr val="folHlink"/>
              </a:buClr>
              <a:buSzTx/>
              <a:buFont typeface="Wingdings" pitchFamily="2" charset="2"/>
              <a:buChar char="§"/>
            </a:pPr>
            <a:r>
              <a:rPr lang="en-US" sz="2200">
                <a:latin typeface="Times New Roman" pitchFamily="18" charset="0"/>
                <a:cs typeface="Times New Roman" pitchFamily="18" charset="0"/>
              </a:rPr>
              <a:t>managing the cache is left entirely to the client; the data store from which the data have been fetched has nothing to do with keeping cached data consistent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5" end="5"/>
                                            </p:txEl>
                                          </p:spTgt>
                                        </p:tgtEl>
                                        <p:attrNameLst>
                                          <p:attrName>style.visibility</p:attrName>
                                        </p:attrNameLst>
                                      </p:cBhvr>
                                      <p:to>
                                        <p:strVal val="visible"/>
                                      </p:to>
                                    </p:set>
                                    <p:anim calcmode="lin" valueType="num">
                                      <p:cBhvr additive="base">
                                        <p:cTn id="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6" end="6"/>
                                            </p:txEl>
                                          </p:spTgt>
                                        </p:tgtEl>
                                        <p:attrNameLst>
                                          <p:attrName>style.visibility</p:attrName>
                                        </p:attrNameLst>
                                      </p:cBhvr>
                                      <p:to>
                                        <p:strVal val="visible"/>
                                      </p:to>
                                    </p:set>
                                    <p:anim calcmode="lin" valueType="num">
                                      <p:cBhvr additive="base">
                                        <p:cTn id="11"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B860F402-EC6C-4056-833D-1E02ACC85C8A}" type="slidenum">
              <a:rPr lang="de-DE" smtClean="0"/>
              <a:pPr/>
              <a:t>22</a:t>
            </a:fld>
            <a:endParaRPr lang="de-DE" smtClean="0"/>
          </a:p>
        </p:txBody>
      </p:sp>
      <p:sp>
        <p:nvSpPr>
          <p:cNvPr id="24579" name="Rectangle 4"/>
          <p:cNvSpPr>
            <a:spLocks noChangeArrowheads="1"/>
          </p:cNvSpPr>
          <p:nvPr/>
        </p:nvSpPr>
        <p:spPr bwMode="auto">
          <a:xfrm>
            <a:off x="304800" y="76200"/>
            <a:ext cx="8686800" cy="5943600"/>
          </a:xfrm>
          <a:prstGeom prst="rect">
            <a:avLst/>
          </a:prstGeom>
          <a:noFill/>
          <a:ln w="9525">
            <a:noFill/>
            <a:miter lim="800000"/>
            <a:headEnd/>
            <a:tailEnd/>
          </a:ln>
        </p:spPr>
        <p:txBody>
          <a:bodyPr/>
          <a:lstStyle/>
          <a:p>
            <a:pPr marL="457200" indent="-457200">
              <a:lnSpc>
                <a:spcPct val="95000"/>
              </a:lnSpc>
              <a:spcBef>
                <a:spcPct val="15000"/>
              </a:spcBef>
              <a:buClr>
                <a:schemeClr val="folHlink"/>
              </a:buClr>
              <a:buSzTx/>
              <a:buFont typeface="+mj-lt"/>
              <a:buAutoNum type="arabicPeriod" startAt="2"/>
              <a:defRPr/>
            </a:pPr>
            <a:r>
              <a:rPr lang="en-US" sz="2200" b="1" dirty="0">
                <a:solidFill>
                  <a:schemeClr val="folHlink"/>
                </a:solidFill>
                <a:cs typeface="Times New Roman" pitchFamily="18" charset="0"/>
              </a:rPr>
              <a:t>Update Propagation</a:t>
            </a:r>
          </a:p>
          <a:p>
            <a:pPr marL="533400" lvl="1" indent="-277813">
              <a:lnSpc>
                <a:spcPct val="95000"/>
              </a:lnSpc>
              <a:spcBef>
                <a:spcPct val="15000"/>
              </a:spcBef>
              <a:buClr>
                <a:schemeClr val="folHlink"/>
              </a:buClr>
              <a:buSzTx/>
              <a:buFont typeface="Wingdings" pitchFamily="2" charset="2"/>
              <a:buChar char="§"/>
              <a:defRPr/>
            </a:pPr>
            <a:r>
              <a:rPr lang="en-US" sz="2200" b="1" dirty="0">
                <a:cs typeface="Times New Roman" pitchFamily="18" charset="0"/>
              </a:rPr>
              <a:t>updates are initiated at a client, forwarded to one of the copies, and propagated to the replicas ensuring consistency</a:t>
            </a:r>
          </a:p>
          <a:p>
            <a:pPr marL="533400" lvl="1" indent="-277813">
              <a:lnSpc>
                <a:spcPct val="95000"/>
              </a:lnSpc>
              <a:spcBef>
                <a:spcPct val="15000"/>
              </a:spcBef>
              <a:buClr>
                <a:schemeClr val="folHlink"/>
              </a:buClr>
              <a:buSzTx/>
              <a:buFont typeface="Wingdings" pitchFamily="2" charset="2"/>
              <a:buChar char="§"/>
              <a:defRPr/>
            </a:pPr>
            <a:r>
              <a:rPr lang="en-US" sz="2200" b="1" dirty="0">
                <a:cs typeface="Times New Roman" pitchFamily="18" charset="0"/>
              </a:rPr>
              <a:t>some design issues in propagating updates</a:t>
            </a:r>
          </a:p>
          <a:p>
            <a:pPr marL="1049337" lvl="2" indent="-514350">
              <a:lnSpc>
                <a:spcPct val="95000"/>
              </a:lnSpc>
              <a:spcBef>
                <a:spcPct val="15000"/>
              </a:spcBef>
              <a:buClr>
                <a:schemeClr val="folHlink"/>
              </a:buClr>
              <a:buSzTx/>
              <a:buFont typeface="+mj-lt"/>
              <a:buAutoNum type="romanLcPeriod"/>
              <a:defRPr/>
            </a:pPr>
            <a:r>
              <a:rPr lang="en-US" sz="2200" b="1" dirty="0">
                <a:solidFill>
                  <a:schemeClr val="folHlink"/>
                </a:solidFill>
                <a:cs typeface="Times New Roman" pitchFamily="18" charset="0"/>
              </a:rPr>
              <a:t>state versus operations</a:t>
            </a:r>
          </a:p>
          <a:p>
            <a:pPr marL="1049337" lvl="2" indent="-514350">
              <a:lnSpc>
                <a:spcPct val="95000"/>
              </a:lnSpc>
              <a:spcBef>
                <a:spcPct val="15000"/>
              </a:spcBef>
              <a:buClr>
                <a:schemeClr val="folHlink"/>
              </a:buClr>
              <a:buSzTx/>
              <a:buFont typeface="+mj-lt"/>
              <a:buAutoNum type="romanLcPeriod"/>
              <a:defRPr/>
            </a:pPr>
            <a:r>
              <a:rPr lang="en-US" sz="2200" b="1" dirty="0">
                <a:solidFill>
                  <a:schemeClr val="folHlink"/>
                </a:solidFill>
                <a:cs typeface="Times New Roman" pitchFamily="18" charset="0"/>
              </a:rPr>
              <a:t>pull versus push protocols</a:t>
            </a:r>
          </a:p>
          <a:p>
            <a:pPr marL="1049337" lvl="2" indent="-514350">
              <a:lnSpc>
                <a:spcPct val="95000"/>
              </a:lnSpc>
              <a:spcBef>
                <a:spcPct val="15000"/>
              </a:spcBef>
              <a:buClr>
                <a:schemeClr val="folHlink"/>
              </a:buClr>
              <a:buSzTx/>
              <a:buFont typeface="+mj-lt"/>
              <a:buAutoNum type="romanLcPeriod"/>
              <a:defRPr/>
            </a:pPr>
            <a:r>
              <a:rPr lang="en-US" sz="2200" b="1" dirty="0" err="1">
                <a:solidFill>
                  <a:schemeClr val="folHlink"/>
                </a:solidFill>
                <a:cs typeface="Times New Roman" pitchFamily="18" charset="0"/>
              </a:rPr>
              <a:t>unicasting</a:t>
            </a:r>
            <a:r>
              <a:rPr lang="en-US" sz="2200" b="1" dirty="0">
                <a:solidFill>
                  <a:schemeClr val="folHlink"/>
                </a:solidFill>
                <a:cs typeface="Times New Roman" pitchFamily="18" charset="0"/>
              </a:rPr>
              <a:t> versus multicasting</a:t>
            </a:r>
          </a:p>
          <a:p>
            <a:pPr marL="769937" lvl="1" indent="-514350">
              <a:lnSpc>
                <a:spcPct val="95000"/>
              </a:lnSpc>
              <a:spcBef>
                <a:spcPct val="15000"/>
              </a:spcBef>
              <a:buClr>
                <a:schemeClr val="folHlink"/>
              </a:buClr>
              <a:buSzTx/>
              <a:buFont typeface="+mj-lt"/>
              <a:buAutoNum type="romanLcPeriod"/>
              <a:defRPr/>
            </a:pPr>
            <a:r>
              <a:rPr lang="en-US" sz="2200" b="1" dirty="0">
                <a:solidFill>
                  <a:schemeClr val="folHlink"/>
                </a:solidFill>
                <a:cs typeface="Times New Roman" pitchFamily="18" charset="0"/>
              </a:rPr>
              <a:t>State versus Operations</a:t>
            </a:r>
          </a:p>
          <a:p>
            <a:pPr marL="812800" lvl="2" indent="-277813">
              <a:lnSpc>
                <a:spcPct val="95000"/>
              </a:lnSpc>
              <a:spcBef>
                <a:spcPct val="15000"/>
              </a:spcBef>
              <a:buClr>
                <a:schemeClr val="folHlink"/>
              </a:buClr>
              <a:buSzTx/>
              <a:buFont typeface="Wingdings" pitchFamily="2" charset="2"/>
              <a:buChar char="§"/>
              <a:defRPr/>
            </a:pPr>
            <a:r>
              <a:rPr lang="en-US" sz="2200" b="1" dirty="0">
                <a:cs typeface="Times New Roman" pitchFamily="18" charset="0"/>
              </a:rPr>
              <a:t>what is actually to be propagated? three possibilities</a:t>
            </a:r>
          </a:p>
          <a:p>
            <a:pPr marL="1066800" lvl="3" indent="-252413">
              <a:lnSpc>
                <a:spcPct val="95000"/>
              </a:lnSpc>
              <a:spcBef>
                <a:spcPct val="15000"/>
              </a:spcBef>
              <a:buClr>
                <a:schemeClr val="folHlink"/>
              </a:buClr>
              <a:buSzTx/>
              <a:buFont typeface="Wingdings" pitchFamily="2" charset="2"/>
              <a:buChar char="§"/>
              <a:defRPr/>
            </a:pPr>
            <a:r>
              <a:rPr lang="en-US" sz="2200" b="1" dirty="0">
                <a:cs typeface="Times New Roman" pitchFamily="18" charset="0"/>
              </a:rPr>
              <a:t>send notification of update only (for </a:t>
            </a:r>
            <a:r>
              <a:rPr lang="en-US" sz="2200" b="1" dirty="0">
                <a:solidFill>
                  <a:schemeClr val="folHlink"/>
                </a:solidFill>
                <a:cs typeface="Times New Roman" pitchFamily="18" charset="0"/>
              </a:rPr>
              <a:t>invalidation</a:t>
            </a:r>
            <a:r>
              <a:rPr lang="en-US" sz="2200" b="1" dirty="0">
                <a:cs typeface="Times New Roman" pitchFamily="18" charset="0"/>
              </a:rPr>
              <a:t> </a:t>
            </a:r>
            <a:r>
              <a:rPr lang="en-US" sz="2200" b="1" dirty="0">
                <a:solidFill>
                  <a:schemeClr val="folHlink"/>
                </a:solidFill>
                <a:cs typeface="Times New Roman" pitchFamily="18" charset="0"/>
              </a:rPr>
              <a:t>protocols</a:t>
            </a:r>
            <a:r>
              <a:rPr lang="en-US" sz="2200" b="1" dirty="0">
                <a:cs typeface="Times New Roman" pitchFamily="18" charset="0"/>
              </a:rPr>
              <a:t> - useful when read/write ratio is small); use of little bandwidth</a:t>
            </a:r>
          </a:p>
          <a:p>
            <a:pPr marL="1066800" lvl="3" indent="-252413">
              <a:lnSpc>
                <a:spcPct val="95000"/>
              </a:lnSpc>
              <a:spcBef>
                <a:spcPct val="15000"/>
              </a:spcBef>
              <a:buClr>
                <a:schemeClr val="folHlink"/>
              </a:buClr>
              <a:buSzTx/>
              <a:buFont typeface="Wingdings" pitchFamily="2" charset="2"/>
              <a:buChar char="§"/>
              <a:defRPr/>
            </a:pPr>
            <a:r>
              <a:rPr lang="en-US" sz="2200" b="1" dirty="0">
                <a:cs typeface="Times New Roman" pitchFamily="18" charset="0"/>
              </a:rPr>
              <a:t>transfer the modified data (useful when read/write ratio is high)</a:t>
            </a:r>
          </a:p>
          <a:p>
            <a:pPr marL="1066800" lvl="3" indent="-252413">
              <a:lnSpc>
                <a:spcPct val="95000"/>
              </a:lnSpc>
              <a:spcBef>
                <a:spcPct val="15000"/>
              </a:spcBef>
              <a:buClr>
                <a:schemeClr val="folHlink"/>
              </a:buClr>
              <a:buSzTx/>
              <a:buFont typeface="Wingdings" pitchFamily="2" charset="2"/>
              <a:buChar char="§"/>
              <a:defRPr/>
            </a:pPr>
            <a:r>
              <a:rPr lang="en-US" sz="2200" b="1" dirty="0">
                <a:cs typeface="Times New Roman" pitchFamily="18" charset="0"/>
              </a:rPr>
              <a:t>transfer the update operation (also called </a:t>
            </a:r>
            <a:r>
              <a:rPr lang="en-US" sz="2200" b="1" dirty="0">
                <a:solidFill>
                  <a:schemeClr val="folHlink"/>
                </a:solidFill>
                <a:cs typeface="Times New Roman" pitchFamily="18" charset="0"/>
              </a:rPr>
              <a:t>active</a:t>
            </a:r>
            <a:r>
              <a:rPr lang="en-US" sz="2200" b="1" dirty="0">
                <a:cs typeface="Times New Roman" pitchFamily="18" charset="0"/>
              </a:rPr>
              <a:t> </a:t>
            </a:r>
            <a:r>
              <a:rPr lang="en-US" sz="2200" b="1" dirty="0">
                <a:solidFill>
                  <a:schemeClr val="folHlink"/>
                </a:solidFill>
                <a:cs typeface="Times New Roman" pitchFamily="18" charset="0"/>
              </a:rPr>
              <a:t>replication</a:t>
            </a:r>
            <a:r>
              <a:rPr lang="en-US" sz="2200" b="1" dirty="0">
                <a:cs typeface="Times New Roman" pitchFamily="18" charset="0"/>
              </a:rPr>
              <a:t>); it assumes that each machine knows how to do the operation; use of little bandwidth, but more processing power needed from each replica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9E65073A-8A5A-408E-85F3-24A6F9C78622}" type="slidenum">
              <a:rPr lang="de-DE" smtClean="0"/>
              <a:pPr/>
              <a:t>23</a:t>
            </a:fld>
            <a:endParaRPr lang="de-DE" smtClean="0"/>
          </a:p>
        </p:txBody>
      </p:sp>
      <p:sp>
        <p:nvSpPr>
          <p:cNvPr id="24579" name="Rectangle 2"/>
          <p:cNvSpPr>
            <a:spLocks noChangeArrowheads="1"/>
          </p:cNvSpPr>
          <p:nvPr/>
        </p:nvSpPr>
        <p:spPr bwMode="auto">
          <a:xfrm>
            <a:off x="228600" y="152400"/>
            <a:ext cx="8686800" cy="5257800"/>
          </a:xfrm>
          <a:prstGeom prst="rect">
            <a:avLst/>
          </a:prstGeom>
          <a:noFill/>
          <a:ln w="9525">
            <a:noFill/>
            <a:miter lim="800000"/>
            <a:headEnd/>
            <a:tailEnd/>
          </a:ln>
        </p:spPr>
        <p:txBody>
          <a:bodyPr/>
          <a:lstStyle/>
          <a:p>
            <a:pPr marL="514350" indent="-514350">
              <a:lnSpc>
                <a:spcPts val="3100"/>
              </a:lnSpc>
              <a:buClr>
                <a:schemeClr val="folHlink"/>
              </a:buClr>
              <a:buSzTx/>
              <a:buFont typeface="Arial" charset="0"/>
              <a:buAutoNum type="romanLcPeriod" startAt="2"/>
            </a:pPr>
            <a:r>
              <a:rPr lang="en-US" sz="2200" b="1">
                <a:solidFill>
                  <a:schemeClr val="folHlink"/>
                </a:solidFill>
                <a:cs typeface="Times New Roman" pitchFamily="18" charset="0"/>
              </a:rPr>
              <a:t> Pull</a:t>
            </a:r>
            <a:r>
              <a:rPr lang="en-US" sz="2200" b="1">
                <a:cs typeface="Times New Roman" pitchFamily="18" charset="0"/>
              </a:rPr>
              <a:t> </a:t>
            </a:r>
            <a:r>
              <a:rPr lang="en-US" sz="2200" b="1">
                <a:solidFill>
                  <a:schemeClr val="folHlink"/>
                </a:solidFill>
                <a:cs typeface="Times New Roman" pitchFamily="18" charset="0"/>
              </a:rPr>
              <a:t>versus</a:t>
            </a:r>
            <a:r>
              <a:rPr lang="en-US" sz="2200" b="1">
                <a:cs typeface="Times New Roman" pitchFamily="18" charset="0"/>
              </a:rPr>
              <a:t> </a:t>
            </a:r>
            <a:r>
              <a:rPr lang="en-US" sz="2200" b="1">
                <a:solidFill>
                  <a:schemeClr val="folHlink"/>
                </a:solidFill>
                <a:cs typeface="Times New Roman" pitchFamily="18" charset="0"/>
              </a:rPr>
              <a:t>Push</a:t>
            </a:r>
            <a:r>
              <a:rPr lang="en-US" sz="2200" b="1">
                <a:cs typeface="Times New Roman" pitchFamily="18" charset="0"/>
              </a:rPr>
              <a:t> </a:t>
            </a:r>
            <a:r>
              <a:rPr lang="en-US" sz="2200" b="1">
                <a:solidFill>
                  <a:schemeClr val="folHlink"/>
                </a:solidFill>
                <a:cs typeface="Times New Roman" pitchFamily="18" charset="0"/>
              </a:rPr>
              <a:t>Protocols</a:t>
            </a:r>
            <a:r>
              <a:rPr lang="en-US" sz="2200" b="1">
                <a:cs typeface="Times New Roman" pitchFamily="18" charset="0"/>
              </a:rPr>
              <a:t> </a:t>
            </a:r>
          </a:p>
          <a:p>
            <a:pPr marL="533400" lvl="1" indent="-277813">
              <a:lnSpc>
                <a:spcPts val="3100"/>
              </a:lnSpc>
              <a:buClr>
                <a:schemeClr val="folHlink"/>
              </a:buClr>
              <a:buSzTx/>
              <a:buFont typeface="Wingdings" pitchFamily="2" charset="2"/>
              <a:buChar char="§"/>
            </a:pPr>
            <a:r>
              <a:rPr lang="en-US" sz="2200" b="1">
                <a:solidFill>
                  <a:schemeClr val="folHlink"/>
                </a:solidFill>
                <a:cs typeface="Times New Roman" pitchFamily="18" charset="0"/>
              </a:rPr>
              <a:t>push-based</a:t>
            </a:r>
            <a:r>
              <a:rPr lang="en-US" sz="2200" b="1">
                <a:cs typeface="Times New Roman" pitchFamily="18" charset="0"/>
              </a:rPr>
              <a:t> </a:t>
            </a:r>
            <a:r>
              <a:rPr lang="en-US" sz="2200" b="1">
                <a:solidFill>
                  <a:schemeClr val="folHlink"/>
                </a:solidFill>
                <a:cs typeface="Times New Roman" pitchFamily="18" charset="0"/>
              </a:rPr>
              <a:t>approach</a:t>
            </a:r>
            <a:r>
              <a:rPr lang="en-US" sz="2200" b="1">
                <a:cs typeface="Times New Roman" pitchFamily="18" charset="0"/>
              </a:rPr>
              <a:t> (also called </a:t>
            </a:r>
            <a:r>
              <a:rPr lang="en-US" sz="2200" b="1">
                <a:solidFill>
                  <a:schemeClr val="folHlink"/>
                </a:solidFill>
                <a:cs typeface="Times New Roman" pitchFamily="18" charset="0"/>
              </a:rPr>
              <a:t>server-</a:t>
            </a:r>
            <a:r>
              <a:rPr lang="en-US" sz="2200" b="1">
                <a:cs typeface="Times New Roman" pitchFamily="18" charset="0"/>
              </a:rPr>
              <a:t> </a:t>
            </a:r>
            <a:r>
              <a:rPr lang="en-US" sz="2200" b="1">
                <a:solidFill>
                  <a:schemeClr val="folHlink"/>
                </a:solidFill>
                <a:cs typeface="Times New Roman" pitchFamily="18" charset="0"/>
              </a:rPr>
              <a:t>based protocols</a:t>
            </a:r>
            <a:r>
              <a:rPr lang="en-US" sz="2200" b="1">
                <a:cs typeface="Times New Roman" pitchFamily="18" charset="0"/>
              </a:rPr>
              <a:t>): propagate updates to other replicas without those replicas even asking for the updates (used when high degree of consistency is required and there is a </a:t>
            </a:r>
            <a:r>
              <a:rPr lang="en-US" sz="2200" b="1">
                <a:solidFill>
                  <a:srgbClr val="FF0000"/>
                </a:solidFill>
                <a:cs typeface="Times New Roman" pitchFamily="18" charset="0"/>
              </a:rPr>
              <a:t>high read/write ratio</a:t>
            </a:r>
            <a:r>
              <a:rPr lang="en-US" sz="2200" b="1">
                <a:cs typeface="Times New Roman" pitchFamily="18" charset="0"/>
              </a:rPr>
              <a:t>) </a:t>
            </a:r>
          </a:p>
          <a:p>
            <a:pPr marL="533400" lvl="1" indent="-277813">
              <a:lnSpc>
                <a:spcPts val="3100"/>
              </a:lnSpc>
              <a:buClr>
                <a:schemeClr val="folHlink"/>
              </a:buClr>
              <a:buSzTx/>
              <a:buFont typeface="Wingdings" pitchFamily="2" charset="2"/>
              <a:buChar char="§"/>
            </a:pPr>
            <a:r>
              <a:rPr lang="en-US" sz="2200" b="1">
                <a:solidFill>
                  <a:schemeClr val="folHlink"/>
                </a:solidFill>
                <a:cs typeface="Times New Roman" pitchFamily="18" charset="0"/>
              </a:rPr>
              <a:t>pull-based approach</a:t>
            </a:r>
            <a:r>
              <a:rPr lang="en-US" sz="2200" b="1">
                <a:cs typeface="Times New Roman" pitchFamily="18" charset="0"/>
              </a:rPr>
              <a:t> (also called </a:t>
            </a:r>
            <a:r>
              <a:rPr lang="en-US" sz="2200" b="1">
                <a:solidFill>
                  <a:schemeClr val="folHlink"/>
                </a:solidFill>
                <a:cs typeface="Times New Roman" pitchFamily="18" charset="0"/>
              </a:rPr>
              <a:t>client-based protocols</a:t>
            </a:r>
            <a:r>
              <a:rPr lang="en-US" sz="2200" b="1">
                <a:cs typeface="Times New Roman" pitchFamily="18" charset="0"/>
              </a:rPr>
              <a:t>): often used by client caches; a client or a server requests for updates from the server whenever needed (used when the read/write ratio is low)</a:t>
            </a:r>
          </a:p>
          <a:p>
            <a:pPr marL="533400" lvl="1" indent="-277813">
              <a:lnSpc>
                <a:spcPts val="3100"/>
              </a:lnSpc>
              <a:buClr>
                <a:schemeClr val="folHlink"/>
              </a:buClr>
              <a:buSzTx/>
              <a:buFont typeface="Wingdings" pitchFamily="2" charset="2"/>
              <a:buChar char="§"/>
            </a:pPr>
            <a:r>
              <a:rPr lang="en-US" sz="2200" b="1">
                <a:cs typeface="Times New Roman" pitchFamily="18" charset="0"/>
              </a:rPr>
              <a:t>a comparison between push-based and pull-based protocols; for simplicity assume </a:t>
            </a:r>
            <a:r>
              <a:rPr lang="en-US" sz="2200" b="1">
                <a:solidFill>
                  <a:srgbClr val="FF0000"/>
                </a:solidFill>
                <a:cs typeface="Times New Roman" pitchFamily="18" charset="0"/>
              </a:rPr>
              <a:t>multiple clients </a:t>
            </a:r>
            <a:r>
              <a:rPr lang="en-US" sz="2200" b="1">
                <a:cs typeface="Times New Roman" pitchFamily="18" charset="0"/>
              </a:rPr>
              <a:t>and</a:t>
            </a:r>
            <a:r>
              <a:rPr lang="en-US" sz="2200" b="1">
                <a:solidFill>
                  <a:srgbClr val="FF0000"/>
                </a:solidFill>
                <a:cs typeface="Times New Roman" pitchFamily="18" charset="0"/>
              </a:rPr>
              <a:t> a single server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EB6F3A85-7505-44DC-A201-45F2DBE711FD}" type="slidenum">
              <a:rPr lang="de-DE" smtClean="0"/>
              <a:pPr/>
              <a:t>24</a:t>
            </a:fld>
            <a:endParaRPr lang="de-DE" smtClean="0"/>
          </a:p>
        </p:txBody>
      </p:sp>
      <p:sp>
        <p:nvSpPr>
          <p:cNvPr id="26627" name="Rectangle 4"/>
          <p:cNvSpPr>
            <a:spLocks noChangeArrowheads="1"/>
          </p:cNvSpPr>
          <p:nvPr/>
        </p:nvSpPr>
        <p:spPr bwMode="auto">
          <a:xfrm>
            <a:off x="228600" y="228600"/>
            <a:ext cx="8686800" cy="4800600"/>
          </a:xfrm>
          <a:prstGeom prst="rect">
            <a:avLst/>
          </a:prstGeom>
          <a:noFill/>
          <a:ln w="9525">
            <a:noFill/>
            <a:miter lim="800000"/>
            <a:headEnd/>
            <a:tailEnd/>
          </a:ln>
        </p:spPr>
        <p:txBody>
          <a:bodyPr/>
          <a:lstStyle/>
          <a:p>
            <a:pPr marL="769937" lvl="1" indent="-514350">
              <a:buClr>
                <a:schemeClr val="folHlink"/>
              </a:buClr>
              <a:buSzTx/>
              <a:buFont typeface="+mj-lt"/>
              <a:buAutoNum type="romanLcPeriod" startAt="3"/>
              <a:defRPr/>
            </a:pPr>
            <a:r>
              <a:rPr lang="en-US" sz="2200" b="1" dirty="0">
                <a:solidFill>
                  <a:schemeClr val="folHlink"/>
                </a:solidFill>
                <a:cs typeface="Times New Roman" pitchFamily="18" charset="0"/>
              </a:rPr>
              <a:t> </a:t>
            </a:r>
            <a:r>
              <a:rPr lang="en-US" sz="2200" b="1" dirty="0" err="1">
                <a:solidFill>
                  <a:schemeClr val="folHlink"/>
                </a:solidFill>
                <a:cs typeface="Times New Roman" pitchFamily="18" charset="0"/>
              </a:rPr>
              <a:t>Unicasting</a:t>
            </a:r>
            <a:r>
              <a:rPr lang="en-US" sz="2200" b="1" dirty="0">
                <a:solidFill>
                  <a:schemeClr val="folHlink"/>
                </a:solidFill>
                <a:cs typeface="Times New Roman" pitchFamily="18" charset="0"/>
              </a:rPr>
              <a:t> versus Multicasting</a:t>
            </a:r>
          </a:p>
          <a:p>
            <a:pPr marL="812800" lvl="2" indent="-277813">
              <a:buClr>
                <a:schemeClr val="folHlink"/>
              </a:buClr>
              <a:buSzTx/>
              <a:buFont typeface="Wingdings" pitchFamily="2" charset="2"/>
              <a:buChar char="§"/>
              <a:defRPr/>
            </a:pPr>
            <a:r>
              <a:rPr lang="en-US" sz="2200" b="1" dirty="0">
                <a:cs typeface="Times New Roman" pitchFamily="18" charset="0"/>
              </a:rPr>
              <a:t>multicasting can be combined with push-based approach; the underlying network takes care of sending a message to multiple receivers</a:t>
            </a:r>
          </a:p>
          <a:p>
            <a:pPr marL="812800" lvl="2" indent="-277813">
              <a:buClr>
                <a:schemeClr val="folHlink"/>
              </a:buClr>
              <a:buSzTx/>
              <a:buFont typeface="Wingdings" pitchFamily="2" charset="2"/>
              <a:buChar char="§"/>
              <a:defRPr/>
            </a:pPr>
            <a:r>
              <a:rPr lang="en-US" sz="2200" b="1" dirty="0" err="1">
                <a:cs typeface="Times New Roman" pitchFamily="18" charset="0"/>
              </a:rPr>
              <a:t>unicasting</a:t>
            </a:r>
            <a:r>
              <a:rPr lang="en-US" sz="2200" b="1" dirty="0">
                <a:cs typeface="Times New Roman" pitchFamily="18" charset="0"/>
              </a:rPr>
              <a:t> is the only possibility for pull-based approach; the server sends separate messages to each receiver</a:t>
            </a:r>
          </a:p>
          <a:p>
            <a:pPr marL="457200" indent="-457200">
              <a:buClr>
                <a:schemeClr val="folHlink"/>
              </a:buClr>
              <a:buSzTx/>
              <a:buFont typeface="+mj-lt"/>
              <a:buAutoNum type="arabicPeriod" startAt="3"/>
              <a:defRPr/>
            </a:pPr>
            <a:r>
              <a:rPr lang="en-US" sz="2200" b="1" dirty="0">
                <a:solidFill>
                  <a:schemeClr val="folHlink"/>
                </a:solidFill>
                <a:cs typeface="Times New Roman" pitchFamily="18" charset="0"/>
              </a:rPr>
              <a:t>Epidemic</a:t>
            </a:r>
            <a:r>
              <a:rPr lang="en-US" sz="2200" b="1" dirty="0">
                <a:cs typeface="Times New Roman" pitchFamily="18" charset="0"/>
              </a:rPr>
              <a:t> </a:t>
            </a:r>
            <a:r>
              <a:rPr lang="en-US" sz="2200" b="1" dirty="0">
                <a:solidFill>
                  <a:schemeClr val="folHlink"/>
                </a:solidFill>
                <a:cs typeface="Times New Roman" pitchFamily="18" charset="0"/>
              </a:rPr>
              <a:t>Protocols</a:t>
            </a:r>
          </a:p>
          <a:p>
            <a:pPr marL="533400" lvl="1" indent="-277813">
              <a:buClr>
                <a:schemeClr val="folHlink"/>
              </a:buClr>
              <a:buSzTx/>
              <a:buFont typeface="Wingdings" pitchFamily="2" charset="2"/>
              <a:buChar char="§"/>
              <a:defRPr/>
            </a:pPr>
            <a:r>
              <a:rPr lang="en-US" sz="2200" b="1" dirty="0">
                <a:cs typeface="Times New Roman" pitchFamily="18" charset="0"/>
              </a:rPr>
              <a:t>update propagation in </a:t>
            </a:r>
            <a:r>
              <a:rPr lang="en-US" sz="2200" b="1" dirty="0">
                <a:solidFill>
                  <a:schemeClr val="folHlink"/>
                </a:solidFill>
                <a:cs typeface="Times New Roman" pitchFamily="18" charset="0"/>
              </a:rPr>
              <a:t>eventual</a:t>
            </a:r>
            <a:r>
              <a:rPr lang="en-US" sz="2200" b="1" dirty="0">
                <a:cs typeface="Times New Roman" pitchFamily="18" charset="0"/>
              </a:rPr>
              <a:t> </a:t>
            </a:r>
            <a:r>
              <a:rPr lang="en-US" sz="2200" b="1" dirty="0">
                <a:solidFill>
                  <a:schemeClr val="folHlink"/>
                </a:solidFill>
                <a:cs typeface="Times New Roman" pitchFamily="18" charset="0"/>
              </a:rPr>
              <a:t>consistency</a:t>
            </a:r>
            <a:r>
              <a:rPr lang="en-US" sz="2200" b="1" dirty="0">
                <a:cs typeface="Times New Roman" pitchFamily="18" charset="0"/>
              </a:rPr>
              <a:t> is often implemented by a class of algorithms known as </a:t>
            </a:r>
            <a:r>
              <a:rPr lang="en-US" sz="2200" b="1" dirty="0">
                <a:solidFill>
                  <a:schemeClr val="folHlink"/>
                </a:solidFill>
                <a:cs typeface="Times New Roman" pitchFamily="18" charset="0"/>
              </a:rPr>
              <a:t>epidemic</a:t>
            </a:r>
            <a:r>
              <a:rPr lang="en-US" sz="2200" b="1" dirty="0">
                <a:cs typeface="Times New Roman" pitchFamily="18" charset="0"/>
              </a:rPr>
              <a:t> </a:t>
            </a:r>
            <a:r>
              <a:rPr lang="en-US" sz="2200" b="1" dirty="0">
                <a:solidFill>
                  <a:schemeClr val="folHlink"/>
                </a:solidFill>
                <a:cs typeface="Times New Roman" pitchFamily="18" charset="0"/>
              </a:rPr>
              <a:t>protocols</a:t>
            </a:r>
            <a:r>
              <a:rPr lang="en-US" sz="2200" b="1" dirty="0">
                <a:cs typeface="Times New Roman" pitchFamily="18" charset="0"/>
              </a:rPr>
              <a:t> </a:t>
            </a:r>
          </a:p>
          <a:p>
            <a:pPr marL="533400" lvl="1" indent="-277813">
              <a:buClr>
                <a:schemeClr val="folHlink"/>
              </a:buClr>
              <a:buSzTx/>
              <a:buFont typeface="Wingdings" pitchFamily="2" charset="2"/>
              <a:buChar char="§"/>
              <a:defRPr/>
            </a:pPr>
            <a:r>
              <a:rPr lang="en-US" sz="2200" b="1" dirty="0">
                <a:cs typeface="Times New Roman" pitchFamily="18" charset="0"/>
              </a:rPr>
              <a:t>updates are aggregated into a single message and then exchanged between two servers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BC13F4FD-1061-40E3-9438-E8AAEC455804}" type="slidenum">
              <a:rPr lang="de-DE" smtClean="0"/>
              <a:pPr/>
              <a:t>25</a:t>
            </a:fld>
            <a:endParaRPr lang="de-DE" smtClean="0"/>
          </a:p>
        </p:txBody>
      </p:sp>
      <p:sp>
        <p:nvSpPr>
          <p:cNvPr id="26627" name="Rectangle 5"/>
          <p:cNvSpPr>
            <a:spLocks noChangeArrowheads="1"/>
          </p:cNvSpPr>
          <p:nvPr/>
        </p:nvSpPr>
        <p:spPr bwMode="auto">
          <a:xfrm>
            <a:off x="304800" y="76200"/>
            <a:ext cx="8686800" cy="5181600"/>
          </a:xfrm>
          <a:prstGeom prst="rect">
            <a:avLst/>
          </a:prstGeom>
          <a:noFill/>
          <a:ln w="9525">
            <a:noFill/>
            <a:miter lim="800000"/>
            <a:headEnd/>
            <a:tailEnd/>
          </a:ln>
        </p:spPr>
        <p:txBody>
          <a:bodyPr/>
          <a:lstStyle/>
          <a:p>
            <a:pPr marL="423863" indent="-423863">
              <a:buClr>
                <a:schemeClr val="folHlink"/>
              </a:buClr>
              <a:buSzTx/>
              <a:buFont typeface="Wingdings" pitchFamily="2" charset="2"/>
              <a:buNone/>
            </a:pPr>
            <a:r>
              <a:rPr lang="en-US" sz="2200" b="1">
                <a:solidFill>
                  <a:schemeClr val="folHlink"/>
                </a:solidFill>
                <a:cs typeface="Times New Roman" pitchFamily="18" charset="0"/>
              </a:rPr>
              <a:t>6.5 Consistency Protocols</a:t>
            </a:r>
          </a:p>
          <a:p>
            <a:pPr marL="703263" lvl="1" indent="-277813">
              <a:buClr>
                <a:schemeClr val="folHlink"/>
              </a:buClr>
              <a:buSzTx/>
              <a:buFont typeface="Wingdings" pitchFamily="2" charset="2"/>
              <a:buChar char="§"/>
            </a:pPr>
            <a:r>
              <a:rPr lang="en-US" sz="2200" b="1">
                <a:cs typeface="Times New Roman" pitchFamily="18" charset="0"/>
              </a:rPr>
              <a:t>so far we have concentrated on various consistency models and general design issues</a:t>
            </a:r>
          </a:p>
          <a:p>
            <a:pPr marL="703263" lvl="1" indent="-277813">
              <a:buClr>
                <a:schemeClr val="folHlink"/>
              </a:buClr>
              <a:buSzTx/>
              <a:buFont typeface="Wingdings" pitchFamily="2" charset="2"/>
              <a:buChar char="§"/>
            </a:pPr>
            <a:r>
              <a:rPr lang="en-US" sz="2200" b="1">
                <a:solidFill>
                  <a:schemeClr val="folHlink"/>
                </a:solidFill>
                <a:cs typeface="Times New Roman" pitchFamily="18" charset="0"/>
              </a:rPr>
              <a:t>consistency</a:t>
            </a:r>
            <a:r>
              <a:rPr lang="en-US" sz="2200" b="1">
                <a:cs typeface="Times New Roman" pitchFamily="18" charset="0"/>
              </a:rPr>
              <a:t> </a:t>
            </a:r>
            <a:r>
              <a:rPr lang="en-US" sz="2200" b="1">
                <a:solidFill>
                  <a:schemeClr val="folHlink"/>
                </a:solidFill>
                <a:cs typeface="Times New Roman" pitchFamily="18" charset="0"/>
              </a:rPr>
              <a:t>protocols</a:t>
            </a:r>
            <a:r>
              <a:rPr lang="en-US" sz="2200" b="1">
                <a:cs typeface="Times New Roman" pitchFamily="18" charset="0"/>
              </a:rPr>
              <a:t> describe an implementation of a specific consistency model</a:t>
            </a:r>
          </a:p>
          <a:p>
            <a:pPr marL="703263" lvl="1" indent="-277813">
              <a:buClr>
                <a:schemeClr val="folHlink"/>
              </a:buClr>
              <a:buSzTx/>
              <a:buFont typeface="Wingdings" pitchFamily="2" charset="2"/>
              <a:buChar char="§"/>
            </a:pPr>
            <a:r>
              <a:rPr lang="en-US" sz="2200" b="1">
                <a:cs typeface="Times New Roman" pitchFamily="18" charset="0"/>
              </a:rPr>
              <a:t>there are three types</a:t>
            </a:r>
          </a:p>
          <a:p>
            <a:pPr marL="1162050" lvl="2" indent="-457200">
              <a:buClr>
                <a:schemeClr val="folHlink"/>
              </a:buClr>
              <a:buSzTx/>
              <a:buFont typeface="Arial" charset="0"/>
              <a:buAutoNum type="arabicPeriod"/>
            </a:pPr>
            <a:r>
              <a:rPr lang="en-US" sz="2200" b="1">
                <a:solidFill>
                  <a:schemeClr val="folHlink"/>
                </a:solidFill>
                <a:cs typeface="Times New Roman" pitchFamily="18" charset="0"/>
              </a:rPr>
              <a:t>primary-based</a:t>
            </a:r>
            <a:r>
              <a:rPr lang="en-US" b="1">
                <a:solidFill>
                  <a:schemeClr val="folHlink"/>
                </a:solidFill>
              </a:rPr>
              <a:t> </a:t>
            </a:r>
            <a:r>
              <a:rPr lang="en-US" sz="2200" b="1">
                <a:solidFill>
                  <a:schemeClr val="folHlink"/>
                </a:solidFill>
                <a:cs typeface="Times New Roman" pitchFamily="18" charset="0"/>
              </a:rPr>
              <a:t>protocols</a:t>
            </a:r>
          </a:p>
          <a:p>
            <a:pPr marL="1236663" lvl="3" indent="-252413">
              <a:buClr>
                <a:schemeClr val="folHlink"/>
              </a:buClr>
              <a:buSzTx/>
              <a:buFont typeface="Wingdings" pitchFamily="2" charset="2"/>
              <a:buChar char="§"/>
            </a:pPr>
            <a:r>
              <a:rPr lang="en-US" sz="2200" b="1">
                <a:cs typeface="Times New Roman" pitchFamily="18" charset="0"/>
              </a:rPr>
              <a:t>remote-write protocols</a:t>
            </a:r>
          </a:p>
          <a:p>
            <a:pPr marL="1236663" lvl="3" indent="-252413">
              <a:buClr>
                <a:schemeClr val="folHlink"/>
              </a:buClr>
              <a:buSzTx/>
              <a:buFont typeface="Wingdings" pitchFamily="2" charset="2"/>
              <a:buChar char="§"/>
            </a:pPr>
            <a:r>
              <a:rPr lang="en-US" sz="2200" b="1">
                <a:cs typeface="Times New Roman" pitchFamily="18" charset="0"/>
              </a:rPr>
              <a:t>local-write protocols</a:t>
            </a:r>
          </a:p>
          <a:p>
            <a:pPr marL="1162050" lvl="2" indent="-457200">
              <a:buClr>
                <a:schemeClr val="folHlink"/>
              </a:buClr>
              <a:buSzTx/>
              <a:buFont typeface="Arial" charset="0"/>
              <a:buAutoNum type="arabicPeriod"/>
            </a:pPr>
            <a:r>
              <a:rPr lang="en-US" sz="2200" b="1">
                <a:solidFill>
                  <a:schemeClr val="folHlink"/>
                </a:solidFill>
                <a:cs typeface="Times New Roman" pitchFamily="18" charset="0"/>
              </a:rPr>
              <a:t>replicated-write</a:t>
            </a:r>
            <a:r>
              <a:rPr lang="en-US" b="1">
                <a:solidFill>
                  <a:schemeClr val="folHlink"/>
                </a:solidFill>
              </a:rPr>
              <a:t> </a:t>
            </a:r>
            <a:r>
              <a:rPr lang="en-US" sz="2200" b="1">
                <a:solidFill>
                  <a:schemeClr val="folHlink"/>
                </a:solidFill>
                <a:cs typeface="Times New Roman" pitchFamily="18" charset="0"/>
              </a:rPr>
              <a:t>protocols</a:t>
            </a:r>
          </a:p>
          <a:p>
            <a:pPr marL="1236663" lvl="3" indent="-252413">
              <a:buClr>
                <a:schemeClr val="folHlink"/>
              </a:buClr>
              <a:buSzTx/>
              <a:buFont typeface="Wingdings" pitchFamily="2" charset="2"/>
              <a:buChar char="§"/>
            </a:pPr>
            <a:r>
              <a:rPr lang="en-US" sz="2200" b="1">
                <a:cs typeface="Times New Roman" pitchFamily="18" charset="0"/>
              </a:rPr>
              <a:t>active replication</a:t>
            </a:r>
          </a:p>
          <a:p>
            <a:pPr marL="1236663" lvl="3" indent="-252413">
              <a:buClr>
                <a:schemeClr val="folHlink"/>
              </a:buClr>
              <a:buSzTx/>
              <a:buFont typeface="Wingdings" pitchFamily="2" charset="2"/>
              <a:buChar char="§"/>
            </a:pPr>
            <a:r>
              <a:rPr lang="en-US" sz="2200" b="1">
                <a:cs typeface="Times New Roman" pitchFamily="18" charset="0"/>
              </a:rPr>
              <a:t>quorum-based protocols</a:t>
            </a:r>
          </a:p>
          <a:p>
            <a:pPr marL="1162050" lvl="2" indent="-457200">
              <a:buClr>
                <a:schemeClr val="folHlink"/>
              </a:buClr>
              <a:buSzTx/>
              <a:buFont typeface="Arial" charset="0"/>
              <a:buAutoNum type="arabicPeriod"/>
            </a:pPr>
            <a:r>
              <a:rPr lang="en-US" sz="2200" b="1">
                <a:solidFill>
                  <a:schemeClr val="folHlink"/>
                </a:solidFill>
                <a:cs typeface="Times New Roman" pitchFamily="18" charset="0"/>
              </a:rPr>
              <a:t>cache-coherence</a:t>
            </a:r>
            <a:r>
              <a:rPr lang="en-US" b="1">
                <a:solidFill>
                  <a:schemeClr val="folHlink"/>
                </a:solidFill>
              </a:rPr>
              <a:t> </a:t>
            </a:r>
            <a:r>
              <a:rPr lang="en-US" sz="2200" b="1">
                <a:solidFill>
                  <a:schemeClr val="folHlink"/>
                </a:solidFill>
                <a:cs typeface="Times New Roman" pitchFamily="18" charset="0"/>
              </a:rPr>
              <a:t>protocols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BD8B89E8-C10C-43DD-B587-CDABFB6D0EA4}" type="slidenum">
              <a:rPr lang="de-DE" smtClean="0"/>
              <a:pPr/>
              <a:t>26</a:t>
            </a:fld>
            <a:endParaRPr lang="de-DE" smtClean="0"/>
          </a:p>
        </p:txBody>
      </p:sp>
      <p:sp>
        <p:nvSpPr>
          <p:cNvPr id="27651" name="Rectangle 2"/>
          <p:cNvSpPr>
            <a:spLocks noChangeArrowheads="1"/>
          </p:cNvSpPr>
          <p:nvPr/>
        </p:nvSpPr>
        <p:spPr bwMode="auto">
          <a:xfrm>
            <a:off x="304800" y="76200"/>
            <a:ext cx="8686800" cy="4114800"/>
          </a:xfrm>
          <a:prstGeom prst="rect">
            <a:avLst/>
          </a:prstGeom>
          <a:noFill/>
          <a:ln w="9525">
            <a:noFill/>
            <a:miter lim="800000"/>
            <a:headEnd/>
            <a:tailEnd/>
          </a:ln>
        </p:spPr>
        <p:txBody>
          <a:bodyPr/>
          <a:lstStyle/>
          <a:p>
            <a:pPr marL="703263" lvl="1" indent="-277813">
              <a:buClr>
                <a:schemeClr val="folHlink"/>
              </a:buClr>
              <a:buSzTx/>
              <a:buFont typeface="Wingdings" pitchFamily="2" charset="2"/>
              <a:buNone/>
            </a:pPr>
            <a:r>
              <a:rPr lang="en-US" sz="2200" b="1">
                <a:solidFill>
                  <a:schemeClr val="folHlink"/>
                </a:solidFill>
                <a:cs typeface="Times New Roman" pitchFamily="18" charset="0"/>
              </a:rPr>
              <a:t>1. Primary-Based Protocols</a:t>
            </a:r>
          </a:p>
          <a:p>
            <a:pPr marL="982663" lvl="2" indent="-277813">
              <a:buClr>
                <a:schemeClr val="folHlink"/>
              </a:buClr>
              <a:buSzTx/>
              <a:buFont typeface="Wingdings" pitchFamily="2" charset="2"/>
              <a:buChar char="§"/>
            </a:pPr>
            <a:r>
              <a:rPr lang="en-US" sz="2200" b="1">
                <a:cs typeface="Times New Roman" pitchFamily="18" charset="0"/>
              </a:rPr>
              <a:t>each data item x in the data store has an associated primary, which is responsible for coordinating write operations on x</a:t>
            </a:r>
          </a:p>
          <a:p>
            <a:pPr marL="982663" lvl="2" indent="-277813">
              <a:buClr>
                <a:schemeClr val="folHlink"/>
              </a:buClr>
              <a:buSzTx/>
              <a:buFont typeface="Wingdings" pitchFamily="2" charset="2"/>
              <a:buChar char="§"/>
            </a:pPr>
            <a:r>
              <a:rPr lang="en-US" sz="2200" b="1">
                <a:cs typeface="Times New Roman" pitchFamily="18" charset="0"/>
              </a:rPr>
              <a:t>two approaches: </a:t>
            </a:r>
            <a:r>
              <a:rPr lang="en-US" sz="2200" b="1">
                <a:solidFill>
                  <a:schemeClr val="folHlink"/>
                </a:solidFill>
                <a:cs typeface="Times New Roman" pitchFamily="18" charset="0"/>
              </a:rPr>
              <a:t>remote-write protocols, and local-write protocols</a:t>
            </a:r>
          </a:p>
          <a:p>
            <a:pPr marL="982663" lvl="2" indent="-277813">
              <a:buClr>
                <a:schemeClr val="folHlink"/>
              </a:buClr>
              <a:buSzTx/>
              <a:buFont typeface="Wingdings" pitchFamily="2" charset="2"/>
              <a:buNone/>
            </a:pPr>
            <a:r>
              <a:rPr lang="en-US" sz="2200" b="1">
                <a:solidFill>
                  <a:schemeClr val="folHlink"/>
                </a:solidFill>
                <a:cs typeface="Times New Roman" pitchFamily="18" charset="0"/>
              </a:rPr>
              <a:t>a.	Remote-Write Protocols</a:t>
            </a:r>
          </a:p>
          <a:p>
            <a:pPr marL="1236663" lvl="3" indent="-252413">
              <a:buClr>
                <a:schemeClr val="folHlink"/>
              </a:buClr>
              <a:buSzTx/>
              <a:buFont typeface="Wingdings" pitchFamily="2" charset="2"/>
              <a:buChar char="§"/>
            </a:pPr>
            <a:r>
              <a:rPr lang="en-US" sz="2200" b="1">
                <a:cs typeface="Times New Roman" pitchFamily="18" charset="0"/>
              </a:rPr>
              <a:t>all read and write operations are carried out at a (</a:t>
            </a:r>
            <a:r>
              <a:rPr lang="en-US" sz="2200" b="1">
                <a:solidFill>
                  <a:schemeClr val="folHlink"/>
                </a:solidFill>
                <a:cs typeface="Times New Roman" pitchFamily="18" charset="0"/>
              </a:rPr>
              <a:t>remote</a:t>
            </a:r>
            <a:r>
              <a:rPr lang="en-US" sz="2200" b="1">
                <a:cs typeface="Times New Roman" pitchFamily="18" charset="0"/>
              </a:rPr>
              <a:t>) single server; in effect, data are not replicated; traditionally used in client-server systems, where the server may possibly be distributed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0E524CEF-BC60-4A26-AC16-323F827B71BF}" type="slidenum">
              <a:rPr lang="de-DE" smtClean="0"/>
              <a:pPr/>
              <a:t>27</a:t>
            </a:fld>
            <a:endParaRPr lang="de-DE" smtClean="0"/>
          </a:p>
        </p:txBody>
      </p:sp>
      <p:pic>
        <p:nvPicPr>
          <p:cNvPr id="28675" name="Picture 5"/>
          <p:cNvPicPr>
            <a:picLocks noChangeAspect="1" noChangeArrowheads="1"/>
          </p:cNvPicPr>
          <p:nvPr/>
        </p:nvPicPr>
        <p:blipFill>
          <a:blip r:embed="rId2"/>
          <a:srcRect l="24345" t="41994" r="21593" b="36858"/>
          <a:stretch>
            <a:fillRect/>
          </a:stretch>
        </p:blipFill>
        <p:spPr bwMode="auto">
          <a:xfrm>
            <a:off x="228600" y="0"/>
            <a:ext cx="8491538" cy="4700588"/>
          </a:xfrm>
          <a:prstGeom prst="rect">
            <a:avLst/>
          </a:prstGeom>
          <a:noFill/>
          <a:ln w="9525">
            <a:noFill/>
            <a:miter lim="800000"/>
            <a:headEnd/>
            <a:tailEnd/>
          </a:ln>
        </p:spPr>
      </p:pic>
      <p:sp>
        <p:nvSpPr>
          <p:cNvPr id="28676" name="Rectangle 6"/>
          <p:cNvSpPr>
            <a:spLocks noGrp="1" noChangeArrowheads="1"/>
          </p:cNvSpPr>
          <p:nvPr>
            <p:ph type="body" idx="1"/>
          </p:nvPr>
        </p:nvSpPr>
        <p:spPr>
          <a:xfrm>
            <a:off x="171450" y="4876800"/>
            <a:ext cx="8743950" cy="533400"/>
          </a:xfrm>
          <a:noFill/>
        </p:spPr>
        <p:txBody>
          <a:bodyPr/>
          <a:lstStyle/>
          <a:p>
            <a:pPr algn="ctr" eaLnBrk="1" hangingPunct="1">
              <a:buFont typeface="Wingdings" pitchFamily="2" charset="2"/>
              <a:buNone/>
            </a:pPr>
            <a:r>
              <a:rPr lang="en-US" sz="2000" i="1" smtClean="0"/>
              <a:t>primary-based remote-write protocol with a fixed server to which all read and write operations are forwarded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fld id="{A88F169F-CA59-4C09-BD8E-F919F7D014D7}" type="slidenum">
              <a:rPr lang="de-DE" smtClean="0"/>
              <a:pPr/>
              <a:t>28</a:t>
            </a:fld>
            <a:endParaRPr lang="de-DE" smtClean="0"/>
          </a:p>
        </p:txBody>
      </p:sp>
      <p:sp>
        <p:nvSpPr>
          <p:cNvPr id="29699" name="Rectangle 1026"/>
          <p:cNvSpPr>
            <a:spLocks noChangeArrowheads="1"/>
          </p:cNvSpPr>
          <p:nvPr/>
        </p:nvSpPr>
        <p:spPr bwMode="auto">
          <a:xfrm>
            <a:off x="304800" y="76200"/>
            <a:ext cx="8686800" cy="18288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200" b="1">
                <a:cs typeface="Times New Roman" pitchFamily="18" charset="0"/>
              </a:rPr>
              <a:t>another approach is </a:t>
            </a:r>
            <a:r>
              <a:rPr lang="en-US" sz="2200" b="1">
                <a:solidFill>
                  <a:schemeClr val="folHlink"/>
                </a:solidFill>
                <a:cs typeface="Times New Roman" pitchFamily="18" charset="0"/>
              </a:rPr>
              <a:t>primary-backup protocols</a:t>
            </a:r>
            <a:r>
              <a:rPr lang="en-US" sz="2200" b="1">
                <a:cs typeface="Times New Roman" pitchFamily="18" charset="0"/>
              </a:rPr>
              <a:t> where reads can be made from local </a:t>
            </a:r>
            <a:r>
              <a:rPr lang="en-US" sz="2200" b="1">
                <a:solidFill>
                  <a:schemeClr val="folHlink"/>
                </a:solidFill>
                <a:cs typeface="Times New Roman" pitchFamily="18" charset="0"/>
              </a:rPr>
              <a:t>backup</a:t>
            </a:r>
            <a:r>
              <a:rPr lang="en-US" sz="2200" b="1">
                <a:cs typeface="Times New Roman" pitchFamily="18" charset="0"/>
              </a:rPr>
              <a:t> </a:t>
            </a:r>
            <a:r>
              <a:rPr lang="en-US" sz="2200" b="1">
                <a:solidFill>
                  <a:schemeClr val="folHlink"/>
                </a:solidFill>
                <a:cs typeface="Times New Roman" pitchFamily="18" charset="0"/>
              </a:rPr>
              <a:t>servers</a:t>
            </a:r>
            <a:r>
              <a:rPr lang="en-US" sz="2200" b="1">
                <a:cs typeface="Times New Roman" pitchFamily="18" charset="0"/>
              </a:rPr>
              <a:t> while writes should be made directly on the </a:t>
            </a:r>
            <a:r>
              <a:rPr lang="en-US" sz="2200" b="1">
                <a:solidFill>
                  <a:schemeClr val="folHlink"/>
                </a:solidFill>
                <a:cs typeface="Times New Roman" pitchFamily="18" charset="0"/>
              </a:rPr>
              <a:t>primary</a:t>
            </a:r>
            <a:r>
              <a:rPr lang="en-US" sz="2200" b="1">
                <a:cs typeface="Times New Roman" pitchFamily="18" charset="0"/>
              </a:rPr>
              <a:t> </a:t>
            </a:r>
            <a:r>
              <a:rPr lang="en-US" sz="2200" b="1">
                <a:solidFill>
                  <a:schemeClr val="folHlink"/>
                </a:solidFill>
                <a:cs typeface="Times New Roman" pitchFamily="18" charset="0"/>
              </a:rPr>
              <a:t>server</a:t>
            </a:r>
          </a:p>
          <a:p>
            <a:pPr marL="254000" indent="-254000">
              <a:buClr>
                <a:schemeClr val="folHlink"/>
              </a:buClr>
              <a:buSzTx/>
              <a:buFont typeface="Wingdings" pitchFamily="2" charset="2"/>
              <a:buChar char="§"/>
            </a:pPr>
            <a:r>
              <a:rPr lang="en-US" sz="2200" b="1">
                <a:cs typeface="Times New Roman" pitchFamily="18" charset="0"/>
              </a:rPr>
              <a:t>the backup servers are updated each time the primary is updated </a:t>
            </a:r>
          </a:p>
        </p:txBody>
      </p:sp>
      <p:pic>
        <p:nvPicPr>
          <p:cNvPr id="29700" name="Picture 1027"/>
          <p:cNvPicPr>
            <a:picLocks noChangeAspect="1" noChangeArrowheads="1"/>
          </p:cNvPicPr>
          <p:nvPr/>
        </p:nvPicPr>
        <p:blipFill>
          <a:blip r:embed="rId2"/>
          <a:srcRect l="24345" t="41389" r="21593" b="35951"/>
          <a:stretch>
            <a:fillRect/>
          </a:stretch>
        </p:blipFill>
        <p:spPr bwMode="auto">
          <a:xfrm>
            <a:off x="728663" y="1905000"/>
            <a:ext cx="7635875" cy="4529138"/>
          </a:xfrm>
          <a:prstGeom prst="rect">
            <a:avLst/>
          </a:prstGeom>
          <a:noFill/>
          <a:ln w="9525">
            <a:noFill/>
            <a:miter lim="800000"/>
            <a:headEnd/>
            <a:tailEnd/>
          </a:ln>
        </p:spPr>
      </p:pic>
      <p:sp>
        <p:nvSpPr>
          <p:cNvPr id="29701" name="Rectangle 1028"/>
          <p:cNvSpPr>
            <a:spLocks noChangeArrowheads="1"/>
          </p:cNvSpPr>
          <p:nvPr/>
        </p:nvSpPr>
        <p:spPr bwMode="auto">
          <a:xfrm>
            <a:off x="1622425" y="6315075"/>
            <a:ext cx="5768975" cy="390525"/>
          </a:xfrm>
          <a:prstGeom prst="rect">
            <a:avLst/>
          </a:prstGeom>
          <a:noFill/>
          <a:ln w="9525">
            <a:noFill/>
            <a:miter lim="800000"/>
            <a:headEnd/>
            <a:tailEnd/>
          </a:ln>
        </p:spPr>
        <p:txBody>
          <a:bodyPr/>
          <a:lstStyle/>
          <a:p>
            <a:pPr marL="254000" indent="-254000" algn="ctr">
              <a:spcBef>
                <a:spcPct val="50000"/>
              </a:spcBef>
              <a:buClr>
                <a:schemeClr val="folHlink"/>
              </a:buClr>
              <a:buSzTx/>
              <a:buFont typeface="Wingdings" pitchFamily="2" charset="2"/>
              <a:buNone/>
            </a:pPr>
            <a:r>
              <a:rPr lang="en-US" sz="2000" i="1"/>
              <a:t>the principle of primary-backup protocol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A8AAD944-3BEA-435B-9960-127792879C67}" type="slidenum">
              <a:rPr lang="de-DE" smtClean="0"/>
              <a:pPr/>
              <a:t>29</a:t>
            </a:fld>
            <a:endParaRPr lang="de-DE" smtClean="0"/>
          </a:p>
        </p:txBody>
      </p:sp>
      <p:sp>
        <p:nvSpPr>
          <p:cNvPr id="30723" name="Rectangle 6"/>
          <p:cNvSpPr>
            <a:spLocks noChangeArrowheads="1"/>
          </p:cNvSpPr>
          <p:nvPr/>
        </p:nvSpPr>
        <p:spPr bwMode="auto">
          <a:xfrm>
            <a:off x="304800" y="76200"/>
            <a:ext cx="8686800" cy="2362200"/>
          </a:xfrm>
          <a:prstGeom prst="rect">
            <a:avLst/>
          </a:prstGeom>
          <a:noFill/>
          <a:ln w="9525">
            <a:noFill/>
            <a:miter lim="800000"/>
            <a:headEnd/>
            <a:tailEnd/>
          </a:ln>
        </p:spPr>
        <p:txBody>
          <a:bodyPr/>
          <a:lstStyle/>
          <a:p>
            <a:pPr marL="533400" lvl="1" indent="-277813">
              <a:buClr>
                <a:schemeClr val="folHlink"/>
              </a:buClr>
              <a:buSzTx/>
              <a:buFont typeface="Wingdings" pitchFamily="2" charset="2"/>
              <a:buChar char="§"/>
            </a:pPr>
            <a:r>
              <a:rPr lang="en-US" sz="2200" b="1">
                <a:cs typeface="Times New Roman" pitchFamily="18" charset="0"/>
              </a:rPr>
              <a:t>may lead to performance problems since it may take time before the process that initiated the write operation is allowed to continue - updates are blocking </a:t>
            </a:r>
          </a:p>
          <a:p>
            <a:pPr marL="533400" lvl="1" indent="-277813">
              <a:buClr>
                <a:schemeClr val="folHlink"/>
              </a:buClr>
              <a:buSzTx/>
              <a:buFont typeface="Wingdings" pitchFamily="2" charset="2"/>
              <a:buChar char="§"/>
            </a:pPr>
            <a:r>
              <a:rPr lang="en-US" sz="2200" b="1">
                <a:cs typeface="Times New Roman" pitchFamily="18" charset="0"/>
              </a:rPr>
              <a:t>primary-backup protocols provide straightforward implementation of </a:t>
            </a:r>
            <a:r>
              <a:rPr lang="en-US" sz="2200" b="1">
                <a:solidFill>
                  <a:schemeClr val="folHlink"/>
                </a:solidFill>
                <a:cs typeface="Times New Roman" pitchFamily="18" charset="0"/>
              </a:rPr>
              <a:t>sequential</a:t>
            </a:r>
            <a:r>
              <a:rPr lang="en-US" sz="2200" b="1">
                <a:cs typeface="Times New Roman" pitchFamily="18" charset="0"/>
              </a:rPr>
              <a:t> </a:t>
            </a:r>
            <a:r>
              <a:rPr lang="en-US" sz="2200" b="1">
                <a:solidFill>
                  <a:schemeClr val="folHlink"/>
                </a:solidFill>
                <a:cs typeface="Times New Roman" pitchFamily="18" charset="0"/>
              </a:rPr>
              <a:t>consistency</a:t>
            </a:r>
            <a:r>
              <a:rPr lang="en-US" sz="2200" b="1">
                <a:cs typeface="Times New Roman" pitchFamily="18" charset="0"/>
              </a:rPr>
              <a:t>; the </a:t>
            </a:r>
            <a:r>
              <a:rPr lang="en-US" sz="2200" b="1">
                <a:solidFill>
                  <a:schemeClr val="folHlink"/>
                </a:solidFill>
                <a:cs typeface="Times New Roman" pitchFamily="18" charset="0"/>
              </a:rPr>
              <a:t>primary</a:t>
            </a:r>
            <a:r>
              <a:rPr lang="en-US" sz="2200" b="1">
                <a:cs typeface="Times New Roman" pitchFamily="18" charset="0"/>
              </a:rPr>
              <a:t> can order all incoming writes</a:t>
            </a:r>
          </a:p>
        </p:txBody>
      </p:sp>
      <p:sp>
        <p:nvSpPr>
          <p:cNvPr id="30724" name="Rectangle 8"/>
          <p:cNvSpPr>
            <a:spLocks noChangeArrowheads="1"/>
          </p:cNvSpPr>
          <p:nvPr/>
        </p:nvSpPr>
        <p:spPr bwMode="auto">
          <a:xfrm>
            <a:off x="304800" y="2514600"/>
            <a:ext cx="8686800" cy="2362200"/>
          </a:xfrm>
          <a:prstGeom prst="rect">
            <a:avLst/>
          </a:prstGeom>
          <a:noFill/>
          <a:ln w="9525">
            <a:noFill/>
            <a:miter lim="800000"/>
            <a:headEnd/>
            <a:tailEnd/>
          </a:ln>
        </p:spPr>
        <p:txBody>
          <a:bodyPr/>
          <a:lstStyle/>
          <a:p>
            <a:pPr marL="254000" indent="-254000">
              <a:spcBef>
                <a:spcPct val="0"/>
              </a:spcBef>
              <a:buClr>
                <a:schemeClr val="folHlink"/>
              </a:buClr>
              <a:buSzTx/>
              <a:buFont typeface="Wingdings" pitchFamily="2" charset="2"/>
              <a:buNone/>
            </a:pPr>
            <a:r>
              <a:rPr lang="en-US" sz="2200" b="1">
                <a:solidFill>
                  <a:schemeClr val="folHlink"/>
                </a:solidFill>
                <a:cs typeface="Times New Roman" pitchFamily="18" charset="0"/>
              </a:rPr>
              <a:t>b.	Local-Write Protocols</a:t>
            </a:r>
          </a:p>
          <a:p>
            <a:pPr marL="533400" lvl="1" indent="-277813">
              <a:buClr>
                <a:schemeClr val="folHlink"/>
              </a:buClr>
              <a:buSzTx/>
              <a:buFont typeface="Wingdings" pitchFamily="2" charset="2"/>
              <a:buChar char="§"/>
            </a:pPr>
            <a:r>
              <a:rPr lang="en-US" sz="2200" b="1">
                <a:cs typeface="Times New Roman" pitchFamily="18" charset="0"/>
              </a:rPr>
              <a:t>two approaches</a:t>
            </a:r>
          </a:p>
          <a:p>
            <a:pPr marL="533400" lvl="1" indent="-277813">
              <a:buClr>
                <a:schemeClr val="folHlink"/>
              </a:buClr>
              <a:buSzTx/>
              <a:buFont typeface="Wingdings" pitchFamily="2" charset="2"/>
              <a:buNone/>
            </a:pPr>
            <a:r>
              <a:rPr lang="en-US" sz="2200" b="1">
                <a:solidFill>
                  <a:schemeClr val="folHlink"/>
                </a:solidFill>
                <a:cs typeface="Times New Roman" pitchFamily="18" charset="0"/>
              </a:rPr>
              <a:t>i. there is a single copy; no replicas</a:t>
            </a:r>
          </a:p>
          <a:p>
            <a:pPr marL="812800" lvl="2" indent="-277813">
              <a:buClr>
                <a:schemeClr val="folHlink"/>
              </a:buClr>
              <a:buSzTx/>
              <a:buFont typeface="Wingdings" pitchFamily="2" charset="2"/>
              <a:buChar char="§"/>
            </a:pPr>
            <a:r>
              <a:rPr lang="en-US" sz="2200" b="1">
                <a:cs typeface="Times New Roman" pitchFamily="18" charset="0"/>
              </a:rPr>
              <a:t>when a process wants to perform an operation on some data item, the single copy of the data item is transferred to the process, after which the operation is performed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0991FDF5-29B7-4E5E-9A42-19F71A027BFE}" type="slidenum">
              <a:rPr lang="de-DE" smtClean="0"/>
              <a:pPr/>
              <a:t>3</a:t>
            </a:fld>
            <a:endParaRPr lang="de-DE" smtClean="0"/>
          </a:p>
        </p:txBody>
      </p:sp>
      <p:sp>
        <p:nvSpPr>
          <p:cNvPr id="4099" name="Rectangle 2"/>
          <p:cNvSpPr>
            <a:spLocks noGrp="1" noChangeArrowheads="1"/>
          </p:cNvSpPr>
          <p:nvPr>
            <p:ph type="body" idx="1"/>
          </p:nvPr>
        </p:nvSpPr>
        <p:spPr>
          <a:xfrm>
            <a:off x="228600" y="1295400"/>
            <a:ext cx="8763000" cy="3352800"/>
          </a:xfrm>
        </p:spPr>
        <p:txBody>
          <a:bodyPr/>
          <a:lstStyle/>
          <a:p>
            <a:pPr eaLnBrk="1" hangingPunct="1">
              <a:spcBef>
                <a:spcPct val="20000"/>
              </a:spcBef>
              <a:buFont typeface="Wingdings" pitchFamily="2" charset="2"/>
              <a:buChar char="§"/>
            </a:pPr>
            <a:r>
              <a:rPr lang="en-US" sz="2200" b="1" smtClean="0">
                <a:cs typeface="Times New Roman" pitchFamily="18" charset="0"/>
              </a:rPr>
              <a:t>we discuss</a:t>
            </a:r>
          </a:p>
          <a:p>
            <a:pPr lvl="1" eaLnBrk="1" hangingPunct="1">
              <a:buClr>
                <a:schemeClr val="folHlink"/>
              </a:buClr>
              <a:buFont typeface="Wingdings" pitchFamily="2" charset="2"/>
              <a:buChar char="§"/>
            </a:pPr>
            <a:r>
              <a:rPr lang="en-US" sz="2200" b="1" smtClean="0">
                <a:cs typeface="Times New Roman" pitchFamily="18" charset="0"/>
              </a:rPr>
              <a:t>why replication is useful and its relation with scalability; in particular object-based replication</a:t>
            </a:r>
          </a:p>
          <a:p>
            <a:pPr lvl="1" eaLnBrk="1" hangingPunct="1">
              <a:buClr>
                <a:schemeClr val="folHlink"/>
              </a:buClr>
              <a:buFont typeface="Wingdings" pitchFamily="2" charset="2"/>
              <a:buChar char="§"/>
            </a:pPr>
            <a:r>
              <a:rPr lang="en-US" sz="2200" b="1" smtClean="0"/>
              <a:t>consistency models</a:t>
            </a:r>
          </a:p>
          <a:p>
            <a:pPr lvl="2" eaLnBrk="1" hangingPunct="1">
              <a:buFont typeface="Wingdings" pitchFamily="2" charset="2"/>
              <a:buChar char="§"/>
            </a:pPr>
            <a:r>
              <a:rPr lang="en-US" sz="2600" b="1" smtClean="0"/>
              <a:t>Data –Centric consistency Model</a:t>
            </a:r>
          </a:p>
          <a:p>
            <a:pPr lvl="2" eaLnBrk="1" hangingPunct="1">
              <a:buFont typeface="Wingdings" pitchFamily="2" charset="2"/>
              <a:buChar char="§"/>
            </a:pPr>
            <a:r>
              <a:rPr lang="en-US" sz="2600" b="1" smtClean="0"/>
              <a:t>client–centric consistency models</a:t>
            </a:r>
          </a:p>
          <a:p>
            <a:pPr lvl="1" eaLnBrk="1" hangingPunct="1">
              <a:buClr>
                <a:schemeClr val="folHlink"/>
              </a:buClr>
              <a:buFont typeface="Wingdings" pitchFamily="2" charset="2"/>
              <a:buChar char="§"/>
            </a:pPr>
            <a:r>
              <a:rPr lang="en-US" sz="2200" b="1" smtClean="0"/>
              <a:t>how consistency and replication are implemented</a:t>
            </a:r>
            <a:endParaRPr lang="en-US" sz="2200" b="1" smtClean="0">
              <a:cs typeface="Times New Roman" pitchFamily="18" charset="0"/>
            </a:endParaRPr>
          </a:p>
        </p:txBody>
      </p:sp>
      <p:sp>
        <p:nvSpPr>
          <p:cNvPr id="4100" name="Rectangle 3"/>
          <p:cNvSpPr>
            <a:spLocks noChangeArrowheads="1"/>
          </p:cNvSpPr>
          <p:nvPr/>
        </p:nvSpPr>
        <p:spPr bwMode="auto">
          <a:xfrm>
            <a:off x="533400" y="228600"/>
            <a:ext cx="7467600" cy="457200"/>
          </a:xfrm>
          <a:prstGeom prst="rect">
            <a:avLst/>
          </a:prstGeom>
          <a:noFill/>
          <a:ln w="9525">
            <a:noFill/>
            <a:miter lim="800000"/>
            <a:headEnd/>
            <a:tailEnd/>
          </a:ln>
        </p:spPr>
        <p:txBody>
          <a:bodyPr anchor="ctr"/>
          <a:lstStyle/>
          <a:p>
            <a:pPr algn="ctr">
              <a:spcBef>
                <a:spcPct val="0"/>
              </a:spcBef>
              <a:buClrTx/>
              <a:buSzTx/>
              <a:buFontTx/>
              <a:buNone/>
            </a:pPr>
            <a:r>
              <a:rPr lang="en-US" sz="2800" b="1">
                <a:solidFill>
                  <a:schemeClr val="tx2"/>
                </a:solidFill>
              </a:rPr>
              <a:t>Objectives of the Chapter</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500880" y="2419920"/>
              <a:ext cx="2670480" cy="1670400"/>
            </p14:xfrm>
          </p:contentPart>
        </mc:Choice>
        <mc:Fallback>
          <p:pic>
            <p:nvPicPr>
              <p:cNvPr id="2" name="Ink 1"/>
              <p:cNvPicPr/>
              <p:nvPr/>
            </p:nvPicPr>
            <p:blipFill>
              <a:blip r:embed="rId3"/>
              <a:stretch>
                <a:fillRect/>
              </a:stretch>
            </p:blipFill>
            <p:spPr>
              <a:xfrm>
                <a:off x="6491520" y="2410560"/>
                <a:ext cx="2689200" cy="168912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771D5C49-CA80-46D7-9B44-45A4CC4A03B2}" type="slidenum">
              <a:rPr lang="de-DE" smtClean="0"/>
              <a:pPr/>
              <a:t>30</a:t>
            </a:fld>
            <a:endParaRPr lang="de-DE" smtClean="0"/>
          </a:p>
        </p:txBody>
      </p:sp>
      <p:pic>
        <p:nvPicPr>
          <p:cNvPr id="31747" name="Picture 3"/>
          <p:cNvPicPr>
            <a:picLocks noChangeAspect="1" noChangeArrowheads="1"/>
          </p:cNvPicPr>
          <p:nvPr/>
        </p:nvPicPr>
        <p:blipFill>
          <a:blip r:embed="rId2"/>
          <a:srcRect l="24345" t="42296" r="21379" b="36404"/>
          <a:stretch>
            <a:fillRect/>
          </a:stretch>
        </p:blipFill>
        <p:spPr bwMode="auto">
          <a:xfrm>
            <a:off x="838200" y="152400"/>
            <a:ext cx="7058025" cy="3921125"/>
          </a:xfrm>
          <a:prstGeom prst="rect">
            <a:avLst/>
          </a:prstGeom>
          <a:noFill/>
          <a:ln w="9525">
            <a:noFill/>
            <a:miter lim="800000"/>
            <a:headEnd/>
            <a:tailEnd/>
          </a:ln>
        </p:spPr>
      </p:pic>
      <p:sp>
        <p:nvSpPr>
          <p:cNvPr id="31748" name="Rectangle 4"/>
          <p:cNvSpPr>
            <a:spLocks noGrp="1" noChangeArrowheads="1"/>
          </p:cNvSpPr>
          <p:nvPr>
            <p:ph type="body" idx="1"/>
          </p:nvPr>
        </p:nvSpPr>
        <p:spPr>
          <a:xfrm>
            <a:off x="225425" y="4267200"/>
            <a:ext cx="8689975" cy="381000"/>
          </a:xfrm>
          <a:noFill/>
        </p:spPr>
        <p:txBody>
          <a:bodyPr/>
          <a:lstStyle/>
          <a:p>
            <a:pPr algn="ctr" eaLnBrk="1" hangingPunct="1">
              <a:lnSpc>
                <a:spcPct val="90000"/>
              </a:lnSpc>
              <a:buFont typeface="Wingdings" pitchFamily="2" charset="2"/>
              <a:buNone/>
            </a:pPr>
            <a:r>
              <a:rPr lang="en-US" sz="2000" i="1" smtClean="0"/>
              <a:t>primary-based local-write protocol in which a single copy is migrated between processes</a:t>
            </a:r>
          </a:p>
        </p:txBody>
      </p:sp>
      <p:sp>
        <p:nvSpPr>
          <p:cNvPr id="32773" name="Rectangle 5"/>
          <p:cNvSpPr>
            <a:spLocks noChangeArrowheads="1"/>
          </p:cNvSpPr>
          <p:nvPr/>
        </p:nvSpPr>
        <p:spPr bwMode="auto">
          <a:xfrm>
            <a:off x="304800" y="5029200"/>
            <a:ext cx="8686800" cy="1143000"/>
          </a:xfrm>
          <a:prstGeom prst="rect">
            <a:avLst/>
          </a:prstGeom>
          <a:noFill/>
          <a:ln w="9525">
            <a:noFill/>
            <a:miter lim="800000"/>
            <a:headEnd/>
            <a:tailEnd/>
          </a:ln>
        </p:spPr>
        <p:txBody>
          <a:bodyPr/>
          <a:lstStyle/>
          <a:p>
            <a:pPr marL="533400" lvl="1" indent="-277813">
              <a:buClr>
                <a:schemeClr val="folHlink"/>
              </a:buClr>
              <a:buSzTx/>
              <a:buFont typeface="Wingdings" pitchFamily="2" charset="2"/>
              <a:buChar char="§"/>
            </a:pPr>
            <a:r>
              <a:rPr lang="en-US" sz="2200" b="1">
                <a:cs typeface="Times New Roman" pitchFamily="18" charset="0"/>
              </a:rPr>
              <a:t>consistency is straight forward</a:t>
            </a:r>
          </a:p>
          <a:p>
            <a:pPr marL="533400" lvl="1" indent="-277813">
              <a:buClr>
                <a:schemeClr val="folHlink"/>
              </a:buClr>
              <a:buSzTx/>
              <a:buFont typeface="Wingdings" pitchFamily="2" charset="2"/>
              <a:buChar char="§"/>
            </a:pPr>
            <a:r>
              <a:rPr lang="en-US" sz="2200" b="1">
                <a:cs typeface="Times New Roman" pitchFamily="18" charset="0"/>
              </a:rPr>
              <a:t>keeping track of the current location of each data item is a major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ppt_x"/>
                                          </p:val>
                                        </p:tav>
                                        <p:tav tm="100000">
                                          <p:val>
                                            <p:strVal val="#ppt_x"/>
                                          </p:val>
                                        </p:tav>
                                      </p:tavLst>
                                    </p:anim>
                                    <p:anim calcmode="lin" valueType="num">
                                      <p:cBhvr additive="base">
                                        <p:cTn id="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DE102E6D-B488-44DF-B080-BCD95969F938}" type="slidenum">
              <a:rPr lang="de-DE" smtClean="0"/>
              <a:pPr/>
              <a:t>31</a:t>
            </a:fld>
            <a:endParaRPr lang="de-DE" smtClean="0"/>
          </a:p>
        </p:txBody>
      </p:sp>
      <p:sp>
        <p:nvSpPr>
          <p:cNvPr id="32771" name="Rectangle 4"/>
          <p:cNvSpPr>
            <a:spLocks noChangeArrowheads="1"/>
          </p:cNvSpPr>
          <p:nvPr/>
        </p:nvSpPr>
        <p:spPr bwMode="auto">
          <a:xfrm>
            <a:off x="100013" y="76200"/>
            <a:ext cx="8891587" cy="3048000"/>
          </a:xfrm>
          <a:prstGeom prst="rect">
            <a:avLst/>
          </a:prstGeom>
          <a:noFill/>
          <a:ln w="9525">
            <a:noFill/>
            <a:miter lim="800000"/>
            <a:headEnd/>
            <a:tailEnd/>
          </a:ln>
        </p:spPr>
        <p:txBody>
          <a:bodyPr/>
          <a:lstStyle/>
          <a:p>
            <a:pPr marL="254000" indent="-254000">
              <a:buClr>
                <a:schemeClr val="folHlink"/>
              </a:buClr>
              <a:buSzTx/>
              <a:buFont typeface="Wingdings" pitchFamily="2" charset="2"/>
              <a:buNone/>
            </a:pPr>
            <a:r>
              <a:rPr lang="en-US" sz="2200" b="1">
                <a:solidFill>
                  <a:schemeClr val="folHlink"/>
                </a:solidFill>
                <a:cs typeface="Times New Roman" pitchFamily="18" charset="0"/>
              </a:rPr>
              <a:t>ii. primary-backup local-write protocol </a:t>
            </a:r>
          </a:p>
          <a:p>
            <a:pPr marL="533400" lvl="1" indent="-277813">
              <a:buClr>
                <a:schemeClr val="folHlink"/>
              </a:buClr>
              <a:buSzTx/>
              <a:buFont typeface="Wingdings" pitchFamily="2" charset="2"/>
              <a:buChar char="§"/>
            </a:pPr>
            <a:r>
              <a:rPr lang="en-US" sz="2200" b="1">
                <a:cs typeface="Times New Roman" pitchFamily="18" charset="0"/>
              </a:rPr>
              <a:t>the primary migrates between processes that wish to perform a write operation</a:t>
            </a:r>
          </a:p>
          <a:p>
            <a:pPr marL="533400" lvl="1" indent="-277813">
              <a:buClr>
                <a:schemeClr val="folHlink"/>
              </a:buClr>
              <a:buSzTx/>
              <a:buFont typeface="Wingdings" pitchFamily="2" charset="2"/>
              <a:buChar char="§"/>
            </a:pPr>
            <a:r>
              <a:rPr lang="en-US" sz="2200" b="1">
                <a:cs typeface="Times New Roman" pitchFamily="18" charset="0"/>
              </a:rPr>
              <a:t>multiple, successive write operations can be carried out locally, while (other) reading processes can still access their local copy </a:t>
            </a:r>
          </a:p>
          <a:p>
            <a:pPr marL="533400" lvl="1" indent="-277813">
              <a:buClr>
                <a:schemeClr val="folHlink"/>
              </a:buClr>
              <a:buSzTx/>
              <a:buFont typeface="Wingdings" pitchFamily="2" charset="2"/>
              <a:buChar char="§"/>
            </a:pPr>
            <a:r>
              <a:rPr lang="en-US" sz="2200" b="1">
                <a:cs typeface="Times New Roman" pitchFamily="18" charset="0"/>
              </a:rPr>
              <a:t>such improvement is possible only if a nonblocking protocol is followed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C98F478E-3C11-439F-98FB-15622BDAC663}" type="slidenum">
              <a:rPr lang="de-DE" smtClean="0"/>
              <a:pPr/>
              <a:t>32</a:t>
            </a:fld>
            <a:endParaRPr lang="de-DE" smtClean="0"/>
          </a:p>
        </p:txBody>
      </p:sp>
      <p:sp>
        <p:nvSpPr>
          <p:cNvPr id="33795" name="Rectangle 3"/>
          <p:cNvSpPr>
            <a:spLocks noGrp="1" noChangeArrowheads="1"/>
          </p:cNvSpPr>
          <p:nvPr>
            <p:ph type="body" idx="1"/>
          </p:nvPr>
        </p:nvSpPr>
        <p:spPr>
          <a:xfrm>
            <a:off x="187325" y="5486400"/>
            <a:ext cx="8758238" cy="419100"/>
          </a:xfrm>
          <a:noFill/>
        </p:spPr>
        <p:txBody>
          <a:bodyPr/>
          <a:lstStyle/>
          <a:p>
            <a:pPr marL="342900" indent="-342900" algn="ctr" eaLnBrk="1" hangingPunct="1">
              <a:buFont typeface="Wingdings" pitchFamily="2" charset="2"/>
              <a:buNone/>
            </a:pPr>
            <a:r>
              <a:rPr lang="en-US" sz="2000" i="1" smtClean="0"/>
              <a:t>primary-backup protocol in which the primary migrates to the process wanting to perform an update</a:t>
            </a:r>
          </a:p>
        </p:txBody>
      </p:sp>
      <p:pic>
        <p:nvPicPr>
          <p:cNvPr id="33796" name="Picture 4"/>
          <p:cNvPicPr>
            <a:picLocks noChangeAspect="1" noChangeArrowheads="1"/>
          </p:cNvPicPr>
          <p:nvPr/>
        </p:nvPicPr>
        <p:blipFill>
          <a:blip r:embed="rId2"/>
          <a:srcRect l="24345" t="41389" r="21593" b="36555"/>
          <a:stretch>
            <a:fillRect/>
          </a:stretch>
        </p:blipFill>
        <p:spPr bwMode="auto">
          <a:xfrm>
            <a:off x="152400" y="152400"/>
            <a:ext cx="8680450" cy="5011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3F2626E1-D899-477A-9E8A-C89FC5708912}" type="slidenum">
              <a:rPr lang="de-DE" smtClean="0"/>
              <a:pPr/>
              <a:t>33</a:t>
            </a:fld>
            <a:endParaRPr lang="de-DE" smtClean="0"/>
          </a:p>
        </p:txBody>
      </p:sp>
      <p:sp>
        <p:nvSpPr>
          <p:cNvPr id="34819" name="Rectangle 4"/>
          <p:cNvSpPr>
            <a:spLocks noChangeArrowheads="1"/>
          </p:cNvSpPr>
          <p:nvPr/>
        </p:nvSpPr>
        <p:spPr bwMode="auto">
          <a:xfrm>
            <a:off x="304800" y="228600"/>
            <a:ext cx="8686800" cy="6324600"/>
          </a:xfrm>
          <a:prstGeom prst="rect">
            <a:avLst/>
          </a:prstGeom>
          <a:noFill/>
          <a:ln w="9525">
            <a:noFill/>
            <a:miter lim="800000"/>
            <a:headEnd/>
            <a:tailEnd/>
          </a:ln>
        </p:spPr>
        <p:txBody>
          <a:bodyPr/>
          <a:lstStyle/>
          <a:p>
            <a:pPr marL="254000" indent="-254000">
              <a:lnSpc>
                <a:spcPct val="90000"/>
              </a:lnSpc>
              <a:buClr>
                <a:schemeClr val="folHlink"/>
              </a:buClr>
              <a:buSzTx/>
              <a:buFont typeface="Wingdings" pitchFamily="2" charset="2"/>
              <a:buNone/>
            </a:pPr>
            <a:r>
              <a:rPr lang="en-US" sz="2200" b="1">
                <a:solidFill>
                  <a:schemeClr val="folHlink"/>
                </a:solidFill>
                <a:cs typeface="Times New Roman" pitchFamily="18" charset="0"/>
              </a:rPr>
              <a:t>2.Replicated-Write Protocols</a:t>
            </a:r>
          </a:p>
          <a:p>
            <a:pPr marL="533400" lvl="1" indent="-277813">
              <a:buClr>
                <a:schemeClr val="folHlink"/>
              </a:buClr>
              <a:buSzTx/>
              <a:buFont typeface="Wingdings" pitchFamily="2" charset="2"/>
              <a:buChar char="§"/>
            </a:pPr>
            <a:r>
              <a:rPr lang="en-US" sz="2200" b="1">
                <a:cs typeface="Times New Roman" pitchFamily="18" charset="0"/>
              </a:rPr>
              <a:t>unlike primary-based protocols, write operations can be carried out at multiple replicas; two approaches: </a:t>
            </a:r>
            <a:r>
              <a:rPr lang="en-US" sz="2200" b="1">
                <a:solidFill>
                  <a:schemeClr val="folHlink"/>
                </a:solidFill>
                <a:cs typeface="Times New Roman" pitchFamily="18" charset="0"/>
              </a:rPr>
              <a:t>Active</a:t>
            </a:r>
            <a:r>
              <a:rPr lang="en-US" b="1">
                <a:solidFill>
                  <a:schemeClr val="folHlink"/>
                </a:solidFill>
              </a:rPr>
              <a:t> </a:t>
            </a:r>
            <a:r>
              <a:rPr lang="en-US" sz="2200" b="1">
                <a:solidFill>
                  <a:schemeClr val="folHlink"/>
                </a:solidFill>
                <a:cs typeface="Times New Roman" pitchFamily="18" charset="0"/>
              </a:rPr>
              <a:t>Replication</a:t>
            </a:r>
            <a:r>
              <a:rPr lang="en-US"/>
              <a:t>  </a:t>
            </a:r>
            <a:r>
              <a:rPr lang="en-US" sz="2200" b="1">
                <a:cs typeface="Times New Roman" pitchFamily="18" charset="0"/>
              </a:rPr>
              <a:t>and</a:t>
            </a:r>
            <a:r>
              <a:rPr lang="en-US"/>
              <a:t> </a:t>
            </a:r>
            <a:r>
              <a:rPr lang="en-US" sz="2200" b="1">
                <a:solidFill>
                  <a:schemeClr val="folHlink"/>
                </a:solidFill>
                <a:cs typeface="Times New Roman" pitchFamily="18" charset="0"/>
              </a:rPr>
              <a:t>Quorum-Based</a:t>
            </a:r>
            <a:r>
              <a:rPr lang="en-US" b="1">
                <a:solidFill>
                  <a:schemeClr val="folHlink"/>
                </a:solidFill>
              </a:rPr>
              <a:t> </a:t>
            </a:r>
            <a:r>
              <a:rPr lang="en-US" sz="2200" b="1">
                <a:solidFill>
                  <a:schemeClr val="folHlink"/>
                </a:solidFill>
                <a:cs typeface="Times New Roman" pitchFamily="18" charset="0"/>
              </a:rPr>
              <a:t>Protocols</a:t>
            </a:r>
            <a:r>
              <a:rPr lang="en-US" b="1"/>
              <a:t> </a:t>
            </a:r>
            <a:endParaRPr lang="en-US" sz="2200" b="1">
              <a:cs typeface="Times New Roman" pitchFamily="18" charset="0"/>
            </a:endParaRPr>
          </a:p>
          <a:p>
            <a:pPr marL="533400" lvl="1" indent="-277813">
              <a:buClr>
                <a:schemeClr val="folHlink"/>
              </a:buClr>
              <a:buSzTx/>
              <a:buFont typeface="Wingdings" pitchFamily="2" charset="2"/>
              <a:buNone/>
            </a:pPr>
            <a:r>
              <a:rPr lang="en-US" sz="2200" b="1">
                <a:solidFill>
                  <a:schemeClr val="folHlink"/>
                </a:solidFill>
                <a:cs typeface="Times New Roman" pitchFamily="18" charset="0"/>
              </a:rPr>
              <a:t>a.	Active Replication</a:t>
            </a:r>
            <a:r>
              <a:rPr lang="en-US" sz="2200" b="1">
                <a:cs typeface="Times New Roman" pitchFamily="18" charset="0"/>
              </a:rPr>
              <a:t> </a:t>
            </a:r>
          </a:p>
          <a:p>
            <a:pPr marL="812800" lvl="2" indent="-277813">
              <a:buClr>
                <a:schemeClr val="folHlink"/>
              </a:buClr>
              <a:buSzTx/>
              <a:buFont typeface="Wingdings" pitchFamily="2" charset="2"/>
              <a:buChar char="§"/>
            </a:pPr>
            <a:r>
              <a:rPr lang="en-US" sz="2200" b="1">
                <a:cs typeface="Times New Roman" pitchFamily="18" charset="0"/>
              </a:rPr>
              <a:t>each replica has an associated process that carries out update operations</a:t>
            </a:r>
          </a:p>
          <a:p>
            <a:pPr marL="812800" lvl="2" indent="-277813">
              <a:buClr>
                <a:schemeClr val="folHlink"/>
              </a:buClr>
              <a:buSzTx/>
              <a:buFont typeface="Wingdings" pitchFamily="2" charset="2"/>
              <a:buChar char="§"/>
            </a:pPr>
            <a:r>
              <a:rPr lang="en-US" sz="2200" b="1">
                <a:cs typeface="Times New Roman" pitchFamily="18" charset="0"/>
              </a:rPr>
              <a:t>updates are generally propagated by means of write operations (the operation is propagated); also possible to send the update </a:t>
            </a:r>
          </a:p>
          <a:p>
            <a:pPr marL="812800" lvl="2" indent="-277813">
              <a:buClr>
                <a:schemeClr val="folHlink"/>
              </a:buClr>
              <a:buSzTx/>
              <a:buFont typeface="Wingdings" pitchFamily="2" charset="2"/>
              <a:buChar char="§"/>
            </a:pPr>
            <a:r>
              <a:rPr lang="en-US" sz="2200" b="1">
                <a:cs typeface="Times New Roman" pitchFamily="18" charset="0"/>
              </a:rPr>
              <a:t>the operations need to be done in the same order everywhere; </a:t>
            </a:r>
            <a:r>
              <a:rPr lang="en-US" sz="2200" b="1">
                <a:solidFill>
                  <a:schemeClr val="folHlink"/>
                </a:solidFill>
                <a:cs typeface="Times New Roman" pitchFamily="18" charset="0"/>
              </a:rPr>
              <a:t>totally-ordered multicast</a:t>
            </a:r>
          </a:p>
          <a:p>
            <a:pPr marL="812800" lvl="2" indent="-277813">
              <a:buClr>
                <a:schemeClr val="folHlink"/>
              </a:buClr>
              <a:buSzTx/>
              <a:buFont typeface="Wingdings" pitchFamily="2" charset="2"/>
              <a:buChar char="§"/>
            </a:pPr>
            <a:r>
              <a:rPr lang="en-US" sz="2200" b="1">
                <a:cs typeface="Times New Roman" pitchFamily="18" charset="0"/>
              </a:rPr>
              <a:t>two possibilities to ensure that the order is followed </a:t>
            </a:r>
          </a:p>
          <a:p>
            <a:pPr marL="1066800" lvl="3" indent="-252413">
              <a:buClr>
                <a:schemeClr val="folHlink"/>
              </a:buClr>
              <a:buSzTx/>
              <a:buFont typeface="Wingdings" pitchFamily="2" charset="2"/>
              <a:buChar char="§"/>
            </a:pPr>
            <a:r>
              <a:rPr lang="en-US" sz="2200" b="1">
                <a:cs typeface="Times New Roman" pitchFamily="18" charset="0"/>
              </a:rPr>
              <a:t>Lamport’s timestamps, or </a:t>
            </a:r>
          </a:p>
          <a:p>
            <a:pPr marL="1066800" lvl="3" indent="-252413">
              <a:buClr>
                <a:schemeClr val="folHlink"/>
              </a:buClr>
              <a:buSzTx/>
              <a:buFont typeface="Wingdings" pitchFamily="2" charset="2"/>
              <a:buChar char="§"/>
            </a:pPr>
            <a:r>
              <a:rPr lang="en-US" sz="2200" b="1">
                <a:cs typeface="Times New Roman" pitchFamily="18" charset="0"/>
              </a:rPr>
              <a:t>use of a central </a:t>
            </a:r>
            <a:r>
              <a:rPr lang="en-US" sz="2200" b="1">
                <a:solidFill>
                  <a:schemeClr val="folHlink"/>
                </a:solidFill>
                <a:cs typeface="Times New Roman" pitchFamily="18" charset="0"/>
              </a:rPr>
              <a:t>sequencer</a:t>
            </a:r>
            <a:r>
              <a:rPr lang="en-US" sz="2200" b="1">
                <a:cs typeface="Times New Roman" pitchFamily="18" charset="0"/>
              </a:rPr>
              <a:t> that assigns a unique sequence number for each operation; the operation is first sent to the sequencer then the sequencer forwards the operation to all replicas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AABB7CD6-A5E9-4B38-94D7-E34073782FB2}" type="slidenum">
              <a:rPr lang="de-DE" smtClean="0"/>
              <a:pPr/>
              <a:t>34</a:t>
            </a:fld>
            <a:endParaRPr lang="de-DE" smtClean="0"/>
          </a:p>
        </p:txBody>
      </p:sp>
      <p:sp>
        <p:nvSpPr>
          <p:cNvPr id="35843" name="Rectangle 3"/>
          <p:cNvSpPr>
            <a:spLocks noGrp="1" noChangeArrowheads="1"/>
          </p:cNvSpPr>
          <p:nvPr>
            <p:ph type="body" idx="1"/>
          </p:nvPr>
        </p:nvSpPr>
        <p:spPr>
          <a:xfrm>
            <a:off x="1676400" y="6419850"/>
            <a:ext cx="5638800" cy="361950"/>
          </a:xfrm>
        </p:spPr>
        <p:txBody>
          <a:bodyPr/>
          <a:lstStyle/>
          <a:p>
            <a:pPr algn="ctr" eaLnBrk="1" hangingPunct="1">
              <a:buFont typeface="Wingdings" pitchFamily="2" charset="2"/>
              <a:buNone/>
            </a:pPr>
            <a:r>
              <a:rPr lang="en-US" sz="2000" i="1" smtClean="0"/>
              <a:t>the problem of replicated invocations</a:t>
            </a:r>
          </a:p>
        </p:txBody>
      </p:sp>
      <p:pic>
        <p:nvPicPr>
          <p:cNvPr id="35844" name="Picture 4"/>
          <p:cNvPicPr>
            <a:picLocks noChangeAspect="1" noChangeArrowheads="1"/>
          </p:cNvPicPr>
          <p:nvPr/>
        </p:nvPicPr>
        <p:blipFill>
          <a:blip r:embed="rId2"/>
          <a:srcRect l="28862" t="41994" r="26938" b="37009"/>
          <a:stretch>
            <a:fillRect/>
          </a:stretch>
        </p:blipFill>
        <p:spPr bwMode="auto">
          <a:xfrm>
            <a:off x="1066800" y="1752600"/>
            <a:ext cx="6924675" cy="4656138"/>
          </a:xfrm>
          <a:prstGeom prst="rect">
            <a:avLst/>
          </a:prstGeom>
          <a:noFill/>
          <a:ln w="9525">
            <a:noFill/>
            <a:miter lim="800000"/>
            <a:headEnd/>
            <a:tailEnd/>
          </a:ln>
        </p:spPr>
      </p:pic>
      <p:sp>
        <p:nvSpPr>
          <p:cNvPr id="35845" name="Rectangle 6"/>
          <p:cNvSpPr>
            <a:spLocks noChangeArrowheads="1"/>
          </p:cNvSpPr>
          <p:nvPr/>
        </p:nvSpPr>
        <p:spPr bwMode="auto">
          <a:xfrm>
            <a:off x="304800" y="76200"/>
            <a:ext cx="8686800" cy="16002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200" b="1">
                <a:cs typeface="Times New Roman" pitchFamily="18" charset="0"/>
              </a:rPr>
              <a:t>a problem is replicated invocations</a:t>
            </a:r>
          </a:p>
          <a:p>
            <a:pPr marL="533400" lvl="1" indent="-277813">
              <a:buClr>
                <a:schemeClr val="folHlink"/>
              </a:buClr>
              <a:buSzTx/>
              <a:buFont typeface="Wingdings" pitchFamily="2" charset="2"/>
              <a:buChar char="§"/>
            </a:pPr>
            <a:r>
              <a:rPr lang="en-US" sz="2200" b="1">
                <a:cs typeface="Times New Roman" pitchFamily="18" charset="0"/>
              </a:rPr>
              <a:t>suppose object A invokes B, and B invokes C; if object B is replicated, each replica of B will invoke C independently</a:t>
            </a:r>
          </a:p>
          <a:p>
            <a:pPr marL="533400" lvl="1" indent="-277813">
              <a:buClr>
                <a:schemeClr val="folHlink"/>
              </a:buClr>
              <a:buSzTx/>
              <a:buFont typeface="Wingdings" pitchFamily="2" charset="2"/>
              <a:buChar char="§"/>
            </a:pPr>
            <a:r>
              <a:rPr lang="en-US" sz="2200" b="1">
                <a:cs typeface="Times New Roman" pitchFamily="18" charset="0"/>
              </a:rPr>
              <a:t>this may create inconsistency and other effects; what if the operation on C is to transfer $10</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40DD7A15-5D83-4DC0-B3F4-C237A16F0EF6}" type="slidenum">
              <a:rPr lang="de-DE" smtClean="0"/>
              <a:pPr/>
              <a:t>35</a:t>
            </a:fld>
            <a:endParaRPr lang="de-DE" smtClean="0"/>
          </a:p>
        </p:txBody>
      </p:sp>
      <p:sp>
        <p:nvSpPr>
          <p:cNvPr id="36867" name="Rectangle 1030"/>
          <p:cNvSpPr>
            <a:spLocks noChangeArrowheads="1"/>
          </p:cNvSpPr>
          <p:nvPr/>
        </p:nvSpPr>
        <p:spPr bwMode="auto">
          <a:xfrm>
            <a:off x="100013" y="228600"/>
            <a:ext cx="8891587" cy="41910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200" b="1">
                <a:cs typeface="Times New Roman" pitchFamily="18" charset="0"/>
              </a:rPr>
              <a:t>one solution is to have a replication-aware communication layer that avoids the same invocation being sent more than once </a:t>
            </a:r>
          </a:p>
          <a:p>
            <a:pPr marL="254000" indent="-254000">
              <a:buClr>
                <a:schemeClr val="folHlink"/>
              </a:buClr>
              <a:buSzTx/>
              <a:buFont typeface="Wingdings" pitchFamily="2" charset="2"/>
              <a:buChar char="§"/>
            </a:pPr>
            <a:r>
              <a:rPr lang="en-US" sz="2200" b="1">
                <a:cs typeface="Times New Roman" pitchFamily="18" charset="0"/>
              </a:rPr>
              <a:t>when a replicated object B invokes another replicated object C, the invocation request is first assigned the same, unique identifier by each replica of B</a:t>
            </a:r>
          </a:p>
          <a:p>
            <a:pPr marL="254000" indent="-254000">
              <a:buClr>
                <a:schemeClr val="folHlink"/>
              </a:buClr>
              <a:buSzTx/>
              <a:buFont typeface="Wingdings" pitchFamily="2" charset="2"/>
              <a:buChar char="§"/>
            </a:pPr>
            <a:r>
              <a:rPr lang="en-US" sz="2200" b="1">
                <a:cs typeface="Times New Roman" pitchFamily="18" charset="0"/>
              </a:rPr>
              <a:t>a coordinator of the replicas of B forwards its request to all replicas of object C; the other replicas of object B hold back; hence only a single request is sent to each replica of C</a:t>
            </a:r>
          </a:p>
          <a:p>
            <a:pPr marL="254000" indent="-254000">
              <a:buClr>
                <a:schemeClr val="folHlink"/>
              </a:buClr>
              <a:buSzTx/>
              <a:buFont typeface="Wingdings" pitchFamily="2" charset="2"/>
              <a:buChar char="§"/>
            </a:pPr>
            <a:r>
              <a:rPr lang="en-US" sz="2200" b="1">
                <a:cs typeface="Times New Roman" pitchFamily="18" charset="0"/>
              </a:rPr>
              <a:t>the same mechanism is used to ensure that only a single reply message is returned to the replicas of B</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E47C1DDE-3265-4BAB-ADEF-8DA432203993}" type="slidenum">
              <a:rPr lang="de-DE" smtClean="0"/>
              <a:pPr/>
              <a:t>36</a:t>
            </a:fld>
            <a:endParaRPr lang="de-DE" smtClean="0"/>
          </a:p>
        </p:txBody>
      </p:sp>
      <p:sp>
        <p:nvSpPr>
          <p:cNvPr id="37891" name="Rectangle 2"/>
          <p:cNvSpPr>
            <a:spLocks noGrp="1" noChangeArrowheads="1"/>
          </p:cNvSpPr>
          <p:nvPr>
            <p:ph type="body" idx="1"/>
          </p:nvPr>
        </p:nvSpPr>
        <p:spPr>
          <a:xfrm>
            <a:off x="717550" y="5257800"/>
            <a:ext cx="7588250" cy="638175"/>
          </a:xfrm>
        </p:spPr>
        <p:txBody>
          <a:bodyPr/>
          <a:lstStyle/>
          <a:p>
            <a:pPr marL="366713" indent="-366713" eaLnBrk="1" hangingPunct="1">
              <a:lnSpc>
                <a:spcPct val="90000"/>
              </a:lnSpc>
              <a:spcBef>
                <a:spcPct val="20000"/>
              </a:spcBef>
              <a:buFontTx/>
              <a:buAutoNum type="alphaLcParenR"/>
            </a:pPr>
            <a:r>
              <a:rPr lang="en-US" sz="2000" i="1" smtClean="0"/>
              <a:t>forwarding an invocation request from a replicated object</a:t>
            </a:r>
          </a:p>
          <a:p>
            <a:pPr marL="366713" indent="-366713" eaLnBrk="1" hangingPunct="1">
              <a:lnSpc>
                <a:spcPct val="90000"/>
              </a:lnSpc>
              <a:spcBef>
                <a:spcPct val="20000"/>
              </a:spcBef>
              <a:buFontTx/>
              <a:buAutoNum type="alphaLcParenR"/>
            </a:pPr>
            <a:r>
              <a:rPr lang="en-US" sz="2000" i="1" smtClean="0"/>
              <a:t>returning a reply to a replicated object</a:t>
            </a:r>
          </a:p>
        </p:txBody>
      </p:sp>
      <p:pic>
        <p:nvPicPr>
          <p:cNvPr id="37892" name="Picture 3"/>
          <p:cNvPicPr>
            <a:picLocks noChangeAspect="1" noChangeArrowheads="1"/>
          </p:cNvPicPr>
          <p:nvPr/>
        </p:nvPicPr>
        <p:blipFill>
          <a:blip r:embed="rId2"/>
          <a:srcRect l="19669" t="41238" r="17104" b="35196"/>
          <a:stretch>
            <a:fillRect/>
          </a:stretch>
        </p:blipFill>
        <p:spPr bwMode="auto">
          <a:xfrm>
            <a:off x="0" y="457200"/>
            <a:ext cx="8867775" cy="467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963374BD-87FE-4583-9345-7993C8F75F37}" type="slidenum">
              <a:rPr lang="de-DE" smtClean="0"/>
              <a:pPr/>
              <a:t>37</a:t>
            </a:fld>
            <a:endParaRPr lang="de-DE" smtClean="0"/>
          </a:p>
        </p:txBody>
      </p:sp>
      <p:sp>
        <p:nvSpPr>
          <p:cNvPr id="38915" name="Rectangle 4"/>
          <p:cNvSpPr>
            <a:spLocks noChangeArrowheads="1"/>
          </p:cNvSpPr>
          <p:nvPr/>
        </p:nvSpPr>
        <p:spPr bwMode="auto">
          <a:xfrm>
            <a:off x="304800" y="228600"/>
            <a:ext cx="8686800" cy="5562600"/>
          </a:xfrm>
          <a:prstGeom prst="rect">
            <a:avLst/>
          </a:prstGeom>
          <a:noFill/>
          <a:ln w="9525">
            <a:noFill/>
            <a:miter lim="800000"/>
            <a:headEnd/>
            <a:tailEnd/>
          </a:ln>
        </p:spPr>
        <p:txBody>
          <a:bodyPr/>
          <a:lstStyle/>
          <a:p>
            <a:pPr marL="254000" indent="-254000">
              <a:buClr>
                <a:schemeClr val="folHlink"/>
              </a:buClr>
              <a:buSzTx/>
              <a:buFont typeface="Wingdings" pitchFamily="2" charset="2"/>
              <a:buNone/>
            </a:pPr>
            <a:r>
              <a:rPr lang="en-US" sz="2200" b="1">
                <a:solidFill>
                  <a:schemeClr val="folHlink"/>
                </a:solidFill>
                <a:cs typeface="Times New Roman" pitchFamily="18" charset="0"/>
              </a:rPr>
              <a:t>3. Cache-Coherence Protocols</a:t>
            </a:r>
          </a:p>
          <a:p>
            <a:pPr marL="533400" lvl="1" indent="-277813">
              <a:buClr>
                <a:schemeClr val="folHlink"/>
              </a:buClr>
              <a:buSzTx/>
              <a:buFont typeface="Wingdings" pitchFamily="2" charset="2"/>
              <a:buChar char="§"/>
            </a:pPr>
            <a:r>
              <a:rPr lang="en-US" sz="2200" b="1">
                <a:cs typeface="Times New Roman" pitchFamily="18" charset="0"/>
              </a:rPr>
              <a:t>cashes form a special case of replication as they are controlled by clients instead of servers</a:t>
            </a:r>
          </a:p>
          <a:p>
            <a:pPr marL="533400" lvl="1" indent="-277813">
              <a:buClr>
                <a:schemeClr val="folHlink"/>
              </a:buClr>
              <a:buSzTx/>
              <a:buFont typeface="Wingdings" pitchFamily="2" charset="2"/>
              <a:buChar char="§"/>
            </a:pPr>
            <a:r>
              <a:rPr lang="en-US" sz="2200" b="1">
                <a:cs typeface="Times New Roman" pitchFamily="18" charset="0"/>
              </a:rPr>
              <a:t>cache-coherence protocols ensure that a cache is consistent with the server-initiated replicas</a:t>
            </a:r>
          </a:p>
          <a:p>
            <a:pPr marL="533400" lvl="1" indent="-277813">
              <a:buClr>
                <a:schemeClr val="folHlink"/>
              </a:buClr>
              <a:buSzTx/>
              <a:buFont typeface="Wingdings" pitchFamily="2" charset="2"/>
              <a:buChar char="§"/>
            </a:pPr>
            <a:r>
              <a:rPr lang="en-US" sz="2200" b="1">
                <a:cs typeface="Times New Roman" pitchFamily="18" charset="0"/>
              </a:rPr>
              <a:t>two design issues in implementing caches: </a:t>
            </a:r>
            <a:r>
              <a:rPr lang="en-US" sz="2200" b="1">
                <a:solidFill>
                  <a:schemeClr val="folHlink"/>
                </a:solidFill>
                <a:cs typeface="Times New Roman" pitchFamily="18" charset="0"/>
              </a:rPr>
              <a:t>coherence</a:t>
            </a:r>
            <a:r>
              <a:rPr lang="en-US" sz="2200" b="1">
                <a:cs typeface="Times New Roman" pitchFamily="18" charset="0"/>
              </a:rPr>
              <a:t> </a:t>
            </a:r>
            <a:r>
              <a:rPr lang="en-US" sz="2200" b="1">
                <a:solidFill>
                  <a:schemeClr val="folHlink"/>
                </a:solidFill>
                <a:cs typeface="Times New Roman" pitchFamily="18" charset="0"/>
              </a:rPr>
              <a:t>detection</a:t>
            </a:r>
            <a:r>
              <a:rPr lang="en-US" sz="2200" b="1">
                <a:cs typeface="Times New Roman" pitchFamily="18" charset="0"/>
              </a:rPr>
              <a:t> and </a:t>
            </a:r>
            <a:r>
              <a:rPr lang="en-US" sz="2200" b="1">
                <a:solidFill>
                  <a:schemeClr val="folHlink"/>
                </a:solidFill>
                <a:cs typeface="Times New Roman" pitchFamily="18" charset="0"/>
              </a:rPr>
              <a:t>coherence</a:t>
            </a:r>
            <a:r>
              <a:rPr lang="en-US" sz="2200" b="1">
                <a:cs typeface="Times New Roman" pitchFamily="18" charset="0"/>
              </a:rPr>
              <a:t> </a:t>
            </a:r>
            <a:r>
              <a:rPr lang="en-US" sz="2200" b="1">
                <a:solidFill>
                  <a:schemeClr val="folHlink"/>
                </a:solidFill>
                <a:cs typeface="Times New Roman" pitchFamily="18" charset="0"/>
              </a:rPr>
              <a:t>enforcement</a:t>
            </a:r>
          </a:p>
          <a:p>
            <a:pPr marL="812800" lvl="2" indent="-277813">
              <a:buClr>
                <a:schemeClr val="folHlink"/>
              </a:buClr>
              <a:buSzTx/>
              <a:buFont typeface="Wingdings" pitchFamily="2" charset="2"/>
              <a:buChar char="§"/>
            </a:pPr>
            <a:r>
              <a:rPr lang="en-US" sz="2200" b="1">
                <a:solidFill>
                  <a:schemeClr val="folHlink"/>
                </a:solidFill>
                <a:cs typeface="Times New Roman" pitchFamily="18" charset="0"/>
              </a:rPr>
              <a:t>coherence detection strategy</a:t>
            </a:r>
            <a:r>
              <a:rPr lang="en-US" sz="2200" b="1">
                <a:cs typeface="Times New Roman" pitchFamily="18" charset="0"/>
              </a:rPr>
              <a:t>: </a:t>
            </a:r>
            <a:r>
              <a:rPr lang="en-US" sz="2200" b="1">
                <a:solidFill>
                  <a:schemeClr val="hlink"/>
                </a:solidFill>
                <a:cs typeface="Times New Roman" pitchFamily="18" charset="0"/>
              </a:rPr>
              <a:t>when</a:t>
            </a:r>
            <a:r>
              <a:rPr lang="en-US" sz="2200" b="1">
                <a:cs typeface="Times New Roman" pitchFamily="18" charset="0"/>
              </a:rPr>
              <a:t> inconsistencies are actually detected</a:t>
            </a:r>
          </a:p>
          <a:p>
            <a:pPr marL="1066800" lvl="3" indent="-252413">
              <a:buClr>
                <a:schemeClr val="folHlink"/>
              </a:buClr>
              <a:buSzTx/>
              <a:buFont typeface="Wingdings" pitchFamily="2" charset="2"/>
              <a:buChar char="§"/>
            </a:pPr>
            <a:r>
              <a:rPr lang="en-US" sz="2200" b="1">
                <a:solidFill>
                  <a:schemeClr val="folHlink"/>
                </a:solidFill>
                <a:cs typeface="Times New Roman" pitchFamily="18" charset="0"/>
              </a:rPr>
              <a:t>static</a:t>
            </a:r>
            <a:r>
              <a:rPr lang="en-US" sz="2200" b="1">
                <a:cs typeface="Times New Roman" pitchFamily="18" charset="0"/>
              </a:rPr>
              <a:t> solution: prior to execution, a compiler performs the analysis to determine which data may lead to inconsistencies if cached and inserts instructions that avoid inconsistencies</a:t>
            </a:r>
          </a:p>
          <a:p>
            <a:pPr marL="1066800" lvl="3" indent="-252413">
              <a:buClr>
                <a:schemeClr val="folHlink"/>
              </a:buClr>
              <a:buSzTx/>
              <a:buFont typeface="Wingdings" pitchFamily="2" charset="2"/>
              <a:buChar char="§"/>
            </a:pPr>
            <a:r>
              <a:rPr lang="en-US" sz="2200" b="1">
                <a:solidFill>
                  <a:schemeClr val="folHlink"/>
                </a:solidFill>
                <a:cs typeface="Times New Roman" pitchFamily="18" charset="0"/>
              </a:rPr>
              <a:t>dynamic</a:t>
            </a:r>
            <a:r>
              <a:rPr lang="en-US" sz="2200" b="1">
                <a:cs typeface="Times New Roman" pitchFamily="18" charset="0"/>
              </a:rPr>
              <a:t> solution: at runtime, a check is made with the server to see whether a cached data have been modified since they were cached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F8D5F54D-34FC-4FC3-B001-2D5B41499F5A}" type="slidenum">
              <a:rPr lang="de-DE" smtClean="0"/>
              <a:pPr/>
              <a:t>38</a:t>
            </a:fld>
            <a:endParaRPr lang="de-DE" smtClean="0"/>
          </a:p>
        </p:txBody>
      </p:sp>
      <p:sp>
        <p:nvSpPr>
          <p:cNvPr id="39939" name="Rectangle 2"/>
          <p:cNvSpPr>
            <a:spLocks noChangeArrowheads="1"/>
          </p:cNvSpPr>
          <p:nvPr/>
        </p:nvSpPr>
        <p:spPr bwMode="auto">
          <a:xfrm>
            <a:off x="304800" y="228600"/>
            <a:ext cx="8686800" cy="3657600"/>
          </a:xfrm>
          <a:prstGeom prst="rect">
            <a:avLst/>
          </a:prstGeom>
          <a:noFill/>
          <a:ln w="9525">
            <a:noFill/>
            <a:miter lim="800000"/>
            <a:headEnd/>
            <a:tailEnd/>
          </a:ln>
        </p:spPr>
        <p:txBody>
          <a:bodyPr/>
          <a:lstStyle/>
          <a:p>
            <a:pPr marL="812800" lvl="2" indent="-277813">
              <a:buClr>
                <a:schemeClr val="folHlink"/>
              </a:buClr>
              <a:buSzTx/>
              <a:buFont typeface="Wingdings" pitchFamily="2" charset="2"/>
              <a:buChar char="§"/>
            </a:pPr>
            <a:r>
              <a:rPr lang="en-US" sz="2200" b="1">
                <a:solidFill>
                  <a:schemeClr val="folHlink"/>
                </a:solidFill>
                <a:cs typeface="Times New Roman" pitchFamily="18" charset="0"/>
              </a:rPr>
              <a:t>coherence enforcement strategy</a:t>
            </a:r>
            <a:r>
              <a:rPr lang="en-US" sz="2200" b="1">
                <a:cs typeface="Times New Roman" pitchFamily="18" charset="0"/>
              </a:rPr>
              <a:t>: </a:t>
            </a:r>
            <a:r>
              <a:rPr lang="en-US" sz="2200" b="1">
                <a:solidFill>
                  <a:schemeClr val="hlink"/>
                </a:solidFill>
                <a:cs typeface="Times New Roman" pitchFamily="18" charset="0"/>
              </a:rPr>
              <a:t>how</a:t>
            </a:r>
            <a:r>
              <a:rPr lang="en-US" sz="2200" b="1">
                <a:cs typeface="Times New Roman" pitchFamily="18" charset="0"/>
              </a:rPr>
              <a:t> caches are kept consistent with the copies stored at the servers</a:t>
            </a:r>
          </a:p>
          <a:p>
            <a:pPr marL="1066800" lvl="3" indent="-252413">
              <a:buClr>
                <a:schemeClr val="folHlink"/>
              </a:buClr>
              <a:buSzTx/>
              <a:buFont typeface="Wingdings" pitchFamily="2" charset="2"/>
              <a:buChar char="§"/>
            </a:pPr>
            <a:r>
              <a:rPr lang="en-US" sz="2200" b="1">
                <a:cs typeface="Times New Roman" pitchFamily="18" charset="0"/>
              </a:rPr>
              <a:t>simplest solution: do not allow shared data to be cached; suffers from performance improvement</a:t>
            </a:r>
          </a:p>
          <a:p>
            <a:pPr marL="1066800" lvl="3" indent="-252413">
              <a:buClr>
                <a:schemeClr val="folHlink"/>
              </a:buClr>
              <a:buSzTx/>
              <a:buFont typeface="Wingdings" pitchFamily="2" charset="2"/>
              <a:buChar char="§"/>
            </a:pPr>
            <a:r>
              <a:rPr lang="en-US" sz="2200" b="1">
                <a:cs typeface="Times New Roman" pitchFamily="18" charset="0"/>
              </a:rPr>
              <a:t>allow caching shared data and </a:t>
            </a:r>
          </a:p>
          <a:p>
            <a:pPr marL="1270000" lvl="4" indent="-201613">
              <a:buClr>
                <a:schemeClr val="folHlink"/>
              </a:buClr>
              <a:buSzTx/>
              <a:buFont typeface="Wingdings" pitchFamily="2" charset="2"/>
              <a:buChar char="§"/>
            </a:pPr>
            <a:r>
              <a:rPr lang="en-US" sz="2200" b="1">
                <a:cs typeface="Times New Roman" pitchFamily="18" charset="0"/>
              </a:rPr>
              <a:t>let a server send an invalidation to all caches whenever a data item is modified</a:t>
            </a:r>
          </a:p>
          <a:p>
            <a:pPr marL="1270000" lvl="4" indent="-201613">
              <a:buClr>
                <a:schemeClr val="folHlink"/>
              </a:buClr>
              <a:buSzTx/>
              <a:buFont typeface="Wingdings" pitchFamily="2" charset="2"/>
              <a:buNone/>
            </a:pPr>
            <a:r>
              <a:rPr lang="en-US" sz="2200" b="1">
                <a:cs typeface="Times New Roman" pitchFamily="18" charset="0"/>
              </a:rPr>
              <a:t>	or</a:t>
            </a:r>
          </a:p>
          <a:p>
            <a:pPr marL="1270000" lvl="4" indent="-201613">
              <a:buClr>
                <a:schemeClr val="folHlink"/>
              </a:buClr>
              <a:buSzTx/>
              <a:buFont typeface="Wingdings" pitchFamily="2" charset="2"/>
              <a:buChar char="§"/>
            </a:pPr>
            <a:r>
              <a:rPr lang="en-US" sz="2200" b="1">
                <a:cs typeface="Times New Roman" pitchFamily="18" charset="0"/>
              </a:rPr>
              <a:t>propagate the update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C6F61753-D825-43DE-97A6-015B3B36BCCA}" type="slidenum">
              <a:rPr lang="de-DE" smtClean="0"/>
              <a:pPr/>
              <a:t>4</a:t>
            </a:fld>
            <a:endParaRPr lang="de-DE" smtClean="0"/>
          </a:p>
        </p:txBody>
      </p:sp>
      <p:sp>
        <p:nvSpPr>
          <p:cNvPr id="5123" name="Rectangle 4"/>
          <p:cNvSpPr>
            <a:spLocks noChangeArrowheads="1"/>
          </p:cNvSpPr>
          <p:nvPr/>
        </p:nvSpPr>
        <p:spPr bwMode="auto">
          <a:xfrm>
            <a:off x="304800" y="152400"/>
            <a:ext cx="8686800" cy="4800600"/>
          </a:xfrm>
          <a:prstGeom prst="rect">
            <a:avLst/>
          </a:prstGeom>
          <a:noFill/>
          <a:ln w="9525">
            <a:noFill/>
            <a:miter lim="800000"/>
            <a:headEnd/>
            <a:tailEnd/>
          </a:ln>
        </p:spPr>
        <p:txBody>
          <a:bodyPr/>
          <a:lstStyle/>
          <a:p>
            <a:pPr marL="254000" indent="-254000">
              <a:buClr>
                <a:schemeClr val="folHlink"/>
              </a:buClr>
              <a:buSzTx/>
              <a:buFont typeface="Wingdings" pitchFamily="2" charset="2"/>
              <a:buNone/>
            </a:pPr>
            <a:r>
              <a:rPr lang="en-US" sz="2100" b="1">
                <a:solidFill>
                  <a:schemeClr val="folHlink"/>
                </a:solidFill>
                <a:cs typeface="Times New Roman" pitchFamily="18" charset="0"/>
              </a:rPr>
              <a:t>6.1 Reasons for Replication</a:t>
            </a:r>
          </a:p>
          <a:p>
            <a:pPr marL="533400" lvl="1" indent="-277813">
              <a:buClr>
                <a:schemeClr val="folHlink"/>
              </a:buClr>
              <a:buSzTx/>
              <a:buFont typeface="Wingdings" pitchFamily="2" charset="2"/>
              <a:buChar char="§"/>
            </a:pPr>
            <a:r>
              <a:rPr lang="en-US" sz="2100" b="1"/>
              <a:t>two major reasons: </a:t>
            </a:r>
            <a:r>
              <a:rPr lang="en-US" sz="2100" b="1">
                <a:solidFill>
                  <a:schemeClr val="folHlink"/>
                </a:solidFill>
              </a:rPr>
              <a:t>reliability</a:t>
            </a:r>
            <a:r>
              <a:rPr lang="en-US" sz="2100" b="1"/>
              <a:t> and </a:t>
            </a:r>
            <a:r>
              <a:rPr lang="en-US" sz="2100" b="1">
                <a:solidFill>
                  <a:schemeClr val="folHlink"/>
                </a:solidFill>
              </a:rPr>
              <a:t>performance</a:t>
            </a:r>
          </a:p>
          <a:p>
            <a:pPr marL="812800" lvl="2" indent="-277813">
              <a:buClr>
                <a:schemeClr val="folHlink"/>
              </a:buClr>
              <a:buSzTx/>
              <a:buFont typeface="Wingdings" pitchFamily="2" charset="2"/>
              <a:buChar char="§"/>
            </a:pPr>
            <a:r>
              <a:rPr lang="en-US" sz="2100" b="1">
                <a:solidFill>
                  <a:schemeClr val="folHlink"/>
                </a:solidFill>
              </a:rPr>
              <a:t>reliability</a:t>
            </a:r>
          </a:p>
          <a:p>
            <a:pPr marL="1066800" lvl="3" indent="-252413">
              <a:buClr>
                <a:schemeClr val="folHlink"/>
              </a:buClr>
              <a:buSzTx/>
              <a:buFont typeface="Wingdings" pitchFamily="2" charset="2"/>
              <a:buChar char="§"/>
            </a:pPr>
            <a:r>
              <a:rPr lang="en-US" sz="2100" b="1"/>
              <a:t>if a file is replicated, we can switch to other replicas if there is a crash on our replica</a:t>
            </a:r>
          </a:p>
          <a:p>
            <a:pPr marL="1066800" lvl="3" indent="-252413">
              <a:buClr>
                <a:schemeClr val="folHlink"/>
              </a:buClr>
              <a:buSzTx/>
              <a:buFont typeface="Wingdings" pitchFamily="2" charset="2"/>
              <a:buChar char="§"/>
            </a:pPr>
            <a:r>
              <a:rPr lang="en-US" sz="2100" b="1"/>
              <a:t>we can provide better protection against corrupted data; similar to </a:t>
            </a:r>
            <a:r>
              <a:rPr lang="en-US" sz="2100" b="1">
                <a:solidFill>
                  <a:schemeClr val="folHlink"/>
                </a:solidFill>
              </a:rPr>
              <a:t>mirroring</a:t>
            </a:r>
            <a:r>
              <a:rPr lang="en-US" sz="2100" b="1"/>
              <a:t> in non-distributed systems</a:t>
            </a:r>
          </a:p>
          <a:p>
            <a:pPr marL="812800" lvl="2" indent="-277813">
              <a:buClr>
                <a:schemeClr val="folHlink"/>
              </a:buClr>
              <a:buSzTx/>
              <a:buFont typeface="Wingdings" pitchFamily="2" charset="2"/>
              <a:buChar char="§"/>
            </a:pPr>
            <a:r>
              <a:rPr lang="en-US" sz="2100" b="1">
                <a:solidFill>
                  <a:schemeClr val="folHlink"/>
                </a:solidFill>
              </a:rPr>
              <a:t>performance</a:t>
            </a:r>
          </a:p>
          <a:p>
            <a:pPr marL="1066800" lvl="3" indent="-252413">
              <a:buClr>
                <a:schemeClr val="folHlink"/>
              </a:buClr>
              <a:buSzTx/>
              <a:buFont typeface="Wingdings" pitchFamily="2" charset="2"/>
              <a:buChar char="§"/>
            </a:pPr>
            <a:r>
              <a:rPr lang="en-US" sz="2100" b="1"/>
              <a:t>if the system has to scale in size and geographical area</a:t>
            </a:r>
          </a:p>
          <a:p>
            <a:pPr marL="1066800" lvl="3" indent="-252413">
              <a:buClr>
                <a:schemeClr val="folHlink"/>
              </a:buClr>
              <a:buSzTx/>
              <a:buFont typeface="Wingdings" pitchFamily="2" charset="2"/>
              <a:buChar char="§"/>
            </a:pPr>
            <a:r>
              <a:rPr lang="en-US" sz="2100" b="1"/>
              <a:t>place a copy of data in the proximity of the process using them, reducing the time of access and increasing its performance; for example a Web server is accessed by thousands of clients from all over the world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FF8B4406-AAFA-4A74-B7F8-B184A8ED3110}" type="slidenum">
              <a:rPr lang="de-DE" smtClean="0"/>
              <a:pPr/>
              <a:t>5</a:t>
            </a:fld>
            <a:endParaRPr lang="de-DE" smtClean="0"/>
          </a:p>
        </p:txBody>
      </p:sp>
      <p:sp>
        <p:nvSpPr>
          <p:cNvPr id="6147" name="Rectangle 1028"/>
          <p:cNvSpPr>
            <a:spLocks noChangeArrowheads="1"/>
          </p:cNvSpPr>
          <p:nvPr/>
        </p:nvSpPr>
        <p:spPr bwMode="auto">
          <a:xfrm>
            <a:off x="304800" y="152400"/>
            <a:ext cx="8686800" cy="28956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000" b="1">
                <a:solidFill>
                  <a:schemeClr val="folHlink"/>
                </a:solidFill>
                <a:latin typeface="Times New Roman" pitchFamily="18" charset="0"/>
                <a:cs typeface="Times New Roman" pitchFamily="18" charset="0"/>
              </a:rPr>
              <a:t>Replication as Scaling Technique</a:t>
            </a:r>
          </a:p>
          <a:p>
            <a:pPr marL="533400" lvl="1" indent="-277813">
              <a:buClr>
                <a:schemeClr val="folHlink"/>
              </a:buClr>
              <a:buSzTx/>
              <a:buFont typeface="Wingdings" pitchFamily="2" charset="2"/>
              <a:buChar char="§"/>
            </a:pPr>
            <a:r>
              <a:rPr lang="en-US" sz="2000" b="1">
                <a:latin typeface="Times New Roman" pitchFamily="18" charset="0"/>
                <a:cs typeface="Times New Roman" pitchFamily="18" charset="0"/>
              </a:rPr>
              <a:t>replication and caching are widely applied as scaling techniques</a:t>
            </a:r>
          </a:p>
          <a:p>
            <a:pPr marL="812800" lvl="2" indent="-277813">
              <a:buClr>
                <a:schemeClr val="folHlink"/>
              </a:buClr>
              <a:buSzTx/>
              <a:buFont typeface="Wingdings" pitchFamily="2" charset="2"/>
              <a:buChar char="§"/>
            </a:pPr>
            <a:r>
              <a:rPr lang="en-US" sz="2000" b="1">
                <a:latin typeface="Times New Roman" pitchFamily="18" charset="0"/>
                <a:cs typeface="Times New Roman" pitchFamily="18" charset="0"/>
              </a:rPr>
              <a:t>processes can use local copies and limit access time and traffic</a:t>
            </a:r>
          </a:p>
          <a:p>
            <a:pPr marL="533400" lvl="1" indent="-277813">
              <a:buClr>
                <a:schemeClr val="folHlink"/>
              </a:buClr>
              <a:buSzTx/>
              <a:buFont typeface="Wingdings" pitchFamily="2" charset="2"/>
              <a:buChar char="§"/>
            </a:pPr>
            <a:r>
              <a:rPr lang="en-US" sz="2000" b="1">
                <a:latin typeface="Times New Roman" pitchFamily="18" charset="0"/>
                <a:cs typeface="Times New Roman" pitchFamily="18" charset="0"/>
              </a:rPr>
              <a:t>however, we need to keep the copies consistent; but this may requires more network bandwidth</a:t>
            </a:r>
          </a:p>
          <a:p>
            <a:pPr marL="1066800" lvl="3" indent="-252413">
              <a:buClr>
                <a:schemeClr val="folHlink"/>
              </a:buClr>
              <a:buSzTx/>
              <a:buFont typeface="Wingdings" pitchFamily="2" charset="2"/>
              <a:buChar char="§"/>
            </a:pPr>
            <a:r>
              <a:rPr lang="en-US" sz="2000" b="1">
                <a:latin typeface="Times New Roman" pitchFamily="18" charset="0"/>
                <a:cs typeface="Times New Roman" pitchFamily="18" charset="0"/>
              </a:rPr>
              <a:t>if the copies are refreshed more often than used (low access-to-update ratio), the cost (bandwidth) is more expensive than the benefits; </a:t>
            </a:r>
          </a:p>
        </p:txBody>
      </p:sp>
      <p:sp>
        <p:nvSpPr>
          <p:cNvPr id="5" name="Rectangle 3"/>
          <p:cNvSpPr txBox="1">
            <a:spLocks noChangeArrowheads="1"/>
          </p:cNvSpPr>
          <p:nvPr/>
        </p:nvSpPr>
        <p:spPr bwMode="auto">
          <a:xfrm>
            <a:off x="76200" y="2971800"/>
            <a:ext cx="8824913" cy="37338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defRPr/>
            </a:pPr>
            <a:r>
              <a:rPr lang="en-US" sz="2000" b="1" i="1" kern="0" dirty="0">
                <a:solidFill>
                  <a:srgbClr val="FF0000"/>
                </a:solidFill>
                <a:latin typeface="Times New Roman" pitchFamily="18" charset="0"/>
                <a:cs typeface="Times New Roman" pitchFamily="18" charset="0"/>
              </a:rPr>
              <a:t>Dilemma( tradeoff)</a:t>
            </a:r>
          </a:p>
          <a:p>
            <a:pPr marL="533400" lvl="1" indent="-277813">
              <a:buClr>
                <a:schemeClr val="folHlink"/>
              </a:buClr>
              <a:buSzTx/>
              <a:buFont typeface="Wingdings" pitchFamily="2" charset="2"/>
              <a:buChar char="§"/>
              <a:defRPr/>
            </a:pPr>
            <a:r>
              <a:rPr lang="en-US" sz="2000" b="1" kern="0" dirty="0">
                <a:latin typeface="Times New Roman" pitchFamily="18" charset="0"/>
                <a:cs typeface="Times New Roman" pitchFamily="18" charset="0"/>
              </a:rPr>
              <a:t>scalability problems can be alleviated by applying replication and caching, leading to a better performance</a:t>
            </a:r>
          </a:p>
          <a:p>
            <a:pPr marL="533400" lvl="1" indent="-277813">
              <a:buClr>
                <a:schemeClr val="folHlink"/>
              </a:buClr>
              <a:buSzTx/>
              <a:buFont typeface="Wingdings" pitchFamily="2" charset="2"/>
              <a:buChar char="§"/>
              <a:defRPr/>
            </a:pPr>
            <a:r>
              <a:rPr lang="en-US" sz="2000" b="1" kern="0" dirty="0">
                <a:latin typeface="Times New Roman" pitchFamily="18" charset="0"/>
                <a:cs typeface="Times New Roman" pitchFamily="18" charset="0"/>
              </a:rPr>
              <a:t>but, keeping copies consistent requires global synchronization, which is generally costly in terms of performance</a:t>
            </a:r>
          </a:p>
          <a:p>
            <a:pPr marL="254000" indent="-254000">
              <a:buClr>
                <a:schemeClr val="folHlink"/>
              </a:buClr>
              <a:buSzTx/>
              <a:buFont typeface="Wingdings" pitchFamily="2" charset="2"/>
              <a:buChar char="§"/>
              <a:defRPr/>
            </a:pPr>
            <a:r>
              <a:rPr lang="en-US" sz="2000" b="1" i="1" u="sng" kern="0" dirty="0">
                <a:solidFill>
                  <a:srgbClr val="FF0000"/>
                </a:solidFill>
                <a:latin typeface="Times New Roman" pitchFamily="18" charset="0"/>
                <a:cs typeface="Times New Roman" pitchFamily="18" charset="0"/>
              </a:rPr>
              <a:t>solution</a:t>
            </a:r>
            <a:r>
              <a:rPr lang="en-US" sz="2000" b="1" kern="0" dirty="0">
                <a:latin typeface="Times New Roman" pitchFamily="18" charset="0"/>
                <a:cs typeface="Times New Roman" pitchFamily="18" charset="0"/>
              </a:rPr>
              <a:t>: loosen the consistency constraints</a:t>
            </a:r>
          </a:p>
          <a:p>
            <a:pPr marL="812800" lvl="2" indent="-277813">
              <a:buClr>
                <a:schemeClr val="folHlink"/>
              </a:buClr>
              <a:buSzTx/>
              <a:buFont typeface="Wingdings" pitchFamily="2" charset="2"/>
              <a:buChar char="§"/>
              <a:defRPr/>
            </a:pPr>
            <a:r>
              <a:rPr lang="en-US" sz="2000" b="1" kern="0" dirty="0">
                <a:latin typeface="Times New Roman" pitchFamily="18" charset="0"/>
                <a:cs typeface="Times New Roman" pitchFamily="18" charset="0"/>
              </a:rPr>
              <a:t>updates do not need to be executed as atomic operations (no more instantaneous global synchronization); but copies may not be always the same everywhere</a:t>
            </a:r>
          </a:p>
          <a:p>
            <a:pPr marL="812800" lvl="2" indent="-277813">
              <a:buClr>
                <a:schemeClr val="folHlink"/>
              </a:buClr>
              <a:buSzTx/>
              <a:buFont typeface="Wingdings" pitchFamily="2" charset="2"/>
              <a:buChar char="§"/>
              <a:defRPr/>
            </a:pPr>
            <a:r>
              <a:rPr lang="en-US" sz="2000" b="1" kern="0" dirty="0">
                <a:latin typeface="Times New Roman" pitchFamily="18" charset="0"/>
                <a:cs typeface="Times New Roman" pitchFamily="18" charset="0"/>
              </a:rPr>
              <a:t>to what extent the consistency can be loosened depends on the specific application (the purpose of data as well as access and update patterns)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8FDFC752-050D-41CC-8078-F915E1919638}" type="slidenum">
              <a:rPr lang="de-DE" smtClean="0"/>
              <a:pPr/>
              <a:t>6</a:t>
            </a:fld>
            <a:endParaRPr lang="de-DE" smtClean="0"/>
          </a:p>
        </p:txBody>
      </p:sp>
      <p:sp>
        <p:nvSpPr>
          <p:cNvPr id="7171" name="Rectangle 4"/>
          <p:cNvSpPr>
            <a:spLocks noChangeArrowheads="1"/>
          </p:cNvSpPr>
          <p:nvPr/>
        </p:nvSpPr>
        <p:spPr bwMode="auto">
          <a:xfrm>
            <a:off x="152400" y="220663"/>
            <a:ext cx="5791200" cy="388937"/>
          </a:xfrm>
          <a:prstGeom prst="rect">
            <a:avLst/>
          </a:prstGeom>
          <a:noFill/>
          <a:ln w="9525">
            <a:noFill/>
            <a:miter lim="800000"/>
            <a:headEnd/>
            <a:tailEnd/>
          </a:ln>
        </p:spPr>
        <p:txBody>
          <a:bodyPr anchor="b"/>
          <a:lstStyle/>
          <a:p>
            <a:pPr>
              <a:spcBef>
                <a:spcPct val="0"/>
              </a:spcBef>
              <a:buClrTx/>
              <a:buSzTx/>
              <a:buFontTx/>
              <a:buNone/>
            </a:pPr>
            <a:r>
              <a:rPr lang="en-US" sz="2200" b="1">
                <a:solidFill>
                  <a:schemeClr val="folHlink"/>
                </a:solidFill>
              </a:rPr>
              <a:t>6.2 Data-Centric Consistency Models</a:t>
            </a:r>
          </a:p>
        </p:txBody>
      </p:sp>
      <p:sp>
        <p:nvSpPr>
          <p:cNvPr id="7172" name="Rectangle 5"/>
          <p:cNvSpPr>
            <a:spLocks noChangeArrowheads="1"/>
          </p:cNvSpPr>
          <p:nvPr/>
        </p:nvSpPr>
        <p:spPr bwMode="auto">
          <a:xfrm>
            <a:off x="642938" y="609600"/>
            <a:ext cx="8342312" cy="32766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200" b="1">
                <a:cs typeface="Times New Roman" pitchFamily="18" charset="0"/>
              </a:rPr>
              <a:t>consistency has always been discussed</a:t>
            </a:r>
          </a:p>
          <a:p>
            <a:pPr marL="533400" lvl="1" indent="-277813">
              <a:buClr>
                <a:schemeClr val="folHlink"/>
              </a:buClr>
              <a:buSzTx/>
              <a:buFont typeface="Wingdings" pitchFamily="2" charset="2"/>
              <a:buChar char="§"/>
            </a:pPr>
            <a:r>
              <a:rPr lang="en-US" sz="2200" b="1">
                <a:cs typeface="Times New Roman" pitchFamily="18" charset="0"/>
              </a:rPr>
              <a:t>in terms of read and write operations on shared data available by means of (distributed) shared memory, a (distributed) shared database, or a (distributed) file system</a:t>
            </a:r>
          </a:p>
          <a:p>
            <a:pPr marL="254000" indent="-254000">
              <a:buClr>
                <a:schemeClr val="folHlink"/>
              </a:buClr>
              <a:buSzTx/>
              <a:buFont typeface="Wingdings" pitchFamily="2" charset="2"/>
              <a:buChar char="§"/>
            </a:pPr>
            <a:r>
              <a:rPr lang="en-US" sz="2200" b="1">
                <a:cs typeface="Times New Roman" pitchFamily="18" charset="0"/>
              </a:rPr>
              <a:t>we use the broader term </a:t>
            </a:r>
            <a:r>
              <a:rPr lang="en-US" sz="2200" b="1">
                <a:solidFill>
                  <a:schemeClr val="folHlink"/>
                </a:solidFill>
                <a:cs typeface="Times New Roman" pitchFamily="18" charset="0"/>
              </a:rPr>
              <a:t>data store</a:t>
            </a:r>
            <a:r>
              <a:rPr lang="en-US" sz="2200" b="1">
                <a:cs typeface="Times New Roman" pitchFamily="18" charset="0"/>
              </a:rPr>
              <a:t>, which may be physically distributed across multiple machines</a:t>
            </a:r>
          </a:p>
          <a:p>
            <a:pPr marL="254000" indent="-254000">
              <a:buClr>
                <a:schemeClr val="folHlink"/>
              </a:buClr>
              <a:buSzTx/>
              <a:buFont typeface="Wingdings" pitchFamily="2" charset="2"/>
              <a:buChar char="§"/>
            </a:pPr>
            <a:r>
              <a:rPr lang="en-US" sz="2200" b="1">
                <a:cs typeface="Times New Roman" pitchFamily="18" charset="0"/>
              </a:rPr>
              <a:t>assume also that each process has a local copy of the data store and write operations are propagated to the other copies</a:t>
            </a:r>
          </a:p>
        </p:txBody>
      </p:sp>
      <p:pic>
        <p:nvPicPr>
          <p:cNvPr id="7173" name="Picture 2053"/>
          <p:cNvPicPr>
            <a:picLocks noChangeAspect="1" noChangeArrowheads="1"/>
          </p:cNvPicPr>
          <p:nvPr/>
        </p:nvPicPr>
        <p:blipFill>
          <a:blip r:embed="rId2"/>
          <a:srcRect/>
          <a:stretch>
            <a:fillRect/>
          </a:stretch>
        </p:blipFill>
        <p:spPr bwMode="auto">
          <a:xfrm>
            <a:off x="2590800" y="3886200"/>
            <a:ext cx="6227763" cy="2286000"/>
          </a:xfrm>
          <a:prstGeom prst="rect">
            <a:avLst/>
          </a:prstGeom>
          <a:noFill/>
          <a:ln w="9525">
            <a:noFill/>
            <a:miter lim="800000"/>
            <a:headEnd/>
            <a:tailEnd/>
          </a:ln>
        </p:spPr>
      </p:pic>
      <p:sp>
        <p:nvSpPr>
          <p:cNvPr id="6" name="Rectangle 2052"/>
          <p:cNvSpPr txBox="1">
            <a:spLocks noChangeArrowheads="1"/>
          </p:cNvSpPr>
          <p:nvPr/>
        </p:nvSpPr>
        <p:spPr bwMode="auto">
          <a:xfrm>
            <a:off x="228600" y="6172200"/>
            <a:ext cx="8763000" cy="533400"/>
          </a:xfrm>
          <a:prstGeom prst="rect">
            <a:avLst/>
          </a:prstGeom>
          <a:noFill/>
          <a:ln w="9525">
            <a:noFill/>
            <a:miter lim="800000"/>
            <a:headEnd/>
            <a:tailEnd/>
          </a:ln>
        </p:spPr>
        <p:txBody>
          <a:bodyPr/>
          <a:lstStyle/>
          <a:p>
            <a:pPr marL="254000" indent="-254000" algn="ctr">
              <a:lnSpc>
                <a:spcPct val="90000"/>
              </a:lnSpc>
              <a:spcBef>
                <a:spcPct val="50000"/>
              </a:spcBef>
              <a:buClr>
                <a:schemeClr val="folHlink"/>
              </a:buClr>
              <a:buSzTx/>
              <a:buFont typeface="Wingdings" pitchFamily="2" charset="2"/>
              <a:buNone/>
              <a:defRPr/>
            </a:pPr>
            <a:r>
              <a:rPr lang="en-US" sz="2000" i="1" kern="0">
                <a:latin typeface="+mn-lt"/>
                <a:cs typeface="+mn-cs"/>
              </a:rPr>
              <a:t>the general organization of a logical data store, physically distributed and replicated across multiple processes</a:t>
            </a:r>
            <a:endParaRPr lang="en-US" sz="2000" i="1" kern="0" dirty="0">
              <a:latin typeface="+mn-lt"/>
              <a:cs typeface="+mn-cs"/>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670440" y="1169640"/>
              <a:ext cx="1724040" cy="81000"/>
            </p14:xfrm>
          </p:contentPart>
        </mc:Choice>
        <mc:Fallback>
          <p:pic>
            <p:nvPicPr>
              <p:cNvPr id="2" name="Ink 1"/>
              <p:cNvPicPr/>
              <p:nvPr/>
            </p:nvPicPr>
            <p:blipFill>
              <a:blip r:embed="rId4"/>
              <a:stretch>
                <a:fillRect/>
              </a:stretch>
            </p:blipFill>
            <p:spPr>
              <a:xfrm>
                <a:off x="6654600" y="1106280"/>
                <a:ext cx="17557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5938200" y="1607400"/>
              <a:ext cx="2018520" cy="71640"/>
            </p14:xfrm>
          </p:contentPart>
        </mc:Choice>
        <mc:Fallback>
          <p:pic>
            <p:nvPicPr>
              <p:cNvPr id="3" name="Ink 2"/>
              <p:cNvPicPr/>
              <p:nvPr/>
            </p:nvPicPr>
            <p:blipFill>
              <a:blip r:embed="rId6"/>
              <a:stretch>
                <a:fillRect/>
              </a:stretch>
            </p:blipFill>
            <p:spPr>
              <a:xfrm>
                <a:off x="5922360" y="1543680"/>
                <a:ext cx="20502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3036240" y="1893240"/>
              <a:ext cx="2080800" cy="62640"/>
            </p14:xfrm>
          </p:contentPart>
        </mc:Choice>
        <mc:Fallback>
          <p:pic>
            <p:nvPicPr>
              <p:cNvPr id="4" name="Ink 3"/>
              <p:cNvPicPr/>
              <p:nvPr/>
            </p:nvPicPr>
            <p:blipFill>
              <a:blip r:embed="rId8"/>
              <a:stretch>
                <a:fillRect/>
              </a:stretch>
            </p:blipFill>
            <p:spPr>
              <a:xfrm>
                <a:off x="3020400" y="1829520"/>
                <a:ext cx="21128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p14:cNvContentPartPr/>
              <p14:nvPr/>
            </p14:nvContentPartPr>
            <p14:xfrm>
              <a:off x="7706520" y="2000160"/>
              <a:ext cx="536040" cy="36000"/>
            </p14:xfrm>
          </p:contentPart>
        </mc:Choice>
        <mc:Fallback>
          <p:pic>
            <p:nvPicPr>
              <p:cNvPr id="5" name="Ink 4"/>
              <p:cNvPicPr/>
              <p:nvPr/>
            </p:nvPicPr>
            <p:blipFill>
              <a:blip r:embed="rId10"/>
              <a:stretch>
                <a:fillRect/>
              </a:stretch>
            </p:blipFill>
            <p:spPr>
              <a:xfrm>
                <a:off x="7690680" y="1936800"/>
                <a:ext cx="567720" cy="1630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24128F3A-A90E-4C88-B97E-93C5A6C1482A}" type="slidenum">
              <a:rPr lang="de-DE" smtClean="0"/>
              <a:pPr/>
              <a:t>7</a:t>
            </a:fld>
            <a:endParaRPr lang="de-DE" smtClean="0"/>
          </a:p>
        </p:txBody>
      </p:sp>
      <p:sp>
        <p:nvSpPr>
          <p:cNvPr id="8195" name="Rectangle 4"/>
          <p:cNvSpPr>
            <a:spLocks noChangeArrowheads="1"/>
          </p:cNvSpPr>
          <p:nvPr/>
        </p:nvSpPr>
        <p:spPr bwMode="auto">
          <a:xfrm>
            <a:off x="304800" y="152400"/>
            <a:ext cx="8686800" cy="41910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200" b="1">
                <a:cs typeface="Times New Roman" pitchFamily="18" charset="0"/>
              </a:rPr>
              <a:t>a </a:t>
            </a:r>
            <a:r>
              <a:rPr lang="en-US" sz="2200" b="1">
                <a:solidFill>
                  <a:schemeClr val="folHlink"/>
                </a:solidFill>
                <a:cs typeface="Times New Roman" pitchFamily="18" charset="0"/>
              </a:rPr>
              <a:t>consistency model</a:t>
            </a:r>
            <a:r>
              <a:rPr lang="en-US" sz="2200" b="1">
                <a:cs typeface="Times New Roman" pitchFamily="18" charset="0"/>
              </a:rPr>
              <a:t> is a contract between processes and the data store</a:t>
            </a:r>
          </a:p>
          <a:p>
            <a:pPr marL="533400" lvl="1" indent="-277813">
              <a:buClr>
                <a:schemeClr val="folHlink"/>
              </a:buClr>
              <a:buSzTx/>
              <a:buFont typeface="Wingdings" pitchFamily="2" charset="2"/>
              <a:buChar char="§"/>
            </a:pPr>
            <a:r>
              <a:rPr lang="en-US" sz="2200" b="1">
                <a:cs typeface="Times New Roman" pitchFamily="18" charset="0"/>
              </a:rPr>
              <a:t>processes agree to obey certain rules</a:t>
            </a:r>
          </a:p>
          <a:p>
            <a:pPr marL="533400" lvl="1" indent="-277813">
              <a:buClr>
                <a:schemeClr val="folHlink"/>
              </a:buClr>
              <a:buSzTx/>
              <a:buFont typeface="Wingdings" pitchFamily="2" charset="2"/>
              <a:buChar char="§"/>
            </a:pPr>
            <a:r>
              <a:rPr lang="en-US" sz="2200" b="1">
                <a:cs typeface="Times New Roman" pitchFamily="18" charset="0"/>
              </a:rPr>
              <a:t>then the data store promises to work correctly</a:t>
            </a:r>
          </a:p>
          <a:p>
            <a:pPr marL="254000" indent="-254000">
              <a:buClr>
                <a:schemeClr val="folHlink"/>
              </a:buClr>
              <a:buSzTx/>
              <a:buFont typeface="Wingdings" pitchFamily="2" charset="2"/>
              <a:buChar char="§"/>
            </a:pPr>
            <a:r>
              <a:rPr lang="en-US" sz="2200" b="1">
                <a:cs typeface="Times New Roman" pitchFamily="18" charset="0"/>
              </a:rPr>
              <a:t>ideally, a process that reads a data item expects a value that shows the results of the last write operation on the data </a:t>
            </a:r>
          </a:p>
          <a:p>
            <a:pPr marL="254000" indent="-254000">
              <a:buClr>
                <a:schemeClr val="folHlink"/>
              </a:buClr>
              <a:buSzTx/>
              <a:buFont typeface="Wingdings" pitchFamily="2" charset="2"/>
              <a:buChar char="§"/>
            </a:pPr>
            <a:r>
              <a:rPr lang="en-US" sz="2200" b="1">
                <a:cs typeface="Times New Roman" pitchFamily="18" charset="0"/>
              </a:rPr>
              <a:t>in a distributed system and in the absence of a global clock and with several copies, it is difficult to know which is the last write operation </a:t>
            </a:r>
          </a:p>
          <a:p>
            <a:pPr marL="254000" indent="-254000">
              <a:buClr>
                <a:schemeClr val="folHlink"/>
              </a:buClr>
              <a:buSzTx/>
              <a:buFont typeface="Wingdings" pitchFamily="2" charset="2"/>
              <a:buChar char="§"/>
            </a:pPr>
            <a:r>
              <a:rPr lang="en-US" sz="2200" b="1">
                <a:cs typeface="Times New Roman" pitchFamily="18" charset="0"/>
              </a:rPr>
              <a:t>to simplify the implementation, each consistency model restricts what read operations return</a:t>
            </a:r>
          </a:p>
        </p:txBody>
      </p:sp>
      <p:sp>
        <p:nvSpPr>
          <p:cNvPr id="8196" name="Rectangle 2"/>
          <p:cNvSpPr>
            <a:spLocks noChangeArrowheads="1"/>
          </p:cNvSpPr>
          <p:nvPr/>
        </p:nvSpPr>
        <p:spPr bwMode="auto">
          <a:xfrm>
            <a:off x="304800" y="4191000"/>
            <a:ext cx="6324600" cy="2438400"/>
          </a:xfrm>
          <a:prstGeom prst="rect">
            <a:avLst/>
          </a:prstGeom>
          <a:noFill/>
          <a:ln w="9525">
            <a:noFill/>
            <a:miter lim="800000"/>
            <a:headEnd/>
            <a:tailEnd/>
          </a:ln>
        </p:spPr>
        <p:txBody>
          <a:bodyPr/>
          <a:lstStyle/>
          <a:p>
            <a:pPr marL="355600" indent="-355600">
              <a:buClr>
                <a:schemeClr val="folHlink"/>
              </a:buClr>
              <a:buSzTx/>
              <a:buFont typeface="Wingdings" pitchFamily="2" charset="2"/>
              <a:buChar char="§"/>
            </a:pPr>
            <a:r>
              <a:rPr lang="en-US" b="1">
                <a:cs typeface="Times New Roman" pitchFamily="18" charset="0"/>
              </a:rPr>
              <a:t>data-centric consistency models to be discussed</a:t>
            </a:r>
          </a:p>
          <a:p>
            <a:pPr marL="709613" lvl="1" indent="-341313">
              <a:buClr>
                <a:schemeClr val="folHlink"/>
              </a:buClr>
              <a:buSzTx/>
              <a:buFont typeface="Wingdings" pitchFamily="2" charset="2"/>
              <a:buAutoNum type="arabicPeriod"/>
            </a:pPr>
            <a:r>
              <a:rPr lang="en-US" b="1">
                <a:cs typeface="Times New Roman" pitchFamily="18" charset="0"/>
              </a:rPr>
              <a:t>strict consistency</a:t>
            </a:r>
          </a:p>
          <a:p>
            <a:pPr marL="709613" lvl="1" indent="-341313">
              <a:buClr>
                <a:schemeClr val="folHlink"/>
              </a:buClr>
              <a:buSzTx/>
              <a:buFont typeface="Wingdings" pitchFamily="2" charset="2"/>
              <a:buAutoNum type="arabicPeriod"/>
            </a:pPr>
            <a:r>
              <a:rPr lang="en-US" b="1">
                <a:cs typeface="Times New Roman" pitchFamily="18" charset="0"/>
              </a:rPr>
              <a:t>sequential consistency</a:t>
            </a:r>
          </a:p>
          <a:p>
            <a:pPr marL="709613" lvl="1" indent="-341313">
              <a:buClr>
                <a:schemeClr val="folHlink"/>
              </a:buClr>
              <a:buSzTx/>
              <a:buFont typeface="Wingdings" pitchFamily="2" charset="2"/>
              <a:buAutoNum type="arabicPeriod"/>
            </a:pPr>
            <a:r>
              <a:rPr lang="en-US" b="1">
                <a:cs typeface="Times New Roman" pitchFamily="18" charset="0"/>
              </a:rPr>
              <a:t>causal consistency</a:t>
            </a:r>
          </a:p>
          <a:p>
            <a:pPr marL="709613" lvl="1" indent="-341313">
              <a:buClr>
                <a:schemeClr val="folHlink"/>
              </a:buClr>
              <a:buSzTx/>
              <a:buFont typeface="Wingdings" pitchFamily="2" charset="2"/>
              <a:buAutoNum type="arabicPeriod"/>
            </a:pPr>
            <a:r>
              <a:rPr lang="en-US" b="1">
                <a:cs typeface="Times New Roman" pitchFamily="18" charset="0"/>
              </a:rPr>
              <a:t>weak consistency</a:t>
            </a:r>
          </a:p>
          <a:p>
            <a:pPr marL="709613" lvl="1" indent="-341313">
              <a:buClr>
                <a:schemeClr val="folHlink"/>
              </a:buClr>
              <a:buSzTx/>
              <a:buFont typeface="Wingdings" pitchFamily="2" charset="2"/>
              <a:buAutoNum type="arabicPeriod"/>
            </a:pPr>
            <a:r>
              <a:rPr lang="en-US" b="1">
                <a:cs typeface="Times New Roman" pitchFamily="18" charset="0"/>
              </a:rPr>
              <a:t>release consistency</a:t>
            </a:r>
          </a:p>
          <a:p>
            <a:pPr marL="709613" lvl="1" indent="-341313">
              <a:buClr>
                <a:schemeClr val="folHlink"/>
              </a:buClr>
              <a:buSzTx/>
              <a:buFont typeface="Wingdings" pitchFamily="2" charset="2"/>
              <a:buAutoNum type="arabicPeriod"/>
            </a:pPr>
            <a:r>
              <a:rPr lang="en-US" b="1">
                <a:cs typeface="Times New Roman" pitchFamily="18" charset="0"/>
              </a:rPr>
              <a:t>entry consistency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B1EE9258-EDD0-4805-A325-500E55B9D011}" type="slidenum">
              <a:rPr lang="de-DE" smtClean="0"/>
              <a:pPr/>
              <a:t>8</a:t>
            </a:fld>
            <a:endParaRPr lang="de-DE" smtClean="0"/>
          </a:p>
        </p:txBody>
      </p:sp>
      <p:sp>
        <p:nvSpPr>
          <p:cNvPr id="9219" name="Rectangle 1026"/>
          <p:cNvSpPr>
            <a:spLocks noChangeArrowheads="1"/>
          </p:cNvSpPr>
          <p:nvPr/>
        </p:nvSpPr>
        <p:spPr bwMode="auto">
          <a:xfrm>
            <a:off x="457200" y="1752600"/>
            <a:ext cx="8686800" cy="31242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sz="2000" dirty="0">
                <a:cs typeface="Times New Roman" pitchFamily="18" charset="0"/>
              </a:rPr>
              <a:t>the following notations and assumptions will be used</a:t>
            </a:r>
          </a:p>
          <a:p>
            <a:pPr marL="533400" lvl="1" indent="-277813">
              <a:buClr>
                <a:schemeClr val="folHlink"/>
              </a:buClr>
              <a:buSzTx/>
              <a:buFont typeface="Wingdings" pitchFamily="2" charset="2"/>
              <a:buChar char="§"/>
            </a:pPr>
            <a:r>
              <a:rPr lang="en-US" sz="2000" dirty="0"/>
              <a:t>W</a:t>
            </a:r>
            <a:r>
              <a:rPr lang="en-US" sz="2000" baseline="-25000" dirty="0"/>
              <a:t>i</a:t>
            </a:r>
            <a:r>
              <a:rPr lang="en-US" sz="2000" dirty="0"/>
              <a:t>(x)</a:t>
            </a:r>
            <a:r>
              <a:rPr lang="en-US" sz="2000" baseline="-25000" dirty="0"/>
              <a:t>a </a:t>
            </a:r>
            <a:r>
              <a:rPr lang="en-US" sz="2000" dirty="0"/>
              <a:t>means write by P</a:t>
            </a:r>
            <a:r>
              <a:rPr lang="en-US" sz="2000" baseline="-25000" dirty="0"/>
              <a:t>i</a:t>
            </a:r>
            <a:r>
              <a:rPr lang="en-US" sz="2000" dirty="0"/>
              <a:t> to data item </a:t>
            </a:r>
            <a:r>
              <a:rPr lang="en-US" sz="2000" dirty="0">
                <a:solidFill>
                  <a:schemeClr val="hlink"/>
                </a:solidFill>
              </a:rPr>
              <a:t>x</a:t>
            </a:r>
            <a:r>
              <a:rPr lang="en-US" sz="2000" dirty="0"/>
              <a:t> with the value </a:t>
            </a:r>
            <a:r>
              <a:rPr lang="en-US" sz="2000" dirty="0">
                <a:solidFill>
                  <a:schemeClr val="hlink"/>
                </a:solidFill>
              </a:rPr>
              <a:t>a</a:t>
            </a:r>
            <a:r>
              <a:rPr lang="en-US" sz="2000" dirty="0"/>
              <a:t> has been done</a:t>
            </a:r>
          </a:p>
          <a:p>
            <a:pPr marL="533400" lvl="1" indent="-277813">
              <a:buClr>
                <a:schemeClr val="folHlink"/>
              </a:buClr>
              <a:buSzTx/>
              <a:buFont typeface="Wingdings" pitchFamily="2" charset="2"/>
              <a:buChar char="§"/>
            </a:pPr>
            <a:r>
              <a:rPr lang="en-US" sz="2000" dirty="0" err="1">
                <a:cs typeface="Times New Roman" pitchFamily="18" charset="0"/>
              </a:rPr>
              <a:t>R</a:t>
            </a:r>
            <a:r>
              <a:rPr lang="en-US" sz="2000" baseline="-25000" dirty="0" err="1"/>
              <a:t>i</a:t>
            </a:r>
            <a:r>
              <a:rPr lang="en-US" sz="2000" dirty="0">
                <a:cs typeface="Times New Roman" pitchFamily="18" charset="0"/>
              </a:rPr>
              <a:t>(x)</a:t>
            </a:r>
            <a:r>
              <a:rPr lang="en-US" sz="2000" baseline="-25000" dirty="0">
                <a:cs typeface="Times New Roman" pitchFamily="18" charset="0"/>
              </a:rPr>
              <a:t>b</a:t>
            </a:r>
            <a:r>
              <a:rPr lang="en-US" sz="2000" dirty="0">
                <a:cs typeface="Times New Roman" pitchFamily="18" charset="0"/>
              </a:rPr>
              <a:t> means a read by </a:t>
            </a:r>
            <a:r>
              <a:rPr lang="en-US" sz="2000" dirty="0"/>
              <a:t>P</a:t>
            </a:r>
            <a:r>
              <a:rPr lang="en-US" sz="2000" baseline="-25000" dirty="0"/>
              <a:t>i</a:t>
            </a:r>
            <a:r>
              <a:rPr lang="en-US" sz="2000" dirty="0">
                <a:cs typeface="Times New Roman" pitchFamily="18" charset="0"/>
              </a:rPr>
              <a:t> to data item </a:t>
            </a:r>
            <a:r>
              <a:rPr lang="en-US" sz="2000" dirty="0">
                <a:solidFill>
                  <a:schemeClr val="hlink"/>
                </a:solidFill>
              </a:rPr>
              <a:t>x</a:t>
            </a:r>
            <a:r>
              <a:rPr lang="en-US" sz="2000" dirty="0">
                <a:cs typeface="Times New Roman" pitchFamily="18" charset="0"/>
              </a:rPr>
              <a:t> returning the value </a:t>
            </a:r>
            <a:r>
              <a:rPr lang="en-US" sz="2000" dirty="0">
                <a:solidFill>
                  <a:schemeClr val="hlink"/>
                </a:solidFill>
              </a:rPr>
              <a:t>b</a:t>
            </a:r>
            <a:r>
              <a:rPr lang="en-US" sz="2000" dirty="0">
                <a:cs typeface="Times New Roman" pitchFamily="18" charset="0"/>
              </a:rPr>
              <a:t> </a:t>
            </a:r>
            <a:r>
              <a:rPr lang="en-US" sz="2000" dirty="0"/>
              <a:t>has been done</a:t>
            </a:r>
            <a:endParaRPr lang="en-US" sz="2000" dirty="0">
              <a:cs typeface="Times New Roman" pitchFamily="18" charset="0"/>
            </a:endParaRPr>
          </a:p>
          <a:p>
            <a:pPr marL="533400" lvl="1" indent="-277813">
              <a:buClr>
                <a:schemeClr val="folHlink"/>
              </a:buClr>
              <a:buSzTx/>
              <a:buFont typeface="Wingdings" pitchFamily="2" charset="2"/>
              <a:buChar char="§"/>
            </a:pPr>
            <a:r>
              <a:rPr lang="en-US" sz="2000" dirty="0">
                <a:cs typeface="Times New Roman" pitchFamily="18" charset="0"/>
              </a:rPr>
              <a:t>Assume that initially each data item is </a:t>
            </a:r>
            <a:r>
              <a:rPr lang="en-US" sz="2000" i="1" dirty="0">
                <a:cs typeface="Times New Roman" pitchFamily="18" charset="0"/>
              </a:rPr>
              <a:t>NIL</a:t>
            </a:r>
          </a:p>
          <a:p>
            <a:pPr marL="254000" indent="-254000">
              <a:buClr>
                <a:schemeClr val="folHlink"/>
              </a:buClr>
              <a:buSzTx/>
              <a:buFont typeface="Wingdings" pitchFamily="2" charset="2"/>
              <a:buChar char="§"/>
            </a:pPr>
            <a:r>
              <a:rPr lang="en-US" sz="2000" dirty="0">
                <a:cs typeface="Times New Roman" pitchFamily="18" charset="0"/>
              </a:rPr>
              <a:t>consider the following example; write operations are done locally and later propagated to other replicas </a:t>
            </a:r>
          </a:p>
        </p:txBody>
      </p:sp>
      <p:sp>
        <p:nvSpPr>
          <p:cNvPr id="9220" name="Rectangle 1027"/>
          <p:cNvSpPr>
            <a:spLocks noGrp="1" noChangeArrowheads="1"/>
          </p:cNvSpPr>
          <p:nvPr>
            <p:ph type="body" idx="1"/>
          </p:nvPr>
        </p:nvSpPr>
        <p:spPr>
          <a:xfrm>
            <a:off x="153988" y="5486400"/>
            <a:ext cx="8831262" cy="914400"/>
          </a:xfrm>
          <a:noFill/>
        </p:spPr>
        <p:txBody>
          <a:bodyPr/>
          <a:lstStyle/>
          <a:p>
            <a:pPr marL="241300" indent="-241300" eaLnBrk="1" hangingPunct="1">
              <a:lnSpc>
                <a:spcPct val="90000"/>
              </a:lnSpc>
              <a:buFont typeface="Wingdings" pitchFamily="2" charset="2"/>
              <a:buNone/>
            </a:pPr>
            <a:r>
              <a:rPr lang="en-US" sz="1400" i="1" smtClean="0"/>
              <a:t>behavior of two processes operating on the same data item</a:t>
            </a:r>
          </a:p>
          <a:p>
            <a:pPr marL="674688" lvl="1" indent="-431800" eaLnBrk="1" hangingPunct="1">
              <a:lnSpc>
                <a:spcPct val="90000"/>
              </a:lnSpc>
              <a:buClr>
                <a:schemeClr val="folHlink"/>
              </a:buClr>
              <a:buFont typeface="Wingdings" pitchFamily="2" charset="2"/>
              <a:buAutoNum type="alphaLcParenR"/>
            </a:pPr>
            <a:r>
              <a:rPr lang="en-US" sz="1400" i="1" smtClean="0"/>
              <a:t>a strictly consistent data store</a:t>
            </a:r>
          </a:p>
          <a:p>
            <a:pPr marL="674688" lvl="1" indent="-431800" eaLnBrk="1" hangingPunct="1">
              <a:lnSpc>
                <a:spcPct val="90000"/>
              </a:lnSpc>
              <a:buClr>
                <a:schemeClr val="folHlink"/>
              </a:buClr>
              <a:buFont typeface="Wingdings" pitchFamily="2" charset="2"/>
              <a:buAutoNum type="alphaLcParenR"/>
            </a:pPr>
            <a:r>
              <a:rPr lang="en-US" sz="1400" i="1" smtClean="0"/>
              <a:t>a data store that is not strictly consistent; P2’s first read may be, for example, after 1 nanosecond of P1’s write</a:t>
            </a:r>
          </a:p>
        </p:txBody>
      </p:sp>
      <p:pic>
        <p:nvPicPr>
          <p:cNvPr id="9221" name="Picture 1028"/>
          <p:cNvPicPr>
            <a:picLocks noChangeAspect="1" noChangeArrowheads="1"/>
          </p:cNvPicPr>
          <p:nvPr/>
        </p:nvPicPr>
        <p:blipFill>
          <a:blip r:embed="rId2"/>
          <a:srcRect/>
          <a:stretch>
            <a:fillRect/>
          </a:stretch>
        </p:blipFill>
        <p:spPr bwMode="auto">
          <a:xfrm>
            <a:off x="152400" y="4419600"/>
            <a:ext cx="8483600" cy="990600"/>
          </a:xfrm>
          <a:prstGeom prst="rect">
            <a:avLst/>
          </a:prstGeom>
          <a:noFill/>
          <a:ln w="9525">
            <a:noFill/>
            <a:miter lim="800000"/>
            <a:headEnd/>
            <a:tailEnd/>
          </a:ln>
        </p:spPr>
      </p:pic>
      <p:sp>
        <p:nvSpPr>
          <p:cNvPr id="12294" name="Rectangle 1029"/>
          <p:cNvSpPr>
            <a:spLocks noChangeArrowheads="1"/>
          </p:cNvSpPr>
          <p:nvPr/>
        </p:nvSpPr>
        <p:spPr bwMode="auto">
          <a:xfrm>
            <a:off x="304800" y="6324600"/>
            <a:ext cx="8686800" cy="381000"/>
          </a:xfrm>
          <a:prstGeom prst="rect">
            <a:avLst/>
          </a:prstGeom>
          <a:noFill/>
          <a:ln w="9525">
            <a:noFill/>
            <a:miter lim="800000"/>
            <a:headEnd/>
            <a:tailEnd/>
          </a:ln>
        </p:spPr>
        <p:txBody>
          <a:bodyPr/>
          <a:lstStyle/>
          <a:p>
            <a:pPr marL="254000" indent="-254000">
              <a:buClr>
                <a:schemeClr val="folHlink"/>
              </a:buClr>
              <a:buSzTx/>
              <a:buFont typeface="Wingdings" pitchFamily="2" charset="2"/>
              <a:buChar char="§"/>
            </a:pPr>
            <a:r>
              <a:rPr lang="en-US" b="1">
                <a:cs typeface="Times New Roman" pitchFamily="18" charset="0"/>
              </a:rPr>
              <a:t>the solution is to relax absolute time and consider time intervals</a:t>
            </a:r>
          </a:p>
        </p:txBody>
      </p:sp>
      <p:sp>
        <p:nvSpPr>
          <p:cNvPr id="9223" name="Rectangle 6"/>
          <p:cNvSpPr>
            <a:spLocks noChangeArrowheads="1"/>
          </p:cNvSpPr>
          <p:nvPr/>
        </p:nvSpPr>
        <p:spPr bwMode="auto">
          <a:xfrm>
            <a:off x="304800" y="0"/>
            <a:ext cx="8534400" cy="1754188"/>
          </a:xfrm>
          <a:prstGeom prst="rect">
            <a:avLst/>
          </a:prstGeom>
          <a:noFill/>
          <a:ln w="9525">
            <a:noFill/>
            <a:miter lim="800000"/>
            <a:headEnd/>
            <a:tailEnd/>
          </a:ln>
        </p:spPr>
        <p:txBody>
          <a:bodyPr>
            <a:spAutoFit/>
          </a:bodyPr>
          <a:lstStyle/>
          <a:p>
            <a:pPr marL="254000" indent="-254000">
              <a:buClr>
                <a:schemeClr val="folHlink"/>
              </a:buClr>
              <a:buSzTx/>
              <a:buFont typeface="Wingdings" pitchFamily="2" charset="2"/>
              <a:buNone/>
            </a:pPr>
            <a:r>
              <a:rPr lang="en-US" sz="2000" dirty="0">
                <a:solidFill>
                  <a:schemeClr val="folHlink"/>
                </a:solidFill>
                <a:latin typeface="Times New Roman" pitchFamily="18" charset="0"/>
                <a:cs typeface="Times New Roman" pitchFamily="18" charset="0"/>
              </a:rPr>
              <a:t>1.	</a:t>
            </a:r>
            <a:r>
              <a:rPr lang="en-US" sz="2000" b="1" dirty="0">
                <a:solidFill>
                  <a:schemeClr val="folHlink"/>
                </a:solidFill>
                <a:latin typeface="Times New Roman" pitchFamily="18" charset="0"/>
                <a:cs typeface="Times New Roman" pitchFamily="18" charset="0"/>
              </a:rPr>
              <a:t>Strict Consistency</a:t>
            </a:r>
          </a:p>
          <a:p>
            <a:pPr marL="533400" lvl="1" indent="-277813">
              <a:buClr>
                <a:schemeClr val="folHlink"/>
              </a:buClr>
              <a:buSzTx/>
              <a:buFont typeface="Wingdings" pitchFamily="2" charset="2"/>
              <a:buChar char="§"/>
            </a:pPr>
            <a:r>
              <a:rPr lang="en-US" sz="2000" dirty="0">
                <a:latin typeface="Times New Roman" pitchFamily="18" charset="0"/>
                <a:cs typeface="Times New Roman" pitchFamily="18" charset="0"/>
              </a:rPr>
              <a:t>the most </a:t>
            </a:r>
            <a:r>
              <a:rPr lang="en-US" sz="2000" dirty="0" smtClean="0">
                <a:latin typeface="Times New Roman" pitchFamily="18" charset="0"/>
                <a:cs typeface="Times New Roman" pitchFamily="18" charset="0"/>
              </a:rPr>
              <a:t>stringent </a:t>
            </a:r>
            <a:r>
              <a:rPr lang="en-US" sz="2000" dirty="0">
                <a:latin typeface="Times New Roman" pitchFamily="18" charset="0"/>
                <a:cs typeface="Times New Roman" pitchFamily="18" charset="0"/>
              </a:rPr>
              <a:t>consistency model and is defined by the following condition:</a:t>
            </a:r>
          </a:p>
          <a:p>
            <a:pPr marL="812800" lvl="2" indent="-277813">
              <a:buClr>
                <a:schemeClr val="folHlink"/>
              </a:buClr>
              <a:buSzTx/>
              <a:buFont typeface="Wingdings" pitchFamily="2" charset="2"/>
              <a:buChar char="Ø"/>
            </a:pPr>
            <a:r>
              <a:rPr lang="en-US" sz="2000" i="1" dirty="0">
                <a:latin typeface="Times New Roman" pitchFamily="18" charset="0"/>
                <a:cs typeface="Times New Roman" pitchFamily="18" charset="0"/>
              </a:rPr>
              <a:t>	</a:t>
            </a:r>
            <a:r>
              <a:rPr lang="en-US" sz="2000" b="1" i="1" dirty="0">
                <a:latin typeface="Times New Roman" pitchFamily="18" charset="0"/>
                <a:cs typeface="Times New Roman" pitchFamily="18" charset="0"/>
              </a:rPr>
              <a:t>Any read on a data item x returns a value corresponding to the result of the most recent write on x.</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25280" y="464400"/>
              <a:ext cx="446760" cy="250200"/>
            </p14:xfrm>
          </p:contentPart>
        </mc:Choice>
        <mc:Fallback xmlns="">
          <p:pic>
            <p:nvPicPr>
              <p:cNvPr id="2" name="Ink 1"/>
              <p:cNvPicPr/>
              <p:nvPr/>
            </p:nvPicPr>
            <p:blipFill>
              <a:blip r:embed="rId4"/>
              <a:stretch>
                <a:fillRect/>
              </a:stretch>
            </p:blipFill>
            <p:spPr>
              <a:xfrm>
                <a:off x="115920" y="455040"/>
                <a:ext cx="465480" cy="268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4D64CB2B-0F92-48A1-8F0D-1F6B312A2FFA}" type="slidenum">
              <a:rPr lang="de-DE" smtClean="0"/>
              <a:pPr/>
              <a:t>9</a:t>
            </a:fld>
            <a:endParaRPr lang="de-DE" smtClean="0"/>
          </a:p>
        </p:txBody>
      </p:sp>
      <p:sp>
        <p:nvSpPr>
          <p:cNvPr id="10243" name="Rectangle 4"/>
          <p:cNvSpPr>
            <a:spLocks noChangeArrowheads="1"/>
          </p:cNvSpPr>
          <p:nvPr/>
        </p:nvSpPr>
        <p:spPr bwMode="auto">
          <a:xfrm>
            <a:off x="304800" y="152400"/>
            <a:ext cx="8686800" cy="5410200"/>
          </a:xfrm>
          <a:prstGeom prst="rect">
            <a:avLst/>
          </a:prstGeom>
          <a:noFill/>
          <a:ln w="9525">
            <a:noFill/>
            <a:miter lim="800000"/>
            <a:headEnd/>
            <a:tailEnd/>
          </a:ln>
        </p:spPr>
        <p:txBody>
          <a:bodyPr/>
          <a:lstStyle/>
          <a:p>
            <a:pPr marL="254000" indent="-254000" algn="just">
              <a:buClr>
                <a:schemeClr val="folHlink"/>
              </a:buClr>
              <a:buSzTx/>
              <a:buFont typeface="Wingdings" pitchFamily="2" charset="2"/>
              <a:buNone/>
            </a:pPr>
            <a:r>
              <a:rPr lang="en-US" sz="2200" b="1">
                <a:solidFill>
                  <a:schemeClr val="folHlink"/>
                </a:solidFill>
                <a:cs typeface="Times New Roman" pitchFamily="18" charset="0"/>
              </a:rPr>
              <a:t>2.	Sequential Consistency</a:t>
            </a:r>
          </a:p>
          <a:p>
            <a:pPr marL="533400" lvl="1" indent="-277813" algn="just">
              <a:buClr>
                <a:schemeClr val="folHlink"/>
              </a:buClr>
              <a:buSzTx/>
              <a:buFont typeface="Wingdings" pitchFamily="2" charset="2"/>
              <a:buChar char="§"/>
            </a:pPr>
            <a:r>
              <a:rPr lang="en-US" sz="2200" b="1"/>
              <a:t>strict consistency is the ideal but impossible to implement</a:t>
            </a:r>
          </a:p>
          <a:p>
            <a:pPr marL="533400" lvl="1" indent="-277813" algn="just">
              <a:buClr>
                <a:schemeClr val="folHlink"/>
              </a:buClr>
              <a:buSzTx/>
              <a:buFont typeface="Wingdings" pitchFamily="2" charset="2"/>
              <a:buChar char="§"/>
            </a:pPr>
            <a:r>
              <a:rPr lang="en-US" sz="2200" b="1"/>
              <a:t>fortunately, most programs do not need strict consistency </a:t>
            </a:r>
          </a:p>
          <a:p>
            <a:pPr marL="533400" lvl="1" indent="-277813" algn="just">
              <a:buClr>
                <a:schemeClr val="folHlink"/>
              </a:buClr>
              <a:buSzTx/>
              <a:buFont typeface="Wingdings" pitchFamily="2" charset="2"/>
              <a:buChar char="§"/>
            </a:pPr>
            <a:r>
              <a:rPr lang="en-US" sz="2200" b="1"/>
              <a:t>sequential consistency is a slightly weaker consistency </a:t>
            </a:r>
            <a:endParaRPr lang="en-US" sz="2200" b="1" u="sng"/>
          </a:p>
          <a:p>
            <a:pPr marL="533400" lvl="1" indent="-277813" algn="just">
              <a:buClr>
                <a:schemeClr val="folHlink"/>
              </a:buClr>
              <a:buSzTx/>
              <a:buFont typeface="Wingdings" pitchFamily="2" charset="2"/>
              <a:buChar char="§"/>
            </a:pPr>
            <a:r>
              <a:rPr lang="en-US" sz="2200" b="1"/>
              <a:t>a data store is said to be sequentially consistent when it satisfies the following condition:</a:t>
            </a:r>
          </a:p>
          <a:p>
            <a:pPr marL="812800" lvl="2" indent="-277813" algn="just">
              <a:buClr>
                <a:schemeClr val="folHlink"/>
              </a:buClr>
              <a:buSzTx/>
              <a:buFont typeface="Wingdings" pitchFamily="2" charset="2"/>
              <a:buChar char="§"/>
            </a:pPr>
            <a:r>
              <a:rPr lang="en-US" sz="2200" b="1" i="1"/>
              <a:t>The result of any execution is the same as if the (read and write) operations by all processes on the data store were executed in some sequential order and the operations of each individual process appear in this sequence in the order specified by its program</a:t>
            </a:r>
          </a:p>
          <a:p>
            <a:pPr marL="533400" lvl="1" indent="-277813" algn="just">
              <a:buClr>
                <a:schemeClr val="folHlink"/>
              </a:buClr>
              <a:buSzTx/>
              <a:buFont typeface="Wingdings" pitchFamily="2" charset="2"/>
              <a:buChar char="§"/>
            </a:pPr>
            <a:r>
              <a:rPr lang="en-US" sz="2200" b="1"/>
              <a:t>i.e., all processes see the same interleaving of operations</a:t>
            </a:r>
          </a:p>
          <a:p>
            <a:pPr marL="533400" lvl="1" indent="-277813" algn="just">
              <a:buClr>
                <a:schemeClr val="folHlink"/>
              </a:buClr>
              <a:buSzTx/>
              <a:buFont typeface="Wingdings" pitchFamily="2" charset="2"/>
              <a:buChar char="§"/>
            </a:pPr>
            <a:r>
              <a:rPr lang="en-US" sz="2200" b="1"/>
              <a:t>time does not play a role; no reference to the “most recent” write operation</a:t>
            </a:r>
            <a:endParaRPr lang="en-GB" sz="2200" b="1"/>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end{document}&#10;"/>
  <p:tag name="TEX2PS" val="latex $(base).tex; dvips -D $(res) -E -o $(base).ps $(base).dvi"/>
  <p:tag name="TEX2PSBATCH" val="latex --interaction=nonstopmode $(base).tex; dvips -D $(res) -E -o $(base).ps $(base).dvi"/>
  <p:tag name="DEFAULTWIDTH" val="324"/>
  <p:tag name="DEFAULTHEIGHT" val="370"/>
  <p:tag name="DEFAULTMAGNIFICATION" val="2"/>
  <p:tag name="DEFAULTFONTSIZE" val="10"/>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27214</TotalTime>
  <Words>2842</Words>
  <Application>Microsoft Office PowerPoint</Application>
  <PresentationFormat>On-screen Show (4:3)</PresentationFormat>
  <Paragraphs>283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Addis Ababa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 and Replication</dc:title>
  <dc:creator>Mulugeta Libsie</dc:creator>
  <cp:lastModifiedBy>Jantekel_Gorgora</cp:lastModifiedBy>
  <cp:revision>1479</cp:revision>
  <cp:lastPrinted>2001-01-16T14:03:29Z</cp:lastPrinted>
  <dcterms:created xsi:type="dcterms:W3CDTF">2000-12-18T09:01:31Z</dcterms:created>
  <dcterms:modified xsi:type="dcterms:W3CDTF">2025-01-04T07:27:27Z</dcterms:modified>
</cp:coreProperties>
</file>