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4610100" cy="3467100"/>
  <p:notesSz cx="4610100" cy="3467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69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4" Type="http://schemas.openxmlformats.org/officeDocument/2006/relationships/image" Target="../media/image1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0.png"/><Relationship Id="rId3" Type="http://schemas.openxmlformats.org/officeDocument/2006/relationships/image" Target="../media/image1.png"/><Relationship Id="rId7" Type="http://schemas.openxmlformats.org/officeDocument/2006/relationships/image" Target="../media/image96.png"/><Relationship Id="rId12" Type="http://schemas.openxmlformats.org/officeDocument/2006/relationships/image" Target="../media/image38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11" Type="http://schemas.openxmlformats.org/officeDocument/2006/relationships/image" Target="../media/image99.png"/><Relationship Id="rId5" Type="http://schemas.openxmlformats.org/officeDocument/2006/relationships/image" Target="../media/image94.png"/><Relationship Id="rId10" Type="http://schemas.openxmlformats.org/officeDocument/2006/relationships/image" Target="../media/image53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.png"/><Relationship Id="rId7" Type="http://schemas.openxmlformats.org/officeDocument/2006/relationships/image" Target="../media/image105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93.png"/><Relationship Id="rId9" Type="http://schemas.openxmlformats.org/officeDocument/2006/relationships/image" Target="../media/image10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9.png"/><Relationship Id="rId7" Type="http://schemas.openxmlformats.org/officeDocument/2006/relationships/image" Target="../media/image11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5" Type="http://schemas.openxmlformats.org/officeDocument/2006/relationships/image" Target="../media/image2.png"/><Relationship Id="rId10" Type="http://schemas.openxmlformats.org/officeDocument/2006/relationships/image" Target="../media/image114.png"/><Relationship Id="rId4" Type="http://schemas.openxmlformats.org/officeDocument/2006/relationships/image" Target="../media/image1.png"/><Relationship Id="rId9" Type="http://schemas.openxmlformats.org/officeDocument/2006/relationships/image" Target="../media/image1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8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9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30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12" Type="http://schemas.openxmlformats.org/officeDocument/2006/relationships/image" Target="../media/image129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5" Type="http://schemas.openxmlformats.org/officeDocument/2006/relationships/image" Target="../media/image122.png"/><Relationship Id="rId10" Type="http://schemas.openxmlformats.org/officeDocument/2006/relationships/image" Target="../media/image127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Relationship Id="rId14" Type="http://schemas.openxmlformats.org/officeDocument/2006/relationships/image" Target="../media/image1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10" Type="http://schemas.openxmlformats.org/officeDocument/2006/relationships/image" Target="../media/image139.png"/><Relationship Id="rId4" Type="http://schemas.openxmlformats.org/officeDocument/2006/relationships/image" Target="../media/image134.png"/><Relationship Id="rId9" Type="http://schemas.openxmlformats.org/officeDocument/2006/relationships/image" Target="../media/image1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45.png"/><Relationship Id="rId18" Type="http://schemas.openxmlformats.org/officeDocument/2006/relationships/image" Target="../media/image150.png"/><Relationship Id="rId3" Type="http://schemas.openxmlformats.org/officeDocument/2006/relationships/image" Target="../media/image140.png"/><Relationship Id="rId21" Type="http://schemas.openxmlformats.org/officeDocument/2006/relationships/image" Target="../media/image152.png"/><Relationship Id="rId7" Type="http://schemas.openxmlformats.org/officeDocument/2006/relationships/image" Target="../media/image142.png"/><Relationship Id="rId12" Type="http://schemas.openxmlformats.org/officeDocument/2006/relationships/image" Target="../media/image68.png"/><Relationship Id="rId17" Type="http://schemas.openxmlformats.org/officeDocument/2006/relationships/image" Target="../media/image149.png"/><Relationship Id="rId2" Type="http://schemas.openxmlformats.org/officeDocument/2006/relationships/image" Target="../media/image132.png"/><Relationship Id="rId16" Type="http://schemas.openxmlformats.org/officeDocument/2006/relationships/image" Target="../media/image148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1.png"/><Relationship Id="rId11" Type="http://schemas.openxmlformats.org/officeDocument/2006/relationships/image" Target="../media/image86.png"/><Relationship Id="rId5" Type="http://schemas.openxmlformats.org/officeDocument/2006/relationships/image" Target="../media/image2.png"/><Relationship Id="rId15" Type="http://schemas.openxmlformats.org/officeDocument/2006/relationships/image" Target="../media/image147.png"/><Relationship Id="rId10" Type="http://schemas.openxmlformats.org/officeDocument/2006/relationships/image" Target="../media/image75.png"/><Relationship Id="rId19" Type="http://schemas.openxmlformats.org/officeDocument/2006/relationships/image" Target="../media/image151.png"/><Relationship Id="rId4" Type="http://schemas.openxmlformats.org/officeDocument/2006/relationships/image" Target="../media/image60.png"/><Relationship Id="rId9" Type="http://schemas.openxmlformats.org/officeDocument/2006/relationships/image" Target="../media/image144.png"/><Relationship Id="rId14" Type="http://schemas.openxmlformats.org/officeDocument/2006/relationships/image" Target="../media/image14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159.png"/><Relationship Id="rId3" Type="http://schemas.openxmlformats.org/officeDocument/2006/relationships/image" Target="../media/image1.png"/><Relationship Id="rId7" Type="http://schemas.openxmlformats.org/officeDocument/2006/relationships/image" Target="../media/image156.png"/><Relationship Id="rId12" Type="http://schemas.openxmlformats.org/officeDocument/2006/relationships/image" Target="../media/image86.png"/><Relationship Id="rId2" Type="http://schemas.openxmlformats.org/officeDocument/2006/relationships/image" Target="../media/image153.png"/><Relationship Id="rId16" Type="http://schemas.openxmlformats.org/officeDocument/2006/relationships/hyperlink" Target="http://www.wku.edu.et: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5.png"/><Relationship Id="rId11" Type="http://schemas.openxmlformats.org/officeDocument/2006/relationships/image" Target="../media/image158.png"/><Relationship Id="rId5" Type="http://schemas.openxmlformats.org/officeDocument/2006/relationships/image" Target="../media/image154.png"/><Relationship Id="rId15" Type="http://schemas.openxmlformats.org/officeDocument/2006/relationships/image" Target="../media/image160.png"/><Relationship Id="rId10" Type="http://schemas.openxmlformats.org/officeDocument/2006/relationships/image" Target="../media/image36.png"/><Relationship Id="rId4" Type="http://schemas.openxmlformats.org/officeDocument/2006/relationships/image" Target="../media/image146.png"/><Relationship Id="rId9" Type="http://schemas.openxmlformats.org/officeDocument/2006/relationships/image" Target="../media/image157.png"/><Relationship Id="rId1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image" Target="../media/image69.png"/><Relationship Id="rId7" Type="http://schemas.openxmlformats.org/officeDocument/2006/relationships/image" Target="../media/image16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1.png"/><Relationship Id="rId11" Type="http://schemas.openxmlformats.org/officeDocument/2006/relationships/image" Target="../media/image165.png"/><Relationship Id="rId5" Type="http://schemas.openxmlformats.org/officeDocument/2006/relationships/image" Target="../media/image70.png"/><Relationship Id="rId10" Type="http://schemas.openxmlformats.org/officeDocument/2006/relationships/image" Target="../media/image164.jpeg"/><Relationship Id="rId4" Type="http://schemas.openxmlformats.org/officeDocument/2006/relationships/image" Target="../media/image1.png"/><Relationship Id="rId9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66.png"/><Relationship Id="rId7" Type="http://schemas.openxmlformats.org/officeDocument/2006/relationships/image" Target="../media/image5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Relationship Id="rId9" Type="http://schemas.openxmlformats.org/officeDocument/2006/relationships/image" Target="../media/image17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3" Type="http://schemas.openxmlformats.org/officeDocument/2006/relationships/image" Target="../media/image1.png"/><Relationship Id="rId7" Type="http://schemas.openxmlformats.org/officeDocument/2006/relationships/image" Target="../media/image175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4.png"/><Relationship Id="rId11" Type="http://schemas.openxmlformats.org/officeDocument/2006/relationships/image" Target="../media/image179.png"/><Relationship Id="rId5" Type="http://schemas.openxmlformats.org/officeDocument/2006/relationships/image" Target="../media/image173.png"/><Relationship Id="rId10" Type="http://schemas.openxmlformats.org/officeDocument/2006/relationships/image" Target="../media/image178.png"/><Relationship Id="rId4" Type="http://schemas.openxmlformats.org/officeDocument/2006/relationships/image" Target="../media/image146.png"/><Relationship Id="rId9" Type="http://schemas.openxmlformats.org/officeDocument/2006/relationships/image" Target="../media/image17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3" Type="http://schemas.openxmlformats.org/officeDocument/2006/relationships/image" Target="../media/image69.png"/><Relationship Id="rId7" Type="http://schemas.openxmlformats.org/officeDocument/2006/relationships/image" Target="../media/image18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.png"/><Relationship Id="rId5" Type="http://schemas.openxmlformats.org/officeDocument/2006/relationships/image" Target="../media/image146.png"/><Relationship Id="rId10" Type="http://schemas.openxmlformats.org/officeDocument/2006/relationships/image" Target="../media/image184.png"/><Relationship Id="rId4" Type="http://schemas.openxmlformats.org/officeDocument/2006/relationships/image" Target="../media/image1.png"/><Relationship Id="rId9" Type="http://schemas.openxmlformats.org/officeDocument/2006/relationships/image" Target="../media/image18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7" Type="http://schemas.openxmlformats.org/officeDocument/2006/relationships/image" Target="../media/image18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6.png"/><Relationship Id="rId5" Type="http://schemas.openxmlformats.org/officeDocument/2006/relationships/image" Target="../media/image93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7" Type="http://schemas.openxmlformats.org/officeDocument/2006/relationships/image" Target="../media/image19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9.png"/><Relationship Id="rId5" Type="http://schemas.openxmlformats.org/officeDocument/2006/relationships/image" Target="../media/image70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3" Type="http://schemas.openxmlformats.org/officeDocument/2006/relationships/image" Target="../media/image1.png"/><Relationship Id="rId7" Type="http://schemas.openxmlformats.org/officeDocument/2006/relationships/image" Target="../media/image43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3.png"/><Relationship Id="rId11" Type="http://schemas.openxmlformats.org/officeDocument/2006/relationships/image" Target="../media/image197.png"/><Relationship Id="rId5" Type="http://schemas.openxmlformats.org/officeDocument/2006/relationships/image" Target="../media/image192.png"/><Relationship Id="rId10" Type="http://schemas.openxmlformats.org/officeDocument/2006/relationships/image" Target="../media/image196.png"/><Relationship Id="rId4" Type="http://schemas.openxmlformats.org/officeDocument/2006/relationships/image" Target="../media/image70.png"/><Relationship Id="rId9" Type="http://schemas.openxmlformats.org/officeDocument/2006/relationships/image" Target="../media/image19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198.png"/><Relationship Id="rId7" Type="http://schemas.openxmlformats.org/officeDocument/2006/relationships/image" Target="../media/image200.png"/><Relationship Id="rId12" Type="http://schemas.openxmlformats.org/officeDocument/2006/relationships/image" Target="../media/image3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9.png"/><Relationship Id="rId11" Type="http://schemas.openxmlformats.org/officeDocument/2006/relationships/image" Target="../media/image203.png"/><Relationship Id="rId5" Type="http://schemas.openxmlformats.org/officeDocument/2006/relationships/image" Target="../media/image93.png"/><Relationship Id="rId10" Type="http://schemas.openxmlformats.org/officeDocument/2006/relationships/image" Target="../media/image202.png"/><Relationship Id="rId4" Type="http://schemas.openxmlformats.org/officeDocument/2006/relationships/image" Target="../media/image1.png"/><Relationship Id="rId9" Type="http://schemas.openxmlformats.org/officeDocument/2006/relationships/image" Target="../media/image20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7" Type="http://schemas.openxmlformats.org/officeDocument/2006/relationships/image" Target="../media/image20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5.png"/><Relationship Id="rId5" Type="http://schemas.openxmlformats.org/officeDocument/2006/relationships/image" Target="../media/image93.png"/><Relationship Id="rId4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png"/><Relationship Id="rId3" Type="http://schemas.openxmlformats.org/officeDocument/2006/relationships/image" Target="../media/image207.png"/><Relationship Id="rId7" Type="http://schemas.openxmlformats.org/officeDocument/2006/relationships/image" Target="../media/image20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93.png"/><Relationship Id="rId10" Type="http://schemas.openxmlformats.org/officeDocument/2006/relationships/image" Target="../media/image211.png"/><Relationship Id="rId4" Type="http://schemas.openxmlformats.org/officeDocument/2006/relationships/image" Target="../media/image1.png"/><Relationship Id="rId9" Type="http://schemas.openxmlformats.org/officeDocument/2006/relationships/image" Target="../media/image2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3" Type="http://schemas.openxmlformats.org/officeDocument/2006/relationships/image" Target="../media/image59.png"/><Relationship Id="rId7" Type="http://schemas.openxmlformats.org/officeDocument/2006/relationships/image" Target="../media/image21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2.png"/><Relationship Id="rId5" Type="http://schemas.openxmlformats.org/officeDocument/2006/relationships/image" Target="../media/image2.png"/><Relationship Id="rId10" Type="http://schemas.openxmlformats.org/officeDocument/2006/relationships/image" Target="../media/image215.png"/><Relationship Id="rId4" Type="http://schemas.openxmlformats.org/officeDocument/2006/relationships/image" Target="../media/image60.png"/><Relationship Id="rId9" Type="http://schemas.openxmlformats.org/officeDocument/2006/relationships/image" Target="../media/image2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3" Type="http://schemas.openxmlformats.org/officeDocument/2006/relationships/image" Target="../media/image216.png"/><Relationship Id="rId7" Type="http://schemas.openxmlformats.org/officeDocument/2006/relationships/image" Target="../media/image2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7.png"/><Relationship Id="rId5" Type="http://schemas.openxmlformats.org/officeDocument/2006/relationships/image" Target="../media/image146.png"/><Relationship Id="rId10" Type="http://schemas.openxmlformats.org/officeDocument/2006/relationships/image" Target="../media/image215.png"/><Relationship Id="rId4" Type="http://schemas.openxmlformats.org/officeDocument/2006/relationships/image" Target="../media/image1.png"/><Relationship Id="rId9" Type="http://schemas.openxmlformats.org/officeDocument/2006/relationships/image" Target="../media/image21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3" Type="http://schemas.openxmlformats.org/officeDocument/2006/relationships/image" Target="../media/image219.png"/><Relationship Id="rId7" Type="http://schemas.openxmlformats.org/officeDocument/2006/relationships/image" Target="../media/image221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0.png"/><Relationship Id="rId5" Type="http://schemas.openxmlformats.org/officeDocument/2006/relationships/image" Target="../media/image2.png"/><Relationship Id="rId4" Type="http://schemas.openxmlformats.org/officeDocument/2006/relationships/image" Target="../media/image60.png"/><Relationship Id="rId9" Type="http://schemas.openxmlformats.org/officeDocument/2006/relationships/image" Target="../media/image2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7" Type="http://schemas.openxmlformats.org/officeDocument/2006/relationships/image" Target="../media/image225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7" Type="http://schemas.openxmlformats.org/officeDocument/2006/relationships/image" Target="../media/image2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7.png"/><Relationship Id="rId5" Type="http://schemas.openxmlformats.org/officeDocument/2006/relationships/image" Target="../media/image70.png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png"/><Relationship Id="rId13" Type="http://schemas.openxmlformats.org/officeDocument/2006/relationships/image" Target="../media/image100.png"/><Relationship Id="rId3" Type="http://schemas.openxmlformats.org/officeDocument/2006/relationships/image" Target="../media/image1.png"/><Relationship Id="rId7" Type="http://schemas.openxmlformats.org/officeDocument/2006/relationships/image" Target="../media/image232.png"/><Relationship Id="rId12" Type="http://schemas.openxmlformats.org/officeDocument/2006/relationships/image" Target="../media/image159.png"/><Relationship Id="rId2" Type="http://schemas.openxmlformats.org/officeDocument/2006/relationships/image" Target="../media/image2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1.png"/><Relationship Id="rId11" Type="http://schemas.openxmlformats.org/officeDocument/2006/relationships/image" Target="../media/image234.png"/><Relationship Id="rId5" Type="http://schemas.openxmlformats.org/officeDocument/2006/relationships/image" Target="../media/image230.png"/><Relationship Id="rId10" Type="http://schemas.openxmlformats.org/officeDocument/2006/relationships/image" Target="../media/image52.png"/><Relationship Id="rId4" Type="http://schemas.openxmlformats.org/officeDocument/2006/relationships/image" Target="../media/image70.png"/><Relationship Id="rId9" Type="http://schemas.openxmlformats.org/officeDocument/2006/relationships/image" Target="../media/image163.png"/><Relationship Id="rId14" Type="http://schemas.openxmlformats.org/officeDocument/2006/relationships/image" Target="../media/image23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3" Type="http://schemas.openxmlformats.org/officeDocument/2006/relationships/image" Target="../media/image237.png"/><Relationship Id="rId7" Type="http://schemas.openxmlformats.org/officeDocument/2006/relationships/image" Target="../media/image17.png"/><Relationship Id="rId2" Type="http://schemas.openxmlformats.org/officeDocument/2006/relationships/image" Target="../media/image2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0.png"/><Relationship Id="rId11" Type="http://schemas.openxmlformats.org/officeDocument/2006/relationships/image" Target="../media/image243.jpeg"/><Relationship Id="rId5" Type="http://schemas.openxmlformats.org/officeDocument/2006/relationships/image" Target="../media/image239.png"/><Relationship Id="rId10" Type="http://schemas.openxmlformats.org/officeDocument/2006/relationships/image" Target="../media/image58.png"/><Relationship Id="rId4" Type="http://schemas.openxmlformats.org/officeDocument/2006/relationships/image" Target="../media/image238.png"/><Relationship Id="rId9" Type="http://schemas.openxmlformats.org/officeDocument/2006/relationships/image" Target="../media/image2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png"/><Relationship Id="rId3" Type="http://schemas.openxmlformats.org/officeDocument/2006/relationships/image" Target="../media/image244.png"/><Relationship Id="rId7" Type="http://schemas.openxmlformats.org/officeDocument/2006/relationships/image" Target="../media/image241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7.png"/><Relationship Id="rId5" Type="http://schemas.openxmlformats.org/officeDocument/2006/relationships/image" Target="../media/image246.png"/><Relationship Id="rId4" Type="http://schemas.openxmlformats.org/officeDocument/2006/relationships/image" Target="../media/image245.png"/><Relationship Id="rId9" Type="http://schemas.openxmlformats.org/officeDocument/2006/relationships/image" Target="../media/image24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2.png"/><Relationship Id="rId5" Type="http://schemas.openxmlformats.org/officeDocument/2006/relationships/image" Target="../media/image253.jpeg"/><Relationship Id="rId4" Type="http://schemas.openxmlformats.org/officeDocument/2006/relationships/image" Target="../media/image25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png"/><Relationship Id="rId2" Type="http://schemas.openxmlformats.org/officeDocument/2006/relationships/image" Target="../media/image2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7.jpeg"/><Relationship Id="rId5" Type="http://schemas.openxmlformats.org/officeDocument/2006/relationships/image" Target="../media/image256.png"/><Relationship Id="rId4" Type="http://schemas.openxmlformats.org/officeDocument/2006/relationships/image" Target="../media/image2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8.png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png"/><Relationship Id="rId3" Type="http://schemas.openxmlformats.org/officeDocument/2006/relationships/image" Target="../media/image259.png"/><Relationship Id="rId7" Type="http://schemas.openxmlformats.org/officeDocument/2006/relationships/image" Target="../media/image26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1.png"/><Relationship Id="rId5" Type="http://schemas.openxmlformats.org/officeDocument/2006/relationships/image" Target="../media/image75.png"/><Relationship Id="rId4" Type="http://schemas.openxmlformats.org/officeDocument/2006/relationships/image" Target="../media/image260.png"/><Relationship Id="rId9" Type="http://schemas.openxmlformats.org/officeDocument/2006/relationships/image" Target="../media/image26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6.png"/><Relationship Id="rId7" Type="http://schemas.openxmlformats.org/officeDocument/2006/relationships/image" Target="../media/image269.png"/><Relationship Id="rId2" Type="http://schemas.openxmlformats.org/officeDocument/2006/relationships/image" Target="../media/image2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8.png"/><Relationship Id="rId5" Type="http://schemas.openxmlformats.org/officeDocument/2006/relationships/image" Target="../media/image267.png"/><Relationship Id="rId4" Type="http://schemas.openxmlformats.org/officeDocument/2006/relationships/image" Target="../media/image23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2.png"/><Relationship Id="rId4" Type="http://schemas.openxmlformats.org/officeDocument/2006/relationships/image" Target="../media/image27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3.png"/><Relationship Id="rId7" Type="http://schemas.openxmlformats.org/officeDocument/2006/relationships/image" Target="../media/image276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5.png"/><Relationship Id="rId5" Type="http://schemas.openxmlformats.org/officeDocument/2006/relationships/image" Target="../media/image65.png"/><Relationship Id="rId4" Type="http://schemas.openxmlformats.org/officeDocument/2006/relationships/image" Target="../media/image27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png"/><Relationship Id="rId3" Type="http://schemas.openxmlformats.org/officeDocument/2006/relationships/image" Target="../media/image273.png"/><Relationship Id="rId7" Type="http://schemas.openxmlformats.org/officeDocument/2006/relationships/image" Target="../media/image281.png"/><Relationship Id="rId2" Type="http://schemas.openxmlformats.org/officeDocument/2006/relationships/image" Target="../media/image2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5" Type="http://schemas.openxmlformats.org/officeDocument/2006/relationships/image" Target="../media/image279.png"/><Relationship Id="rId4" Type="http://schemas.openxmlformats.org/officeDocument/2006/relationships/image" Target="../media/image27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13" Type="http://schemas.openxmlformats.org/officeDocument/2006/relationships/image" Target="../media/image290.png"/><Relationship Id="rId3" Type="http://schemas.openxmlformats.org/officeDocument/2006/relationships/image" Target="../media/image1.png"/><Relationship Id="rId7" Type="http://schemas.openxmlformats.org/officeDocument/2006/relationships/image" Target="../media/image286.png"/><Relationship Id="rId12" Type="http://schemas.openxmlformats.org/officeDocument/2006/relationships/image" Target="../media/image149.png"/><Relationship Id="rId2" Type="http://schemas.openxmlformats.org/officeDocument/2006/relationships/image" Target="../media/image2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5.png"/><Relationship Id="rId11" Type="http://schemas.openxmlformats.org/officeDocument/2006/relationships/image" Target="../media/image289.png"/><Relationship Id="rId5" Type="http://schemas.openxmlformats.org/officeDocument/2006/relationships/image" Target="../media/image284.png"/><Relationship Id="rId10" Type="http://schemas.openxmlformats.org/officeDocument/2006/relationships/image" Target="../media/image288.png"/><Relationship Id="rId4" Type="http://schemas.openxmlformats.org/officeDocument/2006/relationships/image" Target="../media/image70.png"/><Relationship Id="rId9" Type="http://schemas.openxmlformats.org/officeDocument/2006/relationships/image" Target="../media/image287.png"/><Relationship Id="rId14" Type="http://schemas.openxmlformats.org/officeDocument/2006/relationships/image" Target="../media/image29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1.png"/><Relationship Id="rId9" Type="http://schemas.openxmlformats.org/officeDocument/2006/relationships/image" Target="../media/image3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7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12" Type="http://schemas.openxmlformats.org/officeDocument/2006/relationships/image" Target="../media/image6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65.png"/><Relationship Id="rId5" Type="http://schemas.openxmlformats.org/officeDocument/2006/relationships/image" Target="../media/image2.png"/><Relationship Id="rId10" Type="http://schemas.openxmlformats.org/officeDocument/2006/relationships/image" Target="../media/image64.png"/><Relationship Id="rId4" Type="http://schemas.openxmlformats.org/officeDocument/2006/relationships/image" Target="../media/image60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87743" y="1509089"/>
            <a:ext cx="4432566" cy="82384"/>
          </a:xfrm>
          <a:custGeom>
            <a:avLst/>
            <a:gdLst/>
            <a:ahLst/>
            <a:cxnLst/>
            <a:rect l="l" t="t" r="r" b="b"/>
            <a:pathLst>
              <a:path w="4432566" h="82384">
                <a:moveTo>
                  <a:pt x="0" y="50800"/>
                </a:move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56809" y="2116734"/>
            <a:ext cx="114301" cy="114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9344" y="2167534"/>
            <a:ext cx="4280164" cy="6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0310" y="1546940"/>
            <a:ext cx="50800" cy="5824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10" y="1610441"/>
            <a:ext cx="50800" cy="5189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743" y="1553503"/>
            <a:ext cx="4432566" cy="626730"/>
          </a:xfrm>
          <a:custGeom>
            <a:avLst/>
            <a:gdLst/>
            <a:ahLst/>
            <a:cxnLst/>
            <a:rect l="l" t="t" r="r" b="b"/>
            <a:pathLst>
              <a:path w="4432566" h="626730">
                <a:moveTo>
                  <a:pt x="0" y="575930"/>
                </a:moveTo>
                <a:lnTo>
                  <a:pt x="16636" y="613444"/>
                </a:lnTo>
                <a:lnTo>
                  <a:pt x="50800" y="626730"/>
                </a:lnTo>
                <a:lnTo>
                  <a:pt x="4381765" y="626730"/>
                </a:lnTo>
                <a:lnTo>
                  <a:pt x="4419279" y="610094"/>
                </a:lnTo>
                <a:lnTo>
                  <a:pt x="4432566" y="575930"/>
                </a:lnTo>
                <a:lnTo>
                  <a:pt x="4432566" y="0"/>
                </a:lnTo>
                <a:lnTo>
                  <a:pt x="0" y="0"/>
                </a:lnTo>
                <a:lnTo>
                  <a:pt x="0" y="575930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1597741"/>
            <a:ext cx="0" cy="550743"/>
          </a:xfrm>
          <a:custGeom>
            <a:avLst/>
            <a:gdLst/>
            <a:ahLst/>
            <a:cxnLst/>
            <a:rect l="l" t="t" r="r" b="b"/>
            <a:pathLst>
              <a:path h="550743">
                <a:moveTo>
                  <a:pt x="0" y="550743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158504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157234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155964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0050" y="671462"/>
            <a:ext cx="3962400" cy="7572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Institution of Technology</a:t>
            </a:r>
          </a:p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School of Computing</a:t>
            </a:r>
          </a:p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Department of Information Technology and computer science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5321" y="1651879"/>
            <a:ext cx="2571052" cy="435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sz="1400" spc="14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spc="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400">
              <a:latin typeface="Times New Roman"/>
              <a:cs typeface="Times New Roman"/>
            </a:endParaRPr>
          </a:p>
          <a:p>
            <a:pPr marL="909599" marR="923299" algn="ctr">
              <a:lnSpc>
                <a:spcPct val="95825"/>
              </a:lnSpc>
              <a:spcBef>
                <a:spcPts val="104"/>
              </a:spcBef>
            </a:pPr>
            <a:r>
              <a:rPr lang="en-US" sz="1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COSc4191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9577" y="2511123"/>
            <a:ext cx="3462541" cy="518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505"/>
              </a:lnSpc>
              <a:spcBef>
                <a:spcPts val="75"/>
              </a:spcBef>
            </a:pPr>
            <a:r>
              <a:rPr lang="en-US" sz="14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Chapter</a:t>
            </a:r>
            <a:r>
              <a:rPr lang="en-US" sz="1400" spc="9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14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lang="en-US" sz="1400" spc="0" smtClean="0">
                <a:solidFill>
                  <a:srgbClr val="0000FF"/>
                </a:solidFill>
                <a:latin typeface="Times New Roman"/>
                <a:cs typeface="Times New Roman"/>
              </a:rPr>
              <a:t>:</a:t>
            </a:r>
            <a:r>
              <a:rPr lang="en-US" sz="1400" spc="116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1400" spc="0" smtClean="0">
                <a:solidFill>
                  <a:srgbClr val="0000FF"/>
                </a:solidFill>
                <a:latin typeface="Times New Roman"/>
                <a:cs typeface="Times New Roman"/>
              </a:rPr>
              <a:t>Naming</a:t>
            </a:r>
            <a:r>
              <a:rPr lang="en-US" sz="1400">
                <a:latin typeface="Times New Roman"/>
                <a:cs typeface="Times New Roman"/>
              </a:rPr>
              <a:t> </a:t>
            </a:r>
            <a:endParaRPr lang="en-US" sz="1400" smtClean="0">
              <a:latin typeface="Times New Roman"/>
              <a:cs typeface="Times New Roman"/>
            </a:endParaRPr>
          </a:p>
          <a:p>
            <a:pPr algn="ctr">
              <a:lnSpc>
                <a:spcPts val="1505"/>
              </a:lnSpc>
              <a:spcBef>
                <a:spcPts val="75"/>
              </a:spcBef>
            </a:pPr>
            <a:r>
              <a:rPr lang="en-US" sz="1100" smtClean="0">
                <a:solidFill>
                  <a:srgbClr val="0000FF"/>
                </a:solidFill>
                <a:latin typeface="Times New Roman"/>
                <a:cs typeface="Times New Roman"/>
              </a:rPr>
              <a:t>version </a:t>
            </a:r>
            <a:r>
              <a:rPr lang="en-US" sz="1100" dirty="0">
                <a:solidFill>
                  <a:srgbClr val="0000FF"/>
                </a:solidFill>
                <a:latin typeface="Times New Roman"/>
                <a:cs typeface="Times New Roman"/>
              </a:rPr>
              <a:t>October 15,  2024</a:t>
            </a:r>
            <a:endParaRPr lang="en-US" sz="1100" dirty="0">
              <a:latin typeface="Times New Roman"/>
              <a:cs typeface="Times New Roman"/>
            </a:endParaRPr>
          </a:p>
          <a:p>
            <a:pPr marL="1191486" marR="1205177" algn="ctr">
              <a:lnSpc>
                <a:spcPct val="95825"/>
              </a:lnSpc>
              <a:spcBef>
                <a:spcPts val="1122"/>
              </a:spcBef>
            </a:pPr>
            <a:r>
              <a:rPr lang="en-US"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98671" y="3186567"/>
            <a:ext cx="704273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lang="en-US" sz="11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Dawit</a:t>
            </a:r>
            <a:r>
              <a:rPr lang="en-US" sz="1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A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8" name="Picture 17"/>
          <p:cNvPicPr/>
          <p:nvPr/>
        </p:nvPicPr>
        <p:blipFill>
          <a:blip r:embed="rId6" cstate="print"/>
          <a:stretch>
            <a:fillRect/>
          </a:stretch>
        </p:blipFill>
        <p:spPr bwMode="auto">
          <a:xfrm>
            <a:off x="1543051" y="133350"/>
            <a:ext cx="1143000" cy="533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743" y="674242"/>
            <a:ext cx="4432566" cy="176329"/>
          </a:xfrm>
          <a:custGeom>
            <a:avLst/>
            <a:gdLst/>
            <a:ahLst/>
            <a:cxnLst/>
            <a:rect l="l" t="t" r="r" b="b"/>
            <a:pathLst>
              <a:path w="4432566" h="176329">
                <a:moveTo>
                  <a:pt x="0" y="50800"/>
                </a:moveTo>
                <a:lnTo>
                  <a:pt x="0" y="176329"/>
                </a:lnTo>
                <a:lnTo>
                  <a:pt x="4432566" y="176329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743" y="799616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56809" y="3140392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9344" y="3191192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705745"/>
            <a:ext cx="50800" cy="24473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769245"/>
            <a:ext cx="50800" cy="23838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43" y="882169"/>
            <a:ext cx="4432566" cy="2321723"/>
          </a:xfrm>
          <a:custGeom>
            <a:avLst/>
            <a:gdLst/>
            <a:ahLst/>
            <a:cxnLst/>
            <a:rect l="l" t="t" r="r" b="b"/>
            <a:pathLst>
              <a:path w="4432566" h="2321723">
                <a:moveTo>
                  <a:pt x="0" y="2270922"/>
                </a:moveTo>
                <a:lnTo>
                  <a:pt x="16636" y="2308436"/>
                </a:lnTo>
                <a:lnTo>
                  <a:pt x="50800" y="2321723"/>
                </a:lnTo>
                <a:lnTo>
                  <a:pt x="4381765" y="2321723"/>
                </a:lnTo>
                <a:lnTo>
                  <a:pt x="4419279" y="2305087"/>
                </a:lnTo>
                <a:lnTo>
                  <a:pt x="4432566" y="2270922"/>
                </a:lnTo>
                <a:lnTo>
                  <a:pt x="4432566" y="0"/>
                </a:lnTo>
                <a:lnTo>
                  <a:pt x="0" y="0"/>
                </a:lnTo>
                <a:lnTo>
                  <a:pt x="0" y="22709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756545"/>
            <a:ext cx="0" cy="2415596"/>
          </a:xfrm>
          <a:custGeom>
            <a:avLst/>
            <a:gdLst/>
            <a:ahLst/>
            <a:cxnLst/>
            <a:rect l="l" t="t" r="r" b="b"/>
            <a:pathLst>
              <a:path h="2415596">
                <a:moveTo>
                  <a:pt x="0" y="2415596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310" y="74384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20310" y="73114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20310" y="71844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41284" y="19613"/>
            <a:ext cx="1064746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Flat</a:t>
            </a:r>
            <a:r>
              <a:rPr sz="600" spc="-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Naming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Simple</a:t>
            </a:r>
            <a:r>
              <a:rPr sz="600" spc="-1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Solutions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300" y="243119"/>
            <a:ext cx="1272718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Simple</a:t>
            </a:r>
            <a:r>
              <a:rPr sz="1400" spc="8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solutions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844" y="693453"/>
            <a:ext cx="4355939" cy="532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050"/>
              </a:lnSpc>
              <a:spcBef>
                <a:spcPts val="52"/>
              </a:spcBef>
            </a:pPr>
            <a:r>
              <a:rPr sz="1000" spc="-27" dirty="0" smtClean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orwarding</a:t>
            </a:r>
            <a:r>
              <a:rPr sz="1000" spc="-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ointers</a:t>
            </a:r>
            <a:endParaRPr sz="1000">
              <a:latin typeface="Times New Roman"/>
              <a:cs typeface="Times New Roman"/>
            </a:endParaRPr>
          </a:p>
          <a:p>
            <a:pPr marL="289788">
              <a:lnSpc>
                <a:spcPct val="99658"/>
              </a:lnSpc>
              <a:spcBef>
                <a:spcPts val="626"/>
              </a:spcBef>
            </a:pPr>
            <a:r>
              <a:rPr sz="1000" spc="0" dirty="0" smtClean="0">
                <a:latin typeface="Times New Roman"/>
                <a:cs typeface="Times New Roman"/>
              </a:rPr>
              <a:t>H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look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mobile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entities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when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entity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</a:t>
            </a:r>
            <a:r>
              <a:rPr sz="1000" spc="-14" dirty="0" smtClean="0">
                <a:latin typeface="Times New Roman"/>
                <a:cs typeface="Times New Roman"/>
              </a:rPr>
              <a:t>ov</a:t>
            </a:r>
            <a:r>
              <a:rPr sz="1000" spc="0" dirty="0" smtClean="0">
                <a:latin typeface="Times New Roman"/>
                <a:cs typeface="Times New Roman"/>
              </a:rPr>
              <a:t>es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from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B,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</a:t>
            </a:r>
            <a:r>
              <a:rPr sz="1000" spc="-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le</a:t>
            </a:r>
            <a:r>
              <a:rPr sz="1000" spc="-19" dirty="0" smtClean="0">
                <a:latin typeface="Times New Roman"/>
                <a:cs typeface="Times New Roman"/>
              </a:rPr>
              <a:t>a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es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behind 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reference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its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w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location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1326916"/>
            <a:ext cx="3919061" cy="670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Ad</a:t>
            </a:r>
            <a:r>
              <a:rPr sz="10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antage</a:t>
            </a:r>
            <a:endParaRPr sz="1000">
              <a:latin typeface="Times New Roman"/>
              <a:cs typeface="Times New Roman"/>
            </a:endParaRPr>
          </a:p>
          <a:p>
            <a:pPr marL="289801">
              <a:lnSpc>
                <a:spcPct val="99658"/>
              </a:lnSpc>
              <a:spcBef>
                <a:spcPts val="489"/>
              </a:spcBef>
            </a:pPr>
            <a:r>
              <a:rPr sz="1000" spc="0" dirty="0" smtClean="0">
                <a:latin typeface="Times New Roman"/>
                <a:cs typeface="Times New Roman"/>
              </a:rPr>
              <a:t>Simple:</a:t>
            </a:r>
            <a:r>
              <a:rPr sz="1000" spc="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as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soon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as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first</a:t>
            </a:r>
            <a:r>
              <a:rPr sz="1000" spc="-6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name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located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using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traditional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naming service,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chain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arding</a:t>
            </a:r>
            <a:r>
              <a:rPr sz="1000" spc="-4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pointers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can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used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find</a:t>
            </a:r>
            <a:r>
              <a:rPr sz="1000" spc="-6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current address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932" y="2098721"/>
            <a:ext cx="3923363" cy="670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Dr</a:t>
            </a:r>
            <a:r>
              <a:rPr sz="1000" spc="-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wbacks</a:t>
            </a:r>
            <a:endParaRPr sz="1000">
              <a:latin typeface="Times New Roman"/>
              <a:cs typeface="Times New Roman"/>
            </a:endParaRPr>
          </a:p>
          <a:p>
            <a:pPr marL="289801" marR="9205">
              <a:lnSpc>
                <a:spcPct val="95825"/>
              </a:lnSpc>
              <a:spcBef>
                <a:spcPts val="489"/>
              </a:spcBef>
            </a:pP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chain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can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too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long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-</a:t>
            </a:r>
            <a:r>
              <a:rPr sz="1000" spc="-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locating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becomes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xpens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  <a:p>
            <a:pPr marL="289801">
              <a:lnSpc>
                <a:spcPct val="99658"/>
              </a:lnSpc>
              <a:spcBef>
                <a:spcPts val="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All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intermediary</a:t>
            </a:r>
            <a:r>
              <a:rPr sz="1000" spc="-5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locations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chain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</a:t>
            </a:r>
            <a:r>
              <a:rPr sz="1000" spc="-19" dirty="0" smtClean="0">
                <a:latin typeface="Times New Roman"/>
                <a:cs typeface="Times New Roman"/>
              </a:rPr>
              <a:t>a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maintain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their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pointers vulnerability</a:t>
            </a:r>
            <a:r>
              <a:rPr sz="1000" spc="-5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if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links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bro</a:t>
            </a:r>
            <a:r>
              <a:rPr sz="1000" spc="-9" dirty="0" smtClean="0">
                <a:latin typeface="Times New Roman"/>
                <a:cs typeface="Times New Roman"/>
              </a:rPr>
              <a:t>k</a:t>
            </a:r>
            <a:r>
              <a:rPr sz="1000" spc="0" dirty="0" smtClean="0">
                <a:latin typeface="Times New Roman"/>
                <a:cs typeface="Times New Roman"/>
              </a:rPr>
              <a:t>en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2870525"/>
            <a:ext cx="4098240" cy="3037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latin typeface="Times New Roman"/>
                <a:cs typeface="Times New Roman"/>
              </a:rPr>
              <a:t>Hence,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making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sure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chains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short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arding</a:t>
            </a:r>
            <a:r>
              <a:rPr sz="1000" spc="-4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pointers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ro</a:t>
            </a:r>
            <a:r>
              <a:rPr sz="1000" spc="-19" dirty="0" smtClean="0">
                <a:latin typeface="Times New Roman"/>
                <a:cs typeface="Times New Roman"/>
              </a:rPr>
              <a:t>b</a:t>
            </a:r>
            <a:r>
              <a:rPr sz="1000" spc="0" dirty="0" smtClean="0">
                <a:latin typeface="Times New Roman"/>
                <a:cs typeface="Times New Roman"/>
              </a:rPr>
              <a:t>ust</a:t>
            </a:r>
            <a:endParaRPr sz="1000">
              <a:latin typeface="Times New Roman"/>
              <a:cs typeface="Times New Roman"/>
            </a:endParaRPr>
          </a:p>
          <a:p>
            <a:pPr marL="12700" marR="18978">
              <a:lnSpc>
                <a:spcPct val="95825"/>
              </a:lnSpc>
            </a:pP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important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issue.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10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51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41284" y="19613"/>
            <a:ext cx="1321644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Flat</a:t>
            </a:r>
            <a:r>
              <a:rPr sz="600" spc="-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Naming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Home-Based</a:t>
            </a:r>
            <a:r>
              <a:rPr sz="600" spc="-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Approaches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300" y="243119"/>
            <a:ext cx="1838621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Home-based</a:t>
            </a:r>
            <a:r>
              <a:rPr sz="1400" spc="15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approaches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02932" y="590586"/>
            <a:ext cx="4141819" cy="2869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Broadcasting</a:t>
            </a:r>
            <a:r>
              <a:rPr sz="1100" spc="-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multicasting</a:t>
            </a:r>
            <a:r>
              <a:rPr sz="1100" spc="-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</a:t>
            </a:r>
            <a:r>
              <a:rPr sz="1100" spc="-19" dirty="0" smtClean="0">
                <a:latin typeface="Times New Roman"/>
                <a:cs typeface="Times New Roman"/>
              </a:rPr>
              <a:t>a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scalability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problems;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performance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problems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bro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en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links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problems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arding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pointers</a:t>
            </a:r>
            <a:endParaRPr sz="1100">
              <a:latin typeface="Times New Roman"/>
              <a:cs typeface="Times New Roman"/>
            </a:endParaRPr>
          </a:p>
          <a:p>
            <a:pPr marL="12700" marR="123916">
              <a:lnSpc>
                <a:spcPts val="1264"/>
              </a:lnSpc>
              <a:spcBef>
                <a:spcPts val="15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home</a:t>
            </a:r>
            <a:r>
              <a:rPr sz="1100" spc="-2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location</a:t>
            </a:r>
            <a:r>
              <a:rPr sz="1100" spc="-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eeps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track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current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location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entity;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often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 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place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where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entity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created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54"/>
              </a:spcBef>
            </a:pPr>
            <a:r>
              <a:rPr sz="1100" spc="0" dirty="0" smtClean="0">
                <a:latin typeface="Times New Roman"/>
                <a:cs typeface="Times New Roman"/>
              </a:rPr>
              <a:t>It</a:t>
            </a:r>
            <a:r>
              <a:rPr sz="1100" spc="-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o-tiered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approach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  <a:spcBef>
                <a:spcPts val="63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xample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where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</a:t>
            </a:r>
            <a:r>
              <a:rPr sz="1100" spc="-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used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Mobile</a:t>
            </a:r>
            <a:r>
              <a:rPr sz="1100" spc="-3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IP</a:t>
            </a:r>
            <a:endParaRPr sz="1100">
              <a:latin typeface="Times New Roman"/>
              <a:cs typeface="Times New Roman"/>
            </a:endParaRPr>
          </a:p>
          <a:p>
            <a:pPr marL="289801">
              <a:lnSpc>
                <a:spcPct val="95825"/>
              </a:lnSpc>
              <a:spcBef>
                <a:spcPts val="2"/>
              </a:spcBef>
            </a:pPr>
            <a:r>
              <a:rPr sz="1000" spc="0" dirty="0" smtClean="0">
                <a:latin typeface="Times New Roman"/>
                <a:cs typeface="Times New Roman"/>
              </a:rPr>
              <a:t>Each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mobile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host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uses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fi</a:t>
            </a:r>
            <a:r>
              <a:rPr sz="1000" spc="-14" dirty="0" smtClean="0">
                <a:latin typeface="Times New Roman"/>
                <a:cs typeface="Times New Roman"/>
              </a:rPr>
              <a:t>x</a:t>
            </a:r>
            <a:r>
              <a:rPr sz="1000" spc="0" dirty="0" smtClean="0">
                <a:latin typeface="Times New Roman"/>
                <a:cs typeface="Times New Roman"/>
              </a:rPr>
              <a:t>ed</a:t>
            </a:r>
            <a:r>
              <a:rPr sz="1000" spc="-7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IP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address</a:t>
            </a:r>
            <a:endParaRPr sz="1000">
              <a:latin typeface="Times New Roman"/>
              <a:cs typeface="Times New Roman"/>
            </a:endParaRPr>
          </a:p>
          <a:p>
            <a:pPr marL="289801" marR="139757">
              <a:lnSpc>
                <a:spcPct val="99658"/>
              </a:lnSpc>
              <a:spcBef>
                <a:spcPts val="54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All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communication</a:t>
            </a:r>
            <a:r>
              <a:rPr sz="1000" spc="-6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IP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address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initially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directly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sent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hosts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home</a:t>
            </a:r>
            <a:r>
              <a:rPr sz="1000" spc="-2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agent</a:t>
            </a:r>
            <a:r>
              <a:rPr sz="1000" spc="-2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located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LAN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corresponding</a:t>
            </a:r>
            <a:r>
              <a:rPr sz="1000" spc="-5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net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ork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address contained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mobile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hosts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IP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address</a:t>
            </a:r>
            <a:endParaRPr sz="1000">
              <a:latin typeface="Times New Roman"/>
              <a:cs typeface="Times New Roman"/>
            </a:endParaRPr>
          </a:p>
          <a:p>
            <a:pPr marL="289801" marR="454677">
              <a:lnSpc>
                <a:spcPct val="99658"/>
              </a:lnSpc>
              <a:spcBef>
                <a:spcPts val="50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When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mobile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host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</a:t>
            </a:r>
            <a:r>
              <a:rPr sz="1000" spc="-14" dirty="0" smtClean="0">
                <a:latin typeface="Times New Roman"/>
                <a:cs typeface="Times New Roman"/>
              </a:rPr>
              <a:t>ov</a:t>
            </a:r>
            <a:r>
              <a:rPr sz="1000" spc="0" dirty="0" smtClean="0">
                <a:latin typeface="Times New Roman"/>
                <a:cs typeface="Times New Roman"/>
              </a:rPr>
              <a:t>es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another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net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ork,</a:t>
            </a:r>
            <a:r>
              <a:rPr sz="1000" spc="-3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</a:t>
            </a:r>
            <a:r>
              <a:rPr sz="1000" spc="-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requests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 temporary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address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w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net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ork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(called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care-of-address</a:t>
            </a:r>
            <a:r>
              <a:rPr sz="1000" spc="0" dirty="0" smtClean="0">
                <a:latin typeface="Times New Roman"/>
                <a:cs typeface="Times New Roman"/>
              </a:rPr>
              <a:t>)</a:t>
            </a:r>
            <a:r>
              <a:rPr sz="1000" spc="-6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 informs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w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address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home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agent</a:t>
            </a:r>
            <a:endParaRPr sz="1000">
              <a:latin typeface="Times New Roman"/>
              <a:cs typeface="Times New Roman"/>
            </a:endParaRPr>
          </a:p>
          <a:p>
            <a:pPr marL="289801" marR="59034">
              <a:lnSpc>
                <a:spcPct val="99658"/>
              </a:lnSpc>
              <a:spcBef>
                <a:spcPts val="50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When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home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agent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rece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es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message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mobile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host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</a:t>
            </a:r>
            <a:r>
              <a:rPr sz="1000" spc="-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ards</a:t>
            </a:r>
            <a:r>
              <a:rPr sz="1000" spc="-3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 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its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w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address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also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informs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sender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hosts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current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location</a:t>
            </a:r>
            <a:endParaRPr sz="1000">
              <a:latin typeface="Times New Roman"/>
              <a:cs typeface="Times New Roman"/>
            </a:endParaRPr>
          </a:p>
          <a:p>
            <a:pPr marL="289801">
              <a:lnSpc>
                <a:spcPct val="95825"/>
              </a:lnSpc>
            </a:pPr>
            <a:r>
              <a:rPr sz="1000" spc="0" dirty="0" smtClean="0">
                <a:latin typeface="Times New Roman"/>
                <a:cs typeface="Times New Roman"/>
              </a:rPr>
              <a:t>for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sending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other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pac</a:t>
            </a:r>
            <a:r>
              <a:rPr sz="1000" spc="-9" dirty="0" smtClean="0">
                <a:latin typeface="Times New Roman"/>
                <a:cs typeface="Times New Roman"/>
              </a:rPr>
              <a:t>k</a:t>
            </a:r>
            <a:r>
              <a:rPr sz="1000" spc="0" dirty="0" smtClean="0">
                <a:latin typeface="Times New Roman"/>
                <a:cs typeface="Times New Roman"/>
              </a:rPr>
              <a:t>ets</a:t>
            </a:r>
            <a:endParaRPr sz="1000">
              <a:latin typeface="Times New Roman"/>
              <a:cs typeface="Times New Roman"/>
            </a:endParaRPr>
          </a:p>
          <a:p>
            <a:pPr marR="12700" algn="r">
              <a:lnSpc>
                <a:spcPct val="95825"/>
              </a:lnSpc>
              <a:spcBef>
                <a:spcPts val="345"/>
              </a:spcBef>
            </a:pPr>
            <a:r>
              <a:rPr sz="600" spc="0" dirty="0" smtClean="0">
                <a:latin typeface="Times New Roman"/>
                <a:cs typeface="Times New Roman"/>
              </a:rPr>
              <a:t>11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51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70987" y="711645"/>
            <a:ext cx="252253" cy="407313"/>
          </a:xfrm>
          <a:custGeom>
            <a:avLst/>
            <a:gdLst/>
            <a:ahLst/>
            <a:cxnLst/>
            <a:rect l="l" t="t" r="r" b="b"/>
            <a:pathLst>
              <a:path w="252253" h="407313">
                <a:moveTo>
                  <a:pt x="20749" y="78623"/>
                </a:moveTo>
                <a:lnTo>
                  <a:pt x="6551" y="84303"/>
                </a:lnTo>
                <a:lnTo>
                  <a:pt x="20749" y="114618"/>
                </a:lnTo>
                <a:lnTo>
                  <a:pt x="55695" y="126931"/>
                </a:lnTo>
                <a:lnTo>
                  <a:pt x="70986" y="169558"/>
                </a:lnTo>
                <a:lnTo>
                  <a:pt x="55695" y="200816"/>
                </a:lnTo>
                <a:lnTo>
                  <a:pt x="77529" y="217867"/>
                </a:lnTo>
                <a:lnTo>
                  <a:pt x="63341" y="230179"/>
                </a:lnTo>
                <a:lnTo>
                  <a:pt x="63341" y="242492"/>
                </a:lnTo>
                <a:lnTo>
                  <a:pt x="77529" y="242492"/>
                </a:lnTo>
                <a:lnTo>
                  <a:pt x="77529" y="267126"/>
                </a:lnTo>
                <a:lnTo>
                  <a:pt x="49143" y="297432"/>
                </a:lnTo>
                <a:lnTo>
                  <a:pt x="49143" y="363743"/>
                </a:lnTo>
                <a:lnTo>
                  <a:pt x="55695" y="370375"/>
                </a:lnTo>
                <a:lnTo>
                  <a:pt x="70986" y="395000"/>
                </a:lnTo>
                <a:lnTo>
                  <a:pt x="84081" y="407313"/>
                </a:lnTo>
                <a:lnTo>
                  <a:pt x="97194" y="388368"/>
                </a:lnTo>
                <a:lnTo>
                  <a:pt x="97194" y="363743"/>
                </a:lnTo>
                <a:lnTo>
                  <a:pt x="126673" y="333428"/>
                </a:lnTo>
                <a:lnTo>
                  <a:pt x="126673" y="303122"/>
                </a:lnTo>
                <a:lnTo>
                  <a:pt x="168172" y="297432"/>
                </a:lnTo>
                <a:lnTo>
                  <a:pt x="218400" y="254814"/>
                </a:lnTo>
                <a:lnTo>
                  <a:pt x="245701" y="242492"/>
                </a:lnTo>
                <a:lnTo>
                  <a:pt x="245701" y="230179"/>
                </a:lnTo>
                <a:lnTo>
                  <a:pt x="218400" y="230179"/>
                </a:lnTo>
                <a:lnTo>
                  <a:pt x="224952" y="200816"/>
                </a:lnTo>
                <a:lnTo>
                  <a:pt x="252253" y="217867"/>
                </a:lnTo>
                <a:lnTo>
                  <a:pt x="252253" y="206505"/>
                </a:lnTo>
                <a:lnTo>
                  <a:pt x="218400" y="181871"/>
                </a:lnTo>
                <a:lnTo>
                  <a:pt x="224952" y="158188"/>
                </a:lnTo>
                <a:lnTo>
                  <a:pt x="238056" y="158188"/>
                </a:lnTo>
                <a:lnTo>
                  <a:pt x="245701" y="145876"/>
                </a:lnTo>
                <a:lnTo>
                  <a:pt x="210755" y="78623"/>
                </a:lnTo>
                <a:lnTo>
                  <a:pt x="218400" y="59678"/>
                </a:lnTo>
                <a:lnTo>
                  <a:pt x="203109" y="53997"/>
                </a:lnTo>
                <a:lnTo>
                  <a:pt x="190014" y="66310"/>
                </a:lnTo>
                <a:lnTo>
                  <a:pt x="210755" y="23682"/>
                </a:lnTo>
                <a:lnTo>
                  <a:pt x="203109" y="17051"/>
                </a:lnTo>
                <a:lnTo>
                  <a:pt x="182360" y="41685"/>
                </a:lnTo>
                <a:lnTo>
                  <a:pt x="168172" y="35995"/>
                </a:lnTo>
                <a:lnTo>
                  <a:pt x="168172" y="23682"/>
                </a:lnTo>
                <a:lnTo>
                  <a:pt x="155068" y="30314"/>
                </a:lnTo>
                <a:lnTo>
                  <a:pt x="140870" y="23682"/>
                </a:lnTo>
                <a:lnTo>
                  <a:pt x="175817" y="5680"/>
                </a:lnTo>
                <a:lnTo>
                  <a:pt x="168172" y="0"/>
                </a:lnTo>
                <a:lnTo>
                  <a:pt x="140870" y="0"/>
                </a:lnTo>
                <a:lnTo>
                  <a:pt x="126673" y="17051"/>
                </a:lnTo>
                <a:lnTo>
                  <a:pt x="97194" y="0"/>
                </a:lnTo>
                <a:lnTo>
                  <a:pt x="63341" y="11370"/>
                </a:lnTo>
                <a:lnTo>
                  <a:pt x="70986" y="30314"/>
                </a:lnTo>
                <a:lnTo>
                  <a:pt x="49143" y="30314"/>
                </a:lnTo>
                <a:lnTo>
                  <a:pt x="42591" y="35995"/>
                </a:lnTo>
                <a:lnTo>
                  <a:pt x="42591" y="53997"/>
                </a:lnTo>
                <a:lnTo>
                  <a:pt x="6551" y="53997"/>
                </a:lnTo>
                <a:lnTo>
                  <a:pt x="0" y="59678"/>
                </a:lnTo>
                <a:lnTo>
                  <a:pt x="20749" y="78623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70987" y="711645"/>
            <a:ext cx="252253" cy="407313"/>
          </a:xfrm>
          <a:custGeom>
            <a:avLst/>
            <a:gdLst/>
            <a:ahLst/>
            <a:cxnLst/>
            <a:rect l="l" t="t" r="r" b="b"/>
            <a:pathLst>
              <a:path w="252253" h="407313">
                <a:moveTo>
                  <a:pt x="6551" y="84303"/>
                </a:moveTo>
                <a:lnTo>
                  <a:pt x="20749" y="114618"/>
                </a:lnTo>
                <a:lnTo>
                  <a:pt x="55695" y="126931"/>
                </a:lnTo>
                <a:lnTo>
                  <a:pt x="70986" y="169558"/>
                </a:lnTo>
                <a:lnTo>
                  <a:pt x="55695" y="200816"/>
                </a:lnTo>
                <a:lnTo>
                  <a:pt x="77529" y="217867"/>
                </a:lnTo>
                <a:lnTo>
                  <a:pt x="63341" y="230179"/>
                </a:lnTo>
                <a:lnTo>
                  <a:pt x="63341" y="242492"/>
                </a:lnTo>
                <a:lnTo>
                  <a:pt x="77529" y="242492"/>
                </a:lnTo>
                <a:lnTo>
                  <a:pt x="77529" y="267126"/>
                </a:lnTo>
                <a:lnTo>
                  <a:pt x="49143" y="297432"/>
                </a:lnTo>
                <a:lnTo>
                  <a:pt x="49143" y="363743"/>
                </a:lnTo>
                <a:lnTo>
                  <a:pt x="55695" y="370375"/>
                </a:lnTo>
                <a:lnTo>
                  <a:pt x="70986" y="395000"/>
                </a:lnTo>
                <a:lnTo>
                  <a:pt x="84081" y="407313"/>
                </a:lnTo>
                <a:lnTo>
                  <a:pt x="97194" y="388368"/>
                </a:lnTo>
                <a:lnTo>
                  <a:pt x="97194" y="363743"/>
                </a:lnTo>
                <a:lnTo>
                  <a:pt x="126673" y="333428"/>
                </a:lnTo>
                <a:lnTo>
                  <a:pt x="126673" y="303122"/>
                </a:lnTo>
                <a:lnTo>
                  <a:pt x="168172" y="297432"/>
                </a:lnTo>
                <a:lnTo>
                  <a:pt x="218400" y="254814"/>
                </a:lnTo>
                <a:lnTo>
                  <a:pt x="245701" y="242492"/>
                </a:lnTo>
                <a:lnTo>
                  <a:pt x="245701" y="230179"/>
                </a:lnTo>
                <a:lnTo>
                  <a:pt x="218400" y="230179"/>
                </a:lnTo>
                <a:lnTo>
                  <a:pt x="224952" y="200816"/>
                </a:lnTo>
                <a:lnTo>
                  <a:pt x="252253" y="217867"/>
                </a:lnTo>
                <a:lnTo>
                  <a:pt x="252253" y="206505"/>
                </a:lnTo>
                <a:lnTo>
                  <a:pt x="218400" y="181871"/>
                </a:lnTo>
                <a:lnTo>
                  <a:pt x="224952" y="158188"/>
                </a:lnTo>
                <a:lnTo>
                  <a:pt x="238056" y="158188"/>
                </a:lnTo>
                <a:lnTo>
                  <a:pt x="245701" y="145876"/>
                </a:lnTo>
                <a:lnTo>
                  <a:pt x="210755" y="78623"/>
                </a:lnTo>
                <a:lnTo>
                  <a:pt x="218400" y="59678"/>
                </a:lnTo>
                <a:lnTo>
                  <a:pt x="203109" y="53997"/>
                </a:lnTo>
                <a:lnTo>
                  <a:pt x="190014" y="66310"/>
                </a:lnTo>
                <a:lnTo>
                  <a:pt x="210755" y="23682"/>
                </a:lnTo>
                <a:lnTo>
                  <a:pt x="203109" y="17051"/>
                </a:lnTo>
                <a:lnTo>
                  <a:pt x="182360" y="41685"/>
                </a:lnTo>
                <a:lnTo>
                  <a:pt x="168172" y="35995"/>
                </a:lnTo>
                <a:lnTo>
                  <a:pt x="168172" y="23682"/>
                </a:lnTo>
                <a:lnTo>
                  <a:pt x="155068" y="30314"/>
                </a:lnTo>
                <a:lnTo>
                  <a:pt x="140870" y="23682"/>
                </a:lnTo>
                <a:lnTo>
                  <a:pt x="175817" y="5680"/>
                </a:lnTo>
                <a:lnTo>
                  <a:pt x="168172" y="0"/>
                </a:lnTo>
                <a:lnTo>
                  <a:pt x="140870" y="0"/>
                </a:lnTo>
                <a:lnTo>
                  <a:pt x="126673" y="17051"/>
                </a:lnTo>
                <a:lnTo>
                  <a:pt x="97194" y="0"/>
                </a:lnTo>
                <a:lnTo>
                  <a:pt x="63341" y="11370"/>
                </a:lnTo>
                <a:lnTo>
                  <a:pt x="70986" y="30314"/>
                </a:lnTo>
                <a:lnTo>
                  <a:pt x="49143" y="30314"/>
                </a:lnTo>
                <a:lnTo>
                  <a:pt x="42591" y="35995"/>
                </a:lnTo>
                <a:lnTo>
                  <a:pt x="42591" y="53997"/>
                </a:lnTo>
                <a:lnTo>
                  <a:pt x="6551" y="53997"/>
                </a:lnTo>
                <a:lnTo>
                  <a:pt x="0" y="59678"/>
                </a:lnTo>
                <a:lnTo>
                  <a:pt x="20749" y="78623"/>
                </a:lnTo>
                <a:lnTo>
                  <a:pt x="6551" y="84303"/>
                </a:lnTo>
                <a:close/>
              </a:path>
            </a:pathLst>
          </a:custGeom>
          <a:ln w="32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63674" y="1628578"/>
            <a:ext cx="126671" cy="49259"/>
          </a:xfrm>
          <a:custGeom>
            <a:avLst/>
            <a:gdLst/>
            <a:ahLst/>
            <a:cxnLst/>
            <a:rect l="l" t="t" r="r" b="b"/>
            <a:pathLst>
              <a:path w="126671" h="49259">
                <a:moveTo>
                  <a:pt x="126671" y="49259"/>
                </a:moveTo>
                <a:lnTo>
                  <a:pt x="91726" y="24625"/>
                </a:lnTo>
                <a:lnTo>
                  <a:pt x="91726" y="17993"/>
                </a:lnTo>
                <a:lnTo>
                  <a:pt x="36035" y="0"/>
                </a:lnTo>
                <a:lnTo>
                  <a:pt x="0" y="0"/>
                </a:lnTo>
                <a:lnTo>
                  <a:pt x="7642" y="12312"/>
                </a:lnTo>
                <a:lnTo>
                  <a:pt x="28391" y="12312"/>
                </a:lnTo>
                <a:lnTo>
                  <a:pt x="64427" y="31257"/>
                </a:lnTo>
                <a:lnTo>
                  <a:pt x="85173" y="49259"/>
                </a:lnTo>
                <a:lnTo>
                  <a:pt x="126671" y="49259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63674" y="1628578"/>
            <a:ext cx="126671" cy="49259"/>
          </a:xfrm>
          <a:custGeom>
            <a:avLst/>
            <a:gdLst/>
            <a:ahLst/>
            <a:cxnLst/>
            <a:rect l="l" t="t" r="r" b="b"/>
            <a:pathLst>
              <a:path w="126671" h="49259">
                <a:moveTo>
                  <a:pt x="0" y="0"/>
                </a:moveTo>
                <a:lnTo>
                  <a:pt x="36035" y="0"/>
                </a:lnTo>
                <a:lnTo>
                  <a:pt x="91726" y="17993"/>
                </a:lnTo>
                <a:lnTo>
                  <a:pt x="91726" y="24625"/>
                </a:lnTo>
                <a:lnTo>
                  <a:pt x="126671" y="49259"/>
                </a:lnTo>
                <a:lnTo>
                  <a:pt x="85173" y="49259"/>
                </a:lnTo>
                <a:lnTo>
                  <a:pt x="64427" y="31257"/>
                </a:lnTo>
                <a:lnTo>
                  <a:pt x="28391" y="12312"/>
                </a:lnTo>
                <a:lnTo>
                  <a:pt x="7642" y="12312"/>
                </a:lnTo>
                <a:lnTo>
                  <a:pt x="0" y="0"/>
                </a:lnTo>
                <a:close/>
              </a:path>
            </a:pathLst>
          </a:custGeom>
          <a:ln w="32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0345" y="1664573"/>
            <a:ext cx="91727" cy="36942"/>
          </a:xfrm>
          <a:custGeom>
            <a:avLst/>
            <a:gdLst/>
            <a:ahLst/>
            <a:cxnLst/>
            <a:rect l="l" t="t" r="r" b="b"/>
            <a:pathLst>
              <a:path w="91727" h="36942">
                <a:moveTo>
                  <a:pt x="0" y="31254"/>
                </a:moveTo>
                <a:lnTo>
                  <a:pt x="28391" y="36942"/>
                </a:lnTo>
                <a:lnTo>
                  <a:pt x="55690" y="31254"/>
                </a:lnTo>
                <a:lnTo>
                  <a:pt x="77534" y="36942"/>
                </a:lnTo>
                <a:lnTo>
                  <a:pt x="91727" y="31254"/>
                </a:lnTo>
                <a:lnTo>
                  <a:pt x="91727" y="24625"/>
                </a:lnTo>
                <a:lnTo>
                  <a:pt x="55690" y="0"/>
                </a:lnTo>
                <a:lnTo>
                  <a:pt x="20745" y="0"/>
                </a:lnTo>
                <a:lnTo>
                  <a:pt x="28391" y="13263"/>
                </a:lnTo>
                <a:lnTo>
                  <a:pt x="0" y="31254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90345" y="1664573"/>
            <a:ext cx="91727" cy="36942"/>
          </a:xfrm>
          <a:custGeom>
            <a:avLst/>
            <a:gdLst/>
            <a:ahLst/>
            <a:cxnLst/>
            <a:rect l="l" t="t" r="r" b="b"/>
            <a:pathLst>
              <a:path w="91727" h="36942">
                <a:moveTo>
                  <a:pt x="20745" y="0"/>
                </a:moveTo>
                <a:lnTo>
                  <a:pt x="28391" y="13263"/>
                </a:lnTo>
                <a:lnTo>
                  <a:pt x="0" y="31254"/>
                </a:lnTo>
                <a:lnTo>
                  <a:pt x="28391" y="36942"/>
                </a:lnTo>
                <a:lnTo>
                  <a:pt x="55690" y="31254"/>
                </a:lnTo>
                <a:lnTo>
                  <a:pt x="77534" y="36942"/>
                </a:lnTo>
                <a:lnTo>
                  <a:pt x="91727" y="31254"/>
                </a:lnTo>
                <a:lnTo>
                  <a:pt x="91727" y="24625"/>
                </a:lnTo>
                <a:lnTo>
                  <a:pt x="55690" y="0"/>
                </a:lnTo>
                <a:lnTo>
                  <a:pt x="20745" y="0"/>
                </a:lnTo>
                <a:close/>
              </a:path>
            </a:pathLst>
          </a:custGeom>
          <a:ln w="32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02817" y="1273360"/>
            <a:ext cx="55694" cy="51153"/>
          </a:xfrm>
          <a:custGeom>
            <a:avLst/>
            <a:gdLst/>
            <a:ahLst/>
            <a:cxnLst/>
            <a:rect l="l" t="t" r="r" b="b"/>
            <a:pathLst>
              <a:path w="55694" h="51153">
                <a:moveTo>
                  <a:pt x="0" y="42627"/>
                </a:moveTo>
                <a:lnTo>
                  <a:pt x="1097" y="51153"/>
                </a:lnTo>
                <a:lnTo>
                  <a:pt x="10924" y="40733"/>
                </a:lnTo>
                <a:lnTo>
                  <a:pt x="33854" y="26527"/>
                </a:lnTo>
                <a:lnTo>
                  <a:pt x="49142" y="12312"/>
                </a:lnTo>
                <a:lnTo>
                  <a:pt x="55694" y="0"/>
                </a:lnTo>
                <a:lnTo>
                  <a:pt x="44777" y="0"/>
                </a:lnTo>
                <a:lnTo>
                  <a:pt x="41498" y="4738"/>
                </a:lnTo>
                <a:lnTo>
                  <a:pt x="10924" y="23682"/>
                </a:lnTo>
                <a:lnTo>
                  <a:pt x="4372" y="37889"/>
                </a:lnTo>
                <a:lnTo>
                  <a:pt x="0" y="42627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02817" y="1273360"/>
            <a:ext cx="55694" cy="51153"/>
          </a:xfrm>
          <a:custGeom>
            <a:avLst/>
            <a:gdLst/>
            <a:ahLst/>
            <a:cxnLst/>
            <a:rect l="l" t="t" r="r" b="b"/>
            <a:pathLst>
              <a:path w="55694" h="51153">
                <a:moveTo>
                  <a:pt x="4372" y="37889"/>
                </a:moveTo>
                <a:lnTo>
                  <a:pt x="10924" y="23682"/>
                </a:lnTo>
                <a:lnTo>
                  <a:pt x="41498" y="4738"/>
                </a:lnTo>
                <a:lnTo>
                  <a:pt x="44777" y="0"/>
                </a:lnTo>
                <a:lnTo>
                  <a:pt x="55694" y="0"/>
                </a:lnTo>
                <a:lnTo>
                  <a:pt x="49142" y="12312"/>
                </a:lnTo>
                <a:lnTo>
                  <a:pt x="33854" y="26527"/>
                </a:lnTo>
                <a:lnTo>
                  <a:pt x="10924" y="40733"/>
                </a:lnTo>
                <a:lnTo>
                  <a:pt x="1097" y="51153"/>
                </a:lnTo>
                <a:lnTo>
                  <a:pt x="0" y="42627"/>
                </a:lnTo>
                <a:lnTo>
                  <a:pt x="4372" y="37889"/>
                </a:lnTo>
                <a:close/>
              </a:path>
            </a:pathLst>
          </a:custGeom>
          <a:ln w="32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48684" y="1202320"/>
            <a:ext cx="57876" cy="50201"/>
          </a:xfrm>
          <a:custGeom>
            <a:avLst/>
            <a:gdLst/>
            <a:ahLst/>
            <a:cxnLst/>
            <a:rect l="l" t="t" r="r" b="b"/>
            <a:pathLst>
              <a:path w="57876" h="50201">
                <a:moveTo>
                  <a:pt x="20749" y="47365"/>
                </a:moveTo>
                <a:lnTo>
                  <a:pt x="30577" y="47365"/>
                </a:lnTo>
                <a:lnTo>
                  <a:pt x="32757" y="37889"/>
                </a:lnTo>
                <a:lnTo>
                  <a:pt x="44772" y="47365"/>
                </a:lnTo>
                <a:lnTo>
                  <a:pt x="57876" y="47365"/>
                </a:lnTo>
                <a:lnTo>
                  <a:pt x="49137" y="32208"/>
                </a:lnTo>
                <a:lnTo>
                  <a:pt x="42588" y="14206"/>
                </a:lnTo>
                <a:lnTo>
                  <a:pt x="26208" y="10419"/>
                </a:lnTo>
                <a:lnTo>
                  <a:pt x="19655" y="16099"/>
                </a:lnTo>
                <a:lnTo>
                  <a:pt x="15286" y="14206"/>
                </a:lnTo>
                <a:lnTo>
                  <a:pt x="17471" y="0"/>
                </a:lnTo>
                <a:lnTo>
                  <a:pt x="14196" y="0"/>
                </a:lnTo>
                <a:lnTo>
                  <a:pt x="7647" y="2835"/>
                </a:lnTo>
                <a:lnTo>
                  <a:pt x="0" y="38840"/>
                </a:lnTo>
                <a:lnTo>
                  <a:pt x="0" y="50201"/>
                </a:lnTo>
                <a:lnTo>
                  <a:pt x="14196" y="46414"/>
                </a:lnTo>
                <a:lnTo>
                  <a:pt x="17471" y="41676"/>
                </a:lnTo>
                <a:lnTo>
                  <a:pt x="20749" y="47365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48684" y="1202320"/>
            <a:ext cx="57876" cy="50201"/>
          </a:xfrm>
          <a:custGeom>
            <a:avLst/>
            <a:gdLst/>
            <a:ahLst/>
            <a:cxnLst/>
            <a:rect l="l" t="t" r="r" b="b"/>
            <a:pathLst>
              <a:path w="57876" h="50201">
                <a:moveTo>
                  <a:pt x="7647" y="2835"/>
                </a:moveTo>
                <a:lnTo>
                  <a:pt x="0" y="38840"/>
                </a:lnTo>
                <a:lnTo>
                  <a:pt x="0" y="50201"/>
                </a:lnTo>
                <a:lnTo>
                  <a:pt x="14196" y="46414"/>
                </a:lnTo>
                <a:lnTo>
                  <a:pt x="17471" y="41676"/>
                </a:lnTo>
                <a:lnTo>
                  <a:pt x="20749" y="47365"/>
                </a:lnTo>
                <a:lnTo>
                  <a:pt x="30577" y="47365"/>
                </a:lnTo>
                <a:lnTo>
                  <a:pt x="32757" y="37889"/>
                </a:lnTo>
                <a:lnTo>
                  <a:pt x="44772" y="47365"/>
                </a:lnTo>
                <a:lnTo>
                  <a:pt x="57876" y="47365"/>
                </a:lnTo>
                <a:lnTo>
                  <a:pt x="49137" y="32208"/>
                </a:lnTo>
                <a:lnTo>
                  <a:pt x="42588" y="14206"/>
                </a:lnTo>
                <a:lnTo>
                  <a:pt x="26208" y="10419"/>
                </a:lnTo>
                <a:lnTo>
                  <a:pt x="19655" y="16099"/>
                </a:lnTo>
                <a:lnTo>
                  <a:pt x="15286" y="14206"/>
                </a:lnTo>
                <a:lnTo>
                  <a:pt x="17471" y="0"/>
                </a:lnTo>
                <a:lnTo>
                  <a:pt x="14196" y="0"/>
                </a:lnTo>
                <a:lnTo>
                  <a:pt x="7647" y="2835"/>
                </a:lnTo>
                <a:close/>
              </a:path>
            </a:pathLst>
          </a:custGeom>
          <a:ln w="32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6581" y="727754"/>
            <a:ext cx="1107287" cy="1842380"/>
          </a:xfrm>
          <a:custGeom>
            <a:avLst/>
            <a:gdLst/>
            <a:ahLst/>
            <a:cxnLst/>
            <a:rect l="l" t="t" r="r" b="b"/>
            <a:pathLst>
              <a:path w="1107287" h="1842380">
                <a:moveTo>
                  <a:pt x="954406" y="1289190"/>
                </a:moveTo>
                <a:lnTo>
                  <a:pt x="954406" y="1307189"/>
                </a:lnTo>
                <a:lnTo>
                  <a:pt x="926011" y="1282561"/>
                </a:lnTo>
                <a:lnTo>
                  <a:pt x="905271" y="1294874"/>
                </a:lnTo>
                <a:lnTo>
                  <a:pt x="905271" y="1270246"/>
                </a:lnTo>
                <a:lnTo>
                  <a:pt x="932572" y="1258877"/>
                </a:lnTo>
                <a:lnTo>
                  <a:pt x="940208" y="1239934"/>
                </a:lnTo>
                <a:lnTo>
                  <a:pt x="912916" y="1185941"/>
                </a:lnTo>
                <a:lnTo>
                  <a:pt x="856128" y="1179311"/>
                </a:lnTo>
                <a:lnTo>
                  <a:pt x="841931" y="1148998"/>
                </a:lnTo>
                <a:lnTo>
                  <a:pt x="799343" y="1118686"/>
                </a:lnTo>
                <a:lnTo>
                  <a:pt x="765491" y="1124370"/>
                </a:lnTo>
                <a:lnTo>
                  <a:pt x="743651" y="1106372"/>
                </a:lnTo>
                <a:lnTo>
                  <a:pt x="695604" y="1106372"/>
                </a:lnTo>
                <a:lnTo>
                  <a:pt x="687957" y="1127211"/>
                </a:lnTo>
                <a:lnTo>
                  <a:pt x="666121" y="1118686"/>
                </a:lnTo>
                <a:lnTo>
                  <a:pt x="687957" y="1094062"/>
                </a:lnTo>
                <a:lnTo>
                  <a:pt x="624622" y="1118686"/>
                </a:lnTo>
                <a:lnTo>
                  <a:pt x="618069" y="1131000"/>
                </a:lnTo>
                <a:lnTo>
                  <a:pt x="603877" y="1131000"/>
                </a:lnTo>
                <a:lnTo>
                  <a:pt x="582034" y="1094062"/>
                </a:lnTo>
                <a:lnTo>
                  <a:pt x="533986" y="1094062"/>
                </a:lnTo>
                <a:lnTo>
                  <a:pt x="497950" y="1069433"/>
                </a:lnTo>
                <a:lnTo>
                  <a:pt x="512150" y="1027751"/>
                </a:lnTo>
                <a:lnTo>
                  <a:pt x="505598" y="990809"/>
                </a:lnTo>
                <a:lnTo>
                  <a:pt x="463006" y="996494"/>
                </a:lnTo>
                <a:lnTo>
                  <a:pt x="434616" y="990809"/>
                </a:lnTo>
                <a:lnTo>
                  <a:pt x="449903" y="954812"/>
                </a:lnTo>
                <a:lnTo>
                  <a:pt x="477201" y="917874"/>
                </a:lnTo>
                <a:lnTo>
                  <a:pt x="463006" y="912185"/>
                </a:lnTo>
                <a:lnTo>
                  <a:pt x="421511" y="917874"/>
                </a:lnTo>
                <a:lnTo>
                  <a:pt x="407314" y="954812"/>
                </a:lnTo>
                <a:lnTo>
                  <a:pt x="378922" y="954812"/>
                </a:lnTo>
                <a:lnTo>
                  <a:pt x="309034" y="917874"/>
                </a:lnTo>
                <a:lnTo>
                  <a:pt x="310129" y="893240"/>
                </a:lnTo>
                <a:lnTo>
                  <a:pt x="302482" y="870508"/>
                </a:lnTo>
                <a:lnTo>
                  <a:pt x="329784" y="814626"/>
                </a:lnTo>
                <a:lnTo>
                  <a:pt x="386565" y="790943"/>
                </a:lnTo>
                <a:lnTo>
                  <a:pt x="428063" y="790943"/>
                </a:lnTo>
                <a:lnTo>
                  <a:pt x="456452" y="808936"/>
                </a:lnTo>
                <a:lnTo>
                  <a:pt x="470652" y="808936"/>
                </a:lnTo>
                <a:lnTo>
                  <a:pt x="463006" y="790943"/>
                </a:lnTo>
                <a:lnTo>
                  <a:pt x="526343" y="796632"/>
                </a:lnTo>
                <a:lnTo>
                  <a:pt x="547093" y="814626"/>
                </a:lnTo>
                <a:lnTo>
                  <a:pt x="554735" y="839251"/>
                </a:lnTo>
                <a:lnTo>
                  <a:pt x="575485" y="876198"/>
                </a:lnTo>
                <a:lnTo>
                  <a:pt x="588587" y="857244"/>
                </a:lnTo>
                <a:lnTo>
                  <a:pt x="588587" y="827890"/>
                </a:lnTo>
                <a:lnTo>
                  <a:pt x="575485" y="790943"/>
                </a:lnTo>
                <a:lnTo>
                  <a:pt x="597324" y="748315"/>
                </a:lnTo>
                <a:lnTo>
                  <a:pt x="645372" y="730322"/>
                </a:lnTo>
                <a:lnTo>
                  <a:pt x="638819" y="675382"/>
                </a:lnTo>
                <a:lnTo>
                  <a:pt x="659568" y="693375"/>
                </a:lnTo>
                <a:lnTo>
                  <a:pt x="666121" y="669692"/>
                </a:lnTo>
                <a:lnTo>
                  <a:pt x="691235" y="644116"/>
                </a:lnTo>
                <a:lnTo>
                  <a:pt x="716353" y="632754"/>
                </a:lnTo>
                <a:lnTo>
                  <a:pt x="708709" y="613810"/>
                </a:lnTo>
                <a:lnTo>
                  <a:pt x="786236" y="554131"/>
                </a:lnTo>
                <a:lnTo>
                  <a:pt x="772044" y="554131"/>
                </a:lnTo>
                <a:lnTo>
                  <a:pt x="772044" y="523825"/>
                </a:lnTo>
                <a:lnTo>
                  <a:pt x="722902" y="529506"/>
                </a:lnTo>
                <a:lnTo>
                  <a:pt x="743651" y="492559"/>
                </a:lnTo>
                <a:lnTo>
                  <a:pt x="835378" y="467934"/>
                </a:lnTo>
                <a:lnTo>
                  <a:pt x="835378" y="444251"/>
                </a:lnTo>
                <a:lnTo>
                  <a:pt x="786236" y="444251"/>
                </a:lnTo>
                <a:lnTo>
                  <a:pt x="799343" y="419625"/>
                </a:lnTo>
                <a:lnTo>
                  <a:pt x="772044" y="419625"/>
                </a:lnTo>
                <a:lnTo>
                  <a:pt x="736008" y="353324"/>
                </a:lnTo>
                <a:lnTo>
                  <a:pt x="722902" y="376998"/>
                </a:lnTo>
                <a:lnTo>
                  <a:pt x="708709" y="376998"/>
                </a:lnTo>
                <a:lnTo>
                  <a:pt x="694510" y="353324"/>
                </a:lnTo>
                <a:lnTo>
                  <a:pt x="611520" y="328689"/>
                </a:lnTo>
                <a:lnTo>
                  <a:pt x="611520" y="383630"/>
                </a:lnTo>
                <a:lnTo>
                  <a:pt x="632266" y="408255"/>
                </a:lnTo>
                <a:lnTo>
                  <a:pt x="618069" y="431938"/>
                </a:lnTo>
                <a:lnTo>
                  <a:pt x="632266" y="499191"/>
                </a:lnTo>
                <a:lnTo>
                  <a:pt x="597324" y="499191"/>
                </a:lnTo>
                <a:lnTo>
                  <a:pt x="568932" y="437619"/>
                </a:lnTo>
                <a:lnTo>
                  <a:pt x="526343" y="401623"/>
                </a:lnTo>
                <a:lnTo>
                  <a:pt x="505598" y="408255"/>
                </a:lnTo>
                <a:lnTo>
                  <a:pt x="497950" y="335321"/>
                </a:lnTo>
                <a:lnTo>
                  <a:pt x="505598" y="304064"/>
                </a:lnTo>
                <a:lnTo>
                  <a:pt x="526343" y="323009"/>
                </a:lnTo>
                <a:lnTo>
                  <a:pt x="540539" y="309745"/>
                </a:lnTo>
                <a:lnTo>
                  <a:pt x="526343" y="286062"/>
                </a:lnTo>
                <a:lnTo>
                  <a:pt x="554735" y="291752"/>
                </a:lnTo>
                <a:lnTo>
                  <a:pt x="597324" y="262379"/>
                </a:lnTo>
                <a:lnTo>
                  <a:pt x="597324" y="236811"/>
                </a:lnTo>
                <a:lnTo>
                  <a:pt x="561288" y="255756"/>
                </a:lnTo>
                <a:lnTo>
                  <a:pt x="526343" y="200807"/>
                </a:lnTo>
                <a:lnTo>
                  <a:pt x="526343" y="249124"/>
                </a:lnTo>
                <a:lnTo>
                  <a:pt x="505598" y="255756"/>
                </a:lnTo>
                <a:lnTo>
                  <a:pt x="505598" y="243434"/>
                </a:lnTo>
                <a:lnTo>
                  <a:pt x="449903" y="231122"/>
                </a:lnTo>
                <a:lnTo>
                  <a:pt x="442260" y="249124"/>
                </a:lnTo>
                <a:lnTo>
                  <a:pt x="399671" y="213128"/>
                </a:lnTo>
                <a:lnTo>
                  <a:pt x="413867" y="195126"/>
                </a:lnTo>
                <a:lnTo>
                  <a:pt x="329784" y="140186"/>
                </a:lnTo>
                <a:lnTo>
                  <a:pt x="309034" y="140186"/>
                </a:lnTo>
                <a:lnTo>
                  <a:pt x="302482" y="78623"/>
                </a:lnTo>
                <a:lnTo>
                  <a:pt x="288285" y="61572"/>
                </a:lnTo>
                <a:lnTo>
                  <a:pt x="294839" y="42618"/>
                </a:lnTo>
                <a:lnTo>
                  <a:pt x="239147" y="6623"/>
                </a:lnTo>
                <a:lnTo>
                  <a:pt x="210755" y="0"/>
                </a:lnTo>
                <a:lnTo>
                  <a:pt x="203112" y="30306"/>
                </a:lnTo>
                <a:lnTo>
                  <a:pt x="188915" y="35995"/>
                </a:lnTo>
                <a:lnTo>
                  <a:pt x="182363" y="18944"/>
                </a:lnTo>
                <a:lnTo>
                  <a:pt x="155060" y="18944"/>
                </a:lnTo>
                <a:lnTo>
                  <a:pt x="155060" y="42618"/>
                </a:lnTo>
                <a:lnTo>
                  <a:pt x="161613" y="61572"/>
                </a:lnTo>
                <a:lnTo>
                  <a:pt x="147417" y="67252"/>
                </a:lnTo>
                <a:lnTo>
                  <a:pt x="98279" y="49250"/>
                </a:lnTo>
                <a:lnTo>
                  <a:pt x="64428" y="67252"/>
                </a:lnTo>
                <a:lnTo>
                  <a:pt x="77533" y="85246"/>
                </a:lnTo>
                <a:lnTo>
                  <a:pt x="70981" y="91878"/>
                </a:lnTo>
                <a:lnTo>
                  <a:pt x="77533" y="122193"/>
                </a:lnTo>
                <a:lnTo>
                  <a:pt x="70981" y="127873"/>
                </a:lnTo>
                <a:lnTo>
                  <a:pt x="0" y="122193"/>
                </a:lnTo>
                <a:lnTo>
                  <a:pt x="70981" y="152499"/>
                </a:lnTo>
                <a:lnTo>
                  <a:pt x="120118" y="140186"/>
                </a:lnTo>
                <a:lnTo>
                  <a:pt x="161613" y="152499"/>
                </a:lnTo>
                <a:lnTo>
                  <a:pt x="112476" y="158188"/>
                </a:lnTo>
                <a:lnTo>
                  <a:pt x="155060" y="170501"/>
                </a:lnTo>
                <a:lnTo>
                  <a:pt x="168166" y="213128"/>
                </a:lnTo>
                <a:lnTo>
                  <a:pt x="168166" y="262379"/>
                </a:lnTo>
                <a:lnTo>
                  <a:pt x="196559" y="243434"/>
                </a:lnTo>
                <a:lnTo>
                  <a:pt x="196559" y="279430"/>
                </a:lnTo>
                <a:lnTo>
                  <a:pt x="175813" y="298375"/>
                </a:lnTo>
                <a:lnTo>
                  <a:pt x="161613" y="353324"/>
                </a:lnTo>
                <a:lnTo>
                  <a:pt x="182363" y="413936"/>
                </a:lnTo>
                <a:lnTo>
                  <a:pt x="168166" y="444251"/>
                </a:lnTo>
                <a:lnTo>
                  <a:pt x="161613" y="426257"/>
                </a:lnTo>
                <a:lnTo>
                  <a:pt x="98279" y="504880"/>
                </a:lnTo>
                <a:lnTo>
                  <a:pt x="91726" y="590127"/>
                </a:lnTo>
                <a:lnTo>
                  <a:pt x="77533" y="609071"/>
                </a:lnTo>
                <a:lnTo>
                  <a:pt x="85174" y="645067"/>
                </a:lnTo>
                <a:lnTo>
                  <a:pt x="98279" y="645067"/>
                </a:lnTo>
                <a:lnTo>
                  <a:pt x="105923" y="705688"/>
                </a:lnTo>
                <a:lnTo>
                  <a:pt x="98279" y="723690"/>
                </a:lnTo>
                <a:lnTo>
                  <a:pt x="140868" y="814626"/>
                </a:lnTo>
                <a:lnTo>
                  <a:pt x="147417" y="790943"/>
                </a:lnTo>
                <a:lnTo>
                  <a:pt x="133225" y="771998"/>
                </a:lnTo>
                <a:lnTo>
                  <a:pt x="133225" y="718000"/>
                </a:lnTo>
                <a:lnTo>
                  <a:pt x="120118" y="700007"/>
                </a:lnTo>
                <a:lnTo>
                  <a:pt x="126671" y="681062"/>
                </a:lnTo>
                <a:lnTo>
                  <a:pt x="140868" y="700007"/>
                </a:lnTo>
                <a:lnTo>
                  <a:pt x="140868" y="723690"/>
                </a:lnTo>
                <a:lnTo>
                  <a:pt x="168166" y="808936"/>
                </a:lnTo>
                <a:lnTo>
                  <a:pt x="196559" y="833570"/>
                </a:lnTo>
                <a:lnTo>
                  <a:pt x="196559" y="881879"/>
                </a:lnTo>
                <a:lnTo>
                  <a:pt x="239147" y="923555"/>
                </a:lnTo>
                <a:lnTo>
                  <a:pt x="253344" y="923555"/>
                </a:lnTo>
                <a:lnTo>
                  <a:pt x="315584" y="954812"/>
                </a:lnTo>
                <a:lnTo>
                  <a:pt x="350529" y="954812"/>
                </a:lnTo>
                <a:lnTo>
                  <a:pt x="372372" y="990809"/>
                </a:lnTo>
                <a:lnTo>
                  <a:pt x="421511" y="1015437"/>
                </a:lnTo>
                <a:lnTo>
                  <a:pt x="449903" y="1015437"/>
                </a:lnTo>
                <a:lnTo>
                  <a:pt x="449903" y="1051434"/>
                </a:lnTo>
                <a:lnTo>
                  <a:pt x="463006" y="1051434"/>
                </a:lnTo>
                <a:lnTo>
                  <a:pt x="470652" y="1088373"/>
                </a:lnTo>
                <a:lnTo>
                  <a:pt x="484848" y="1088373"/>
                </a:lnTo>
                <a:lnTo>
                  <a:pt x="533986" y="1124370"/>
                </a:lnTo>
                <a:lnTo>
                  <a:pt x="547093" y="1124370"/>
                </a:lnTo>
                <a:lnTo>
                  <a:pt x="561288" y="1112057"/>
                </a:lnTo>
                <a:lnTo>
                  <a:pt x="575485" y="1112057"/>
                </a:lnTo>
                <a:lnTo>
                  <a:pt x="575485" y="1137632"/>
                </a:lnTo>
                <a:lnTo>
                  <a:pt x="588587" y="1137632"/>
                </a:lnTo>
                <a:lnTo>
                  <a:pt x="597324" y="1179311"/>
                </a:lnTo>
                <a:lnTo>
                  <a:pt x="547093" y="1227620"/>
                </a:lnTo>
                <a:lnTo>
                  <a:pt x="533986" y="1252248"/>
                </a:lnTo>
                <a:lnTo>
                  <a:pt x="554735" y="1258877"/>
                </a:lnTo>
                <a:lnTo>
                  <a:pt x="526343" y="1294874"/>
                </a:lnTo>
                <a:lnTo>
                  <a:pt x="526343" y="1312873"/>
                </a:lnTo>
                <a:lnTo>
                  <a:pt x="588587" y="1404753"/>
                </a:lnTo>
                <a:lnTo>
                  <a:pt x="611520" y="1410438"/>
                </a:lnTo>
                <a:lnTo>
                  <a:pt x="651922" y="1471060"/>
                </a:lnTo>
                <a:lnTo>
                  <a:pt x="638819" y="1544000"/>
                </a:lnTo>
                <a:lnTo>
                  <a:pt x="618069" y="1556310"/>
                </a:lnTo>
                <a:lnTo>
                  <a:pt x="588587" y="1714504"/>
                </a:lnTo>
                <a:lnTo>
                  <a:pt x="611520" y="1689876"/>
                </a:lnTo>
                <a:lnTo>
                  <a:pt x="603877" y="1739128"/>
                </a:lnTo>
                <a:lnTo>
                  <a:pt x="588587" y="1750497"/>
                </a:lnTo>
                <a:lnTo>
                  <a:pt x="618069" y="1842380"/>
                </a:lnTo>
                <a:lnTo>
                  <a:pt x="632266" y="1842380"/>
                </a:lnTo>
                <a:lnTo>
                  <a:pt x="651922" y="1805435"/>
                </a:lnTo>
                <a:lnTo>
                  <a:pt x="673764" y="1794072"/>
                </a:lnTo>
                <a:lnTo>
                  <a:pt x="673764" y="1775126"/>
                </a:lnTo>
                <a:lnTo>
                  <a:pt x="659568" y="1762811"/>
                </a:lnTo>
                <a:lnTo>
                  <a:pt x="687957" y="1739128"/>
                </a:lnTo>
                <a:lnTo>
                  <a:pt x="694510" y="1696505"/>
                </a:lnTo>
                <a:lnTo>
                  <a:pt x="750201" y="1696505"/>
                </a:lnTo>
                <a:lnTo>
                  <a:pt x="772044" y="1684187"/>
                </a:lnTo>
                <a:lnTo>
                  <a:pt x="765491" y="1648197"/>
                </a:lnTo>
                <a:lnTo>
                  <a:pt x="799343" y="1653877"/>
                </a:lnTo>
                <a:lnTo>
                  <a:pt x="891073" y="1598937"/>
                </a:lnTo>
                <a:lnTo>
                  <a:pt x="891073" y="1574309"/>
                </a:lnTo>
                <a:lnTo>
                  <a:pt x="946760" y="1538314"/>
                </a:lnTo>
                <a:lnTo>
                  <a:pt x="946760" y="1556310"/>
                </a:lnTo>
                <a:lnTo>
                  <a:pt x="989352" y="1538314"/>
                </a:lnTo>
                <a:lnTo>
                  <a:pt x="1037403" y="1477693"/>
                </a:lnTo>
                <a:lnTo>
                  <a:pt x="1037403" y="1453065"/>
                </a:lnTo>
                <a:lnTo>
                  <a:pt x="1087631" y="1435066"/>
                </a:lnTo>
                <a:lnTo>
                  <a:pt x="1107287" y="1382969"/>
                </a:lnTo>
                <a:lnTo>
                  <a:pt x="1060330" y="1331817"/>
                </a:lnTo>
                <a:lnTo>
                  <a:pt x="1024290" y="1325187"/>
                </a:lnTo>
                <a:lnTo>
                  <a:pt x="989352" y="1289190"/>
                </a:lnTo>
                <a:lnTo>
                  <a:pt x="954406" y="128919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6581" y="727754"/>
            <a:ext cx="1107287" cy="1842380"/>
          </a:xfrm>
          <a:custGeom>
            <a:avLst/>
            <a:gdLst/>
            <a:ahLst/>
            <a:cxnLst/>
            <a:rect l="l" t="t" r="r" b="b"/>
            <a:pathLst>
              <a:path w="1107287" h="1842380">
                <a:moveTo>
                  <a:pt x="0" y="122193"/>
                </a:moveTo>
                <a:lnTo>
                  <a:pt x="70981" y="152499"/>
                </a:lnTo>
                <a:lnTo>
                  <a:pt x="120118" y="140186"/>
                </a:lnTo>
                <a:lnTo>
                  <a:pt x="161613" y="152499"/>
                </a:lnTo>
                <a:lnTo>
                  <a:pt x="112476" y="158188"/>
                </a:lnTo>
                <a:lnTo>
                  <a:pt x="155060" y="170501"/>
                </a:lnTo>
                <a:lnTo>
                  <a:pt x="168166" y="213128"/>
                </a:lnTo>
                <a:lnTo>
                  <a:pt x="168166" y="262379"/>
                </a:lnTo>
                <a:lnTo>
                  <a:pt x="196559" y="243434"/>
                </a:lnTo>
                <a:lnTo>
                  <a:pt x="196559" y="279430"/>
                </a:lnTo>
                <a:lnTo>
                  <a:pt x="175813" y="298375"/>
                </a:lnTo>
                <a:lnTo>
                  <a:pt x="161613" y="353324"/>
                </a:lnTo>
                <a:lnTo>
                  <a:pt x="182363" y="413936"/>
                </a:lnTo>
                <a:lnTo>
                  <a:pt x="168166" y="444251"/>
                </a:lnTo>
                <a:lnTo>
                  <a:pt x="161613" y="426257"/>
                </a:lnTo>
                <a:lnTo>
                  <a:pt x="98279" y="504880"/>
                </a:lnTo>
                <a:lnTo>
                  <a:pt x="91726" y="590127"/>
                </a:lnTo>
                <a:lnTo>
                  <a:pt x="77533" y="609071"/>
                </a:lnTo>
                <a:lnTo>
                  <a:pt x="85174" y="645067"/>
                </a:lnTo>
                <a:lnTo>
                  <a:pt x="98279" y="645067"/>
                </a:lnTo>
                <a:lnTo>
                  <a:pt x="105923" y="705688"/>
                </a:lnTo>
                <a:lnTo>
                  <a:pt x="98279" y="723690"/>
                </a:lnTo>
                <a:lnTo>
                  <a:pt x="140868" y="814626"/>
                </a:lnTo>
                <a:lnTo>
                  <a:pt x="147417" y="790943"/>
                </a:lnTo>
                <a:lnTo>
                  <a:pt x="133225" y="771998"/>
                </a:lnTo>
                <a:lnTo>
                  <a:pt x="133225" y="718000"/>
                </a:lnTo>
                <a:lnTo>
                  <a:pt x="120118" y="700007"/>
                </a:lnTo>
                <a:lnTo>
                  <a:pt x="126671" y="681062"/>
                </a:lnTo>
                <a:lnTo>
                  <a:pt x="140868" y="700007"/>
                </a:lnTo>
                <a:lnTo>
                  <a:pt x="140868" y="723690"/>
                </a:lnTo>
                <a:lnTo>
                  <a:pt x="168166" y="808936"/>
                </a:lnTo>
                <a:lnTo>
                  <a:pt x="196559" y="833570"/>
                </a:lnTo>
                <a:lnTo>
                  <a:pt x="196559" y="881879"/>
                </a:lnTo>
                <a:lnTo>
                  <a:pt x="239147" y="923555"/>
                </a:lnTo>
                <a:lnTo>
                  <a:pt x="253344" y="923555"/>
                </a:lnTo>
                <a:lnTo>
                  <a:pt x="315584" y="954812"/>
                </a:lnTo>
                <a:lnTo>
                  <a:pt x="350529" y="954812"/>
                </a:lnTo>
                <a:lnTo>
                  <a:pt x="372372" y="990809"/>
                </a:lnTo>
                <a:lnTo>
                  <a:pt x="421511" y="1015437"/>
                </a:lnTo>
                <a:lnTo>
                  <a:pt x="449903" y="1015437"/>
                </a:lnTo>
                <a:lnTo>
                  <a:pt x="449903" y="1051434"/>
                </a:lnTo>
                <a:lnTo>
                  <a:pt x="463006" y="1051434"/>
                </a:lnTo>
                <a:lnTo>
                  <a:pt x="470652" y="1088373"/>
                </a:lnTo>
                <a:lnTo>
                  <a:pt x="484848" y="1088373"/>
                </a:lnTo>
                <a:lnTo>
                  <a:pt x="533986" y="1124370"/>
                </a:lnTo>
                <a:lnTo>
                  <a:pt x="547093" y="1124370"/>
                </a:lnTo>
                <a:lnTo>
                  <a:pt x="561288" y="1112057"/>
                </a:lnTo>
                <a:lnTo>
                  <a:pt x="575485" y="1112057"/>
                </a:lnTo>
                <a:lnTo>
                  <a:pt x="575485" y="1137632"/>
                </a:lnTo>
                <a:lnTo>
                  <a:pt x="588587" y="1137632"/>
                </a:lnTo>
                <a:lnTo>
                  <a:pt x="597324" y="1179311"/>
                </a:lnTo>
                <a:lnTo>
                  <a:pt x="547093" y="1227620"/>
                </a:lnTo>
                <a:lnTo>
                  <a:pt x="533986" y="1252248"/>
                </a:lnTo>
                <a:lnTo>
                  <a:pt x="554735" y="1258877"/>
                </a:lnTo>
                <a:lnTo>
                  <a:pt x="526343" y="1294874"/>
                </a:lnTo>
                <a:lnTo>
                  <a:pt x="526343" y="1312873"/>
                </a:lnTo>
                <a:lnTo>
                  <a:pt x="588587" y="1404753"/>
                </a:lnTo>
                <a:lnTo>
                  <a:pt x="611520" y="1410438"/>
                </a:lnTo>
                <a:lnTo>
                  <a:pt x="651922" y="1471060"/>
                </a:lnTo>
                <a:lnTo>
                  <a:pt x="638819" y="1544000"/>
                </a:lnTo>
                <a:lnTo>
                  <a:pt x="618069" y="1556310"/>
                </a:lnTo>
                <a:lnTo>
                  <a:pt x="588587" y="1714504"/>
                </a:lnTo>
                <a:lnTo>
                  <a:pt x="611520" y="1689876"/>
                </a:lnTo>
                <a:lnTo>
                  <a:pt x="603877" y="1739128"/>
                </a:lnTo>
                <a:lnTo>
                  <a:pt x="588587" y="1750497"/>
                </a:lnTo>
                <a:lnTo>
                  <a:pt x="618069" y="1842380"/>
                </a:lnTo>
                <a:lnTo>
                  <a:pt x="632266" y="1842380"/>
                </a:lnTo>
                <a:lnTo>
                  <a:pt x="651922" y="1805435"/>
                </a:lnTo>
                <a:lnTo>
                  <a:pt x="673764" y="1794072"/>
                </a:lnTo>
                <a:lnTo>
                  <a:pt x="673764" y="1775126"/>
                </a:lnTo>
                <a:lnTo>
                  <a:pt x="659568" y="1762811"/>
                </a:lnTo>
                <a:lnTo>
                  <a:pt x="687957" y="1739128"/>
                </a:lnTo>
                <a:lnTo>
                  <a:pt x="694510" y="1696505"/>
                </a:lnTo>
                <a:lnTo>
                  <a:pt x="750201" y="1696505"/>
                </a:lnTo>
                <a:lnTo>
                  <a:pt x="772044" y="1684187"/>
                </a:lnTo>
                <a:lnTo>
                  <a:pt x="765491" y="1648197"/>
                </a:lnTo>
                <a:lnTo>
                  <a:pt x="799343" y="1653877"/>
                </a:lnTo>
                <a:lnTo>
                  <a:pt x="891073" y="1598937"/>
                </a:lnTo>
                <a:lnTo>
                  <a:pt x="891073" y="1574309"/>
                </a:lnTo>
                <a:lnTo>
                  <a:pt x="946760" y="1538314"/>
                </a:lnTo>
                <a:lnTo>
                  <a:pt x="946760" y="1556310"/>
                </a:lnTo>
                <a:lnTo>
                  <a:pt x="989352" y="1538314"/>
                </a:lnTo>
                <a:lnTo>
                  <a:pt x="1037403" y="1477693"/>
                </a:lnTo>
                <a:lnTo>
                  <a:pt x="1037403" y="1453065"/>
                </a:lnTo>
                <a:lnTo>
                  <a:pt x="1087631" y="1435066"/>
                </a:lnTo>
                <a:lnTo>
                  <a:pt x="1107287" y="1382969"/>
                </a:lnTo>
                <a:lnTo>
                  <a:pt x="1060330" y="1331817"/>
                </a:lnTo>
                <a:lnTo>
                  <a:pt x="1024290" y="1325187"/>
                </a:lnTo>
                <a:lnTo>
                  <a:pt x="989352" y="1289190"/>
                </a:lnTo>
                <a:lnTo>
                  <a:pt x="954406" y="1289190"/>
                </a:lnTo>
                <a:lnTo>
                  <a:pt x="954406" y="1307189"/>
                </a:lnTo>
                <a:lnTo>
                  <a:pt x="926011" y="1282561"/>
                </a:lnTo>
                <a:lnTo>
                  <a:pt x="905271" y="1294874"/>
                </a:lnTo>
                <a:lnTo>
                  <a:pt x="905271" y="1270246"/>
                </a:lnTo>
                <a:lnTo>
                  <a:pt x="932572" y="1258877"/>
                </a:lnTo>
                <a:lnTo>
                  <a:pt x="940208" y="1239934"/>
                </a:lnTo>
                <a:lnTo>
                  <a:pt x="912916" y="1185941"/>
                </a:lnTo>
                <a:lnTo>
                  <a:pt x="856128" y="1179311"/>
                </a:lnTo>
                <a:lnTo>
                  <a:pt x="841931" y="1148998"/>
                </a:lnTo>
                <a:lnTo>
                  <a:pt x="799343" y="1118686"/>
                </a:lnTo>
                <a:lnTo>
                  <a:pt x="765491" y="1124370"/>
                </a:lnTo>
                <a:lnTo>
                  <a:pt x="743651" y="1106372"/>
                </a:lnTo>
                <a:lnTo>
                  <a:pt x="695604" y="1106372"/>
                </a:lnTo>
                <a:lnTo>
                  <a:pt x="687957" y="1127211"/>
                </a:lnTo>
                <a:lnTo>
                  <a:pt x="666121" y="1118686"/>
                </a:lnTo>
                <a:lnTo>
                  <a:pt x="687957" y="1094062"/>
                </a:lnTo>
                <a:lnTo>
                  <a:pt x="624622" y="1118686"/>
                </a:lnTo>
                <a:lnTo>
                  <a:pt x="618069" y="1131000"/>
                </a:lnTo>
                <a:lnTo>
                  <a:pt x="603877" y="1131000"/>
                </a:lnTo>
                <a:lnTo>
                  <a:pt x="582034" y="1094062"/>
                </a:lnTo>
                <a:lnTo>
                  <a:pt x="533986" y="1094062"/>
                </a:lnTo>
                <a:lnTo>
                  <a:pt x="497950" y="1069433"/>
                </a:lnTo>
                <a:lnTo>
                  <a:pt x="512150" y="1027751"/>
                </a:lnTo>
                <a:lnTo>
                  <a:pt x="505598" y="990809"/>
                </a:lnTo>
                <a:lnTo>
                  <a:pt x="463006" y="996494"/>
                </a:lnTo>
                <a:lnTo>
                  <a:pt x="434616" y="990809"/>
                </a:lnTo>
                <a:lnTo>
                  <a:pt x="449903" y="954812"/>
                </a:lnTo>
                <a:lnTo>
                  <a:pt x="477201" y="917874"/>
                </a:lnTo>
                <a:lnTo>
                  <a:pt x="463006" y="912185"/>
                </a:lnTo>
                <a:lnTo>
                  <a:pt x="421511" y="917874"/>
                </a:lnTo>
                <a:lnTo>
                  <a:pt x="407314" y="954812"/>
                </a:lnTo>
                <a:lnTo>
                  <a:pt x="378922" y="954812"/>
                </a:lnTo>
                <a:lnTo>
                  <a:pt x="309034" y="917874"/>
                </a:lnTo>
                <a:lnTo>
                  <a:pt x="310129" y="893240"/>
                </a:lnTo>
                <a:lnTo>
                  <a:pt x="302482" y="870508"/>
                </a:lnTo>
                <a:lnTo>
                  <a:pt x="329784" y="814626"/>
                </a:lnTo>
                <a:lnTo>
                  <a:pt x="386565" y="790943"/>
                </a:lnTo>
                <a:lnTo>
                  <a:pt x="428063" y="790943"/>
                </a:lnTo>
                <a:lnTo>
                  <a:pt x="456452" y="808936"/>
                </a:lnTo>
                <a:lnTo>
                  <a:pt x="470652" y="808936"/>
                </a:lnTo>
                <a:lnTo>
                  <a:pt x="463006" y="790943"/>
                </a:lnTo>
                <a:lnTo>
                  <a:pt x="526343" y="796632"/>
                </a:lnTo>
                <a:lnTo>
                  <a:pt x="547093" y="814626"/>
                </a:lnTo>
                <a:lnTo>
                  <a:pt x="554735" y="839251"/>
                </a:lnTo>
                <a:lnTo>
                  <a:pt x="575485" y="876198"/>
                </a:lnTo>
                <a:lnTo>
                  <a:pt x="588587" y="857244"/>
                </a:lnTo>
                <a:lnTo>
                  <a:pt x="588587" y="827890"/>
                </a:lnTo>
                <a:lnTo>
                  <a:pt x="575485" y="790943"/>
                </a:lnTo>
                <a:lnTo>
                  <a:pt x="597324" y="748315"/>
                </a:lnTo>
                <a:lnTo>
                  <a:pt x="645372" y="730322"/>
                </a:lnTo>
                <a:lnTo>
                  <a:pt x="638819" y="675382"/>
                </a:lnTo>
                <a:lnTo>
                  <a:pt x="659568" y="693375"/>
                </a:lnTo>
                <a:lnTo>
                  <a:pt x="666121" y="669692"/>
                </a:lnTo>
                <a:lnTo>
                  <a:pt x="691235" y="644116"/>
                </a:lnTo>
                <a:lnTo>
                  <a:pt x="716353" y="632754"/>
                </a:lnTo>
                <a:lnTo>
                  <a:pt x="708709" y="613810"/>
                </a:lnTo>
                <a:lnTo>
                  <a:pt x="786236" y="554131"/>
                </a:lnTo>
                <a:lnTo>
                  <a:pt x="772044" y="554131"/>
                </a:lnTo>
                <a:lnTo>
                  <a:pt x="772044" y="523825"/>
                </a:lnTo>
                <a:lnTo>
                  <a:pt x="722902" y="529506"/>
                </a:lnTo>
                <a:lnTo>
                  <a:pt x="743651" y="492559"/>
                </a:lnTo>
                <a:lnTo>
                  <a:pt x="835378" y="467934"/>
                </a:lnTo>
                <a:lnTo>
                  <a:pt x="835378" y="444251"/>
                </a:lnTo>
                <a:lnTo>
                  <a:pt x="786236" y="444251"/>
                </a:lnTo>
                <a:lnTo>
                  <a:pt x="799343" y="419625"/>
                </a:lnTo>
                <a:lnTo>
                  <a:pt x="772044" y="419625"/>
                </a:lnTo>
                <a:lnTo>
                  <a:pt x="736008" y="353324"/>
                </a:lnTo>
                <a:lnTo>
                  <a:pt x="722902" y="376998"/>
                </a:lnTo>
                <a:lnTo>
                  <a:pt x="708709" y="376998"/>
                </a:lnTo>
                <a:lnTo>
                  <a:pt x="694510" y="353324"/>
                </a:lnTo>
                <a:lnTo>
                  <a:pt x="611520" y="328689"/>
                </a:lnTo>
                <a:lnTo>
                  <a:pt x="611520" y="383630"/>
                </a:lnTo>
                <a:lnTo>
                  <a:pt x="632266" y="408255"/>
                </a:lnTo>
                <a:lnTo>
                  <a:pt x="618069" y="431938"/>
                </a:lnTo>
                <a:lnTo>
                  <a:pt x="632266" y="499191"/>
                </a:lnTo>
                <a:lnTo>
                  <a:pt x="597324" y="499191"/>
                </a:lnTo>
                <a:lnTo>
                  <a:pt x="568932" y="437619"/>
                </a:lnTo>
                <a:lnTo>
                  <a:pt x="526343" y="401623"/>
                </a:lnTo>
                <a:lnTo>
                  <a:pt x="505598" y="408255"/>
                </a:lnTo>
                <a:lnTo>
                  <a:pt x="497950" y="335321"/>
                </a:lnTo>
                <a:lnTo>
                  <a:pt x="505598" y="304064"/>
                </a:lnTo>
                <a:lnTo>
                  <a:pt x="526343" y="323009"/>
                </a:lnTo>
                <a:lnTo>
                  <a:pt x="540539" y="309745"/>
                </a:lnTo>
                <a:lnTo>
                  <a:pt x="526343" y="286062"/>
                </a:lnTo>
                <a:lnTo>
                  <a:pt x="554735" y="291752"/>
                </a:lnTo>
                <a:lnTo>
                  <a:pt x="597324" y="262379"/>
                </a:lnTo>
                <a:lnTo>
                  <a:pt x="597324" y="236811"/>
                </a:lnTo>
                <a:lnTo>
                  <a:pt x="561288" y="255756"/>
                </a:lnTo>
                <a:lnTo>
                  <a:pt x="526343" y="200807"/>
                </a:lnTo>
                <a:lnTo>
                  <a:pt x="526343" y="249124"/>
                </a:lnTo>
                <a:lnTo>
                  <a:pt x="505598" y="255756"/>
                </a:lnTo>
                <a:lnTo>
                  <a:pt x="505598" y="243434"/>
                </a:lnTo>
                <a:lnTo>
                  <a:pt x="449903" y="231122"/>
                </a:lnTo>
                <a:lnTo>
                  <a:pt x="442260" y="249124"/>
                </a:lnTo>
                <a:lnTo>
                  <a:pt x="399671" y="213128"/>
                </a:lnTo>
                <a:lnTo>
                  <a:pt x="413867" y="195126"/>
                </a:lnTo>
                <a:lnTo>
                  <a:pt x="329784" y="140186"/>
                </a:lnTo>
                <a:lnTo>
                  <a:pt x="309034" y="140186"/>
                </a:lnTo>
                <a:lnTo>
                  <a:pt x="302482" y="78623"/>
                </a:lnTo>
                <a:lnTo>
                  <a:pt x="288285" y="61572"/>
                </a:lnTo>
                <a:lnTo>
                  <a:pt x="294839" y="42618"/>
                </a:lnTo>
                <a:lnTo>
                  <a:pt x="239147" y="6623"/>
                </a:lnTo>
                <a:lnTo>
                  <a:pt x="210755" y="0"/>
                </a:lnTo>
                <a:lnTo>
                  <a:pt x="203112" y="30306"/>
                </a:lnTo>
                <a:lnTo>
                  <a:pt x="188915" y="35995"/>
                </a:lnTo>
                <a:lnTo>
                  <a:pt x="182363" y="18944"/>
                </a:lnTo>
                <a:lnTo>
                  <a:pt x="155060" y="18944"/>
                </a:lnTo>
                <a:lnTo>
                  <a:pt x="155060" y="42618"/>
                </a:lnTo>
                <a:lnTo>
                  <a:pt x="161613" y="61572"/>
                </a:lnTo>
                <a:lnTo>
                  <a:pt x="147417" y="67252"/>
                </a:lnTo>
                <a:lnTo>
                  <a:pt x="98279" y="49250"/>
                </a:lnTo>
                <a:lnTo>
                  <a:pt x="64428" y="67252"/>
                </a:lnTo>
                <a:lnTo>
                  <a:pt x="77533" y="85246"/>
                </a:lnTo>
                <a:lnTo>
                  <a:pt x="70981" y="91878"/>
                </a:lnTo>
                <a:lnTo>
                  <a:pt x="77533" y="122193"/>
                </a:lnTo>
                <a:lnTo>
                  <a:pt x="70981" y="127873"/>
                </a:lnTo>
                <a:lnTo>
                  <a:pt x="0" y="122193"/>
                </a:lnTo>
                <a:close/>
              </a:path>
            </a:pathLst>
          </a:custGeom>
          <a:ln w="32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93782" y="1252522"/>
            <a:ext cx="140868" cy="108938"/>
          </a:xfrm>
          <a:custGeom>
            <a:avLst/>
            <a:gdLst/>
            <a:ahLst/>
            <a:cxnLst/>
            <a:rect l="l" t="t" r="r" b="b"/>
            <a:pathLst>
              <a:path w="140868" h="108938">
                <a:moveTo>
                  <a:pt x="43679" y="72933"/>
                </a:moveTo>
                <a:lnTo>
                  <a:pt x="43679" y="97567"/>
                </a:lnTo>
                <a:lnTo>
                  <a:pt x="50232" y="108938"/>
                </a:lnTo>
                <a:lnTo>
                  <a:pt x="63337" y="103248"/>
                </a:lnTo>
                <a:lnTo>
                  <a:pt x="69891" y="72933"/>
                </a:lnTo>
                <a:lnTo>
                  <a:pt x="91730" y="60620"/>
                </a:lnTo>
                <a:lnTo>
                  <a:pt x="91730" y="72933"/>
                </a:lnTo>
                <a:lnTo>
                  <a:pt x="105927" y="72933"/>
                </a:lnTo>
                <a:lnTo>
                  <a:pt x="105927" y="97567"/>
                </a:lnTo>
                <a:lnTo>
                  <a:pt x="126676" y="90935"/>
                </a:lnTo>
                <a:lnTo>
                  <a:pt x="134319" y="72933"/>
                </a:lnTo>
                <a:lnTo>
                  <a:pt x="140868" y="72933"/>
                </a:lnTo>
                <a:lnTo>
                  <a:pt x="140868" y="60620"/>
                </a:lnTo>
                <a:lnTo>
                  <a:pt x="126676" y="60620"/>
                </a:lnTo>
                <a:lnTo>
                  <a:pt x="120122" y="48308"/>
                </a:lnTo>
                <a:lnTo>
                  <a:pt x="91730" y="42627"/>
                </a:lnTo>
                <a:lnTo>
                  <a:pt x="85177" y="35995"/>
                </a:lnTo>
                <a:lnTo>
                  <a:pt x="85177" y="23682"/>
                </a:lnTo>
                <a:lnTo>
                  <a:pt x="50232" y="0"/>
                </a:lnTo>
                <a:lnTo>
                  <a:pt x="34949" y="0"/>
                </a:lnTo>
                <a:lnTo>
                  <a:pt x="0" y="23682"/>
                </a:lnTo>
                <a:lnTo>
                  <a:pt x="63337" y="30314"/>
                </a:lnTo>
                <a:lnTo>
                  <a:pt x="69891" y="35995"/>
                </a:lnTo>
                <a:lnTo>
                  <a:pt x="34949" y="60620"/>
                </a:lnTo>
                <a:lnTo>
                  <a:pt x="34949" y="72933"/>
                </a:lnTo>
                <a:lnTo>
                  <a:pt x="43679" y="72933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93782" y="1252522"/>
            <a:ext cx="140868" cy="108938"/>
          </a:xfrm>
          <a:custGeom>
            <a:avLst/>
            <a:gdLst/>
            <a:ahLst/>
            <a:cxnLst/>
            <a:rect l="l" t="t" r="r" b="b"/>
            <a:pathLst>
              <a:path w="140868" h="108938">
                <a:moveTo>
                  <a:pt x="85177" y="35995"/>
                </a:moveTo>
                <a:lnTo>
                  <a:pt x="85177" y="23682"/>
                </a:lnTo>
                <a:lnTo>
                  <a:pt x="50232" y="0"/>
                </a:lnTo>
                <a:lnTo>
                  <a:pt x="34949" y="0"/>
                </a:lnTo>
                <a:lnTo>
                  <a:pt x="0" y="23682"/>
                </a:lnTo>
                <a:lnTo>
                  <a:pt x="63337" y="30314"/>
                </a:lnTo>
                <a:lnTo>
                  <a:pt x="69891" y="35995"/>
                </a:lnTo>
                <a:lnTo>
                  <a:pt x="34949" y="60620"/>
                </a:lnTo>
                <a:lnTo>
                  <a:pt x="34949" y="72933"/>
                </a:lnTo>
                <a:lnTo>
                  <a:pt x="43679" y="72933"/>
                </a:lnTo>
                <a:lnTo>
                  <a:pt x="43679" y="97567"/>
                </a:lnTo>
                <a:lnTo>
                  <a:pt x="50232" y="108938"/>
                </a:lnTo>
                <a:lnTo>
                  <a:pt x="63337" y="103248"/>
                </a:lnTo>
                <a:lnTo>
                  <a:pt x="69891" y="72933"/>
                </a:lnTo>
                <a:lnTo>
                  <a:pt x="91730" y="60620"/>
                </a:lnTo>
                <a:lnTo>
                  <a:pt x="91730" y="72933"/>
                </a:lnTo>
                <a:lnTo>
                  <a:pt x="105927" y="72933"/>
                </a:lnTo>
                <a:lnTo>
                  <a:pt x="105927" y="97567"/>
                </a:lnTo>
                <a:lnTo>
                  <a:pt x="126676" y="90935"/>
                </a:lnTo>
                <a:lnTo>
                  <a:pt x="134319" y="72933"/>
                </a:lnTo>
                <a:lnTo>
                  <a:pt x="140868" y="72933"/>
                </a:lnTo>
                <a:lnTo>
                  <a:pt x="140868" y="60620"/>
                </a:lnTo>
                <a:lnTo>
                  <a:pt x="126676" y="60620"/>
                </a:lnTo>
                <a:lnTo>
                  <a:pt x="120122" y="48308"/>
                </a:lnTo>
                <a:lnTo>
                  <a:pt x="91730" y="42627"/>
                </a:lnTo>
                <a:lnTo>
                  <a:pt x="85177" y="35995"/>
                </a:lnTo>
                <a:close/>
              </a:path>
            </a:pathLst>
          </a:custGeom>
          <a:ln w="32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43218" y="980061"/>
            <a:ext cx="78874" cy="177471"/>
          </a:xfrm>
          <a:custGeom>
            <a:avLst/>
            <a:gdLst/>
            <a:ahLst/>
            <a:cxnLst/>
            <a:rect l="l" t="t" r="r" b="b"/>
            <a:pathLst>
              <a:path w="78874" h="177471">
                <a:moveTo>
                  <a:pt x="0" y="0"/>
                </a:moveTo>
                <a:lnTo>
                  <a:pt x="0" y="177471"/>
                </a:lnTo>
                <a:lnTo>
                  <a:pt x="78874" y="177471"/>
                </a:lnTo>
                <a:lnTo>
                  <a:pt x="78874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43218" y="980061"/>
            <a:ext cx="78874" cy="177471"/>
          </a:xfrm>
          <a:custGeom>
            <a:avLst/>
            <a:gdLst/>
            <a:ahLst/>
            <a:cxnLst/>
            <a:rect l="l" t="t" r="r" b="b"/>
            <a:pathLst>
              <a:path w="78874" h="177471">
                <a:moveTo>
                  <a:pt x="0" y="0"/>
                </a:moveTo>
                <a:lnTo>
                  <a:pt x="78874" y="0"/>
                </a:lnTo>
                <a:lnTo>
                  <a:pt x="78874" y="177471"/>
                </a:lnTo>
                <a:lnTo>
                  <a:pt x="0" y="177471"/>
                </a:lnTo>
                <a:lnTo>
                  <a:pt x="0" y="0"/>
                </a:lnTo>
                <a:close/>
              </a:path>
            </a:pathLst>
          </a:custGeom>
          <a:ln w="4444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42187" y="1395766"/>
            <a:ext cx="45901" cy="45899"/>
          </a:xfrm>
          <a:custGeom>
            <a:avLst/>
            <a:gdLst/>
            <a:ahLst/>
            <a:cxnLst/>
            <a:rect l="l" t="t" r="r" b="b"/>
            <a:pathLst>
              <a:path w="45901" h="45899">
                <a:moveTo>
                  <a:pt x="22950" y="0"/>
                </a:moveTo>
                <a:lnTo>
                  <a:pt x="15119" y="1378"/>
                </a:lnTo>
                <a:lnTo>
                  <a:pt x="4257" y="9655"/>
                </a:lnTo>
                <a:lnTo>
                  <a:pt x="0" y="22945"/>
                </a:lnTo>
                <a:lnTo>
                  <a:pt x="1380" y="30780"/>
                </a:lnTo>
                <a:lnTo>
                  <a:pt x="9660" y="41641"/>
                </a:lnTo>
                <a:lnTo>
                  <a:pt x="22950" y="45899"/>
                </a:lnTo>
                <a:lnTo>
                  <a:pt x="30785" y="44517"/>
                </a:lnTo>
                <a:lnTo>
                  <a:pt x="41644" y="36235"/>
                </a:lnTo>
                <a:lnTo>
                  <a:pt x="45901" y="22945"/>
                </a:lnTo>
                <a:lnTo>
                  <a:pt x="44522" y="15115"/>
                </a:lnTo>
                <a:lnTo>
                  <a:pt x="36241" y="4256"/>
                </a:lnTo>
                <a:lnTo>
                  <a:pt x="22950" y="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42187" y="1395766"/>
            <a:ext cx="45901" cy="45899"/>
          </a:xfrm>
          <a:custGeom>
            <a:avLst/>
            <a:gdLst/>
            <a:ahLst/>
            <a:cxnLst/>
            <a:rect l="l" t="t" r="r" b="b"/>
            <a:pathLst>
              <a:path w="45901" h="45899">
                <a:moveTo>
                  <a:pt x="22950" y="0"/>
                </a:moveTo>
                <a:lnTo>
                  <a:pt x="36241" y="4256"/>
                </a:lnTo>
                <a:lnTo>
                  <a:pt x="44522" y="15115"/>
                </a:lnTo>
                <a:lnTo>
                  <a:pt x="45901" y="22945"/>
                </a:lnTo>
                <a:lnTo>
                  <a:pt x="41644" y="36235"/>
                </a:lnTo>
                <a:lnTo>
                  <a:pt x="30785" y="44517"/>
                </a:lnTo>
                <a:lnTo>
                  <a:pt x="22950" y="45899"/>
                </a:lnTo>
                <a:lnTo>
                  <a:pt x="9660" y="41641"/>
                </a:lnTo>
                <a:lnTo>
                  <a:pt x="1380" y="30780"/>
                </a:lnTo>
                <a:lnTo>
                  <a:pt x="0" y="22945"/>
                </a:lnTo>
                <a:lnTo>
                  <a:pt x="4257" y="9655"/>
                </a:lnTo>
                <a:lnTo>
                  <a:pt x="15119" y="1378"/>
                </a:lnTo>
                <a:lnTo>
                  <a:pt x="22950" y="0"/>
                </a:lnTo>
                <a:close/>
              </a:path>
            </a:pathLst>
          </a:custGeom>
          <a:ln w="889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97918" y="1166253"/>
            <a:ext cx="357082" cy="267983"/>
          </a:xfrm>
          <a:custGeom>
            <a:avLst/>
            <a:gdLst/>
            <a:ahLst/>
            <a:cxnLst/>
            <a:rect l="l" t="t" r="r" b="b"/>
            <a:pathLst>
              <a:path w="357082" h="267983">
                <a:moveTo>
                  <a:pt x="0" y="0"/>
                </a:moveTo>
                <a:lnTo>
                  <a:pt x="5695" y="48479"/>
                </a:lnTo>
                <a:lnTo>
                  <a:pt x="15575" y="90897"/>
                </a:lnTo>
                <a:lnTo>
                  <a:pt x="29154" y="127639"/>
                </a:lnTo>
                <a:lnTo>
                  <a:pt x="45949" y="159093"/>
                </a:lnTo>
                <a:lnTo>
                  <a:pt x="65476" y="185644"/>
                </a:lnTo>
                <a:lnTo>
                  <a:pt x="87251" y="207680"/>
                </a:lnTo>
                <a:lnTo>
                  <a:pt x="110789" y="225588"/>
                </a:lnTo>
                <a:lnTo>
                  <a:pt x="135607" y="239753"/>
                </a:lnTo>
                <a:lnTo>
                  <a:pt x="161221" y="250563"/>
                </a:lnTo>
                <a:lnTo>
                  <a:pt x="187147" y="258404"/>
                </a:lnTo>
                <a:lnTo>
                  <a:pt x="212901" y="263663"/>
                </a:lnTo>
                <a:lnTo>
                  <a:pt x="237999" y="266727"/>
                </a:lnTo>
                <a:lnTo>
                  <a:pt x="261957" y="267983"/>
                </a:lnTo>
                <a:lnTo>
                  <a:pt x="284290" y="267816"/>
                </a:lnTo>
                <a:lnTo>
                  <a:pt x="304516" y="266614"/>
                </a:lnTo>
                <a:lnTo>
                  <a:pt x="322149" y="264764"/>
                </a:lnTo>
                <a:lnTo>
                  <a:pt x="336706" y="262651"/>
                </a:lnTo>
                <a:lnTo>
                  <a:pt x="354657" y="259188"/>
                </a:lnTo>
                <a:lnTo>
                  <a:pt x="357082" y="258610"/>
                </a:lnTo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95939" y="1501646"/>
            <a:ext cx="825552" cy="807994"/>
          </a:xfrm>
          <a:custGeom>
            <a:avLst/>
            <a:gdLst/>
            <a:ahLst/>
            <a:cxnLst/>
            <a:rect l="l" t="t" r="r" b="b"/>
            <a:pathLst>
              <a:path w="825552" h="807994">
                <a:moveTo>
                  <a:pt x="6551" y="144924"/>
                </a:moveTo>
                <a:lnTo>
                  <a:pt x="13103" y="194181"/>
                </a:lnTo>
                <a:lnTo>
                  <a:pt x="0" y="249126"/>
                </a:lnTo>
                <a:lnTo>
                  <a:pt x="62247" y="333428"/>
                </a:lnTo>
                <a:lnTo>
                  <a:pt x="90633" y="352374"/>
                </a:lnTo>
                <a:lnTo>
                  <a:pt x="125580" y="333428"/>
                </a:lnTo>
                <a:lnTo>
                  <a:pt x="167078" y="358056"/>
                </a:lnTo>
                <a:lnTo>
                  <a:pt x="203109" y="345741"/>
                </a:lnTo>
                <a:lnTo>
                  <a:pt x="223859" y="327746"/>
                </a:lnTo>
                <a:lnTo>
                  <a:pt x="322138" y="364685"/>
                </a:lnTo>
                <a:lnTo>
                  <a:pt x="315586" y="412997"/>
                </a:lnTo>
                <a:lnTo>
                  <a:pt x="377833" y="527611"/>
                </a:lnTo>
                <a:lnTo>
                  <a:pt x="371281" y="558872"/>
                </a:lnTo>
                <a:lnTo>
                  <a:pt x="343980" y="576872"/>
                </a:lnTo>
                <a:lnTo>
                  <a:pt x="350532" y="626128"/>
                </a:lnTo>
                <a:lnTo>
                  <a:pt x="371281" y="644123"/>
                </a:lnTo>
                <a:lnTo>
                  <a:pt x="385479" y="717059"/>
                </a:lnTo>
                <a:lnTo>
                  <a:pt x="398583" y="722743"/>
                </a:lnTo>
                <a:lnTo>
                  <a:pt x="398583" y="747372"/>
                </a:lnTo>
                <a:lnTo>
                  <a:pt x="412780" y="753056"/>
                </a:lnTo>
                <a:lnTo>
                  <a:pt x="420416" y="807994"/>
                </a:lnTo>
                <a:lnTo>
                  <a:pt x="503414" y="795679"/>
                </a:lnTo>
                <a:lnTo>
                  <a:pt x="573298" y="740743"/>
                </a:lnTo>
                <a:lnTo>
                  <a:pt x="587495" y="699064"/>
                </a:lnTo>
                <a:lnTo>
                  <a:pt x="615890" y="686749"/>
                </a:lnTo>
                <a:lnTo>
                  <a:pt x="623535" y="626128"/>
                </a:lnTo>
                <a:lnTo>
                  <a:pt x="692326" y="589182"/>
                </a:lnTo>
                <a:lnTo>
                  <a:pt x="692326" y="534244"/>
                </a:lnTo>
                <a:lnTo>
                  <a:pt x="671586" y="521931"/>
                </a:lnTo>
                <a:lnTo>
                  <a:pt x="671586" y="473619"/>
                </a:lnTo>
                <a:lnTo>
                  <a:pt x="699971" y="425310"/>
                </a:lnTo>
                <a:lnTo>
                  <a:pt x="769865" y="388368"/>
                </a:lnTo>
                <a:lnTo>
                  <a:pt x="825552" y="308800"/>
                </a:lnTo>
                <a:lnTo>
                  <a:pt x="825552" y="267121"/>
                </a:lnTo>
                <a:lnTo>
                  <a:pt x="798250" y="267121"/>
                </a:lnTo>
                <a:lnTo>
                  <a:pt x="784053" y="279434"/>
                </a:lnTo>
                <a:lnTo>
                  <a:pt x="720721" y="286067"/>
                </a:lnTo>
                <a:lnTo>
                  <a:pt x="685774" y="242493"/>
                </a:lnTo>
                <a:lnTo>
                  <a:pt x="643191" y="218813"/>
                </a:lnTo>
                <a:lnTo>
                  <a:pt x="643191" y="176190"/>
                </a:lnTo>
                <a:lnTo>
                  <a:pt x="628994" y="144924"/>
                </a:lnTo>
                <a:lnTo>
                  <a:pt x="601692" y="132612"/>
                </a:lnTo>
                <a:lnTo>
                  <a:pt x="587495" y="85255"/>
                </a:lnTo>
                <a:lnTo>
                  <a:pt x="609338" y="90935"/>
                </a:lnTo>
                <a:lnTo>
                  <a:pt x="601692" y="53997"/>
                </a:lnTo>
                <a:lnTo>
                  <a:pt x="566755" y="53997"/>
                </a:lnTo>
                <a:lnTo>
                  <a:pt x="552549" y="67252"/>
                </a:lnTo>
                <a:lnTo>
                  <a:pt x="468476" y="48308"/>
                </a:lnTo>
                <a:lnTo>
                  <a:pt x="448811" y="53997"/>
                </a:lnTo>
                <a:lnTo>
                  <a:pt x="441166" y="78623"/>
                </a:lnTo>
                <a:lnTo>
                  <a:pt x="406228" y="48308"/>
                </a:lnTo>
                <a:lnTo>
                  <a:pt x="357084" y="35995"/>
                </a:lnTo>
                <a:lnTo>
                  <a:pt x="377833" y="5689"/>
                </a:lnTo>
                <a:lnTo>
                  <a:pt x="350532" y="0"/>
                </a:lnTo>
                <a:lnTo>
                  <a:pt x="223859" y="0"/>
                </a:lnTo>
                <a:lnTo>
                  <a:pt x="217307" y="5689"/>
                </a:lnTo>
                <a:lnTo>
                  <a:pt x="182369" y="0"/>
                </a:lnTo>
                <a:lnTo>
                  <a:pt x="161620" y="5689"/>
                </a:lnTo>
                <a:lnTo>
                  <a:pt x="161620" y="24625"/>
                </a:lnTo>
                <a:lnTo>
                  <a:pt x="125580" y="35995"/>
                </a:lnTo>
                <a:lnTo>
                  <a:pt x="90633" y="90935"/>
                </a:lnTo>
                <a:lnTo>
                  <a:pt x="49143" y="103248"/>
                </a:lnTo>
                <a:lnTo>
                  <a:pt x="6551" y="144924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95939" y="1501646"/>
            <a:ext cx="825552" cy="807994"/>
          </a:xfrm>
          <a:custGeom>
            <a:avLst/>
            <a:gdLst/>
            <a:ahLst/>
            <a:cxnLst/>
            <a:rect l="l" t="t" r="r" b="b"/>
            <a:pathLst>
              <a:path w="825552" h="807994">
                <a:moveTo>
                  <a:pt x="0" y="249126"/>
                </a:moveTo>
                <a:lnTo>
                  <a:pt x="62247" y="333428"/>
                </a:lnTo>
                <a:lnTo>
                  <a:pt x="90633" y="352374"/>
                </a:lnTo>
                <a:lnTo>
                  <a:pt x="125580" y="333428"/>
                </a:lnTo>
                <a:lnTo>
                  <a:pt x="167078" y="358056"/>
                </a:lnTo>
                <a:lnTo>
                  <a:pt x="203109" y="345741"/>
                </a:lnTo>
                <a:lnTo>
                  <a:pt x="223859" y="327746"/>
                </a:lnTo>
                <a:lnTo>
                  <a:pt x="322138" y="364685"/>
                </a:lnTo>
                <a:lnTo>
                  <a:pt x="315586" y="412997"/>
                </a:lnTo>
                <a:lnTo>
                  <a:pt x="377833" y="527611"/>
                </a:lnTo>
                <a:lnTo>
                  <a:pt x="371281" y="558872"/>
                </a:lnTo>
                <a:lnTo>
                  <a:pt x="343980" y="576872"/>
                </a:lnTo>
                <a:lnTo>
                  <a:pt x="350532" y="626128"/>
                </a:lnTo>
                <a:lnTo>
                  <a:pt x="371281" y="644123"/>
                </a:lnTo>
                <a:lnTo>
                  <a:pt x="385479" y="717059"/>
                </a:lnTo>
                <a:lnTo>
                  <a:pt x="398583" y="722743"/>
                </a:lnTo>
                <a:lnTo>
                  <a:pt x="398583" y="747372"/>
                </a:lnTo>
                <a:lnTo>
                  <a:pt x="412780" y="753056"/>
                </a:lnTo>
                <a:lnTo>
                  <a:pt x="420416" y="807994"/>
                </a:lnTo>
                <a:lnTo>
                  <a:pt x="503414" y="795679"/>
                </a:lnTo>
                <a:lnTo>
                  <a:pt x="573298" y="740743"/>
                </a:lnTo>
                <a:lnTo>
                  <a:pt x="587495" y="699064"/>
                </a:lnTo>
                <a:lnTo>
                  <a:pt x="615890" y="686749"/>
                </a:lnTo>
                <a:lnTo>
                  <a:pt x="623535" y="626128"/>
                </a:lnTo>
                <a:lnTo>
                  <a:pt x="692326" y="589182"/>
                </a:lnTo>
                <a:lnTo>
                  <a:pt x="692326" y="534244"/>
                </a:lnTo>
                <a:lnTo>
                  <a:pt x="671586" y="521931"/>
                </a:lnTo>
                <a:lnTo>
                  <a:pt x="671586" y="473619"/>
                </a:lnTo>
                <a:lnTo>
                  <a:pt x="699971" y="425310"/>
                </a:lnTo>
                <a:lnTo>
                  <a:pt x="769865" y="388368"/>
                </a:lnTo>
                <a:lnTo>
                  <a:pt x="825552" y="308800"/>
                </a:lnTo>
                <a:lnTo>
                  <a:pt x="825552" y="267121"/>
                </a:lnTo>
                <a:lnTo>
                  <a:pt x="798250" y="267121"/>
                </a:lnTo>
                <a:lnTo>
                  <a:pt x="784053" y="279434"/>
                </a:lnTo>
                <a:lnTo>
                  <a:pt x="720721" y="286067"/>
                </a:lnTo>
                <a:lnTo>
                  <a:pt x="685774" y="242493"/>
                </a:lnTo>
                <a:lnTo>
                  <a:pt x="643191" y="218813"/>
                </a:lnTo>
                <a:lnTo>
                  <a:pt x="643191" y="176190"/>
                </a:lnTo>
                <a:lnTo>
                  <a:pt x="628994" y="144924"/>
                </a:lnTo>
                <a:lnTo>
                  <a:pt x="601692" y="132612"/>
                </a:lnTo>
                <a:lnTo>
                  <a:pt x="587495" y="85255"/>
                </a:lnTo>
                <a:lnTo>
                  <a:pt x="609338" y="90935"/>
                </a:lnTo>
                <a:lnTo>
                  <a:pt x="601692" y="53997"/>
                </a:lnTo>
                <a:lnTo>
                  <a:pt x="566755" y="53997"/>
                </a:lnTo>
                <a:lnTo>
                  <a:pt x="552549" y="67252"/>
                </a:lnTo>
                <a:lnTo>
                  <a:pt x="468476" y="48308"/>
                </a:lnTo>
                <a:lnTo>
                  <a:pt x="448811" y="53997"/>
                </a:lnTo>
                <a:lnTo>
                  <a:pt x="441166" y="78623"/>
                </a:lnTo>
                <a:lnTo>
                  <a:pt x="406228" y="48308"/>
                </a:lnTo>
                <a:lnTo>
                  <a:pt x="357084" y="35995"/>
                </a:lnTo>
                <a:lnTo>
                  <a:pt x="377833" y="5689"/>
                </a:lnTo>
                <a:lnTo>
                  <a:pt x="350532" y="0"/>
                </a:lnTo>
                <a:lnTo>
                  <a:pt x="223859" y="0"/>
                </a:lnTo>
                <a:lnTo>
                  <a:pt x="217307" y="5689"/>
                </a:lnTo>
                <a:lnTo>
                  <a:pt x="182369" y="0"/>
                </a:lnTo>
                <a:lnTo>
                  <a:pt x="161620" y="5689"/>
                </a:lnTo>
                <a:lnTo>
                  <a:pt x="161620" y="24625"/>
                </a:lnTo>
                <a:lnTo>
                  <a:pt x="125580" y="35995"/>
                </a:lnTo>
                <a:lnTo>
                  <a:pt x="90633" y="90935"/>
                </a:lnTo>
                <a:lnTo>
                  <a:pt x="49143" y="103248"/>
                </a:lnTo>
                <a:lnTo>
                  <a:pt x="6551" y="144924"/>
                </a:lnTo>
                <a:lnTo>
                  <a:pt x="13103" y="194181"/>
                </a:lnTo>
                <a:lnTo>
                  <a:pt x="0" y="249126"/>
                </a:lnTo>
                <a:close/>
              </a:path>
            </a:pathLst>
          </a:custGeom>
          <a:ln w="32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88266" y="2060519"/>
            <a:ext cx="120130" cy="151557"/>
          </a:xfrm>
          <a:custGeom>
            <a:avLst/>
            <a:gdLst/>
            <a:ahLst/>
            <a:cxnLst/>
            <a:rect l="l" t="t" r="r" b="b"/>
            <a:pathLst>
              <a:path w="120130" h="151557">
                <a:moveTo>
                  <a:pt x="7645" y="127877"/>
                </a:moveTo>
                <a:lnTo>
                  <a:pt x="50237" y="151557"/>
                </a:lnTo>
                <a:lnTo>
                  <a:pt x="70986" y="140191"/>
                </a:lnTo>
                <a:lnTo>
                  <a:pt x="70986" y="96616"/>
                </a:lnTo>
                <a:lnTo>
                  <a:pt x="105924" y="60622"/>
                </a:lnTo>
                <a:lnTo>
                  <a:pt x="105924" y="36938"/>
                </a:lnTo>
                <a:lnTo>
                  <a:pt x="120130" y="30309"/>
                </a:lnTo>
                <a:lnTo>
                  <a:pt x="120130" y="0"/>
                </a:lnTo>
                <a:lnTo>
                  <a:pt x="99372" y="5681"/>
                </a:lnTo>
                <a:lnTo>
                  <a:pt x="84090" y="30309"/>
                </a:lnTo>
                <a:lnTo>
                  <a:pt x="28394" y="42627"/>
                </a:lnTo>
                <a:lnTo>
                  <a:pt x="21842" y="67255"/>
                </a:lnTo>
                <a:lnTo>
                  <a:pt x="21842" y="72936"/>
                </a:lnTo>
                <a:lnTo>
                  <a:pt x="14197" y="103249"/>
                </a:lnTo>
                <a:lnTo>
                  <a:pt x="0" y="109878"/>
                </a:lnTo>
                <a:lnTo>
                  <a:pt x="7645" y="127877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588266" y="2060519"/>
            <a:ext cx="120130" cy="151557"/>
          </a:xfrm>
          <a:custGeom>
            <a:avLst/>
            <a:gdLst/>
            <a:ahLst/>
            <a:cxnLst/>
            <a:rect l="l" t="t" r="r" b="b"/>
            <a:pathLst>
              <a:path w="120130" h="151557">
                <a:moveTo>
                  <a:pt x="28394" y="42627"/>
                </a:moveTo>
                <a:lnTo>
                  <a:pt x="21842" y="67255"/>
                </a:lnTo>
                <a:lnTo>
                  <a:pt x="21842" y="72936"/>
                </a:lnTo>
                <a:lnTo>
                  <a:pt x="14197" y="103249"/>
                </a:lnTo>
                <a:lnTo>
                  <a:pt x="0" y="109878"/>
                </a:lnTo>
                <a:lnTo>
                  <a:pt x="7645" y="127877"/>
                </a:lnTo>
                <a:lnTo>
                  <a:pt x="50237" y="151557"/>
                </a:lnTo>
                <a:lnTo>
                  <a:pt x="70986" y="140191"/>
                </a:lnTo>
                <a:lnTo>
                  <a:pt x="70986" y="96616"/>
                </a:lnTo>
                <a:lnTo>
                  <a:pt x="105924" y="60622"/>
                </a:lnTo>
                <a:lnTo>
                  <a:pt x="105924" y="36938"/>
                </a:lnTo>
                <a:lnTo>
                  <a:pt x="120130" y="30309"/>
                </a:lnTo>
                <a:lnTo>
                  <a:pt x="120130" y="0"/>
                </a:lnTo>
                <a:lnTo>
                  <a:pt x="99372" y="5681"/>
                </a:lnTo>
                <a:lnTo>
                  <a:pt x="84090" y="30309"/>
                </a:lnTo>
                <a:lnTo>
                  <a:pt x="28394" y="42627"/>
                </a:lnTo>
                <a:close/>
              </a:path>
            </a:pathLst>
          </a:custGeom>
          <a:ln w="32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96977" y="2035891"/>
            <a:ext cx="442259" cy="346689"/>
          </a:xfrm>
          <a:custGeom>
            <a:avLst/>
            <a:gdLst/>
            <a:ahLst/>
            <a:cxnLst/>
            <a:rect l="l" t="t" r="r" b="b"/>
            <a:pathLst>
              <a:path w="442259" h="346689">
                <a:moveTo>
                  <a:pt x="21842" y="195131"/>
                </a:moveTo>
                <a:lnTo>
                  <a:pt x="6551" y="218812"/>
                </a:lnTo>
                <a:lnTo>
                  <a:pt x="21842" y="255754"/>
                </a:lnTo>
                <a:lnTo>
                  <a:pt x="77529" y="231123"/>
                </a:lnTo>
                <a:lnTo>
                  <a:pt x="90633" y="243440"/>
                </a:lnTo>
                <a:lnTo>
                  <a:pt x="105924" y="237755"/>
                </a:lnTo>
                <a:lnTo>
                  <a:pt x="105924" y="225441"/>
                </a:lnTo>
                <a:lnTo>
                  <a:pt x="140870" y="229230"/>
                </a:lnTo>
                <a:lnTo>
                  <a:pt x="190005" y="225441"/>
                </a:lnTo>
                <a:lnTo>
                  <a:pt x="217307" y="237755"/>
                </a:lnTo>
                <a:lnTo>
                  <a:pt x="219494" y="256698"/>
                </a:lnTo>
                <a:lnTo>
                  <a:pt x="239149" y="264280"/>
                </a:lnTo>
                <a:lnTo>
                  <a:pt x="266451" y="250069"/>
                </a:lnTo>
                <a:lnTo>
                  <a:pt x="239149" y="280382"/>
                </a:lnTo>
                <a:lnTo>
                  <a:pt x="252253" y="286064"/>
                </a:lnTo>
                <a:lnTo>
                  <a:pt x="268629" y="281330"/>
                </a:lnTo>
                <a:lnTo>
                  <a:pt x="280648" y="286064"/>
                </a:lnTo>
                <a:lnTo>
                  <a:pt x="266451" y="298381"/>
                </a:lnTo>
                <a:lnTo>
                  <a:pt x="266451" y="322061"/>
                </a:lnTo>
                <a:lnTo>
                  <a:pt x="329783" y="346689"/>
                </a:lnTo>
                <a:lnTo>
                  <a:pt x="378927" y="334375"/>
                </a:lnTo>
                <a:lnTo>
                  <a:pt x="442259" y="243440"/>
                </a:lnTo>
                <a:lnTo>
                  <a:pt x="442259" y="195131"/>
                </a:lnTo>
                <a:lnTo>
                  <a:pt x="392031" y="97564"/>
                </a:lnTo>
                <a:lnTo>
                  <a:pt x="365823" y="24627"/>
                </a:lnTo>
                <a:lnTo>
                  <a:pt x="358178" y="24627"/>
                </a:lnTo>
                <a:lnTo>
                  <a:pt x="365823" y="72936"/>
                </a:lnTo>
                <a:lnTo>
                  <a:pt x="350532" y="103245"/>
                </a:lnTo>
                <a:lnTo>
                  <a:pt x="294845" y="49256"/>
                </a:lnTo>
                <a:lnTo>
                  <a:pt x="294845" y="36938"/>
                </a:lnTo>
                <a:lnTo>
                  <a:pt x="259899" y="0"/>
                </a:lnTo>
                <a:lnTo>
                  <a:pt x="252253" y="12310"/>
                </a:lnTo>
                <a:lnTo>
                  <a:pt x="231504" y="12310"/>
                </a:lnTo>
                <a:lnTo>
                  <a:pt x="217307" y="24627"/>
                </a:lnTo>
                <a:lnTo>
                  <a:pt x="210755" y="42627"/>
                </a:lnTo>
                <a:lnTo>
                  <a:pt x="196557" y="36938"/>
                </a:lnTo>
                <a:lnTo>
                  <a:pt x="190005" y="18943"/>
                </a:lnTo>
                <a:lnTo>
                  <a:pt x="147422" y="54937"/>
                </a:lnTo>
                <a:lnTo>
                  <a:pt x="125580" y="49256"/>
                </a:lnTo>
                <a:lnTo>
                  <a:pt x="112476" y="79565"/>
                </a:lnTo>
                <a:lnTo>
                  <a:pt x="70977" y="91883"/>
                </a:lnTo>
                <a:lnTo>
                  <a:pt x="28394" y="79565"/>
                </a:lnTo>
                <a:lnTo>
                  <a:pt x="21842" y="134506"/>
                </a:lnTo>
                <a:lnTo>
                  <a:pt x="0" y="134506"/>
                </a:lnTo>
                <a:lnTo>
                  <a:pt x="21842" y="195131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96977" y="2035891"/>
            <a:ext cx="442259" cy="346689"/>
          </a:xfrm>
          <a:custGeom>
            <a:avLst/>
            <a:gdLst/>
            <a:ahLst/>
            <a:cxnLst/>
            <a:rect l="l" t="t" r="r" b="b"/>
            <a:pathLst>
              <a:path w="442259" h="346689">
                <a:moveTo>
                  <a:pt x="28394" y="79565"/>
                </a:moveTo>
                <a:lnTo>
                  <a:pt x="21842" y="134506"/>
                </a:lnTo>
                <a:lnTo>
                  <a:pt x="0" y="134506"/>
                </a:lnTo>
                <a:lnTo>
                  <a:pt x="21842" y="195131"/>
                </a:lnTo>
                <a:lnTo>
                  <a:pt x="6551" y="218812"/>
                </a:lnTo>
                <a:lnTo>
                  <a:pt x="21842" y="255754"/>
                </a:lnTo>
                <a:lnTo>
                  <a:pt x="77529" y="231123"/>
                </a:lnTo>
                <a:lnTo>
                  <a:pt x="90633" y="243440"/>
                </a:lnTo>
                <a:lnTo>
                  <a:pt x="105924" y="237755"/>
                </a:lnTo>
                <a:lnTo>
                  <a:pt x="105924" y="225441"/>
                </a:lnTo>
                <a:lnTo>
                  <a:pt x="140870" y="229230"/>
                </a:lnTo>
                <a:lnTo>
                  <a:pt x="190005" y="225441"/>
                </a:lnTo>
                <a:lnTo>
                  <a:pt x="217307" y="237755"/>
                </a:lnTo>
                <a:lnTo>
                  <a:pt x="219494" y="256698"/>
                </a:lnTo>
                <a:lnTo>
                  <a:pt x="239149" y="264280"/>
                </a:lnTo>
                <a:lnTo>
                  <a:pt x="266451" y="250069"/>
                </a:lnTo>
                <a:lnTo>
                  <a:pt x="239149" y="280382"/>
                </a:lnTo>
                <a:lnTo>
                  <a:pt x="252253" y="286064"/>
                </a:lnTo>
                <a:lnTo>
                  <a:pt x="268629" y="281330"/>
                </a:lnTo>
                <a:lnTo>
                  <a:pt x="280648" y="286064"/>
                </a:lnTo>
                <a:lnTo>
                  <a:pt x="266451" y="298381"/>
                </a:lnTo>
                <a:lnTo>
                  <a:pt x="266451" y="322061"/>
                </a:lnTo>
                <a:lnTo>
                  <a:pt x="329783" y="346689"/>
                </a:lnTo>
                <a:lnTo>
                  <a:pt x="378927" y="334375"/>
                </a:lnTo>
                <a:lnTo>
                  <a:pt x="442259" y="243440"/>
                </a:lnTo>
                <a:lnTo>
                  <a:pt x="442259" y="195131"/>
                </a:lnTo>
                <a:lnTo>
                  <a:pt x="392031" y="97564"/>
                </a:lnTo>
                <a:lnTo>
                  <a:pt x="365823" y="24627"/>
                </a:lnTo>
                <a:lnTo>
                  <a:pt x="358178" y="24627"/>
                </a:lnTo>
                <a:lnTo>
                  <a:pt x="365823" y="72936"/>
                </a:lnTo>
                <a:lnTo>
                  <a:pt x="350532" y="103245"/>
                </a:lnTo>
                <a:lnTo>
                  <a:pt x="294845" y="49256"/>
                </a:lnTo>
                <a:lnTo>
                  <a:pt x="294845" y="36938"/>
                </a:lnTo>
                <a:lnTo>
                  <a:pt x="259899" y="0"/>
                </a:lnTo>
                <a:lnTo>
                  <a:pt x="252253" y="12310"/>
                </a:lnTo>
                <a:lnTo>
                  <a:pt x="231504" y="12310"/>
                </a:lnTo>
                <a:lnTo>
                  <a:pt x="217307" y="24627"/>
                </a:lnTo>
                <a:lnTo>
                  <a:pt x="210755" y="42627"/>
                </a:lnTo>
                <a:lnTo>
                  <a:pt x="196557" y="36938"/>
                </a:lnTo>
                <a:lnTo>
                  <a:pt x="190005" y="18943"/>
                </a:lnTo>
                <a:lnTo>
                  <a:pt x="147422" y="54937"/>
                </a:lnTo>
                <a:lnTo>
                  <a:pt x="125580" y="49256"/>
                </a:lnTo>
                <a:lnTo>
                  <a:pt x="112476" y="79565"/>
                </a:lnTo>
                <a:lnTo>
                  <a:pt x="70977" y="91883"/>
                </a:lnTo>
                <a:lnTo>
                  <a:pt x="28394" y="79565"/>
                </a:lnTo>
                <a:close/>
              </a:path>
            </a:pathLst>
          </a:custGeom>
          <a:ln w="32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63428" y="1926957"/>
            <a:ext cx="182360" cy="145872"/>
          </a:xfrm>
          <a:custGeom>
            <a:avLst/>
            <a:gdLst/>
            <a:ahLst/>
            <a:cxnLst/>
            <a:rect l="l" t="t" r="r" b="b"/>
            <a:pathLst>
              <a:path w="182360" h="145872">
                <a:moveTo>
                  <a:pt x="0" y="12314"/>
                </a:moveTo>
                <a:lnTo>
                  <a:pt x="14197" y="23680"/>
                </a:lnTo>
                <a:lnTo>
                  <a:pt x="0" y="42623"/>
                </a:lnTo>
                <a:lnTo>
                  <a:pt x="34946" y="42623"/>
                </a:lnTo>
                <a:lnTo>
                  <a:pt x="63332" y="66306"/>
                </a:lnTo>
                <a:lnTo>
                  <a:pt x="55686" y="72936"/>
                </a:lnTo>
                <a:lnTo>
                  <a:pt x="84081" y="115562"/>
                </a:lnTo>
                <a:lnTo>
                  <a:pt x="112476" y="121244"/>
                </a:lnTo>
                <a:lnTo>
                  <a:pt x="119028" y="102300"/>
                </a:lnTo>
                <a:lnTo>
                  <a:pt x="125580" y="102300"/>
                </a:lnTo>
                <a:lnTo>
                  <a:pt x="168163" y="145872"/>
                </a:lnTo>
                <a:lnTo>
                  <a:pt x="182360" y="145872"/>
                </a:lnTo>
                <a:lnTo>
                  <a:pt x="160517" y="102300"/>
                </a:lnTo>
                <a:lnTo>
                  <a:pt x="160517" y="90934"/>
                </a:lnTo>
                <a:lnTo>
                  <a:pt x="146329" y="76725"/>
                </a:lnTo>
                <a:lnTo>
                  <a:pt x="135403" y="53993"/>
                </a:lnTo>
                <a:lnTo>
                  <a:pt x="84081" y="30313"/>
                </a:lnTo>
                <a:lnTo>
                  <a:pt x="49143" y="31260"/>
                </a:lnTo>
                <a:lnTo>
                  <a:pt x="20749" y="0"/>
                </a:lnTo>
                <a:lnTo>
                  <a:pt x="0" y="12314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63428" y="1926957"/>
            <a:ext cx="182360" cy="145872"/>
          </a:xfrm>
          <a:custGeom>
            <a:avLst/>
            <a:gdLst/>
            <a:ahLst/>
            <a:cxnLst/>
            <a:rect l="l" t="t" r="r" b="b"/>
            <a:pathLst>
              <a:path w="182360" h="145872">
                <a:moveTo>
                  <a:pt x="0" y="12314"/>
                </a:moveTo>
                <a:lnTo>
                  <a:pt x="14197" y="23680"/>
                </a:lnTo>
                <a:lnTo>
                  <a:pt x="0" y="42623"/>
                </a:lnTo>
                <a:lnTo>
                  <a:pt x="34946" y="42623"/>
                </a:lnTo>
                <a:lnTo>
                  <a:pt x="63332" y="66306"/>
                </a:lnTo>
                <a:lnTo>
                  <a:pt x="55686" y="72936"/>
                </a:lnTo>
                <a:lnTo>
                  <a:pt x="84081" y="115562"/>
                </a:lnTo>
                <a:lnTo>
                  <a:pt x="112476" y="121244"/>
                </a:lnTo>
                <a:lnTo>
                  <a:pt x="119028" y="102300"/>
                </a:lnTo>
                <a:lnTo>
                  <a:pt x="125580" y="102300"/>
                </a:lnTo>
                <a:lnTo>
                  <a:pt x="168163" y="145872"/>
                </a:lnTo>
                <a:lnTo>
                  <a:pt x="182360" y="145872"/>
                </a:lnTo>
                <a:lnTo>
                  <a:pt x="160517" y="102300"/>
                </a:lnTo>
                <a:lnTo>
                  <a:pt x="160517" y="90934"/>
                </a:lnTo>
                <a:lnTo>
                  <a:pt x="146329" y="76725"/>
                </a:lnTo>
                <a:lnTo>
                  <a:pt x="135403" y="53993"/>
                </a:lnTo>
                <a:lnTo>
                  <a:pt x="84081" y="30313"/>
                </a:lnTo>
                <a:lnTo>
                  <a:pt x="49143" y="31260"/>
                </a:lnTo>
                <a:lnTo>
                  <a:pt x="20749" y="0"/>
                </a:lnTo>
                <a:lnTo>
                  <a:pt x="0" y="12314"/>
                </a:lnTo>
                <a:close/>
              </a:path>
            </a:pathLst>
          </a:custGeom>
          <a:ln w="32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727982" y="2389765"/>
            <a:ext cx="112476" cy="79569"/>
          </a:xfrm>
          <a:custGeom>
            <a:avLst/>
            <a:gdLst/>
            <a:ahLst/>
            <a:cxnLst/>
            <a:rect l="l" t="t" r="r" b="b"/>
            <a:pathLst>
              <a:path w="112476" h="79569">
                <a:moveTo>
                  <a:pt x="0" y="54941"/>
                </a:moveTo>
                <a:lnTo>
                  <a:pt x="20749" y="79569"/>
                </a:lnTo>
                <a:lnTo>
                  <a:pt x="41498" y="72939"/>
                </a:lnTo>
                <a:lnTo>
                  <a:pt x="55695" y="79569"/>
                </a:lnTo>
                <a:lnTo>
                  <a:pt x="77529" y="36942"/>
                </a:lnTo>
                <a:lnTo>
                  <a:pt x="90633" y="36942"/>
                </a:lnTo>
                <a:lnTo>
                  <a:pt x="112476" y="15158"/>
                </a:lnTo>
                <a:lnTo>
                  <a:pt x="104830" y="0"/>
                </a:lnTo>
                <a:lnTo>
                  <a:pt x="63341" y="28416"/>
                </a:lnTo>
                <a:lnTo>
                  <a:pt x="46956" y="21787"/>
                </a:lnTo>
                <a:lnTo>
                  <a:pt x="33853" y="39782"/>
                </a:lnTo>
                <a:lnTo>
                  <a:pt x="0" y="54941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27982" y="2389765"/>
            <a:ext cx="112476" cy="79569"/>
          </a:xfrm>
          <a:custGeom>
            <a:avLst/>
            <a:gdLst/>
            <a:ahLst/>
            <a:cxnLst/>
            <a:rect l="l" t="t" r="r" b="b"/>
            <a:pathLst>
              <a:path w="112476" h="79569">
                <a:moveTo>
                  <a:pt x="104830" y="0"/>
                </a:moveTo>
                <a:lnTo>
                  <a:pt x="63341" y="28416"/>
                </a:lnTo>
                <a:lnTo>
                  <a:pt x="46956" y="21787"/>
                </a:lnTo>
                <a:lnTo>
                  <a:pt x="33853" y="39782"/>
                </a:lnTo>
                <a:lnTo>
                  <a:pt x="0" y="54941"/>
                </a:lnTo>
                <a:lnTo>
                  <a:pt x="20749" y="79569"/>
                </a:lnTo>
                <a:lnTo>
                  <a:pt x="41498" y="72939"/>
                </a:lnTo>
                <a:lnTo>
                  <a:pt x="55695" y="79569"/>
                </a:lnTo>
                <a:lnTo>
                  <a:pt x="77529" y="36942"/>
                </a:lnTo>
                <a:lnTo>
                  <a:pt x="90633" y="36942"/>
                </a:lnTo>
                <a:lnTo>
                  <a:pt x="112476" y="15158"/>
                </a:lnTo>
                <a:lnTo>
                  <a:pt x="104830" y="0"/>
                </a:lnTo>
                <a:close/>
              </a:path>
            </a:pathLst>
          </a:custGeom>
          <a:ln w="32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45916" y="2335773"/>
            <a:ext cx="51321" cy="61573"/>
          </a:xfrm>
          <a:custGeom>
            <a:avLst/>
            <a:gdLst/>
            <a:ahLst/>
            <a:cxnLst/>
            <a:rect l="l" t="t" r="r" b="b"/>
            <a:pathLst>
              <a:path w="51321" h="61573">
                <a:moveTo>
                  <a:pt x="1093" y="35997"/>
                </a:moveTo>
                <a:lnTo>
                  <a:pt x="0" y="52099"/>
                </a:lnTo>
                <a:lnTo>
                  <a:pt x="10925" y="61573"/>
                </a:lnTo>
                <a:lnTo>
                  <a:pt x="29488" y="58729"/>
                </a:lnTo>
                <a:lnTo>
                  <a:pt x="51321" y="38837"/>
                </a:lnTo>
                <a:lnTo>
                  <a:pt x="46956" y="20842"/>
                </a:lnTo>
                <a:lnTo>
                  <a:pt x="33853" y="24627"/>
                </a:lnTo>
                <a:lnTo>
                  <a:pt x="21842" y="0"/>
                </a:lnTo>
                <a:lnTo>
                  <a:pt x="15290" y="0"/>
                </a:lnTo>
                <a:lnTo>
                  <a:pt x="7645" y="30312"/>
                </a:lnTo>
                <a:lnTo>
                  <a:pt x="1093" y="35997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45916" y="2335773"/>
            <a:ext cx="51321" cy="61573"/>
          </a:xfrm>
          <a:custGeom>
            <a:avLst/>
            <a:gdLst/>
            <a:ahLst/>
            <a:cxnLst/>
            <a:rect l="l" t="t" r="r" b="b"/>
            <a:pathLst>
              <a:path w="51321" h="61573">
                <a:moveTo>
                  <a:pt x="15290" y="0"/>
                </a:moveTo>
                <a:lnTo>
                  <a:pt x="7645" y="30312"/>
                </a:lnTo>
                <a:lnTo>
                  <a:pt x="1093" y="35997"/>
                </a:lnTo>
                <a:lnTo>
                  <a:pt x="0" y="52099"/>
                </a:lnTo>
                <a:lnTo>
                  <a:pt x="10925" y="61573"/>
                </a:lnTo>
                <a:lnTo>
                  <a:pt x="29488" y="58729"/>
                </a:lnTo>
                <a:lnTo>
                  <a:pt x="51321" y="38837"/>
                </a:lnTo>
                <a:lnTo>
                  <a:pt x="46956" y="20842"/>
                </a:lnTo>
                <a:lnTo>
                  <a:pt x="33853" y="24627"/>
                </a:lnTo>
                <a:lnTo>
                  <a:pt x="21842" y="0"/>
                </a:lnTo>
                <a:lnTo>
                  <a:pt x="15290" y="0"/>
                </a:lnTo>
                <a:close/>
              </a:path>
            </a:pathLst>
          </a:custGeom>
          <a:ln w="32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71397" y="1855914"/>
            <a:ext cx="104830" cy="107037"/>
          </a:xfrm>
          <a:custGeom>
            <a:avLst/>
            <a:gdLst/>
            <a:ahLst/>
            <a:cxnLst/>
            <a:rect l="l" t="t" r="r" b="b"/>
            <a:pathLst>
              <a:path w="104830" h="107037">
                <a:moveTo>
                  <a:pt x="104830" y="107037"/>
                </a:moveTo>
                <a:lnTo>
                  <a:pt x="90633" y="71043"/>
                </a:lnTo>
                <a:lnTo>
                  <a:pt x="41498" y="28416"/>
                </a:lnTo>
                <a:lnTo>
                  <a:pt x="41498" y="22735"/>
                </a:lnTo>
                <a:lnTo>
                  <a:pt x="15290" y="0"/>
                </a:lnTo>
                <a:lnTo>
                  <a:pt x="0" y="3788"/>
                </a:lnTo>
                <a:lnTo>
                  <a:pt x="41498" y="53044"/>
                </a:lnTo>
                <a:lnTo>
                  <a:pt x="41498" y="71043"/>
                </a:lnTo>
                <a:lnTo>
                  <a:pt x="97194" y="107037"/>
                </a:lnTo>
                <a:lnTo>
                  <a:pt x="104830" y="107037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71397" y="1855914"/>
            <a:ext cx="104830" cy="107037"/>
          </a:xfrm>
          <a:custGeom>
            <a:avLst/>
            <a:gdLst/>
            <a:ahLst/>
            <a:cxnLst/>
            <a:rect l="l" t="t" r="r" b="b"/>
            <a:pathLst>
              <a:path w="104830" h="107037">
                <a:moveTo>
                  <a:pt x="0" y="3788"/>
                </a:moveTo>
                <a:lnTo>
                  <a:pt x="41498" y="53044"/>
                </a:lnTo>
                <a:lnTo>
                  <a:pt x="41498" y="71043"/>
                </a:lnTo>
                <a:lnTo>
                  <a:pt x="97194" y="107037"/>
                </a:lnTo>
                <a:lnTo>
                  <a:pt x="104830" y="107037"/>
                </a:lnTo>
                <a:lnTo>
                  <a:pt x="90633" y="71043"/>
                </a:lnTo>
                <a:lnTo>
                  <a:pt x="41498" y="28416"/>
                </a:lnTo>
                <a:lnTo>
                  <a:pt x="41498" y="22735"/>
                </a:lnTo>
                <a:lnTo>
                  <a:pt x="15290" y="0"/>
                </a:lnTo>
                <a:lnTo>
                  <a:pt x="0" y="3788"/>
                </a:lnTo>
                <a:close/>
              </a:path>
            </a:pathLst>
          </a:custGeom>
          <a:ln w="32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11174" y="1823709"/>
            <a:ext cx="98278" cy="121243"/>
          </a:xfrm>
          <a:custGeom>
            <a:avLst/>
            <a:gdLst/>
            <a:ahLst/>
            <a:cxnLst/>
            <a:rect l="l" t="t" r="r" b="b"/>
            <a:pathLst>
              <a:path w="98278" h="121243">
                <a:moveTo>
                  <a:pt x="84081" y="0"/>
                </a:moveTo>
                <a:lnTo>
                  <a:pt x="63332" y="30312"/>
                </a:lnTo>
                <a:lnTo>
                  <a:pt x="34946" y="42623"/>
                </a:lnTo>
                <a:lnTo>
                  <a:pt x="34946" y="54940"/>
                </a:lnTo>
                <a:lnTo>
                  <a:pt x="20749" y="60621"/>
                </a:lnTo>
                <a:lnTo>
                  <a:pt x="7645" y="60621"/>
                </a:lnTo>
                <a:lnTo>
                  <a:pt x="0" y="103248"/>
                </a:lnTo>
                <a:lnTo>
                  <a:pt x="7645" y="103248"/>
                </a:lnTo>
                <a:lnTo>
                  <a:pt x="7645" y="121243"/>
                </a:lnTo>
                <a:lnTo>
                  <a:pt x="28394" y="121243"/>
                </a:lnTo>
                <a:lnTo>
                  <a:pt x="34946" y="115562"/>
                </a:lnTo>
                <a:lnTo>
                  <a:pt x="76436" y="115562"/>
                </a:lnTo>
                <a:lnTo>
                  <a:pt x="98278" y="54940"/>
                </a:lnTo>
                <a:lnTo>
                  <a:pt x="98278" y="11365"/>
                </a:lnTo>
                <a:lnTo>
                  <a:pt x="84081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11174" y="1823709"/>
            <a:ext cx="98278" cy="121243"/>
          </a:xfrm>
          <a:custGeom>
            <a:avLst/>
            <a:gdLst/>
            <a:ahLst/>
            <a:cxnLst/>
            <a:rect l="l" t="t" r="r" b="b"/>
            <a:pathLst>
              <a:path w="98278" h="121243">
                <a:moveTo>
                  <a:pt x="34946" y="42623"/>
                </a:moveTo>
                <a:lnTo>
                  <a:pt x="63332" y="30312"/>
                </a:lnTo>
                <a:lnTo>
                  <a:pt x="84081" y="0"/>
                </a:lnTo>
                <a:lnTo>
                  <a:pt x="98278" y="11365"/>
                </a:lnTo>
                <a:lnTo>
                  <a:pt x="98278" y="54940"/>
                </a:lnTo>
                <a:lnTo>
                  <a:pt x="76436" y="115562"/>
                </a:lnTo>
                <a:lnTo>
                  <a:pt x="34946" y="115562"/>
                </a:lnTo>
                <a:lnTo>
                  <a:pt x="28394" y="121243"/>
                </a:lnTo>
                <a:lnTo>
                  <a:pt x="7645" y="121243"/>
                </a:lnTo>
                <a:lnTo>
                  <a:pt x="7645" y="103248"/>
                </a:lnTo>
                <a:lnTo>
                  <a:pt x="0" y="103248"/>
                </a:lnTo>
                <a:lnTo>
                  <a:pt x="7645" y="60621"/>
                </a:lnTo>
                <a:lnTo>
                  <a:pt x="20749" y="60621"/>
                </a:lnTo>
                <a:lnTo>
                  <a:pt x="34946" y="54940"/>
                </a:lnTo>
                <a:lnTo>
                  <a:pt x="34946" y="42623"/>
                </a:lnTo>
                <a:close/>
              </a:path>
            </a:pathLst>
          </a:custGeom>
          <a:ln w="32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409453" y="1878649"/>
            <a:ext cx="72071" cy="74828"/>
          </a:xfrm>
          <a:custGeom>
            <a:avLst/>
            <a:gdLst/>
            <a:ahLst/>
            <a:cxnLst/>
            <a:rect l="l" t="t" r="r" b="b"/>
            <a:pathLst>
              <a:path w="72071" h="74828">
                <a:moveTo>
                  <a:pt x="15290" y="69148"/>
                </a:moveTo>
                <a:lnTo>
                  <a:pt x="20749" y="56833"/>
                </a:lnTo>
                <a:lnTo>
                  <a:pt x="44778" y="46415"/>
                </a:lnTo>
                <a:lnTo>
                  <a:pt x="52415" y="27469"/>
                </a:lnTo>
                <a:lnTo>
                  <a:pt x="44778" y="19891"/>
                </a:lnTo>
                <a:lnTo>
                  <a:pt x="45863" y="15154"/>
                </a:lnTo>
                <a:lnTo>
                  <a:pt x="68799" y="11365"/>
                </a:lnTo>
                <a:lnTo>
                  <a:pt x="72071" y="0"/>
                </a:lnTo>
                <a:lnTo>
                  <a:pt x="57873" y="0"/>
                </a:lnTo>
                <a:lnTo>
                  <a:pt x="13103" y="20839"/>
                </a:lnTo>
                <a:lnTo>
                  <a:pt x="1093" y="49256"/>
                </a:lnTo>
                <a:lnTo>
                  <a:pt x="0" y="74828"/>
                </a:lnTo>
                <a:lnTo>
                  <a:pt x="15290" y="69148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409453" y="1878649"/>
            <a:ext cx="72071" cy="74828"/>
          </a:xfrm>
          <a:custGeom>
            <a:avLst/>
            <a:gdLst/>
            <a:ahLst/>
            <a:cxnLst/>
            <a:rect l="l" t="t" r="r" b="b"/>
            <a:pathLst>
              <a:path w="72071" h="74828">
                <a:moveTo>
                  <a:pt x="0" y="74828"/>
                </a:moveTo>
                <a:lnTo>
                  <a:pt x="1093" y="49256"/>
                </a:lnTo>
                <a:lnTo>
                  <a:pt x="13103" y="20839"/>
                </a:lnTo>
                <a:lnTo>
                  <a:pt x="57873" y="0"/>
                </a:lnTo>
                <a:lnTo>
                  <a:pt x="72071" y="0"/>
                </a:lnTo>
                <a:lnTo>
                  <a:pt x="68799" y="11365"/>
                </a:lnTo>
                <a:lnTo>
                  <a:pt x="45863" y="15154"/>
                </a:lnTo>
                <a:lnTo>
                  <a:pt x="44778" y="19891"/>
                </a:lnTo>
                <a:lnTo>
                  <a:pt x="52415" y="27469"/>
                </a:lnTo>
                <a:lnTo>
                  <a:pt x="44778" y="46415"/>
                </a:lnTo>
                <a:lnTo>
                  <a:pt x="20749" y="56833"/>
                </a:lnTo>
                <a:lnTo>
                  <a:pt x="15290" y="69148"/>
                </a:lnTo>
                <a:lnTo>
                  <a:pt x="0" y="74828"/>
                </a:lnTo>
                <a:close/>
              </a:path>
            </a:pathLst>
          </a:custGeom>
          <a:ln w="32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306800" y="1978106"/>
            <a:ext cx="75351" cy="19894"/>
          </a:xfrm>
          <a:custGeom>
            <a:avLst/>
            <a:gdLst/>
            <a:ahLst/>
            <a:cxnLst/>
            <a:rect l="l" t="t" r="r" b="b"/>
            <a:pathLst>
              <a:path w="75351" h="19894">
                <a:moveTo>
                  <a:pt x="63341" y="6632"/>
                </a:moveTo>
                <a:lnTo>
                  <a:pt x="34946" y="0"/>
                </a:lnTo>
                <a:lnTo>
                  <a:pt x="5467" y="2844"/>
                </a:lnTo>
                <a:lnTo>
                  <a:pt x="0" y="9474"/>
                </a:lnTo>
                <a:lnTo>
                  <a:pt x="5467" y="19894"/>
                </a:lnTo>
                <a:lnTo>
                  <a:pt x="18571" y="17051"/>
                </a:lnTo>
                <a:lnTo>
                  <a:pt x="45863" y="11369"/>
                </a:lnTo>
                <a:lnTo>
                  <a:pt x="62247" y="15158"/>
                </a:lnTo>
                <a:lnTo>
                  <a:pt x="75351" y="14210"/>
                </a:lnTo>
                <a:lnTo>
                  <a:pt x="70986" y="6632"/>
                </a:lnTo>
                <a:lnTo>
                  <a:pt x="63341" y="6632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306800" y="1978106"/>
            <a:ext cx="75351" cy="19894"/>
          </a:xfrm>
          <a:custGeom>
            <a:avLst/>
            <a:gdLst/>
            <a:ahLst/>
            <a:cxnLst/>
            <a:rect l="l" t="t" r="r" b="b"/>
            <a:pathLst>
              <a:path w="75351" h="19894">
                <a:moveTo>
                  <a:pt x="5467" y="2844"/>
                </a:moveTo>
                <a:lnTo>
                  <a:pt x="34946" y="0"/>
                </a:lnTo>
                <a:lnTo>
                  <a:pt x="63341" y="6632"/>
                </a:lnTo>
                <a:lnTo>
                  <a:pt x="70986" y="6632"/>
                </a:lnTo>
                <a:lnTo>
                  <a:pt x="75351" y="14210"/>
                </a:lnTo>
                <a:lnTo>
                  <a:pt x="62247" y="15158"/>
                </a:lnTo>
                <a:lnTo>
                  <a:pt x="45863" y="11369"/>
                </a:lnTo>
                <a:lnTo>
                  <a:pt x="18571" y="17051"/>
                </a:lnTo>
                <a:lnTo>
                  <a:pt x="5467" y="19894"/>
                </a:lnTo>
                <a:lnTo>
                  <a:pt x="0" y="9474"/>
                </a:lnTo>
                <a:lnTo>
                  <a:pt x="5467" y="2844"/>
                </a:lnTo>
                <a:close/>
              </a:path>
            </a:pathLst>
          </a:custGeom>
          <a:ln w="32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007598" y="1800973"/>
            <a:ext cx="28394" cy="33153"/>
          </a:xfrm>
          <a:custGeom>
            <a:avLst/>
            <a:gdLst/>
            <a:ahLst/>
            <a:cxnLst/>
            <a:rect l="l" t="t" r="r" b="b"/>
            <a:pathLst>
              <a:path w="28394" h="33153">
                <a:moveTo>
                  <a:pt x="8738" y="0"/>
                </a:moveTo>
                <a:lnTo>
                  <a:pt x="0" y="11369"/>
                </a:lnTo>
                <a:lnTo>
                  <a:pt x="2186" y="31260"/>
                </a:lnTo>
                <a:lnTo>
                  <a:pt x="17468" y="33153"/>
                </a:lnTo>
                <a:lnTo>
                  <a:pt x="28394" y="20843"/>
                </a:lnTo>
                <a:lnTo>
                  <a:pt x="17468" y="16103"/>
                </a:lnTo>
                <a:lnTo>
                  <a:pt x="18562" y="6632"/>
                </a:lnTo>
                <a:lnTo>
                  <a:pt x="8738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007598" y="1800973"/>
            <a:ext cx="28394" cy="33153"/>
          </a:xfrm>
          <a:custGeom>
            <a:avLst/>
            <a:gdLst/>
            <a:ahLst/>
            <a:cxnLst/>
            <a:rect l="l" t="t" r="r" b="b"/>
            <a:pathLst>
              <a:path w="28394" h="33153">
                <a:moveTo>
                  <a:pt x="8738" y="0"/>
                </a:moveTo>
                <a:lnTo>
                  <a:pt x="0" y="11369"/>
                </a:lnTo>
                <a:lnTo>
                  <a:pt x="2186" y="31260"/>
                </a:lnTo>
                <a:lnTo>
                  <a:pt x="17468" y="33153"/>
                </a:lnTo>
                <a:lnTo>
                  <a:pt x="28394" y="20843"/>
                </a:lnTo>
                <a:lnTo>
                  <a:pt x="17468" y="16103"/>
                </a:lnTo>
                <a:lnTo>
                  <a:pt x="18562" y="6632"/>
                </a:lnTo>
                <a:lnTo>
                  <a:pt x="8738" y="0"/>
                </a:lnTo>
                <a:close/>
              </a:path>
            </a:pathLst>
          </a:custGeom>
          <a:ln w="32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049914" y="1203262"/>
            <a:ext cx="36031" cy="42627"/>
          </a:xfrm>
          <a:custGeom>
            <a:avLst/>
            <a:gdLst/>
            <a:ahLst/>
            <a:cxnLst/>
            <a:rect l="l" t="t" r="r" b="b"/>
            <a:pathLst>
              <a:path w="36031" h="42627">
                <a:moveTo>
                  <a:pt x="7645" y="0"/>
                </a:moveTo>
                <a:lnTo>
                  <a:pt x="0" y="36946"/>
                </a:lnTo>
                <a:lnTo>
                  <a:pt x="20749" y="42627"/>
                </a:lnTo>
                <a:lnTo>
                  <a:pt x="36031" y="42627"/>
                </a:lnTo>
                <a:lnTo>
                  <a:pt x="36031" y="13263"/>
                </a:lnTo>
                <a:lnTo>
                  <a:pt x="28394" y="6631"/>
                </a:lnTo>
                <a:lnTo>
                  <a:pt x="7645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49914" y="1203262"/>
            <a:ext cx="36031" cy="42627"/>
          </a:xfrm>
          <a:custGeom>
            <a:avLst/>
            <a:gdLst/>
            <a:ahLst/>
            <a:cxnLst/>
            <a:rect l="l" t="t" r="r" b="b"/>
            <a:pathLst>
              <a:path w="36031" h="42627">
                <a:moveTo>
                  <a:pt x="7645" y="0"/>
                </a:moveTo>
                <a:lnTo>
                  <a:pt x="0" y="36946"/>
                </a:lnTo>
                <a:lnTo>
                  <a:pt x="20749" y="42627"/>
                </a:lnTo>
                <a:lnTo>
                  <a:pt x="36031" y="42627"/>
                </a:lnTo>
                <a:lnTo>
                  <a:pt x="36031" y="13263"/>
                </a:lnTo>
                <a:lnTo>
                  <a:pt x="28394" y="6631"/>
                </a:lnTo>
                <a:lnTo>
                  <a:pt x="7645" y="0"/>
                </a:lnTo>
                <a:close/>
              </a:path>
            </a:pathLst>
          </a:custGeom>
          <a:ln w="32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078309" y="1174850"/>
            <a:ext cx="69884" cy="113667"/>
          </a:xfrm>
          <a:custGeom>
            <a:avLst/>
            <a:gdLst/>
            <a:ahLst/>
            <a:cxnLst/>
            <a:rect l="l" t="t" r="r" b="b"/>
            <a:pathLst>
              <a:path w="69884" h="113667">
                <a:moveTo>
                  <a:pt x="7636" y="101354"/>
                </a:moveTo>
                <a:lnTo>
                  <a:pt x="27292" y="101354"/>
                </a:lnTo>
                <a:lnTo>
                  <a:pt x="49135" y="113667"/>
                </a:lnTo>
                <a:lnTo>
                  <a:pt x="63332" y="107986"/>
                </a:lnTo>
                <a:lnTo>
                  <a:pt x="55686" y="89984"/>
                </a:lnTo>
                <a:lnTo>
                  <a:pt x="69884" y="89984"/>
                </a:lnTo>
                <a:lnTo>
                  <a:pt x="69884" y="77671"/>
                </a:lnTo>
                <a:lnTo>
                  <a:pt x="63332" y="71039"/>
                </a:lnTo>
                <a:lnTo>
                  <a:pt x="55686" y="53046"/>
                </a:lnTo>
                <a:lnTo>
                  <a:pt x="57873" y="39782"/>
                </a:lnTo>
                <a:lnTo>
                  <a:pt x="48041" y="26518"/>
                </a:lnTo>
                <a:lnTo>
                  <a:pt x="46948" y="0"/>
                </a:lnTo>
                <a:lnTo>
                  <a:pt x="27292" y="4738"/>
                </a:lnTo>
                <a:lnTo>
                  <a:pt x="20740" y="16099"/>
                </a:lnTo>
                <a:lnTo>
                  <a:pt x="20740" y="35044"/>
                </a:lnTo>
                <a:lnTo>
                  <a:pt x="34937" y="53046"/>
                </a:lnTo>
                <a:lnTo>
                  <a:pt x="34937" y="58727"/>
                </a:lnTo>
                <a:lnTo>
                  <a:pt x="27292" y="58727"/>
                </a:lnTo>
                <a:lnTo>
                  <a:pt x="27292" y="71039"/>
                </a:lnTo>
                <a:lnTo>
                  <a:pt x="0" y="95665"/>
                </a:lnTo>
                <a:lnTo>
                  <a:pt x="7636" y="101354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078309" y="1174850"/>
            <a:ext cx="69884" cy="113667"/>
          </a:xfrm>
          <a:custGeom>
            <a:avLst/>
            <a:gdLst/>
            <a:ahLst/>
            <a:cxnLst/>
            <a:rect l="l" t="t" r="r" b="b"/>
            <a:pathLst>
              <a:path w="69884" h="113667">
                <a:moveTo>
                  <a:pt x="27292" y="4738"/>
                </a:moveTo>
                <a:lnTo>
                  <a:pt x="20740" y="16099"/>
                </a:lnTo>
                <a:lnTo>
                  <a:pt x="20740" y="35044"/>
                </a:lnTo>
                <a:lnTo>
                  <a:pt x="34937" y="53046"/>
                </a:lnTo>
                <a:lnTo>
                  <a:pt x="34937" y="58727"/>
                </a:lnTo>
                <a:lnTo>
                  <a:pt x="27292" y="58727"/>
                </a:lnTo>
                <a:lnTo>
                  <a:pt x="27292" y="71039"/>
                </a:lnTo>
                <a:lnTo>
                  <a:pt x="0" y="95665"/>
                </a:lnTo>
                <a:lnTo>
                  <a:pt x="7636" y="101354"/>
                </a:lnTo>
                <a:lnTo>
                  <a:pt x="27292" y="101354"/>
                </a:lnTo>
                <a:lnTo>
                  <a:pt x="49135" y="113667"/>
                </a:lnTo>
                <a:lnTo>
                  <a:pt x="63332" y="107986"/>
                </a:lnTo>
                <a:lnTo>
                  <a:pt x="55686" y="89984"/>
                </a:lnTo>
                <a:lnTo>
                  <a:pt x="69884" y="89984"/>
                </a:lnTo>
                <a:lnTo>
                  <a:pt x="69884" y="77671"/>
                </a:lnTo>
                <a:lnTo>
                  <a:pt x="63332" y="71039"/>
                </a:lnTo>
                <a:lnTo>
                  <a:pt x="55686" y="53046"/>
                </a:lnTo>
                <a:lnTo>
                  <a:pt x="57873" y="39782"/>
                </a:lnTo>
                <a:lnTo>
                  <a:pt x="48041" y="26518"/>
                </a:lnTo>
                <a:lnTo>
                  <a:pt x="46948" y="0"/>
                </a:lnTo>
                <a:lnTo>
                  <a:pt x="27292" y="4738"/>
                </a:lnTo>
                <a:close/>
              </a:path>
            </a:pathLst>
          </a:custGeom>
          <a:ln w="32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532846" y="1441968"/>
            <a:ext cx="87362" cy="102306"/>
          </a:xfrm>
          <a:custGeom>
            <a:avLst/>
            <a:gdLst/>
            <a:ahLst/>
            <a:cxnLst/>
            <a:rect l="l" t="t" r="r" b="b"/>
            <a:pathLst>
              <a:path w="87362" h="102306">
                <a:moveTo>
                  <a:pt x="16384" y="83361"/>
                </a:moveTo>
                <a:lnTo>
                  <a:pt x="17477" y="102306"/>
                </a:lnTo>
                <a:lnTo>
                  <a:pt x="37133" y="97567"/>
                </a:lnTo>
                <a:lnTo>
                  <a:pt x="44778" y="78623"/>
                </a:lnTo>
                <a:lnTo>
                  <a:pt x="60060" y="83361"/>
                </a:lnTo>
                <a:lnTo>
                  <a:pt x="68799" y="72942"/>
                </a:lnTo>
                <a:lnTo>
                  <a:pt x="79725" y="72942"/>
                </a:lnTo>
                <a:lnTo>
                  <a:pt x="79725" y="47365"/>
                </a:lnTo>
                <a:lnTo>
                  <a:pt x="87362" y="21789"/>
                </a:lnTo>
                <a:lnTo>
                  <a:pt x="84090" y="2844"/>
                </a:lnTo>
                <a:lnTo>
                  <a:pt x="66612" y="0"/>
                </a:lnTo>
                <a:lnTo>
                  <a:pt x="65528" y="36946"/>
                </a:lnTo>
                <a:lnTo>
                  <a:pt x="29488" y="47365"/>
                </a:lnTo>
                <a:lnTo>
                  <a:pt x="28394" y="54940"/>
                </a:lnTo>
                <a:lnTo>
                  <a:pt x="2186" y="71991"/>
                </a:lnTo>
                <a:lnTo>
                  <a:pt x="0" y="83361"/>
                </a:lnTo>
                <a:lnTo>
                  <a:pt x="16384" y="83361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532846" y="1441968"/>
            <a:ext cx="87362" cy="102306"/>
          </a:xfrm>
          <a:custGeom>
            <a:avLst/>
            <a:gdLst/>
            <a:ahLst/>
            <a:cxnLst/>
            <a:rect l="l" t="t" r="r" b="b"/>
            <a:pathLst>
              <a:path w="87362" h="102306">
                <a:moveTo>
                  <a:pt x="0" y="83361"/>
                </a:moveTo>
                <a:lnTo>
                  <a:pt x="2186" y="71991"/>
                </a:lnTo>
                <a:lnTo>
                  <a:pt x="28394" y="54940"/>
                </a:lnTo>
                <a:lnTo>
                  <a:pt x="29488" y="47365"/>
                </a:lnTo>
                <a:lnTo>
                  <a:pt x="65528" y="36946"/>
                </a:lnTo>
                <a:lnTo>
                  <a:pt x="66612" y="0"/>
                </a:lnTo>
                <a:lnTo>
                  <a:pt x="84090" y="2844"/>
                </a:lnTo>
                <a:lnTo>
                  <a:pt x="87362" y="21789"/>
                </a:lnTo>
                <a:lnTo>
                  <a:pt x="79725" y="47365"/>
                </a:lnTo>
                <a:lnTo>
                  <a:pt x="79725" y="72942"/>
                </a:lnTo>
                <a:lnTo>
                  <a:pt x="68799" y="72942"/>
                </a:lnTo>
                <a:lnTo>
                  <a:pt x="60060" y="83361"/>
                </a:lnTo>
                <a:lnTo>
                  <a:pt x="44778" y="78623"/>
                </a:lnTo>
                <a:lnTo>
                  <a:pt x="37133" y="97567"/>
                </a:lnTo>
                <a:lnTo>
                  <a:pt x="17477" y="102306"/>
                </a:lnTo>
                <a:lnTo>
                  <a:pt x="16384" y="83361"/>
                </a:lnTo>
                <a:lnTo>
                  <a:pt x="0" y="83361"/>
                </a:lnTo>
                <a:close/>
              </a:path>
            </a:pathLst>
          </a:custGeom>
          <a:ln w="32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591822" y="1361460"/>
            <a:ext cx="55686" cy="55882"/>
          </a:xfrm>
          <a:custGeom>
            <a:avLst/>
            <a:gdLst/>
            <a:ahLst/>
            <a:cxnLst/>
            <a:rect l="l" t="t" r="r" b="b"/>
            <a:pathLst>
              <a:path w="55686" h="55882">
                <a:moveTo>
                  <a:pt x="6551" y="0"/>
                </a:moveTo>
                <a:lnTo>
                  <a:pt x="13103" y="24625"/>
                </a:lnTo>
                <a:lnTo>
                  <a:pt x="0" y="55882"/>
                </a:lnTo>
                <a:lnTo>
                  <a:pt x="13103" y="55882"/>
                </a:lnTo>
                <a:lnTo>
                  <a:pt x="20749" y="48308"/>
                </a:lnTo>
                <a:lnTo>
                  <a:pt x="34937" y="55882"/>
                </a:lnTo>
                <a:lnTo>
                  <a:pt x="42583" y="36937"/>
                </a:lnTo>
                <a:lnTo>
                  <a:pt x="55686" y="36937"/>
                </a:lnTo>
                <a:lnTo>
                  <a:pt x="55686" y="24625"/>
                </a:lnTo>
                <a:lnTo>
                  <a:pt x="27292" y="17993"/>
                </a:lnTo>
                <a:lnTo>
                  <a:pt x="27292" y="6623"/>
                </a:lnTo>
                <a:lnTo>
                  <a:pt x="6551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591822" y="1361460"/>
            <a:ext cx="55686" cy="55882"/>
          </a:xfrm>
          <a:custGeom>
            <a:avLst/>
            <a:gdLst/>
            <a:ahLst/>
            <a:cxnLst/>
            <a:rect l="l" t="t" r="r" b="b"/>
            <a:pathLst>
              <a:path w="55686" h="55882">
                <a:moveTo>
                  <a:pt x="6551" y="0"/>
                </a:moveTo>
                <a:lnTo>
                  <a:pt x="13103" y="24625"/>
                </a:lnTo>
                <a:lnTo>
                  <a:pt x="0" y="55882"/>
                </a:lnTo>
                <a:lnTo>
                  <a:pt x="13103" y="55882"/>
                </a:lnTo>
                <a:lnTo>
                  <a:pt x="20749" y="48308"/>
                </a:lnTo>
                <a:lnTo>
                  <a:pt x="34937" y="55882"/>
                </a:lnTo>
                <a:lnTo>
                  <a:pt x="42583" y="36937"/>
                </a:lnTo>
                <a:lnTo>
                  <a:pt x="55686" y="36937"/>
                </a:lnTo>
                <a:lnTo>
                  <a:pt x="55686" y="24625"/>
                </a:lnTo>
                <a:lnTo>
                  <a:pt x="27292" y="17993"/>
                </a:lnTo>
                <a:lnTo>
                  <a:pt x="27292" y="6623"/>
                </a:lnTo>
                <a:lnTo>
                  <a:pt x="6551" y="0"/>
                </a:lnTo>
                <a:close/>
              </a:path>
            </a:pathLst>
          </a:custGeom>
          <a:ln w="32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555782" y="1218420"/>
            <a:ext cx="65519" cy="133563"/>
          </a:xfrm>
          <a:custGeom>
            <a:avLst/>
            <a:gdLst/>
            <a:ahLst/>
            <a:cxnLst/>
            <a:rect l="l" t="t" r="r" b="b"/>
            <a:pathLst>
              <a:path w="65519" h="133563">
                <a:moveTo>
                  <a:pt x="32759" y="132612"/>
                </a:moveTo>
                <a:lnTo>
                  <a:pt x="45863" y="127873"/>
                </a:lnTo>
                <a:lnTo>
                  <a:pt x="65519" y="133563"/>
                </a:lnTo>
                <a:lnTo>
                  <a:pt x="44770" y="97567"/>
                </a:lnTo>
                <a:lnTo>
                  <a:pt x="48050" y="89984"/>
                </a:lnTo>
                <a:lnTo>
                  <a:pt x="60060" y="85255"/>
                </a:lnTo>
                <a:lnTo>
                  <a:pt x="57873" y="68204"/>
                </a:lnTo>
                <a:lnTo>
                  <a:pt x="45863" y="62523"/>
                </a:lnTo>
                <a:lnTo>
                  <a:pt x="28394" y="25576"/>
                </a:lnTo>
                <a:lnTo>
                  <a:pt x="10916" y="0"/>
                </a:lnTo>
                <a:lnTo>
                  <a:pt x="0" y="951"/>
                </a:lnTo>
                <a:lnTo>
                  <a:pt x="24020" y="49259"/>
                </a:lnTo>
                <a:lnTo>
                  <a:pt x="30572" y="83361"/>
                </a:lnTo>
                <a:lnTo>
                  <a:pt x="22936" y="107035"/>
                </a:lnTo>
                <a:lnTo>
                  <a:pt x="32759" y="132612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555782" y="1218420"/>
            <a:ext cx="65519" cy="133563"/>
          </a:xfrm>
          <a:custGeom>
            <a:avLst/>
            <a:gdLst/>
            <a:ahLst/>
            <a:cxnLst/>
            <a:rect l="l" t="t" r="r" b="b"/>
            <a:pathLst>
              <a:path w="65519" h="133563">
                <a:moveTo>
                  <a:pt x="0" y="951"/>
                </a:moveTo>
                <a:lnTo>
                  <a:pt x="24020" y="49259"/>
                </a:lnTo>
                <a:lnTo>
                  <a:pt x="30572" y="83361"/>
                </a:lnTo>
                <a:lnTo>
                  <a:pt x="22936" y="107035"/>
                </a:lnTo>
                <a:lnTo>
                  <a:pt x="32759" y="132612"/>
                </a:lnTo>
                <a:lnTo>
                  <a:pt x="45863" y="127873"/>
                </a:lnTo>
                <a:lnTo>
                  <a:pt x="65519" y="133563"/>
                </a:lnTo>
                <a:lnTo>
                  <a:pt x="44770" y="97567"/>
                </a:lnTo>
                <a:lnTo>
                  <a:pt x="48050" y="89984"/>
                </a:lnTo>
                <a:lnTo>
                  <a:pt x="60060" y="85255"/>
                </a:lnTo>
                <a:lnTo>
                  <a:pt x="57873" y="68204"/>
                </a:lnTo>
                <a:lnTo>
                  <a:pt x="45863" y="62523"/>
                </a:lnTo>
                <a:lnTo>
                  <a:pt x="28394" y="25576"/>
                </a:lnTo>
                <a:lnTo>
                  <a:pt x="10916" y="0"/>
                </a:lnTo>
                <a:lnTo>
                  <a:pt x="0" y="951"/>
                </a:lnTo>
                <a:close/>
              </a:path>
            </a:pathLst>
          </a:custGeom>
          <a:ln w="32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033530" y="773217"/>
            <a:ext cx="1821463" cy="1113957"/>
          </a:xfrm>
          <a:custGeom>
            <a:avLst/>
            <a:gdLst/>
            <a:ahLst/>
            <a:cxnLst/>
            <a:rect l="l" t="t" r="r" b="b"/>
            <a:pathLst>
              <a:path w="1821463" h="1113957">
                <a:moveTo>
                  <a:pt x="1646739" y="451834"/>
                </a:moveTo>
                <a:lnTo>
                  <a:pt x="1667488" y="457514"/>
                </a:lnTo>
                <a:lnTo>
                  <a:pt x="1681685" y="500142"/>
                </a:lnTo>
                <a:lnTo>
                  <a:pt x="1695883" y="421519"/>
                </a:lnTo>
                <a:lnTo>
                  <a:pt x="1710071" y="414896"/>
                </a:lnTo>
                <a:lnTo>
                  <a:pt x="1681685" y="378900"/>
                </a:lnTo>
                <a:lnTo>
                  <a:pt x="1670759" y="312590"/>
                </a:lnTo>
                <a:lnTo>
                  <a:pt x="1719903" y="282284"/>
                </a:lnTo>
                <a:lnTo>
                  <a:pt x="1745018" y="220712"/>
                </a:lnTo>
                <a:lnTo>
                  <a:pt x="1765767" y="215022"/>
                </a:lnTo>
                <a:lnTo>
                  <a:pt x="1723184" y="162927"/>
                </a:lnTo>
                <a:lnTo>
                  <a:pt x="1800713" y="147769"/>
                </a:lnTo>
                <a:lnTo>
                  <a:pt x="1821463" y="124086"/>
                </a:lnTo>
                <a:lnTo>
                  <a:pt x="1791975" y="109880"/>
                </a:lnTo>
                <a:lnTo>
                  <a:pt x="1814911" y="102306"/>
                </a:lnTo>
                <a:lnTo>
                  <a:pt x="1788703" y="81459"/>
                </a:lnTo>
                <a:lnTo>
                  <a:pt x="1765767" y="92829"/>
                </a:lnTo>
                <a:lnTo>
                  <a:pt x="1674040" y="37889"/>
                </a:lnTo>
                <a:lnTo>
                  <a:pt x="1646739" y="44521"/>
                </a:lnTo>
                <a:lnTo>
                  <a:pt x="1591052" y="32208"/>
                </a:lnTo>
                <a:lnTo>
                  <a:pt x="1562657" y="50201"/>
                </a:lnTo>
                <a:lnTo>
                  <a:pt x="1605249" y="81459"/>
                </a:lnTo>
                <a:lnTo>
                  <a:pt x="1527710" y="73884"/>
                </a:lnTo>
                <a:lnTo>
                  <a:pt x="1464378" y="90935"/>
                </a:lnTo>
                <a:lnTo>
                  <a:pt x="1324601" y="69146"/>
                </a:lnTo>
                <a:lnTo>
                  <a:pt x="1303851" y="50201"/>
                </a:lnTo>
                <a:lnTo>
                  <a:pt x="1275457" y="74836"/>
                </a:lnTo>
                <a:lnTo>
                  <a:pt x="1289654" y="99461"/>
                </a:lnTo>
                <a:lnTo>
                  <a:pt x="1233967" y="124086"/>
                </a:lnTo>
                <a:lnTo>
                  <a:pt x="1148783" y="75778"/>
                </a:lnTo>
                <a:lnTo>
                  <a:pt x="1113845" y="87148"/>
                </a:lnTo>
                <a:lnTo>
                  <a:pt x="1064701" y="81459"/>
                </a:lnTo>
                <a:lnTo>
                  <a:pt x="994817" y="117463"/>
                </a:lnTo>
                <a:lnTo>
                  <a:pt x="988265" y="81459"/>
                </a:lnTo>
                <a:lnTo>
                  <a:pt x="1015566" y="55891"/>
                </a:lnTo>
                <a:lnTo>
                  <a:pt x="1009014" y="14206"/>
                </a:lnTo>
                <a:lnTo>
                  <a:pt x="952225" y="14206"/>
                </a:lnTo>
                <a:lnTo>
                  <a:pt x="931476" y="32208"/>
                </a:lnTo>
                <a:lnTo>
                  <a:pt x="911820" y="0"/>
                </a:lnTo>
                <a:lnTo>
                  <a:pt x="882341" y="7583"/>
                </a:lnTo>
                <a:lnTo>
                  <a:pt x="868144" y="57784"/>
                </a:lnTo>
                <a:lnTo>
                  <a:pt x="812448" y="110831"/>
                </a:lnTo>
                <a:lnTo>
                  <a:pt x="835384" y="125037"/>
                </a:lnTo>
                <a:lnTo>
                  <a:pt x="784062" y="142088"/>
                </a:lnTo>
                <a:lnTo>
                  <a:pt x="839749" y="183765"/>
                </a:lnTo>
                <a:lnTo>
                  <a:pt x="819009" y="207448"/>
                </a:lnTo>
                <a:lnTo>
                  <a:pt x="756761" y="178084"/>
                </a:lnTo>
                <a:lnTo>
                  <a:pt x="763313" y="215022"/>
                </a:lnTo>
                <a:lnTo>
                  <a:pt x="819009" y="256707"/>
                </a:lnTo>
                <a:lnTo>
                  <a:pt x="784062" y="253862"/>
                </a:lnTo>
                <a:lnTo>
                  <a:pt x="738198" y="299335"/>
                </a:lnTo>
                <a:lnTo>
                  <a:pt x="756761" y="251018"/>
                </a:lnTo>
                <a:lnTo>
                  <a:pt x="728366" y="160082"/>
                </a:lnTo>
                <a:lnTo>
                  <a:pt x="713075" y="167665"/>
                </a:lnTo>
                <a:lnTo>
                  <a:pt x="711991" y="215973"/>
                </a:lnTo>
                <a:lnTo>
                  <a:pt x="728366" y="256707"/>
                </a:lnTo>
                <a:lnTo>
                  <a:pt x="679231" y="233024"/>
                </a:lnTo>
                <a:lnTo>
                  <a:pt x="657388" y="233024"/>
                </a:lnTo>
                <a:lnTo>
                  <a:pt x="665034" y="256707"/>
                </a:lnTo>
                <a:lnTo>
                  <a:pt x="530715" y="278488"/>
                </a:lnTo>
                <a:lnTo>
                  <a:pt x="511059" y="311638"/>
                </a:lnTo>
                <a:lnTo>
                  <a:pt x="454278" y="348585"/>
                </a:lnTo>
                <a:lnTo>
                  <a:pt x="433529" y="302171"/>
                </a:lnTo>
                <a:lnTo>
                  <a:pt x="472841" y="300277"/>
                </a:lnTo>
                <a:lnTo>
                  <a:pt x="476112" y="270913"/>
                </a:lnTo>
                <a:lnTo>
                  <a:pt x="401863" y="254805"/>
                </a:lnTo>
                <a:lnTo>
                  <a:pt x="381114" y="236811"/>
                </a:lnTo>
                <a:lnTo>
                  <a:pt x="273003" y="267117"/>
                </a:lnTo>
                <a:lnTo>
                  <a:pt x="263179" y="290809"/>
                </a:lnTo>
                <a:lnTo>
                  <a:pt x="169265" y="384581"/>
                </a:lnTo>
                <a:lnTo>
                  <a:pt x="171452" y="398787"/>
                </a:lnTo>
                <a:lnTo>
                  <a:pt x="161620" y="414896"/>
                </a:lnTo>
                <a:lnTo>
                  <a:pt x="168172" y="457514"/>
                </a:lnTo>
                <a:lnTo>
                  <a:pt x="188921" y="451834"/>
                </a:lnTo>
                <a:lnTo>
                  <a:pt x="203109" y="433840"/>
                </a:lnTo>
                <a:lnTo>
                  <a:pt x="245701" y="488772"/>
                </a:lnTo>
                <a:lnTo>
                  <a:pt x="258805" y="482149"/>
                </a:lnTo>
                <a:lnTo>
                  <a:pt x="258805" y="457514"/>
                </a:lnTo>
                <a:lnTo>
                  <a:pt x="287200" y="439521"/>
                </a:lnTo>
                <a:lnTo>
                  <a:pt x="266451" y="402574"/>
                </a:lnTo>
                <a:lnTo>
                  <a:pt x="273003" y="384581"/>
                </a:lnTo>
                <a:lnTo>
                  <a:pt x="293752" y="384581"/>
                </a:lnTo>
                <a:lnTo>
                  <a:pt x="307949" y="336273"/>
                </a:lnTo>
                <a:lnTo>
                  <a:pt x="328689" y="330592"/>
                </a:lnTo>
                <a:lnTo>
                  <a:pt x="349439" y="354266"/>
                </a:lnTo>
                <a:lnTo>
                  <a:pt x="315594" y="390262"/>
                </a:lnTo>
                <a:lnTo>
                  <a:pt x="321053" y="420577"/>
                </a:lnTo>
                <a:lnTo>
                  <a:pt x="382207" y="404468"/>
                </a:lnTo>
                <a:lnTo>
                  <a:pt x="398583" y="426257"/>
                </a:lnTo>
                <a:lnTo>
                  <a:pt x="313408" y="472672"/>
                </a:lnTo>
                <a:lnTo>
                  <a:pt x="307949" y="491616"/>
                </a:lnTo>
                <a:lnTo>
                  <a:pt x="245701" y="512455"/>
                </a:lnTo>
                <a:lnTo>
                  <a:pt x="203109" y="512455"/>
                </a:lnTo>
                <a:lnTo>
                  <a:pt x="210755" y="469836"/>
                </a:lnTo>
                <a:lnTo>
                  <a:pt x="182369" y="488772"/>
                </a:lnTo>
                <a:lnTo>
                  <a:pt x="182369" y="506774"/>
                </a:lnTo>
                <a:lnTo>
                  <a:pt x="155068" y="512455"/>
                </a:lnTo>
                <a:lnTo>
                  <a:pt x="125589" y="561714"/>
                </a:lnTo>
                <a:lnTo>
                  <a:pt x="62247" y="573076"/>
                </a:lnTo>
                <a:lnTo>
                  <a:pt x="63341" y="584446"/>
                </a:lnTo>
                <a:lnTo>
                  <a:pt x="84090" y="585397"/>
                </a:lnTo>
                <a:lnTo>
                  <a:pt x="77529" y="634648"/>
                </a:lnTo>
                <a:lnTo>
                  <a:pt x="49143" y="640337"/>
                </a:lnTo>
                <a:lnTo>
                  <a:pt x="6551" y="634648"/>
                </a:lnTo>
                <a:lnTo>
                  <a:pt x="0" y="688646"/>
                </a:lnTo>
                <a:lnTo>
                  <a:pt x="20749" y="713271"/>
                </a:lnTo>
                <a:lnTo>
                  <a:pt x="77529" y="713271"/>
                </a:lnTo>
                <a:lnTo>
                  <a:pt x="104830" y="664011"/>
                </a:lnTo>
                <a:lnTo>
                  <a:pt x="174724" y="634648"/>
                </a:lnTo>
                <a:lnTo>
                  <a:pt x="252253" y="682014"/>
                </a:lnTo>
                <a:lnTo>
                  <a:pt x="253347" y="716116"/>
                </a:lnTo>
                <a:lnTo>
                  <a:pt x="266451" y="690539"/>
                </a:lnTo>
                <a:lnTo>
                  <a:pt x="281741" y="688646"/>
                </a:lnTo>
                <a:lnTo>
                  <a:pt x="282826" y="678226"/>
                </a:lnTo>
                <a:lnTo>
                  <a:pt x="217316" y="640337"/>
                </a:lnTo>
                <a:lnTo>
                  <a:pt x="231504" y="628025"/>
                </a:lnTo>
                <a:lnTo>
                  <a:pt x="266451" y="634648"/>
                </a:lnTo>
                <a:lnTo>
                  <a:pt x="266451" y="646969"/>
                </a:lnTo>
                <a:lnTo>
                  <a:pt x="301397" y="670652"/>
                </a:lnTo>
                <a:lnTo>
                  <a:pt x="302491" y="692433"/>
                </a:lnTo>
                <a:lnTo>
                  <a:pt x="321053" y="695278"/>
                </a:lnTo>
                <a:lnTo>
                  <a:pt x="315594" y="713271"/>
                </a:lnTo>
                <a:lnTo>
                  <a:pt x="335250" y="718952"/>
                </a:lnTo>
                <a:lnTo>
                  <a:pt x="342887" y="707590"/>
                </a:lnTo>
                <a:lnTo>
                  <a:pt x="335250" y="682965"/>
                </a:lnTo>
                <a:lnTo>
                  <a:pt x="377833" y="688646"/>
                </a:lnTo>
                <a:lnTo>
                  <a:pt x="385479" y="718952"/>
                </a:lnTo>
                <a:lnTo>
                  <a:pt x="441166" y="743586"/>
                </a:lnTo>
                <a:lnTo>
                  <a:pt x="468467" y="728428"/>
                </a:lnTo>
                <a:lnTo>
                  <a:pt x="482664" y="731273"/>
                </a:lnTo>
                <a:lnTo>
                  <a:pt x="454278" y="780524"/>
                </a:lnTo>
                <a:lnTo>
                  <a:pt x="461915" y="815577"/>
                </a:lnTo>
                <a:lnTo>
                  <a:pt x="511059" y="864828"/>
                </a:lnTo>
                <a:lnTo>
                  <a:pt x="517611" y="882830"/>
                </a:lnTo>
                <a:lnTo>
                  <a:pt x="580943" y="955767"/>
                </a:lnTo>
                <a:lnTo>
                  <a:pt x="644284" y="955767"/>
                </a:lnTo>
                <a:lnTo>
                  <a:pt x="728366" y="919772"/>
                </a:lnTo>
                <a:lnTo>
                  <a:pt x="728366" y="907455"/>
                </a:lnTo>
                <a:lnTo>
                  <a:pt x="742563" y="888511"/>
                </a:lnTo>
                <a:lnTo>
                  <a:pt x="693419" y="858205"/>
                </a:lnTo>
                <a:lnTo>
                  <a:pt x="671586" y="864828"/>
                </a:lnTo>
                <a:lnTo>
                  <a:pt x="630087" y="828832"/>
                </a:lnTo>
                <a:lnTo>
                  <a:pt x="622442" y="798526"/>
                </a:lnTo>
                <a:lnTo>
                  <a:pt x="706523" y="852515"/>
                </a:lnTo>
                <a:lnTo>
                  <a:pt x="847394" y="871460"/>
                </a:lnTo>
                <a:lnTo>
                  <a:pt x="839749" y="895142"/>
                </a:lnTo>
                <a:lnTo>
                  <a:pt x="861592" y="901774"/>
                </a:lnTo>
                <a:lnTo>
                  <a:pt x="882341" y="895142"/>
                </a:lnTo>
                <a:lnTo>
                  <a:pt x="874695" y="919772"/>
                </a:lnTo>
                <a:lnTo>
                  <a:pt x="895445" y="962396"/>
                </a:lnTo>
                <a:lnTo>
                  <a:pt x="895445" y="974710"/>
                </a:lnTo>
                <a:lnTo>
                  <a:pt x="931476" y="1028703"/>
                </a:lnTo>
                <a:lnTo>
                  <a:pt x="959871" y="1010704"/>
                </a:lnTo>
                <a:lnTo>
                  <a:pt x="994817" y="944401"/>
                </a:lnTo>
                <a:lnTo>
                  <a:pt x="1043952" y="925454"/>
                </a:lnTo>
                <a:lnTo>
                  <a:pt x="1078899" y="882830"/>
                </a:lnTo>
                <a:lnTo>
                  <a:pt x="1093096" y="919772"/>
                </a:lnTo>
                <a:lnTo>
                  <a:pt x="1106200" y="931135"/>
                </a:lnTo>
                <a:lnTo>
                  <a:pt x="1113845" y="955767"/>
                </a:lnTo>
                <a:lnTo>
                  <a:pt x="1126949" y="962396"/>
                </a:lnTo>
                <a:lnTo>
                  <a:pt x="1142231" y="944401"/>
                </a:lnTo>
                <a:lnTo>
                  <a:pt x="1169532" y="1004075"/>
                </a:lnTo>
                <a:lnTo>
                  <a:pt x="1169532" y="1046702"/>
                </a:lnTo>
                <a:lnTo>
                  <a:pt x="1197927" y="1095958"/>
                </a:lnTo>
                <a:lnTo>
                  <a:pt x="1226322" y="1113957"/>
                </a:lnTo>
                <a:lnTo>
                  <a:pt x="1212124" y="1071330"/>
                </a:lnTo>
                <a:lnTo>
                  <a:pt x="1183730" y="1041017"/>
                </a:lnTo>
                <a:lnTo>
                  <a:pt x="1183730" y="992708"/>
                </a:lnTo>
                <a:lnTo>
                  <a:pt x="1205572" y="998394"/>
                </a:lnTo>
                <a:lnTo>
                  <a:pt x="1214311" y="1023969"/>
                </a:lnTo>
                <a:lnTo>
                  <a:pt x="1240510" y="1046702"/>
                </a:lnTo>
                <a:lnTo>
                  <a:pt x="1289654" y="998394"/>
                </a:lnTo>
                <a:lnTo>
                  <a:pt x="1289654" y="968080"/>
                </a:lnTo>
                <a:lnTo>
                  <a:pt x="1267811" y="937768"/>
                </a:lnTo>
                <a:lnTo>
                  <a:pt x="1240510" y="931135"/>
                </a:lnTo>
                <a:lnTo>
                  <a:pt x="1267811" y="901774"/>
                </a:lnTo>
                <a:lnTo>
                  <a:pt x="1275457" y="907455"/>
                </a:lnTo>
                <a:lnTo>
                  <a:pt x="1345350" y="888511"/>
                </a:lnTo>
                <a:lnTo>
                  <a:pt x="1394494" y="845883"/>
                </a:lnTo>
                <a:lnTo>
                  <a:pt x="1408682" y="810839"/>
                </a:lnTo>
                <a:lnTo>
                  <a:pt x="1394494" y="804207"/>
                </a:lnTo>
                <a:lnTo>
                  <a:pt x="1372651" y="761579"/>
                </a:lnTo>
                <a:lnTo>
                  <a:pt x="1380288" y="713271"/>
                </a:lnTo>
                <a:lnTo>
                  <a:pt x="1359547" y="731273"/>
                </a:lnTo>
                <a:lnTo>
                  <a:pt x="1345350" y="718952"/>
                </a:lnTo>
                <a:lnTo>
                  <a:pt x="1345350" y="695278"/>
                </a:lnTo>
                <a:lnTo>
                  <a:pt x="1372651" y="670652"/>
                </a:lnTo>
                <a:lnTo>
                  <a:pt x="1387933" y="681062"/>
                </a:lnTo>
                <a:lnTo>
                  <a:pt x="1408682" y="670652"/>
                </a:lnTo>
                <a:lnTo>
                  <a:pt x="1408682" y="713271"/>
                </a:lnTo>
                <a:lnTo>
                  <a:pt x="1435983" y="725592"/>
                </a:lnTo>
                <a:lnTo>
                  <a:pt x="1435983" y="743586"/>
                </a:lnTo>
                <a:lnTo>
                  <a:pt x="1450181" y="768211"/>
                </a:lnTo>
                <a:lnTo>
                  <a:pt x="1470930" y="737896"/>
                </a:lnTo>
                <a:lnTo>
                  <a:pt x="1435983" y="682965"/>
                </a:lnTo>
                <a:lnTo>
                  <a:pt x="1464378" y="628025"/>
                </a:lnTo>
                <a:lnTo>
                  <a:pt x="1478567" y="646969"/>
                </a:lnTo>
                <a:lnTo>
                  <a:pt x="1521159" y="573076"/>
                </a:lnTo>
                <a:lnTo>
                  <a:pt x="1513513" y="476468"/>
                </a:lnTo>
                <a:lnTo>
                  <a:pt x="1492773" y="439521"/>
                </a:lnTo>
                <a:lnTo>
                  <a:pt x="1464378" y="428151"/>
                </a:lnTo>
                <a:lnTo>
                  <a:pt x="1474202" y="351430"/>
                </a:lnTo>
                <a:lnTo>
                  <a:pt x="1541908" y="323960"/>
                </a:lnTo>
                <a:lnTo>
                  <a:pt x="1562657" y="341953"/>
                </a:lnTo>
                <a:lnTo>
                  <a:pt x="1653291" y="245337"/>
                </a:lnTo>
                <a:lnTo>
                  <a:pt x="1653291" y="281332"/>
                </a:lnTo>
                <a:lnTo>
                  <a:pt x="1618344" y="348585"/>
                </a:lnTo>
                <a:lnTo>
                  <a:pt x="1618344" y="384581"/>
                </a:lnTo>
                <a:lnTo>
                  <a:pt x="1646739" y="451834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033530" y="773217"/>
            <a:ext cx="1821463" cy="1113957"/>
          </a:xfrm>
          <a:custGeom>
            <a:avLst/>
            <a:gdLst/>
            <a:ahLst/>
            <a:cxnLst/>
            <a:rect l="l" t="t" r="r" b="b"/>
            <a:pathLst>
              <a:path w="1821463" h="1113957">
                <a:moveTo>
                  <a:pt x="461915" y="815577"/>
                </a:moveTo>
                <a:lnTo>
                  <a:pt x="511059" y="864828"/>
                </a:lnTo>
                <a:lnTo>
                  <a:pt x="517611" y="882830"/>
                </a:lnTo>
                <a:lnTo>
                  <a:pt x="580943" y="955767"/>
                </a:lnTo>
                <a:lnTo>
                  <a:pt x="644284" y="955767"/>
                </a:lnTo>
                <a:lnTo>
                  <a:pt x="728366" y="919772"/>
                </a:lnTo>
                <a:lnTo>
                  <a:pt x="728366" y="907455"/>
                </a:lnTo>
                <a:lnTo>
                  <a:pt x="742563" y="888511"/>
                </a:lnTo>
                <a:lnTo>
                  <a:pt x="693419" y="858205"/>
                </a:lnTo>
                <a:lnTo>
                  <a:pt x="671586" y="864828"/>
                </a:lnTo>
                <a:lnTo>
                  <a:pt x="630087" y="828832"/>
                </a:lnTo>
                <a:lnTo>
                  <a:pt x="622442" y="798526"/>
                </a:lnTo>
                <a:lnTo>
                  <a:pt x="706523" y="852515"/>
                </a:lnTo>
                <a:lnTo>
                  <a:pt x="847394" y="871460"/>
                </a:lnTo>
                <a:lnTo>
                  <a:pt x="839749" y="895142"/>
                </a:lnTo>
                <a:lnTo>
                  <a:pt x="861592" y="901774"/>
                </a:lnTo>
                <a:lnTo>
                  <a:pt x="882341" y="895142"/>
                </a:lnTo>
                <a:lnTo>
                  <a:pt x="874695" y="919772"/>
                </a:lnTo>
                <a:lnTo>
                  <a:pt x="895445" y="962396"/>
                </a:lnTo>
                <a:lnTo>
                  <a:pt x="895445" y="974710"/>
                </a:lnTo>
                <a:lnTo>
                  <a:pt x="931476" y="1028703"/>
                </a:lnTo>
                <a:lnTo>
                  <a:pt x="959871" y="1010704"/>
                </a:lnTo>
                <a:lnTo>
                  <a:pt x="994817" y="944401"/>
                </a:lnTo>
                <a:lnTo>
                  <a:pt x="1043952" y="925454"/>
                </a:lnTo>
                <a:lnTo>
                  <a:pt x="1078899" y="882830"/>
                </a:lnTo>
                <a:lnTo>
                  <a:pt x="1093096" y="919772"/>
                </a:lnTo>
                <a:lnTo>
                  <a:pt x="1106200" y="931135"/>
                </a:lnTo>
                <a:lnTo>
                  <a:pt x="1113845" y="955767"/>
                </a:lnTo>
                <a:lnTo>
                  <a:pt x="1126949" y="962396"/>
                </a:lnTo>
                <a:lnTo>
                  <a:pt x="1142231" y="944401"/>
                </a:lnTo>
                <a:lnTo>
                  <a:pt x="1169532" y="1004075"/>
                </a:lnTo>
                <a:lnTo>
                  <a:pt x="1169532" y="1046702"/>
                </a:lnTo>
                <a:lnTo>
                  <a:pt x="1197927" y="1095958"/>
                </a:lnTo>
                <a:lnTo>
                  <a:pt x="1226322" y="1113957"/>
                </a:lnTo>
                <a:lnTo>
                  <a:pt x="1212124" y="1071330"/>
                </a:lnTo>
                <a:lnTo>
                  <a:pt x="1183730" y="1041017"/>
                </a:lnTo>
                <a:lnTo>
                  <a:pt x="1183730" y="992708"/>
                </a:lnTo>
                <a:lnTo>
                  <a:pt x="1205572" y="998394"/>
                </a:lnTo>
                <a:lnTo>
                  <a:pt x="1214311" y="1023969"/>
                </a:lnTo>
                <a:lnTo>
                  <a:pt x="1240510" y="1046702"/>
                </a:lnTo>
                <a:lnTo>
                  <a:pt x="1289654" y="998394"/>
                </a:lnTo>
                <a:lnTo>
                  <a:pt x="1289654" y="968080"/>
                </a:lnTo>
                <a:lnTo>
                  <a:pt x="1267811" y="937768"/>
                </a:lnTo>
                <a:lnTo>
                  <a:pt x="1240510" y="931135"/>
                </a:lnTo>
                <a:lnTo>
                  <a:pt x="1267811" y="901774"/>
                </a:lnTo>
                <a:lnTo>
                  <a:pt x="1275457" y="907455"/>
                </a:lnTo>
                <a:lnTo>
                  <a:pt x="1345350" y="888511"/>
                </a:lnTo>
                <a:lnTo>
                  <a:pt x="1394494" y="845883"/>
                </a:lnTo>
                <a:lnTo>
                  <a:pt x="1408682" y="810839"/>
                </a:lnTo>
                <a:lnTo>
                  <a:pt x="1394494" y="804207"/>
                </a:lnTo>
                <a:lnTo>
                  <a:pt x="1372651" y="761579"/>
                </a:lnTo>
                <a:lnTo>
                  <a:pt x="1380288" y="713271"/>
                </a:lnTo>
                <a:lnTo>
                  <a:pt x="1359547" y="731273"/>
                </a:lnTo>
                <a:lnTo>
                  <a:pt x="1345350" y="718952"/>
                </a:lnTo>
                <a:lnTo>
                  <a:pt x="1345350" y="695278"/>
                </a:lnTo>
                <a:lnTo>
                  <a:pt x="1372651" y="670652"/>
                </a:lnTo>
                <a:lnTo>
                  <a:pt x="1387933" y="681062"/>
                </a:lnTo>
                <a:lnTo>
                  <a:pt x="1408682" y="670652"/>
                </a:lnTo>
                <a:lnTo>
                  <a:pt x="1408682" y="713271"/>
                </a:lnTo>
                <a:lnTo>
                  <a:pt x="1435983" y="725592"/>
                </a:lnTo>
                <a:lnTo>
                  <a:pt x="1435983" y="743586"/>
                </a:lnTo>
                <a:lnTo>
                  <a:pt x="1450181" y="768211"/>
                </a:lnTo>
                <a:lnTo>
                  <a:pt x="1470930" y="737896"/>
                </a:lnTo>
                <a:lnTo>
                  <a:pt x="1435983" y="682965"/>
                </a:lnTo>
                <a:lnTo>
                  <a:pt x="1464378" y="628025"/>
                </a:lnTo>
                <a:lnTo>
                  <a:pt x="1478567" y="646969"/>
                </a:lnTo>
                <a:lnTo>
                  <a:pt x="1521159" y="573076"/>
                </a:lnTo>
                <a:lnTo>
                  <a:pt x="1513513" y="476468"/>
                </a:lnTo>
                <a:lnTo>
                  <a:pt x="1492773" y="439521"/>
                </a:lnTo>
                <a:lnTo>
                  <a:pt x="1464378" y="428151"/>
                </a:lnTo>
                <a:lnTo>
                  <a:pt x="1474202" y="351430"/>
                </a:lnTo>
                <a:lnTo>
                  <a:pt x="1541908" y="323960"/>
                </a:lnTo>
                <a:lnTo>
                  <a:pt x="1562657" y="341953"/>
                </a:lnTo>
                <a:lnTo>
                  <a:pt x="1653291" y="245337"/>
                </a:lnTo>
                <a:lnTo>
                  <a:pt x="1653291" y="281332"/>
                </a:lnTo>
                <a:lnTo>
                  <a:pt x="1618344" y="348585"/>
                </a:lnTo>
                <a:lnTo>
                  <a:pt x="1618344" y="384581"/>
                </a:lnTo>
                <a:lnTo>
                  <a:pt x="1646739" y="451834"/>
                </a:lnTo>
                <a:lnTo>
                  <a:pt x="1667488" y="457514"/>
                </a:lnTo>
                <a:lnTo>
                  <a:pt x="1681685" y="500142"/>
                </a:lnTo>
                <a:lnTo>
                  <a:pt x="1695883" y="421519"/>
                </a:lnTo>
                <a:lnTo>
                  <a:pt x="1710071" y="414896"/>
                </a:lnTo>
                <a:lnTo>
                  <a:pt x="1681685" y="378900"/>
                </a:lnTo>
                <a:lnTo>
                  <a:pt x="1670759" y="312590"/>
                </a:lnTo>
                <a:lnTo>
                  <a:pt x="1719903" y="282284"/>
                </a:lnTo>
                <a:lnTo>
                  <a:pt x="1745018" y="220712"/>
                </a:lnTo>
                <a:lnTo>
                  <a:pt x="1765767" y="215022"/>
                </a:lnTo>
                <a:lnTo>
                  <a:pt x="1723184" y="162927"/>
                </a:lnTo>
                <a:lnTo>
                  <a:pt x="1800713" y="147769"/>
                </a:lnTo>
                <a:lnTo>
                  <a:pt x="1821463" y="124086"/>
                </a:lnTo>
                <a:lnTo>
                  <a:pt x="1791975" y="109880"/>
                </a:lnTo>
                <a:lnTo>
                  <a:pt x="1814911" y="102306"/>
                </a:lnTo>
                <a:lnTo>
                  <a:pt x="1788703" y="81459"/>
                </a:lnTo>
                <a:lnTo>
                  <a:pt x="1765767" y="92829"/>
                </a:lnTo>
                <a:lnTo>
                  <a:pt x="1674040" y="37889"/>
                </a:lnTo>
                <a:lnTo>
                  <a:pt x="1646739" y="44521"/>
                </a:lnTo>
                <a:lnTo>
                  <a:pt x="1591052" y="32208"/>
                </a:lnTo>
                <a:lnTo>
                  <a:pt x="1562657" y="50201"/>
                </a:lnTo>
                <a:lnTo>
                  <a:pt x="1605249" y="81459"/>
                </a:lnTo>
                <a:lnTo>
                  <a:pt x="1527710" y="73884"/>
                </a:lnTo>
                <a:lnTo>
                  <a:pt x="1464378" y="90935"/>
                </a:lnTo>
                <a:lnTo>
                  <a:pt x="1324601" y="69146"/>
                </a:lnTo>
                <a:lnTo>
                  <a:pt x="1303851" y="50201"/>
                </a:lnTo>
                <a:lnTo>
                  <a:pt x="1275457" y="74836"/>
                </a:lnTo>
                <a:lnTo>
                  <a:pt x="1289654" y="99461"/>
                </a:lnTo>
                <a:lnTo>
                  <a:pt x="1233967" y="124086"/>
                </a:lnTo>
                <a:lnTo>
                  <a:pt x="1148783" y="75778"/>
                </a:lnTo>
                <a:lnTo>
                  <a:pt x="1113845" y="87148"/>
                </a:lnTo>
                <a:lnTo>
                  <a:pt x="1064701" y="81459"/>
                </a:lnTo>
                <a:lnTo>
                  <a:pt x="994817" y="117463"/>
                </a:lnTo>
                <a:lnTo>
                  <a:pt x="988265" y="81459"/>
                </a:lnTo>
                <a:lnTo>
                  <a:pt x="1015566" y="55891"/>
                </a:lnTo>
                <a:lnTo>
                  <a:pt x="1009014" y="14206"/>
                </a:lnTo>
                <a:lnTo>
                  <a:pt x="952225" y="14206"/>
                </a:lnTo>
                <a:lnTo>
                  <a:pt x="931476" y="32208"/>
                </a:lnTo>
                <a:lnTo>
                  <a:pt x="911820" y="0"/>
                </a:lnTo>
                <a:lnTo>
                  <a:pt x="882341" y="7583"/>
                </a:lnTo>
                <a:lnTo>
                  <a:pt x="868144" y="57784"/>
                </a:lnTo>
                <a:lnTo>
                  <a:pt x="812448" y="110831"/>
                </a:lnTo>
                <a:lnTo>
                  <a:pt x="835384" y="125037"/>
                </a:lnTo>
                <a:lnTo>
                  <a:pt x="784062" y="142088"/>
                </a:lnTo>
                <a:lnTo>
                  <a:pt x="839749" y="183765"/>
                </a:lnTo>
                <a:lnTo>
                  <a:pt x="819009" y="207448"/>
                </a:lnTo>
                <a:lnTo>
                  <a:pt x="756761" y="178084"/>
                </a:lnTo>
                <a:lnTo>
                  <a:pt x="763313" y="215022"/>
                </a:lnTo>
                <a:lnTo>
                  <a:pt x="819009" y="256707"/>
                </a:lnTo>
                <a:lnTo>
                  <a:pt x="784062" y="253862"/>
                </a:lnTo>
                <a:lnTo>
                  <a:pt x="738198" y="299335"/>
                </a:lnTo>
                <a:lnTo>
                  <a:pt x="756761" y="251018"/>
                </a:lnTo>
                <a:lnTo>
                  <a:pt x="728366" y="160082"/>
                </a:lnTo>
                <a:lnTo>
                  <a:pt x="713075" y="167665"/>
                </a:lnTo>
                <a:lnTo>
                  <a:pt x="711991" y="215973"/>
                </a:lnTo>
                <a:lnTo>
                  <a:pt x="728366" y="256707"/>
                </a:lnTo>
                <a:lnTo>
                  <a:pt x="679231" y="233024"/>
                </a:lnTo>
                <a:lnTo>
                  <a:pt x="657388" y="233024"/>
                </a:lnTo>
                <a:lnTo>
                  <a:pt x="665034" y="256707"/>
                </a:lnTo>
                <a:lnTo>
                  <a:pt x="530715" y="278488"/>
                </a:lnTo>
                <a:lnTo>
                  <a:pt x="511059" y="311638"/>
                </a:lnTo>
                <a:lnTo>
                  <a:pt x="454278" y="348585"/>
                </a:lnTo>
                <a:lnTo>
                  <a:pt x="433529" y="302171"/>
                </a:lnTo>
                <a:lnTo>
                  <a:pt x="472841" y="300277"/>
                </a:lnTo>
                <a:lnTo>
                  <a:pt x="476112" y="270913"/>
                </a:lnTo>
                <a:lnTo>
                  <a:pt x="401863" y="254805"/>
                </a:lnTo>
                <a:lnTo>
                  <a:pt x="381114" y="236811"/>
                </a:lnTo>
                <a:lnTo>
                  <a:pt x="273003" y="267117"/>
                </a:lnTo>
                <a:lnTo>
                  <a:pt x="263179" y="290809"/>
                </a:lnTo>
                <a:lnTo>
                  <a:pt x="169265" y="384581"/>
                </a:lnTo>
                <a:lnTo>
                  <a:pt x="171452" y="398787"/>
                </a:lnTo>
                <a:lnTo>
                  <a:pt x="161620" y="414896"/>
                </a:lnTo>
                <a:lnTo>
                  <a:pt x="168172" y="457514"/>
                </a:lnTo>
                <a:lnTo>
                  <a:pt x="188921" y="451834"/>
                </a:lnTo>
                <a:lnTo>
                  <a:pt x="203109" y="433840"/>
                </a:lnTo>
                <a:lnTo>
                  <a:pt x="245701" y="488772"/>
                </a:lnTo>
                <a:lnTo>
                  <a:pt x="258805" y="482149"/>
                </a:lnTo>
                <a:lnTo>
                  <a:pt x="258805" y="457514"/>
                </a:lnTo>
                <a:lnTo>
                  <a:pt x="287200" y="439521"/>
                </a:lnTo>
                <a:lnTo>
                  <a:pt x="266451" y="402574"/>
                </a:lnTo>
                <a:lnTo>
                  <a:pt x="273003" y="384581"/>
                </a:lnTo>
                <a:lnTo>
                  <a:pt x="293752" y="384581"/>
                </a:lnTo>
                <a:lnTo>
                  <a:pt x="307949" y="336273"/>
                </a:lnTo>
                <a:lnTo>
                  <a:pt x="328689" y="330592"/>
                </a:lnTo>
                <a:lnTo>
                  <a:pt x="349439" y="354266"/>
                </a:lnTo>
                <a:lnTo>
                  <a:pt x="315594" y="390262"/>
                </a:lnTo>
                <a:lnTo>
                  <a:pt x="321053" y="420577"/>
                </a:lnTo>
                <a:lnTo>
                  <a:pt x="382207" y="404468"/>
                </a:lnTo>
                <a:lnTo>
                  <a:pt x="398583" y="426257"/>
                </a:lnTo>
                <a:lnTo>
                  <a:pt x="313408" y="472672"/>
                </a:lnTo>
                <a:lnTo>
                  <a:pt x="307949" y="491616"/>
                </a:lnTo>
                <a:lnTo>
                  <a:pt x="245701" y="512455"/>
                </a:lnTo>
                <a:lnTo>
                  <a:pt x="203109" y="512455"/>
                </a:lnTo>
                <a:lnTo>
                  <a:pt x="210755" y="469836"/>
                </a:lnTo>
                <a:lnTo>
                  <a:pt x="182369" y="488772"/>
                </a:lnTo>
                <a:lnTo>
                  <a:pt x="182369" y="506774"/>
                </a:lnTo>
                <a:lnTo>
                  <a:pt x="155068" y="512455"/>
                </a:lnTo>
                <a:lnTo>
                  <a:pt x="125589" y="561714"/>
                </a:lnTo>
                <a:lnTo>
                  <a:pt x="62247" y="573076"/>
                </a:lnTo>
                <a:lnTo>
                  <a:pt x="63341" y="584446"/>
                </a:lnTo>
                <a:lnTo>
                  <a:pt x="84090" y="585397"/>
                </a:lnTo>
                <a:lnTo>
                  <a:pt x="77529" y="634648"/>
                </a:lnTo>
                <a:lnTo>
                  <a:pt x="49143" y="640337"/>
                </a:lnTo>
                <a:lnTo>
                  <a:pt x="6551" y="634648"/>
                </a:lnTo>
                <a:lnTo>
                  <a:pt x="0" y="688646"/>
                </a:lnTo>
                <a:lnTo>
                  <a:pt x="20749" y="713271"/>
                </a:lnTo>
                <a:lnTo>
                  <a:pt x="77529" y="713271"/>
                </a:lnTo>
                <a:lnTo>
                  <a:pt x="104830" y="664011"/>
                </a:lnTo>
                <a:lnTo>
                  <a:pt x="174724" y="634648"/>
                </a:lnTo>
                <a:lnTo>
                  <a:pt x="252253" y="682014"/>
                </a:lnTo>
                <a:lnTo>
                  <a:pt x="253347" y="716116"/>
                </a:lnTo>
                <a:lnTo>
                  <a:pt x="266451" y="690539"/>
                </a:lnTo>
                <a:lnTo>
                  <a:pt x="281741" y="688646"/>
                </a:lnTo>
                <a:lnTo>
                  <a:pt x="282826" y="678226"/>
                </a:lnTo>
                <a:lnTo>
                  <a:pt x="217316" y="640337"/>
                </a:lnTo>
                <a:lnTo>
                  <a:pt x="231504" y="628025"/>
                </a:lnTo>
                <a:lnTo>
                  <a:pt x="266451" y="634648"/>
                </a:lnTo>
                <a:lnTo>
                  <a:pt x="266451" y="646969"/>
                </a:lnTo>
                <a:lnTo>
                  <a:pt x="301397" y="670652"/>
                </a:lnTo>
                <a:lnTo>
                  <a:pt x="302491" y="692433"/>
                </a:lnTo>
                <a:lnTo>
                  <a:pt x="321053" y="695278"/>
                </a:lnTo>
                <a:lnTo>
                  <a:pt x="315594" y="713271"/>
                </a:lnTo>
                <a:lnTo>
                  <a:pt x="335250" y="718952"/>
                </a:lnTo>
                <a:lnTo>
                  <a:pt x="342887" y="707590"/>
                </a:lnTo>
                <a:lnTo>
                  <a:pt x="335250" y="682965"/>
                </a:lnTo>
                <a:lnTo>
                  <a:pt x="377833" y="688646"/>
                </a:lnTo>
                <a:lnTo>
                  <a:pt x="385479" y="718952"/>
                </a:lnTo>
                <a:lnTo>
                  <a:pt x="441166" y="743586"/>
                </a:lnTo>
                <a:lnTo>
                  <a:pt x="468467" y="728428"/>
                </a:lnTo>
                <a:lnTo>
                  <a:pt x="482664" y="731273"/>
                </a:lnTo>
                <a:lnTo>
                  <a:pt x="454278" y="780524"/>
                </a:lnTo>
                <a:lnTo>
                  <a:pt x="461915" y="815577"/>
                </a:lnTo>
                <a:close/>
              </a:path>
            </a:pathLst>
          </a:custGeom>
          <a:ln w="32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168338" y="1871364"/>
            <a:ext cx="122255" cy="181414"/>
          </a:xfrm>
          <a:custGeom>
            <a:avLst/>
            <a:gdLst/>
            <a:ahLst/>
            <a:cxnLst/>
            <a:rect l="l" t="t" r="r" b="b"/>
            <a:pathLst>
              <a:path w="122255" h="181414">
                <a:moveTo>
                  <a:pt x="0" y="0"/>
                </a:moveTo>
                <a:lnTo>
                  <a:pt x="0" y="181414"/>
                </a:lnTo>
                <a:lnTo>
                  <a:pt x="122255" y="181414"/>
                </a:lnTo>
                <a:lnTo>
                  <a:pt x="122255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168338" y="1871364"/>
            <a:ext cx="122255" cy="181414"/>
          </a:xfrm>
          <a:custGeom>
            <a:avLst/>
            <a:gdLst/>
            <a:ahLst/>
            <a:cxnLst/>
            <a:rect l="l" t="t" r="r" b="b"/>
            <a:pathLst>
              <a:path w="122255" h="181414">
                <a:moveTo>
                  <a:pt x="0" y="0"/>
                </a:moveTo>
                <a:lnTo>
                  <a:pt x="122255" y="0"/>
                </a:lnTo>
                <a:lnTo>
                  <a:pt x="122255" y="181414"/>
                </a:lnTo>
                <a:lnTo>
                  <a:pt x="0" y="181414"/>
                </a:lnTo>
                <a:lnTo>
                  <a:pt x="0" y="0"/>
                </a:lnTo>
                <a:close/>
              </a:path>
            </a:pathLst>
          </a:custGeom>
          <a:ln w="4444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014523" y="1338950"/>
            <a:ext cx="378607" cy="177471"/>
          </a:xfrm>
          <a:custGeom>
            <a:avLst/>
            <a:gdLst/>
            <a:ahLst/>
            <a:cxnLst/>
            <a:rect l="l" t="t" r="r" b="b"/>
            <a:pathLst>
              <a:path w="378607" h="177471">
                <a:moveTo>
                  <a:pt x="0" y="0"/>
                </a:moveTo>
                <a:lnTo>
                  <a:pt x="0" y="177471"/>
                </a:lnTo>
                <a:lnTo>
                  <a:pt x="378607" y="177471"/>
                </a:lnTo>
                <a:lnTo>
                  <a:pt x="3786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14523" y="1338950"/>
            <a:ext cx="378607" cy="177471"/>
          </a:xfrm>
          <a:custGeom>
            <a:avLst/>
            <a:gdLst/>
            <a:ahLst/>
            <a:cxnLst/>
            <a:rect l="l" t="t" r="r" b="b"/>
            <a:pathLst>
              <a:path w="378607" h="177471">
                <a:moveTo>
                  <a:pt x="0" y="0"/>
                </a:moveTo>
                <a:lnTo>
                  <a:pt x="378607" y="0"/>
                </a:lnTo>
                <a:lnTo>
                  <a:pt x="378607" y="177471"/>
                </a:lnTo>
                <a:lnTo>
                  <a:pt x="0" y="177471"/>
                </a:lnTo>
                <a:lnTo>
                  <a:pt x="0" y="0"/>
                </a:lnTo>
                <a:close/>
              </a:path>
            </a:pathLst>
          </a:custGeom>
          <a:ln w="4444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272600" y="2218418"/>
            <a:ext cx="370713" cy="90709"/>
          </a:xfrm>
          <a:custGeom>
            <a:avLst/>
            <a:gdLst/>
            <a:ahLst/>
            <a:cxnLst/>
            <a:rect l="l" t="t" r="r" b="b"/>
            <a:pathLst>
              <a:path w="370713" h="90709">
                <a:moveTo>
                  <a:pt x="0" y="0"/>
                </a:moveTo>
                <a:lnTo>
                  <a:pt x="0" y="90709"/>
                </a:lnTo>
                <a:lnTo>
                  <a:pt x="370712" y="90709"/>
                </a:lnTo>
                <a:lnTo>
                  <a:pt x="3707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272600" y="2218418"/>
            <a:ext cx="370713" cy="90709"/>
          </a:xfrm>
          <a:custGeom>
            <a:avLst/>
            <a:gdLst/>
            <a:ahLst/>
            <a:cxnLst/>
            <a:rect l="l" t="t" r="r" b="b"/>
            <a:pathLst>
              <a:path w="370713" h="90709">
                <a:moveTo>
                  <a:pt x="0" y="0"/>
                </a:moveTo>
                <a:lnTo>
                  <a:pt x="370712" y="0"/>
                </a:lnTo>
                <a:lnTo>
                  <a:pt x="370712" y="90709"/>
                </a:lnTo>
                <a:lnTo>
                  <a:pt x="0" y="90709"/>
                </a:lnTo>
                <a:lnTo>
                  <a:pt x="0" y="0"/>
                </a:lnTo>
                <a:close/>
              </a:path>
            </a:pathLst>
          </a:custGeom>
          <a:ln w="4444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026356" y="1114158"/>
            <a:ext cx="1025390" cy="82819"/>
          </a:xfrm>
          <a:custGeom>
            <a:avLst/>
            <a:gdLst/>
            <a:ahLst/>
            <a:cxnLst/>
            <a:rect l="l" t="t" r="r" b="b"/>
            <a:pathLst>
              <a:path w="1025390" h="82819">
                <a:moveTo>
                  <a:pt x="0" y="0"/>
                </a:moveTo>
                <a:lnTo>
                  <a:pt x="0" y="82819"/>
                </a:lnTo>
                <a:lnTo>
                  <a:pt x="1025390" y="82819"/>
                </a:lnTo>
                <a:lnTo>
                  <a:pt x="1025390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026356" y="1114158"/>
            <a:ext cx="1025390" cy="82819"/>
          </a:xfrm>
          <a:custGeom>
            <a:avLst/>
            <a:gdLst/>
            <a:ahLst/>
            <a:cxnLst/>
            <a:rect l="l" t="t" r="r" b="b"/>
            <a:pathLst>
              <a:path w="1025390" h="82819">
                <a:moveTo>
                  <a:pt x="0" y="0"/>
                </a:moveTo>
                <a:lnTo>
                  <a:pt x="1025390" y="0"/>
                </a:lnTo>
                <a:lnTo>
                  <a:pt x="1025390" y="82819"/>
                </a:lnTo>
                <a:lnTo>
                  <a:pt x="0" y="82819"/>
                </a:lnTo>
                <a:lnTo>
                  <a:pt x="0" y="0"/>
                </a:lnTo>
                <a:close/>
              </a:path>
            </a:pathLst>
          </a:custGeom>
          <a:ln w="4444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270084" y="1785932"/>
            <a:ext cx="45907" cy="45905"/>
          </a:xfrm>
          <a:custGeom>
            <a:avLst/>
            <a:gdLst/>
            <a:ahLst/>
            <a:cxnLst/>
            <a:rect l="l" t="t" r="r" b="b"/>
            <a:pathLst>
              <a:path w="45907" h="45905">
                <a:moveTo>
                  <a:pt x="22953" y="0"/>
                </a:moveTo>
                <a:lnTo>
                  <a:pt x="15118" y="1381"/>
                </a:lnTo>
                <a:lnTo>
                  <a:pt x="4257" y="9662"/>
                </a:lnTo>
                <a:lnTo>
                  <a:pt x="0" y="22951"/>
                </a:lnTo>
                <a:lnTo>
                  <a:pt x="1381" y="30788"/>
                </a:lnTo>
                <a:lnTo>
                  <a:pt x="9664" y="41647"/>
                </a:lnTo>
                <a:lnTo>
                  <a:pt x="22953" y="45905"/>
                </a:lnTo>
                <a:lnTo>
                  <a:pt x="30791" y="44523"/>
                </a:lnTo>
                <a:lnTo>
                  <a:pt x="41650" y="36240"/>
                </a:lnTo>
                <a:lnTo>
                  <a:pt x="45907" y="22951"/>
                </a:lnTo>
                <a:lnTo>
                  <a:pt x="44526" y="15116"/>
                </a:lnTo>
                <a:lnTo>
                  <a:pt x="36244" y="4257"/>
                </a:lnTo>
                <a:lnTo>
                  <a:pt x="22953" y="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270084" y="1785932"/>
            <a:ext cx="45907" cy="45905"/>
          </a:xfrm>
          <a:custGeom>
            <a:avLst/>
            <a:gdLst/>
            <a:ahLst/>
            <a:cxnLst/>
            <a:rect l="l" t="t" r="r" b="b"/>
            <a:pathLst>
              <a:path w="45907" h="45905">
                <a:moveTo>
                  <a:pt x="22953" y="0"/>
                </a:moveTo>
                <a:lnTo>
                  <a:pt x="36244" y="4257"/>
                </a:lnTo>
                <a:lnTo>
                  <a:pt x="44526" y="15116"/>
                </a:lnTo>
                <a:lnTo>
                  <a:pt x="45907" y="22951"/>
                </a:lnTo>
                <a:lnTo>
                  <a:pt x="41650" y="36240"/>
                </a:lnTo>
                <a:lnTo>
                  <a:pt x="30791" y="44523"/>
                </a:lnTo>
                <a:lnTo>
                  <a:pt x="22953" y="45905"/>
                </a:lnTo>
                <a:lnTo>
                  <a:pt x="9664" y="41647"/>
                </a:lnTo>
                <a:lnTo>
                  <a:pt x="1381" y="30788"/>
                </a:lnTo>
                <a:lnTo>
                  <a:pt x="0" y="22951"/>
                </a:lnTo>
                <a:lnTo>
                  <a:pt x="4257" y="9662"/>
                </a:lnTo>
                <a:lnTo>
                  <a:pt x="15118" y="1381"/>
                </a:lnTo>
                <a:lnTo>
                  <a:pt x="22953" y="0"/>
                </a:lnTo>
                <a:close/>
              </a:path>
            </a:pathLst>
          </a:custGeom>
          <a:ln w="889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317610" y="2290860"/>
            <a:ext cx="45899" cy="45901"/>
          </a:xfrm>
          <a:custGeom>
            <a:avLst/>
            <a:gdLst/>
            <a:ahLst/>
            <a:cxnLst/>
            <a:rect l="l" t="t" r="r" b="b"/>
            <a:pathLst>
              <a:path w="45899" h="45901">
                <a:moveTo>
                  <a:pt x="22953" y="0"/>
                </a:moveTo>
                <a:lnTo>
                  <a:pt x="15120" y="1380"/>
                </a:lnTo>
                <a:lnTo>
                  <a:pt x="4258" y="9660"/>
                </a:lnTo>
                <a:lnTo>
                  <a:pt x="0" y="22947"/>
                </a:lnTo>
                <a:lnTo>
                  <a:pt x="1381" y="30785"/>
                </a:lnTo>
                <a:lnTo>
                  <a:pt x="9664" y="41645"/>
                </a:lnTo>
                <a:lnTo>
                  <a:pt x="22953" y="45901"/>
                </a:lnTo>
                <a:lnTo>
                  <a:pt x="30785" y="44521"/>
                </a:lnTo>
                <a:lnTo>
                  <a:pt x="41643" y="36240"/>
                </a:lnTo>
                <a:lnTo>
                  <a:pt x="45899" y="22947"/>
                </a:lnTo>
                <a:lnTo>
                  <a:pt x="44521" y="15121"/>
                </a:lnTo>
                <a:lnTo>
                  <a:pt x="36244" y="4258"/>
                </a:lnTo>
                <a:lnTo>
                  <a:pt x="22953" y="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317610" y="2290860"/>
            <a:ext cx="45899" cy="45901"/>
          </a:xfrm>
          <a:custGeom>
            <a:avLst/>
            <a:gdLst/>
            <a:ahLst/>
            <a:cxnLst/>
            <a:rect l="l" t="t" r="r" b="b"/>
            <a:pathLst>
              <a:path w="45899" h="45901">
                <a:moveTo>
                  <a:pt x="22953" y="0"/>
                </a:moveTo>
                <a:lnTo>
                  <a:pt x="36244" y="4258"/>
                </a:lnTo>
                <a:lnTo>
                  <a:pt x="44521" y="15121"/>
                </a:lnTo>
                <a:lnTo>
                  <a:pt x="45899" y="22947"/>
                </a:lnTo>
                <a:lnTo>
                  <a:pt x="41643" y="36240"/>
                </a:lnTo>
                <a:lnTo>
                  <a:pt x="30785" y="44521"/>
                </a:lnTo>
                <a:lnTo>
                  <a:pt x="22953" y="45901"/>
                </a:lnTo>
                <a:lnTo>
                  <a:pt x="9664" y="41645"/>
                </a:lnTo>
                <a:lnTo>
                  <a:pt x="1381" y="30785"/>
                </a:lnTo>
                <a:lnTo>
                  <a:pt x="0" y="22947"/>
                </a:lnTo>
                <a:lnTo>
                  <a:pt x="4258" y="9660"/>
                </a:lnTo>
                <a:lnTo>
                  <a:pt x="15120" y="1380"/>
                </a:lnTo>
                <a:lnTo>
                  <a:pt x="22953" y="0"/>
                </a:lnTo>
                <a:close/>
              </a:path>
            </a:pathLst>
          </a:custGeom>
          <a:ln w="889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422516" y="1202929"/>
            <a:ext cx="1847568" cy="583003"/>
          </a:xfrm>
          <a:custGeom>
            <a:avLst/>
            <a:gdLst/>
            <a:ahLst/>
            <a:cxnLst/>
            <a:rect l="l" t="t" r="r" b="b"/>
            <a:pathLst>
              <a:path w="1847568" h="583003">
                <a:moveTo>
                  <a:pt x="1847568" y="583003"/>
                </a:moveTo>
                <a:lnTo>
                  <a:pt x="1711446" y="441912"/>
                </a:lnTo>
                <a:lnTo>
                  <a:pt x="1575538" y="323895"/>
                </a:lnTo>
                <a:lnTo>
                  <a:pt x="1440578" y="227241"/>
                </a:lnTo>
                <a:lnTo>
                  <a:pt x="1307296" y="150235"/>
                </a:lnTo>
                <a:lnTo>
                  <a:pt x="1176424" y="91166"/>
                </a:lnTo>
                <a:lnTo>
                  <a:pt x="1048694" y="48321"/>
                </a:lnTo>
                <a:lnTo>
                  <a:pt x="924836" y="19986"/>
                </a:lnTo>
                <a:lnTo>
                  <a:pt x="805583" y="4450"/>
                </a:lnTo>
                <a:lnTo>
                  <a:pt x="691667" y="0"/>
                </a:lnTo>
                <a:lnTo>
                  <a:pt x="583818" y="4921"/>
                </a:lnTo>
                <a:lnTo>
                  <a:pt x="482769" y="17503"/>
                </a:lnTo>
                <a:lnTo>
                  <a:pt x="389250" y="36033"/>
                </a:lnTo>
                <a:lnTo>
                  <a:pt x="303994" y="58796"/>
                </a:lnTo>
                <a:lnTo>
                  <a:pt x="227732" y="84082"/>
                </a:lnTo>
                <a:lnTo>
                  <a:pt x="161195" y="110176"/>
                </a:lnTo>
                <a:lnTo>
                  <a:pt x="105115" y="135367"/>
                </a:lnTo>
                <a:lnTo>
                  <a:pt x="60225" y="157941"/>
                </a:lnTo>
                <a:lnTo>
                  <a:pt x="6935" y="188389"/>
                </a:lnTo>
                <a:lnTo>
                  <a:pt x="0" y="192837"/>
                </a:lnTo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396336" y="1356055"/>
            <a:ext cx="67067" cy="57269"/>
          </a:xfrm>
          <a:custGeom>
            <a:avLst/>
            <a:gdLst/>
            <a:ahLst/>
            <a:cxnLst/>
            <a:rect l="l" t="t" r="r" b="b"/>
            <a:pathLst>
              <a:path w="67067" h="57269">
                <a:moveTo>
                  <a:pt x="0" y="57269"/>
                </a:moveTo>
                <a:lnTo>
                  <a:pt x="67067" y="44654"/>
                </a:lnTo>
                <a:lnTo>
                  <a:pt x="55965" y="36808"/>
                </a:lnTo>
                <a:lnTo>
                  <a:pt x="47355" y="27291"/>
                </a:lnTo>
                <a:lnTo>
                  <a:pt x="41236" y="16104"/>
                </a:lnTo>
                <a:lnTo>
                  <a:pt x="37608" y="3245"/>
                </a:lnTo>
                <a:lnTo>
                  <a:pt x="37119" y="0"/>
                </a:lnTo>
                <a:lnTo>
                  <a:pt x="0" y="57269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399562" y="1301920"/>
            <a:ext cx="1824623" cy="484011"/>
          </a:xfrm>
          <a:custGeom>
            <a:avLst/>
            <a:gdLst/>
            <a:ahLst/>
            <a:cxnLst/>
            <a:rect l="l" t="t" r="r" b="b"/>
            <a:pathLst>
              <a:path w="1824623" h="484011">
                <a:moveTo>
                  <a:pt x="1824623" y="484011"/>
                </a:moveTo>
                <a:lnTo>
                  <a:pt x="1684006" y="371133"/>
                </a:lnTo>
                <a:lnTo>
                  <a:pt x="1544869" y="276061"/>
                </a:lnTo>
                <a:lnTo>
                  <a:pt x="1407832" y="197498"/>
                </a:lnTo>
                <a:lnTo>
                  <a:pt x="1273516" y="134142"/>
                </a:lnTo>
                <a:lnTo>
                  <a:pt x="1142539" y="84695"/>
                </a:lnTo>
                <a:lnTo>
                  <a:pt x="1015521" y="47857"/>
                </a:lnTo>
                <a:lnTo>
                  <a:pt x="893081" y="22328"/>
                </a:lnTo>
                <a:lnTo>
                  <a:pt x="775841" y="6809"/>
                </a:lnTo>
                <a:lnTo>
                  <a:pt x="664418" y="0"/>
                </a:lnTo>
                <a:lnTo>
                  <a:pt x="559434" y="601"/>
                </a:lnTo>
                <a:lnTo>
                  <a:pt x="461507" y="7312"/>
                </a:lnTo>
                <a:lnTo>
                  <a:pt x="371257" y="18835"/>
                </a:lnTo>
                <a:lnTo>
                  <a:pt x="289304" y="33870"/>
                </a:lnTo>
                <a:lnTo>
                  <a:pt x="216268" y="51117"/>
                </a:lnTo>
                <a:lnTo>
                  <a:pt x="152768" y="69275"/>
                </a:lnTo>
                <a:lnTo>
                  <a:pt x="99424" y="87047"/>
                </a:lnTo>
                <a:lnTo>
                  <a:pt x="56855" y="103131"/>
                </a:lnTo>
                <a:lnTo>
                  <a:pt x="6523" y="125041"/>
                </a:lnTo>
                <a:lnTo>
                  <a:pt x="0" y="128267"/>
                </a:lnTo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182998" y="1745181"/>
            <a:ext cx="65021" cy="61386"/>
          </a:xfrm>
          <a:custGeom>
            <a:avLst/>
            <a:gdLst/>
            <a:ahLst/>
            <a:cxnLst/>
            <a:rect l="l" t="t" r="r" b="b"/>
            <a:pathLst>
              <a:path w="65021" h="61386">
                <a:moveTo>
                  <a:pt x="65021" y="61386"/>
                </a:moveTo>
                <a:lnTo>
                  <a:pt x="35195" y="0"/>
                </a:lnTo>
                <a:lnTo>
                  <a:pt x="34312" y="3161"/>
                </a:lnTo>
                <a:lnTo>
                  <a:pt x="29133" y="15478"/>
                </a:lnTo>
                <a:lnTo>
                  <a:pt x="21688" y="25832"/>
                </a:lnTo>
                <a:lnTo>
                  <a:pt x="11976" y="34222"/>
                </a:lnTo>
                <a:lnTo>
                  <a:pt x="0" y="40647"/>
                </a:lnTo>
                <a:lnTo>
                  <a:pt x="65021" y="61386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409417" y="1831838"/>
            <a:ext cx="872144" cy="481970"/>
          </a:xfrm>
          <a:custGeom>
            <a:avLst/>
            <a:gdLst/>
            <a:ahLst/>
            <a:cxnLst/>
            <a:rect l="l" t="t" r="r" b="b"/>
            <a:pathLst>
              <a:path w="872144" h="481970">
                <a:moveTo>
                  <a:pt x="872144" y="0"/>
                </a:moveTo>
                <a:lnTo>
                  <a:pt x="844072" y="48545"/>
                </a:lnTo>
                <a:lnTo>
                  <a:pt x="808684" y="94363"/>
                </a:lnTo>
                <a:lnTo>
                  <a:pt x="766927" y="137478"/>
                </a:lnTo>
                <a:lnTo>
                  <a:pt x="719748" y="177916"/>
                </a:lnTo>
                <a:lnTo>
                  <a:pt x="668093" y="215704"/>
                </a:lnTo>
                <a:lnTo>
                  <a:pt x="612910" y="250866"/>
                </a:lnTo>
                <a:lnTo>
                  <a:pt x="555145" y="283429"/>
                </a:lnTo>
                <a:lnTo>
                  <a:pt x="495744" y="313419"/>
                </a:lnTo>
                <a:lnTo>
                  <a:pt x="435655" y="340861"/>
                </a:lnTo>
                <a:lnTo>
                  <a:pt x="375824" y="365782"/>
                </a:lnTo>
                <a:lnTo>
                  <a:pt x="317198" y="388206"/>
                </a:lnTo>
                <a:lnTo>
                  <a:pt x="260724" y="408160"/>
                </a:lnTo>
                <a:lnTo>
                  <a:pt x="207349" y="425670"/>
                </a:lnTo>
                <a:lnTo>
                  <a:pt x="158018" y="440762"/>
                </a:lnTo>
                <a:lnTo>
                  <a:pt x="113679" y="453461"/>
                </a:lnTo>
                <a:lnTo>
                  <a:pt x="75279" y="463793"/>
                </a:lnTo>
                <a:lnTo>
                  <a:pt x="43764" y="471784"/>
                </a:lnTo>
                <a:lnTo>
                  <a:pt x="5178" y="480847"/>
                </a:lnTo>
                <a:lnTo>
                  <a:pt x="0" y="481970"/>
                </a:lnTo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378560" y="2281096"/>
            <a:ext cx="66906" cy="52620"/>
          </a:xfrm>
          <a:custGeom>
            <a:avLst/>
            <a:gdLst/>
            <a:ahLst/>
            <a:cxnLst/>
            <a:rect l="l" t="t" r="r" b="b"/>
            <a:pathLst>
              <a:path w="66906" h="52620">
                <a:moveTo>
                  <a:pt x="0" y="39181"/>
                </a:moveTo>
                <a:lnTo>
                  <a:pt x="66906" y="52620"/>
                </a:lnTo>
                <a:lnTo>
                  <a:pt x="59866" y="41800"/>
                </a:lnTo>
                <a:lnTo>
                  <a:pt x="55464" y="30425"/>
                </a:lnTo>
                <a:lnTo>
                  <a:pt x="53697" y="18498"/>
                </a:lnTo>
                <a:lnTo>
                  <a:pt x="54565" y="6018"/>
                </a:lnTo>
                <a:lnTo>
                  <a:pt x="55873" y="0"/>
                </a:lnTo>
                <a:lnTo>
                  <a:pt x="0" y="39181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145482" y="2324976"/>
            <a:ext cx="174083" cy="92115"/>
          </a:xfrm>
          <a:custGeom>
            <a:avLst/>
            <a:gdLst/>
            <a:ahLst/>
            <a:cxnLst/>
            <a:rect l="l" t="t" r="r" b="b"/>
            <a:pathLst>
              <a:path w="174083" h="92115">
                <a:moveTo>
                  <a:pt x="0" y="92115"/>
                </a:moveTo>
                <a:lnTo>
                  <a:pt x="174083" y="0"/>
                </a:lnTo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306356" y="1717080"/>
            <a:ext cx="227672" cy="83385"/>
          </a:xfrm>
          <a:custGeom>
            <a:avLst/>
            <a:gdLst/>
            <a:ahLst/>
            <a:cxnLst/>
            <a:rect l="l" t="t" r="r" b="b"/>
            <a:pathLst>
              <a:path w="227672" h="83385">
                <a:moveTo>
                  <a:pt x="227672" y="0"/>
                </a:moveTo>
                <a:lnTo>
                  <a:pt x="0" y="83385"/>
                </a:lnTo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783614" y="1108530"/>
            <a:ext cx="151201" cy="88206"/>
          </a:xfrm>
          <a:custGeom>
            <a:avLst/>
            <a:gdLst/>
            <a:ahLst/>
            <a:cxnLst/>
            <a:rect l="l" t="t" r="r" b="b"/>
            <a:pathLst>
              <a:path w="151201" h="88206">
                <a:moveTo>
                  <a:pt x="0" y="0"/>
                </a:moveTo>
                <a:lnTo>
                  <a:pt x="151201" y="0"/>
                </a:lnTo>
                <a:lnTo>
                  <a:pt x="151201" y="88206"/>
                </a:lnTo>
                <a:lnTo>
                  <a:pt x="0" y="88206"/>
                </a:lnTo>
                <a:lnTo>
                  <a:pt x="0" y="0"/>
                </a:lnTo>
                <a:close/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783614" y="1108530"/>
            <a:ext cx="151201" cy="50406"/>
          </a:xfrm>
          <a:custGeom>
            <a:avLst/>
            <a:gdLst/>
            <a:ahLst/>
            <a:cxnLst/>
            <a:rect l="l" t="t" r="r" b="b"/>
            <a:pathLst>
              <a:path w="151201" h="50406">
                <a:moveTo>
                  <a:pt x="0" y="0"/>
                </a:moveTo>
                <a:lnTo>
                  <a:pt x="75609" y="50406"/>
                </a:lnTo>
                <a:lnTo>
                  <a:pt x="151201" y="0"/>
                </a:lnTo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594617" y="1776334"/>
            <a:ext cx="151196" cy="88198"/>
          </a:xfrm>
          <a:custGeom>
            <a:avLst/>
            <a:gdLst/>
            <a:ahLst/>
            <a:cxnLst/>
            <a:rect l="l" t="t" r="r" b="b"/>
            <a:pathLst>
              <a:path w="151196" h="88198">
                <a:moveTo>
                  <a:pt x="0" y="0"/>
                </a:moveTo>
                <a:lnTo>
                  <a:pt x="151196" y="0"/>
                </a:lnTo>
                <a:lnTo>
                  <a:pt x="151196" y="88198"/>
                </a:lnTo>
                <a:lnTo>
                  <a:pt x="0" y="88198"/>
                </a:lnTo>
                <a:lnTo>
                  <a:pt x="0" y="0"/>
                </a:lnTo>
                <a:close/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594617" y="1776334"/>
            <a:ext cx="151196" cy="50399"/>
          </a:xfrm>
          <a:custGeom>
            <a:avLst/>
            <a:gdLst/>
            <a:ahLst/>
            <a:cxnLst/>
            <a:rect l="l" t="t" r="r" b="b"/>
            <a:pathLst>
              <a:path w="151196" h="50399">
                <a:moveTo>
                  <a:pt x="0" y="0"/>
                </a:moveTo>
                <a:lnTo>
                  <a:pt x="75596" y="50399"/>
                </a:lnTo>
                <a:lnTo>
                  <a:pt x="151196" y="0"/>
                </a:lnTo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968020" y="2116533"/>
            <a:ext cx="151201" cy="88198"/>
          </a:xfrm>
          <a:custGeom>
            <a:avLst/>
            <a:gdLst/>
            <a:ahLst/>
            <a:cxnLst/>
            <a:rect l="l" t="t" r="r" b="b"/>
            <a:pathLst>
              <a:path w="151201" h="88198">
                <a:moveTo>
                  <a:pt x="0" y="0"/>
                </a:moveTo>
                <a:lnTo>
                  <a:pt x="151201" y="0"/>
                </a:lnTo>
                <a:lnTo>
                  <a:pt x="151201" y="88198"/>
                </a:lnTo>
                <a:lnTo>
                  <a:pt x="0" y="88198"/>
                </a:lnTo>
                <a:lnTo>
                  <a:pt x="0" y="0"/>
                </a:lnTo>
                <a:close/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968020" y="2116533"/>
            <a:ext cx="151201" cy="50399"/>
          </a:xfrm>
          <a:custGeom>
            <a:avLst/>
            <a:gdLst/>
            <a:ahLst/>
            <a:cxnLst/>
            <a:rect l="l" t="t" r="r" b="b"/>
            <a:pathLst>
              <a:path w="151201" h="50399">
                <a:moveTo>
                  <a:pt x="0" y="0"/>
                </a:moveTo>
                <a:lnTo>
                  <a:pt x="75600" y="50399"/>
                </a:lnTo>
                <a:lnTo>
                  <a:pt x="151201" y="0"/>
                </a:lnTo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367818" y="1448733"/>
            <a:ext cx="907199" cy="844200"/>
          </a:xfrm>
          <a:custGeom>
            <a:avLst/>
            <a:gdLst/>
            <a:ahLst/>
            <a:cxnLst/>
            <a:rect l="l" t="t" r="r" b="b"/>
            <a:pathLst>
              <a:path w="907199" h="844200">
                <a:moveTo>
                  <a:pt x="0" y="0"/>
                </a:moveTo>
                <a:lnTo>
                  <a:pt x="18517" y="91406"/>
                </a:lnTo>
                <a:lnTo>
                  <a:pt x="46833" y="176727"/>
                </a:lnTo>
                <a:lnTo>
                  <a:pt x="83787" y="256114"/>
                </a:lnTo>
                <a:lnTo>
                  <a:pt x="128217" y="329717"/>
                </a:lnTo>
                <a:lnTo>
                  <a:pt x="178958" y="397687"/>
                </a:lnTo>
                <a:lnTo>
                  <a:pt x="234850" y="460177"/>
                </a:lnTo>
                <a:lnTo>
                  <a:pt x="294730" y="517337"/>
                </a:lnTo>
                <a:lnTo>
                  <a:pt x="357436" y="569318"/>
                </a:lnTo>
                <a:lnTo>
                  <a:pt x="421804" y="616272"/>
                </a:lnTo>
                <a:lnTo>
                  <a:pt x="486674" y="658350"/>
                </a:lnTo>
                <a:lnTo>
                  <a:pt x="550882" y="695703"/>
                </a:lnTo>
                <a:lnTo>
                  <a:pt x="613266" y="728482"/>
                </a:lnTo>
                <a:lnTo>
                  <a:pt x="672664" y="756838"/>
                </a:lnTo>
                <a:lnTo>
                  <a:pt x="727914" y="780923"/>
                </a:lnTo>
                <a:lnTo>
                  <a:pt x="777852" y="800888"/>
                </a:lnTo>
                <a:lnTo>
                  <a:pt x="821317" y="816883"/>
                </a:lnTo>
                <a:lnTo>
                  <a:pt x="857147" y="829061"/>
                </a:lnTo>
                <a:lnTo>
                  <a:pt x="901250" y="842568"/>
                </a:lnTo>
                <a:lnTo>
                  <a:pt x="907199" y="844200"/>
                </a:lnTo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238027" y="2259030"/>
            <a:ext cx="67492" cy="52013"/>
          </a:xfrm>
          <a:custGeom>
            <a:avLst/>
            <a:gdLst/>
            <a:ahLst/>
            <a:cxnLst/>
            <a:rect l="l" t="t" r="r" b="b"/>
            <a:pathLst>
              <a:path w="67492" h="52013">
                <a:moveTo>
                  <a:pt x="67492" y="41880"/>
                </a:moveTo>
                <a:lnTo>
                  <a:pt x="13601" y="0"/>
                </a:lnTo>
                <a:lnTo>
                  <a:pt x="15075" y="12893"/>
                </a:lnTo>
                <a:lnTo>
                  <a:pt x="13914" y="25098"/>
                </a:lnTo>
                <a:lnTo>
                  <a:pt x="10119" y="36614"/>
                </a:lnTo>
                <a:lnTo>
                  <a:pt x="3689" y="47440"/>
                </a:lnTo>
                <a:lnTo>
                  <a:pt x="0" y="52013"/>
                </a:lnTo>
                <a:lnTo>
                  <a:pt x="67492" y="4188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841284" y="19613"/>
            <a:ext cx="40710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Flat</a:t>
            </a:r>
            <a:r>
              <a:rPr sz="600" spc="-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Naming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59621" y="19613"/>
            <a:ext cx="803306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Home-Based</a:t>
            </a:r>
            <a:r>
              <a:rPr sz="600" spc="-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Approaches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5300" y="243119"/>
            <a:ext cx="1838621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Home-based</a:t>
            </a:r>
            <a:r>
              <a:rPr sz="1400" spc="15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approaches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7721" y="987798"/>
            <a:ext cx="418409" cy="96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Host's</a:t>
            </a:r>
            <a:r>
              <a:rPr sz="550" spc="2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home</a:t>
            </a:r>
            <a:endParaRPr sz="5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7721" y="1067249"/>
            <a:ext cx="270479" cy="96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location</a:t>
            </a:r>
            <a:endParaRPr sz="5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47318" y="1101204"/>
            <a:ext cx="84654" cy="96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1.</a:t>
            </a:r>
            <a:endParaRPr sz="5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33114" y="1340603"/>
            <a:ext cx="590661" cy="96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2.</a:t>
            </a:r>
            <a:r>
              <a:rPr sz="550" spc="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Return</a:t>
            </a:r>
            <a:r>
              <a:rPr sz="550" spc="21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address</a:t>
            </a:r>
            <a:endParaRPr sz="5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12200" y="1420054"/>
            <a:ext cx="590661" cy="96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of</a:t>
            </a:r>
            <a:r>
              <a:rPr sz="550" spc="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current</a:t>
            </a:r>
            <a:r>
              <a:rPr sz="550" spc="22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location</a:t>
            </a:r>
            <a:endParaRPr sz="5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34157" y="1581642"/>
            <a:ext cx="270479" cy="175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51">
              <a:lnSpc>
                <a:spcPts val="630"/>
              </a:lnSpc>
              <a:spcBef>
                <a:spcPts val="81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Client's location</a:t>
            </a:r>
            <a:endParaRPr sz="5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68644" y="1882202"/>
            <a:ext cx="627631" cy="96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3.</a:t>
            </a:r>
            <a:r>
              <a:rPr sz="550" spc="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-19" dirty="0" smtClean="0">
                <a:solidFill>
                  <a:srgbClr val="363435"/>
                </a:solidFill>
                <a:latin typeface="Arial"/>
                <a:cs typeface="Arial"/>
              </a:rPr>
              <a:t>T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unnel</a:t>
            </a:r>
            <a:r>
              <a:rPr sz="550" spc="21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packet</a:t>
            </a:r>
            <a:r>
              <a:rPr sz="550" spc="21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to</a:t>
            </a:r>
            <a:endParaRPr sz="5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7731" y="1961657"/>
            <a:ext cx="511576" cy="96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current</a:t>
            </a:r>
            <a:r>
              <a:rPr sz="550" spc="22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location</a:t>
            </a:r>
            <a:endParaRPr sz="5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41117" y="2210003"/>
            <a:ext cx="902949" cy="96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4.</a:t>
            </a:r>
            <a:r>
              <a:rPr sz="550" spc="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Send</a:t>
            </a:r>
            <a:r>
              <a:rPr sz="550" spc="17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successive</a:t>
            </a:r>
            <a:r>
              <a:rPr sz="550" spc="31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packets</a:t>
            </a:r>
            <a:endParaRPr sz="5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20203" y="2289454"/>
            <a:ext cx="590661" cy="96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to</a:t>
            </a:r>
            <a:r>
              <a:rPr sz="550" spc="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current</a:t>
            </a:r>
            <a:r>
              <a:rPr sz="550" spc="22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location</a:t>
            </a:r>
            <a:endParaRPr sz="5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21320" y="2424202"/>
            <a:ext cx="742574" cy="96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Host's</a:t>
            </a:r>
            <a:r>
              <a:rPr sz="550" spc="2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present</a:t>
            </a:r>
            <a:r>
              <a:rPr sz="550" spc="23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location</a:t>
            </a:r>
            <a:endParaRPr sz="5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932" y="2850610"/>
            <a:ext cx="4096303" cy="430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080">
              <a:lnSpc>
                <a:spcPts val="980"/>
              </a:lnSpc>
              <a:spcBef>
                <a:spcPts val="49"/>
              </a:spcBef>
            </a:pPr>
            <a:r>
              <a:rPr sz="900" spc="0" dirty="0" smtClean="0">
                <a:latin typeface="Times New Roman"/>
                <a:cs typeface="Times New Roman"/>
              </a:rPr>
              <a:t>Problem</a:t>
            </a:r>
            <a:endParaRPr sz="900">
              <a:latin typeface="Times New Roman"/>
              <a:cs typeface="Times New Roman"/>
            </a:endParaRPr>
          </a:p>
          <a:p>
            <a:pPr marL="289801" marR="17080">
              <a:lnSpc>
                <a:spcPct val="95825"/>
              </a:lnSpc>
              <a:spcBef>
                <a:spcPts val="10"/>
              </a:spcBef>
            </a:pPr>
            <a:r>
              <a:rPr sz="900" spc="0" dirty="0" smtClean="0">
                <a:latin typeface="Times New Roman"/>
                <a:cs typeface="Times New Roman"/>
              </a:rPr>
              <a:t>Creates</a:t>
            </a:r>
            <a:r>
              <a:rPr sz="900" spc="-2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communication</a:t>
            </a:r>
            <a:r>
              <a:rPr sz="900" spc="-5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laten</a:t>
            </a:r>
            <a:r>
              <a:rPr sz="900" spc="-14" dirty="0" smtClean="0">
                <a:latin typeface="Times New Roman"/>
                <a:cs typeface="Times New Roman"/>
              </a:rPr>
              <a:t>c</a:t>
            </a:r>
            <a:r>
              <a:rPr sz="900" spc="0" dirty="0" smtClean="0">
                <a:latin typeface="Times New Roman"/>
                <a:cs typeface="Times New Roman"/>
              </a:rPr>
              <a:t>y</a:t>
            </a:r>
            <a:endParaRPr sz="900">
              <a:latin typeface="Times New Roman"/>
              <a:cs typeface="Times New Roman"/>
            </a:endParaRPr>
          </a:p>
          <a:p>
            <a:pPr marL="289801">
              <a:lnSpc>
                <a:spcPct val="95825"/>
              </a:lnSpc>
              <a:spcBef>
                <a:spcPts val="160"/>
              </a:spcBef>
            </a:pP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2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host</a:t>
            </a:r>
            <a:r>
              <a:rPr sz="900" spc="-2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is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unreachable</a:t>
            </a:r>
            <a:r>
              <a:rPr sz="900" spc="-5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if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2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home</a:t>
            </a:r>
            <a:r>
              <a:rPr sz="900" spc="-2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does</a:t>
            </a:r>
            <a:r>
              <a:rPr sz="900" spc="-2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no</a:t>
            </a:r>
            <a:r>
              <a:rPr sz="900" spc="-1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more</a:t>
            </a:r>
            <a:r>
              <a:rPr sz="900" spc="-28" dirty="0" smtClean="0">
                <a:latin typeface="Times New Roman"/>
                <a:cs typeface="Times New Roman"/>
              </a:rPr>
              <a:t> </a:t>
            </a:r>
            <a:r>
              <a:rPr sz="900" spc="-14" dirty="0" smtClean="0">
                <a:latin typeface="Times New Roman"/>
                <a:cs typeface="Times New Roman"/>
              </a:rPr>
              <a:t>e</a:t>
            </a:r>
            <a:r>
              <a:rPr sz="900" spc="0" dirty="0" smtClean="0">
                <a:latin typeface="Times New Roman"/>
                <a:cs typeface="Times New Roman"/>
              </a:rPr>
              <a:t>xist</a:t>
            </a:r>
            <a:r>
              <a:rPr sz="900" spc="-2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(permanently</a:t>
            </a:r>
            <a:r>
              <a:rPr sz="900" spc="-5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changed);</a:t>
            </a:r>
            <a:r>
              <a:rPr sz="900" spc="-4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0034" y="3293446"/>
            <a:ext cx="2760750" cy="139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"/>
              </a:lnSpc>
              <a:spcBef>
                <a:spcPts val="49"/>
              </a:spcBef>
            </a:pPr>
            <a:r>
              <a:rPr sz="900" spc="0" dirty="0" smtClean="0">
                <a:latin typeface="Times New Roman"/>
                <a:cs typeface="Times New Roman"/>
              </a:rPr>
              <a:t>solution</a:t>
            </a:r>
            <a:r>
              <a:rPr sz="900" spc="-2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is</a:t>
            </a:r>
            <a:r>
              <a:rPr sz="900" spc="-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</a:t>
            </a:r>
            <a:r>
              <a:rPr sz="900" spc="-14" dirty="0" smtClean="0">
                <a:latin typeface="Times New Roman"/>
                <a:cs typeface="Times New Roman"/>
              </a:rPr>
              <a:t>e</a:t>
            </a:r>
            <a:r>
              <a:rPr sz="900" spc="0" dirty="0" smtClean="0">
                <a:latin typeface="Times New Roman"/>
                <a:cs typeface="Times New Roman"/>
              </a:rPr>
              <a:t>gister</a:t>
            </a:r>
            <a:r>
              <a:rPr sz="900" spc="-2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home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at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traditional</a:t>
            </a:r>
            <a:r>
              <a:rPr sz="900" spc="-3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name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service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12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51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72600" y="2218418"/>
            <a:ext cx="370712" cy="907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14"/>
              </a:spcBef>
            </a:pPr>
            <a:endParaRPr sz="700"/>
          </a:p>
        </p:txBody>
      </p:sp>
      <p:sp>
        <p:nvSpPr>
          <p:cNvPr id="8" name="object 8"/>
          <p:cNvSpPr txBox="1"/>
          <p:nvPr/>
        </p:nvSpPr>
        <p:spPr>
          <a:xfrm>
            <a:off x="2968020" y="2116533"/>
            <a:ext cx="151201" cy="88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44"/>
              </a:spcBef>
            </a:pPr>
            <a:endParaRPr sz="650"/>
          </a:p>
        </p:txBody>
      </p:sp>
      <p:sp>
        <p:nvSpPr>
          <p:cNvPr id="7" name="object 7"/>
          <p:cNvSpPr txBox="1"/>
          <p:nvPr/>
        </p:nvSpPr>
        <p:spPr>
          <a:xfrm>
            <a:off x="2168338" y="1871364"/>
            <a:ext cx="122255" cy="1814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1594617" y="1776334"/>
            <a:ext cx="151196" cy="88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44"/>
              </a:spcBef>
            </a:pPr>
            <a:endParaRPr sz="650"/>
          </a:p>
        </p:txBody>
      </p:sp>
      <p:sp>
        <p:nvSpPr>
          <p:cNvPr id="5" name="object 5"/>
          <p:cNvSpPr txBox="1"/>
          <p:nvPr/>
        </p:nvSpPr>
        <p:spPr>
          <a:xfrm>
            <a:off x="2014523" y="1338950"/>
            <a:ext cx="378607" cy="177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026356" y="1114158"/>
            <a:ext cx="1025390" cy="82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69">
              <a:lnSpc>
                <a:spcPts val="570"/>
              </a:lnSpc>
              <a:spcBef>
                <a:spcPts val="28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Send</a:t>
            </a:r>
            <a:r>
              <a:rPr sz="550" spc="17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packet</a:t>
            </a:r>
            <a:r>
              <a:rPr sz="550" spc="21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to</a:t>
            </a:r>
            <a:r>
              <a:rPr sz="550" spc="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host</a:t>
            </a:r>
            <a:r>
              <a:rPr sz="550" spc="1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at</a:t>
            </a:r>
            <a:r>
              <a:rPr sz="550" spc="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its</a:t>
            </a:r>
            <a:r>
              <a:rPr sz="550" spc="1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home</a:t>
            </a:r>
            <a:endParaRPr sz="5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83614" y="1108530"/>
            <a:ext cx="151201" cy="882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44"/>
              </a:spcBef>
            </a:pPr>
            <a:endParaRPr sz="650"/>
          </a:p>
        </p:txBody>
      </p:sp>
      <p:sp>
        <p:nvSpPr>
          <p:cNvPr id="2" name="object 2"/>
          <p:cNvSpPr txBox="1"/>
          <p:nvPr/>
        </p:nvSpPr>
        <p:spPr>
          <a:xfrm>
            <a:off x="843218" y="980061"/>
            <a:ext cx="78874" cy="177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56809" y="2625140"/>
            <a:ext cx="114301" cy="114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9344" y="2675941"/>
            <a:ext cx="4280164" cy="63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10" y="1055575"/>
            <a:ext cx="50800" cy="15822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310" y="1119076"/>
            <a:ext cx="50800" cy="15187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743" y="1062139"/>
            <a:ext cx="4432566" cy="1626501"/>
          </a:xfrm>
          <a:custGeom>
            <a:avLst/>
            <a:gdLst/>
            <a:ahLst/>
            <a:cxnLst/>
            <a:rect l="l" t="t" r="r" b="b"/>
            <a:pathLst>
              <a:path w="4432566" h="1626501">
                <a:moveTo>
                  <a:pt x="0" y="1575701"/>
                </a:moveTo>
                <a:lnTo>
                  <a:pt x="16636" y="1613215"/>
                </a:lnTo>
                <a:lnTo>
                  <a:pt x="50800" y="1626501"/>
                </a:lnTo>
                <a:lnTo>
                  <a:pt x="4381765" y="1626501"/>
                </a:lnTo>
                <a:lnTo>
                  <a:pt x="4419279" y="1609865"/>
                </a:lnTo>
                <a:lnTo>
                  <a:pt x="4432566" y="1575701"/>
                </a:lnTo>
                <a:lnTo>
                  <a:pt x="4432566" y="0"/>
                </a:lnTo>
                <a:lnTo>
                  <a:pt x="0" y="0"/>
                </a:lnTo>
                <a:lnTo>
                  <a:pt x="0" y="15757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1106376"/>
            <a:ext cx="0" cy="1550514"/>
          </a:xfrm>
          <a:custGeom>
            <a:avLst/>
            <a:gdLst/>
            <a:ahLst/>
            <a:cxnLst/>
            <a:rect l="l" t="t" r="r" b="b"/>
            <a:pathLst>
              <a:path h="1550514">
                <a:moveTo>
                  <a:pt x="0" y="1550514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109367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108097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106827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41284" y="19613"/>
            <a:ext cx="148395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Flat</a:t>
            </a:r>
            <a:r>
              <a:rPr sz="600" spc="-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Naming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Hierarchical</a:t>
            </a:r>
            <a:r>
              <a:rPr sz="6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Location</a:t>
            </a:r>
            <a:r>
              <a:rPr sz="600" spc="-2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Services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2309236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Hierarchical</a:t>
            </a:r>
            <a:r>
              <a:rPr sz="1400" spc="14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Location</a:t>
            </a:r>
            <a:r>
              <a:rPr sz="1400" spc="10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Services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1063013"/>
            <a:ext cx="4009857" cy="15962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generalization</a:t>
            </a:r>
            <a:r>
              <a:rPr sz="1100" spc="-6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o-tiered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approach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into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multiple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layers</a:t>
            </a:r>
            <a:endParaRPr sz="1100">
              <a:latin typeface="Times New Roman"/>
              <a:cs typeface="Times New Roman"/>
            </a:endParaRPr>
          </a:p>
          <a:p>
            <a:pPr marL="12700" marR="321969">
              <a:lnSpc>
                <a:spcPts val="1264"/>
              </a:lnSpc>
              <a:spcBef>
                <a:spcPts val="326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ork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</a:t>
            </a:r>
            <a:r>
              <a:rPr sz="1100" spc="-25" dirty="0" smtClean="0">
                <a:latin typeface="Times New Roman"/>
                <a:cs typeface="Times New Roman"/>
              </a:rPr>
              <a:t>i</a:t>
            </a:r>
            <a:r>
              <a:rPr sz="1100" spc="0" dirty="0" smtClean="0">
                <a:latin typeface="Times New Roman"/>
                <a:cs typeface="Times New Roman"/>
              </a:rPr>
              <a:t>vided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into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collection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domains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similar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DNS </a:t>
            </a:r>
            <a:endParaRPr sz="1100">
              <a:latin typeface="Times New Roman"/>
              <a:cs typeface="Times New Roman"/>
            </a:endParaRPr>
          </a:p>
          <a:p>
            <a:pPr marL="12700" marR="321969">
              <a:lnSpc>
                <a:spcPts val="1264"/>
              </a:lnSpc>
              <a:spcBef>
                <a:spcPts val="38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single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top-l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el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domain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spans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entire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ork</a:t>
            </a:r>
            <a:endParaRPr sz="110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403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Each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domain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can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subd</a:t>
            </a:r>
            <a:r>
              <a:rPr sz="1100" spc="-25" dirty="0" smtClean="0">
                <a:latin typeface="Times New Roman"/>
                <a:cs typeface="Times New Roman"/>
              </a:rPr>
              <a:t>i</a:t>
            </a:r>
            <a:r>
              <a:rPr sz="1100" spc="0" dirty="0" smtClean="0">
                <a:latin typeface="Times New Roman"/>
                <a:cs typeface="Times New Roman"/>
              </a:rPr>
              <a:t>vided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into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multiple,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smaller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domains</a:t>
            </a:r>
            <a:endParaRPr sz="110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38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west-l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el</a:t>
            </a:r>
            <a:r>
              <a:rPr sz="1100" spc="-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domain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called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leaf</a:t>
            </a:r>
            <a:r>
              <a:rPr sz="1100" spc="-1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domain</a:t>
            </a:r>
            <a:r>
              <a:rPr sz="1100" spc="0" dirty="0" smtClean="0">
                <a:latin typeface="Times New Roman"/>
                <a:cs typeface="Times New Roman"/>
              </a:rPr>
              <a:t>;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typically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LAN</a:t>
            </a:r>
            <a:endParaRPr sz="1100">
              <a:latin typeface="Times New Roman"/>
              <a:cs typeface="Times New Roman"/>
            </a:endParaRPr>
          </a:p>
          <a:p>
            <a:pPr marL="12700" indent="0">
              <a:lnSpc>
                <a:spcPts val="1264"/>
              </a:lnSpc>
              <a:spcBef>
                <a:spcPts val="38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Each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domain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has</a:t>
            </a:r>
            <a:r>
              <a:rPr sz="1100" spc="-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associated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directory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node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dir(D)</a:t>
            </a:r>
            <a:r>
              <a:rPr sz="1100" spc="-2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eeps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track 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entities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domain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leading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tree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directory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nodes</a:t>
            </a:r>
            <a:endParaRPr sz="110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38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root</a:t>
            </a:r>
            <a:r>
              <a:rPr sz="1100" spc="-1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(directory)</a:t>
            </a:r>
            <a:r>
              <a:rPr sz="1100" spc="-4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node</a:t>
            </a:r>
            <a:r>
              <a:rPr sz="1100" spc="-2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kn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ws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about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all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entities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13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51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60278" y="1572427"/>
            <a:ext cx="324852" cy="182464"/>
          </a:xfrm>
          <a:custGeom>
            <a:avLst/>
            <a:gdLst/>
            <a:ahLst/>
            <a:cxnLst/>
            <a:rect l="l" t="t" r="r" b="b"/>
            <a:pathLst>
              <a:path w="324852" h="182464">
                <a:moveTo>
                  <a:pt x="0" y="0"/>
                </a:moveTo>
                <a:lnTo>
                  <a:pt x="324852" y="182464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76191" y="1720465"/>
            <a:ext cx="149397" cy="149401"/>
          </a:xfrm>
          <a:custGeom>
            <a:avLst/>
            <a:gdLst/>
            <a:ahLst/>
            <a:cxnLst/>
            <a:rect l="l" t="t" r="r" b="b"/>
            <a:pathLst>
              <a:path w="149397" h="149401">
                <a:moveTo>
                  <a:pt x="74693" y="0"/>
                </a:moveTo>
                <a:lnTo>
                  <a:pt x="89157" y="1409"/>
                </a:lnTo>
                <a:lnTo>
                  <a:pt x="102692" y="5459"/>
                </a:lnTo>
                <a:lnTo>
                  <a:pt x="115029" y="11876"/>
                </a:lnTo>
                <a:lnTo>
                  <a:pt x="125896" y="20391"/>
                </a:lnTo>
                <a:lnTo>
                  <a:pt x="135023" y="30733"/>
                </a:lnTo>
                <a:lnTo>
                  <a:pt x="142138" y="42631"/>
                </a:lnTo>
                <a:lnTo>
                  <a:pt x="146971" y="55813"/>
                </a:lnTo>
                <a:lnTo>
                  <a:pt x="149251" y="70009"/>
                </a:lnTo>
                <a:lnTo>
                  <a:pt x="149397" y="74700"/>
                </a:lnTo>
                <a:lnTo>
                  <a:pt x="147987" y="89164"/>
                </a:lnTo>
                <a:lnTo>
                  <a:pt x="143938" y="102700"/>
                </a:lnTo>
                <a:lnTo>
                  <a:pt x="137520" y="115036"/>
                </a:lnTo>
                <a:lnTo>
                  <a:pt x="129005" y="125902"/>
                </a:lnTo>
                <a:lnTo>
                  <a:pt x="118663" y="135028"/>
                </a:lnTo>
                <a:lnTo>
                  <a:pt x="106765" y="142143"/>
                </a:lnTo>
                <a:lnTo>
                  <a:pt x="93582" y="146975"/>
                </a:lnTo>
                <a:lnTo>
                  <a:pt x="79384" y="149255"/>
                </a:lnTo>
                <a:lnTo>
                  <a:pt x="74693" y="149401"/>
                </a:lnTo>
                <a:lnTo>
                  <a:pt x="60229" y="147991"/>
                </a:lnTo>
                <a:lnTo>
                  <a:pt x="46694" y="143942"/>
                </a:lnTo>
                <a:lnTo>
                  <a:pt x="34358" y="137524"/>
                </a:lnTo>
                <a:lnTo>
                  <a:pt x="23492" y="129008"/>
                </a:lnTo>
                <a:lnTo>
                  <a:pt x="14367" y="118666"/>
                </a:lnTo>
                <a:lnTo>
                  <a:pt x="7254" y="106767"/>
                </a:lnTo>
                <a:lnTo>
                  <a:pt x="2423" y="93582"/>
                </a:lnTo>
                <a:lnTo>
                  <a:pt x="145" y="79384"/>
                </a:lnTo>
                <a:lnTo>
                  <a:pt x="0" y="74700"/>
                </a:lnTo>
                <a:lnTo>
                  <a:pt x="1409" y="60237"/>
                </a:lnTo>
                <a:lnTo>
                  <a:pt x="5458" y="46701"/>
                </a:lnTo>
                <a:lnTo>
                  <a:pt x="11875" y="34364"/>
                </a:lnTo>
                <a:lnTo>
                  <a:pt x="20389" y="23497"/>
                </a:lnTo>
                <a:lnTo>
                  <a:pt x="30731" y="14371"/>
                </a:lnTo>
                <a:lnTo>
                  <a:pt x="42629" y="7256"/>
                </a:lnTo>
                <a:lnTo>
                  <a:pt x="55812" y="2424"/>
                </a:lnTo>
                <a:lnTo>
                  <a:pt x="70010" y="145"/>
                </a:lnTo>
                <a:lnTo>
                  <a:pt x="74693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1418" y="2303127"/>
            <a:ext cx="149397" cy="149401"/>
          </a:xfrm>
          <a:custGeom>
            <a:avLst/>
            <a:gdLst/>
            <a:ahLst/>
            <a:cxnLst/>
            <a:rect l="l" t="t" r="r" b="b"/>
            <a:pathLst>
              <a:path w="149397" h="149401">
                <a:moveTo>
                  <a:pt x="74700" y="0"/>
                </a:moveTo>
                <a:lnTo>
                  <a:pt x="89164" y="1409"/>
                </a:lnTo>
                <a:lnTo>
                  <a:pt x="102698" y="5459"/>
                </a:lnTo>
                <a:lnTo>
                  <a:pt x="115035" y="11876"/>
                </a:lnTo>
                <a:lnTo>
                  <a:pt x="125901" y="20392"/>
                </a:lnTo>
                <a:lnTo>
                  <a:pt x="135026" y="30734"/>
                </a:lnTo>
                <a:lnTo>
                  <a:pt x="142141" y="42632"/>
                </a:lnTo>
                <a:lnTo>
                  <a:pt x="146972" y="55816"/>
                </a:lnTo>
                <a:lnTo>
                  <a:pt x="149251" y="70015"/>
                </a:lnTo>
                <a:lnTo>
                  <a:pt x="149397" y="74700"/>
                </a:lnTo>
                <a:lnTo>
                  <a:pt x="147987" y="89165"/>
                </a:lnTo>
                <a:lnTo>
                  <a:pt x="143938" y="102701"/>
                </a:lnTo>
                <a:lnTo>
                  <a:pt x="137521" y="115038"/>
                </a:lnTo>
                <a:lnTo>
                  <a:pt x="129005" y="125904"/>
                </a:lnTo>
                <a:lnTo>
                  <a:pt x="118664" y="135030"/>
                </a:lnTo>
                <a:lnTo>
                  <a:pt x="106766" y="142145"/>
                </a:lnTo>
                <a:lnTo>
                  <a:pt x="93583" y="146977"/>
                </a:lnTo>
                <a:lnTo>
                  <a:pt x="79386" y="149256"/>
                </a:lnTo>
                <a:lnTo>
                  <a:pt x="74700" y="149401"/>
                </a:lnTo>
                <a:lnTo>
                  <a:pt x="60236" y="147991"/>
                </a:lnTo>
                <a:lnTo>
                  <a:pt x="46701" y="143943"/>
                </a:lnTo>
                <a:lnTo>
                  <a:pt x="34364" y="137525"/>
                </a:lnTo>
                <a:lnTo>
                  <a:pt x="23498" y="129010"/>
                </a:lnTo>
                <a:lnTo>
                  <a:pt x="14372" y="118668"/>
                </a:lnTo>
                <a:lnTo>
                  <a:pt x="7257" y="106770"/>
                </a:lnTo>
                <a:lnTo>
                  <a:pt x="2425" y="93587"/>
                </a:lnTo>
                <a:lnTo>
                  <a:pt x="145" y="79389"/>
                </a:lnTo>
                <a:lnTo>
                  <a:pt x="0" y="74700"/>
                </a:lnTo>
                <a:lnTo>
                  <a:pt x="1409" y="60236"/>
                </a:lnTo>
                <a:lnTo>
                  <a:pt x="5458" y="46701"/>
                </a:lnTo>
                <a:lnTo>
                  <a:pt x="11876" y="34364"/>
                </a:lnTo>
                <a:lnTo>
                  <a:pt x="20391" y="23498"/>
                </a:lnTo>
                <a:lnTo>
                  <a:pt x="30732" y="14372"/>
                </a:lnTo>
                <a:lnTo>
                  <a:pt x="42630" y="7257"/>
                </a:lnTo>
                <a:lnTo>
                  <a:pt x="55814" y="2425"/>
                </a:lnTo>
                <a:lnTo>
                  <a:pt x="70012" y="145"/>
                </a:lnTo>
                <a:lnTo>
                  <a:pt x="7470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54919" y="2303127"/>
            <a:ext cx="149397" cy="149401"/>
          </a:xfrm>
          <a:custGeom>
            <a:avLst/>
            <a:gdLst/>
            <a:ahLst/>
            <a:cxnLst/>
            <a:rect l="l" t="t" r="r" b="b"/>
            <a:pathLst>
              <a:path w="149397" h="149401">
                <a:moveTo>
                  <a:pt x="74696" y="0"/>
                </a:moveTo>
                <a:lnTo>
                  <a:pt x="89160" y="1409"/>
                </a:lnTo>
                <a:lnTo>
                  <a:pt x="102696" y="5458"/>
                </a:lnTo>
                <a:lnTo>
                  <a:pt x="115032" y="11876"/>
                </a:lnTo>
                <a:lnTo>
                  <a:pt x="125899" y="20391"/>
                </a:lnTo>
                <a:lnTo>
                  <a:pt x="135025" y="30732"/>
                </a:lnTo>
                <a:lnTo>
                  <a:pt x="142139" y="42630"/>
                </a:lnTo>
                <a:lnTo>
                  <a:pt x="146972" y="55814"/>
                </a:lnTo>
                <a:lnTo>
                  <a:pt x="149251" y="70012"/>
                </a:lnTo>
                <a:lnTo>
                  <a:pt x="149397" y="74700"/>
                </a:lnTo>
                <a:lnTo>
                  <a:pt x="147987" y="89164"/>
                </a:lnTo>
                <a:lnTo>
                  <a:pt x="143938" y="102700"/>
                </a:lnTo>
                <a:lnTo>
                  <a:pt x="137521" y="115037"/>
                </a:lnTo>
                <a:lnTo>
                  <a:pt x="129006" y="125903"/>
                </a:lnTo>
                <a:lnTo>
                  <a:pt x="118664" y="135029"/>
                </a:lnTo>
                <a:lnTo>
                  <a:pt x="106766" y="142144"/>
                </a:lnTo>
                <a:lnTo>
                  <a:pt x="93583" y="146976"/>
                </a:lnTo>
                <a:lnTo>
                  <a:pt x="79385" y="149255"/>
                </a:lnTo>
                <a:lnTo>
                  <a:pt x="74696" y="149401"/>
                </a:lnTo>
                <a:lnTo>
                  <a:pt x="60233" y="147991"/>
                </a:lnTo>
                <a:lnTo>
                  <a:pt x="46698" y="143942"/>
                </a:lnTo>
                <a:lnTo>
                  <a:pt x="34362" y="137525"/>
                </a:lnTo>
                <a:lnTo>
                  <a:pt x="23496" y="129009"/>
                </a:lnTo>
                <a:lnTo>
                  <a:pt x="14370" y="118667"/>
                </a:lnTo>
                <a:lnTo>
                  <a:pt x="7256" y="106768"/>
                </a:lnTo>
                <a:lnTo>
                  <a:pt x="2424" y="93584"/>
                </a:lnTo>
                <a:lnTo>
                  <a:pt x="145" y="79386"/>
                </a:lnTo>
                <a:lnTo>
                  <a:pt x="0" y="74700"/>
                </a:lnTo>
                <a:lnTo>
                  <a:pt x="1409" y="60236"/>
                </a:lnTo>
                <a:lnTo>
                  <a:pt x="5459" y="46700"/>
                </a:lnTo>
                <a:lnTo>
                  <a:pt x="11876" y="34363"/>
                </a:lnTo>
                <a:lnTo>
                  <a:pt x="20391" y="23496"/>
                </a:lnTo>
                <a:lnTo>
                  <a:pt x="30733" y="14371"/>
                </a:lnTo>
                <a:lnTo>
                  <a:pt x="42631" y="7256"/>
                </a:lnTo>
                <a:lnTo>
                  <a:pt x="55814" y="2424"/>
                </a:lnTo>
                <a:lnTo>
                  <a:pt x="70011" y="145"/>
                </a:lnTo>
                <a:lnTo>
                  <a:pt x="74696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54919" y="1959506"/>
            <a:ext cx="149397" cy="149402"/>
          </a:xfrm>
          <a:custGeom>
            <a:avLst/>
            <a:gdLst/>
            <a:ahLst/>
            <a:cxnLst/>
            <a:rect l="l" t="t" r="r" b="b"/>
            <a:pathLst>
              <a:path w="149397" h="149402">
                <a:moveTo>
                  <a:pt x="74696" y="0"/>
                </a:moveTo>
                <a:lnTo>
                  <a:pt x="89160" y="1409"/>
                </a:lnTo>
                <a:lnTo>
                  <a:pt x="102696" y="5458"/>
                </a:lnTo>
                <a:lnTo>
                  <a:pt x="115032" y="11876"/>
                </a:lnTo>
                <a:lnTo>
                  <a:pt x="125899" y="20391"/>
                </a:lnTo>
                <a:lnTo>
                  <a:pt x="135025" y="30732"/>
                </a:lnTo>
                <a:lnTo>
                  <a:pt x="142139" y="42630"/>
                </a:lnTo>
                <a:lnTo>
                  <a:pt x="146972" y="55814"/>
                </a:lnTo>
                <a:lnTo>
                  <a:pt x="149251" y="70012"/>
                </a:lnTo>
                <a:lnTo>
                  <a:pt x="149397" y="74700"/>
                </a:lnTo>
                <a:lnTo>
                  <a:pt x="147987" y="89165"/>
                </a:lnTo>
                <a:lnTo>
                  <a:pt x="143938" y="102701"/>
                </a:lnTo>
                <a:lnTo>
                  <a:pt x="137521" y="115037"/>
                </a:lnTo>
                <a:lnTo>
                  <a:pt x="129006" y="125904"/>
                </a:lnTo>
                <a:lnTo>
                  <a:pt x="118665" y="135030"/>
                </a:lnTo>
                <a:lnTo>
                  <a:pt x="106767" y="142144"/>
                </a:lnTo>
                <a:lnTo>
                  <a:pt x="93584" y="146977"/>
                </a:lnTo>
                <a:lnTo>
                  <a:pt x="79386" y="149256"/>
                </a:lnTo>
                <a:lnTo>
                  <a:pt x="74696" y="149402"/>
                </a:lnTo>
                <a:lnTo>
                  <a:pt x="60233" y="147992"/>
                </a:lnTo>
                <a:lnTo>
                  <a:pt x="46698" y="143943"/>
                </a:lnTo>
                <a:lnTo>
                  <a:pt x="34362" y="137526"/>
                </a:lnTo>
                <a:lnTo>
                  <a:pt x="23496" y="129010"/>
                </a:lnTo>
                <a:lnTo>
                  <a:pt x="14371" y="118668"/>
                </a:lnTo>
                <a:lnTo>
                  <a:pt x="7256" y="106770"/>
                </a:lnTo>
                <a:lnTo>
                  <a:pt x="2424" y="93586"/>
                </a:lnTo>
                <a:lnTo>
                  <a:pt x="145" y="79387"/>
                </a:lnTo>
                <a:lnTo>
                  <a:pt x="0" y="74700"/>
                </a:lnTo>
                <a:lnTo>
                  <a:pt x="1409" y="60236"/>
                </a:lnTo>
                <a:lnTo>
                  <a:pt x="5459" y="46700"/>
                </a:lnTo>
                <a:lnTo>
                  <a:pt x="11876" y="34363"/>
                </a:lnTo>
                <a:lnTo>
                  <a:pt x="20391" y="23496"/>
                </a:lnTo>
                <a:lnTo>
                  <a:pt x="30733" y="14371"/>
                </a:lnTo>
                <a:lnTo>
                  <a:pt x="42631" y="7256"/>
                </a:lnTo>
                <a:lnTo>
                  <a:pt x="55814" y="2424"/>
                </a:lnTo>
                <a:lnTo>
                  <a:pt x="70011" y="145"/>
                </a:lnTo>
                <a:lnTo>
                  <a:pt x="74696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39755" y="1959506"/>
            <a:ext cx="149397" cy="149402"/>
          </a:xfrm>
          <a:custGeom>
            <a:avLst/>
            <a:gdLst/>
            <a:ahLst/>
            <a:cxnLst/>
            <a:rect l="l" t="t" r="r" b="b"/>
            <a:pathLst>
              <a:path w="149397" h="149402">
                <a:moveTo>
                  <a:pt x="74704" y="0"/>
                </a:moveTo>
                <a:lnTo>
                  <a:pt x="89168" y="1409"/>
                </a:lnTo>
                <a:lnTo>
                  <a:pt x="102703" y="5459"/>
                </a:lnTo>
                <a:lnTo>
                  <a:pt x="115039" y="11877"/>
                </a:lnTo>
                <a:lnTo>
                  <a:pt x="125904" y="20392"/>
                </a:lnTo>
                <a:lnTo>
                  <a:pt x="135029" y="30735"/>
                </a:lnTo>
                <a:lnTo>
                  <a:pt x="142142" y="42634"/>
                </a:lnTo>
                <a:lnTo>
                  <a:pt x="146973" y="55818"/>
                </a:lnTo>
                <a:lnTo>
                  <a:pt x="149251" y="70017"/>
                </a:lnTo>
                <a:lnTo>
                  <a:pt x="149397" y="74700"/>
                </a:lnTo>
                <a:lnTo>
                  <a:pt x="147987" y="89165"/>
                </a:lnTo>
                <a:lnTo>
                  <a:pt x="143939" y="102702"/>
                </a:lnTo>
                <a:lnTo>
                  <a:pt x="137522" y="115039"/>
                </a:lnTo>
                <a:lnTo>
                  <a:pt x="129008" y="125906"/>
                </a:lnTo>
                <a:lnTo>
                  <a:pt x="118666" y="135032"/>
                </a:lnTo>
                <a:lnTo>
                  <a:pt x="106769" y="142146"/>
                </a:lnTo>
                <a:lnTo>
                  <a:pt x="93585" y="146978"/>
                </a:lnTo>
                <a:lnTo>
                  <a:pt x="79387" y="149257"/>
                </a:lnTo>
                <a:lnTo>
                  <a:pt x="74704" y="149402"/>
                </a:lnTo>
                <a:lnTo>
                  <a:pt x="60240" y="147993"/>
                </a:lnTo>
                <a:lnTo>
                  <a:pt x="46705" y="143944"/>
                </a:lnTo>
                <a:lnTo>
                  <a:pt x="34368" y="137527"/>
                </a:lnTo>
                <a:lnTo>
                  <a:pt x="23501" y="129012"/>
                </a:lnTo>
                <a:lnTo>
                  <a:pt x="14374" y="118671"/>
                </a:lnTo>
                <a:lnTo>
                  <a:pt x="7259" y="106773"/>
                </a:lnTo>
                <a:lnTo>
                  <a:pt x="2426" y="93590"/>
                </a:lnTo>
                <a:lnTo>
                  <a:pt x="146" y="79393"/>
                </a:lnTo>
                <a:lnTo>
                  <a:pt x="0" y="74700"/>
                </a:lnTo>
                <a:lnTo>
                  <a:pt x="1409" y="60237"/>
                </a:lnTo>
                <a:lnTo>
                  <a:pt x="5459" y="46701"/>
                </a:lnTo>
                <a:lnTo>
                  <a:pt x="11876" y="34365"/>
                </a:lnTo>
                <a:lnTo>
                  <a:pt x="20392" y="23498"/>
                </a:lnTo>
                <a:lnTo>
                  <a:pt x="30734" y="14373"/>
                </a:lnTo>
                <a:lnTo>
                  <a:pt x="42632" y="7258"/>
                </a:lnTo>
                <a:lnTo>
                  <a:pt x="55815" y="2425"/>
                </a:lnTo>
                <a:lnTo>
                  <a:pt x="70012" y="146"/>
                </a:lnTo>
                <a:lnTo>
                  <a:pt x="74704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45537" y="2318069"/>
            <a:ext cx="149397" cy="149398"/>
          </a:xfrm>
          <a:custGeom>
            <a:avLst/>
            <a:gdLst/>
            <a:ahLst/>
            <a:cxnLst/>
            <a:rect l="l" t="t" r="r" b="b"/>
            <a:pathLst>
              <a:path w="149397" h="149398">
                <a:moveTo>
                  <a:pt x="74693" y="0"/>
                </a:moveTo>
                <a:lnTo>
                  <a:pt x="89157" y="1409"/>
                </a:lnTo>
                <a:lnTo>
                  <a:pt x="102693" y="5458"/>
                </a:lnTo>
                <a:lnTo>
                  <a:pt x="115030" y="11875"/>
                </a:lnTo>
                <a:lnTo>
                  <a:pt x="125897" y="20390"/>
                </a:lnTo>
                <a:lnTo>
                  <a:pt x="135024" y="30732"/>
                </a:lnTo>
                <a:lnTo>
                  <a:pt x="142139" y="42629"/>
                </a:lnTo>
                <a:lnTo>
                  <a:pt x="146971" y="55812"/>
                </a:lnTo>
                <a:lnTo>
                  <a:pt x="149251" y="70009"/>
                </a:lnTo>
                <a:lnTo>
                  <a:pt x="149397" y="74697"/>
                </a:lnTo>
                <a:lnTo>
                  <a:pt x="147987" y="89161"/>
                </a:lnTo>
                <a:lnTo>
                  <a:pt x="143938" y="102696"/>
                </a:lnTo>
                <a:lnTo>
                  <a:pt x="137520" y="115033"/>
                </a:lnTo>
                <a:lnTo>
                  <a:pt x="129005" y="125899"/>
                </a:lnTo>
                <a:lnTo>
                  <a:pt x="118663" y="135025"/>
                </a:lnTo>
                <a:lnTo>
                  <a:pt x="106765" y="142140"/>
                </a:lnTo>
                <a:lnTo>
                  <a:pt x="93582" y="146972"/>
                </a:lnTo>
                <a:lnTo>
                  <a:pt x="79384" y="149252"/>
                </a:lnTo>
                <a:lnTo>
                  <a:pt x="74693" y="149398"/>
                </a:lnTo>
                <a:lnTo>
                  <a:pt x="60232" y="147988"/>
                </a:lnTo>
                <a:lnTo>
                  <a:pt x="46698" y="143939"/>
                </a:lnTo>
                <a:lnTo>
                  <a:pt x="34362" y="137521"/>
                </a:lnTo>
                <a:lnTo>
                  <a:pt x="23496" y="129005"/>
                </a:lnTo>
                <a:lnTo>
                  <a:pt x="14370" y="118662"/>
                </a:lnTo>
                <a:lnTo>
                  <a:pt x="7256" y="106764"/>
                </a:lnTo>
                <a:lnTo>
                  <a:pt x="2424" y="93579"/>
                </a:lnTo>
                <a:lnTo>
                  <a:pt x="145" y="79380"/>
                </a:lnTo>
                <a:lnTo>
                  <a:pt x="0" y="74697"/>
                </a:lnTo>
                <a:lnTo>
                  <a:pt x="1410" y="60233"/>
                </a:lnTo>
                <a:lnTo>
                  <a:pt x="5459" y="46697"/>
                </a:lnTo>
                <a:lnTo>
                  <a:pt x="11878" y="34361"/>
                </a:lnTo>
                <a:lnTo>
                  <a:pt x="20394" y="23494"/>
                </a:lnTo>
                <a:lnTo>
                  <a:pt x="30737" y="14369"/>
                </a:lnTo>
                <a:lnTo>
                  <a:pt x="42635" y="7255"/>
                </a:lnTo>
                <a:lnTo>
                  <a:pt x="55817" y="2423"/>
                </a:lnTo>
                <a:lnTo>
                  <a:pt x="70014" y="145"/>
                </a:lnTo>
                <a:lnTo>
                  <a:pt x="74693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28416" y="2303127"/>
            <a:ext cx="149403" cy="149401"/>
          </a:xfrm>
          <a:custGeom>
            <a:avLst/>
            <a:gdLst/>
            <a:ahLst/>
            <a:cxnLst/>
            <a:rect l="l" t="t" r="r" b="b"/>
            <a:pathLst>
              <a:path w="149403" h="149401">
                <a:moveTo>
                  <a:pt x="74699" y="0"/>
                </a:moveTo>
                <a:lnTo>
                  <a:pt x="89163" y="1409"/>
                </a:lnTo>
                <a:lnTo>
                  <a:pt x="102699" y="5458"/>
                </a:lnTo>
                <a:lnTo>
                  <a:pt x="115035" y="11875"/>
                </a:lnTo>
                <a:lnTo>
                  <a:pt x="125902" y="20390"/>
                </a:lnTo>
                <a:lnTo>
                  <a:pt x="135029" y="30731"/>
                </a:lnTo>
                <a:lnTo>
                  <a:pt x="142144" y="42629"/>
                </a:lnTo>
                <a:lnTo>
                  <a:pt x="146977" y="55812"/>
                </a:lnTo>
                <a:lnTo>
                  <a:pt x="149257" y="70009"/>
                </a:lnTo>
                <a:lnTo>
                  <a:pt x="149403" y="74700"/>
                </a:lnTo>
                <a:lnTo>
                  <a:pt x="147993" y="89164"/>
                </a:lnTo>
                <a:lnTo>
                  <a:pt x="143944" y="102700"/>
                </a:lnTo>
                <a:lnTo>
                  <a:pt x="137527" y="115036"/>
                </a:lnTo>
                <a:lnTo>
                  <a:pt x="129011" y="125902"/>
                </a:lnTo>
                <a:lnTo>
                  <a:pt x="118669" y="135028"/>
                </a:lnTo>
                <a:lnTo>
                  <a:pt x="106771" y="142143"/>
                </a:lnTo>
                <a:lnTo>
                  <a:pt x="93588" y="146975"/>
                </a:lnTo>
                <a:lnTo>
                  <a:pt x="79391" y="149255"/>
                </a:lnTo>
                <a:lnTo>
                  <a:pt x="74699" y="149401"/>
                </a:lnTo>
                <a:lnTo>
                  <a:pt x="60236" y="147991"/>
                </a:lnTo>
                <a:lnTo>
                  <a:pt x="46700" y="143942"/>
                </a:lnTo>
                <a:lnTo>
                  <a:pt x="34364" y="137525"/>
                </a:lnTo>
                <a:lnTo>
                  <a:pt x="23497" y="129010"/>
                </a:lnTo>
                <a:lnTo>
                  <a:pt x="14371" y="118668"/>
                </a:lnTo>
                <a:lnTo>
                  <a:pt x="7257" y="106770"/>
                </a:lnTo>
                <a:lnTo>
                  <a:pt x="2425" y="93586"/>
                </a:lnTo>
                <a:lnTo>
                  <a:pt x="145" y="79388"/>
                </a:lnTo>
                <a:lnTo>
                  <a:pt x="0" y="74700"/>
                </a:lnTo>
                <a:lnTo>
                  <a:pt x="1409" y="60236"/>
                </a:lnTo>
                <a:lnTo>
                  <a:pt x="5458" y="46700"/>
                </a:lnTo>
                <a:lnTo>
                  <a:pt x="11876" y="34364"/>
                </a:lnTo>
                <a:lnTo>
                  <a:pt x="20391" y="23497"/>
                </a:lnTo>
                <a:lnTo>
                  <a:pt x="30733" y="14371"/>
                </a:lnTo>
                <a:lnTo>
                  <a:pt x="42630" y="7257"/>
                </a:lnTo>
                <a:lnTo>
                  <a:pt x="55814" y="2425"/>
                </a:lnTo>
                <a:lnTo>
                  <a:pt x="70011" y="145"/>
                </a:lnTo>
                <a:lnTo>
                  <a:pt x="74699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33973" y="2318069"/>
            <a:ext cx="149397" cy="149398"/>
          </a:xfrm>
          <a:custGeom>
            <a:avLst/>
            <a:gdLst/>
            <a:ahLst/>
            <a:cxnLst/>
            <a:rect l="l" t="t" r="r" b="b"/>
            <a:pathLst>
              <a:path w="149397" h="149398">
                <a:moveTo>
                  <a:pt x="74704" y="0"/>
                </a:moveTo>
                <a:lnTo>
                  <a:pt x="89168" y="1410"/>
                </a:lnTo>
                <a:lnTo>
                  <a:pt x="102704" y="5459"/>
                </a:lnTo>
                <a:lnTo>
                  <a:pt x="115040" y="11877"/>
                </a:lnTo>
                <a:lnTo>
                  <a:pt x="125905" y="20393"/>
                </a:lnTo>
                <a:lnTo>
                  <a:pt x="135030" y="30736"/>
                </a:lnTo>
                <a:lnTo>
                  <a:pt x="142143" y="42634"/>
                </a:lnTo>
                <a:lnTo>
                  <a:pt x="146974" y="55819"/>
                </a:lnTo>
                <a:lnTo>
                  <a:pt x="149252" y="70017"/>
                </a:lnTo>
                <a:lnTo>
                  <a:pt x="149397" y="74697"/>
                </a:lnTo>
                <a:lnTo>
                  <a:pt x="147987" y="89162"/>
                </a:lnTo>
                <a:lnTo>
                  <a:pt x="143939" y="102698"/>
                </a:lnTo>
                <a:lnTo>
                  <a:pt x="137522" y="115035"/>
                </a:lnTo>
                <a:lnTo>
                  <a:pt x="129007" y="125902"/>
                </a:lnTo>
                <a:lnTo>
                  <a:pt x="118666" y="135028"/>
                </a:lnTo>
                <a:lnTo>
                  <a:pt x="106768" y="142142"/>
                </a:lnTo>
                <a:lnTo>
                  <a:pt x="93585" y="146974"/>
                </a:lnTo>
                <a:lnTo>
                  <a:pt x="79387" y="149253"/>
                </a:lnTo>
                <a:lnTo>
                  <a:pt x="74704" y="149398"/>
                </a:lnTo>
                <a:lnTo>
                  <a:pt x="60240" y="147988"/>
                </a:lnTo>
                <a:lnTo>
                  <a:pt x="46704" y="143940"/>
                </a:lnTo>
                <a:lnTo>
                  <a:pt x="34368" y="137523"/>
                </a:lnTo>
                <a:lnTo>
                  <a:pt x="23501" y="129008"/>
                </a:lnTo>
                <a:lnTo>
                  <a:pt x="14374" y="118666"/>
                </a:lnTo>
                <a:lnTo>
                  <a:pt x="7259" y="106769"/>
                </a:lnTo>
                <a:lnTo>
                  <a:pt x="2426" y="93586"/>
                </a:lnTo>
                <a:lnTo>
                  <a:pt x="146" y="79389"/>
                </a:lnTo>
                <a:lnTo>
                  <a:pt x="0" y="74697"/>
                </a:lnTo>
                <a:lnTo>
                  <a:pt x="1409" y="60234"/>
                </a:lnTo>
                <a:lnTo>
                  <a:pt x="5459" y="46699"/>
                </a:lnTo>
                <a:lnTo>
                  <a:pt x="11877" y="34363"/>
                </a:lnTo>
                <a:lnTo>
                  <a:pt x="20392" y="23497"/>
                </a:lnTo>
                <a:lnTo>
                  <a:pt x="30735" y="14371"/>
                </a:lnTo>
                <a:lnTo>
                  <a:pt x="42633" y="7257"/>
                </a:lnTo>
                <a:lnTo>
                  <a:pt x="55817" y="2425"/>
                </a:lnTo>
                <a:lnTo>
                  <a:pt x="70015" y="145"/>
                </a:lnTo>
                <a:lnTo>
                  <a:pt x="74704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04317" y="1825047"/>
            <a:ext cx="582657" cy="179279"/>
          </a:xfrm>
          <a:custGeom>
            <a:avLst/>
            <a:gdLst/>
            <a:ahLst/>
            <a:cxnLst/>
            <a:rect l="l" t="t" r="r" b="b"/>
            <a:pathLst>
              <a:path w="582657" h="179279">
                <a:moveTo>
                  <a:pt x="582657" y="0"/>
                </a:moveTo>
                <a:lnTo>
                  <a:pt x="0" y="179279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29616" y="2108909"/>
            <a:ext cx="0" cy="194217"/>
          </a:xfrm>
          <a:custGeom>
            <a:avLst/>
            <a:gdLst/>
            <a:ahLst/>
            <a:cxnLst/>
            <a:rect l="l" t="t" r="r" b="b"/>
            <a:pathLst>
              <a:path h="194217">
                <a:moveTo>
                  <a:pt x="0" y="0"/>
                </a:moveTo>
                <a:lnTo>
                  <a:pt x="0" y="194217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04317" y="2064089"/>
            <a:ext cx="253980" cy="253980"/>
          </a:xfrm>
          <a:custGeom>
            <a:avLst/>
            <a:gdLst/>
            <a:ahLst/>
            <a:cxnLst/>
            <a:rect l="l" t="t" r="r" b="b"/>
            <a:pathLst>
              <a:path w="253980" h="253980">
                <a:moveTo>
                  <a:pt x="0" y="0"/>
                </a:moveTo>
                <a:lnTo>
                  <a:pt x="253980" y="25398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2182" y="2064089"/>
            <a:ext cx="252737" cy="254746"/>
          </a:xfrm>
          <a:custGeom>
            <a:avLst/>
            <a:gdLst/>
            <a:ahLst/>
            <a:cxnLst/>
            <a:rect l="l" t="t" r="r" b="b"/>
            <a:pathLst>
              <a:path w="252737" h="254746">
                <a:moveTo>
                  <a:pt x="252737" y="0"/>
                </a:moveTo>
                <a:lnTo>
                  <a:pt x="0" y="254746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21436" y="1825047"/>
            <a:ext cx="433266" cy="164340"/>
          </a:xfrm>
          <a:custGeom>
            <a:avLst/>
            <a:gdLst/>
            <a:ahLst/>
            <a:cxnLst/>
            <a:rect l="l" t="t" r="r" b="b"/>
            <a:pathLst>
              <a:path w="433266" h="164340">
                <a:moveTo>
                  <a:pt x="0" y="0"/>
                </a:moveTo>
                <a:lnTo>
                  <a:pt x="433266" y="16434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35178" y="2093966"/>
            <a:ext cx="134460" cy="224102"/>
          </a:xfrm>
          <a:custGeom>
            <a:avLst/>
            <a:gdLst/>
            <a:ahLst/>
            <a:cxnLst/>
            <a:rect l="l" t="t" r="r" b="b"/>
            <a:pathLst>
              <a:path w="134460" h="224102">
                <a:moveTo>
                  <a:pt x="134460" y="0"/>
                </a:moveTo>
                <a:lnTo>
                  <a:pt x="0" y="224102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59280" y="2093966"/>
            <a:ext cx="134460" cy="224102"/>
          </a:xfrm>
          <a:custGeom>
            <a:avLst/>
            <a:gdLst/>
            <a:ahLst/>
            <a:cxnLst/>
            <a:rect l="l" t="t" r="r" b="b"/>
            <a:pathLst>
              <a:path w="134460" h="224102">
                <a:moveTo>
                  <a:pt x="0" y="0"/>
                </a:moveTo>
                <a:lnTo>
                  <a:pt x="134460" y="224102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06716" y="2228429"/>
            <a:ext cx="298800" cy="298796"/>
          </a:xfrm>
          <a:custGeom>
            <a:avLst/>
            <a:gdLst/>
            <a:ahLst/>
            <a:cxnLst/>
            <a:rect l="l" t="t" r="r" b="b"/>
            <a:pathLst>
              <a:path w="298800" h="298796">
                <a:moveTo>
                  <a:pt x="149402" y="0"/>
                </a:moveTo>
                <a:lnTo>
                  <a:pt x="164065" y="716"/>
                </a:lnTo>
                <a:lnTo>
                  <a:pt x="178331" y="2819"/>
                </a:lnTo>
                <a:lnTo>
                  <a:pt x="192133" y="6242"/>
                </a:lnTo>
                <a:lnTo>
                  <a:pt x="205402" y="10917"/>
                </a:lnTo>
                <a:lnTo>
                  <a:pt x="218073" y="16776"/>
                </a:lnTo>
                <a:lnTo>
                  <a:pt x="230075" y="23752"/>
                </a:lnTo>
                <a:lnTo>
                  <a:pt x="241343" y="31776"/>
                </a:lnTo>
                <a:lnTo>
                  <a:pt x="251808" y="40782"/>
                </a:lnTo>
                <a:lnTo>
                  <a:pt x="261403" y="50701"/>
                </a:lnTo>
                <a:lnTo>
                  <a:pt x="270059" y="61466"/>
                </a:lnTo>
                <a:lnTo>
                  <a:pt x="277710" y="73009"/>
                </a:lnTo>
                <a:lnTo>
                  <a:pt x="284287" y="85262"/>
                </a:lnTo>
                <a:lnTo>
                  <a:pt x="289723" y="98158"/>
                </a:lnTo>
                <a:lnTo>
                  <a:pt x="293951" y="111629"/>
                </a:lnTo>
                <a:lnTo>
                  <a:pt x="296902" y="125608"/>
                </a:lnTo>
                <a:lnTo>
                  <a:pt x="298508" y="140026"/>
                </a:lnTo>
                <a:lnTo>
                  <a:pt x="298800" y="149398"/>
                </a:lnTo>
                <a:lnTo>
                  <a:pt x="298084" y="164061"/>
                </a:lnTo>
                <a:lnTo>
                  <a:pt x="295980" y="178327"/>
                </a:lnTo>
                <a:lnTo>
                  <a:pt x="292557" y="192129"/>
                </a:lnTo>
                <a:lnTo>
                  <a:pt x="287882" y="205398"/>
                </a:lnTo>
                <a:lnTo>
                  <a:pt x="282023" y="218069"/>
                </a:lnTo>
                <a:lnTo>
                  <a:pt x="275048" y="230071"/>
                </a:lnTo>
                <a:lnTo>
                  <a:pt x="267023" y="241339"/>
                </a:lnTo>
                <a:lnTo>
                  <a:pt x="258018" y="251804"/>
                </a:lnTo>
                <a:lnTo>
                  <a:pt x="248099" y="261399"/>
                </a:lnTo>
                <a:lnTo>
                  <a:pt x="237334" y="270055"/>
                </a:lnTo>
                <a:lnTo>
                  <a:pt x="225791" y="277706"/>
                </a:lnTo>
                <a:lnTo>
                  <a:pt x="213537" y="284283"/>
                </a:lnTo>
                <a:lnTo>
                  <a:pt x="200641" y="289719"/>
                </a:lnTo>
                <a:lnTo>
                  <a:pt x="187170" y="293947"/>
                </a:lnTo>
                <a:lnTo>
                  <a:pt x="173192" y="296898"/>
                </a:lnTo>
                <a:lnTo>
                  <a:pt x="158774" y="298504"/>
                </a:lnTo>
                <a:lnTo>
                  <a:pt x="149402" y="298796"/>
                </a:lnTo>
                <a:lnTo>
                  <a:pt x="134739" y="298080"/>
                </a:lnTo>
                <a:lnTo>
                  <a:pt x="120472" y="295976"/>
                </a:lnTo>
                <a:lnTo>
                  <a:pt x="106670" y="292553"/>
                </a:lnTo>
                <a:lnTo>
                  <a:pt x="93400" y="287879"/>
                </a:lnTo>
                <a:lnTo>
                  <a:pt x="80730" y="282020"/>
                </a:lnTo>
                <a:lnTo>
                  <a:pt x="68727" y="275044"/>
                </a:lnTo>
                <a:lnTo>
                  <a:pt x="57459" y="267020"/>
                </a:lnTo>
                <a:lnTo>
                  <a:pt x="46993" y="258015"/>
                </a:lnTo>
                <a:lnTo>
                  <a:pt x="37399" y="248096"/>
                </a:lnTo>
                <a:lnTo>
                  <a:pt x="28742" y="237331"/>
                </a:lnTo>
                <a:lnTo>
                  <a:pt x="21091" y="225789"/>
                </a:lnTo>
                <a:lnTo>
                  <a:pt x="14513" y="213536"/>
                </a:lnTo>
                <a:lnTo>
                  <a:pt x="9077" y="200640"/>
                </a:lnTo>
                <a:lnTo>
                  <a:pt x="4849" y="187169"/>
                </a:lnTo>
                <a:lnTo>
                  <a:pt x="1898" y="173191"/>
                </a:lnTo>
                <a:lnTo>
                  <a:pt x="291" y="158773"/>
                </a:lnTo>
                <a:lnTo>
                  <a:pt x="0" y="149398"/>
                </a:lnTo>
                <a:lnTo>
                  <a:pt x="716" y="134736"/>
                </a:lnTo>
                <a:lnTo>
                  <a:pt x="2819" y="120470"/>
                </a:lnTo>
                <a:lnTo>
                  <a:pt x="6242" y="106668"/>
                </a:lnTo>
                <a:lnTo>
                  <a:pt x="10917" y="93398"/>
                </a:lnTo>
                <a:lnTo>
                  <a:pt x="16776" y="80728"/>
                </a:lnTo>
                <a:lnTo>
                  <a:pt x="23751" y="68726"/>
                </a:lnTo>
                <a:lnTo>
                  <a:pt x="31775" y="57458"/>
                </a:lnTo>
                <a:lnTo>
                  <a:pt x="40781" y="46993"/>
                </a:lnTo>
                <a:lnTo>
                  <a:pt x="50700" y="37398"/>
                </a:lnTo>
                <a:lnTo>
                  <a:pt x="61465" y="28742"/>
                </a:lnTo>
                <a:lnTo>
                  <a:pt x="73007" y="21091"/>
                </a:lnTo>
                <a:lnTo>
                  <a:pt x="85261" y="14514"/>
                </a:lnTo>
                <a:lnTo>
                  <a:pt x="98157" y="9077"/>
                </a:lnTo>
                <a:lnTo>
                  <a:pt x="111628" y="4850"/>
                </a:lnTo>
                <a:lnTo>
                  <a:pt x="125607" y="1898"/>
                </a:lnTo>
                <a:lnTo>
                  <a:pt x="140026" y="291"/>
                </a:lnTo>
                <a:lnTo>
                  <a:pt x="149402" y="0"/>
                </a:lnTo>
                <a:close/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80217" y="2228429"/>
            <a:ext cx="298800" cy="298796"/>
          </a:xfrm>
          <a:custGeom>
            <a:avLst/>
            <a:gdLst/>
            <a:ahLst/>
            <a:cxnLst/>
            <a:rect l="l" t="t" r="r" b="b"/>
            <a:pathLst>
              <a:path w="298800" h="298796">
                <a:moveTo>
                  <a:pt x="149398" y="0"/>
                </a:moveTo>
                <a:lnTo>
                  <a:pt x="164061" y="716"/>
                </a:lnTo>
                <a:lnTo>
                  <a:pt x="178327" y="2819"/>
                </a:lnTo>
                <a:lnTo>
                  <a:pt x="192128" y="6242"/>
                </a:lnTo>
                <a:lnTo>
                  <a:pt x="205398" y="10917"/>
                </a:lnTo>
                <a:lnTo>
                  <a:pt x="218068" y="16776"/>
                </a:lnTo>
                <a:lnTo>
                  <a:pt x="230071" y="23751"/>
                </a:lnTo>
                <a:lnTo>
                  <a:pt x="241339" y="31775"/>
                </a:lnTo>
                <a:lnTo>
                  <a:pt x="251805" y="40781"/>
                </a:lnTo>
                <a:lnTo>
                  <a:pt x="261400" y="50699"/>
                </a:lnTo>
                <a:lnTo>
                  <a:pt x="270056" y="61464"/>
                </a:lnTo>
                <a:lnTo>
                  <a:pt x="277708" y="73007"/>
                </a:lnTo>
                <a:lnTo>
                  <a:pt x="284285" y="85260"/>
                </a:lnTo>
                <a:lnTo>
                  <a:pt x="289722" y="98156"/>
                </a:lnTo>
                <a:lnTo>
                  <a:pt x="293950" y="111627"/>
                </a:lnTo>
                <a:lnTo>
                  <a:pt x="296901" y="125605"/>
                </a:lnTo>
                <a:lnTo>
                  <a:pt x="298508" y="140023"/>
                </a:lnTo>
                <a:lnTo>
                  <a:pt x="298800" y="149398"/>
                </a:lnTo>
                <a:lnTo>
                  <a:pt x="298084" y="164061"/>
                </a:lnTo>
                <a:lnTo>
                  <a:pt x="295980" y="178326"/>
                </a:lnTo>
                <a:lnTo>
                  <a:pt x="292557" y="192128"/>
                </a:lnTo>
                <a:lnTo>
                  <a:pt x="287882" y="205398"/>
                </a:lnTo>
                <a:lnTo>
                  <a:pt x="282023" y="218068"/>
                </a:lnTo>
                <a:lnTo>
                  <a:pt x="275047" y="230070"/>
                </a:lnTo>
                <a:lnTo>
                  <a:pt x="267022" y="241338"/>
                </a:lnTo>
                <a:lnTo>
                  <a:pt x="258017" y="251803"/>
                </a:lnTo>
                <a:lnTo>
                  <a:pt x="248098" y="261398"/>
                </a:lnTo>
                <a:lnTo>
                  <a:pt x="237333" y="270054"/>
                </a:lnTo>
                <a:lnTo>
                  <a:pt x="225790" y="277705"/>
                </a:lnTo>
                <a:lnTo>
                  <a:pt x="213536" y="284282"/>
                </a:lnTo>
                <a:lnTo>
                  <a:pt x="200640" y="289719"/>
                </a:lnTo>
                <a:lnTo>
                  <a:pt x="187169" y="293946"/>
                </a:lnTo>
                <a:lnTo>
                  <a:pt x="173191" y="296897"/>
                </a:lnTo>
                <a:lnTo>
                  <a:pt x="158773" y="298504"/>
                </a:lnTo>
                <a:lnTo>
                  <a:pt x="149398" y="298796"/>
                </a:lnTo>
                <a:lnTo>
                  <a:pt x="134735" y="298080"/>
                </a:lnTo>
                <a:lnTo>
                  <a:pt x="120469" y="295976"/>
                </a:lnTo>
                <a:lnTo>
                  <a:pt x="106667" y="292553"/>
                </a:lnTo>
                <a:lnTo>
                  <a:pt x="93397" y="287878"/>
                </a:lnTo>
                <a:lnTo>
                  <a:pt x="80727" y="282019"/>
                </a:lnTo>
                <a:lnTo>
                  <a:pt x="68724" y="275044"/>
                </a:lnTo>
                <a:lnTo>
                  <a:pt x="57457" y="267019"/>
                </a:lnTo>
                <a:lnTo>
                  <a:pt x="46992" y="258014"/>
                </a:lnTo>
                <a:lnTo>
                  <a:pt x="37397" y="248095"/>
                </a:lnTo>
                <a:lnTo>
                  <a:pt x="28740" y="237330"/>
                </a:lnTo>
                <a:lnTo>
                  <a:pt x="21090" y="225787"/>
                </a:lnTo>
                <a:lnTo>
                  <a:pt x="14512" y="213534"/>
                </a:lnTo>
                <a:lnTo>
                  <a:pt x="9076" y="200638"/>
                </a:lnTo>
                <a:lnTo>
                  <a:pt x="4849" y="187167"/>
                </a:lnTo>
                <a:lnTo>
                  <a:pt x="1898" y="173188"/>
                </a:lnTo>
                <a:lnTo>
                  <a:pt x="291" y="158770"/>
                </a:lnTo>
                <a:lnTo>
                  <a:pt x="0" y="149398"/>
                </a:lnTo>
                <a:lnTo>
                  <a:pt x="716" y="134735"/>
                </a:lnTo>
                <a:lnTo>
                  <a:pt x="2819" y="120469"/>
                </a:lnTo>
                <a:lnTo>
                  <a:pt x="6242" y="106667"/>
                </a:lnTo>
                <a:lnTo>
                  <a:pt x="10917" y="93398"/>
                </a:lnTo>
                <a:lnTo>
                  <a:pt x="16776" y="80727"/>
                </a:lnTo>
                <a:lnTo>
                  <a:pt x="23751" y="68725"/>
                </a:lnTo>
                <a:lnTo>
                  <a:pt x="31776" y="57457"/>
                </a:lnTo>
                <a:lnTo>
                  <a:pt x="40781" y="46992"/>
                </a:lnTo>
                <a:lnTo>
                  <a:pt x="50700" y="37397"/>
                </a:lnTo>
                <a:lnTo>
                  <a:pt x="61465" y="28741"/>
                </a:lnTo>
                <a:lnTo>
                  <a:pt x="73008" y="21090"/>
                </a:lnTo>
                <a:lnTo>
                  <a:pt x="85261" y="14513"/>
                </a:lnTo>
                <a:lnTo>
                  <a:pt x="98157" y="9076"/>
                </a:lnTo>
                <a:lnTo>
                  <a:pt x="111629" y="4849"/>
                </a:lnTo>
                <a:lnTo>
                  <a:pt x="125607" y="1898"/>
                </a:lnTo>
                <a:lnTo>
                  <a:pt x="140025" y="291"/>
                </a:lnTo>
                <a:lnTo>
                  <a:pt x="149398" y="0"/>
                </a:lnTo>
                <a:close/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53715" y="2228429"/>
            <a:ext cx="298798" cy="298796"/>
          </a:xfrm>
          <a:custGeom>
            <a:avLst/>
            <a:gdLst/>
            <a:ahLst/>
            <a:cxnLst/>
            <a:rect l="l" t="t" r="r" b="b"/>
            <a:pathLst>
              <a:path w="298798" h="298796">
                <a:moveTo>
                  <a:pt x="149400" y="0"/>
                </a:moveTo>
                <a:lnTo>
                  <a:pt x="164063" y="716"/>
                </a:lnTo>
                <a:lnTo>
                  <a:pt x="178328" y="2819"/>
                </a:lnTo>
                <a:lnTo>
                  <a:pt x="192130" y="6242"/>
                </a:lnTo>
                <a:lnTo>
                  <a:pt x="205399" y="10917"/>
                </a:lnTo>
                <a:lnTo>
                  <a:pt x="218070" y="16776"/>
                </a:lnTo>
                <a:lnTo>
                  <a:pt x="230072" y="23752"/>
                </a:lnTo>
                <a:lnTo>
                  <a:pt x="241340" y="31776"/>
                </a:lnTo>
                <a:lnTo>
                  <a:pt x="251805" y="40782"/>
                </a:lnTo>
                <a:lnTo>
                  <a:pt x="261400" y="50701"/>
                </a:lnTo>
                <a:lnTo>
                  <a:pt x="270056" y="61466"/>
                </a:lnTo>
                <a:lnTo>
                  <a:pt x="277707" y="73009"/>
                </a:lnTo>
                <a:lnTo>
                  <a:pt x="284285" y="85262"/>
                </a:lnTo>
                <a:lnTo>
                  <a:pt x="289721" y="98158"/>
                </a:lnTo>
                <a:lnTo>
                  <a:pt x="293949" y="111629"/>
                </a:lnTo>
                <a:lnTo>
                  <a:pt x="296899" y="125608"/>
                </a:lnTo>
                <a:lnTo>
                  <a:pt x="298506" y="140026"/>
                </a:lnTo>
                <a:lnTo>
                  <a:pt x="298798" y="149398"/>
                </a:lnTo>
                <a:lnTo>
                  <a:pt x="298082" y="164061"/>
                </a:lnTo>
                <a:lnTo>
                  <a:pt x="295978" y="178327"/>
                </a:lnTo>
                <a:lnTo>
                  <a:pt x="292555" y="192129"/>
                </a:lnTo>
                <a:lnTo>
                  <a:pt x="287880" y="205398"/>
                </a:lnTo>
                <a:lnTo>
                  <a:pt x="282021" y="218069"/>
                </a:lnTo>
                <a:lnTo>
                  <a:pt x="275045" y="230071"/>
                </a:lnTo>
                <a:lnTo>
                  <a:pt x="267020" y="241339"/>
                </a:lnTo>
                <a:lnTo>
                  <a:pt x="258015" y="251804"/>
                </a:lnTo>
                <a:lnTo>
                  <a:pt x="248096" y="261399"/>
                </a:lnTo>
                <a:lnTo>
                  <a:pt x="237331" y="270055"/>
                </a:lnTo>
                <a:lnTo>
                  <a:pt x="225788" y="277706"/>
                </a:lnTo>
                <a:lnTo>
                  <a:pt x="213534" y="284283"/>
                </a:lnTo>
                <a:lnTo>
                  <a:pt x="200638" y="289719"/>
                </a:lnTo>
                <a:lnTo>
                  <a:pt x="187167" y="293947"/>
                </a:lnTo>
                <a:lnTo>
                  <a:pt x="173189" y="296898"/>
                </a:lnTo>
                <a:lnTo>
                  <a:pt x="158771" y="298504"/>
                </a:lnTo>
                <a:lnTo>
                  <a:pt x="149400" y="298796"/>
                </a:lnTo>
                <a:lnTo>
                  <a:pt x="134738" y="298080"/>
                </a:lnTo>
                <a:lnTo>
                  <a:pt x="120472" y="295976"/>
                </a:lnTo>
                <a:lnTo>
                  <a:pt x="106670" y="292553"/>
                </a:lnTo>
                <a:lnTo>
                  <a:pt x="93400" y="287878"/>
                </a:lnTo>
                <a:lnTo>
                  <a:pt x="80730" y="282019"/>
                </a:lnTo>
                <a:lnTo>
                  <a:pt x="68727" y="275044"/>
                </a:lnTo>
                <a:lnTo>
                  <a:pt x="57459" y="267020"/>
                </a:lnTo>
                <a:lnTo>
                  <a:pt x="46994" y="258014"/>
                </a:lnTo>
                <a:lnTo>
                  <a:pt x="37399" y="248095"/>
                </a:lnTo>
                <a:lnTo>
                  <a:pt x="28742" y="237331"/>
                </a:lnTo>
                <a:lnTo>
                  <a:pt x="21091" y="225788"/>
                </a:lnTo>
                <a:lnTo>
                  <a:pt x="14513" y="213535"/>
                </a:lnTo>
                <a:lnTo>
                  <a:pt x="9077" y="200639"/>
                </a:lnTo>
                <a:lnTo>
                  <a:pt x="4849" y="187168"/>
                </a:lnTo>
                <a:lnTo>
                  <a:pt x="1898" y="173190"/>
                </a:lnTo>
                <a:lnTo>
                  <a:pt x="291" y="158772"/>
                </a:lnTo>
                <a:lnTo>
                  <a:pt x="0" y="149398"/>
                </a:lnTo>
                <a:lnTo>
                  <a:pt x="716" y="134735"/>
                </a:lnTo>
                <a:lnTo>
                  <a:pt x="2819" y="120469"/>
                </a:lnTo>
                <a:lnTo>
                  <a:pt x="6242" y="106668"/>
                </a:lnTo>
                <a:lnTo>
                  <a:pt x="10917" y="93398"/>
                </a:lnTo>
                <a:lnTo>
                  <a:pt x="16776" y="80728"/>
                </a:lnTo>
                <a:lnTo>
                  <a:pt x="23752" y="68725"/>
                </a:lnTo>
                <a:lnTo>
                  <a:pt x="31777" y="57457"/>
                </a:lnTo>
                <a:lnTo>
                  <a:pt x="40782" y="46992"/>
                </a:lnTo>
                <a:lnTo>
                  <a:pt x="50701" y="37398"/>
                </a:lnTo>
                <a:lnTo>
                  <a:pt x="61466" y="28741"/>
                </a:lnTo>
                <a:lnTo>
                  <a:pt x="73009" y="21090"/>
                </a:lnTo>
                <a:lnTo>
                  <a:pt x="85262" y="14513"/>
                </a:lnTo>
                <a:lnTo>
                  <a:pt x="98158" y="9077"/>
                </a:lnTo>
                <a:lnTo>
                  <a:pt x="111630" y="4849"/>
                </a:lnTo>
                <a:lnTo>
                  <a:pt x="125608" y="1898"/>
                </a:lnTo>
                <a:lnTo>
                  <a:pt x="140026" y="291"/>
                </a:lnTo>
                <a:lnTo>
                  <a:pt x="149400" y="0"/>
                </a:lnTo>
                <a:close/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70833" y="2243368"/>
            <a:ext cx="298805" cy="298800"/>
          </a:xfrm>
          <a:custGeom>
            <a:avLst/>
            <a:gdLst/>
            <a:ahLst/>
            <a:cxnLst/>
            <a:rect l="l" t="t" r="r" b="b"/>
            <a:pathLst>
              <a:path w="298805" h="298800">
                <a:moveTo>
                  <a:pt x="149397" y="0"/>
                </a:moveTo>
                <a:lnTo>
                  <a:pt x="164061" y="716"/>
                </a:lnTo>
                <a:lnTo>
                  <a:pt x="178328" y="2819"/>
                </a:lnTo>
                <a:lnTo>
                  <a:pt x="192130" y="6242"/>
                </a:lnTo>
                <a:lnTo>
                  <a:pt x="205400" y="10916"/>
                </a:lnTo>
                <a:lnTo>
                  <a:pt x="218071" y="16775"/>
                </a:lnTo>
                <a:lnTo>
                  <a:pt x="230074" y="23750"/>
                </a:lnTo>
                <a:lnTo>
                  <a:pt x="241343" y="31774"/>
                </a:lnTo>
                <a:lnTo>
                  <a:pt x="251808" y="40779"/>
                </a:lnTo>
                <a:lnTo>
                  <a:pt x="261403" y="50697"/>
                </a:lnTo>
                <a:lnTo>
                  <a:pt x="270060" y="61462"/>
                </a:lnTo>
                <a:lnTo>
                  <a:pt x="277711" y="73004"/>
                </a:lnTo>
                <a:lnTo>
                  <a:pt x="284289" y="85257"/>
                </a:lnTo>
                <a:lnTo>
                  <a:pt x="289726" y="98152"/>
                </a:lnTo>
                <a:lnTo>
                  <a:pt x="293954" y="111622"/>
                </a:lnTo>
                <a:lnTo>
                  <a:pt x="296906" y="125600"/>
                </a:lnTo>
                <a:lnTo>
                  <a:pt x="298513" y="140018"/>
                </a:lnTo>
                <a:lnTo>
                  <a:pt x="298805" y="149398"/>
                </a:lnTo>
                <a:lnTo>
                  <a:pt x="298089" y="164060"/>
                </a:lnTo>
                <a:lnTo>
                  <a:pt x="295986" y="178326"/>
                </a:lnTo>
                <a:lnTo>
                  <a:pt x="292563" y="192127"/>
                </a:lnTo>
                <a:lnTo>
                  <a:pt x="287888" y="205396"/>
                </a:lnTo>
                <a:lnTo>
                  <a:pt x="282029" y="218066"/>
                </a:lnTo>
                <a:lnTo>
                  <a:pt x="275054" y="230069"/>
                </a:lnTo>
                <a:lnTo>
                  <a:pt x="267030" y="241337"/>
                </a:lnTo>
                <a:lnTo>
                  <a:pt x="258025" y="251802"/>
                </a:lnTo>
                <a:lnTo>
                  <a:pt x="248106" y="261397"/>
                </a:lnTo>
                <a:lnTo>
                  <a:pt x="237341" y="270054"/>
                </a:lnTo>
                <a:lnTo>
                  <a:pt x="225799" y="277705"/>
                </a:lnTo>
                <a:lnTo>
                  <a:pt x="213545" y="284283"/>
                </a:lnTo>
                <a:lnTo>
                  <a:pt x="200649" y="289720"/>
                </a:lnTo>
                <a:lnTo>
                  <a:pt x="187178" y="293948"/>
                </a:lnTo>
                <a:lnTo>
                  <a:pt x="173199" y="296900"/>
                </a:lnTo>
                <a:lnTo>
                  <a:pt x="158781" y="298508"/>
                </a:lnTo>
                <a:lnTo>
                  <a:pt x="149397" y="298800"/>
                </a:lnTo>
                <a:lnTo>
                  <a:pt x="134735" y="298084"/>
                </a:lnTo>
                <a:lnTo>
                  <a:pt x="120469" y="295980"/>
                </a:lnTo>
                <a:lnTo>
                  <a:pt x="106668" y="292557"/>
                </a:lnTo>
                <a:lnTo>
                  <a:pt x="93398" y="287882"/>
                </a:lnTo>
                <a:lnTo>
                  <a:pt x="80728" y="282023"/>
                </a:lnTo>
                <a:lnTo>
                  <a:pt x="68726" y="275047"/>
                </a:lnTo>
                <a:lnTo>
                  <a:pt x="57458" y="267022"/>
                </a:lnTo>
                <a:lnTo>
                  <a:pt x="46993" y="258017"/>
                </a:lnTo>
                <a:lnTo>
                  <a:pt x="37398" y="248098"/>
                </a:lnTo>
                <a:lnTo>
                  <a:pt x="28742" y="237333"/>
                </a:lnTo>
                <a:lnTo>
                  <a:pt x="21091" y="225790"/>
                </a:lnTo>
                <a:lnTo>
                  <a:pt x="14513" y="213536"/>
                </a:lnTo>
                <a:lnTo>
                  <a:pt x="9077" y="200640"/>
                </a:lnTo>
                <a:lnTo>
                  <a:pt x="4849" y="187169"/>
                </a:lnTo>
                <a:lnTo>
                  <a:pt x="1898" y="173191"/>
                </a:lnTo>
                <a:lnTo>
                  <a:pt x="291" y="158773"/>
                </a:lnTo>
                <a:lnTo>
                  <a:pt x="0" y="149398"/>
                </a:lnTo>
                <a:lnTo>
                  <a:pt x="716" y="134735"/>
                </a:lnTo>
                <a:lnTo>
                  <a:pt x="2819" y="120469"/>
                </a:lnTo>
                <a:lnTo>
                  <a:pt x="6242" y="106667"/>
                </a:lnTo>
                <a:lnTo>
                  <a:pt x="10917" y="93397"/>
                </a:lnTo>
                <a:lnTo>
                  <a:pt x="16776" y="80727"/>
                </a:lnTo>
                <a:lnTo>
                  <a:pt x="23752" y="68724"/>
                </a:lnTo>
                <a:lnTo>
                  <a:pt x="31777" y="57457"/>
                </a:lnTo>
                <a:lnTo>
                  <a:pt x="40782" y="46992"/>
                </a:lnTo>
                <a:lnTo>
                  <a:pt x="50701" y="37397"/>
                </a:lnTo>
                <a:lnTo>
                  <a:pt x="61466" y="28740"/>
                </a:lnTo>
                <a:lnTo>
                  <a:pt x="73009" y="21090"/>
                </a:lnTo>
                <a:lnTo>
                  <a:pt x="85262" y="14512"/>
                </a:lnTo>
                <a:lnTo>
                  <a:pt x="98158" y="9076"/>
                </a:lnTo>
                <a:lnTo>
                  <a:pt x="111629" y="4849"/>
                </a:lnTo>
                <a:lnTo>
                  <a:pt x="125608" y="1898"/>
                </a:lnTo>
                <a:lnTo>
                  <a:pt x="140025" y="291"/>
                </a:lnTo>
                <a:lnTo>
                  <a:pt x="149397" y="0"/>
                </a:lnTo>
                <a:close/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59280" y="2243368"/>
            <a:ext cx="298795" cy="298800"/>
          </a:xfrm>
          <a:custGeom>
            <a:avLst/>
            <a:gdLst/>
            <a:ahLst/>
            <a:cxnLst/>
            <a:rect l="l" t="t" r="r" b="b"/>
            <a:pathLst>
              <a:path w="298795" h="298800">
                <a:moveTo>
                  <a:pt x="149397" y="0"/>
                </a:moveTo>
                <a:lnTo>
                  <a:pt x="164059" y="716"/>
                </a:lnTo>
                <a:lnTo>
                  <a:pt x="178325" y="2819"/>
                </a:lnTo>
                <a:lnTo>
                  <a:pt x="192127" y="6242"/>
                </a:lnTo>
                <a:lnTo>
                  <a:pt x="205396" y="10917"/>
                </a:lnTo>
                <a:lnTo>
                  <a:pt x="218066" y="16776"/>
                </a:lnTo>
                <a:lnTo>
                  <a:pt x="230069" y="23752"/>
                </a:lnTo>
                <a:lnTo>
                  <a:pt x="241337" y="31776"/>
                </a:lnTo>
                <a:lnTo>
                  <a:pt x="251802" y="40782"/>
                </a:lnTo>
                <a:lnTo>
                  <a:pt x="261397" y="50701"/>
                </a:lnTo>
                <a:lnTo>
                  <a:pt x="270053" y="61466"/>
                </a:lnTo>
                <a:lnTo>
                  <a:pt x="277704" y="73009"/>
                </a:lnTo>
                <a:lnTo>
                  <a:pt x="284282" y="85262"/>
                </a:lnTo>
                <a:lnTo>
                  <a:pt x="289718" y="98158"/>
                </a:lnTo>
                <a:lnTo>
                  <a:pt x="293945" y="111629"/>
                </a:lnTo>
                <a:lnTo>
                  <a:pt x="296896" y="125608"/>
                </a:lnTo>
                <a:lnTo>
                  <a:pt x="298503" y="140026"/>
                </a:lnTo>
                <a:lnTo>
                  <a:pt x="298795" y="149398"/>
                </a:lnTo>
                <a:lnTo>
                  <a:pt x="298078" y="164061"/>
                </a:lnTo>
                <a:lnTo>
                  <a:pt x="295975" y="178327"/>
                </a:lnTo>
                <a:lnTo>
                  <a:pt x="292552" y="192128"/>
                </a:lnTo>
                <a:lnTo>
                  <a:pt x="287877" y="205398"/>
                </a:lnTo>
                <a:lnTo>
                  <a:pt x="282018" y="218069"/>
                </a:lnTo>
                <a:lnTo>
                  <a:pt x="275043" y="230072"/>
                </a:lnTo>
                <a:lnTo>
                  <a:pt x="267018" y="241340"/>
                </a:lnTo>
                <a:lnTo>
                  <a:pt x="258013" y="251805"/>
                </a:lnTo>
                <a:lnTo>
                  <a:pt x="248094" y="261400"/>
                </a:lnTo>
                <a:lnTo>
                  <a:pt x="237329" y="270057"/>
                </a:lnTo>
                <a:lnTo>
                  <a:pt x="225786" y="277708"/>
                </a:lnTo>
                <a:lnTo>
                  <a:pt x="213533" y="284286"/>
                </a:lnTo>
                <a:lnTo>
                  <a:pt x="200638" y="289722"/>
                </a:lnTo>
                <a:lnTo>
                  <a:pt x="187167" y="293950"/>
                </a:lnTo>
                <a:lnTo>
                  <a:pt x="173189" y="296901"/>
                </a:lnTo>
                <a:lnTo>
                  <a:pt x="158771" y="298508"/>
                </a:lnTo>
                <a:lnTo>
                  <a:pt x="149397" y="298800"/>
                </a:lnTo>
                <a:lnTo>
                  <a:pt x="134733" y="298084"/>
                </a:lnTo>
                <a:lnTo>
                  <a:pt x="120466" y="295980"/>
                </a:lnTo>
                <a:lnTo>
                  <a:pt x="106664" y="292557"/>
                </a:lnTo>
                <a:lnTo>
                  <a:pt x="93394" y="287882"/>
                </a:lnTo>
                <a:lnTo>
                  <a:pt x="80724" y="282023"/>
                </a:lnTo>
                <a:lnTo>
                  <a:pt x="68721" y="275047"/>
                </a:lnTo>
                <a:lnTo>
                  <a:pt x="57454" y="267022"/>
                </a:lnTo>
                <a:lnTo>
                  <a:pt x="46989" y="258017"/>
                </a:lnTo>
                <a:lnTo>
                  <a:pt x="37395" y="248098"/>
                </a:lnTo>
                <a:lnTo>
                  <a:pt x="28739" y="237333"/>
                </a:lnTo>
                <a:lnTo>
                  <a:pt x="21088" y="225790"/>
                </a:lnTo>
                <a:lnTo>
                  <a:pt x="14512" y="213536"/>
                </a:lnTo>
                <a:lnTo>
                  <a:pt x="9076" y="200640"/>
                </a:lnTo>
                <a:lnTo>
                  <a:pt x="4849" y="187169"/>
                </a:lnTo>
                <a:lnTo>
                  <a:pt x="1898" y="173191"/>
                </a:lnTo>
                <a:lnTo>
                  <a:pt x="291" y="158773"/>
                </a:lnTo>
                <a:lnTo>
                  <a:pt x="0" y="149398"/>
                </a:lnTo>
                <a:lnTo>
                  <a:pt x="716" y="134735"/>
                </a:lnTo>
                <a:lnTo>
                  <a:pt x="2819" y="120469"/>
                </a:lnTo>
                <a:lnTo>
                  <a:pt x="6241" y="106667"/>
                </a:lnTo>
                <a:lnTo>
                  <a:pt x="10916" y="93397"/>
                </a:lnTo>
                <a:lnTo>
                  <a:pt x="16774" y="80727"/>
                </a:lnTo>
                <a:lnTo>
                  <a:pt x="23749" y="68724"/>
                </a:lnTo>
                <a:lnTo>
                  <a:pt x="31773" y="57457"/>
                </a:lnTo>
                <a:lnTo>
                  <a:pt x="40779" y="46992"/>
                </a:lnTo>
                <a:lnTo>
                  <a:pt x="50697" y="37397"/>
                </a:lnTo>
                <a:lnTo>
                  <a:pt x="61462" y="28740"/>
                </a:lnTo>
                <a:lnTo>
                  <a:pt x="73004" y="21090"/>
                </a:lnTo>
                <a:lnTo>
                  <a:pt x="85258" y="14512"/>
                </a:lnTo>
                <a:lnTo>
                  <a:pt x="98154" y="9076"/>
                </a:lnTo>
                <a:lnTo>
                  <a:pt x="111626" y="4849"/>
                </a:lnTo>
                <a:lnTo>
                  <a:pt x="125605" y="1898"/>
                </a:lnTo>
                <a:lnTo>
                  <a:pt x="140024" y="291"/>
                </a:lnTo>
                <a:lnTo>
                  <a:pt x="149397" y="0"/>
                </a:lnTo>
                <a:close/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8748" y="1914687"/>
            <a:ext cx="1202412" cy="657363"/>
          </a:xfrm>
          <a:custGeom>
            <a:avLst/>
            <a:gdLst/>
            <a:ahLst/>
            <a:cxnLst/>
            <a:rect l="l" t="t" r="r" b="b"/>
            <a:pathLst>
              <a:path w="1202412" h="657363">
                <a:moveTo>
                  <a:pt x="600867" y="0"/>
                </a:moveTo>
                <a:lnTo>
                  <a:pt x="561751" y="4765"/>
                </a:lnTo>
                <a:lnTo>
                  <a:pt x="516965" y="18406"/>
                </a:lnTo>
                <a:lnTo>
                  <a:pt x="467786" y="39934"/>
                </a:lnTo>
                <a:lnTo>
                  <a:pt x="415492" y="68365"/>
                </a:lnTo>
                <a:lnTo>
                  <a:pt x="361361" y="102712"/>
                </a:lnTo>
                <a:lnTo>
                  <a:pt x="306669" y="141990"/>
                </a:lnTo>
                <a:lnTo>
                  <a:pt x="252695" y="185212"/>
                </a:lnTo>
                <a:lnTo>
                  <a:pt x="200715" y="231391"/>
                </a:lnTo>
                <a:lnTo>
                  <a:pt x="152007" y="279543"/>
                </a:lnTo>
                <a:lnTo>
                  <a:pt x="107848" y="328681"/>
                </a:lnTo>
                <a:lnTo>
                  <a:pt x="69515" y="377819"/>
                </a:lnTo>
                <a:lnTo>
                  <a:pt x="38287" y="425971"/>
                </a:lnTo>
                <a:lnTo>
                  <a:pt x="15440" y="472151"/>
                </a:lnTo>
                <a:lnTo>
                  <a:pt x="2252" y="515372"/>
                </a:lnTo>
                <a:lnTo>
                  <a:pt x="0" y="554650"/>
                </a:lnTo>
                <a:lnTo>
                  <a:pt x="9961" y="588997"/>
                </a:lnTo>
                <a:lnTo>
                  <a:pt x="33413" y="617428"/>
                </a:lnTo>
                <a:lnTo>
                  <a:pt x="71633" y="638956"/>
                </a:lnTo>
                <a:lnTo>
                  <a:pt x="125899" y="652597"/>
                </a:lnTo>
                <a:lnTo>
                  <a:pt x="197488" y="657363"/>
                </a:lnTo>
                <a:lnTo>
                  <a:pt x="974367" y="657363"/>
                </a:lnTo>
                <a:lnTo>
                  <a:pt x="1054263" y="652597"/>
                </a:lnTo>
                <a:lnTo>
                  <a:pt x="1115581" y="638956"/>
                </a:lnTo>
                <a:lnTo>
                  <a:pt x="1159687" y="617428"/>
                </a:lnTo>
                <a:lnTo>
                  <a:pt x="1187950" y="588997"/>
                </a:lnTo>
                <a:lnTo>
                  <a:pt x="1202412" y="515372"/>
                </a:lnTo>
                <a:lnTo>
                  <a:pt x="1191345" y="472151"/>
                </a:lnTo>
                <a:lnTo>
                  <a:pt x="1169903" y="425971"/>
                </a:lnTo>
                <a:lnTo>
                  <a:pt x="1139451" y="377819"/>
                </a:lnTo>
                <a:lnTo>
                  <a:pt x="1101358" y="328681"/>
                </a:lnTo>
                <a:lnTo>
                  <a:pt x="1056990" y="279543"/>
                </a:lnTo>
                <a:lnTo>
                  <a:pt x="1007714" y="231391"/>
                </a:lnTo>
                <a:lnTo>
                  <a:pt x="954898" y="185212"/>
                </a:lnTo>
                <a:lnTo>
                  <a:pt x="899907" y="141990"/>
                </a:lnTo>
                <a:lnTo>
                  <a:pt x="844110" y="102712"/>
                </a:lnTo>
                <a:lnTo>
                  <a:pt x="788873" y="68365"/>
                </a:lnTo>
                <a:lnTo>
                  <a:pt x="735563" y="39934"/>
                </a:lnTo>
                <a:lnTo>
                  <a:pt x="685547" y="18406"/>
                </a:lnTo>
                <a:lnTo>
                  <a:pt x="640193" y="4765"/>
                </a:lnTo>
                <a:lnTo>
                  <a:pt x="600867" y="0"/>
                </a:lnTo>
                <a:close/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4906" y="1675645"/>
            <a:ext cx="2449055" cy="956163"/>
          </a:xfrm>
          <a:custGeom>
            <a:avLst/>
            <a:gdLst/>
            <a:ahLst/>
            <a:cxnLst/>
            <a:rect l="l" t="t" r="r" b="b"/>
            <a:pathLst>
              <a:path w="2449055" h="956163">
                <a:moveTo>
                  <a:pt x="1411836" y="0"/>
                </a:moveTo>
                <a:lnTo>
                  <a:pt x="1253605" y="7038"/>
                </a:lnTo>
                <a:lnTo>
                  <a:pt x="1102009" y="27175"/>
                </a:lnTo>
                <a:lnTo>
                  <a:pt x="957628" y="58944"/>
                </a:lnTo>
                <a:lnTo>
                  <a:pt x="821046" y="100875"/>
                </a:lnTo>
                <a:lnTo>
                  <a:pt x="692845" y="151501"/>
                </a:lnTo>
                <a:lnTo>
                  <a:pt x="573608" y="209354"/>
                </a:lnTo>
                <a:lnTo>
                  <a:pt x="463919" y="272967"/>
                </a:lnTo>
                <a:lnTo>
                  <a:pt x="364358" y="340871"/>
                </a:lnTo>
                <a:lnTo>
                  <a:pt x="275509" y="411599"/>
                </a:lnTo>
                <a:lnTo>
                  <a:pt x="197956" y="483683"/>
                </a:lnTo>
                <a:lnTo>
                  <a:pt x="132279" y="555655"/>
                </a:lnTo>
                <a:lnTo>
                  <a:pt x="79063" y="626047"/>
                </a:lnTo>
                <a:lnTo>
                  <a:pt x="38889" y="693391"/>
                </a:lnTo>
                <a:lnTo>
                  <a:pt x="12340" y="756220"/>
                </a:lnTo>
                <a:lnTo>
                  <a:pt x="0" y="813065"/>
                </a:lnTo>
                <a:lnTo>
                  <a:pt x="2450" y="862459"/>
                </a:lnTo>
                <a:lnTo>
                  <a:pt x="20273" y="902933"/>
                </a:lnTo>
                <a:lnTo>
                  <a:pt x="54052" y="933021"/>
                </a:lnTo>
                <a:lnTo>
                  <a:pt x="104370" y="951253"/>
                </a:lnTo>
                <a:lnTo>
                  <a:pt x="171809" y="956163"/>
                </a:lnTo>
                <a:lnTo>
                  <a:pt x="2218591" y="956163"/>
                </a:lnTo>
                <a:lnTo>
                  <a:pt x="2288320" y="949337"/>
                </a:lnTo>
                <a:lnTo>
                  <a:pt x="2345252" y="929794"/>
                </a:lnTo>
                <a:lnTo>
                  <a:pt x="2389591" y="898934"/>
                </a:lnTo>
                <a:lnTo>
                  <a:pt x="2421536" y="858157"/>
                </a:lnTo>
                <a:lnTo>
                  <a:pt x="2441290" y="808864"/>
                </a:lnTo>
                <a:lnTo>
                  <a:pt x="2449055" y="752457"/>
                </a:lnTo>
                <a:lnTo>
                  <a:pt x="2445033" y="690334"/>
                </a:lnTo>
                <a:lnTo>
                  <a:pt x="2429424" y="623898"/>
                </a:lnTo>
                <a:lnTo>
                  <a:pt x="2402431" y="554549"/>
                </a:lnTo>
                <a:lnTo>
                  <a:pt x="2364256" y="483686"/>
                </a:lnTo>
                <a:lnTo>
                  <a:pt x="2315100" y="412712"/>
                </a:lnTo>
                <a:lnTo>
                  <a:pt x="2255164" y="343026"/>
                </a:lnTo>
                <a:lnTo>
                  <a:pt x="2184651" y="276030"/>
                </a:lnTo>
                <a:lnTo>
                  <a:pt x="2103763" y="213123"/>
                </a:lnTo>
                <a:lnTo>
                  <a:pt x="2012700" y="155706"/>
                </a:lnTo>
                <a:lnTo>
                  <a:pt x="1911665" y="105180"/>
                </a:lnTo>
                <a:lnTo>
                  <a:pt x="1800860" y="62946"/>
                </a:lnTo>
                <a:lnTo>
                  <a:pt x="1680485" y="30404"/>
                </a:lnTo>
                <a:lnTo>
                  <a:pt x="1550743" y="8955"/>
                </a:lnTo>
                <a:lnTo>
                  <a:pt x="1411836" y="0"/>
                </a:lnTo>
                <a:close/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26678" y="1914687"/>
            <a:ext cx="775559" cy="657363"/>
          </a:xfrm>
          <a:custGeom>
            <a:avLst/>
            <a:gdLst/>
            <a:ahLst/>
            <a:cxnLst/>
            <a:rect l="l" t="t" r="r" b="b"/>
            <a:pathLst>
              <a:path w="775559" h="657363">
                <a:moveTo>
                  <a:pt x="387781" y="0"/>
                </a:moveTo>
                <a:lnTo>
                  <a:pt x="351343" y="4765"/>
                </a:lnTo>
                <a:lnTo>
                  <a:pt x="314098" y="18406"/>
                </a:lnTo>
                <a:lnTo>
                  <a:pt x="276584" y="39934"/>
                </a:lnTo>
                <a:lnTo>
                  <a:pt x="239338" y="68365"/>
                </a:lnTo>
                <a:lnTo>
                  <a:pt x="202900" y="102712"/>
                </a:lnTo>
                <a:lnTo>
                  <a:pt x="167806" y="141990"/>
                </a:lnTo>
                <a:lnTo>
                  <a:pt x="134594" y="185212"/>
                </a:lnTo>
                <a:lnTo>
                  <a:pt x="103803" y="231391"/>
                </a:lnTo>
                <a:lnTo>
                  <a:pt x="75970" y="279543"/>
                </a:lnTo>
                <a:lnTo>
                  <a:pt x="51633" y="328681"/>
                </a:lnTo>
                <a:lnTo>
                  <a:pt x="31329" y="377819"/>
                </a:lnTo>
                <a:lnTo>
                  <a:pt x="15597" y="425971"/>
                </a:lnTo>
                <a:lnTo>
                  <a:pt x="4975" y="472151"/>
                </a:lnTo>
                <a:lnTo>
                  <a:pt x="0" y="515372"/>
                </a:lnTo>
                <a:lnTo>
                  <a:pt x="1209" y="554650"/>
                </a:lnTo>
                <a:lnTo>
                  <a:pt x="9142" y="588997"/>
                </a:lnTo>
                <a:lnTo>
                  <a:pt x="24336" y="617428"/>
                </a:lnTo>
                <a:lnTo>
                  <a:pt x="47328" y="638956"/>
                </a:lnTo>
                <a:lnTo>
                  <a:pt x="78656" y="652597"/>
                </a:lnTo>
                <a:lnTo>
                  <a:pt x="118859" y="657363"/>
                </a:lnTo>
                <a:lnTo>
                  <a:pt x="656693" y="657363"/>
                </a:lnTo>
                <a:lnTo>
                  <a:pt x="696897" y="652597"/>
                </a:lnTo>
                <a:lnTo>
                  <a:pt x="728227" y="638956"/>
                </a:lnTo>
                <a:lnTo>
                  <a:pt x="751220" y="617428"/>
                </a:lnTo>
                <a:lnTo>
                  <a:pt x="766415" y="588997"/>
                </a:lnTo>
                <a:lnTo>
                  <a:pt x="774349" y="554650"/>
                </a:lnTo>
                <a:lnTo>
                  <a:pt x="775559" y="515372"/>
                </a:lnTo>
                <a:lnTo>
                  <a:pt x="770585" y="472151"/>
                </a:lnTo>
                <a:lnTo>
                  <a:pt x="759963" y="425971"/>
                </a:lnTo>
                <a:lnTo>
                  <a:pt x="744232" y="377819"/>
                </a:lnTo>
                <a:lnTo>
                  <a:pt x="723928" y="328681"/>
                </a:lnTo>
                <a:lnTo>
                  <a:pt x="699592" y="279543"/>
                </a:lnTo>
                <a:lnTo>
                  <a:pt x="671759" y="231391"/>
                </a:lnTo>
                <a:lnTo>
                  <a:pt x="640968" y="185212"/>
                </a:lnTo>
                <a:lnTo>
                  <a:pt x="607756" y="141990"/>
                </a:lnTo>
                <a:lnTo>
                  <a:pt x="572662" y="102712"/>
                </a:lnTo>
                <a:lnTo>
                  <a:pt x="536224" y="68365"/>
                </a:lnTo>
                <a:lnTo>
                  <a:pt x="498979" y="39934"/>
                </a:lnTo>
                <a:lnTo>
                  <a:pt x="461465" y="18406"/>
                </a:lnTo>
                <a:lnTo>
                  <a:pt x="424220" y="4765"/>
                </a:lnTo>
                <a:lnTo>
                  <a:pt x="387781" y="0"/>
                </a:lnTo>
                <a:close/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04274" y="1654858"/>
            <a:ext cx="190296" cy="107939"/>
          </a:xfrm>
          <a:custGeom>
            <a:avLst/>
            <a:gdLst/>
            <a:ahLst/>
            <a:cxnLst/>
            <a:rect l="l" t="t" r="r" b="b"/>
            <a:pathLst>
              <a:path w="190296" h="107939">
                <a:moveTo>
                  <a:pt x="190296" y="0"/>
                </a:moveTo>
                <a:lnTo>
                  <a:pt x="0" y="107939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46996" y="2138786"/>
            <a:ext cx="205296" cy="85180"/>
          </a:xfrm>
          <a:custGeom>
            <a:avLst/>
            <a:gdLst/>
            <a:ahLst/>
            <a:cxnLst/>
            <a:rect l="l" t="t" r="r" b="b"/>
            <a:pathLst>
              <a:path w="205296" h="85180">
                <a:moveTo>
                  <a:pt x="205296" y="0"/>
                </a:moveTo>
                <a:lnTo>
                  <a:pt x="0" y="8518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78201" y="1825047"/>
            <a:ext cx="309757" cy="167016"/>
          </a:xfrm>
          <a:custGeom>
            <a:avLst/>
            <a:gdLst/>
            <a:ahLst/>
            <a:cxnLst/>
            <a:rect l="l" t="t" r="r" b="b"/>
            <a:pathLst>
              <a:path w="309757" h="167016">
                <a:moveTo>
                  <a:pt x="309757" y="0"/>
                </a:moveTo>
                <a:lnTo>
                  <a:pt x="0" y="167016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81193" y="2513844"/>
            <a:ext cx="149155" cy="192665"/>
          </a:xfrm>
          <a:custGeom>
            <a:avLst/>
            <a:gdLst/>
            <a:ahLst/>
            <a:cxnLst/>
            <a:rect l="l" t="t" r="r" b="b"/>
            <a:pathLst>
              <a:path w="149155" h="192665">
                <a:moveTo>
                  <a:pt x="0" y="192665"/>
                </a:moveTo>
                <a:lnTo>
                  <a:pt x="149155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41284" y="19613"/>
            <a:ext cx="148395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Flat</a:t>
            </a:r>
            <a:r>
              <a:rPr sz="600" spc="-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Naming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Hierarchical</a:t>
            </a:r>
            <a:r>
              <a:rPr sz="6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Location</a:t>
            </a:r>
            <a:r>
              <a:rPr sz="600" spc="-2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Services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300" y="243119"/>
            <a:ext cx="2309236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Hierarchical</a:t>
            </a:r>
            <a:r>
              <a:rPr sz="1400" spc="14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Location</a:t>
            </a:r>
            <a:r>
              <a:rPr sz="1400" spc="10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Services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932" y="587436"/>
            <a:ext cx="4090639" cy="688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Leaf</a:t>
            </a:r>
            <a:r>
              <a:rPr sz="1100" spc="-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domains</a:t>
            </a:r>
            <a:r>
              <a:rPr sz="1100" spc="-3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typically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correspond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local-area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ork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or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cell.</a:t>
            </a:r>
            <a:endParaRPr sz="110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6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root</a:t>
            </a:r>
            <a:r>
              <a:rPr sz="1100" spc="-1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(directory)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node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kn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ws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all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entities.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12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Each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entity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currently</a:t>
            </a:r>
            <a:r>
              <a:rPr sz="1100" spc="-4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domain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1100" spc="-1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represented</a:t>
            </a:r>
            <a:r>
              <a:rPr sz="1100" spc="-6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location</a:t>
            </a:r>
            <a:r>
              <a:rPr sz="1100" spc="-4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record</a:t>
            </a:r>
            <a:r>
              <a:rPr sz="1100" spc="-3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 the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directory</a:t>
            </a:r>
            <a:r>
              <a:rPr sz="1100" spc="-5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node</a:t>
            </a:r>
            <a:r>
              <a:rPr sz="1100" spc="-3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dir(D)</a:t>
            </a:r>
            <a:r>
              <a:rPr sz="1100" spc="-4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which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entitys</a:t>
            </a:r>
            <a:r>
              <a:rPr sz="1100" spc="-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current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address</a:t>
            </a:r>
            <a:r>
              <a:rPr sz="1100" spc="-4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or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pointe</a:t>
            </a:r>
            <a:r>
              <a:rPr sz="1100" spc="-59" dirty="0" smtClean="0">
                <a:latin typeface="Times New Roman"/>
                <a:cs typeface="Times New Roman"/>
              </a:rPr>
              <a:t>r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6524" y="1430271"/>
            <a:ext cx="687732" cy="203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6910" indent="-124210">
              <a:lnSpc>
                <a:spcPts val="740"/>
              </a:lnSpc>
              <a:spcBef>
                <a:spcPts val="82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The</a:t>
            </a:r>
            <a:r>
              <a:rPr sz="650" spc="27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root</a:t>
            </a:r>
            <a:r>
              <a:rPr sz="650" spc="27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directory node</a:t>
            </a:r>
            <a:r>
              <a:rPr sz="650" spc="33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dir(T)</a:t>
            </a:r>
            <a:endParaRPr sz="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1394" y="1475091"/>
            <a:ext cx="378417" cy="203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"/>
              </a:lnSpc>
              <a:spcBef>
                <a:spcPts val="82"/>
              </a:spcBef>
            </a:pPr>
            <a:r>
              <a:rPr sz="650" spc="-75" dirty="0" smtClean="0">
                <a:solidFill>
                  <a:srgbClr val="363435"/>
                </a:solidFill>
                <a:latin typeface="Arial"/>
                <a:cs typeface="Arial"/>
              </a:rPr>
              <a:t>T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op-level domain</a:t>
            </a:r>
            <a:r>
              <a:rPr sz="650" spc="47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T</a:t>
            </a:r>
            <a:endParaRPr sz="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5133" y="1758957"/>
            <a:ext cx="978649" cy="5371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72196">
              <a:lnSpc>
                <a:spcPts val="740"/>
              </a:lnSpc>
              <a:spcBef>
                <a:spcPts val="82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Directory</a:t>
            </a:r>
            <a:r>
              <a:rPr sz="650" spc="56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node dir(S)</a:t>
            </a:r>
            <a:r>
              <a:rPr sz="650" spc="36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of</a:t>
            </a:r>
            <a:r>
              <a:rPr sz="650" spc="1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domain</a:t>
            </a:r>
            <a:r>
              <a:rPr sz="650" spc="47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</a:t>
            </a:r>
            <a:endParaRPr sz="650">
              <a:latin typeface="Arial"/>
              <a:cs typeface="Arial"/>
            </a:endParaRPr>
          </a:p>
          <a:p>
            <a:pPr marL="177040" marR="1538">
              <a:lnSpc>
                <a:spcPct val="95825"/>
              </a:lnSpc>
              <a:spcBef>
                <a:spcPts val="343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</a:t>
            </a:r>
            <a:r>
              <a:rPr sz="650" spc="13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subdomain</a:t>
            </a:r>
            <a:r>
              <a:rPr sz="650" spc="68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</a:t>
            </a:r>
            <a:endParaRPr sz="650">
              <a:latin typeface="Arial"/>
              <a:cs typeface="Arial"/>
            </a:endParaRPr>
          </a:p>
          <a:p>
            <a:pPr marL="177040">
              <a:lnSpc>
                <a:spcPts val="740"/>
              </a:lnSpc>
              <a:spcBef>
                <a:spcPts val="47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of</a:t>
            </a:r>
            <a:r>
              <a:rPr sz="650" spc="1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top-level</a:t>
            </a:r>
            <a:r>
              <a:rPr sz="650" spc="54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domain</a:t>
            </a:r>
            <a:r>
              <a:rPr sz="650" spc="47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T (S</a:t>
            </a:r>
            <a:r>
              <a:rPr sz="650" spc="17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is</a:t>
            </a:r>
            <a:r>
              <a:rPr sz="650" spc="14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contained</a:t>
            </a:r>
            <a:r>
              <a:rPr sz="650" spc="61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in</a:t>
            </a:r>
            <a:r>
              <a:rPr sz="650" spc="1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T)</a:t>
            </a:r>
            <a:endParaRPr sz="6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7034" y="2730056"/>
            <a:ext cx="1122254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</a:t>
            </a:r>
            <a:r>
              <a:rPr sz="650" spc="13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leaf</a:t>
            </a:r>
            <a:r>
              <a:rPr sz="650" spc="2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domain,</a:t>
            </a:r>
            <a:r>
              <a:rPr sz="650" spc="51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contained</a:t>
            </a:r>
            <a:r>
              <a:rPr sz="650" spc="61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in</a:t>
            </a:r>
            <a:r>
              <a:rPr sz="650" spc="1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</a:t>
            </a:r>
            <a:endParaRPr sz="6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99288" y="2948684"/>
            <a:ext cx="4345463" cy="5113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5596" algn="ctr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hierarchical</a:t>
            </a:r>
            <a:r>
              <a:rPr sz="1100" spc="-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-19" dirty="0" smtClean="0">
                <a:latin typeface="Times New Roman"/>
                <a:cs typeface="Times New Roman"/>
              </a:rPr>
              <a:t>r</a:t>
            </a:r>
            <a:r>
              <a:rPr sz="1100" spc="-4" dirty="0" smtClean="0">
                <a:latin typeface="Times New Roman"/>
                <a:cs typeface="Times New Roman"/>
              </a:rPr>
              <a:t>g</a:t>
            </a:r>
            <a:r>
              <a:rPr sz="1100" spc="0" dirty="0" smtClean="0">
                <a:latin typeface="Times New Roman"/>
                <a:cs typeface="Times New Roman"/>
              </a:rPr>
              <a:t>anization</a:t>
            </a:r>
            <a:r>
              <a:rPr sz="1100" spc="-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location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service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into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domains,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each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</a:t>
            </a:r>
            <a:r>
              <a:rPr sz="1100" spc="-1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ving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</a:t>
            </a:r>
            <a:endParaRPr sz="1100">
              <a:latin typeface="Times New Roman"/>
              <a:cs typeface="Times New Roman"/>
            </a:endParaRPr>
          </a:p>
          <a:p>
            <a:pPr marL="1377541" marR="1513563" algn="ctr">
              <a:lnSpc>
                <a:spcPct val="95825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associated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directory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node</a:t>
            </a:r>
            <a:endParaRPr sz="1100">
              <a:latin typeface="Times New Roman"/>
              <a:cs typeface="Times New Roman"/>
            </a:endParaRPr>
          </a:p>
          <a:p>
            <a:pPr marR="12700" algn="r">
              <a:lnSpc>
                <a:spcPct val="95825"/>
              </a:lnSpc>
              <a:spcBef>
                <a:spcPts val="697"/>
              </a:spcBef>
            </a:pPr>
            <a:r>
              <a:rPr sz="600" spc="0" dirty="0" smtClean="0">
                <a:latin typeface="Times New Roman"/>
                <a:cs typeface="Times New Roman"/>
              </a:rPr>
              <a:t>14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51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56809" y="1637829"/>
            <a:ext cx="114301" cy="114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9344" y="1688630"/>
            <a:ext cx="4280164" cy="63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20310" y="638315"/>
            <a:ext cx="50800" cy="10122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20310" y="701816"/>
            <a:ext cx="50800" cy="9487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743" y="644878"/>
            <a:ext cx="4432566" cy="1056451"/>
          </a:xfrm>
          <a:custGeom>
            <a:avLst/>
            <a:gdLst/>
            <a:ahLst/>
            <a:cxnLst/>
            <a:rect l="l" t="t" r="r" b="b"/>
            <a:pathLst>
              <a:path w="4432566" h="1056451">
                <a:moveTo>
                  <a:pt x="0" y="1005651"/>
                </a:moveTo>
                <a:lnTo>
                  <a:pt x="16636" y="1043165"/>
                </a:lnTo>
                <a:lnTo>
                  <a:pt x="50800" y="1056451"/>
                </a:lnTo>
                <a:lnTo>
                  <a:pt x="4381765" y="1056451"/>
                </a:lnTo>
                <a:lnTo>
                  <a:pt x="4419279" y="1039815"/>
                </a:lnTo>
                <a:lnTo>
                  <a:pt x="4432566" y="1005651"/>
                </a:lnTo>
                <a:lnTo>
                  <a:pt x="4432566" y="0"/>
                </a:lnTo>
                <a:lnTo>
                  <a:pt x="0" y="0"/>
                </a:lnTo>
                <a:lnTo>
                  <a:pt x="0" y="10056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20310" y="689116"/>
            <a:ext cx="0" cy="980463"/>
          </a:xfrm>
          <a:custGeom>
            <a:avLst/>
            <a:gdLst/>
            <a:ahLst/>
            <a:cxnLst/>
            <a:rect l="l" t="t" r="r" b="b"/>
            <a:pathLst>
              <a:path h="980463">
                <a:moveTo>
                  <a:pt x="0" y="980463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20310" y="67641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20310" y="66371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20310" y="65101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45474" y="2305693"/>
            <a:ext cx="258771" cy="145975"/>
          </a:xfrm>
          <a:custGeom>
            <a:avLst/>
            <a:gdLst/>
            <a:ahLst/>
            <a:cxnLst/>
            <a:rect l="l" t="t" r="r" b="b"/>
            <a:pathLst>
              <a:path w="258771" h="145975">
                <a:moveTo>
                  <a:pt x="258771" y="0"/>
                </a:moveTo>
                <a:lnTo>
                  <a:pt x="0" y="145975"/>
                </a:lnTo>
              </a:path>
            </a:pathLst>
          </a:custGeom>
          <a:ln w="10542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12913" y="2405725"/>
            <a:ext cx="80448" cy="64308"/>
          </a:xfrm>
          <a:custGeom>
            <a:avLst/>
            <a:gdLst/>
            <a:ahLst/>
            <a:cxnLst/>
            <a:rect l="l" t="t" r="r" b="b"/>
            <a:pathLst>
              <a:path w="80448" h="64308">
                <a:moveTo>
                  <a:pt x="0" y="64308"/>
                </a:moveTo>
                <a:lnTo>
                  <a:pt x="80448" y="55529"/>
                </a:lnTo>
                <a:lnTo>
                  <a:pt x="69778" y="46966"/>
                </a:lnTo>
                <a:lnTo>
                  <a:pt x="61313" y="37160"/>
                </a:lnTo>
                <a:lnTo>
                  <a:pt x="55051" y="26112"/>
                </a:lnTo>
                <a:lnTo>
                  <a:pt x="50992" y="13821"/>
                </a:lnTo>
                <a:lnTo>
                  <a:pt x="49135" y="287"/>
                </a:lnTo>
                <a:lnTo>
                  <a:pt x="49121" y="0"/>
                </a:lnTo>
                <a:lnTo>
                  <a:pt x="0" y="64308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16296" y="2305693"/>
            <a:ext cx="151727" cy="139083"/>
          </a:xfrm>
          <a:custGeom>
            <a:avLst/>
            <a:gdLst/>
            <a:ahLst/>
            <a:cxnLst/>
            <a:rect l="l" t="t" r="r" b="b"/>
            <a:pathLst>
              <a:path w="151727" h="139083">
                <a:moveTo>
                  <a:pt x="0" y="0"/>
                </a:moveTo>
                <a:lnTo>
                  <a:pt x="151727" y="139083"/>
                </a:lnTo>
              </a:path>
            </a:pathLst>
          </a:custGeom>
          <a:ln w="10542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19208" y="2396275"/>
            <a:ext cx="76369" cy="73758"/>
          </a:xfrm>
          <a:custGeom>
            <a:avLst/>
            <a:gdLst/>
            <a:ahLst/>
            <a:cxnLst/>
            <a:rect l="l" t="t" r="r" b="b"/>
            <a:pathLst>
              <a:path w="76369" h="73758">
                <a:moveTo>
                  <a:pt x="76369" y="73758"/>
                </a:moveTo>
                <a:lnTo>
                  <a:pt x="43081" y="0"/>
                </a:lnTo>
                <a:lnTo>
                  <a:pt x="38248" y="12797"/>
                </a:lnTo>
                <a:lnTo>
                  <a:pt x="31549" y="23885"/>
                </a:lnTo>
                <a:lnTo>
                  <a:pt x="22985" y="33265"/>
                </a:lnTo>
                <a:lnTo>
                  <a:pt x="12557" y="40935"/>
                </a:lnTo>
                <a:lnTo>
                  <a:pt x="266" y="46895"/>
                </a:lnTo>
                <a:lnTo>
                  <a:pt x="0" y="46998"/>
                </a:lnTo>
                <a:lnTo>
                  <a:pt x="76369" y="73758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67241" y="2066657"/>
            <a:ext cx="606413" cy="169235"/>
          </a:xfrm>
          <a:custGeom>
            <a:avLst/>
            <a:gdLst/>
            <a:ahLst/>
            <a:cxnLst/>
            <a:rect l="l" t="t" r="r" b="b"/>
            <a:pathLst>
              <a:path w="606413" h="169235">
                <a:moveTo>
                  <a:pt x="606413" y="0"/>
                </a:moveTo>
                <a:lnTo>
                  <a:pt x="0" y="169235"/>
                </a:lnTo>
              </a:path>
            </a:pathLst>
          </a:custGeom>
          <a:ln w="10542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31243" y="2195236"/>
            <a:ext cx="80206" cy="61401"/>
          </a:xfrm>
          <a:custGeom>
            <a:avLst/>
            <a:gdLst/>
            <a:ahLst/>
            <a:cxnLst/>
            <a:rect l="l" t="t" r="r" b="b"/>
            <a:pathLst>
              <a:path w="80206" h="61401">
                <a:moveTo>
                  <a:pt x="0" y="50702"/>
                </a:moveTo>
                <a:lnTo>
                  <a:pt x="80206" y="61401"/>
                </a:lnTo>
                <a:lnTo>
                  <a:pt x="72214" y="51042"/>
                </a:lnTo>
                <a:lnTo>
                  <a:pt x="66446" y="40061"/>
                </a:lnTo>
                <a:lnTo>
                  <a:pt x="62900" y="28458"/>
                </a:lnTo>
                <a:lnTo>
                  <a:pt x="61578" y="16233"/>
                </a:lnTo>
                <a:lnTo>
                  <a:pt x="62478" y="3388"/>
                </a:lnTo>
                <a:lnTo>
                  <a:pt x="63066" y="0"/>
                </a:lnTo>
                <a:lnTo>
                  <a:pt x="0" y="50702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31243" y="2290754"/>
            <a:ext cx="224091" cy="59757"/>
          </a:xfrm>
          <a:custGeom>
            <a:avLst/>
            <a:gdLst/>
            <a:ahLst/>
            <a:cxnLst/>
            <a:rect l="l" t="t" r="r" b="b"/>
            <a:pathLst>
              <a:path w="224091" h="59757">
                <a:moveTo>
                  <a:pt x="0" y="0"/>
                </a:moveTo>
                <a:lnTo>
                  <a:pt x="224091" y="59757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93462" y="2201118"/>
            <a:ext cx="149397" cy="149394"/>
          </a:xfrm>
          <a:custGeom>
            <a:avLst/>
            <a:gdLst/>
            <a:ahLst/>
            <a:cxnLst/>
            <a:rect l="l" t="t" r="r" b="b"/>
            <a:pathLst>
              <a:path w="149397" h="149394">
                <a:moveTo>
                  <a:pt x="74693" y="0"/>
                </a:moveTo>
                <a:lnTo>
                  <a:pt x="70016" y="145"/>
                </a:lnTo>
                <a:lnTo>
                  <a:pt x="55817" y="2422"/>
                </a:lnTo>
                <a:lnTo>
                  <a:pt x="42632" y="7252"/>
                </a:lnTo>
                <a:lnTo>
                  <a:pt x="30734" y="14365"/>
                </a:lnTo>
                <a:lnTo>
                  <a:pt x="20391" y="23490"/>
                </a:lnTo>
                <a:lnTo>
                  <a:pt x="11876" y="34356"/>
                </a:lnTo>
                <a:lnTo>
                  <a:pt x="5458" y="46692"/>
                </a:lnTo>
                <a:lnTo>
                  <a:pt x="1409" y="60228"/>
                </a:lnTo>
                <a:lnTo>
                  <a:pt x="0" y="74693"/>
                </a:lnTo>
                <a:lnTo>
                  <a:pt x="145" y="79376"/>
                </a:lnTo>
                <a:lnTo>
                  <a:pt x="2423" y="93575"/>
                </a:lnTo>
                <a:lnTo>
                  <a:pt x="7254" y="106759"/>
                </a:lnTo>
                <a:lnTo>
                  <a:pt x="14367" y="118658"/>
                </a:lnTo>
                <a:lnTo>
                  <a:pt x="23492" y="129001"/>
                </a:lnTo>
                <a:lnTo>
                  <a:pt x="34358" y="137517"/>
                </a:lnTo>
                <a:lnTo>
                  <a:pt x="46694" y="143935"/>
                </a:lnTo>
                <a:lnTo>
                  <a:pt x="60229" y="147984"/>
                </a:lnTo>
                <a:lnTo>
                  <a:pt x="74693" y="149394"/>
                </a:lnTo>
                <a:lnTo>
                  <a:pt x="79384" y="149248"/>
                </a:lnTo>
                <a:lnTo>
                  <a:pt x="93582" y="146968"/>
                </a:lnTo>
                <a:lnTo>
                  <a:pt x="106765" y="142135"/>
                </a:lnTo>
                <a:lnTo>
                  <a:pt x="118663" y="135021"/>
                </a:lnTo>
                <a:lnTo>
                  <a:pt x="129005" y="125895"/>
                </a:lnTo>
                <a:lnTo>
                  <a:pt x="137520" y="115029"/>
                </a:lnTo>
                <a:lnTo>
                  <a:pt x="143938" y="102692"/>
                </a:lnTo>
                <a:lnTo>
                  <a:pt x="147987" y="89157"/>
                </a:lnTo>
                <a:lnTo>
                  <a:pt x="149397" y="74693"/>
                </a:lnTo>
                <a:lnTo>
                  <a:pt x="149251" y="70008"/>
                </a:lnTo>
                <a:lnTo>
                  <a:pt x="146972" y="55810"/>
                </a:lnTo>
                <a:lnTo>
                  <a:pt x="142140" y="42627"/>
                </a:lnTo>
                <a:lnTo>
                  <a:pt x="135025" y="30730"/>
                </a:lnTo>
                <a:lnTo>
                  <a:pt x="125898" y="20389"/>
                </a:lnTo>
                <a:lnTo>
                  <a:pt x="115031" y="11874"/>
                </a:lnTo>
                <a:lnTo>
                  <a:pt x="102694" y="5458"/>
                </a:lnTo>
                <a:lnTo>
                  <a:pt x="89157" y="1409"/>
                </a:lnTo>
                <a:lnTo>
                  <a:pt x="74693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593462" y="2201118"/>
            <a:ext cx="149397" cy="149394"/>
          </a:xfrm>
          <a:custGeom>
            <a:avLst/>
            <a:gdLst/>
            <a:ahLst/>
            <a:cxnLst/>
            <a:rect l="l" t="t" r="r" b="b"/>
            <a:pathLst>
              <a:path w="149397" h="149394">
                <a:moveTo>
                  <a:pt x="74693" y="0"/>
                </a:moveTo>
                <a:lnTo>
                  <a:pt x="89157" y="1409"/>
                </a:lnTo>
                <a:lnTo>
                  <a:pt x="102694" y="5458"/>
                </a:lnTo>
                <a:lnTo>
                  <a:pt x="115031" y="11874"/>
                </a:lnTo>
                <a:lnTo>
                  <a:pt x="125898" y="20389"/>
                </a:lnTo>
                <a:lnTo>
                  <a:pt x="135025" y="30730"/>
                </a:lnTo>
                <a:lnTo>
                  <a:pt x="142140" y="42627"/>
                </a:lnTo>
                <a:lnTo>
                  <a:pt x="146972" y="55810"/>
                </a:lnTo>
                <a:lnTo>
                  <a:pt x="149251" y="70008"/>
                </a:lnTo>
                <a:lnTo>
                  <a:pt x="149397" y="74693"/>
                </a:lnTo>
                <a:lnTo>
                  <a:pt x="147987" y="89157"/>
                </a:lnTo>
                <a:lnTo>
                  <a:pt x="143938" y="102692"/>
                </a:lnTo>
                <a:lnTo>
                  <a:pt x="137520" y="115029"/>
                </a:lnTo>
                <a:lnTo>
                  <a:pt x="129005" y="125895"/>
                </a:lnTo>
                <a:lnTo>
                  <a:pt x="118663" y="135021"/>
                </a:lnTo>
                <a:lnTo>
                  <a:pt x="106765" y="142135"/>
                </a:lnTo>
                <a:lnTo>
                  <a:pt x="93582" y="146968"/>
                </a:lnTo>
                <a:lnTo>
                  <a:pt x="79384" y="149248"/>
                </a:lnTo>
                <a:lnTo>
                  <a:pt x="74693" y="149394"/>
                </a:lnTo>
                <a:lnTo>
                  <a:pt x="60229" y="147984"/>
                </a:lnTo>
                <a:lnTo>
                  <a:pt x="46694" y="143935"/>
                </a:lnTo>
                <a:lnTo>
                  <a:pt x="34358" y="137517"/>
                </a:lnTo>
                <a:lnTo>
                  <a:pt x="23492" y="129001"/>
                </a:lnTo>
                <a:lnTo>
                  <a:pt x="14367" y="118658"/>
                </a:lnTo>
                <a:lnTo>
                  <a:pt x="7254" y="106759"/>
                </a:lnTo>
                <a:lnTo>
                  <a:pt x="2423" y="93575"/>
                </a:lnTo>
                <a:lnTo>
                  <a:pt x="145" y="79376"/>
                </a:lnTo>
                <a:lnTo>
                  <a:pt x="0" y="74693"/>
                </a:lnTo>
                <a:lnTo>
                  <a:pt x="1409" y="60228"/>
                </a:lnTo>
                <a:lnTo>
                  <a:pt x="5458" y="46692"/>
                </a:lnTo>
                <a:lnTo>
                  <a:pt x="11876" y="34356"/>
                </a:lnTo>
                <a:lnTo>
                  <a:pt x="20391" y="23490"/>
                </a:lnTo>
                <a:lnTo>
                  <a:pt x="30734" y="14365"/>
                </a:lnTo>
                <a:lnTo>
                  <a:pt x="42632" y="7252"/>
                </a:lnTo>
                <a:lnTo>
                  <a:pt x="55817" y="2422"/>
                </a:lnTo>
                <a:lnTo>
                  <a:pt x="70016" y="145"/>
                </a:lnTo>
                <a:lnTo>
                  <a:pt x="74693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73654" y="1977016"/>
            <a:ext cx="149408" cy="149397"/>
          </a:xfrm>
          <a:custGeom>
            <a:avLst/>
            <a:gdLst/>
            <a:ahLst/>
            <a:cxnLst/>
            <a:rect l="l" t="t" r="r" b="b"/>
            <a:pathLst>
              <a:path w="149408" h="149397">
                <a:moveTo>
                  <a:pt x="74704" y="0"/>
                </a:moveTo>
                <a:lnTo>
                  <a:pt x="89168" y="1409"/>
                </a:lnTo>
                <a:lnTo>
                  <a:pt x="102704" y="5458"/>
                </a:lnTo>
                <a:lnTo>
                  <a:pt x="115041" y="11874"/>
                </a:lnTo>
                <a:lnTo>
                  <a:pt x="125909" y="20389"/>
                </a:lnTo>
                <a:lnTo>
                  <a:pt x="135035" y="30730"/>
                </a:lnTo>
                <a:lnTo>
                  <a:pt x="142150" y="42627"/>
                </a:lnTo>
                <a:lnTo>
                  <a:pt x="146983" y="55810"/>
                </a:lnTo>
                <a:lnTo>
                  <a:pt x="149262" y="70008"/>
                </a:lnTo>
                <a:lnTo>
                  <a:pt x="149408" y="74693"/>
                </a:lnTo>
                <a:lnTo>
                  <a:pt x="147998" y="89156"/>
                </a:lnTo>
                <a:lnTo>
                  <a:pt x="143949" y="102692"/>
                </a:lnTo>
                <a:lnTo>
                  <a:pt x="137531" y="115028"/>
                </a:lnTo>
                <a:lnTo>
                  <a:pt x="129016" y="125895"/>
                </a:lnTo>
                <a:lnTo>
                  <a:pt x="118675" y="135022"/>
                </a:lnTo>
                <a:lnTo>
                  <a:pt x="106777" y="142137"/>
                </a:lnTo>
                <a:lnTo>
                  <a:pt x="93594" y="146970"/>
                </a:lnTo>
                <a:lnTo>
                  <a:pt x="79397" y="149251"/>
                </a:lnTo>
                <a:lnTo>
                  <a:pt x="74704" y="149397"/>
                </a:lnTo>
                <a:lnTo>
                  <a:pt x="60240" y="147987"/>
                </a:lnTo>
                <a:lnTo>
                  <a:pt x="46705" y="143938"/>
                </a:lnTo>
                <a:lnTo>
                  <a:pt x="34368" y="137521"/>
                </a:lnTo>
                <a:lnTo>
                  <a:pt x="23501" y="129006"/>
                </a:lnTo>
                <a:lnTo>
                  <a:pt x="14375" y="118664"/>
                </a:lnTo>
                <a:lnTo>
                  <a:pt x="7259" y="106766"/>
                </a:lnTo>
                <a:lnTo>
                  <a:pt x="2426" y="93584"/>
                </a:lnTo>
                <a:lnTo>
                  <a:pt x="146" y="79387"/>
                </a:lnTo>
                <a:lnTo>
                  <a:pt x="0" y="74693"/>
                </a:lnTo>
                <a:lnTo>
                  <a:pt x="1410" y="60229"/>
                </a:lnTo>
                <a:lnTo>
                  <a:pt x="5459" y="46694"/>
                </a:lnTo>
                <a:lnTo>
                  <a:pt x="11877" y="34358"/>
                </a:lnTo>
                <a:lnTo>
                  <a:pt x="20394" y="23493"/>
                </a:lnTo>
                <a:lnTo>
                  <a:pt x="30736" y="14368"/>
                </a:lnTo>
                <a:lnTo>
                  <a:pt x="42635" y="7255"/>
                </a:lnTo>
                <a:lnTo>
                  <a:pt x="55820" y="2424"/>
                </a:lnTo>
                <a:lnTo>
                  <a:pt x="70018" y="145"/>
                </a:lnTo>
                <a:lnTo>
                  <a:pt x="74704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94594" y="2798716"/>
            <a:ext cx="149408" cy="149397"/>
          </a:xfrm>
          <a:custGeom>
            <a:avLst/>
            <a:gdLst/>
            <a:ahLst/>
            <a:cxnLst/>
            <a:rect l="l" t="t" r="r" b="b"/>
            <a:pathLst>
              <a:path w="149408" h="149397">
                <a:moveTo>
                  <a:pt x="74704" y="0"/>
                </a:moveTo>
                <a:lnTo>
                  <a:pt x="89168" y="1409"/>
                </a:lnTo>
                <a:lnTo>
                  <a:pt x="102703" y="5458"/>
                </a:lnTo>
                <a:lnTo>
                  <a:pt x="115041" y="11875"/>
                </a:lnTo>
                <a:lnTo>
                  <a:pt x="125908" y="20390"/>
                </a:lnTo>
                <a:lnTo>
                  <a:pt x="135034" y="30731"/>
                </a:lnTo>
                <a:lnTo>
                  <a:pt x="142149" y="42629"/>
                </a:lnTo>
                <a:lnTo>
                  <a:pt x="146982" y="55811"/>
                </a:lnTo>
                <a:lnTo>
                  <a:pt x="149262" y="70008"/>
                </a:lnTo>
                <a:lnTo>
                  <a:pt x="149408" y="74696"/>
                </a:lnTo>
                <a:lnTo>
                  <a:pt x="147998" y="89160"/>
                </a:lnTo>
                <a:lnTo>
                  <a:pt x="143948" y="102695"/>
                </a:lnTo>
                <a:lnTo>
                  <a:pt x="137531" y="115032"/>
                </a:lnTo>
                <a:lnTo>
                  <a:pt x="129015" y="125898"/>
                </a:lnTo>
                <a:lnTo>
                  <a:pt x="118673" y="135024"/>
                </a:lnTo>
                <a:lnTo>
                  <a:pt x="106775" y="142139"/>
                </a:lnTo>
                <a:lnTo>
                  <a:pt x="93592" y="146971"/>
                </a:lnTo>
                <a:lnTo>
                  <a:pt x="79395" y="149251"/>
                </a:lnTo>
                <a:lnTo>
                  <a:pt x="74704" y="149397"/>
                </a:lnTo>
                <a:lnTo>
                  <a:pt x="60240" y="147987"/>
                </a:lnTo>
                <a:lnTo>
                  <a:pt x="46704" y="143939"/>
                </a:lnTo>
                <a:lnTo>
                  <a:pt x="34368" y="137521"/>
                </a:lnTo>
                <a:lnTo>
                  <a:pt x="23501" y="129007"/>
                </a:lnTo>
                <a:lnTo>
                  <a:pt x="14374" y="118665"/>
                </a:lnTo>
                <a:lnTo>
                  <a:pt x="7259" y="106768"/>
                </a:lnTo>
                <a:lnTo>
                  <a:pt x="2426" y="93585"/>
                </a:lnTo>
                <a:lnTo>
                  <a:pt x="146" y="79388"/>
                </a:lnTo>
                <a:lnTo>
                  <a:pt x="0" y="74696"/>
                </a:lnTo>
                <a:lnTo>
                  <a:pt x="1410" y="60233"/>
                </a:lnTo>
                <a:lnTo>
                  <a:pt x="5459" y="46698"/>
                </a:lnTo>
                <a:lnTo>
                  <a:pt x="11877" y="34362"/>
                </a:lnTo>
                <a:lnTo>
                  <a:pt x="20393" y="23496"/>
                </a:lnTo>
                <a:lnTo>
                  <a:pt x="30735" y="14371"/>
                </a:lnTo>
                <a:lnTo>
                  <a:pt x="42634" y="7257"/>
                </a:lnTo>
                <a:lnTo>
                  <a:pt x="55818" y="2425"/>
                </a:lnTo>
                <a:lnTo>
                  <a:pt x="70016" y="145"/>
                </a:lnTo>
                <a:lnTo>
                  <a:pt x="74704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193399" y="2798716"/>
            <a:ext cx="149397" cy="149397"/>
          </a:xfrm>
          <a:custGeom>
            <a:avLst/>
            <a:gdLst/>
            <a:ahLst/>
            <a:cxnLst/>
            <a:rect l="l" t="t" r="r" b="b"/>
            <a:pathLst>
              <a:path w="149397" h="149397">
                <a:moveTo>
                  <a:pt x="74704" y="0"/>
                </a:moveTo>
                <a:lnTo>
                  <a:pt x="89168" y="1409"/>
                </a:lnTo>
                <a:lnTo>
                  <a:pt x="102704" y="5459"/>
                </a:lnTo>
                <a:lnTo>
                  <a:pt x="115040" y="11877"/>
                </a:lnTo>
                <a:lnTo>
                  <a:pt x="125906" y="20393"/>
                </a:lnTo>
                <a:lnTo>
                  <a:pt x="135030" y="30735"/>
                </a:lnTo>
                <a:lnTo>
                  <a:pt x="142143" y="42634"/>
                </a:lnTo>
                <a:lnTo>
                  <a:pt x="146974" y="55818"/>
                </a:lnTo>
                <a:lnTo>
                  <a:pt x="149252" y="70017"/>
                </a:lnTo>
                <a:lnTo>
                  <a:pt x="149397" y="74696"/>
                </a:lnTo>
                <a:lnTo>
                  <a:pt x="147987" y="89161"/>
                </a:lnTo>
                <a:lnTo>
                  <a:pt x="143939" y="102697"/>
                </a:lnTo>
                <a:lnTo>
                  <a:pt x="137522" y="115034"/>
                </a:lnTo>
                <a:lnTo>
                  <a:pt x="129007" y="125901"/>
                </a:lnTo>
                <a:lnTo>
                  <a:pt x="118666" y="135027"/>
                </a:lnTo>
                <a:lnTo>
                  <a:pt x="106768" y="142141"/>
                </a:lnTo>
                <a:lnTo>
                  <a:pt x="93585" y="146973"/>
                </a:lnTo>
                <a:lnTo>
                  <a:pt x="79387" y="149251"/>
                </a:lnTo>
                <a:lnTo>
                  <a:pt x="74704" y="149397"/>
                </a:lnTo>
                <a:lnTo>
                  <a:pt x="60237" y="147987"/>
                </a:lnTo>
                <a:lnTo>
                  <a:pt x="46700" y="143939"/>
                </a:lnTo>
                <a:lnTo>
                  <a:pt x="34363" y="137521"/>
                </a:lnTo>
                <a:lnTo>
                  <a:pt x="23496" y="129007"/>
                </a:lnTo>
                <a:lnTo>
                  <a:pt x="14371" y="118665"/>
                </a:lnTo>
                <a:lnTo>
                  <a:pt x="7257" y="106768"/>
                </a:lnTo>
                <a:lnTo>
                  <a:pt x="2425" y="93585"/>
                </a:lnTo>
                <a:lnTo>
                  <a:pt x="146" y="79388"/>
                </a:lnTo>
                <a:lnTo>
                  <a:pt x="0" y="74696"/>
                </a:lnTo>
                <a:lnTo>
                  <a:pt x="1409" y="60233"/>
                </a:lnTo>
                <a:lnTo>
                  <a:pt x="5458" y="46698"/>
                </a:lnTo>
                <a:lnTo>
                  <a:pt x="11874" y="34362"/>
                </a:lnTo>
                <a:lnTo>
                  <a:pt x="20389" y="23496"/>
                </a:lnTo>
                <a:lnTo>
                  <a:pt x="30731" y="14371"/>
                </a:lnTo>
                <a:lnTo>
                  <a:pt x="42629" y="7257"/>
                </a:lnTo>
                <a:lnTo>
                  <a:pt x="55814" y="2425"/>
                </a:lnTo>
                <a:lnTo>
                  <a:pt x="70014" y="145"/>
                </a:lnTo>
                <a:lnTo>
                  <a:pt x="74704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193399" y="2455095"/>
            <a:ext cx="149397" cy="149398"/>
          </a:xfrm>
          <a:custGeom>
            <a:avLst/>
            <a:gdLst/>
            <a:ahLst/>
            <a:cxnLst/>
            <a:rect l="l" t="t" r="r" b="b"/>
            <a:pathLst>
              <a:path w="149397" h="149398">
                <a:moveTo>
                  <a:pt x="74704" y="0"/>
                </a:moveTo>
                <a:lnTo>
                  <a:pt x="89168" y="1410"/>
                </a:lnTo>
                <a:lnTo>
                  <a:pt x="102704" y="5459"/>
                </a:lnTo>
                <a:lnTo>
                  <a:pt x="115040" y="11877"/>
                </a:lnTo>
                <a:lnTo>
                  <a:pt x="125906" y="20393"/>
                </a:lnTo>
                <a:lnTo>
                  <a:pt x="135030" y="30736"/>
                </a:lnTo>
                <a:lnTo>
                  <a:pt x="142143" y="42635"/>
                </a:lnTo>
                <a:lnTo>
                  <a:pt x="146974" y="55819"/>
                </a:lnTo>
                <a:lnTo>
                  <a:pt x="149252" y="70017"/>
                </a:lnTo>
                <a:lnTo>
                  <a:pt x="149397" y="74696"/>
                </a:lnTo>
                <a:lnTo>
                  <a:pt x="147987" y="89161"/>
                </a:lnTo>
                <a:lnTo>
                  <a:pt x="143939" y="102698"/>
                </a:lnTo>
                <a:lnTo>
                  <a:pt x="137522" y="115035"/>
                </a:lnTo>
                <a:lnTo>
                  <a:pt x="129008" y="125902"/>
                </a:lnTo>
                <a:lnTo>
                  <a:pt x="118666" y="135028"/>
                </a:lnTo>
                <a:lnTo>
                  <a:pt x="106769" y="142142"/>
                </a:lnTo>
                <a:lnTo>
                  <a:pt x="93585" y="146974"/>
                </a:lnTo>
                <a:lnTo>
                  <a:pt x="79387" y="149252"/>
                </a:lnTo>
                <a:lnTo>
                  <a:pt x="74704" y="149398"/>
                </a:lnTo>
                <a:lnTo>
                  <a:pt x="60237" y="147988"/>
                </a:lnTo>
                <a:lnTo>
                  <a:pt x="46700" y="143940"/>
                </a:lnTo>
                <a:lnTo>
                  <a:pt x="34363" y="137523"/>
                </a:lnTo>
                <a:lnTo>
                  <a:pt x="23497" y="129008"/>
                </a:lnTo>
                <a:lnTo>
                  <a:pt x="14371" y="118667"/>
                </a:lnTo>
                <a:lnTo>
                  <a:pt x="7257" y="106769"/>
                </a:lnTo>
                <a:lnTo>
                  <a:pt x="2425" y="93586"/>
                </a:lnTo>
                <a:lnTo>
                  <a:pt x="146" y="79388"/>
                </a:lnTo>
                <a:lnTo>
                  <a:pt x="0" y="74696"/>
                </a:lnTo>
                <a:lnTo>
                  <a:pt x="1409" y="60233"/>
                </a:lnTo>
                <a:lnTo>
                  <a:pt x="5458" y="46699"/>
                </a:lnTo>
                <a:lnTo>
                  <a:pt x="11874" y="34363"/>
                </a:lnTo>
                <a:lnTo>
                  <a:pt x="20389" y="23497"/>
                </a:lnTo>
                <a:lnTo>
                  <a:pt x="30731" y="14371"/>
                </a:lnTo>
                <a:lnTo>
                  <a:pt x="42629" y="7257"/>
                </a:lnTo>
                <a:lnTo>
                  <a:pt x="55814" y="2425"/>
                </a:lnTo>
                <a:lnTo>
                  <a:pt x="70014" y="145"/>
                </a:lnTo>
                <a:lnTo>
                  <a:pt x="74704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80641" y="2440152"/>
            <a:ext cx="149397" cy="149402"/>
          </a:xfrm>
          <a:custGeom>
            <a:avLst/>
            <a:gdLst/>
            <a:ahLst/>
            <a:cxnLst/>
            <a:rect l="l" t="t" r="r" b="b"/>
            <a:pathLst>
              <a:path w="149397" h="149402">
                <a:moveTo>
                  <a:pt x="74693" y="0"/>
                </a:moveTo>
                <a:lnTo>
                  <a:pt x="89159" y="1409"/>
                </a:lnTo>
                <a:lnTo>
                  <a:pt x="102696" y="5458"/>
                </a:lnTo>
                <a:lnTo>
                  <a:pt x="115033" y="11875"/>
                </a:lnTo>
                <a:lnTo>
                  <a:pt x="125900" y="20390"/>
                </a:lnTo>
                <a:lnTo>
                  <a:pt x="135025" y="30731"/>
                </a:lnTo>
                <a:lnTo>
                  <a:pt x="142139" y="42629"/>
                </a:lnTo>
                <a:lnTo>
                  <a:pt x="146971" y="55812"/>
                </a:lnTo>
                <a:lnTo>
                  <a:pt x="149251" y="70009"/>
                </a:lnTo>
                <a:lnTo>
                  <a:pt x="149397" y="74701"/>
                </a:lnTo>
                <a:lnTo>
                  <a:pt x="147988" y="89165"/>
                </a:lnTo>
                <a:lnTo>
                  <a:pt x="143939" y="102701"/>
                </a:lnTo>
                <a:lnTo>
                  <a:pt x="137523" y="115037"/>
                </a:lnTo>
                <a:lnTo>
                  <a:pt x="129009" y="125903"/>
                </a:lnTo>
                <a:lnTo>
                  <a:pt x="118667" y="135029"/>
                </a:lnTo>
                <a:lnTo>
                  <a:pt x="106769" y="142144"/>
                </a:lnTo>
                <a:lnTo>
                  <a:pt x="93585" y="146976"/>
                </a:lnTo>
                <a:lnTo>
                  <a:pt x="79385" y="149256"/>
                </a:lnTo>
                <a:lnTo>
                  <a:pt x="74693" y="149402"/>
                </a:lnTo>
                <a:lnTo>
                  <a:pt x="60229" y="147992"/>
                </a:lnTo>
                <a:lnTo>
                  <a:pt x="46694" y="143943"/>
                </a:lnTo>
                <a:lnTo>
                  <a:pt x="34358" y="137525"/>
                </a:lnTo>
                <a:lnTo>
                  <a:pt x="23492" y="129009"/>
                </a:lnTo>
                <a:lnTo>
                  <a:pt x="14367" y="118667"/>
                </a:lnTo>
                <a:lnTo>
                  <a:pt x="7254" y="106768"/>
                </a:lnTo>
                <a:lnTo>
                  <a:pt x="2423" y="93583"/>
                </a:lnTo>
                <a:lnTo>
                  <a:pt x="145" y="79385"/>
                </a:lnTo>
                <a:lnTo>
                  <a:pt x="0" y="74701"/>
                </a:lnTo>
                <a:lnTo>
                  <a:pt x="1409" y="60236"/>
                </a:lnTo>
                <a:lnTo>
                  <a:pt x="5458" y="46700"/>
                </a:lnTo>
                <a:lnTo>
                  <a:pt x="11875" y="34363"/>
                </a:lnTo>
                <a:lnTo>
                  <a:pt x="20389" y="23496"/>
                </a:lnTo>
                <a:lnTo>
                  <a:pt x="30730" y="14370"/>
                </a:lnTo>
                <a:lnTo>
                  <a:pt x="42628" y="7256"/>
                </a:lnTo>
                <a:lnTo>
                  <a:pt x="55811" y="2424"/>
                </a:lnTo>
                <a:lnTo>
                  <a:pt x="70009" y="145"/>
                </a:lnTo>
                <a:lnTo>
                  <a:pt x="74693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731243" y="2798716"/>
            <a:ext cx="149397" cy="149397"/>
          </a:xfrm>
          <a:custGeom>
            <a:avLst/>
            <a:gdLst/>
            <a:ahLst/>
            <a:cxnLst/>
            <a:rect l="l" t="t" r="r" b="b"/>
            <a:pathLst>
              <a:path w="149397" h="149397">
                <a:moveTo>
                  <a:pt x="74693" y="0"/>
                </a:moveTo>
                <a:lnTo>
                  <a:pt x="89157" y="1409"/>
                </a:lnTo>
                <a:lnTo>
                  <a:pt x="102693" y="5458"/>
                </a:lnTo>
                <a:lnTo>
                  <a:pt x="115030" y="11875"/>
                </a:lnTo>
                <a:lnTo>
                  <a:pt x="125897" y="20390"/>
                </a:lnTo>
                <a:lnTo>
                  <a:pt x="135024" y="30731"/>
                </a:lnTo>
                <a:lnTo>
                  <a:pt x="142139" y="42629"/>
                </a:lnTo>
                <a:lnTo>
                  <a:pt x="146972" y="55811"/>
                </a:lnTo>
                <a:lnTo>
                  <a:pt x="149251" y="70008"/>
                </a:lnTo>
                <a:lnTo>
                  <a:pt x="149397" y="74696"/>
                </a:lnTo>
                <a:lnTo>
                  <a:pt x="147987" y="89160"/>
                </a:lnTo>
                <a:lnTo>
                  <a:pt x="143938" y="102695"/>
                </a:lnTo>
                <a:lnTo>
                  <a:pt x="137520" y="115032"/>
                </a:lnTo>
                <a:lnTo>
                  <a:pt x="129005" y="125898"/>
                </a:lnTo>
                <a:lnTo>
                  <a:pt x="118663" y="135024"/>
                </a:lnTo>
                <a:lnTo>
                  <a:pt x="106765" y="142139"/>
                </a:lnTo>
                <a:lnTo>
                  <a:pt x="93582" y="146971"/>
                </a:lnTo>
                <a:lnTo>
                  <a:pt x="79384" y="149251"/>
                </a:lnTo>
                <a:lnTo>
                  <a:pt x="74693" y="149397"/>
                </a:lnTo>
                <a:lnTo>
                  <a:pt x="60229" y="147987"/>
                </a:lnTo>
                <a:lnTo>
                  <a:pt x="46694" y="143938"/>
                </a:lnTo>
                <a:lnTo>
                  <a:pt x="34358" y="137520"/>
                </a:lnTo>
                <a:lnTo>
                  <a:pt x="23492" y="129004"/>
                </a:lnTo>
                <a:lnTo>
                  <a:pt x="14367" y="118661"/>
                </a:lnTo>
                <a:lnTo>
                  <a:pt x="7254" y="106763"/>
                </a:lnTo>
                <a:lnTo>
                  <a:pt x="2423" y="93578"/>
                </a:lnTo>
                <a:lnTo>
                  <a:pt x="145" y="79379"/>
                </a:lnTo>
                <a:lnTo>
                  <a:pt x="0" y="74696"/>
                </a:lnTo>
                <a:lnTo>
                  <a:pt x="1409" y="60232"/>
                </a:lnTo>
                <a:lnTo>
                  <a:pt x="5458" y="46696"/>
                </a:lnTo>
                <a:lnTo>
                  <a:pt x="11875" y="34360"/>
                </a:lnTo>
                <a:lnTo>
                  <a:pt x="20390" y="23493"/>
                </a:lnTo>
                <a:lnTo>
                  <a:pt x="30732" y="14368"/>
                </a:lnTo>
                <a:lnTo>
                  <a:pt x="42631" y="7254"/>
                </a:lnTo>
                <a:lnTo>
                  <a:pt x="55815" y="2423"/>
                </a:lnTo>
                <a:lnTo>
                  <a:pt x="70013" y="145"/>
                </a:lnTo>
                <a:lnTo>
                  <a:pt x="74693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492194" y="2798716"/>
            <a:ext cx="149397" cy="149397"/>
          </a:xfrm>
          <a:custGeom>
            <a:avLst/>
            <a:gdLst/>
            <a:ahLst/>
            <a:cxnLst/>
            <a:rect l="l" t="t" r="r" b="b"/>
            <a:pathLst>
              <a:path w="149397" h="149397">
                <a:moveTo>
                  <a:pt x="74704" y="0"/>
                </a:moveTo>
                <a:lnTo>
                  <a:pt x="89168" y="1409"/>
                </a:lnTo>
                <a:lnTo>
                  <a:pt x="102704" y="5459"/>
                </a:lnTo>
                <a:lnTo>
                  <a:pt x="115040" y="11877"/>
                </a:lnTo>
                <a:lnTo>
                  <a:pt x="125906" y="20393"/>
                </a:lnTo>
                <a:lnTo>
                  <a:pt x="135030" y="30735"/>
                </a:lnTo>
                <a:lnTo>
                  <a:pt x="142143" y="42634"/>
                </a:lnTo>
                <a:lnTo>
                  <a:pt x="146974" y="55818"/>
                </a:lnTo>
                <a:lnTo>
                  <a:pt x="149252" y="70017"/>
                </a:lnTo>
                <a:lnTo>
                  <a:pt x="149397" y="74696"/>
                </a:lnTo>
                <a:lnTo>
                  <a:pt x="147987" y="89161"/>
                </a:lnTo>
                <a:lnTo>
                  <a:pt x="143939" y="102697"/>
                </a:lnTo>
                <a:lnTo>
                  <a:pt x="137522" y="115034"/>
                </a:lnTo>
                <a:lnTo>
                  <a:pt x="129007" y="125901"/>
                </a:lnTo>
                <a:lnTo>
                  <a:pt x="118666" y="135027"/>
                </a:lnTo>
                <a:lnTo>
                  <a:pt x="106768" y="142141"/>
                </a:lnTo>
                <a:lnTo>
                  <a:pt x="93585" y="146973"/>
                </a:lnTo>
                <a:lnTo>
                  <a:pt x="79387" y="149251"/>
                </a:lnTo>
                <a:lnTo>
                  <a:pt x="74704" y="149397"/>
                </a:lnTo>
                <a:lnTo>
                  <a:pt x="60240" y="147987"/>
                </a:lnTo>
                <a:lnTo>
                  <a:pt x="46704" y="143939"/>
                </a:lnTo>
                <a:lnTo>
                  <a:pt x="34368" y="137521"/>
                </a:lnTo>
                <a:lnTo>
                  <a:pt x="23501" y="129007"/>
                </a:lnTo>
                <a:lnTo>
                  <a:pt x="14374" y="118665"/>
                </a:lnTo>
                <a:lnTo>
                  <a:pt x="7259" y="106768"/>
                </a:lnTo>
                <a:lnTo>
                  <a:pt x="2426" y="93585"/>
                </a:lnTo>
                <a:lnTo>
                  <a:pt x="146" y="79388"/>
                </a:lnTo>
                <a:lnTo>
                  <a:pt x="0" y="74696"/>
                </a:lnTo>
                <a:lnTo>
                  <a:pt x="1410" y="60233"/>
                </a:lnTo>
                <a:lnTo>
                  <a:pt x="5459" y="46698"/>
                </a:lnTo>
                <a:lnTo>
                  <a:pt x="11877" y="34362"/>
                </a:lnTo>
                <a:lnTo>
                  <a:pt x="20393" y="23496"/>
                </a:lnTo>
                <a:lnTo>
                  <a:pt x="30735" y="14371"/>
                </a:lnTo>
                <a:lnTo>
                  <a:pt x="42634" y="7257"/>
                </a:lnTo>
                <a:lnTo>
                  <a:pt x="55818" y="2425"/>
                </a:lnTo>
                <a:lnTo>
                  <a:pt x="70016" y="145"/>
                </a:lnTo>
                <a:lnTo>
                  <a:pt x="74704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030038" y="2798716"/>
            <a:ext cx="149397" cy="149397"/>
          </a:xfrm>
          <a:custGeom>
            <a:avLst/>
            <a:gdLst/>
            <a:ahLst/>
            <a:cxnLst/>
            <a:rect l="l" t="t" r="r" b="b"/>
            <a:pathLst>
              <a:path w="149397" h="149397">
                <a:moveTo>
                  <a:pt x="74693" y="0"/>
                </a:moveTo>
                <a:lnTo>
                  <a:pt x="89160" y="1409"/>
                </a:lnTo>
                <a:lnTo>
                  <a:pt x="102697" y="5458"/>
                </a:lnTo>
                <a:lnTo>
                  <a:pt x="115035" y="11875"/>
                </a:lnTo>
                <a:lnTo>
                  <a:pt x="125901" y="20390"/>
                </a:lnTo>
                <a:lnTo>
                  <a:pt x="135027" y="30731"/>
                </a:lnTo>
                <a:lnTo>
                  <a:pt x="142141" y="42629"/>
                </a:lnTo>
                <a:lnTo>
                  <a:pt x="146972" y="55811"/>
                </a:lnTo>
                <a:lnTo>
                  <a:pt x="149251" y="70008"/>
                </a:lnTo>
                <a:lnTo>
                  <a:pt x="149397" y="74696"/>
                </a:lnTo>
                <a:lnTo>
                  <a:pt x="147988" y="89160"/>
                </a:lnTo>
                <a:lnTo>
                  <a:pt x="143939" y="102695"/>
                </a:lnTo>
                <a:lnTo>
                  <a:pt x="137523" y="115032"/>
                </a:lnTo>
                <a:lnTo>
                  <a:pt x="129009" y="125898"/>
                </a:lnTo>
                <a:lnTo>
                  <a:pt x="118667" y="135024"/>
                </a:lnTo>
                <a:lnTo>
                  <a:pt x="106769" y="142139"/>
                </a:lnTo>
                <a:lnTo>
                  <a:pt x="93585" y="146971"/>
                </a:lnTo>
                <a:lnTo>
                  <a:pt x="79385" y="149251"/>
                </a:lnTo>
                <a:lnTo>
                  <a:pt x="74693" y="149397"/>
                </a:lnTo>
                <a:lnTo>
                  <a:pt x="60229" y="147987"/>
                </a:lnTo>
                <a:lnTo>
                  <a:pt x="46694" y="143938"/>
                </a:lnTo>
                <a:lnTo>
                  <a:pt x="34358" y="137520"/>
                </a:lnTo>
                <a:lnTo>
                  <a:pt x="23492" y="129004"/>
                </a:lnTo>
                <a:lnTo>
                  <a:pt x="14367" y="118661"/>
                </a:lnTo>
                <a:lnTo>
                  <a:pt x="7254" y="106763"/>
                </a:lnTo>
                <a:lnTo>
                  <a:pt x="2423" y="93578"/>
                </a:lnTo>
                <a:lnTo>
                  <a:pt x="145" y="79379"/>
                </a:lnTo>
                <a:lnTo>
                  <a:pt x="0" y="74696"/>
                </a:lnTo>
                <a:lnTo>
                  <a:pt x="1409" y="60232"/>
                </a:lnTo>
                <a:lnTo>
                  <a:pt x="5458" y="46696"/>
                </a:lnTo>
                <a:lnTo>
                  <a:pt x="11875" y="34360"/>
                </a:lnTo>
                <a:lnTo>
                  <a:pt x="20390" y="23493"/>
                </a:lnTo>
                <a:lnTo>
                  <a:pt x="30732" y="14368"/>
                </a:lnTo>
                <a:lnTo>
                  <a:pt x="42631" y="7254"/>
                </a:lnTo>
                <a:lnTo>
                  <a:pt x="55815" y="2423"/>
                </a:lnTo>
                <a:lnTo>
                  <a:pt x="70013" y="145"/>
                </a:lnTo>
                <a:lnTo>
                  <a:pt x="74693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268103" y="2604493"/>
            <a:ext cx="0" cy="194222"/>
          </a:xfrm>
          <a:custGeom>
            <a:avLst/>
            <a:gdLst/>
            <a:ahLst/>
            <a:cxnLst/>
            <a:rect l="l" t="t" r="r" b="b"/>
            <a:pathLst>
              <a:path h="194222">
                <a:moveTo>
                  <a:pt x="0" y="0"/>
                </a:moveTo>
                <a:lnTo>
                  <a:pt x="0" y="194222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327860" y="2574612"/>
            <a:ext cx="209154" cy="239041"/>
          </a:xfrm>
          <a:custGeom>
            <a:avLst/>
            <a:gdLst/>
            <a:ahLst/>
            <a:cxnLst/>
            <a:rect l="l" t="t" r="r" b="b"/>
            <a:pathLst>
              <a:path w="209154" h="239041">
                <a:moveTo>
                  <a:pt x="0" y="0"/>
                </a:moveTo>
                <a:lnTo>
                  <a:pt x="209154" y="239041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037688" y="2574612"/>
            <a:ext cx="170648" cy="210029"/>
          </a:xfrm>
          <a:custGeom>
            <a:avLst/>
            <a:gdLst/>
            <a:ahLst/>
            <a:cxnLst/>
            <a:rect l="l" t="t" r="r" b="b"/>
            <a:pathLst>
              <a:path w="170648" h="210029">
                <a:moveTo>
                  <a:pt x="170648" y="0"/>
                </a:moveTo>
                <a:lnTo>
                  <a:pt x="0" y="210029"/>
                </a:lnTo>
              </a:path>
            </a:pathLst>
          </a:custGeom>
          <a:ln w="10542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014118" y="2735827"/>
            <a:ext cx="71636" cy="77826"/>
          </a:xfrm>
          <a:custGeom>
            <a:avLst/>
            <a:gdLst/>
            <a:ahLst/>
            <a:cxnLst/>
            <a:rect l="l" t="t" r="r" b="b"/>
            <a:pathLst>
              <a:path w="71636" h="77826">
                <a:moveTo>
                  <a:pt x="0" y="77826"/>
                </a:moveTo>
                <a:lnTo>
                  <a:pt x="71636" y="40200"/>
                </a:lnTo>
                <a:lnTo>
                  <a:pt x="58574" y="36137"/>
                </a:lnTo>
                <a:lnTo>
                  <a:pt x="47106" y="30112"/>
                </a:lnTo>
                <a:lnTo>
                  <a:pt x="37233" y="22123"/>
                </a:lnTo>
                <a:lnTo>
                  <a:pt x="28955" y="12171"/>
                </a:lnTo>
                <a:lnTo>
                  <a:pt x="22273" y="255"/>
                </a:lnTo>
                <a:lnTo>
                  <a:pt x="22157" y="0"/>
                </a:lnTo>
                <a:lnTo>
                  <a:pt x="0" y="77826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955334" y="2350512"/>
            <a:ext cx="209165" cy="59763"/>
          </a:xfrm>
          <a:custGeom>
            <a:avLst/>
            <a:gdLst/>
            <a:ahLst/>
            <a:cxnLst/>
            <a:rect l="l" t="t" r="r" b="b"/>
            <a:pathLst>
              <a:path w="209165" h="59763">
                <a:moveTo>
                  <a:pt x="0" y="0"/>
                </a:moveTo>
                <a:lnTo>
                  <a:pt x="209165" y="59763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20884" y="2574612"/>
            <a:ext cx="89630" cy="224103"/>
          </a:xfrm>
          <a:custGeom>
            <a:avLst/>
            <a:gdLst/>
            <a:ahLst/>
            <a:cxnLst/>
            <a:rect l="l" t="t" r="r" b="b"/>
            <a:pathLst>
              <a:path w="89630" h="224103">
                <a:moveTo>
                  <a:pt x="89630" y="0"/>
                </a:moveTo>
                <a:lnTo>
                  <a:pt x="0" y="224103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000155" y="2574612"/>
            <a:ext cx="75758" cy="189396"/>
          </a:xfrm>
          <a:custGeom>
            <a:avLst/>
            <a:gdLst/>
            <a:ahLst/>
            <a:cxnLst/>
            <a:rect l="l" t="t" r="r" b="b"/>
            <a:pathLst>
              <a:path w="75758" h="189396">
                <a:moveTo>
                  <a:pt x="0" y="0"/>
                </a:moveTo>
                <a:lnTo>
                  <a:pt x="75758" y="189396"/>
                </a:lnTo>
              </a:path>
            </a:pathLst>
          </a:custGeom>
          <a:ln w="10542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032579" y="2717817"/>
            <a:ext cx="59187" cy="80899"/>
          </a:xfrm>
          <a:custGeom>
            <a:avLst/>
            <a:gdLst/>
            <a:ahLst/>
            <a:cxnLst/>
            <a:rect l="l" t="t" r="r" b="b"/>
            <a:pathLst>
              <a:path w="59187" h="80899">
                <a:moveTo>
                  <a:pt x="57216" y="80899"/>
                </a:moveTo>
                <a:lnTo>
                  <a:pt x="59187" y="0"/>
                </a:lnTo>
                <a:lnTo>
                  <a:pt x="49535" y="9238"/>
                </a:lnTo>
                <a:lnTo>
                  <a:pt x="38986" y="16240"/>
                </a:lnTo>
                <a:lnTo>
                  <a:pt x="27542" y="21004"/>
                </a:lnTo>
                <a:lnTo>
                  <a:pt x="15202" y="23530"/>
                </a:lnTo>
                <a:lnTo>
                  <a:pt x="1968" y="23818"/>
                </a:lnTo>
                <a:lnTo>
                  <a:pt x="0" y="23676"/>
                </a:lnTo>
                <a:lnTo>
                  <a:pt x="57216" y="80899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819900" y="2724014"/>
            <a:ext cx="298795" cy="298800"/>
          </a:xfrm>
          <a:custGeom>
            <a:avLst/>
            <a:gdLst/>
            <a:ahLst/>
            <a:cxnLst/>
            <a:rect l="l" t="t" r="r" b="b"/>
            <a:pathLst>
              <a:path w="298795" h="298800">
                <a:moveTo>
                  <a:pt x="149397" y="0"/>
                </a:moveTo>
                <a:lnTo>
                  <a:pt x="164059" y="716"/>
                </a:lnTo>
                <a:lnTo>
                  <a:pt x="178325" y="2819"/>
                </a:lnTo>
                <a:lnTo>
                  <a:pt x="192127" y="6242"/>
                </a:lnTo>
                <a:lnTo>
                  <a:pt x="205396" y="10917"/>
                </a:lnTo>
                <a:lnTo>
                  <a:pt x="218066" y="16776"/>
                </a:lnTo>
                <a:lnTo>
                  <a:pt x="230069" y="23752"/>
                </a:lnTo>
                <a:lnTo>
                  <a:pt x="241337" y="31776"/>
                </a:lnTo>
                <a:lnTo>
                  <a:pt x="251802" y="40782"/>
                </a:lnTo>
                <a:lnTo>
                  <a:pt x="261397" y="50701"/>
                </a:lnTo>
                <a:lnTo>
                  <a:pt x="270053" y="61466"/>
                </a:lnTo>
                <a:lnTo>
                  <a:pt x="277704" y="73009"/>
                </a:lnTo>
                <a:lnTo>
                  <a:pt x="284282" y="85262"/>
                </a:lnTo>
                <a:lnTo>
                  <a:pt x="289718" y="98158"/>
                </a:lnTo>
                <a:lnTo>
                  <a:pt x="293945" y="111629"/>
                </a:lnTo>
                <a:lnTo>
                  <a:pt x="296896" y="125608"/>
                </a:lnTo>
                <a:lnTo>
                  <a:pt x="298503" y="140026"/>
                </a:lnTo>
                <a:lnTo>
                  <a:pt x="298795" y="149398"/>
                </a:lnTo>
                <a:lnTo>
                  <a:pt x="298078" y="164061"/>
                </a:lnTo>
                <a:lnTo>
                  <a:pt x="295975" y="178327"/>
                </a:lnTo>
                <a:lnTo>
                  <a:pt x="292552" y="192128"/>
                </a:lnTo>
                <a:lnTo>
                  <a:pt x="287877" y="205398"/>
                </a:lnTo>
                <a:lnTo>
                  <a:pt x="282018" y="218069"/>
                </a:lnTo>
                <a:lnTo>
                  <a:pt x="275043" y="230072"/>
                </a:lnTo>
                <a:lnTo>
                  <a:pt x="267018" y="241340"/>
                </a:lnTo>
                <a:lnTo>
                  <a:pt x="258013" y="251805"/>
                </a:lnTo>
                <a:lnTo>
                  <a:pt x="248094" y="261400"/>
                </a:lnTo>
                <a:lnTo>
                  <a:pt x="237329" y="270057"/>
                </a:lnTo>
                <a:lnTo>
                  <a:pt x="225786" y="277708"/>
                </a:lnTo>
                <a:lnTo>
                  <a:pt x="213533" y="284286"/>
                </a:lnTo>
                <a:lnTo>
                  <a:pt x="200638" y="289722"/>
                </a:lnTo>
                <a:lnTo>
                  <a:pt x="187167" y="293950"/>
                </a:lnTo>
                <a:lnTo>
                  <a:pt x="173189" y="296901"/>
                </a:lnTo>
                <a:lnTo>
                  <a:pt x="158771" y="298508"/>
                </a:lnTo>
                <a:lnTo>
                  <a:pt x="149397" y="298800"/>
                </a:lnTo>
                <a:lnTo>
                  <a:pt x="134735" y="298084"/>
                </a:lnTo>
                <a:lnTo>
                  <a:pt x="120469" y="295980"/>
                </a:lnTo>
                <a:lnTo>
                  <a:pt x="106667" y="292557"/>
                </a:lnTo>
                <a:lnTo>
                  <a:pt x="93398" y="287882"/>
                </a:lnTo>
                <a:lnTo>
                  <a:pt x="80728" y="282023"/>
                </a:lnTo>
                <a:lnTo>
                  <a:pt x="68725" y="275047"/>
                </a:lnTo>
                <a:lnTo>
                  <a:pt x="57457" y="267022"/>
                </a:lnTo>
                <a:lnTo>
                  <a:pt x="46992" y="258017"/>
                </a:lnTo>
                <a:lnTo>
                  <a:pt x="37398" y="248098"/>
                </a:lnTo>
                <a:lnTo>
                  <a:pt x="28741" y="237333"/>
                </a:lnTo>
                <a:lnTo>
                  <a:pt x="21090" y="225790"/>
                </a:lnTo>
                <a:lnTo>
                  <a:pt x="14513" y="213536"/>
                </a:lnTo>
                <a:lnTo>
                  <a:pt x="9077" y="200640"/>
                </a:lnTo>
                <a:lnTo>
                  <a:pt x="4849" y="187169"/>
                </a:lnTo>
                <a:lnTo>
                  <a:pt x="1898" y="173191"/>
                </a:lnTo>
                <a:lnTo>
                  <a:pt x="291" y="158773"/>
                </a:lnTo>
                <a:lnTo>
                  <a:pt x="0" y="149398"/>
                </a:lnTo>
                <a:lnTo>
                  <a:pt x="716" y="134735"/>
                </a:lnTo>
                <a:lnTo>
                  <a:pt x="2819" y="120469"/>
                </a:lnTo>
                <a:lnTo>
                  <a:pt x="6242" y="106667"/>
                </a:lnTo>
                <a:lnTo>
                  <a:pt x="10917" y="93397"/>
                </a:lnTo>
                <a:lnTo>
                  <a:pt x="16776" y="80727"/>
                </a:lnTo>
                <a:lnTo>
                  <a:pt x="23752" y="68724"/>
                </a:lnTo>
                <a:lnTo>
                  <a:pt x="31776" y="57457"/>
                </a:lnTo>
                <a:lnTo>
                  <a:pt x="40782" y="46992"/>
                </a:lnTo>
                <a:lnTo>
                  <a:pt x="50701" y="37397"/>
                </a:lnTo>
                <a:lnTo>
                  <a:pt x="61465" y="28740"/>
                </a:lnTo>
                <a:lnTo>
                  <a:pt x="73008" y="21090"/>
                </a:lnTo>
                <a:lnTo>
                  <a:pt x="85262" y="14512"/>
                </a:lnTo>
                <a:lnTo>
                  <a:pt x="98158" y="9076"/>
                </a:lnTo>
                <a:lnTo>
                  <a:pt x="111629" y="4849"/>
                </a:lnTo>
                <a:lnTo>
                  <a:pt x="125607" y="1898"/>
                </a:lnTo>
                <a:lnTo>
                  <a:pt x="140025" y="291"/>
                </a:lnTo>
                <a:lnTo>
                  <a:pt x="149397" y="0"/>
                </a:lnTo>
                <a:close/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955334" y="2724014"/>
            <a:ext cx="298805" cy="298800"/>
          </a:xfrm>
          <a:custGeom>
            <a:avLst/>
            <a:gdLst/>
            <a:ahLst/>
            <a:cxnLst/>
            <a:rect l="l" t="t" r="r" b="b"/>
            <a:pathLst>
              <a:path w="298805" h="298800">
                <a:moveTo>
                  <a:pt x="149397" y="0"/>
                </a:moveTo>
                <a:lnTo>
                  <a:pt x="164061" y="716"/>
                </a:lnTo>
                <a:lnTo>
                  <a:pt x="178328" y="2819"/>
                </a:lnTo>
                <a:lnTo>
                  <a:pt x="192130" y="6242"/>
                </a:lnTo>
                <a:lnTo>
                  <a:pt x="205400" y="10916"/>
                </a:lnTo>
                <a:lnTo>
                  <a:pt x="218071" y="16775"/>
                </a:lnTo>
                <a:lnTo>
                  <a:pt x="230074" y="23750"/>
                </a:lnTo>
                <a:lnTo>
                  <a:pt x="241343" y="31774"/>
                </a:lnTo>
                <a:lnTo>
                  <a:pt x="251808" y="40779"/>
                </a:lnTo>
                <a:lnTo>
                  <a:pt x="261403" y="50697"/>
                </a:lnTo>
                <a:lnTo>
                  <a:pt x="270060" y="61462"/>
                </a:lnTo>
                <a:lnTo>
                  <a:pt x="277711" y="73004"/>
                </a:lnTo>
                <a:lnTo>
                  <a:pt x="284289" y="85257"/>
                </a:lnTo>
                <a:lnTo>
                  <a:pt x="289726" y="98152"/>
                </a:lnTo>
                <a:lnTo>
                  <a:pt x="293954" y="111622"/>
                </a:lnTo>
                <a:lnTo>
                  <a:pt x="296906" y="125600"/>
                </a:lnTo>
                <a:lnTo>
                  <a:pt x="298513" y="140018"/>
                </a:lnTo>
                <a:lnTo>
                  <a:pt x="298805" y="149398"/>
                </a:lnTo>
                <a:lnTo>
                  <a:pt x="298089" y="164060"/>
                </a:lnTo>
                <a:lnTo>
                  <a:pt x="295986" y="178326"/>
                </a:lnTo>
                <a:lnTo>
                  <a:pt x="292563" y="192127"/>
                </a:lnTo>
                <a:lnTo>
                  <a:pt x="287888" y="205396"/>
                </a:lnTo>
                <a:lnTo>
                  <a:pt x="282029" y="218066"/>
                </a:lnTo>
                <a:lnTo>
                  <a:pt x="275054" y="230069"/>
                </a:lnTo>
                <a:lnTo>
                  <a:pt x="267030" y="241337"/>
                </a:lnTo>
                <a:lnTo>
                  <a:pt x="258025" y="251802"/>
                </a:lnTo>
                <a:lnTo>
                  <a:pt x="248106" y="261397"/>
                </a:lnTo>
                <a:lnTo>
                  <a:pt x="237341" y="270054"/>
                </a:lnTo>
                <a:lnTo>
                  <a:pt x="225799" y="277705"/>
                </a:lnTo>
                <a:lnTo>
                  <a:pt x="213545" y="284283"/>
                </a:lnTo>
                <a:lnTo>
                  <a:pt x="200649" y="289720"/>
                </a:lnTo>
                <a:lnTo>
                  <a:pt x="187178" y="293948"/>
                </a:lnTo>
                <a:lnTo>
                  <a:pt x="173199" y="296900"/>
                </a:lnTo>
                <a:lnTo>
                  <a:pt x="158781" y="298508"/>
                </a:lnTo>
                <a:lnTo>
                  <a:pt x="149397" y="298800"/>
                </a:lnTo>
                <a:lnTo>
                  <a:pt x="134735" y="298084"/>
                </a:lnTo>
                <a:lnTo>
                  <a:pt x="120469" y="295980"/>
                </a:lnTo>
                <a:lnTo>
                  <a:pt x="106668" y="292557"/>
                </a:lnTo>
                <a:lnTo>
                  <a:pt x="93398" y="287882"/>
                </a:lnTo>
                <a:lnTo>
                  <a:pt x="80728" y="282023"/>
                </a:lnTo>
                <a:lnTo>
                  <a:pt x="68726" y="275047"/>
                </a:lnTo>
                <a:lnTo>
                  <a:pt x="57458" y="267022"/>
                </a:lnTo>
                <a:lnTo>
                  <a:pt x="46993" y="258017"/>
                </a:lnTo>
                <a:lnTo>
                  <a:pt x="37398" y="248098"/>
                </a:lnTo>
                <a:lnTo>
                  <a:pt x="28742" y="237333"/>
                </a:lnTo>
                <a:lnTo>
                  <a:pt x="21091" y="225790"/>
                </a:lnTo>
                <a:lnTo>
                  <a:pt x="14513" y="213536"/>
                </a:lnTo>
                <a:lnTo>
                  <a:pt x="9077" y="200640"/>
                </a:lnTo>
                <a:lnTo>
                  <a:pt x="4849" y="187169"/>
                </a:lnTo>
                <a:lnTo>
                  <a:pt x="1898" y="173191"/>
                </a:lnTo>
                <a:lnTo>
                  <a:pt x="291" y="158773"/>
                </a:lnTo>
                <a:lnTo>
                  <a:pt x="0" y="149398"/>
                </a:lnTo>
                <a:lnTo>
                  <a:pt x="716" y="134735"/>
                </a:lnTo>
                <a:lnTo>
                  <a:pt x="2819" y="120469"/>
                </a:lnTo>
                <a:lnTo>
                  <a:pt x="6242" y="106667"/>
                </a:lnTo>
                <a:lnTo>
                  <a:pt x="10917" y="93397"/>
                </a:lnTo>
                <a:lnTo>
                  <a:pt x="16776" y="80727"/>
                </a:lnTo>
                <a:lnTo>
                  <a:pt x="23752" y="68724"/>
                </a:lnTo>
                <a:lnTo>
                  <a:pt x="31777" y="57457"/>
                </a:lnTo>
                <a:lnTo>
                  <a:pt x="40782" y="46992"/>
                </a:lnTo>
                <a:lnTo>
                  <a:pt x="50701" y="37397"/>
                </a:lnTo>
                <a:lnTo>
                  <a:pt x="61466" y="28740"/>
                </a:lnTo>
                <a:lnTo>
                  <a:pt x="73009" y="21090"/>
                </a:lnTo>
                <a:lnTo>
                  <a:pt x="85262" y="14512"/>
                </a:lnTo>
                <a:lnTo>
                  <a:pt x="98158" y="9076"/>
                </a:lnTo>
                <a:lnTo>
                  <a:pt x="111629" y="4849"/>
                </a:lnTo>
                <a:lnTo>
                  <a:pt x="125608" y="1898"/>
                </a:lnTo>
                <a:lnTo>
                  <a:pt x="140025" y="291"/>
                </a:lnTo>
                <a:lnTo>
                  <a:pt x="149397" y="0"/>
                </a:lnTo>
                <a:close/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147275" y="3013336"/>
            <a:ext cx="47097" cy="173815"/>
          </a:xfrm>
          <a:custGeom>
            <a:avLst/>
            <a:gdLst/>
            <a:ahLst/>
            <a:cxnLst/>
            <a:rect l="l" t="t" r="r" b="b"/>
            <a:pathLst>
              <a:path w="47097" h="173815">
                <a:moveTo>
                  <a:pt x="47097" y="173815"/>
                </a:moveTo>
                <a:lnTo>
                  <a:pt x="0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51011" y="2995770"/>
            <a:ext cx="97567" cy="161503"/>
          </a:xfrm>
          <a:custGeom>
            <a:avLst/>
            <a:gdLst/>
            <a:ahLst/>
            <a:cxnLst/>
            <a:rect l="l" t="t" r="r" b="b"/>
            <a:pathLst>
              <a:path w="97567" h="161503">
                <a:moveTo>
                  <a:pt x="97567" y="161503"/>
                </a:moveTo>
                <a:lnTo>
                  <a:pt x="0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948740" y="2843531"/>
            <a:ext cx="41114" cy="59763"/>
          </a:xfrm>
          <a:custGeom>
            <a:avLst/>
            <a:gdLst/>
            <a:ahLst/>
            <a:cxnLst/>
            <a:rect l="l" t="t" r="r" b="b"/>
            <a:pathLst>
              <a:path w="41114" h="59763">
                <a:moveTo>
                  <a:pt x="0" y="59763"/>
                </a:moveTo>
                <a:lnTo>
                  <a:pt x="41114" y="59763"/>
                </a:lnTo>
                <a:lnTo>
                  <a:pt x="41114" y="0"/>
                </a:lnTo>
                <a:lnTo>
                  <a:pt x="0" y="0"/>
                </a:lnTo>
                <a:lnTo>
                  <a:pt x="0" y="59763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946105" y="2840895"/>
            <a:ext cx="46385" cy="65033"/>
          </a:xfrm>
          <a:custGeom>
            <a:avLst/>
            <a:gdLst/>
            <a:ahLst/>
            <a:cxnLst/>
            <a:rect l="l" t="t" r="r" b="b"/>
            <a:pathLst>
              <a:path w="46385" h="65033">
                <a:moveTo>
                  <a:pt x="0" y="65033"/>
                </a:moveTo>
                <a:lnTo>
                  <a:pt x="46385" y="65033"/>
                </a:lnTo>
                <a:lnTo>
                  <a:pt x="46385" y="0"/>
                </a:lnTo>
                <a:lnTo>
                  <a:pt x="0" y="0"/>
                </a:lnTo>
                <a:lnTo>
                  <a:pt x="0" y="65033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084185" y="2843531"/>
            <a:ext cx="41104" cy="59763"/>
          </a:xfrm>
          <a:custGeom>
            <a:avLst/>
            <a:gdLst/>
            <a:ahLst/>
            <a:cxnLst/>
            <a:rect l="l" t="t" r="r" b="b"/>
            <a:pathLst>
              <a:path w="41104" h="59763">
                <a:moveTo>
                  <a:pt x="0" y="59763"/>
                </a:moveTo>
                <a:lnTo>
                  <a:pt x="41104" y="59763"/>
                </a:lnTo>
                <a:lnTo>
                  <a:pt x="41104" y="0"/>
                </a:lnTo>
                <a:lnTo>
                  <a:pt x="0" y="0"/>
                </a:lnTo>
                <a:lnTo>
                  <a:pt x="0" y="59763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081550" y="2840895"/>
            <a:ext cx="46374" cy="65033"/>
          </a:xfrm>
          <a:custGeom>
            <a:avLst/>
            <a:gdLst/>
            <a:ahLst/>
            <a:cxnLst/>
            <a:rect l="l" t="t" r="r" b="b"/>
            <a:pathLst>
              <a:path w="46374" h="65033">
                <a:moveTo>
                  <a:pt x="0" y="65033"/>
                </a:moveTo>
                <a:lnTo>
                  <a:pt x="46374" y="65033"/>
                </a:lnTo>
                <a:lnTo>
                  <a:pt x="46374" y="0"/>
                </a:lnTo>
                <a:lnTo>
                  <a:pt x="0" y="0"/>
                </a:lnTo>
                <a:lnTo>
                  <a:pt x="0" y="65033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523062" y="2066657"/>
            <a:ext cx="119513" cy="29873"/>
          </a:xfrm>
          <a:custGeom>
            <a:avLst/>
            <a:gdLst/>
            <a:ahLst/>
            <a:cxnLst/>
            <a:rect l="l" t="t" r="r" b="b"/>
            <a:pathLst>
              <a:path w="119513" h="29873">
                <a:moveTo>
                  <a:pt x="0" y="0"/>
                </a:moveTo>
                <a:lnTo>
                  <a:pt x="119513" y="29873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642576" y="2096530"/>
            <a:ext cx="119524" cy="29883"/>
          </a:xfrm>
          <a:custGeom>
            <a:avLst/>
            <a:gdLst/>
            <a:ahLst/>
            <a:cxnLst/>
            <a:rect l="l" t="t" r="r" b="b"/>
            <a:pathLst>
              <a:path w="119524" h="29883">
                <a:moveTo>
                  <a:pt x="0" y="0"/>
                </a:moveTo>
                <a:lnTo>
                  <a:pt x="119524" y="29883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448358" y="2126414"/>
            <a:ext cx="0" cy="89640"/>
          </a:xfrm>
          <a:custGeom>
            <a:avLst/>
            <a:gdLst/>
            <a:ahLst/>
            <a:cxnLst/>
            <a:rect l="l" t="t" r="r" b="b"/>
            <a:pathLst>
              <a:path h="89640">
                <a:moveTo>
                  <a:pt x="0" y="0"/>
                </a:moveTo>
                <a:lnTo>
                  <a:pt x="0" y="8964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448358" y="2216054"/>
            <a:ext cx="0" cy="89638"/>
          </a:xfrm>
          <a:custGeom>
            <a:avLst/>
            <a:gdLst/>
            <a:ahLst/>
            <a:cxnLst/>
            <a:rect l="l" t="t" r="r" b="b"/>
            <a:pathLst>
              <a:path h="89638">
                <a:moveTo>
                  <a:pt x="0" y="0"/>
                </a:moveTo>
                <a:lnTo>
                  <a:pt x="0" y="89638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640617" y="1977016"/>
            <a:ext cx="119521" cy="179281"/>
          </a:xfrm>
          <a:custGeom>
            <a:avLst/>
            <a:gdLst/>
            <a:ahLst/>
            <a:cxnLst/>
            <a:rect l="l" t="t" r="r" b="b"/>
            <a:pathLst>
              <a:path w="119521" h="179281">
                <a:moveTo>
                  <a:pt x="0" y="0"/>
                </a:moveTo>
                <a:lnTo>
                  <a:pt x="119521" y="0"/>
                </a:lnTo>
                <a:lnTo>
                  <a:pt x="119521" y="179281"/>
                </a:lnTo>
                <a:lnTo>
                  <a:pt x="0" y="179281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760138" y="1977016"/>
            <a:ext cx="119520" cy="179281"/>
          </a:xfrm>
          <a:custGeom>
            <a:avLst/>
            <a:gdLst/>
            <a:ahLst/>
            <a:cxnLst/>
            <a:rect l="l" t="t" r="r" b="b"/>
            <a:pathLst>
              <a:path w="119520" h="179281">
                <a:moveTo>
                  <a:pt x="0" y="0"/>
                </a:moveTo>
                <a:lnTo>
                  <a:pt x="119520" y="0"/>
                </a:lnTo>
                <a:lnTo>
                  <a:pt x="119520" y="179281"/>
                </a:lnTo>
                <a:lnTo>
                  <a:pt x="0" y="179281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501842" y="2096530"/>
            <a:ext cx="198536" cy="211772"/>
          </a:xfrm>
          <a:custGeom>
            <a:avLst/>
            <a:gdLst/>
            <a:ahLst/>
            <a:cxnLst/>
            <a:rect l="l" t="t" r="r" b="b"/>
            <a:pathLst>
              <a:path w="198536" h="211772">
                <a:moveTo>
                  <a:pt x="198536" y="0"/>
                </a:moveTo>
                <a:lnTo>
                  <a:pt x="0" y="211772"/>
                </a:lnTo>
              </a:path>
            </a:pathLst>
          </a:custGeom>
          <a:ln w="10542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679452" y="2075606"/>
            <a:ext cx="41849" cy="41854"/>
          </a:xfrm>
          <a:custGeom>
            <a:avLst/>
            <a:gdLst/>
            <a:ahLst/>
            <a:cxnLst/>
            <a:rect l="l" t="t" r="r" b="b"/>
            <a:pathLst>
              <a:path w="41849" h="41854">
                <a:moveTo>
                  <a:pt x="36424" y="35459"/>
                </a:moveTo>
                <a:lnTo>
                  <a:pt x="41849" y="24538"/>
                </a:lnTo>
                <a:lnTo>
                  <a:pt x="40514" y="12709"/>
                </a:lnTo>
                <a:lnTo>
                  <a:pt x="35457" y="5428"/>
                </a:lnTo>
                <a:lnTo>
                  <a:pt x="24532" y="0"/>
                </a:lnTo>
                <a:lnTo>
                  <a:pt x="12707" y="1333"/>
                </a:lnTo>
                <a:lnTo>
                  <a:pt x="5423" y="6387"/>
                </a:lnTo>
                <a:lnTo>
                  <a:pt x="0" y="17306"/>
                </a:lnTo>
                <a:lnTo>
                  <a:pt x="1332" y="29137"/>
                </a:lnTo>
                <a:lnTo>
                  <a:pt x="6391" y="36429"/>
                </a:lnTo>
                <a:lnTo>
                  <a:pt x="17316" y="41854"/>
                </a:lnTo>
                <a:lnTo>
                  <a:pt x="29139" y="40517"/>
                </a:lnTo>
                <a:lnTo>
                  <a:pt x="36424" y="35459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76280" y="2259515"/>
            <a:ext cx="74120" cy="76058"/>
          </a:xfrm>
          <a:custGeom>
            <a:avLst/>
            <a:gdLst/>
            <a:ahLst/>
            <a:cxnLst/>
            <a:rect l="l" t="t" r="r" b="b"/>
            <a:pathLst>
              <a:path w="74120" h="76058">
                <a:moveTo>
                  <a:pt x="0" y="76058"/>
                </a:moveTo>
                <a:lnTo>
                  <a:pt x="74120" y="43599"/>
                </a:lnTo>
                <a:lnTo>
                  <a:pt x="61378" y="38622"/>
                </a:lnTo>
                <a:lnTo>
                  <a:pt x="50365" y="31799"/>
                </a:lnTo>
                <a:lnTo>
                  <a:pt x="41082" y="23132"/>
                </a:lnTo>
                <a:lnTo>
                  <a:pt x="33530" y="12619"/>
                </a:lnTo>
                <a:lnTo>
                  <a:pt x="27708" y="260"/>
                </a:lnTo>
                <a:lnTo>
                  <a:pt x="27612" y="0"/>
                </a:lnTo>
                <a:lnTo>
                  <a:pt x="0" y="76058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819900" y="2096530"/>
            <a:ext cx="0" cy="252689"/>
          </a:xfrm>
          <a:custGeom>
            <a:avLst/>
            <a:gdLst/>
            <a:ahLst/>
            <a:cxnLst/>
            <a:rect l="l" t="t" r="r" b="b"/>
            <a:pathLst>
              <a:path h="252689">
                <a:moveTo>
                  <a:pt x="0" y="0"/>
                </a:moveTo>
                <a:lnTo>
                  <a:pt x="0" y="252689"/>
                </a:lnTo>
              </a:path>
            </a:pathLst>
          </a:custGeom>
          <a:ln w="10542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798649" y="2075279"/>
            <a:ext cx="42497" cy="42501"/>
          </a:xfrm>
          <a:custGeom>
            <a:avLst/>
            <a:gdLst/>
            <a:ahLst/>
            <a:cxnLst/>
            <a:rect l="l" t="t" r="r" b="b"/>
            <a:pathLst>
              <a:path w="42497" h="42501">
                <a:moveTo>
                  <a:pt x="42497" y="21250"/>
                </a:moveTo>
                <a:lnTo>
                  <a:pt x="37941" y="8131"/>
                </a:lnTo>
                <a:lnTo>
                  <a:pt x="26501" y="659"/>
                </a:lnTo>
                <a:lnTo>
                  <a:pt x="21250" y="0"/>
                </a:lnTo>
                <a:lnTo>
                  <a:pt x="8123" y="4561"/>
                </a:lnTo>
                <a:lnTo>
                  <a:pt x="658" y="16001"/>
                </a:lnTo>
                <a:lnTo>
                  <a:pt x="0" y="21250"/>
                </a:lnTo>
                <a:lnTo>
                  <a:pt x="4555" y="34369"/>
                </a:lnTo>
                <a:lnTo>
                  <a:pt x="15994" y="41841"/>
                </a:lnTo>
                <a:lnTo>
                  <a:pt x="21250" y="42501"/>
                </a:lnTo>
                <a:lnTo>
                  <a:pt x="34375" y="37939"/>
                </a:lnTo>
                <a:lnTo>
                  <a:pt x="41839" y="26496"/>
                </a:lnTo>
                <a:lnTo>
                  <a:pt x="42497" y="2125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792122" y="2344842"/>
            <a:ext cx="55551" cy="50490"/>
          </a:xfrm>
          <a:custGeom>
            <a:avLst/>
            <a:gdLst/>
            <a:ahLst/>
            <a:cxnLst/>
            <a:rect l="l" t="t" r="r" b="b"/>
            <a:pathLst>
              <a:path w="55551" h="50490">
                <a:moveTo>
                  <a:pt x="55551" y="0"/>
                </a:moveTo>
                <a:lnTo>
                  <a:pt x="0" y="0"/>
                </a:lnTo>
                <a:lnTo>
                  <a:pt x="27777" y="50490"/>
                </a:lnTo>
                <a:lnTo>
                  <a:pt x="55551" y="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879658" y="1977016"/>
            <a:ext cx="104576" cy="179281"/>
          </a:xfrm>
          <a:custGeom>
            <a:avLst/>
            <a:gdLst/>
            <a:ahLst/>
            <a:cxnLst/>
            <a:rect l="l" t="t" r="r" b="b"/>
            <a:pathLst>
              <a:path w="104576" h="179281">
                <a:moveTo>
                  <a:pt x="0" y="0"/>
                </a:moveTo>
                <a:lnTo>
                  <a:pt x="104576" y="0"/>
                </a:lnTo>
                <a:lnTo>
                  <a:pt x="104576" y="179281"/>
                </a:lnTo>
                <a:lnTo>
                  <a:pt x="0" y="179281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461337" y="1887375"/>
            <a:ext cx="657357" cy="433256"/>
          </a:xfrm>
          <a:custGeom>
            <a:avLst/>
            <a:gdLst/>
            <a:ahLst/>
            <a:cxnLst/>
            <a:rect l="l" t="t" r="r" b="b"/>
            <a:pathLst>
              <a:path w="657357" h="433256">
                <a:moveTo>
                  <a:pt x="328681" y="0"/>
                </a:moveTo>
                <a:lnTo>
                  <a:pt x="355570" y="720"/>
                </a:lnTo>
                <a:lnTo>
                  <a:pt x="381874" y="2844"/>
                </a:lnTo>
                <a:lnTo>
                  <a:pt x="407505" y="6314"/>
                </a:lnTo>
                <a:lnTo>
                  <a:pt x="432378" y="11075"/>
                </a:lnTo>
                <a:lnTo>
                  <a:pt x="456408" y="17069"/>
                </a:lnTo>
                <a:lnTo>
                  <a:pt x="479509" y="24241"/>
                </a:lnTo>
                <a:lnTo>
                  <a:pt x="501594" y="32533"/>
                </a:lnTo>
                <a:lnTo>
                  <a:pt x="522579" y="41890"/>
                </a:lnTo>
                <a:lnTo>
                  <a:pt x="542378" y="52255"/>
                </a:lnTo>
                <a:lnTo>
                  <a:pt x="578074" y="75782"/>
                </a:lnTo>
                <a:lnTo>
                  <a:pt x="607996" y="102662"/>
                </a:lnTo>
                <a:lnTo>
                  <a:pt x="631459" y="132444"/>
                </a:lnTo>
                <a:lnTo>
                  <a:pt x="647777" y="164676"/>
                </a:lnTo>
                <a:lnTo>
                  <a:pt x="656264" y="198905"/>
                </a:lnTo>
                <a:lnTo>
                  <a:pt x="657357" y="216628"/>
                </a:lnTo>
                <a:lnTo>
                  <a:pt x="656264" y="234350"/>
                </a:lnTo>
                <a:lnTo>
                  <a:pt x="647777" y="268580"/>
                </a:lnTo>
                <a:lnTo>
                  <a:pt x="631459" y="300811"/>
                </a:lnTo>
                <a:lnTo>
                  <a:pt x="607996" y="330593"/>
                </a:lnTo>
                <a:lnTo>
                  <a:pt x="578074" y="357473"/>
                </a:lnTo>
                <a:lnTo>
                  <a:pt x="542378" y="381000"/>
                </a:lnTo>
                <a:lnTo>
                  <a:pt x="522579" y="391365"/>
                </a:lnTo>
                <a:lnTo>
                  <a:pt x="501594" y="400722"/>
                </a:lnTo>
                <a:lnTo>
                  <a:pt x="479509" y="409014"/>
                </a:lnTo>
                <a:lnTo>
                  <a:pt x="456408" y="416186"/>
                </a:lnTo>
                <a:lnTo>
                  <a:pt x="432378" y="422180"/>
                </a:lnTo>
                <a:lnTo>
                  <a:pt x="407505" y="426941"/>
                </a:lnTo>
                <a:lnTo>
                  <a:pt x="381874" y="430412"/>
                </a:lnTo>
                <a:lnTo>
                  <a:pt x="355570" y="432535"/>
                </a:lnTo>
                <a:lnTo>
                  <a:pt x="328681" y="433256"/>
                </a:lnTo>
                <a:lnTo>
                  <a:pt x="301790" y="432535"/>
                </a:lnTo>
                <a:lnTo>
                  <a:pt x="275486" y="430412"/>
                </a:lnTo>
                <a:lnTo>
                  <a:pt x="249855" y="426941"/>
                </a:lnTo>
                <a:lnTo>
                  <a:pt x="224981" y="422180"/>
                </a:lnTo>
                <a:lnTo>
                  <a:pt x="200951" y="416186"/>
                </a:lnTo>
                <a:lnTo>
                  <a:pt x="177850" y="409014"/>
                </a:lnTo>
                <a:lnTo>
                  <a:pt x="155764" y="400722"/>
                </a:lnTo>
                <a:lnTo>
                  <a:pt x="134778" y="391365"/>
                </a:lnTo>
                <a:lnTo>
                  <a:pt x="114979" y="381000"/>
                </a:lnTo>
                <a:lnTo>
                  <a:pt x="79283" y="357473"/>
                </a:lnTo>
                <a:lnTo>
                  <a:pt x="49361" y="330593"/>
                </a:lnTo>
                <a:lnTo>
                  <a:pt x="25898" y="300811"/>
                </a:lnTo>
                <a:lnTo>
                  <a:pt x="9580" y="268580"/>
                </a:lnTo>
                <a:lnTo>
                  <a:pt x="1093" y="234350"/>
                </a:lnTo>
                <a:lnTo>
                  <a:pt x="0" y="216628"/>
                </a:lnTo>
                <a:lnTo>
                  <a:pt x="1093" y="198905"/>
                </a:lnTo>
                <a:lnTo>
                  <a:pt x="9580" y="164676"/>
                </a:lnTo>
                <a:lnTo>
                  <a:pt x="25898" y="132444"/>
                </a:lnTo>
                <a:lnTo>
                  <a:pt x="49361" y="102662"/>
                </a:lnTo>
                <a:lnTo>
                  <a:pt x="79283" y="75782"/>
                </a:lnTo>
                <a:lnTo>
                  <a:pt x="114979" y="52255"/>
                </a:lnTo>
                <a:lnTo>
                  <a:pt x="134778" y="41890"/>
                </a:lnTo>
                <a:lnTo>
                  <a:pt x="155764" y="32533"/>
                </a:lnTo>
                <a:lnTo>
                  <a:pt x="177850" y="24241"/>
                </a:lnTo>
                <a:lnTo>
                  <a:pt x="200951" y="17069"/>
                </a:lnTo>
                <a:lnTo>
                  <a:pt x="224981" y="11075"/>
                </a:lnTo>
                <a:lnTo>
                  <a:pt x="249855" y="6314"/>
                </a:lnTo>
                <a:lnTo>
                  <a:pt x="275486" y="2844"/>
                </a:lnTo>
                <a:lnTo>
                  <a:pt x="301790" y="720"/>
                </a:lnTo>
                <a:lnTo>
                  <a:pt x="328681" y="0"/>
                </a:lnTo>
                <a:close/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118695" y="2141350"/>
            <a:ext cx="478087" cy="89640"/>
          </a:xfrm>
          <a:custGeom>
            <a:avLst/>
            <a:gdLst/>
            <a:ahLst/>
            <a:cxnLst/>
            <a:rect l="l" t="t" r="r" b="b"/>
            <a:pathLst>
              <a:path w="478087" h="89640">
                <a:moveTo>
                  <a:pt x="0" y="0"/>
                </a:moveTo>
                <a:lnTo>
                  <a:pt x="478087" y="8964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386636" y="2050592"/>
            <a:ext cx="253275" cy="1117"/>
          </a:xfrm>
          <a:custGeom>
            <a:avLst/>
            <a:gdLst/>
            <a:ahLst/>
            <a:cxnLst/>
            <a:rect l="l" t="t" r="r" b="b"/>
            <a:pathLst>
              <a:path w="253275" h="1117">
                <a:moveTo>
                  <a:pt x="0" y="1117"/>
                </a:moveTo>
                <a:lnTo>
                  <a:pt x="253275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942091" y="1842555"/>
            <a:ext cx="116846" cy="130740"/>
          </a:xfrm>
          <a:custGeom>
            <a:avLst/>
            <a:gdLst/>
            <a:ahLst/>
            <a:cxnLst/>
            <a:rect l="l" t="t" r="r" b="b"/>
            <a:pathLst>
              <a:path w="116846" h="130740">
                <a:moveTo>
                  <a:pt x="116846" y="0"/>
                </a:moveTo>
                <a:lnTo>
                  <a:pt x="0" y="13074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670498" y="2768834"/>
            <a:ext cx="275103" cy="96927"/>
          </a:xfrm>
          <a:custGeom>
            <a:avLst/>
            <a:gdLst/>
            <a:ahLst/>
            <a:cxnLst/>
            <a:rect l="l" t="t" r="r" b="b"/>
            <a:pathLst>
              <a:path w="275103" h="96927">
                <a:moveTo>
                  <a:pt x="0" y="0"/>
                </a:moveTo>
                <a:lnTo>
                  <a:pt x="275103" y="96927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096686" y="1977016"/>
            <a:ext cx="141534" cy="52494"/>
          </a:xfrm>
          <a:custGeom>
            <a:avLst/>
            <a:gdLst/>
            <a:ahLst/>
            <a:cxnLst/>
            <a:rect l="l" t="t" r="r" b="b"/>
            <a:pathLst>
              <a:path w="141534" h="52494">
                <a:moveTo>
                  <a:pt x="141534" y="0"/>
                </a:moveTo>
                <a:lnTo>
                  <a:pt x="0" y="52494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626655" y="2245938"/>
            <a:ext cx="89640" cy="59754"/>
          </a:xfrm>
          <a:custGeom>
            <a:avLst/>
            <a:gdLst/>
            <a:ahLst/>
            <a:cxnLst/>
            <a:rect l="l" t="t" r="r" b="b"/>
            <a:pathLst>
              <a:path w="89640" h="59754">
                <a:moveTo>
                  <a:pt x="0" y="0"/>
                </a:moveTo>
                <a:lnTo>
                  <a:pt x="89640" y="0"/>
                </a:lnTo>
                <a:lnTo>
                  <a:pt x="89640" y="59754"/>
                </a:lnTo>
                <a:lnTo>
                  <a:pt x="0" y="59754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656539" y="2245938"/>
            <a:ext cx="0" cy="59754"/>
          </a:xfrm>
          <a:custGeom>
            <a:avLst/>
            <a:gdLst/>
            <a:ahLst/>
            <a:cxnLst/>
            <a:rect l="l" t="t" r="r" b="b"/>
            <a:pathLst>
              <a:path h="59754">
                <a:moveTo>
                  <a:pt x="0" y="0"/>
                </a:moveTo>
                <a:lnTo>
                  <a:pt x="0" y="59754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686423" y="2245938"/>
            <a:ext cx="0" cy="59754"/>
          </a:xfrm>
          <a:custGeom>
            <a:avLst/>
            <a:gdLst/>
            <a:ahLst/>
            <a:cxnLst/>
            <a:rect l="l" t="t" r="r" b="b"/>
            <a:pathLst>
              <a:path h="59754">
                <a:moveTo>
                  <a:pt x="0" y="0"/>
                </a:moveTo>
                <a:lnTo>
                  <a:pt x="0" y="59754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223283" y="2499915"/>
            <a:ext cx="89630" cy="59757"/>
          </a:xfrm>
          <a:custGeom>
            <a:avLst/>
            <a:gdLst/>
            <a:ahLst/>
            <a:cxnLst/>
            <a:rect l="l" t="t" r="r" b="b"/>
            <a:pathLst>
              <a:path w="89630" h="59757">
                <a:moveTo>
                  <a:pt x="0" y="0"/>
                </a:moveTo>
                <a:lnTo>
                  <a:pt x="89630" y="0"/>
                </a:lnTo>
                <a:lnTo>
                  <a:pt x="89630" y="59757"/>
                </a:lnTo>
                <a:lnTo>
                  <a:pt x="0" y="59757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253156" y="2499915"/>
            <a:ext cx="0" cy="59757"/>
          </a:xfrm>
          <a:custGeom>
            <a:avLst/>
            <a:gdLst/>
            <a:ahLst/>
            <a:cxnLst/>
            <a:rect l="l" t="t" r="r" b="b"/>
            <a:pathLst>
              <a:path h="59757">
                <a:moveTo>
                  <a:pt x="0" y="0"/>
                </a:moveTo>
                <a:lnTo>
                  <a:pt x="0" y="59757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283040" y="2499915"/>
            <a:ext cx="0" cy="59757"/>
          </a:xfrm>
          <a:custGeom>
            <a:avLst/>
            <a:gdLst/>
            <a:ahLst/>
            <a:cxnLst/>
            <a:rect l="l" t="t" r="r" b="b"/>
            <a:pathLst>
              <a:path h="59757">
                <a:moveTo>
                  <a:pt x="0" y="0"/>
                </a:moveTo>
                <a:lnTo>
                  <a:pt x="0" y="59757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403538" y="2021826"/>
            <a:ext cx="89640" cy="59767"/>
          </a:xfrm>
          <a:custGeom>
            <a:avLst/>
            <a:gdLst/>
            <a:ahLst/>
            <a:cxnLst/>
            <a:rect l="l" t="t" r="r" b="b"/>
            <a:pathLst>
              <a:path w="89640" h="59767">
                <a:moveTo>
                  <a:pt x="0" y="0"/>
                </a:moveTo>
                <a:lnTo>
                  <a:pt x="89640" y="0"/>
                </a:lnTo>
                <a:lnTo>
                  <a:pt x="89640" y="59767"/>
                </a:lnTo>
                <a:lnTo>
                  <a:pt x="0" y="59767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433421" y="2021826"/>
            <a:ext cx="0" cy="59767"/>
          </a:xfrm>
          <a:custGeom>
            <a:avLst/>
            <a:gdLst/>
            <a:ahLst/>
            <a:cxnLst/>
            <a:rect l="l" t="t" r="r" b="b"/>
            <a:pathLst>
              <a:path h="59767">
                <a:moveTo>
                  <a:pt x="0" y="0"/>
                </a:moveTo>
                <a:lnTo>
                  <a:pt x="0" y="59767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463295" y="2021826"/>
            <a:ext cx="0" cy="59767"/>
          </a:xfrm>
          <a:custGeom>
            <a:avLst/>
            <a:gdLst/>
            <a:ahLst/>
            <a:cxnLst/>
            <a:rect l="l" t="t" r="r" b="b"/>
            <a:pathLst>
              <a:path h="59767">
                <a:moveTo>
                  <a:pt x="0" y="0"/>
                </a:moveTo>
                <a:lnTo>
                  <a:pt x="0" y="59767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925461" y="2484972"/>
            <a:ext cx="59756" cy="59762"/>
          </a:xfrm>
          <a:custGeom>
            <a:avLst/>
            <a:gdLst/>
            <a:ahLst/>
            <a:cxnLst/>
            <a:rect l="l" t="t" r="r" b="b"/>
            <a:pathLst>
              <a:path w="59756" h="59762">
                <a:moveTo>
                  <a:pt x="0" y="0"/>
                </a:moveTo>
                <a:lnTo>
                  <a:pt x="59756" y="0"/>
                </a:lnTo>
                <a:lnTo>
                  <a:pt x="59756" y="59762"/>
                </a:lnTo>
                <a:lnTo>
                  <a:pt x="0" y="59762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955334" y="2484972"/>
            <a:ext cx="0" cy="59762"/>
          </a:xfrm>
          <a:custGeom>
            <a:avLst/>
            <a:gdLst/>
            <a:ahLst/>
            <a:cxnLst/>
            <a:rect l="l" t="t" r="r" b="b"/>
            <a:pathLst>
              <a:path h="59762">
                <a:moveTo>
                  <a:pt x="0" y="0"/>
                </a:moveTo>
                <a:lnTo>
                  <a:pt x="0" y="59762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841284" y="19613"/>
            <a:ext cx="148395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Flat</a:t>
            </a:r>
            <a:r>
              <a:rPr sz="600" spc="-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Naming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Hierarchical</a:t>
            </a:r>
            <a:r>
              <a:rPr sz="6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Location</a:t>
            </a:r>
            <a:r>
              <a:rPr sz="600" spc="-2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Services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5300" y="243119"/>
            <a:ext cx="3741484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Hierarchical</a:t>
            </a:r>
            <a:r>
              <a:rPr sz="1400" spc="14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Location</a:t>
            </a:r>
            <a:r>
              <a:rPr sz="1400" spc="10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Services</a:t>
            </a:r>
            <a:r>
              <a:rPr sz="1400" spc="10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1400" spc="10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ree</a:t>
            </a:r>
            <a:r>
              <a:rPr sz="1400" spc="6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4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anization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2932" y="684728"/>
            <a:ext cx="4065439" cy="11566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address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entity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000" spc="-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stored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leaf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or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intermediate</a:t>
            </a:r>
            <a:r>
              <a:rPr sz="1000" spc="-4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node.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9658"/>
              </a:lnSpc>
              <a:spcBef>
                <a:spcPts val="589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Intermediate</a:t>
            </a:r>
            <a:r>
              <a:rPr sz="1000" spc="-5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nodes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contain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pointer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child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</a:t>
            </a:r>
            <a:r>
              <a:rPr sz="1000" spc="-25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f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subtree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rooted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at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child stores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address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entit</a:t>
            </a:r>
            <a:r>
              <a:rPr sz="1000" spc="-64" dirty="0" smtClean="0">
                <a:latin typeface="Times New Roman"/>
                <a:cs typeface="Times New Roman"/>
              </a:rPr>
              <a:t>y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12700" marR="9205">
              <a:lnSpc>
                <a:spcPct val="95825"/>
              </a:lnSpc>
              <a:spcBef>
                <a:spcPts val="599"/>
              </a:spcBef>
            </a:pP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root</a:t>
            </a:r>
            <a:r>
              <a:rPr sz="1000" spc="-1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kn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ws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about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all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entities.</a:t>
            </a:r>
            <a:endParaRPr sz="1000">
              <a:latin typeface="Times New Roman"/>
              <a:cs typeface="Times New Roman"/>
            </a:endParaRPr>
          </a:p>
          <a:p>
            <a:pPr marL="12700" marR="9205">
              <a:lnSpc>
                <a:spcPct val="95825"/>
              </a:lnSpc>
              <a:spcBef>
                <a:spcPts val="64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An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entity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</a:t>
            </a:r>
            <a:r>
              <a:rPr sz="1000" spc="-19" dirty="0" smtClean="0">
                <a:latin typeface="Times New Roman"/>
                <a:cs typeface="Times New Roman"/>
              </a:rPr>
              <a:t>a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multiple</a:t>
            </a:r>
            <a:r>
              <a:rPr sz="1000" spc="-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addresses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(e.g.,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if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</a:t>
            </a:r>
            <a:r>
              <a:rPr sz="1000" spc="-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replicated).</a:t>
            </a:r>
            <a:endParaRPr sz="1000">
              <a:latin typeface="Times New Roman"/>
              <a:cs typeface="Times New Roman"/>
            </a:endParaRPr>
          </a:p>
          <a:p>
            <a:pPr marL="1368058" marR="1998453" algn="ctr">
              <a:lnSpc>
                <a:spcPct val="95825"/>
              </a:lnSpc>
              <a:spcBef>
                <a:spcPts val="616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Field</a:t>
            </a:r>
            <a:r>
              <a:rPr sz="650" spc="33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with</a:t>
            </a:r>
            <a:r>
              <a:rPr sz="650" spc="28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no</a:t>
            </a:r>
            <a:r>
              <a:rPr sz="650" spc="1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data</a:t>
            </a:r>
            <a:endParaRPr sz="6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6098" y="1821280"/>
            <a:ext cx="631486" cy="2981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"/>
              </a:lnSpc>
              <a:spcBef>
                <a:spcPts val="82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Field</a:t>
            </a:r>
            <a:r>
              <a:rPr sz="650" spc="33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for</a:t>
            </a:r>
            <a:r>
              <a:rPr sz="650" spc="2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domain dom(N)</a:t>
            </a:r>
            <a:r>
              <a:rPr sz="650" spc="48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with pointer</a:t>
            </a:r>
            <a:r>
              <a:rPr sz="650" spc="44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to</a:t>
            </a:r>
            <a:r>
              <a:rPr sz="650" spc="1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</a:t>
            </a:r>
            <a:endParaRPr sz="6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40456" y="1881037"/>
            <a:ext cx="608127" cy="3265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"/>
              </a:lnSpc>
              <a:spcBef>
                <a:spcPts val="82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Location</a:t>
            </a:r>
            <a:r>
              <a:rPr sz="650" spc="54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record for</a:t>
            </a:r>
            <a:r>
              <a:rPr sz="650" spc="2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E</a:t>
            </a:r>
            <a:r>
              <a:rPr sz="650" spc="13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at</a:t>
            </a:r>
            <a:r>
              <a:rPr sz="650" spc="1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node</a:t>
            </a:r>
            <a:r>
              <a:rPr sz="650" spc="33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M</a:t>
            </a:r>
            <a:endParaRPr sz="650">
              <a:latin typeface="Arial"/>
              <a:cs typeface="Arial"/>
            </a:endParaRPr>
          </a:p>
          <a:p>
            <a:pPr marL="390953" marR="1538">
              <a:lnSpc>
                <a:spcPct val="95825"/>
              </a:lnSpc>
              <a:spcBef>
                <a:spcPts val="167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M</a:t>
            </a:r>
            <a:endParaRPr sz="6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25520" y="2344182"/>
            <a:ext cx="86284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</a:t>
            </a:r>
            <a:endParaRPr sz="6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1033" y="2598161"/>
            <a:ext cx="851919" cy="2981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"/>
              </a:lnSpc>
              <a:spcBef>
                <a:spcPts val="82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Location</a:t>
            </a:r>
            <a:r>
              <a:rPr sz="650" spc="54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record</a:t>
            </a:r>
            <a:r>
              <a:rPr sz="650" spc="4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with</a:t>
            </a:r>
            <a:r>
              <a:rPr sz="650" spc="4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only</a:t>
            </a:r>
            <a:r>
              <a:rPr sz="650" spc="28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one</a:t>
            </a:r>
            <a:r>
              <a:rPr sz="650" spc="26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field, containing</a:t>
            </a:r>
            <a:r>
              <a:rPr sz="650" spc="64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an</a:t>
            </a:r>
            <a:r>
              <a:rPr sz="650" spc="1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address</a:t>
            </a:r>
            <a:endParaRPr sz="6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56598" y="3165881"/>
            <a:ext cx="447124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Domain</a:t>
            </a:r>
            <a:r>
              <a:rPr sz="650" spc="4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D1</a:t>
            </a:r>
            <a:endParaRPr sz="6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62159" y="3225640"/>
            <a:ext cx="447124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Domain</a:t>
            </a:r>
            <a:r>
              <a:rPr sz="650" spc="4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D2</a:t>
            </a:r>
            <a:endParaRPr sz="6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15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51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40398" y="2484972"/>
            <a:ext cx="44820" cy="59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23283" y="2499915"/>
            <a:ext cx="44820" cy="597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68103" y="2499915"/>
            <a:ext cx="44809" cy="597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23283" y="2559673"/>
            <a:ext cx="44820" cy="2390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2268103" y="2559673"/>
            <a:ext cx="44809" cy="2390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2641597" y="2245938"/>
            <a:ext cx="59762" cy="597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03538" y="2021826"/>
            <a:ext cx="44820" cy="59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48358" y="2021826"/>
            <a:ext cx="44820" cy="59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03538" y="2081593"/>
            <a:ext cx="44820" cy="224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3448358" y="2081593"/>
            <a:ext cx="44820" cy="224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1640617" y="1977016"/>
            <a:ext cx="119521" cy="179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760138" y="1977016"/>
            <a:ext cx="119520" cy="179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879658" y="1977016"/>
            <a:ext cx="104576" cy="179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640617" y="2156297"/>
            <a:ext cx="179283" cy="1929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819900" y="2156297"/>
            <a:ext cx="164334" cy="1929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43" y="731214"/>
            <a:ext cx="4432566" cy="176329"/>
          </a:xfrm>
          <a:custGeom>
            <a:avLst/>
            <a:gdLst/>
            <a:ahLst/>
            <a:cxnLst/>
            <a:rect l="l" t="t" r="r" b="b"/>
            <a:pathLst>
              <a:path w="4432566" h="176329">
                <a:moveTo>
                  <a:pt x="0" y="50800"/>
                </a:moveTo>
                <a:lnTo>
                  <a:pt x="0" y="176329"/>
                </a:lnTo>
                <a:lnTo>
                  <a:pt x="4432566" y="176329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43" y="856601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56809" y="1476616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9344" y="1527416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20310" y="762738"/>
            <a:ext cx="50800" cy="7265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20310" y="826239"/>
            <a:ext cx="50800" cy="6630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743" y="939162"/>
            <a:ext cx="4432566" cy="600953"/>
          </a:xfrm>
          <a:custGeom>
            <a:avLst/>
            <a:gdLst/>
            <a:ahLst/>
            <a:cxnLst/>
            <a:rect l="l" t="t" r="r" b="b"/>
            <a:pathLst>
              <a:path w="4432566" h="600953">
                <a:moveTo>
                  <a:pt x="0" y="550153"/>
                </a:moveTo>
                <a:lnTo>
                  <a:pt x="16636" y="587667"/>
                </a:lnTo>
                <a:lnTo>
                  <a:pt x="50800" y="600953"/>
                </a:lnTo>
                <a:lnTo>
                  <a:pt x="4381765" y="600953"/>
                </a:lnTo>
                <a:lnTo>
                  <a:pt x="4419279" y="584317"/>
                </a:lnTo>
                <a:lnTo>
                  <a:pt x="4432566" y="550153"/>
                </a:lnTo>
                <a:lnTo>
                  <a:pt x="4432566" y="0"/>
                </a:lnTo>
                <a:lnTo>
                  <a:pt x="0" y="0"/>
                </a:lnTo>
                <a:lnTo>
                  <a:pt x="0" y="5501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20310" y="813538"/>
            <a:ext cx="0" cy="694827"/>
          </a:xfrm>
          <a:custGeom>
            <a:avLst/>
            <a:gdLst/>
            <a:ahLst/>
            <a:cxnLst/>
            <a:rect l="l" t="t" r="r" b="b"/>
            <a:pathLst>
              <a:path h="694827">
                <a:moveTo>
                  <a:pt x="0" y="694827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20310" y="80083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20310" y="78813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20310" y="77543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69853" y="2162917"/>
            <a:ext cx="291326" cy="164340"/>
          </a:xfrm>
          <a:custGeom>
            <a:avLst/>
            <a:gdLst/>
            <a:ahLst/>
            <a:cxnLst/>
            <a:rect l="l" t="t" r="r" b="b"/>
            <a:pathLst>
              <a:path w="291326" h="164340">
                <a:moveTo>
                  <a:pt x="291326" y="0"/>
                </a:moveTo>
                <a:lnTo>
                  <a:pt x="0" y="16434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73231" y="2162917"/>
            <a:ext cx="151727" cy="139083"/>
          </a:xfrm>
          <a:custGeom>
            <a:avLst/>
            <a:gdLst/>
            <a:ahLst/>
            <a:cxnLst/>
            <a:rect l="l" t="t" r="r" b="b"/>
            <a:pathLst>
              <a:path w="151727" h="139083">
                <a:moveTo>
                  <a:pt x="0" y="0"/>
                </a:moveTo>
                <a:lnTo>
                  <a:pt x="151727" y="139083"/>
                </a:lnTo>
              </a:path>
            </a:pathLst>
          </a:custGeom>
          <a:ln w="10542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76143" y="2253505"/>
            <a:ext cx="76369" cy="73753"/>
          </a:xfrm>
          <a:custGeom>
            <a:avLst/>
            <a:gdLst/>
            <a:ahLst/>
            <a:cxnLst/>
            <a:rect l="l" t="t" r="r" b="b"/>
            <a:pathLst>
              <a:path w="76369" h="73753">
                <a:moveTo>
                  <a:pt x="76369" y="73753"/>
                </a:moveTo>
                <a:lnTo>
                  <a:pt x="43081" y="0"/>
                </a:lnTo>
                <a:lnTo>
                  <a:pt x="38248" y="12797"/>
                </a:lnTo>
                <a:lnTo>
                  <a:pt x="31548" y="23884"/>
                </a:lnTo>
                <a:lnTo>
                  <a:pt x="22984" y="33263"/>
                </a:lnTo>
                <a:lnTo>
                  <a:pt x="12555" y="40932"/>
                </a:lnTo>
                <a:lnTo>
                  <a:pt x="263" y="46892"/>
                </a:lnTo>
                <a:lnTo>
                  <a:pt x="0" y="46993"/>
                </a:lnTo>
                <a:lnTo>
                  <a:pt x="76369" y="73753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24176" y="1923879"/>
            <a:ext cx="606413" cy="169232"/>
          </a:xfrm>
          <a:custGeom>
            <a:avLst/>
            <a:gdLst/>
            <a:ahLst/>
            <a:cxnLst/>
            <a:rect l="l" t="t" r="r" b="b"/>
            <a:pathLst>
              <a:path w="606413" h="169232">
                <a:moveTo>
                  <a:pt x="606413" y="0"/>
                </a:moveTo>
                <a:lnTo>
                  <a:pt x="0" y="169232"/>
                </a:lnTo>
              </a:path>
            </a:pathLst>
          </a:custGeom>
          <a:ln w="10542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88168" y="2052464"/>
            <a:ext cx="80217" cy="61405"/>
          </a:xfrm>
          <a:custGeom>
            <a:avLst/>
            <a:gdLst/>
            <a:ahLst/>
            <a:cxnLst/>
            <a:rect l="l" t="t" r="r" b="b"/>
            <a:pathLst>
              <a:path w="80217" h="61405">
                <a:moveTo>
                  <a:pt x="0" y="50695"/>
                </a:moveTo>
                <a:lnTo>
                  <a:pt x="80217" y="61405"/>
                </a:lnTo>
                <a:lnTo>
                  <a:pt x="72225" y="51043"/>
                </a:lnTo>
                <a:lnTo>
                  <a:pt x="66457" y="40061"/>
                </a:lnTo>
                <a:lnTo>
                  <a:pt x="62911" y="28459"/>
                </a:lnTo>
                <a:lnTo>
                  <a:pt x="61588" y="16235"/>
                </a:lnTo>
                <a:lnTo>
                  <a:pt x="62488" y="3391"/>
                </a:lnTo>
                <a:lnTo>
                  <a:pt x="63077" y="0"/>
                </a:lnTo>
                <a:lnTo>
                  <a:pt x="0" y="50695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88168" y="2147979"/>
            <a:ext cx="224101" cy="59762"/>
          </a:xfrm>
          <a:custGeom>
            <a:avLst/>
            <a:gdLst/>
            <a:ahLst/>
            <a:cxnLst/>
            <a:rect l="l" t="t" r="r" b="b"/>
            <a:pathLst>
              <a:path w="224101" h="59762">
                <a:moveTo>
                  <a:pt x="0" y="0"/>
                </a:moveTo>
                <a:lnTo>
                  <a:pt x="224101" y="59762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50397" y="2058339"/>
            <a:ext cx="149397" cy="149401"/>
          </a:xfrm>
          <a:custGeom>
            <a:avLst/>
            <a:gdLst/>
            <a:ahLst/>
            <a:cxnLst/>
            <a:rect l="l" t="t" r="r" b="b"/>
            <a:pathLst>
              <a:path w="149397" h="149401">
                <a:moveTo>
                  <a:pt x="74693" y="0"/>
                </a:moveTo>
                <a:lnTo>
                  <a:pt x="70010" y="145"/>
                </a:lnTo>
                <a:lnTo>
                  <a:pt x="55812" y="2424"/>
                </a:lnTo>
                <a:lnTo>
                  <a:pt x="42629" y="7255"/>
                </a:lnTo>
                <a:lnTo>
                  <a:pt x="30731" y="14370"/>
                </a:lnTo>
                <a:lnTo>
                  <a:pt x="20389" y="23496"/>
                </a:lnTo>
                <a:lnTo>
                  <a:pt x="11875" y="34362"/>
                </a:lnTo>
                <a:lnTo>
                  <a:pt x="5458" y="46699"/>
                </a:lnTo>
                <a:lnTo>
                  <a:pt x="1409" y="60236"/>
                </a:lnTo>
                <a:lnTo>
                  <a:pt x="0" y="74700"/>
                </a:lnTo>
                <a:lnTo>
                  <a:pt x="145" y="79383"/>
                </a:lnTo>
                <a:lnTo>
                  <a:pt x="2423" y="93581"/>
                </a:lnTo>
                <a:lnTo>
                  <a:pt x="7254" y="106765"/>
                </a:lnTo>
                <a:lnTo>
                  <a:pt x="14367" y="118664"/>
                </a:lnTo>
                <a:lnTo>
                  <a:pt x="23492" y="129007"/>
                </a:lnTo>
                <a:lnTo>
                  <a:pt x="34358" y="137523"/>
                </a:lnTo>
                <a:lnTo>
                  <a:pt x="46694" y="143942"/>
                </a:lnTo>
                <a:lnTo>
                  <a:pt x="60229" y="147991"/>
                </a:lnTo>
                <a:lnTo>
                  <a:pt x="74693" y="149401"/>
                </a:lnTo>
                <a:lnTo>
                  <a:pt x="79384" y="149255"/>
                </a:lnTo>
                <a:lnTo>
                  <a:pt x="93582" y="146975"/>
                </a:lnTo>
                <a:lnTo>
                  <a:pt x="106765" y="142142"/>
                </a:lnTo>
                <a:lnTo>
                  <a:pt x="118663" y="135027"/>
                </a:lnTo>
                <a:lnTo>
                  <a:pt x="129005" y="125901"/>
                </a:lnTo>
                <a:lnTo>
                  <a:pt x="137520" y="115034"/>
                </a:lnTo>
                <a:lnTo>
                  <a:pt x="143938" y="102698"/>
                </a:lnTo>
                <a:lnTo>
                  <a:pt x="147987" y="89163"/>
                </a:lnTo>
                <a:lnTo>
                  <a:pt x="149397" y="74700"/>
                </a:lnTo>
                <a:lnTo>
                  <a:pt x="149251" y="70009"/>
                </a:lnTo>
                <a:lnTo>
                  <a:pt x="146971" y="55812"/>
                </a:lnTo>
                <a:lnTo>
                  <a:pt x="142138" y="42629"/>
                </a:lnTo>
                <a:lnTo>
                  <a:pt x="135023" y="30731"/>
                </a:lnTo>
                <a:lnTo>
                  <a:pt x="125896" y="20390"/>
                </a:lnTo>
                <a:lnTo>
                  <a:pt x="115029" y="11875"/>
                </a:lnTo>
                <a:lnTo>
                  <a:pt x="102692" y="5458"/>
                </a:lnTo>
                <a:lnTo>
                  <a:pt x="89157" y="1409"/>
                </a:lnTo>
                <a:lnTo>
                  <a:pt x="74693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50397" y="2058339"/>
            <a:ext cx="149397" cy="149401"/>
          </a:xfrm>
          <a:custGeom>
            <a:avLst/>
            <a:gdLst/>
            <a:ahLst/>
            <a:cxnLst/>
            <a:rect l="l" t="t" r="r" b="b"/>
            <a:pathLst>
              <a:path w="149397" h="149401">
                <a:moveTo>
                  <a:pt x="74693" y="0"/>
                </a:moveTo>
                <a:lnTo>
                  <a:pt x="89157" y="1409"/>
                </a:lnTo>
                <a:lnTo>
                  <a:pt x="102692" y="5458"/>
                </a:lnTo>
                <a:lnTo>
                  <a:pt x="115029" y="11875"/>
                </a:lnTo>
                <a:lnTo>
                  <a:pt x="125896" y="20390"/>
                </a:lnTo>
                <a:lnTo>
                  <a:pt x="135023" y="30731"/>
                </a:lnTo>
                <a:lnTo>
                  <a:pt x="142138" y="42629"/>
                </a:lnTo>
                <a:lnTo>
                  <a:pt x="146971" y="55812"/>
                </a:lnTo>
                <a:lnTo>
                  <a:pt x="149251" y="70009"/>
                </a:lnTo>
                <a:lnTo>
                  <a:pt x="149397" y="74700"/>
                </a:lnTo>
                <a:lnTo>
                  <a:pt x="147987" y="89163"/>
                </a:lnTo>
                <a:lnTo>
                  <a:pt x="143938" y="102698"/>
                </a:lnTo>
                <a:lnTo>
                  <a:pt x="137520" y="115034"/>
                </a:lnTo>
                <a:lnTo>
                  <a:pt x="129005" y="125901"/>
                </a:lnTo>
                <a:lnTo>
                  <a:pt x="118663" y="135027"/>
                </a:lnTo>
                <a:lnTo>
                  <a:pt x="106765" y="142142"/>
                </a:lnTo>
                <a:lnTo>
                  <a:pt x="93582" y="146975"/>
                </a:lnTo>
                <a:lnTo>
                  <a:pt x="79384" y="149255"/>
                </a:lnTo>
                <a:lnTo>
                  <a:pt x="74693" y="149401"/>
                </a:lnTo>
                <a:lnTo>
                  <a:pt x="60229" y="147991"/>
                </a:lnTo>
                <a:lnTo>
                  <a:pt x="46694" y="143942"/>
                </a:lnTo>
                <a:lnTo>
                  <a:pt x="34358" y="137523"/>
                </a:lnTo>
                <a:lnTo>
                  <a:pt x="23492" y="129007"/>
                </a:lnTo>
                <a:lnTo>
                  <a:pt x="14367" y="118664"/>
                </a:lnTo>
                <a:lnTo>
                  <a:pt x="7254" y="106765"/>
                </a:lnTo>
                <a:lnTo>
                  <a:pt x="2423" y="93581"/>
                </a:lnTo>
                <a:lnTo>
                  <a:pt x="145" y="79383"/>
                </a:lnTo>
                <a:lnTo>
                  <a:pt x="0" y="74700"/>
                </a:lnTo>
                <a:lnTo>
                  <a:pt x="1409" y="60236"/>
                </a:lnTo>
                <a:lnTo>
                  <a:pt x="5458" y="46699"/>
                </a:lnTo>
                <a:lnTo>
                  <a:pt x="11875" y="34362"/>
                </a:lnTo>
                <a:lnTo>
                  <a:pt x="20389" y="23496"/>
                </a:lnTo>
                <a:lnTo>
                  <a:pt x="30731" y="14370"/>
                </a:lnTo>
                <a:lnTo>
                  <a:pt x="42629" y="7255"/>
                </a:lnTo>
                <a:lnTo>
                  <a:pt x="55812" y="2424"/>
                </a:lnTo>
                <a:lnTo>
                  <a:pt x="70010" y="145"/>
                </a:lnTo>
                <a:lnTo>
                  <a:pt x="74693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30589" y="1834239"/>
            <a:ext cx="149408" cy="149397"/>
          </a:xfrm>
          <a:custGeom>
            <a:avLst/>
            <a:gdLst/>
            <a:ahLst/>
            <a:cxnLst/>
            <a:rect l="l" t="t" r="r" b="b"/>
            <a:pathLst>
              <a:path w="149408" h="149397">
                <a:moveTo>
                  <a:pt x="74704" y="0"/>
                </a:moveTo>
                <a:lnTo>
                  <a:pt x="89167" y="1409"/>
                </a:lnTo>
                <a:lnTo>
                  <a:pt x="102702" y="5458"/>
                </a:lnTo>
                <a:lnTo>
                  <a:pt x="115039" y="11876"/>
                </a:lnTo>
                <a:lnTo>
                  <a:pt x="125906" y="20391"/>
                </a:lnTo>
                <a:lnTo>
                  <a:pt x="135032" y="30733"/>
                </a:lnTo>
                <a:lnTo>
                  <a:pt x="142148" y="42630"/>
                </a:lnTo>
                <a:lnTo>
                  <a:pt x="146981" y="55813"/>
                </a:lnTo>
                <a:lnTo>
                  <a:pt x="149261" y="70010"/>
                </a:lnTo>
                <a:lnTo>
                  <a:pt x="149408" y="74704"/>
                </a:lnTo>
                <a:lnTo>
                  <a:pt x="147998" y="89167"/>
                </a:lnTo>
                <a:lnTo>
                  <a:pt x="143948" y="102703"/>
                </a:lnTo>
                <a:lnTo>
                  <a:pt x="137530" y="115038"/>
                </a:lnTo>
                <a:lnTo>
                  <a:pt x="129014" y="125904"/>
                </a:lnTo>
                <a:lnTo>
                  <a:pt x="118671" y="135028"/>
                </a:lnTo>
                <a:lnTo>
                  <a:pt x="106772" y="142142"/>
                </a:lnTo>
                <a:lnTo>
                  <a:pt x="93587" y="146973"/>
                </a:lnTo>
                <a:lnTo>
                  <a:pt x="79389" y="149251"/>
                </a:lnTo>
                <a:lnTo>
                  <a:pt x="74704" y="149397"/>
                </a:lnTo>
                <a:lnTo>
                  <a:pt x="60239" y="147987"/>
                </a:lnTo>
                <a:lnTo>
                  <a:pt x="46703" y="143939"/>
                </a:lnTo>
                <a:lnTo>
                  <a:pt x="34366" y="137522"/>
                </a:lnTo>
                <a:lnTo>
                  <a:pt x="23499" y="129008"/>
                </a:lnTo>
                <a:lnTo>
                  <a:pt x="14372" y="118667"/>
                </a:lnTo>
                <a:lnTo>
                  <a:pt x="7257" y="106770"/>
                </a:lnTo>
                <a:lnTo>
                  <a:pt x="2424" y="93587"/>
                </a:lnTo>
                <a:lnTo>
                  <a:pt x="145" y="79389"/>
                </a:lnTo>
                <a:lnTo>
                  <a:pt x="0" y="74704"/>
                </a:lnTo>
                <a:lnTo>
                  <a:pt x="1409" y="60240"/>
                </a:lnTo>
                <a:lnTo>
                  <a:pt x="5458" y="46705"/>
                </a:lnTo>
                <a:lnTo>
                  <a:pt x="11876" y="34368"/>
                </a:lnTo>
                <a:lnTo>
                  <a:pt x="20391" y="23501"/>
                </a:lnTo>
                <a:lnTo>
                  <a:pt x="30733" y="14375"/>
                </a:lnTo>
                <a:lnTo>
                  <a:pt x="42630" y="7259"/>
                </a:lnTo>
                <a:lnTo>
                  <a:pt x="55813" y="2426"/>
                </a:lnTo>
                <a:lnTo>
                  <a:pt x="70010" y="146"/>
                </a:lnTo>
                <a:lnTo>
                  <a:pt x="74704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51532" y="2655940"/>
            <a:ext cx="149402" cy="149397"/>
          </a:xfrm>
          <a:custGeom>
            <a:avLst/>
            <a:gdLst/>
            <a:ahLst/>
            <a:cxnLst/>
            <a:rect l="l" t="t" r="r" b="b"/>
            <a:pathLst>
              <a:path w="149402" h="149397">
                <a:moveTo>
                  <a:pt x="74701" y="0"/>
                </a:moveTo>
                <a:lnTo>
                  <a:pt x="89166" y="1409"/>
                </a:lnTo>
                <a:lnTo>
                  <a:pt x="102701" y="5458"/>
                </a:lnTo>
                <a:lnTo>
                  <a:pt x="115038" y="11876"/>
                </a:lnTo>
                <a:lnTo>
                  <a:pt x="125904" y="20391"/>
                </a:lnTo>
                <a:lnTo>
                  <a:pt x="135030" y="30732"/>
                </a:lnTo>
                <a:lnTo>
                  <a:pt x="142145" y="42630"/>
                </a:lnTo>
                <a:lnTo>
                  <a:pt x="146977" y="55814"/>
                </a:lnTo>
                <a:lnTo>
                  <a:pt x="149256" y="70012"/>
                </a:lnTo>
                <a:lnTo>
                  <a:pt x="149402" y="74700"/>
                </a:lnTo>
                <a:lnTo>
                  <a:pt x="147992" y="89164"/>
                </a:lnTo>
                <a:lnTo>
                  <a:pt x="143943" y="102698"/>
                </a:lnTo>
                <a:lnTo>
                  <a:pt x="137526" y="115035"/>
                </a:lnTo>
                <a:lnTo>
                  <a:pt x="129010" y="125901"/>
                </a:lnTo>
                <a:lnTo>
                  <a:pt x="118668" y="135026"/>
                </a:lnTo>
                <a:lnTo>
                  <a:pt x="106769" y="142141"/>
                </a:lnTo>
                <a:lnTo>
                  <a:pt x="93586" y="146972"/>
                </a:lnTo>
                <a:lnTo>
                  <a:pt x="79387" y="149251"/>
                </a:lnTo>
                <a:lnTo>
                  <a:pt x="74701" y="149397"/>
                </a:lnTo>
                <a:lnTo>
                  <a:pt x="60237" y="147987"/>
                </a:lnTo>
                <a:lnTo>
                  <a:pt x="46701" y="143938"/>
                </a:lnTo>
                <a:lnTo>
                  <a:pt x="34364" y="137521"/>
                </a:lnTo>
                <a:lnTo>
                  <a:pt x="23497" y="129006"/>
                </a:lnTo>
                <a:lnTo>
                  <a:pt x="14371" y="118664"/>
                </a:lnTo>
                <a:lnTo>
                  <a:pt x="7256" y="106766"/>
                </a:lnTo>
                <a:lnTo>
                  <a:pt x="2424" y="93583"/>
                </a:lnTo>
                <a:lnTo>
                  <a:pt x="145" y="79386"/>
                </a:lnTo>
                <a:lnTo>
                  <a:pt x="0" y="74700"/>
                </a:lnTo>
                <a:lnTo>
                  <a:pt x="1409" y="60236"/>
                </a:lnTo>
                <a:lnTo>
                  <a:pt x="5458" y="46701"/>
                </a:lnTo>
                <a:lnTo>
                  <a:pt x="11876" y="34364"/>
                </a:lnTo>
                <a:lnTo>
                  <a:pt x="20390" y="23498"/>
                </a:lnTo>
                <a:lnTo>
                  <a:pt x="30732" y="14372"/>
                </a:lnTo>
                <a:lnTo>
                  <a:pt x="42630" y="7257"/>
                </a:lnTo>
                <a:lnTo>
                  <a:pt x="55814" y="2425"/>
                </a:lnTo>
                <a:lnTo>
                  <a:pt x="70012" y="146"/>
                </a:lnTo>
                <a:lnTo>
                  <a:pt x="74701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0332" y="2655940"/>
            <a:ext cx="149398" cy="149397"/>
          </a:xfrm>
          <a:custGeom>
            <a:avLst/>
            <a:gdLst/>
            <a:ahLst/>
            <a:cxnLst/>
            <a:rect l="l" t="t" r="r" b="b"/>
            <a:pathLst>
              <a:path w="149398" h="149397">
                <a:moveTo>
                  <a:pt x="74700" y="0"/>
                </a:moveTo>
                <a:lnTo>
                  <a:pt x="89164" y="1409"/>
                </a:lnTo>
                <a:lnTo>
                  <a:pt x="102699" y="5459"/>
                </a:lnTo>
                <a:lnTo>
                  <a:pt x="115035" y="11876"/>
                </a:lnTo>
                <a:lnTo>
                  <a:pt x="125901" y="20391"/>
                </a:lnTo>
                <a:lnTo>
                  <a:pt x="135027" y="30734"/>
                </a:lnTo>
                <a:lnTo>
                  <a:pt x="142141" y="42632"/>
                </a:lnTo>
                <a:lnTo>
                  <a:pt x="146973" y="55816"/>
                </a:lnTo>
                <a:lnTo>
                  <a:pt x="149252" y="70014"/>
                </a:lnTo>
                <a:lnTo>
                  <a:pt x="149398" y="74700"/>
                </a:lnTo>
                <a:lnTo>
                  <a:pt x="147988" y="89164"/>
                </a:lnTo>
                <a:lnTo>
                  <a:pt x="143939" y="102699"/>
                </a:lnTo>
                <a:lnTo>
                  <a:pt x="137521" y="115035"/>
                </a:lnTo>
                <a:lnTo>
                  <a:pt x="129006" y="125902"/>
                </a:lnTo>
                <a:lnTo>
                  <a:pt x="118663" y="135027"/>
                </a:lnTo>
                <a:lnTo>
                  <a:pt x="106765" y="142141"/>
                </a:lnTo>
                <a:lnTo>
                  <a:pt x="93581" y="146973"/>
                </a:lnTo>
                <a:lnTo>
                  <a:pt x="79383" y="149251"/>
                </a:lnTo>
                <a:lnTo>
                  <a:pt x="74700" y="149397"/>
                </a:lnTo>
                <a:lnTo>
                  <a:pt x="60236" y="147987"/>
                </a:lnTo>
                <a:lnTo>
                  <a:pt x="46700" y="143938"/>
                </a:lnTo>
                <a:lnTo>
                  <a:pt x="34363" y="137521"/>
                </a:lnTo>
                <a:lnTo>
                  <a:pt x="23496" y="129005"/>
                </a:lnTo>
                <a:lnTo>
                  <a:pt x="14371" y="118664"/>
                </a:lnTo>
                <a:lnTo>
                  <a:pt x="7256" y="106766"/>
                </a:lnTo>
                <a:lnTo>
                  <a:pt x="2424" y="93583"/>
                </a:lnTo>
                <a:lnTo>
                  <a:pt x="145" y="79386"/>
                </a:lnTo>
                <a:lnTo>
                  <a:pt x="0" y="74700"/>
                </a:lnTo>
                <a:lnTo>
                  <a:pt x="1409" y="60236"/>
                </a:lnTo>
                <a:lnTo>
                  <a:pt x="5458" y="46701"/>
                </a:lnTo>
                <a:lnTo>
                  <a:pt x="11876" y="34364"/>
                </a:lnTo>
                <a:lnTo>
                  <a:pt x="20391" y="23498"/>
                </a:lnTo>
                <a:lnTo>
                  <a:pt x="30732" y="14372"/>
                </a:lnTo>
                <a:lnTo>
                  <a:pt x="42630" y="7257"/>
                </a:lnTo>
                <a:lnTo>
                  <a:pt x="55814" y="2425"/>
                </a:lnTo>
                <a:lnTo>
                  <a:pt x="70012" y="145"/>
                </a:lnTo>
                <a:lnTo>
                  <a:pt x="7470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50332" y="2312319"/>
            <a:ext cx="149398" cy="149402"/>
          </a:xfrm>
          <a:custGeom>
            <a:avLst/>
            <a:gdLst/>
            <a:ahLst/>
            <a:cxnLst/>
            <a:rect l="l" t="t" r="r" b="b"/>
            <a:pathLst>
              <a:path w="149398" h="149402">
                <a:moveTo>
                  <a:pt x="74700" y="0"/>
                </a:moveTo>
                <a:lnTo>
                  <a:pt x="89164" y="1409"/>
                </a:lnTo>
                <a:lnTo>
                  <a:pt x="102699" y="5458"/>
                </a:lnTo>
                <a:lnTo>
                  <a:pt x="115035" y="11876"/>
                </a:lnTo>
                <a:lnTo>
                  <a:pt x="125901" y="20391"/>
                </a:lnTo>
                <a:lnTo>
                  <a:pt x="135027" y="30733"/>
                </a:lnTo>
                <a:lnTo>
                  <a:pt x="142141" y="42632"/>
                </a:lnTo>
                <a:lnTo>
                  <a:pt x="146973" y="55816"/>
                </a:lnTo>
                <a:lnTo>
                  <a:pt x="149252" y="70014"/>
                </a:lnTo>
                <a:lnTo>
                  <a:pt x="149398" y="74701"/>
                </a:lnTo>
                <a:lnTo>
                  <a:pt x="147988" y="89165"/>
                </a:lnTo>
                <a:lnTo>
                  <a:pt x="143939" y="102700"/>
                </a:lnTo>
                <a:lnTo>
                  <a:pt x="137522" y="115037"/>
                </a:lnTo>
                <a:lnTo>
                  <a:pt x="129007" y="125903"/>
                </a:lnTo>
                <a:lnTo>
                  <a:pt x="118665" y="135030"/>
                </a:lnTo>
                <a:lnTo>
                  <a:pt x="106767" y="142145"/>
                </a:lnTo>
                <a:lnTo>
                  <a:pt x="93584" y="146977"/>
                </a:lnTo>
                <a:lnTo>
                  <a:pt x="79386" y="149257"/>
                </a:lnTo>
                <a:lnTo>
                  <a:pt x="74700" y="149402"/>
                </a:lnTo>
                <a:lnTo>
                  <a:pt x="60236" y="147992"/>
                </a:lnTo>
                <a:lnTo>
                  <a:pt x="46701" y="143943"/>
                </a:lnTo>
                <a:lnTo>
                  <a:pt x="34364" y="137525"/>
                </a:lnTo>
                <a:lnTo>
                  <a:pt x="23498" y="129010"/>
                </a:lnTo>
                <a:lnTo>
                  <a:pt x="14372" y="118668"/>
                </a:lnTo>
                <a:lnTo>
                  <a:pt x="7257" y="106770"/>
                </a:lnTo>
                <a:lnTo>
                  <a:pt x="2425" y="93587"/>
                </a:lnTo>
                <a:lnTo>
                  <a:pt x="145" y="79390"/>
                </a:lnTo>
                <a:lnTo>
                  <a:pt x="0" y="74701"/>
                </a:lnTo>
                <a:lnTo>
                  <a:pt x="1409" y="60237"/>
                </a:lnTo>
                <a:lnTo>
                  <a:pt x="5458" y="46701"/>
                </a:lnTo>
                <a:lnTo>
                  <a:pt x="11875" y="34365"/>
                </a:lnTo>
                <a:lnTo>
                  <a:pt x="20390" y="23498"/>
                </a:lnTo>
                <a:lnTo>
                  <a:pt x="30732" y="14372"/>
                </a:lnTo>
                <a:lnTo>
                  <a:pt x="42630" y="7257"/>
                </a:lnTo>
                <a:lnTo>
                  <a:pt x="55813" y="2425"/>
                </a:lnTo>
                <a:lnTo>
                  <a:pt x="70011" y="146"/>
                </a:lnTo>
                <a:lnTo>
                  <a:pt x="7470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37576" y="2297381"/>
            <a:ext cx="149397" cy="149398"/>
          </a:xfrm>
          <a:custGeom>
            <a:avLst/>
            <a:gdLst/>
            <a:ahLst/>
            <a:cxnLst/>
            <a:rect l="l" t="t" r="r" b="b"/>
            <a:pathLst>
              <a:path w="149397" h="149398">
                <a:moveTo>
                  <a:pt x="74693" y="0"/>
                </a:moveTo>
                <a:lnTo>
                  <a:pt x="89157" y="1409"/>
                </a:lnTo>
                <a:lnTo>
                  <a:pt x="102693" y="5458"/>
                </a:lnTo>
                <a:lnTo>
                  <a:pt x="115030" y="11875"/>
                </a:lnTo>
                <a:lnTo>
                  <a:pt x="125897" y="20390"/>
                </a:lnTo>
                <a:lnTo>
                  <a:pt x="135024" y="30732"/>
                </a:lnTo>
                <a:lnTo>
                  <a:pt x="142139" y="42629"/>
                </a:lnTo>
                <a:lnTo>
                  <a:pt x="146971" y="55812"/>
                </a:lnTo>
                <a:lnTo>
                  <a:pt x="149251" y="70009"/>
                </a:lnTo>
                <a:lnTo>
                  <a:pt x="149397" y="74697"/>
                </a:lnTo>
                <a:lnTo>
                  <a:pt x="147987" y="89161"/>
                </a:lnTo>
                <a:lnTo>
                  <a:pt x="143938" y="102696"/>
                </a:lnTo>
                <a:lnTo>
                  <a:pt x="137520" y="115033"/>
                </a:lnTo>
                <a:lnTo>
                  <a:pt x="129005" y="125899"/>
                </a:lnTo>
                <a:lnTo>
                  <a:pt x="118663" y="135025"/>
                </a:lnTo>
                <a:lnTo>
                  <a:pt x="106765" y="142140"/>
                </a:lnTo>
                <a:lnTo>
                  <a:pt x="93582" y="146972"/>
                </a:lnTo>
                <a:lnTo>
                  <a:pt x="79384" y="149252"/>
                </a:lnTo>
                <a:lnTo>
                  <a:pt x="74693" y="149398"/>
                </a:lnTo>
                <a:lnTo>
                  <a:pt x="60229" y="147988"/>
                </a:lnTo>
                <a:lnTo>
                  <a:pt x="46694" y="143939"/>
                </a:lnTo>
                <a:lnTo>
                  <a:pt x="34358" y="137521"/>
                </a:lnTo>
                <a:lnTo>
                  <a:pt x="23492" y="129005"/>
                </a:lnTo>
                <a:lnTo>
                  <a:pt x="14367" y="118662"/>
                </a:lnTo>
                <a:lnTo>
                  <a:pt x="7254" y="106764"/>
                </a:lnTo>
                <a:lnTo>
                  <a:pt x="2423" y="93579"/>
                </a:lnTo>
                <a:lnTo>
                  <a:pt x="145" y="79380"/>
                </a:lnTo>
                <a:lnTo>
                  <a:pt x="0" y="74697"/>
                </a:lnTo>
                <a:lnTo>
                  <a:pt x="1409" y="60233"/>
                </a:lnTo>
                <a:lnTo>
                  <a:pt x="5458" y="46697"/>
                </a:lnTo>
                <a:lnTo>
                  <a:pt x="11875" y="34361"/>
                </a:lnTo>
                <a:lnTo>
                  <a:pt x="20390" y="23494"/>
                </a:lnTo>
                <a:lnTo>
                  <a:pt x="30732" y="14369"/>
                </a:lnTo>
                <a:lnTo>
                  <a:pt x="42630" y="7255"/>
                </a:lnTo>
                <a:lnTo>
                  <a:pt x="55814" y="2423"/>
                </a:lnTo>
                <a:lnTo>
                  <a:pt x="70013" y="145"/>
                </a:lnTo>
                <a:lnTo>
                  <a:pt x="74693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488168" y="2655940"/>
            <a:ext cx="149408" cy="149397"/>
          </a:xfrm>
          <a:custGeom>
            <a:avLst/>
            <a:gdLst/>
            <a:ahLst/>
            <a:cxnLst/>
            <a:rect l="l" t="t" r="r" b="b"/>
            <a:pathLst>
              <a:path w="149408" h="149397">
                <a:moveTo>
                  <a:pt x="74704" y="0"/>
                </a:moveTo>
                <a:lnTo>
                  <a:pt x="89167" y="1409"/>
                </a:lnTo>
                <a:lnTo>
                  <a:pt x="102703" y="5458"/>
                </a:lnTo>
                <a:lnTo>
                  <a:pt x="115040" y="11875"/>
                </a:lnTo>
                <a:lnTo>
                  <a:pt x="125907" y="20390"/>
                </a:lnTo>
                <a:lnTo>
                  <a:pt x="135033" y="30731"/>
                </a:lnTo>
                <a:lnTo>
                  <a:pt x="142148" y="42629"/>
                </a:lnTo>
                <a:lnTo>
                  <a:pt x="146981" y="55812"/>
                </a:lnTo>
                <a:lnTo>
                  <a:pt x="149261" y="70009"/>
                </a:lnTo>
                <a:lnTo>
                  <a:pt x="149408" y="74700"/>
                </a:lnTo>
                <a:lnTo>
                  <a:pt x="147998" y="89163"/>
                </a:lnTo>
                <a:lnTo>
                  <a:pt x="143948" y="102698"/>
                </a:lnTo>
                <a:lnTo>
                  <a:pt x="137530" y="115034"/>
                </a:lnTo>
                <a:lnTo>
                  <a:pt x="129014" y="125900"/>
                </a:lnTo>
                <a:lnTo>
                  <a:pt x="118672" y="135025"/>
                </a:lnTo>
                <a:lnTo>
                  <a:pt x="106773" y="142140"/>
                </a:lnTo>
                <a:lnTo>
                  <a:pt x="93590" y="146972"/>
                </a:lnTo>
                <a:lnTo>
                  <a:pt x="79392" y="149251"/>
                </a:lnTo>
                <a:lnTo>
                  <a:pt x="74704" y="149397"/>
                </a:lnTo>
                <a:lnTo>
                  <a:pt x="60240" y="147987"/>
                </a:lnTo>
                <a:lnTo>
                  <a:pt x="46704" y="143938"/>
                </a:lnTo>
                <a:lnTo>
                  <a:pt x="34367" y="137521"/>
                </a:lnTo>
                <a:lnTo>
                  <a:pt x="23499" y="129006"/>
                </a:lnTo>
                <a:lnTo>
                  <a:pt x="14373" y="118665"/>
                </a:lnTo>
                <a:lnTo>
                  <a:pt x="7258" y="106767"/>
                </a:lnTo>
                <a:lnTo>
                  <a:pt x="2425" y="93585"/>
                </a:lnTo>
                <a:lnTo>
                  <a:pt x="145" y="79388"/>
                </a:lnTo>
                <a:lnTo>
                  <a:pt x="0" y="74700"/>
                </a:lnTo>
                <a:lnTo>
                  <a:pt x="1409" y="60237"/>
                </a:lnTo>
                <a:lnTo>
                  <a:pt x="5459" y="46701"/>
                </a:lnTo>
                <a:lnTo>
                  <a:pt x="11876" y="34365"/>
                </a:lnTo>
                <a:lnTo>
                  <a:pt x="20392" y="23498"/>
                </a:lnTo>
                <a:lnTo>
                  <a:pt x="30734" y="14373"/>
                </a:lnTo>
                <a:lnTo>
                  <a:pt x="42632" y="7258"/>
                </a:lnTo>
                <a:lnTo>
                  <a:pt x="55815" y="2425"/>
                </a:lnTo>
                <a:lnTo>
                  <a:pt x="70012" y="146"/>
                </a:lnTo>
                <a:lnTo>
                  <a:pt x="74704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49129" y="2655940"/>
            <a:ext cx="149397" cy="149397"/>
          </a:xfrm>
          <a:custGeom>
            <a:avLst/>
            <a:gdLst/>
            <a:ahLst/>
            <a:cxnLst/>
            <a:rect l="l" t="t" r="r" b="b"/>
            <a:pathLst>
              <a:path w="149397" h="149397">
                <a:moveTo>
                  <a:pt x="74704" y="0"/>
                </a:moveTo>
                <a:lnTo>
                  <a:pt x="89168" y="1409"/>
                </a:lnTo>
                <a:lnTo>
                  <a:pt x="102703" y="5459"/>
                </a:lnTo>
                <a:lnTo>
                  <a:pt x="115039" y="11877"/>
                </a:lnTo>
                <a:lnTo>
                  <a:pt x="125904" y="20392"/>
                </a:lnTo>
                <a:lnTo>
                  <a:pt x="135029" y="30735"/>
                </a:lnTo>
                <a:lnTo>
                  <a:pt x="142142" y="42634"/>
                </a:lnTo>
                <a:lnTo>
                  <a:pt x="146973" y="55818"/>
                </a:lnTo>
                <a:lnTo>
                  <a:pt x="149251" y="70017"/>
                </a:lnTo>
                <a:lnTo>
                  <a:pt x="149397" y="74700"/>
                </a:lnTo>
                <a:lnTo>
                  <a:pt x="147987" y="89164"/>
                </a:lnTo>
                <a:lnTo>
                  <a:pt x="143938" y="102700"/>
                </a:lnTo>
                <a:lnTo>
                  <a:pt x="137521" y="115036"/>
                </a:lnTo>
                <a:lnTo>
                  <a:pt x="129006" y="125903"/>
                </a:lnTo>
                <a:lnTo>
                  <a:pt x="118664" y="135028"/>
                </a:lnTo>
                <a:lnTo>
                  <a:pt x="106766" y="142142"/>
                </a:lnTo>
                <a:lnTo>
                  <a:pt x="93582" y="146974"/>
                </a:lnTo>
                <a:lnTo>
                  <a:pt x="79383" y="149252"/>
                </a:lnTo>
                <a:lnTo>
                  <a:pt x="74704" y="149397"/>
                </a:lnTo>
                <a:lnTo>
                  <a:pt x="60240" y="147987"/>
                </a:lnTo>
                <a:lnTo>
                  <a:pt x="46704" y="143938"/>
                </a:lnTo>
                <a:lnTo>
                  <a:pt x="34367" y="137521"/>
                </a:lnTo>
                <a:lnTo>
                  <a:pt x="23499" y="129006"/>
                </a:lnTo>
                <a:lnTo>
                  <a:pt x="14373" y="118665"/>
                </a:lnTo>
                <a:lnTo>
                  <a:pt x="7258" y="106767"/>
                </a:lnTo>
                <a:lnTo>
                  <a:pt x="2425" y="93585"/>
                </a:lnTo>
                <a:lnTo>
                  <a:pt x="145" y="79388"/>
                </a:lnTo>
                <a:lnTo>
                  <a:pt x="0" y="74700"/>
                </a:lnTo>
                <a:lnTo>
                  <a:pt x="1409" y="60237"/>
                </a:lnTo>
                <a:lnTo>
                  <a:pt x="5459" y="46701"/>
                </a:lnTo>
                <a:lnTo>
                  <a:pt x="11876" y="34365"/>
                </a:lnTo>
                <a:lnTo>
                  <a:pt x="20392" y="23498"/>
                </a:lnTo>
                <a:lnTo>
                  <a:pt x="30734" y="14373"/>
                </a:lnTo>
                <a:lnTo>
                  <a:pt x="42632" y="7258"/>
                </a:lnTo>
                <a:lnTo>
                  <a:pt x="55815" y="2425"/>
                </a:lnTo>
                <a:lnTo>
                  <a:pt x="70012" y="146"/>
                </a:lnTo>
                <a:lnTo>
                  <a:pt x="74704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86973" y="2655940"/>
            <a:ext cx="149397" cy="149397"/>
          </a:xfrm>
          <a:custGeom>
            <a:avLst/>
            <a:gdLst/>
            <a:ahLst/>
            <a:cxnLst/>
            <a:rect l="l" t="t" r="r" b="b"/>
            <a:pathLst>
              <a:path w="149397" h="149397">
                <a:moveTo>
                  <a:pt x="74693" y="0"/>
                </a:moveTo>
                <a:lnTo>
                  <a:pt x="89160" y="1409"/>
                </a:lnTo>
                <a:lnTo>
                  <a:pt x="102697" y="5458"/>
                </a:lnTo>
                <a:lnTo>
                  <a:pt x="115034" y="11875"/>
                </a:lnTo>
                <a:lnTo>
                  <a:pt x="125900" y="20390"/>
                </a:lnTo>
                <a:lnTo>
                  <a:pt x="135026" y="30731"/>
                </a:lnTo>
                <a:lnTo>
                  <a:pt x="142140" y="42629"/>
                </a:lnTo>
                <a:lnTo>
                  <a:pt x="146972" y="55812"/>
                </a:lnTo>
                <a:lnTo>
                  <a:pt x="149251" y="70009"/>
                </a:lnTo>
                <a:lnTo>
                  <a:pt x="149397" y="74700"/>
                </a:lnTo>
                <a:lnTo>
                  <a:pt x="147987" y="89163"/>
                </a:lnTo>
                <a:lnTo>
                  <a:pt x="143939" y="102698"/>
                </a:lnTo>
                <a:lnTo>
                  <a:pt x="137522" y="115034"/>
                </a:lnTo>
                <a:lnTo>
                  <a:pt x="129008" y="125900"/>
                </a:lnTo>
                <a:lnTo>
                  <a:pt x="118666" y="135025"/>
                </a:lnTo>
                <a:lnTo>
                  <a:pt x="106767" y="142140"/>
                </a:lnTo>
                <a:lnTo>
                  <a:pt x="93583" y="146972"/>
                </a:lnTo>
                <a:lnTo>
                  <a:pt x="79382" y="149251"/>
                </a:lnTo>
                <a:lnTo>
                  <a:pt x="74693" y="149397"/>
                </a:lnTo>
                <a:lnTo>
                  <a:pt x="60228" y="147987"/>
                </a:lnTo>
                <a:lnTo>
                  <a:pt x="46693" y="143938"/>
                </a:lnTo>
                <a:lnTo>
                  <a:pt x="34357" y="137519"/>
                </a:lnTo>
                <a:lnTo>
                  <a:pt x="23491" y="129004"/>
                </a:lnTo>
                <a:lnTo>
                  <a:pt x="14366" y="118661"/>
                </a:lnTo>
                <a:lnTo>
                  <a:pt x="7253" y="106762"/>
                </a:lnTo>
                <a:lnTo>
                  <a:pt x="2422" y="93578"/>
                </a:lnTo>
                <a:lnTo>
                  <a:pt x="145" y="79380"/>
                </a:lnTo>
                <a:lnTo>
                  <a:pt x="0" y="74700"/>
                </a:lnTo>
                <a:lnTo>
                  <a:pt x="1409" y="60236"/>
                </a:lnTo>
                <a:lnTo>
                  <a:pt x="5458" y="46699"/>
                </a:lnTo>
                <a:lnTo>
                  <a:pt x="11875" y="34362"/>
                </a:lnTo>
                <a:lnTo>
                  <a:pt x="20389" y="23496"/>
                </a:lnTo>
                <a:lnTo>
                  <a:pt x="30731" y="14370"/>
                </a:lnTo>
                <a:lnTo>
                  <a:pt x="42629" y="7255"/>
                </a:lnTo>
                <a:lnTo>
                  <a:pt x="55812" y="2424"/>
                </a:lnTo>
                <a:lnTo>
                  <a:pt x="70010" y="145"/>
                </a:lnTo>
                <a:lnTo>
                  <a:pt x="74693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025033" y="2461722"/>
            <a:ext cx="0" cy="194217"/>
          </a:xfrm>
          <a:custGeom>
            <a:avLst/>
            <a:gdLst/>
            <a:ahLst/>
            <a:cxnLst/>
            <a:rect l="l" t="t" r="r" b="b"/>
            <a:pathLst>
              <a:path h="194217">
                <a:moveTo>
                  <a:pt x="0" y="0"/>
                </a:moveTo>
                <a:lnTo>
                  <a:pt x="0" y="194217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84792" y="2431840"/>
            <a:ext cx="209157" cy="239038"/>
          </a:xfrm>
          <a:custGeom>
            <a:avLst/>
            <a:gdLst/>
            <a:ahLst/>
            <a:cxnLst/>
            <a:rect l="l" t="t" r="r" b="b"/>
            <a:pathLst>
              <a:path w="209157" h="239038">
                <a:moveTo>
                  <a:pt x="0" y="0"/>
                </a:moveTo>
                <a:lnTo>
                  <a:pt x="209157" y="239038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771053" y="2431840"/>
            <a:ext cx="194217" cy="239038"/>
          </a:xfrm>
          <a:custGeom>
            <a:avLst/>
            <a:gdLst/>
            <a:ahLst/>
            <a:cxnLst/>
            <a:rect l="l" t="t" r="r" b="b"/>
            <a:pathLst>
              <a:path w="194217" h="239038">
                <a:moveTo>
                  <a:pt x="194217" y="0"/>
                </a:moveTo>
                <a:lnTo>
                  <a:pt x="0" y="239038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712269" y="2207741"/>
            <a:ext cx="209165" cy="59759"/>
          </a:xfrm>
          <a:custGeom>
            <a:avLst/>
            <a:gdLst/>
            <a:ahLst/>
            <a:cxnLst/>
            <a:rect l="l" t="t" r="r" b="b"/>
            <a:pathLst>
              <a:path w="209165" h="59759">
                <a:moveTo>
                  <a:pt x="0" y="0"/>
                </a:moveTo>
                <a:lnTo>
                  <a:pt x="209165" y="59759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577808" y="2431840"/>
            <a:ext cx="89640" cy="224099"/>
          </a:xfrm>
          <a:custGeom>
            <a:avLst/>
            <a:gdLst/>
            <a:ahLst/>
            <a:cxnLst/>
            <a:rect l="l" t="t" r="r" b="b"/>
            <a:pathLst>
              <a:path w="89640" h="224099">
                <a:moveTo>
                  <a:pt x="89640" y="0"/>
                </a:moveTo>
                <a:lnTo>
                  <a:pt x="0" y="224099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757090" y="2431840"/>
            <a:ext cx="75758" cy="189392"/>
          </a:xfrm>
          <a:custGeom>
            <a:avLst/>
            <a:gdLst/>
            <a:ahLst/>
            <a:cxnLst/>
            <a:rect l="l" t="t" r="r" b="b"/>
            <a:pathLst>
              <a:path w="75758" h="189392">
                <a:moveTo>
                  <a:pt x="0" y="0"/>
                </a:moveTo>
                <a:lnTo>
                  <a:pt x="75758" y="189392"/>
                </a:lnTo>
              </a:path>
            </a:pathLst>
          </a:custGeom>
          <a:ln w="10542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89514" y="2575042"/>
            <a:ext cx="59187" cy="80897"/>
          </a:xfrm>
          <a:custGeom>
            <a:avLst/>
            <a:gdLst/>
            <a:ahLst/>
            <a:cxnLst/>
            <a:rect l="l" t="t" r="r" b="b"/>
            <a:pathLst>
              <a:path w="59187" h="80897">
                <a:moveTo>
                  <a:pt x="57216" y="80897"/>
                </a:moveTo>
                <a:lnTo>
                  <a:pt x="59187" y="0"/>
                </a:lnTo>
                <a:lnTo>
                  <a:pt x="49535" y="9239"/>
                </a:lnTo>
                <a:lnTo>
                  <a:pt x="38986" y="16241"/>
                </a:lnTo>
                <a:lnTo>
                  <a:pt x="27542" y="21005"/>
                </a:lnTo>
                <a:lnTo>
                  <a:pt x="15202" y="23531"/>
                </a:lnTo>
                <a:lnTo>
                  <a:pt x="1968" y="23818"/>
                </a:lnTo>
                <a:lnTo>
                  <a:pt x="0" y="23676"/>
                </a:lnTo>
                <a:lnTo>
                  <a:pt x="57216" y="80897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76831" y="2580637"/>
            <a:ext cx="298800" cy="298796"/>
          </a:xfrm>
          <a:custGeom>
            <a:avLst/>
            <a:gdLst/>
            <a:ahLst/>
            <a:cxnLst/>
            <a:rect l="l" t="t" r="r" b="b"/>
            <a:pathLst>
              <a:path w="298800" h="298796">
                <a:moveTo>
                  <a:pt x="149402" y="0"/>
                </a:moveTo>
                <a:lnTo>
                  <a:pt x="164065" y="716"/>
                </a:lnTo>
                <a:lnTo>
                  <a:pt x="178331" y="2819"/>
                </a:lnTo>
                <a:lnTo>
                  <a:pt x="192133" y="6242"/>
                </a:lnTo>
                <a:lnTo>
                  <a:pt x="205402" y="10917"/>
                </a:lnTo>
                <a:lnTo>
                  <a:pt x="218073" y="16776"/>
                </a:lnTo>
                <a:lnTo>
                  <a:pt x="230075" y="23752"/>
                </a:lnTo>
                <a:lnTo>
                  <a:pt x="241343" y="31776"/>
                </a:lnTo>
                <a:lnTo>
                  <a:pt x="251808" y="40782"/>
                </a:lnTo>
                <a:lnTo>
                  <a:pt x="261403" y="50701"/>
                </a:lnTo>
                <a:lnTo>
                  <a:pt x="270059" y="61466"/>
                </a:lnTo>
                <a:lnTo>
                  <a:pt x="277710" y="73009"/>
                </a:lnTo>
                <a:lnTo>
                  <a:pt x="284287" y="85262"/>
                </a:lnTo>
                <a:lnTo>
                  <a:pt x="289723" y="98158"/>
                </a:lnTo>
                <a:lnTo>
                  <a:pt x="293951" y="111629"/>
                </a:lnTo>
                <a:lnTo>
                  <a:pt x="296902" y="125608"/>
                </a:lnTo>
                <a:lnTo>
                  <a:pt x="298508" y="140026"/>
                </a:lnTo>
                <a:lnTo>
                  <a:pt x="298800" y="149398"/>
                </a:lnTo>
                <a:lnTo>
                  <a:pt x="298084" y="164061"/>
                </a:lnTo>
                <a:lnTo>
                  <a:pt x="295980" y="178327"/>
                </a:lnTo>
                <a:lnTo>
                  <a:pt x="292557" y="192129"/>
                </a:lnTo>
                <a:lnTo>
                  <a:pt x="287882" y="205398"/>
                </a:lnTo>
                <a:lnTo>
                  <a:pt x="282023" y="218069"/>
                </a:lnTo>
                <a:lnTo>
                  <a:pt x="275048" y="230071"/>
                </a:lnTo>
                <a:lnTo>
                  <a:pt x="267023" y="241339"/>
                </a:lnTo>
                <a:lnTo>
                  <a:pt x="258018" y="251804"/>
                </a:lnTo>
                <a:lnTo>
                  <a:pt x="248099" y="261399"/>
                </a:lnTo>
                <a:lnTo>
                  <a:pt x="237334" y="270055"/>
                </a:lnTo>
                <a:lnTo>
                  <a:pt x="225791" y="277706"/>
                </a:lnTo>
                <a:lnTo>
                  <a:pt x="213537" y="284283"/>
                </a:lnTo>
                <a:lnTo>
                  <a:pt x="200641" y="289719"/>
                </a:lnTo>
                <a:lnTo>
                  <a:pt x="187170" y="293947"/>
                </a:lnTo>
                <a:lnTo>
                  <a:pt x="173192" y="296898"/>
                </a:lnTo>
                <a:lnTo>
                  <a:pt x="158774" y="298504"/>
                </a:lnTo>
                <a:lnTo>
                  <a:pt x="149402" y="298796"/>
                </a:lnTo>
                <a:lnTo>
                  <a:pt x="134739" y="298080"/>
                </a:lnTo>
                <a:lnTo>
                  <a:pt x="120472" y="295976"/>
                </a:lnTo>
                <a:lnTo>
                  <a:pt x="106670" y="292553"/>
                </a:lnTo>
                <a:lnTo>
                  <a:pt x="93400" y="287879"/>
                </a:lnTo>
                <a:lnTo>
                  <a:pt x="80730" y="282020"/>
                </a:lnTo>
                <a:lnTo>
                  <a:pt x="68727" y="275044"/>
                </a:lnTo>
                <a:lnTo>
                  <a:pt x="57459" y="267020"/>
                </a:lnTo>
                <a:lnTo>
                  <a:pt x="46993" y="258015"/>
                </a:lnTo>
                <a:lnTo>
                  <a:pt x="37399" y="248096"/>
                </a:lnTo>
                <a:lnTo>
                  <a:pt x="28742" y="237331"/>
                </a:lnTo>
                <a:lnTo>
                  <a:pt x="21091" y="225789"/>
                </a:lnTo>
                <a:lnTo>
                  <a:pt x="14513" y="213536"/>
                </a:lnTo>
                <a:lnTo>
                  <a:pt x="9077" y="200640"/>
                </a:lnTo>
                <a:lnTo>
                  <a:pt x="4849" y="187169"/>
                </a:lnTo>
                <a:lnTo>
                  <a:pt x="1898" y="173191"/>
                </a:lnTo>
                <a:lnTo>
                  <a:pt x="291" y="158773"/>
                </a:lnTo>
                <a:lnTo>
                  <a:pt x="0" y="149398"/>
                </a:lnTo>
                <a:lnTo>
                  <a:pt x="716" y="134736"/>
                </a:lnTo>
                <a:lnTo>
                  <a:pt x="2819" y="120470"/>
                </a:lnTo>
                <a:lnTo>
                  <a:pt x="6242" y="106668"/>
                </a:lnTo>
                <a:lnTo>
                  <a:pt x="10917" y="93398"/>
                </a:lnTo>
                <a:lnTo>
                  <a:pt x="16776" y="80728"/>
                </a:lnTo>
                <a:lnTo>
                  <a:pt x="23751" y="68726"/>
                </a:lnTo>
                <a:lnTo>
                  <a:pt x="31775" y="57458"/>
                </a:lnTo>
                <a:lnTo>
                  <a:pt x="40781" y="46993"/>
                </a:lnTo>
                <a:lnTo>
                  <a:pt x="50700" y="37398"/>
                </a:lnTo>
                <a:lnTo>
                  <a:pt x="61465" y="28742"/>
                </a:lnTo>
                <a:lnTo>
                  <a:pt x="73007" y="21091"/>
                </a:lnTo>
                <a:lnTo>
                  <a:pt x="85261" y="14514"/>
                </a:lnTo>
                <a:lnTo>
                  <a:pt x="98157" y="9077"/>
                </a:lnTo>
                <a:lnTo>
                  <a:pt x="111628" y="4850"/>
                </a:lnTo>
                <a:lnTo>
                  <a:pt x="125607" y="1898"/>
                </a:lnTo>
                <a:lnTo>
                  <a:pt x="140026" y="291"/>
                </a:lnTo>
                <a:lnTo>
                  <a:pt x="149402" y="0"/>
                </a:lnTo>
                <a:close/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836679" y="2833148"/>
            <a:ext cx="128591" cy="120007"/>
          </a:xfrm>
          <a:custGeom>
            <a:avLst/>
            <a:gdLst/>
            <a:ahLst/>
            <a:cxnLst/>
            <a:rect l="l" t="t" r="r" b="b"/>
            <a:pathLst>
              <a:path w="128591" h="120007">
                <a:moveTo>
                  <a:pt x="128591" y="120007"/>
                </a:moveTo>
                <a:lnTo>
                  <a:pt x="0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41120" y="2700759"/>
            <a:ext cx="41104" cy="59759"/>
          </a:xfrm>
          <a:custGeom>
            <a:avLst/>
            <a:gdLst/>
            <a:ahLst/>
            <a:cxnLst/>
            <a:rect l="l" t="t" r="r" b="b"/>
            <a:pathLst>
              <a:path w="41104" h="59759">
                <a:moveTo>
                  <a:pt x="0" y="59759"/>
                </a:moveTo>
                <a:lnTo>
                  <a:pt x="41104" y="59759"/>
                </a:lnTo>
                <a:lnTo>
                  <a:pt x="41104" y="0"/>
                </a:lnTo>
                <a:lnTo>
                  <a:pt x="0" y="0"/>
                </a:lnTo>
                <a:lnTo>
                  <a:pt x="0" y="59759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38485" y="2698124"/>
            <a:ext cx="46374" cy="65029"/>
          </a:xfrm>
          <a:custGeom>
            <a:avLst/>
            <a:gdLst/>
            <a:ahLst/>
            <a:cxnLst/>
            <a:rect l="l" t="t" r="r" b="b"/>
            <a:pathLst>
              <a:path w="46374" h="65029">
                <a:moveTo>
                  <a:pt x="0" y="65029"/>
                </a:moveTo>
                <a:lnTo>
                  <a:pt x="46374" y="65029"/>
                </a:lnTo>
                <a:lnTo>
                  <a:pt x="46374" y="0"/>
                </a:lnTo>
                <a:lnTo>
                  <a:pt x="0" y="0"/>
                </a:lnTo>
                <a:lnTo>
                  <a:pt x="0" y="65029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279997" y="1923879"/>
            <a:ext cx="119513" cy="29883"/>
          </a:xfrm>
          <a:custGeom>
            <a:avLst/>
            <a:gdLst/>
            <a:ahLst/>
            <a:cxnLst/>
            <a:rect l="l" t="t" r="r" b="b"/>
            <a:pathLst>
              <a:path w="119513" h="29883">
                <a:moveTo>
                  <a:pt x="0" y="0"/>
                </a:moveTo>
                <a:lnTo>
                  <a:pt x="119513" y="29883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99511" y="1953763"/>
            <a:ext cx="119524" cy="29873"/>
          </a:xfrm>
          <a:custGeom>
            <a:avLst/>
            <a:gdLst/>
            <a:ahLst/>
            <a:cxnLst/>
            <a:rect l="l" t="t" r="r" b="b"/>
            <a:pathLst>
              <a:path w="119524" h="29873">
                <a:moveTo>
                  <a:pt x="0" y="0"/>
                </a:moveTo>
                <a:lnTo>
                  <a:pt x="119524" y="29873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05293" y="1983636"/>
            <a:ext cx="0" cy="89641"/>
          </a:xfrm>
          <a:custGeom>
            <a:avLst/>
            <a:gdLst/>
            <a:ahLst/>
            <a:cxnLst/>
            <a:rect l="l" t="t" r="r" b="b"/>
            <a:pathLst>
              <a:path h="89641">
                <a:moveTo>
                  <a:pt x="0" y="0"/>
                </a:moveTo>
                <a:lnTo>
                  <a:pt x="0" y="89641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205293" y="2073278"/>
            <a:ext cx="0" cy="89639"/>
          </a:xfrm>
          <a:custGeom>
            <a:avLst/>
            <a:gdLst/>
            <a:ahLst/>
            <a:cxnLst/>
            <a:rect l="l" t="t" r="r" b="b"/>
            <a:pathLst>
              <a:path h="89639">
                <a:moveTo>
                  <a:pt x="0" y="0"/>
                </a:moveTo>
                <a:lnTo>
                  <a:pt x="0" y="89639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726234" y="2842116"/>
            <a:ext cx="0" cy="246478"/>
          </a:xfrm>
          <a:custGeom>
            <a:avLst/>
            <a:gdLst/>
            <a:ahLst/>
            <a:cxnLst/>
            <a:rect l="l" t="t" r="r" b="b"/>
            <a:pathLst>
              <a:path h="246478">
                <a:moveTo>
                  <a:pt x="0" y="246478"/>
                </a:moveTo>
                <a:lnTo>
                  <a:pt x="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694355" y="2804737"/>
            <a:ext cx="63753" cy="74376"/>
          </a:xfrm>
          <a:custGeom>
            <a:avLst/>
            <a:gdLst/>
            <a:ahLst/>
            <a:cxnLst/>
            <a:rect l="l" t="t" r="r" b="b"/>
            <a:pathLst>
              <a:path w="63753" h="74376">
                <a:moveTo>
                  <a:pt x="31879" y="0"/>
                </a:moveTo>
                <a:lnTo>
                  <a:pt x="0" y="74376"/>
                </a:lnTo>
                <a:lnTo>
                  <a:pt x="12048" y="69491"/>
                </a:lnTo>
                <a:lnTo>
                  <a:pt x="24097" y="66882"/>
                </a:lnTo>
                <a:lnTo>
                  <a:pt x="36145" y="66550"/>
                </a:lnTo>
                <a:lnTo>
                  <a:pt x="48193" y="68495"/>
                </a:lnTo>
                <a:lnTo>
                  <a:pt x="60242" y="72717"/>
                </a:lnTo>
                <a:lnTo>
                  <a:pt x="63753" y="74376"/>
                </a:lnTo>
                <a:lnTo>
                  <a:pt x="31879" y="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31692" y="2370770"/>
            <a:ext cx="288759" cy="299506"/>
          </a:xfrm>
          <a:custGeom>
            <a:avLst/>
            <a:gdLst/>
            <a:ahLst/>
            <a:cxnLst/>
            <a:rect l="l" t="t" r="r" b="b"/>
            <a:pathLst>
              <a:path w="288759" h="299506">
                <a:moveTo>
                  <a:pt x="49721" y="299506"/>
                </a:moveTo>
                <a:lnTo>
                  <a:pt x="25161" y="252844"/>
                </a:lnTo>
                <a:lnTo>
                  <a:pt x="9218" y="211270"/>
                </a:lnTo>
                <a:lnTo>
                  <a:pt x="1096" y="174491"/>
                </a:lnTo>
                <a:lnTo>
                  <a:pt x="0" y="142217"/>
                </a:lnTo>
                <a:lnTo>
                  <a:pt x="5133" y="114156"/>
                </a:lnTo>
                <a:lnTo>
                  <a:pt x="15701" y="90017"/>
                </a:lnTo>
                <a:lnTo>
                  <a:pt x="30908" y="69508"/>
                </a:lnTo>
                <a:lnTo>
                  <a:pt x="49958" y="52338"/>
                </a:lnTo>
                <a:lnTo>
                  <a:pt x="72056" y="38216"/>
                </a:lnTo>
                <a:lnTo>
                  <a:pt x="96407" y="26850"/>
                </a:lnTo>
                <a:lnTo>
                  <a:pt x="122214" y="17950"/>
                </a:lnTo>
                <a:lnTo>
                  <a:pt x="148682" y="11223"/>
                </a:lnTo>
                <a:lnTo>
                  <a:pt x="175015" y="6379"/>
                </a:lnTo>
                <a:lnTo>
                  <a:pt x="200419" y="3126"/>
                </a:lnTo>
                <a:lnTo>
                  <a:pt x="224097" y="1172"/>
                </a:lnTo>
                <a:lnTo>
                  <a:pt x="245254" y="227"/>
                </a:lnTo>
                <a:lnTo>
                  <a:pt x="263094" y="0"/>
                </a:lnTo>
                <a:lnTo>
                  <a:pt x="276822" y="197"/>
                </a:lnTo>
                <a:lnTo>
                  <a:pt x="285642" y="530"/>
                </a:lnTo>
                <a:lnTo>
                  <a:pt x="288759" y="705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881347" y="2337129"/>
            <a:ext cx="76398" cy="63599"/>
          </a:xfrm>
          <a:custGeom>
            <a:avLst/>
            <a:gdLst/>
            <a:ahLst/>
            <a:cxnLst/>
            <a:rect l="l" t="t" r="r" b="b"/>
            <a:pathLst>
              <a:path w="76398" h="63599">
                <a:moveTo>
                  <a:pt x="76398" y="36917"/>
                </a:moveTo>
                <a:lnTo>
                  <a:pt x="4389" y="0"/>
                </a:lnTo>
                <a:lnTo>
                  <a:pt x="8420" y="12297"/>
                </a:lnTo>
                <a:lnTo>
                  <a:pt x="10200" y="24440"/>
                </a:lnTo>
                <a:lnTo>
                  <a:pt x="9731" y="36428"/>
                </a:lnTo>
                <a:lnTo>
                  <a:pt x="7011" y="48261"/>
                </a:lnTo>
                <a:lnTo>
                  <a:pt x="2040" y="59938"/>
                </a:lnTo>
                <a:lnTo>
                  <a:pt x="0" y="63599"/>
                </a:lnTo>
                <a:lnTo>
                  <a:pt x="76398" y="36917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37034" y="2086779"/>
            <a:ext cx="371852" cy="239877"/>
          </a:xfrm>
          <a:custGeom>
            <a:avLst/>
            <a:gdLst/>
            <a:ahLst/>
            <a:cxnLst/>
            <a:rect l="l" t="t" r="r" b="b"/>
            <a:pathLst>
              <a:path w="371852" h="239877">
                <a:moveTo>
                  <a:pt x="43179" y="239877"/>
                </a:moveTo>
                <a:lnTo>
                  <a:pt x="19269" y="193757"/>
                </a:lnTo>
                <a:lnTo>
                  <a:pt x="5186" y="153732"/>
                </a:lnTo>
                <a:lnTo>
                  <a:pt x="0" y="119400"/>
                </a:lnTo>
                <a:lnTo>
                  <a:pt x="2780" y="90356"/>
                </a:lnTo>
                <a:lnTo>
                  <a:pt x="12597" y="66198"/>
                </a:lnTo>
                <a:lnTo>
                  <a:pt x="28520" y="46522"/>
                </a:lnTo>
                <a:lnTo>
                  <a:pt x="49621" y="30924"/>
                </a:lnTo>
                <a:lnTo>
                  <a:pt x="74968" y="19002"/>
                </a:lnTo>
                <a:lnTo>
                  <a:pt x="103632" y="10352"/>
                </a:lnTo>
                <a:lnTo>
                  <a:pt x="134682" y="4571"/>
                </a:lnTo>
                <a:lnTo>
                  <a:pt x="167189" y="1254"/>
                </a:lnTo>
                <a:lnTo>
                  <a:pt x="200223" y="0"/>
                </a:lnTo>
                <a:lnTo>
                  <a:pt x="232853" y="403"/>
                </a:lnTo>
                <a:lnTo>
                  <a:pt x="264150" y="2062"/>
                </a:lnTo>
                <a:lnTo>
                  <a:pt x="293184" y="4572"/>
                </a:lnTo>
                <a:lnTo>
                  <a:pt x="319024" y="7530"/>
                </a:lnTo>
                <a:lnTo>
                  <a:pt x="340741" y="10534"/>
                </a:lnTo>
                <a:lnTo>
                  <a:pt x="357405" y="13178"/>
                </a:lnTo>
                <a:lnTo>
                  <a:pt x="368085" y="15061"/>
                </a:lnTo>
                <a:lnTo>
                  <a:pt x="371852" y="15778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266364" y="2064042"/>
            <a:ext cx="79183" cy="62513"/>
          </a:xfrm>
          <a:custGeom>
            <a:avLst/>
            <a:gdLst/>
            <a:ahLst/>
            <a:cxnLst/>
            <a:rect l="l" t="t" r="r" b="b"/>
            <a:pathLst>
              <a:path w="79183" h="62513">
                <a:moveTo>
                  <a:pt x="79183" y="45844"/>
                </a:moveTo>
                <a:lnTo>
                  <a:pt x="12501" y="0"/>
                </a:lnTo>
                <a:lnTo>
                  <a:pt x="14927" y="12749"/>
                </a:lnTo>
                <a:lnTo>
                  <a:pt x="15128" y="25053"/>
                </a:lnTo>
                <a:lnTo>
                  <a:pt x="13106" y="36912"/>
                </a:lnTo>
                <a:lnTo>
                  <a:pt x="8859" y="48326"/>
                </a:lnTo>
                <a:lnTo>
                  <a:pt x="2387" y="59294"/>
                </a:lnTo>
                <a:lnTo>
                  <a:pt x="0" y="62513"/>
                </a:lnTo>
                <a:lnTo>
                  <a:pt x="79183" y="4584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400442" y="2207136"/>
            <a:ext cx="207250" cy="202877"/>
          </a:xfrm>
          <a:custGeom>
            <a:avLst/>
            <a:gdLst/>
            <a:ahLst/>
            <a:cxnLst/>
            <a:rect l="l" t="t" r="r" b="b"/>
            <a:pathLst>
              <a:path w="207250" h="202877">
                <a:moveTo>
                  <a:pt x="27969" y="0"/>
                </a:moveTo>
                <a:lnTo>
                  <a:pt x="13088" y="41749"/>
                </a:lnTo>
                <a:lnTo>
                  <a:pt x="3944" y="77628"/>
                </a:lnTo>
                <a:lnTo>
                  <a:pt x="0" y="108038"/>
                </a:lnTo>
                <a:lnTo>
                  <a:pt x="716" y="133384"/>
                </a:lnTo>
                <a:lnTo>
                  <a:pt x="5557" y="154068"/>
                </a:lnTo>
                <a:lnTo>
                  <a:pt x="13983" y="170495"/>
                </a:lnTo>
                <a:lnTo>
                  <a:pt x="25457" y="183067"/>
                </a:lnTo>
                <a:lnTo>
                  <a:pt x="39441" y="192188"/>
                </a:lnTo>
                <a:lnTo>
                  <a:pt x="55397" y="198261"/>
                </a:lnTo>
                <a:lnTo>
                  <a:pt x="72788" y="201689"/>
                </a:lnTo>
                <a:lnTo>
                  <a:pt x="91074" y="202877"/>
                </a:lnTo>
                <a:lnTo>
                  <a:pt x="109720" y="202227"/>
                </a:lnTo>
                <a:lnTo>
                  <a:pt x="128186" y="200143"/>
                </a:lnTo>
                <a:lnTo>
                  <a:pt x="145935" y="197028"/>
                </a:lnTo>
                <a:lnTo>
                  <a:pt x="162429" y="193285"/>
                </a:lnTo>
                <a:lnTo>
                  <a:pt x="177130" y="189319"/>
                </a:lnTo>
                <a:lnTo>
                  <a:pt x="189501" y="185531"/>
                </a:lnTo>
                <a:lnTo>
                  <a:pt x="199003" y="182327"/>
                </a:lnTo>
                <a:lnTo>
                  <a:pt x="205098" y="180108"/>
                </a:lnTo>
                <a:lnTo>
                  <a:pt x="207250" y="179279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561501" y="2370563"/>
            <a:ext cx="80902" cy="59190"/>
          </a:xfrm>
          <a:custGeom>
            <a:avLst/>
            <a:gdLst/>
            <a:ahLst/>
            <a:cxnLst/>
            <a:rect l="l" t="t" r="r" b="b"/>
            <a:pathLst>
              <a:path w="80902" h="59190">
                <a:moveTo>
                  <a:pt x="80902" y="1972"/>
                </a:moveTo>
                <a:lnTo>
                  <a:pt x="0" y="0"/>
                </a:lnTo>
                <a:lnTo>
                  <a:pt x="9240" y="9654"/>
                </a:lnTo>
                <a:lnTo>
                  <a:pt x="16241" y="20203"/>
                </a:lnTo>
                <a:lnTo>
                  <a:pt x="21003" y="31649"/>
                </a:lnTo>
                <a:lnTo>
                  <a:pt x="23528" y="43989"/>
                </a:lnTo>
                <a:lnTo>
                  <a:pt x="23816" y="57224"/>
                </a:lnTo>
                <a:lnTo>
                  <a:pt x="23675" y="59190"/>
                </a:lnTo>
                <a:lnTo>
                  <a:pt x="80902" y="1972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01910" y="2371476"/>
            <a:ext cx="191403" cy="283858"/>
          </a:xfrm>
          <a:custGeom>
            <a:avLst/>
            <a:gdLst/>
            <a:ahLst/>
            <a:cxnLst/>
            <a:rect l="l" t="t" r="r" b="b"/>
            <a:pathLst>
              <a:path w="191403" h="283858">
                <a:moveTo>
                  <a:pt x="0" y="0"/>
                </a:moveTo>
                <a:lnTo>
                  <a:pt x="45469" y="6102"/>
                </a:lnTo>
                <a:lnTo>
                  <a:pt x="83633" y="15208"/>
                </a:lnTo>
                <a:lnTo>
                  <a:pt x="115030" y="26958"/>
                </a:lnTo>
                <a:lnTo>
                  <a:pt x="140196" y="40994"/>
                </a:lnTo>
                <a:lnTo>
                  <a:pt x="159670" y="56957"/>
                </a:lnTo>
                <a:lnTo>
                  <a:pt x="173990" y="74489"/>
                </a:lnTo>
                <a:lnTo>
                  <a:pt x="183694" y="93231"/>
                </a:lnTo>
                <a:lnTo>
                  <a:pt x="189319" y="112825"/>
                </a:lnTo>
                <a:lnTo>
                  <a:pt x="191403" y="132912"/>
                </a:lnTo>
                <a:lnTo>
                  <a:pt x="190485" y="153133"/>
                </a:lnTo>
                <a:lnTo>
                  <a:pt x="187101" y="173130"/>
                </a:lnTo>
                <a:lnTo>
                  <a:pt x="181790" y="192545"/>
                </a:lnTo>
                <a:lnTo>
                  <a:pt x="175089" y="211018"/>
                </a:lnTo>
                <a:lnTo>
                  <a:pt x="167537" y="228191"/>
                </a:lnTo>
                <a:lnTo>
                  <a:pt x="159671" y="243707"/>
                </a:lnTo>
                <a:lnTo>
                  <a:pt x="152030" y="257205"/>
                </a:lnTo>
                <a:lnTo>
                  <a:pt x="145150" y="268328"/>
                </a:lnTo>
                <a:lnTo>
                  <a:pt x="139570" y="276717"/>
                </a:lnTo>
                <a:lnTo>
                  <a:pt x="135827" y="282013"/>
                </a:lnTo>
                <a:lnTo>
                  <a:pt x="134460" y="283858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913666" y="2606583"/>
            <a:ext cx="70508" cy="78442"/>
          </a:xfrm>
          <a:custGeom>
            <a:avLst/>
            <a:gdLst/>
            <a:ahLst/>
            <a:cxnLst/>
            <a:rect l="l" t="t" r="r" b="b"/>
            <a:pathLst>
              <a:path w="70508" h="78442">
                <a:moveTo>
                  <a:pt x="0" y="78442"/>
                </a:moveTo>
                <a:lnTo>
                  <a:pt x="70508" y="38725"/>
                </a:lnTo>
                <a:lnTo>
                  <a:pt x="57326" y="35050"/>
                </a:lnTo>
                <a:lnTo>
                  <a:pt x="45684" y="29366"/>
                </a:lnTo>
                <a:lnTo>
                  <a:pt x="35580" y="21672"/>
                </a:lnTo>
                <a:lnTo>
                  <a:pt x="27014" y="11969"/>
                </a:lnTo>
                <a:lnTo>
                  <a:pt x="19985" y="258"/>
                </a:lnTo>
                <a:lnTo>
                  <a:pt x="19859" y="0"/>
                </a:lnTo>
                <a:lnTo>
                  <a:pt x="0" y="78442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621651" y="2132435"/>
            <a:ext cx="341519" cy="212314"/>
          </a:xfrm>
          <a:custGeom>
            <a:avLst/>
            <a:gdLst/>
            <a:ahLst/>
            <a:cxnLst/>
            <a:rect l="l" t="t" r="r" b="b"/>
            <a:pathLst>
              <a:path w="341519" h="212314">
                <a:moveTo>
                  <a:pt x="0" y="0"/>
                </a:moveTo>
                <a:lnTo>
                  <a:pt x="341519" y="212314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382557" y="2207136"/>
            <a:ext cx="271408" cy="506548"/>
          </a:xfrm>
          <a:custGeom>
            <a:avLst/>
            <a:gdLst/>
            <a:ahLst/>
            <a:cxnLst/>
            <a:rect l="l" t="t" r="r" b="b"/>
            <a:pathLst>
              <a:path w="271408" h="506548">
                <a:moveTo>
                  <a:pt x="55" y="0"/>
                </a:moveTo>
                <a:lnTo>
                  <a:pt x="0" y="46144"/>
                </a:lnTo>
                <a:lnTo>
                  <a:pt x="4022" y="90421"/>
                </a:lnTo>
                <a:lnTo>
                  <a:pt x="11681" y="132777"/>
                </a:lnTo>
                <a:lnTo>
                  <a:pt x="22538" y="173156"/>
                </a:lnTo>
                <a:lnTo>
                  <a:pt x="36150" y="211506"/>
                </a:lnTo>
                <a:lnTo>
                  <a:pt x="52077" y="247773"/>
                </a:lnTo>
                <a:lnTo>
                  <a:pt x="69880" y="281902"/>
                </a:lnTo>
                <a:lnTo>
                  <a:pt x="89116" y="313840"/>
                </a:lnTo>
                <a:lnTo>
                  <a:pt x="109346" y="343533"/>
                </a:lnTo>
                <a:lnTo>
                  <a:pt x="130128" y="370926"/>
                </a:lnTo>
                <a:lnTo>
                  <a:pt x="151022" y="395967"/>
                </a:lnTo>
                <a:lnTo>
                  <a:pt x="171588" y="418600"/>
                </a:lnTo>
                <a:lnTo>
                  <a:pt x="191385" y="438773"/>
                </a:lnTo>
                <a:lnTo>
                  <a:pt x="209971" y="456430"/>
                </a:lnTo>
                <a:lnTo>
                  <a:pt x="226908" y="471520"/>
                </a:lnTo>
                <a:lnTo>
                  <a:pt x="241753" y="483986"/>
                </a:lnTo>
                <a:lnTo>
                  <a:pt x="263407" y="500836"/>
                </a:lnTo>
                <a:lnTo>
                  <a:pt x="269334" y="505111"/>
                </a:lnTo>
                <a:lnTo>
                  <a:pt x="271408" y="506548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293950" y="1878458"/>
            <a:ext cx="90863" cy="192225"/>
          </a:xfrm>
          <a:custGeom>
            <a:avLst/>
            <a:gdLst/>
            <a:ahLst/>
            <a:cxnLst/>
            <a:rect l="l" t="t" r="r" b="b"/>
            <a:pathLst>
              <a:path w="90863" h="192225">
                <a:moveTo>
                  <a:pt x="0" y="0"/>
                </a:moveTo>
                <a:lnTo>
                  <a:pt x="90863" y="192225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383590" y="2102558"/>
            <a:ext cx="89640" cy="59759"/>
          </a:xfrm>
          <a:custGeom>
            <a:avLst/>
            <a:gdLst/>
            <a:ahLst/>
            <a:cxnLst/>
            <a:rect l="l" t="t" r="r" b="b"/>
            <a:pathLst>
              <a:path w="89640" h="59759">
                <a:moveTo>
                  <a:pt x="0" y="0"/>
                </a:moveTo>
                <a:lnTo>
                  <a:pt x="89640" y="0"/>
                </a:lnTo>
                <a:lnTo>
                  <a:pt x="89640" y="59759"/>
                </a:lnTo>
                <a:lnTo>
                  <a:pt x="0" y="59759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413474" y="2102558"/>
            <a:ext cx="0" cy="59759"/>
          </a:xfrm>
          <a:custGeom>
            <a:avLst/>
            <a:gdLst/>
            <a:ahLst/>
            <a:cxnLst/>
            <a:rect l="l" t="t" r="r" b="b"/>
            <a:pathLst>
              <a:path h="59759">
                <a:moveTo>
                  <a:pt x="0" y="0"/>
                </a:moveTo>
                <a:lnTo>
                  <a:pt x="0" y="59759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43347" y="2102558"/>
            <a:ext cx="0" cy="59759"/>
          </a:xfrm>
          <a:custGeom>
            <a:avLst/>
            <a:gdLst/>
            <a:ahLst/>
            <a:cxnLst/>
            <a:rect l="l" t="t" r="r" b="b"/>
            <a:pathLst>
              <a:path h="59759">
                <a:moveTo>
                  <a:pt x="0" y="0"/>
                </a:moveTo>
                <a:lnTo>
                  <a:pt x="0" y="59759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160473" y="1878458"/>
            <a:ext cx="89640" cy="59756"/>
          </a:xfrm>
          <a:custGeom>
            <a:avLst/>
            <a:gdLst/>
            <a:ahLst/>
            <a:cxnLst/>
            <a:rect l="l" t="t" r="r" b="b"/>
            <a:pathLst>
              <a:path w="89640" h="59756">
                <a:moveTo>
                  <a:pt x="0" y="0"/>
                </a:moveTo>
                <a:lnTo>
                  <a:pt x="89640" y="0"/>
                </a:lnTo>
                <a:lnTo>
                  <a:pt x="89640" y="59756"/>
                </a:lnTo>
                <a:lnTo>
                  <a:pt x="0" y="59756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190356" y="1878458"/>
            <a:ext cx="0" cy="59756"/>
          </a:xfrm>
          <a:custGeom>
            <a:avLst/>
            <a:gdLst/>
            <a:ahLst/>
            <a:cxnLst/>
            <a:rect l="l" t="t" r="r" b="b"/>
            <a:pathLst>
              <a:path h="59756">
                <a:moveTo>
                  <a:pt x="0" y="0"/>
                </a:moveTo>
                <a:lnTo>
                  <a:pt x="0" y="59756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220230" y="1878458"/>
            <a:ext cx="0" cy="59756"/>
          </a:xfrm>
          <a:custGeom>
            <a:avLst/>
            <a:gdLst/>
            <a:ahLst/>
            <a:cxnLst/>
            <a:rect l="l" t="t" r="r" b="b"/>
            <a:pathLst>
              <a:path h="59756">
                <a:moveTo>
                  <a:pt x="0" y="0"/>
                </a:moveTo>
                <a:lnTo>
                  <a:pt x="0" y="59756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682396" y="2341596"/>
            <a:ext cx="59756" cy="59757"/>
          </a:xfrm>
          <a:custGeom>
            <a:avLst/>
            <a:gdLst/>
            <a:ahLst/>
            <a:cxnLst/>
            <a:rect l="l" t="t" r="r" b="b"/>
            <a:pathLst>
              <a:path w="59756" h="59757">
                <a:moveTo>
                  <a:pt x="0" y="0"/>
                </a:moveTo>
                <a:lnTo>
                  <a:pt x="59756" y="0"/>
                </a:lnTo>
                <a:lnTo>
                  <a:pt x="59756" y="59757"/>
                </a:lnTo>
                <a:lnTo>
                  <a:pt x="0" y="59757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712269" y="2341596"/>
            <a:ext cx="0" cy="59757"/>
          </a:xfrm>
          <a:custGeom>
            <a:avLst/>
            <a:gdLst/>
            <a:ahLst/>
            <a:cxnLst/>
            <a:rect l="l" t="t" r="r" b="b"/>
            <a:pathLst>
              <a:path h="59757">
                <a:moveTo>
                  <a:pt x="0" y="0"/>
                </a:moveTo>
                <a:lnTo>
                  <a:pt x="0" y="59757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41284" y="19613"/>
            <a:ext cx="148395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Flat</a:t>
            </a:r>
            <a:r>
              <a:rPr sz="600" spc="-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Naming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Hierarchical</a:t>
            </a:r>
            <a:r>
              <a:rPr sz="6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Location</a:t>
            </a:r>
            <a:r>
              <a:rPr sz="600" spc="-2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Services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300" y="243119"/>
            <a:ext cx="3757335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Hierarchical</a:t>
            </a:r>
            <a:r>
              <a:rPr sz="1400" spc="14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Location</a:t>
            </a:r>
            <a:r>
              <a:rPr sz="1400" spc="10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Services:</a:t>
            </a:r>
            <a:r>
              <a:rPr sz="1400" spc="19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Lookup</a:t>
            </a:r>
            <a:r>
              <a:rPr sz="1400" spc="9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Operation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5844" y="750425"/>
            <a:ext cx="3424765" cy="10268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5188">
              <a:lnSpc>
                <a:spcPts val="1050"/>
              </a:lnSpc>
              <a:spcBef>
                <a:spcPts val="52"/>
              </a:spcBef>
            </a:pP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Basic</a:t>
            </a:r>
            <a:r>
              <a:rPr sz="1000" spc="4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principles</a:t>
            </a:r>
            <a:endParaRPr sz="1000">
              <a:latin typeface="Times New Roman"/>
              <a:cs typeface="Times New Roman"/>
            </a:endParaRPr>
          </a:p>
          <a:p>
            <a:pPr marL="289788" marR="25188">
              <a:lnSpc>
                <a:spcPct val="95825"/>
              </a:lnSpc>
              <a:spcBef>
                <a:spcPts val="626"/>
              </a:spcBef>
            </a:pPr>
            <a:r>
              <a:rPr sz="1000" spc="0" dirty="0" smtClean="0">
                <a:latin typeface="Times New Roman"/>
                <a:cs typeface="Times New Roman"/>
              </a:rPr>
              <a:t>Start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lookup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at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local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leaf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node</a:t>
            </a:r>
            <a:endParaRPr sz="1000">
              <a:latin typeface="Times New Roman"/>
              <a:cs typeface="Times New Roman"/>
            </a:endParaRPr>
          </a:p>
          <a:p>
            <a:pPr marL="289788">
              <a:lnSpc>
                <a:spcPct val="97696"/>
              </a:lnSpc>
              <a:spcBef>
                <a:spcPts val="32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Node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kn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ws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about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000" spc="1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⇒</a:t>
            </a:r>
            <a:r>
              <a:rPr sz="1000" spc="159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foll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wn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ard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pointe</a:t>
            </a:r>
            <a:r>
              <a:rPr sz="1000" spc="-39" dirty="0" smtClean="0">
                <a:latin typeface="Times New Roman"/>
                <a:cs typeface="Times New Roman"/>
              </a:rPr>
              <a:t>r</a:t>
            </a:r>
            <a:r>
              <a:rPr sz="1000" spc="0" dirty="0" smtClean="0">
                <a:latin typeface="Times New Roman"/>
                <a:cs typeface="Times New Roman"/>
              </a:rPr>
              <a:t>,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else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go</a:t>
            </a:r>
            <a:r>
              <a:rPr sz="10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up</a:t>
            </a:r>
            <a:endParaRPr sz="1000">
              <a:latin typeface="Times New Roman"/>
              <a:cs typeface="Times New Roman"/>
            </a:endParaRPr>
          </a:p>
          <a:p>
            <a:pPr marL="289788" marR="25188">
              <a:lnSpc>
                <a:spcPct val="95825"/>
              </a:lnSpc>
              <a:spcBef>
                <a:spcPts val="33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Up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ard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lookup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9" dirty="0" smtClean="0">
                <a:latin typeface="Times New Roman"/>
                <a:cs typeface="Times New Roman"/>
              </a:rPr>
              <a:t>lw</a:t>
            </a:r>
            <a:r>
              <a:rPr sz="1000" spc="0" dirty="0" smtClean="0">
                <a:latin typeface="Times New Roman"/>
                <a:cs typeface="Times New Roman"/>
              </a:rPr>
              <a:t>ays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stops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at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root</a:t>
            </a:r>
            <a:endParaRPr sz="1000">
              <a:latin typeface="Times New Roman"/>
              <a:cs typeface="Times New Roman"/>
            </a:endParaRPr>
          </a:p>
          <a:p>
            <a:pPr marL="1775583" marR="1147159" algn="ctr">
              <a:lnSpc>
                <a:spcPct val="95825"/>
              </a:lnSpc>
              <a:spcBef>
                <a:spcPts val="638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Node</a:t>
            </a:r>
            <a:r>
              <a:rPr sz="650" spc="36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knows</a:t>
            </a:r>
            <a:endParaRPr sz="650">
              <a:latin typeface="Arial"/>
              <a:cs typeface="Arial"/>
            </a:endParaRPr>
          </a:p>
          <a:p>
            <a:pPr marL="1794607" marR="25188">
              <a:lnSpc>
                <a:spcPts val="740"/>
              </a:lnSpc>
              <a:spcBef>
                <a:spcPts val="37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about</a:t>
            </a:r>
            <a:r>
              <a:rPr sz="650" spc="37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E,</a:t>
            </a:r>
            <a:r>
              <a:rPr sz="650" spc="17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so</a:t>
            </a:r>
            <a:r>
              <a:rPr sz="650" spc="18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request</a:t>
            </a:r>
            <a:endParaRPr sz="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07752" y="1761732"/>
            <a:ext cx="775244" cy="109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is</a:t>
            </a:r>
            <a:r>
              <a:rPr sz="650" spc="14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forwarded</a:t>
            </a:r>
            <a:r>
              <a:rPr sz="650" spc="62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to</a:t>
            </a:r>
            <a:r>
              <a:rPr sz="650" spc="1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child</a:t>
            </a:r>
            <a:endParaRPr sz="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1113" y="1782479"/>
            <a:ext cx="603404" cy="4865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"/>
              </a:lnSpc>
              <a:spcBef>
                <a:spcPts val="82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Node</a:t>
            </a:r>
            <a:r>
              <a:rPr sz="650" spc="36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has</a:t>
            </a:r>
            <a:r>
              <a:rPr sz="650" spc="2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no record</a:t>
            </a:r>
            <a:r>
              <a:rPr sz="650" spc="41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for</a:t>
            </a:r>
            <a:r>
              <a:rPr sz="650" spc="2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E,</a:t>
            </a:r>
            <a:r>
              <a:rPr sz="650" spc="17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so that</a:t>
            </a:r>
            <a:r>
              <a:rPr sz="650" spc="26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request</a:t>
            </a:r>
            <a:r>
              <a:rPr sz="650" spc="48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is forwarded</a:t>
            </a:r>
            <a:r>
              <a:rPr sz="650" spc="62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to parent</a:t>
            </a:r>
            <a:endParaRPr sz="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75644" y="1955088"/>
            <a:ext cx="95645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M</a:t>
            </a:r>
            <a:endParaRPr sz="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40032" y="2888045"/>
            <a:ext cx="331615" cy="203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"/>
              </a:lnSpc>
              <a:spcBef>
                <a:spcPts val="82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Look-up request</a:t>
            </a:r>
            <a:endParaRPr sz="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7510" y="2931881"/>
            <a:ext cx="400237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Domain</a:t>
            </a:r>
            <a:r>
              <a:rPr sz="650" spc="4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D</a:t>
            </a:r>
            <a:endParaRPr sz="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16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51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97333" y="2341596"/>
            <a:ext cx="44820" cy="597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98532" y="2102558"/>
            <a:ext cx="59756" cy="59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60473" y="1878458"/>
            <a:ext cx="44820" cy="597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05293" y="1878458"/>
            <a:ext cx="44820" cy="597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60473" y="1938215"/>
            <a:ext cx="44820" cy="2247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205293" y="1938215"/>
            <a:ext cx="44820" cy="2247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56809" y="1350860"/>
            <a:ext cx="114301" cy="114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9344" y="1401661"/>
            <a:ext cx="4280164" cy="63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20310" y="758972"/>
            <a:ext cx="50800" cy="604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20310" y="822472"/>
            <a:ext cx="50800" cy="5410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7743" y="765535"/>
            <a:ext cx="4432566" cy="648825"/>
          </a:xfrm>
          <a:custGeom>
            <a:avLst/>
            <a:gdLst/>
            <a:ahLst/>
            <a:cxnLst/>
            <a:rect l="l" t="t" r="r" b="b"/>
            <a:pathLst>
              <a:path w="4432566" h="648825">
                <a:moveTo>
                  <a:pt x="0" y="598025"/>
                </a:moveTo>
                <a:lnTo>
                  <a:pt x="16636" y="635539"/>
                </a:lnTo>
                <a:lnTo>
                  <a:pt x="50800" y="648825"/>
                </a:lnTo>
                <a:lnTo>
                  <a:pt x="4381765" y="648825"/>
                </a:lnTo>
                <a:lnTo>
                  <a:pt x="4419279" y="632189"/>
                </a:lnTo>
                <a:lnTo>
                  <a:pt x="4432566" y="598025"/>
                </a:lnTo>
                <a:lnTo>
                  <a:pt x="4432566" y="0"/>
                </a:lnTo>
                <a:lnTo>
                  <a:pt x="0" y="0"/>
                </a:lnTo>
                <a:lnTo>
                  <a:pt x="0" y="5980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20310" y="809772"/>
            <a:ext cx="0" cy="572837"/>
          </a:xfrm>
          <a:custGeom>
            <a:avLst/>
            <a:gdLst/>
            <a:ahLst/>
            <a:cxnLst/>
            <a:rect l="l" t="t" r="r" b="b"/>
            <a:pathLst>
              <a:path h="572837">
                <a:moveTo>
                  <a:pt x="0" y="572837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20310" y="79707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20310" y="78437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20310" y="77167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7433" y="2095064"/>
            <a:ext cx="291330" cy="164340"/>
          </a:xfrm>
          <a:custGeom>
            <a:avLst/>
            <a:gdLst/>
            <a:ahLst/>
            <a:cxnLst/>
            <a:rect l="l" t="t" r="r" b="b"/>
            <a:pathLst>
              <a:path w="291330" h="164340">
                <a:moveTo>
                  <a:pt x="291330" y="0"/>
                </a:moveTo>
                <a:lnTo>
                  <a:pt x="0" y="16434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60811" y="2095064"/>
            <a:ext cx="151730" cy="139083"/>
          </a:xfrm>
          <a:custGeom>
            <a:avLst/>
            <a:gdLst/>
            <a:ahLst/>
            <a:cxnLst/>
            <a:rect l="l" t="t" r="r" b="b"/>
            <a:pathLst>
              <a:path w="151730" h="139083">
                <a:moveTo>
                  <a:pt x="0" y="0"/>
                </a:moveTo>
                <a:lnTo>
                  <a:pt x="151730" y="139083"/>
                </a:lnTo>
              </a:path>
            </a:pathLst>
          </a:custGeom>
          <a:ln w="10541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63726" y="2185647"/>
            <a:ext cx="76369" cy="73757"/>
          </a:xfrm>
          <a:custGeom>
            <a:avLst/>
            <a:gdLst/>
            <a:ahLst/>
            <a:cxnLst/>
            <a:rect l="l" t="t" r="r" b="b"/>
            <a:pathLst>
              <a:path w="76369" h="73757">
                <a:moveTo>
                  <a:pt x="76369" y="73757"/>
                </a:moveTo>
                <a:lnTo>
                  <a:pt x="43081" y="0"/>
                </a:lnTo>
                <a:lnTo>
                  <a:pt x="38248" y="12796"/>
                </a:lnTo>
                <a:lnTo>
                  <a:pt x="31549" y="23885"/>
                </a:lnTo>
                <a:lnTo>
                  <a:pt x="22985" y="33264"/>
                </a:lnTo>
                <a:lnTo>
                  <a:pt x="12557" y="40934"/>
                </a:lnTo>
                <a:lnTo>
                  <a:pt x="266" y="46895"/>
                </a:lnTo>
                <a:lnTo>
                  <a:pt x="0" y="46998"/>
                </a:lnTo>
                <a:lnTo>
                  <a:pt x="76369" y="73757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211198" y="1885301"/>
            <a:ext cx="412756" cy="138139"/>
          </a:xfrm>
          <a:custGeom>
            <a:avLst/>
            <a:gdLst/>
            <a:ahLst/>
            <a:cxnLst/>
            <a:rect l="l" t="t" r="r" b="b"/>
            <a:pathLst>
              <a:path w="412756" h="138139">
                <a:moveTo>
                  <a:pt x="412756" y="0"/>
                </a:moveTo>
                <a:lnTo>
                  <a:pt x="0" y="138139"/>
                </a:lnTo>
              </a:path>
            </a:pathLst>
          </a:custGeom>
          <a:ln w="10541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75754" y="1981466"/>
            <a:ext cx="80647" cy="60452"/>
          </a:xfrm>
          <a:custGeom>
            <a:avLst/>
            <a:gdLst/>
            <a:ahLst/>
            <a:cxnLst/>
            <a:rect l="l" t="t" r="r" b="b"/>
            <a:pathLst>
              <a:path w="80647" h="60452">
                <a:moveTo>
                  <a:pt x="0" y="53832"/>
                </a:moveTo>
                <a:lnTo>
                  <a:pt x="80647" y="60452"/>
                </a:lnTo>
                <a:lnTo>
                  <a:pt x="72075" y="50421"/>
                </a:lnTo>
                <a:lnTo>
                  <a:pt x="65730" y="39643"/>
                </a:lnTo>
                <a:lnTo>
                  <a:pt x="61612" y="28118"/>
                </a:lnTo>
                <a:lnTo>
                  <a:pt x="59722" y="15846"/>
                </a:lnTo>
                <a:lnTo>
                  <a:pt x="60059" y="2827"/>
                </a:lnTo>
                <a:lnTo>
                  <a:pt x="60413" y="0"/>
                </a:lnTo>
                <a:lnTo>
                  <a:pt x="0" y="53832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75754" y="2080121"/>
            <a:ext cx="224098" cy="59763"/>
          </a:xfrm>
          <a:custGeom>
            <a:avLst/>
            <a:gdLst/>
            <a:ahLst/>
            <a:cxnLst/>
            <a:rect l="l" t="t" r="r" b="b"/>
            <a:pathLst>
              <a:path w="224098" h="59763">
                <a:moveTo>
                  <a:pt x="0" y="0"/>
                </a:moveTo>
                <a:lnTo>
                  <a:pt x="224098" y="59763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37972" y="1990479"/>
            <a:ext cx="149402" cy="149404"/>
          </a:xfrm>
          <a:custGeom>
            <a:avLst/>
            <a:gdLst/>
            <a:ahLst/>
            <a:cxnLst/>
            <a:rect l="l" t="t" r="r" b="b"/>
            <a:pathLst>
              <a:path w="149402" h="149404">
                <a:moveTo>
                  <a:pt x="74700" y="0"/>
                </a:moveTo>
                <a:lnTo>
                  <a:pt x="70009" y="146"/>
                </a:lnTo>
                <a:lnTo>
                  <a:pt x="55812" y="2426"/>
                </a:lnTo>
                <a:lnTo>
                  <a:pt x="42629" y="7259"/>
                </a:lnTo>
                <a:lnTo>
                  <a:pt x="30731" y="14374"/>
                </a:lnTo>
                <a:lnTo>
                  <a:pt x="20390" y="23501"/>
                </a:lnTo>
                <a:lnTo>
                  <a:pt x="11875" y="34368"/>
                </a:lnTo>
                <a:lnTo>
                  <a:pt x="5458" y="46704"/>
                </a:lnTo>
                <a:lnTo>
                  <a:pt x="1409" y="60240"/>
                </a:lnTo>
                <a:lnTo>
                  <a:pt x="0" y="74704"/>
                </a:lnTo>
                <a:lnTo>
                  <a:pt x="145" y="79392"/>
                </a:lnTo>
                <a:lnTo>
                  <a:pt x="2425" y="93590"/>
                </a:lnTo>
                <a:lnTo>
                  <a:pt x="7257" y="106774"/>
                </a:lnTo>
                <a:lnTo>
                  <a:pt x="14372" y="118672"/>
                </a:lnTo>
                <a:lnTo>
                  <a:pt x="23498" y="129013"/>
                </a:lnTo>
                <a:lnTo>
                  <a:pt x="34364" y="137528"/>
                </a:lnTo>
                <a:lnTo>
                  <a:pt x="46701" y="143946"/>
                </a:lnTo>
                <a:lnTo>
                  <a:pt x="60236" y="147995"/>
                </a:lnTo>
                <a:lnTo>
                  <a:pt x="74700" y="149404"/>
                </a:lnTo>
                <a:lnTo>
                  <a:pt x="79390" y="149258"/>
                </a:lnTo>
                <a:lnTo>
                  <a:pt x="93588" y="146979"/>
                </a:lnTo>
                <a:lnTo>
                  <a:pt x="106772" y="142147"/>
                </a:lnTo>
                <a:lnTo>
                  <a:pt x="118670" y="135032"/>
                </a:lnTo>
                <a:lnTo>
                  <a:pt x="129011" y="125906"/>
                </a:lnTo>
                <a:lnTo>
                  <a:pt x="137526" y="115040"/>
                </a:lnTo>
                <a:lnTo>
                  <a:pt x="143944" y="102703"/>
                </a:lnTo>
                <a:lnTo>
                  <a:pt x="147993" y="89168"/>
                </a:lnTo>
                <a:lnTo>
                  <a:pt x="149402" y="74704"/>
                </a:lnTo>
                <a:lnTo>
                  <a:pt x="149256" y="70011"/>
                </a:lnTo>
                <a:lnTo>
                  <a:pt x="146976" y="55814"/>
                </a:lnTo>
                <a:lnTo>
                  <a:pt x="142144" y="42631"/>
                </a:lnTo>
                <a:lnTo>
                  <a:pt x="135029" y="30733"/>
                </a:lnTo>
                <a:lnTo>
                  <a:pt x="125903" y="20391"/>
                </a:lnTo>
                <a:lnTo>
                  <a:pt x="115036" y="11876"/>
                </a:lnTo>
                <a:lnTo>
                  <a:pt x="102700" y="5459"/>
                </a:lnTo>
                <a:lnTo>
                  <a:pt x="89164" y="1409"/>
                </a:lnTo>
                <a:lnTo>
                  <a:pt x="7470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37972" y="1990479"/>
            <a:ext cx="149402" cy="149404"/>
          </a:xfrm>
          <a:custGeom>
            <a:avLst/>
            <a:gdLst/>
            <a:ahLst/>
            <a:cxnLst/>
            <a:rect l="l" t="t" r="r" b="b"/>
            <a:pathLst>
              <a:path w="149402" h="149404">
                <a:moveTo>
                  <a:pt x="74700" y="0"/>
                </a:moveTo>
                <a:lnTo>
                  <a:pt x="89164" y="1409"/>
                </a:lnTo>
                <a:lnTo>
                  <a:pt x="102700" y="5459"/>
                </a:lnTo>
                <a:lnTo>
                  <a:pt x="115036" y="11876"/>
                </a:lnTo>
                <a:lnTo>
                  <a:pt x="125903" y="20391"/>
                </a:lnTo>
                <a:lnTo>
                  <a:pt x="135029" y="30733"/>
                </a:lnTo>
                <a:lnTo>
                  <a:pt x="142144" y="42631"/>
                </a:lnTo>
                <a:lnTo>
                  <a:pt x="146976" y="55814"/>
                </a:lnTo>
                <a:lnTo>
                  <a:pt x="149256" y="70011"/>
                </a:lnTo>
                <a:lnTo>
                  <a:pt x="149402" y="74704"/>
                </a:lnTo>
                <a:lnTo>
                  <a:pt x="147993" y="89168"/>
                </a:lnTo>
                <a:lnTo>
                  <a:pt x="143944" y="102703"/>
                </a:lnTo>
                <a:lnTo>
                  <a:pt x="137526" y="115040"/>
                </a:lnTo>
                <a:lnTo>
                  <a:pt x="129011" y="125906"/>
                </a:lnTo>
                <a:lnTo>
                  <a:pt x="118670" y="135032"/>
                </a:lnTo>
                <a:lnTo>
                  <a:pt x="106772" y="142147"/>
                </a:lnTo>
                <a:lnTo>
                  <a:pt x="93588" y="146979"/>
                </a:lnTo>
                <a:lnTo>
                  <a:pt x="79390" y="149258"/>
                </a:lnTo>
                <a:lnTo>
                  <a:pt x="74700" y="149404"/>
                </a:lnTo>
                <a:lnTo>
                  <a:pt x="60236" y="147995"/>
                </a:lnTo>
                <a:lnTo>
                  <a:pt x="46701" y="143946"/>
                </a:lnTo>
                <a:lnTo>
                  <a:pt x="34364" y="137528"/>
                </a:lnTo>
                <a:lnTo>
                  <a:pt x="23498" y="129013"/>
                </a:lnTo>
                <a:lnTo>
                  <a:pt x="14372" y="118672"/>
                </a:lnTo>
                <a:lnTo>
                  <a:pt x="7257" y="106774"/>
                </a:lnTo>
                <a:lnTo>
                  <a:pt x="2425" y="93590"/>
                </a:lnTo>
                <a:lnTo>
                  <a:pt x="145" y="79392"/>
                </a:lnTo>
                <a:lnTo>
                  <a:pt x="0" y="74704"/>
                </a:lnTo>
                <a:lnTo>
                  <a:pt x="1409" y="60240"/>
                </a:lnTo>
                <a:lnTo>
                  <a:pt x="5458" y="46704"/>
                </a:lnTo>
                <a:lnTo>
                  <a:pt x="11875" y="34368"/>
                </a:lnTo>
                <a:lnTo>
                  <a:pt x="20390" y="23501"/>
                </a:lnTo>
                <a:lnTo>
                  <a:pt x="30731" y="14374"/>
                </a:lnTo>
                <a:lnTo>
                  <a:pt x="42629" y="7259"/>
                </a:lnTo>
                <a:lnTo>
                  <a:pt x="55812" y="2426"/>
                </a:lnTo>
                <a:lnTo>
                  <a:pt x="70009" y="146"/>
                </a:lnTo>
                <a:lnTo>
                  <a:pt x="7470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23954" y="1780724"/>
            <a:ext cx="149397" cy="149397"/>
          </a:xfrm>
          <a:custGeom>
            <a:avLst/>
            <a:gdLst/>
            <a:ahLst/>
            <a:cxnLst/>
            <a:rect l="l" t="t" r="r" b="b"/>
            <a:pathLst>
              <a:path w="149397" h="149397">
                <a:moveTo>
                  <a:pt x="74704" y="0"/>
                </a:moveTo>
                <a:lnTo>
                  <a:pt x="89165" y="1409"/>
                </a:lnTo>
                <a:lnTo>
                  <a:pt x="102700" y="5458"/>
                </a:lnTo>
                <a:lnTo>
                  <a:pt x="115036" y="11876"/>
                </a:lnTo>
                <a:lnTo>
                  <a:pt x="125902" y="20391"/>
                </a:lnTo>
                <a:lnTo>
                  <a:pt x="135028" y="30734"/>
                </a:lnTo>
                <a:lnTo>
                  <a:pt x="142142" y="42632"/>
                </a:lnTo>
                <a:lnTo>
                  <a:pt x="146974" y="55817"/>
                </a:lnTo>
                <a:lnTo>
                  <a:pt x="149252" y="70016"/>
                </a:lnTo>
                <a:lnTo>
                  <a:pt x="149397" y="74693"/>
                </a:lnTo>
                <a:lnTo>
                  <a:pt x="147987" y="89157"/>
                </a:lnTo>
                <a:lnTo>
                  <a:pt x="143938" y="102694"/>
                </a:lnTo>
                <a:lnTo>
                  <a:pt x="137520" y="115031"/>
                </a:lnTo>
                <a:lnTo>
                  <a:pt x="129004" y="125898"/>
                </a:lnTo>
                <a:lnTo>
                  <a:pt x="118662" y="135025"/>
                </a:lnTo>
                <a:lnTo>
                  <a:pt x="106765" y="142140"/>
                </a:lnTo>
                <a:lnTo>
                  <a:pt x="93583" y="146972"/>
                </a:lnTo>
                <a:lnTo>
                  <a:pt x="79388" y="149251"/>
                </a:lnTo>
                <a:lnTo>
                  <a:pt x="74704" y="149397"/>
                </a:lnTo>
                <a:lnTo>
                  <a:pt x="60237" y="147987"/>
                </a:lnTo>
                <a:lnTo>
                  <a:pt x="46701" y="143938"/>
                </a:lnTo>
                <a:lnTo>
                  <a:pt x="34364" y="137521"/>
                </a:lnTo>
                <a:lnTo>
                  <a:pt x="23497" y="129006"/>
                </a:lnTo>
                <a:lnTo>
                  <a:pt x="14372" y="118664"/>
                </a:lnTo>
                <a:lnTo>
                  <a:pt x="7258" y="106766"/>
                </a:lnTo>
                <a:lnTo>
                  <a:pt x="2426" y="93584"/>
                </a:lnTo>
                <a:lnTo>
                  <a:pt x="146" y="79387"/>
                </a:lnTo>
                <a:lnTo>
                  <a:pt x="0" y="74693"/>
                </a:lnTo>
                <a:lnTo>
                  <a:pt x="1409" y="60229"/>
                </a:lnTo>
                <a:lnTo>
                  <a:pt x="5458" y="46694"/>
                </a:lnTo>
                <a:lnTo>
                  <a:pt x="11875" y="34358"/>
                </a:lnTo>
                <a:lnTo>
                  <a:pt x="20390" y="23493"/>
                </a:lnTo>
                <a:lnTo>
                  <a:pt x="30732" y="14368"/>
                </a:lnTo>
                <a:lnTo>
                  <a:pt x="42631" y="7255"/>
                </a:lnTo>
                <a:lnTo>
                  <a:pt x="55816" y="2424"/>
                </a:lnTo>
                <a:lnTo>
                  <a:pt x="70017" y="145"/>
                </a:lnTo>
                <a:lnTo>
                  <a:pt x="74704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9116" y="2588082"/>
            <a:ext cx="149397" cy="149401"/>
          </a:xfrm>
          <a:custGeom>
            <a:avLst/>
            <a:gdLst/>
            <a:ahLst/>
            <a:cxnLst/>
            <a:rect l="l" t="t" r="r" b="b"/>
            <a:pathLst>
              <a:path w="149397" h="149401">
                <a:moveTo>
                  <a:pt x="74696" y="0"/>
                </a:moveTo>
                <a:lnTo>
                  <a:pt x="89160" y="1409"/>
                </a:lnTo>
                <a:lnTo>
                  <a:pt x="102696" y="5458"/>
                </a:lnTo>
                <a:lnTo>
                  <a:pt x="115032" y="11876"/>
                </a:lnTo>
                <a:lnTo>
                  <a:pt x="125899" y="20391"/>
                </a:lnTo>
                <a:lnTo>
                  <a:pt x="135025" y="30732"/>
                </a:lnTo>
                <a:lnTo>
                  <a:pt x="142139" y="42630"/>
                </a:lnTo>
                <a:lnTo>
                  <a:pt x="146972" y="55814"/>
                </a:lnTo>
                <a:lnTo>
                  <a:pt x="149251" y="70012"/>
                </a:lnTo>
                <a:lnTo>
                  <a:pt x="149397" y="74700"/>
                </a:lnTo>
                <a:lnTo>
                  <a:pt x="147987" y="89164"/>
                </a:lnTo>
                <a:lnTo>
                  <a:pt x="143938" y="102700"/>
                </a:lnTo>
                <a:lnTo>
                  <a:pt x="137521" y="115037"/>
                </a:lnTo>
                <a:lnTo>
                  <a:pt x="129006" y="125903"/>
                </a:lnTo>
                <a:lnTo>
                  <a:pt x="118664" y="135029"/>
                </a:lnTo>
                <a:lnTo>
                  <a:pt x="106766" y="142144"/>
                </a:lnTo>
                <a:lnTo>
                  <a:pt x="93583" y="146976"/>
                </a:lnTo>
                <a:lnTo>
                  <a:pt x="79385" y="149255"/>
                </a:lnTo>
                <a:lnTo>
                  <a:pt x="74696" y="149401"/>
                </a:lnTo>
                <a:lnTo>
                  <a:pt x="60233" y="147991"/>
                </a:lnTo>
                <a:lnTo>
                  <a:pt x="46698" y="143942"/>
                </a:lnTo>
                <a:lnTo>
                  <a:pt x="34362" y="137525"/>
                </a:lnTo>
                <a:lnTo>
                  <a:pt x="23496" y="129009"/>
                </a:lnTo>
                <a:lnTo>
                  <a:pt x="14370" y="118667"/>
                </a:lnTo>
                <a:lnTo>
                  <a:pt x="7256" y="106768"/>
                </a:lnTo>
                <a:lnTo>
                  <a:pt x="2424" y="93584"/>
                </a:lnTo>
                <a:lnTo>
                  <a:pt x="145" y="79386"/>
                </a:lnTo>
                <a:lnTo>
                  <a:pt x="0" y="74700"/>
                </a:lnTo>
                <a:lnTo>
                  <a:pt x="1409" y="60236"/>
                </a:lnTo>
                <a:lnTo>
                  <a:pt x="5459" y="46700"/>
                </a:lnTo>
                <a:lnTo>
                  <a:pt x="11876" y="34363"/>
                </a:lnTo>
                <a:lnTo>
                  <a:pt x="20391" y="23496"/>
                </a:lnTo>
                <a:lnTo>
                  <a:pt x="30733" y="14371"/>
                </a:lnTo>
                <a:lnTo>
                  <a:pt x="42631" y="7256"/>
                </a:lnTo>
                <a:lnTo>
                  <a:pt x="55814" y="2424"/>
                </a:lnTo>
                <a:lnTo>
                  <a:pt x="70011" y="145"/>
                </a:lnTo>
                <a:lnTo>
                  <a:pt x="74696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37912" y="2588082"/>
            <a:ext cx="149401" cy="149401"/>
          </a:xfrm>
          <a:custGeom>
            <a:avLst/>
            <a:gdLst/>
            <a:ahLst/>
            <a:cxnLst/>
            <a:rect l="l" t="t" r="r" b="b"/>
            <a:pathLst>
              <a:path w="149401" h="149401">
                <a:moveTo>
                  <a:pt x="74700" y="0"/>
                </a:moveTo>
                <a:lnTo>
                  <a:pt x="89164" y="1409"/>
                </a:lnTo>
                <a:lnTo>
                  <a:pt x="102700" y="5458"/>
                </a:lnTo>
                <a:lnTo>
                  <a:pt x="115037" y="11876"/>
                </a:lnTo>
                <a:lnTo>
                  <a:pt x="125903" y="20391"/>
                </a:lnTo>
                <a:lnTo>
                  <a:pt x="135029" y="30732"/>
                </a:lnTo>
                <a:lnTo>
                  <a:pt x="142144" y="42630"/>
                </a:lnTo>
                <a:lnTo>
                  <a:pt x="146976" y="55814"/>
                </a:lnTo>
                <a:lnTo>
                  <a:pt x="149255" y="70012"/>
                </a:lnTo>
                <a:lnTo>
                  <a:pt x="149401" y="74700"/>
                </a:lnTo>
                <a:lnTo>
                  <a:pt x="147991" y="89164"/>
                </a:lnTo>
                <a:lnTo>
                  <a:pt x="143943" y="102700"/>
                </a:lnTo>
                <a:lnTo>
                  <a:pt x="137525" y="115037"/>
                </a:lnTo>
                <a:lnTo>
                  <a:pt x="129010" y="125903"/>
                </a:lnTo>
                <a:lnTo>
                  <a:pt x="118668" y="135029"/>
                </a:lnTo>
                <a:lnTo>
                  <a:pt x="106770" y="142144"/>
                </a:lnTo>
                <a:lnTo>
                  <a:pt x="93587" y="146976"/>
                </a:lnTo>
                <a:lnTo>
                  <a:pt x="79389" y="149255"/>
                </a:lnTo>
                <a:lnTo>
                  <a:pt x="74700" y="149401"/>
                </a:lnTo>
                <a:lnTo>
                  <a:pt x="60236" y="147991"/>
                </a:lnTo>
                <a:lnTo>
                  <a:pt x="46701" y="143943"/>
                </a:lnTo>
                <a:lnTo>
                  <a:pt x="34364" y="137525"/>
                </a:lnTo>
                <a:lnTo>
                  <a:pt x="23498" y="129010"/>
                </a:lnTo>
                <a:lnTo>
                  <a:pt x="14372" y="118668"/>
                </a:lnTo>
                <a:lnTo>
                  <a:pt x="7257" y="106770"/>
                </a:lnTo>
                <a:lnTo>
                  <a:pt x="2425" y="93587"/>
                </a:lnTo>
                <a:lnTo>
                  <a:pt x="145" y="79389"/>
                </a:lnTo>
                <a:lnTo>
                  <a:pt x="0" y="74700"/>
                </a:lnTo>
                <a:lnTo>
                  <a:pt x="1409" y="60236"/>
                </a:lnTo>
                <a:lnTo>
                  <a:pt x="5458" y="46701"/>
                </a:lnTo>
                <a:lnTo>
                  <a:pt x="11876" y="34364"/>
                </a:lnTo>
                <a:lnTo>
                  <a:pt x="20391" y="23498"/>
                </a:lnTo>
                <a:lnTo>
                  <a:pt x="30732" y="14372"/>
                </a:lnTo>
                <a:lnTo>
                  <a:pt x="42630" y="7257"/>
                </a:lnTo>
                <a:lnTo>
                  <a:pt x="55814" y="2425"/>
                </a:lnTo>
                <a:lnTo>
                  <a:pt x="70012" y="145"/>
                </a:lnTo>
                <a:lnTo>
                  <a:pt x="74700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37912" y="2244462"/>
            <a:ext cx="149401" cy="149401"/>
          </a:xfrm>
          <a:custGeom>
            <a:avLst/>
            <a:gdLst/>
            <a:ahLst/>
            <a:cxnLst/>
            <a:rect l="l" t="t" r="r" b="b"/>
            <a:pathLst>
              <a:path w="149401" h="149401">
                <a:moveTo>
                  <a:pt x="74700" y="0"/>
                </a:moveTo>
                <a:lnTo>
                  <a:pt x="89164" y="1409"/>
                </a:lnTo>
                <a:lnTo>
                  <a:pt x="102700" y="5458"/>
                </a:lnTo>
                <a:lnTo>
                  <a:pt x="115037" y="11875"/>
                </a:lnTo>
                <a:lnTo>
                  <a:pt x="125903" y="20390"/>
                </a:lnTo>
                <a:lnTo>
                  <a:pt x="135029" y="30732"/>
                </a:lnTo>
                <a:lnTo>
                  <a:pt x="142144" y="42630"/>
                </a:lnTo>
                <a:lnTo>
                  <a:pt x="146976" y="55813"/>
                </a:lnTo>
                <a:lnTo>
                  <a:pt x="149255" y="70011"/>
                </a:lnTo>
                <a:lnTo>
                  <a:pt x="149401" y="74700"/>
                </a:lnTo>
                <a:lnTo>
                  <a:pt x="147991" y="89164"/>
                </a:lnTo>
                <a:lnTo>
                  <a:pt x="143943" y="102700"/>
                </a:lnTo>
                <a:lnTo>
                  <a:pt x="137525" y="115037"/>
                </a:lnTo>
                <a:lnTo>
                  <a:pt x="129010" y="125903"/>
                </a:lnTo>
                <a:lnTo>
                  <a:pt x="118668" y="135029"/>
                </a:lnTo>
                <a:lnTo>
                  <a:pt x="106770" y="142144"/>
                </a:lnTo>
                <a:lnTo>
                  <a:pt x="93587" y="146976"/>
                </a:lnTo>
                <a:lnTo>
                  <a:pt x="79389" y="149255"/>
                </a:lnTo>
                <a:lnTo>
                  <a:pt x="74700" y="149401"/>
                </a:lnTo>
                <a:lnTo>
                  <a:pt x="60236" y="147991"/>
                </a:lnTo>
                <a:lnTo>
                  <a:pt x="46701" y="143943"/>
                </a:lnTo>
                <a:lnTo>
                  <a:pt x="34364" y="137525"/>
                </a:lnTo>
                <a:lnTo>
                  <a:pt x="23498" y="129010"/>
                </a:lnTo>
                <a:lnTo>
                  <a:pt x="14372" y="118668"/>
                </a:lnTo>
                <a:lnTo>
                  <a:pt x="7257" y="106770"/>
                </a:lnTo>
                <a:lnTo>
                  <a:pt x="2425" y="93587"/>
                </a:lnTo>
                <a:lnTo>
                  <a:pt x="145" y="79389"/>
                </a:lnTo>
                <a:lnTo>
                  <a:pt x="0" y="74700"/>
                </a:lnTo>
                <a:lnTo>
                  <a:pt x="1409" y="60236"/>
                </a:lnTo>
                <a:lnTo>
                  <a:pt x="5458" y="46700"/>
                </a:lnTo>
                <a:lnTo>
                  <a:pt x="11876" y="34364"/>
                </a:lnTo>
                <a:lnTo>
                  <a:pt x="20391" y="23497"/>
                </a:lnTo>
                <a:lnTo>
                  <a:pt x="30732" y="14371"/>
                </a:lnTo>
                <a:lnTo>
                  <a:pt x="42630" y="7257"/>
                </a:lnTo>
                <a:lnTo>
                  <a:pt x="55814" y="2425"/>
                </a:lnTo>
                <a:lnTo>
                  <a:pt x="70012" y="145"/>
                </a:lnTo>
                <a:lnTo>
                  <a:pt x="74700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25148" y="2229524"/>
            <a:ext cx="149397" cy="149397"/>
          </a:xfrm>
          <a:custGeom>
            <a:avLst/>
            <a:gdLst/>
            <a:ahLst/>
            <a:cxnLst/>
            <a:rect l="l" t="t" r="r" b="b"/>
            <a:pathLst>
              <a:path w="149397" h="149397">
                <a:moveTo>
                  <a:pt x="74704" y="0"/>
                </a:moveTo>
                <a:lnTo>
                  <a:pt x="89168" y="1409"/>
                </a:lnTo>
                <a:lnTo>
                  <a:pt x="102703" y="5459"/>
                </a:lnTo>
                <a:lnTo>
                  <a:pt x="115039" y="11877"/>
                </a:lnTo>
                <a:lnTo>
                  <a:pt x="125904" y="20392"/>
                </a:lnTo>
                <a:lnTo>
                  <a:pt x="135029" y="30735"/>
                </a:lnTo>
                <a:lnTo>
                  <a:pt x="142142" y="42634"/>
                </a:lnTo>
                <a:lnTo>
                  <a:pt x="146973" y="55818"/>
                </a:lnTo>
                <a:lnTo>
                  <a:pt x="149251" y="70017"/>
                </a:lnTo>
                <a:lnTo>
                  <a:pt x="149397" y="74700"/>
                </a:lnTo>
                <a:lnTo>
                  <a:pt x="147987" y="89164"/>
                </a:lnTo>
                <a:lnTo>
                  <a:pt x="143938" y="102700"/>
                </a:lnTo>
                <a:lnTo>
                  <a:pt x="137521" y="115036"/>
                </a:lnTo>
                <a:lnTo>
                  <a:pt x="129006" y="125903"/>
                </a:lnTo>
                <a:lnTo>
                  <a:pt x="118664" y="135028"/>
                </a:lnTo>
                <a:lnTo>
                  <a:pt x="106766" y="142142"/>
                </a:lnTo>
                <a:lnTo>
                  <a:pt x="93582" y="146974"/>
                </a:lnTo>
                <a:lnTo>
                  <a:pt x="79383" y="149252"/>
                </a:lnTo>
                <a:lnTo>
                  <a:pt x="74704" y="149397"/>
                </a:lnTo>
                <a:lnTo>
                  <a:pt x="60240" y="147987"/>
                </a:lnTo>
                <a:lnTo>
                  <a:pt x="46704" y="143938"/>
                </a:lnTo>
                <a:lnTo>
                  <a:pt x="34367" y="137521"/>
                </a:lnTo>
                <a:lnTo>
                  <a:pt x="23499" y="129006"/>
                </a:lnTo>
                <a:lnTo>
                  <a:pt x="14373" y="118665"/>
                </a:lnTo>
                <a:lnTo>
                  <a:pt x="7258" y="106767"/>
                </a:lnTo>
                <a:lnTo>
                  <a:pt x="2425" y="93585"/>
                </a:lnTo>
                <a:lnTo>
                  <a:pt x="145" y="79388"/>
                </a:lnTo>
                <a:lnTo>
                  <a:pt x="0" y="74700"/>
                </a:lnTo>
                <a:lnTo>
                  <a:pt x="1409" y="60237"/>
                </a:lnTo>
                <a:lnTo>
                  <a:pt x="5459" y="46701"/>
                </a:lnTo>
                <a:lnTo>
                  <a:pt x="11876" y="34365"/>
                </a:lnTo>
                <a:lnTo>
                  <a:pt x="20392" y="23498"/>
                </a:lnTo>
                <a:lnTo>
                  <a:pt x="30734" y="14373"/>
                </a:lnTo>
                <a:lnTo>
                  <a:pt x="42632" y="7258"/>
                </a:lnTo>
                <a:lnTo>
                  <a:pt x="55815" y="2425"/>
                </a:lnTo>
                <a:lnTo>
                  <a:pt x="70012" y="146"/>
                </a:lnTo>
                <a:lnTo>
                  <a:pt x="74704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75754" y="2588082"/>
            <a:ext cx="149394" cy="149401"/>
          </a:xfrm>
          <a:custGeom>
            <a:avLst/>
            <a:gdLst/>
            <a:ahLst/>
            <a:cxnLst/>
            <a:rect l="l" t="t" r="r" b="b"/>
            <a:pathLst>
              <a:path w="149394" h="149401">
                <a:moveTo>
                  <a:pt x="74700" y="0"/>
                </a:moveTo>
                <a:lnTo>
                  <a:pt x="89165" y="1409"/>
                </a:lnTo>
                <a:lnTo>
                  <a:pt x="102700" y="5459"/>
                </a:lnTo>
                <a:lnTo>
                  <a:pt x="115036" y="11877"/>
                </a:lnTo>
                <a:lnTo>
                  <a:pt x="125901" y="20392"/>
                </a:lnTo>
                <a:lnTo>
                  <a:pt x="135026" y="30735"/>
                </a:lnTo>
                <a:lnTo>
                  <a:pt x="142139" y="42634"/>
                </a:lnTo>
                <a:lnTo>
                  <a:pt x="146970" y="55818"/>
                </a:lnTo>
                <a:lnTo>
                  <a:pt x="149248" y="70017"/>
                </a:lnTo>
                <a:lnTo>
                  <a:pt x="149394" y="74700"/>
                </a:lnTo>
                <a:lnTo>
                  <a:pt x="147984" y="89165"/>
                </a:lnTo>
                <a:lnTo>
                  <a:pt x="143936" y="102701"/>
                </a:lnTo>
                <a:lnTo>
                  <a:pt x="137519" y="115038"/>
                </a:lnTo>
                <a:lnTo>
                  <a:pt x="129004" y="125905"/>
                </a:lnTo>
                <a:lnTo>
                  <a:pt x="118663" y="135031"/>
                </a:lnTo>
                <a:lnTo>
                  <a:pt x="106765" y="142145"/>
                </a:lnTo>
                <a:lnTo>
                  <a:pt x="93582" y="146977"/>
                </a:lnTo>
                <a:lnTo>
                  <a:pt x="79383" y="149256"/>
                </a:lnTo>
                <a:lnTo>
                  <a:pt x="74700" y="149401"/>
                </a:lnTo>
                <a:lnTo>
                  <a:pt x="60236" y="147991"/>
                </a:lnTo>
                <a:lnTo>
                  <a:pt x="46701" y="143943"/>
                </a:lnTo>
                <a:lnTo>
                  <a:pt x="34364" y="137525"/>
                </a:lnTo>
                <a:lnTo>
                  <a:pt x="23498" y="129010"/>
                </a:lnTo>
                <a:lnTo>
                  <a:pt x="14372" y="118668"/>
                </a:lnTo>
                <a:lnTo>
                  <a:pt x="7257" y="106770"/>
                </a:lnTo>
                <a:lnTo>
                  <a:pt x="2425" y="93587"/>
                </a:lnTo>
                <a:lnTo>
                  <a:pt x="145" y="79389"/>
                </a:lnTo>
                <a:lnTo>
                  <a:pt x="0" y="74700"/>
                </a:lnTo>
                <a:lnTo>
                  <a:pt x="1409" y="60236"/>
                </a:lnTo>
                <a:lnTo>
                  <a:pt x="5458" y="46701"/>
                </a:lnTo>
                <a:lnTo>
                  <a:pt x="11876" y="34364"/>
                </a:lnTo>
                <a:lnTo>
                  <a:pt x="20391" y="23498"/>
                </a:lnTo>
                <a:lnTo>
                  <a:pt x="30732" y="14372"/>
                </a:lnTo>
                <a:lnTo>
                  <a:pt x="42630" y="7257"/>
                </a:lnTo>
                <a:lnTo>
                  <a:pt x="55814" y="2425"/>
                </a:lnTo>
                <a:lnTo>
                  <a:pt x="70012" y="145"/>
                </a:lnTo>
                <a:lnTo>
                  <a:pt x="74700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36713" y="2588082"/>
            <a:ext cx="149397" cy="149401"/>
          </a:xfrm>
          <a:custGeom>
            <a:avLst/>
            <a:gdLst/>
            <a:ahLst/>
            <a:cxnLst/>
            <a:rect l="l" t="t" r="r" b="b"/>
            <a:pathLst>
              <a:path w="149397" h="149401">
                <a:moveTo>
                  <a:pt x="74700" y="0"/>
                </a:moveTo>
                <a:lnTo>
                  <a:pt x="89164" y="1409"/>
                </a:lnTo>
                <a:lnTo>
                  <a:pt x="102698" y="5459"/>
                </a:lnTo>
                <a:lnTo>
                  <a:pt x="115035" y="11876"/>
                </a:lnTo>
                <a:lnTo>
                  <a:pt x="125901" y="20392"/>
                </a:lnTo>
                <a:lnTo>
                  <a:pt x="135026" y="30734"/>
                </a:lnTo>
                <a:lnTo>
                  <a:pt x="142141" y="42632"/>
                </a:lnTo>
                <a:lnTo>
                  <a:pt x="146972" y="55816"/>
                </a:lnTo>
                <a:lnTo>
                  <a:pt x="149251" y="70015"/>
                </a:lnTo>
                <a:lnTo>
                  <a:pt x="149397" y="74700"/>
                </a:lnTo>
                <a:lnTo>
                  <a:pt x="147987" y="89165"/>
                </a:lnTo>
                <a:lnTo>
                  <a:pt x="143938" y="102701"/>
                </a:lnTo>
                <a:lnTo>
                  <a:pt x="137521" y="115038"/>
                </a:lnTo>
                <a:lnTo>
                  <a:pt x="129005" y="125904"/>
                </a:lnTo>
                <a:lnTo>
                  <a:pt x="118664" y="135030"/>
                </a:lnTo>
                <a:lnTo>
                  <a:pt x="106766" y="142145"/>
                </a:lnTo>
                <a:lnTo>
                  <a:pt x="93583" y="146977"/>
                </a:lnTo>
                <a:lnTo>
                  <a:pt x="79386" y="149256"/>
                </a:lnTo>
                <a:lnTo>
                  <a:pt x="74700" y="149401"/>
                </a:lnTo>
                <a:lnTo>
                  <a:pt x="60236" y="147991"/>
                </a:lnTo>
                <a:lnTo>
                  <a:pt x="46701" y="143943"/>
                </a:lnTo>
                <a:lnTo>
                  <a:pt x="34364" y="137525"/>
                </a:lnTo>
                <a:lnTo>
                  <a:pt x="23498" y="129010"/>
                </a:lnTo>
                <a:lnTo>
                  <a:pt x="14372" y="118668"/>
                </a:lnTo>
                <a:lnTo>
                  <a:pt x="7257" y="106770"/>
                </a:lnTo>
                <a:lnTo>
                  <a:pt x="2425" y="93587"/>
                </a:lnTo>
                <a:lnTo>
                  <a:pt x="145" y="79389"/>
                </a:lnTo>
                <a:lnTo>
                  <a:pt x="0" y="74700"/>
                </a:lnTo>
                <a:lnTo>
                  <a:pt x="1409" y="60236"/>
                </a:lnTo>
                <a:lnTo>
                  <a:pt x="5458" y="46701"/>
                </a:lnTo>
                <a:lnTo>
                  <a:pt x="11876" y="34364"/>
                </a:lnTo>
                <a:lnTo>
                  <a:pt x="20391" y="23498"/>
                </a:lnTo>
                <a:lnTo>
                  <a:pt x="30732" y="14372"/>
                </a:lnTo>
                <a:lnTo>
                  <a:pt x="42630" y="7257"/>
                </a:lnTo>
                <a:lnTo>
                  <a:pt x="55814" y="2425"/>
                </a:lnTo>
                <a:lnTo>
                  <a:pt x="70012" y="145"/>
                </a:lnTo>
                <a:lnTo>
                  <a:pt x="74700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474546" y="2588082"/>
            <a:ext cx="149408" cy="149401"/>
          </a:xfrm>
          <a:custGeom>
            <a:avLst/>
            <a:gdLst/>
            <a:ahLst/>
            <a:cxnLst/>
            <a:rect l="l" t="t" r="r" b="b"/>
            <a:pathLst>
              <a:path w="149408" h="149401">
                <a:moveTo>
                  <a:pt x="74704" y="0"/>
                </a:moveTo>
                <a:lnTo>
                  <a:pt x="89167" y="1409"/>
                </a:lnTo>
                <a:lnTo>
                  <a:pt x="102703" y="5458"/>
                </a:lnTo>
                <a:lnTo>
                  <a:pt x="115040" y="11875"/>
                </a:lnTo>
                <a:lnTo>
                  <a:pt x="125907" y="20390"/>
                </a:lnTo>
                <a:lnTo>
                  <a:pt x="135033" y="30731"/>
                </a:lnTo>
                <a:lnTo>
                  <a:pt x="142148" y="42629"/>
                </a:lnTo>
                <a:lnTo>
                  <a:pt x="146981" y="55812"/>
                </a:lnTo>
                <a:lnTo>
                  <a:pt x="149261" y="70009"/>
                </a:lnTo>
                <a:lnTo>
                  <a:pt x="149408" y="74700"/>
                </a:lnTo>
                <a:lnTo>
                  <a:pt x="147998" y="89164"/>
                </a:lnTo>
                <a:lnTo>
                  <a:pt x="143948" y="102700"/>
                </a:lnTo>
                <a:lnTo>
                  <a:pt x="137531" y="115036"/>
                </a:lnTo>
                <a:lnTo>
                  <a:pt x="129015" y="125902"/>
                </a:lnTo>
                <a:lnTo>
                  <a:pt x="118673" y="135028"/>
                </a:lnTo>
                <a:lnTo>
                  <a:pt x="106775" y="142143"/>
                </a:lnTo>
                <a:lnTo>
                  <a:pt x="93592" y="146975"/>
                </a:lnTo>
                <a:lnTo>
                  <a:pt x="79395" y="149255"/>
                </a:lnTo>
                <a:lnTo>
                  <a:pt x="74704" y="149401"/>
                </a:lnTo>
                <a:lnTo>
                  <a:pt x="60240" y="147992"/>
                </a:lnTo>
                <a:lnTo>
                  <a:pt x="46704" y="143943"/>
                </a:lnTo>
                <a:lnTo>
                  <a:pt x="34368" y="137526"/>
                </a:lnTo>
                <a:lnTo>
                  <a:pt x="23501" y="129011"/>
                </a:lnTo>
                <a:lnTo>
                  <a:pt x="14374" y="118670"/>
                </a:lnTo>
                <a:lnTo>
                  <a:pt x="7259" y="106772"/>
                </a:lnTo>
                <a:lnTo>
                  <a:pt x="2426" y="93589"/>
                </a:lnTo>
                <a:lnTo>
                  <a:pt x="146" y="79392"/>
                </a:lnTo>
                <a:lnTo>
                  <a:pt x="0" y="74700"/>
                </a:lnTo>
                <a:lnTo>
                  <a:pt x="1409" y="60237"/>
                </a:lnTo>
                <a:lnTo>
                  <a:pt x="5459" y="46701"/>
                </a:lnTo>
                <a:lnTo>
                  <a:pt x="11876" y="34365"/>
                </a:lnTo>
                <a:lnTo>
                  <a:pt x="20392" y="23498"/>
                </a:lnTo>
                <a:lnTo>
                  <a:pt x="30734" y="14373"/>
                </a:lnTo>
                <a:lnTo>
                  <a:pt x="42632" y="7258"/>
                </a:lnTo>
                <a:lnTo>
                  <a:pt x="55815" y="2425"/>
                </a:lnTo>
                <a:lnTo>
                  <a:pt x="70012" y="146"/>
                </a:lnTo>
                <a:lnTo>
                  <a:pt x="74704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12613" y="2393864"/>
            <a:ext cx="0" cy="194217"/>
          </a:xfrm>
          <a:custGeom>
            <a:avLst/>
            <a:gdLst/>
            <a:ahLst/>
            <a:cxnLst/>
            <a:rect l="l" t="t" r="r" b="b"/>
            <a:pathLst>
              <a:path h="194217">
                <a:moveTo>
                  <a:pt x="0" y="0"/>
                </a:moveTo>
                <a:lnTo>
                  <a:pt x="0" y="194217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72371" y="2363982"/>
            <a:ext cx="209165" cy="239042"/>
          </a:xfrm>
          <a:custGeom>
            <a:avLst/>
            <a:gdLst/>
            <a:ahLst/>
            <a:cxnLst/>
            <a:rect l="l" t="t" r="r" b="b"/>
            <a:pathLst>
              <a:path w="209165" h="239042">
                <a:moveTo>
                  <a:pt x="0" y="0"/>
                </a:moveTo>
                <a:lnTo>
                  <a:pt x="209165" y="239042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8637" y="2363982"/>
            <a:ext cx="194213" cy="239042"/>
          </a:xfrm>
          <a:custGeom>
            <a:avLst/>
            <a:gdLst/>
            <a:ahLst/>
            <a:cxnLst/>
            <a:rect l="l" t="t" r="r" b="b"/>
            <a:pathLst>
              <a:path w="194213" h="239042">
                <a:moveTo>
                  <a:pt x="194213" y="0"/>
                </a:moveTo>
                <a:lnTo>
                  <a:pt x="0" y="239042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399853" y="2139884"/>
            <a:ext cx="209165" cy="59757"/>
          </a:xfrm>
          <a:custGeom>
            <a:avLst/>
            <a:gdLst/>
            <a:ahLst/>
            <a:cxnLst/>
            <a:rect l="l" t="t" r="r" b="b"/>
            <a:pathLst>
              <a:path w="209165" h="59757">
                <a:moveTo>
                  <a:pt x="0" y="0"/>
                </a:moveTo>
                <a:lnTo>
                  <a:pt x="209165" y="59757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265394" y="2363982"/>
            <a:ext cx="89638" cy="224099"/>
          </a:xfrm>
          <a:custGeom>
            <a:avLst/>
            <a:gdLst/>
            <a:ahLst/>
            <a:cxnLst/>
            <a:rect l="l" t="t" r="r" b="b"/>
            <a:pathLst>
              <a:path w="89638" h="224099">
                <a:moveTo>
                  <a:pt x="89638" y="0"/>
                </a:moveTo>
                <a:lnTo>
                  <a:pt x="0" y="224099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444673" y="2363982"/>
            <a:ext cx="75758" cy="189396"/>
          </a:xfrm>
          <a:custGeom>
            <a:avLst/>
            <a:gdLst/>
            <a:ahLst/>
            <a:cxnLst/>
            <a:rect l="l" t="t" r="r" b="b"/>
            <a:pathLst>
              <a:path w="75758" h="189396">
                <a:moveTo>
                  <a:pt x="0" y="0"/>
                </a:moveTo>
                <a:lnTo>
                  <a:pt x="75758" y="189396"/>
                </a:lnTo>
              </a:path>
            </a:pathLst>
          </a:custGeom>
          <a:ln w="10541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77086" y="2507184"/>
            <a:ext cx="59198" cy="80897"/>
          </a:xfrm>
          <a:custGeom>
            <a:avLst/>
            <a:gdLst/>
            <a:ahLst/>
            <a:cxnLst/>
            <a:rect l="l" t="t" r="r" b="b"/>
            <a:pathLst>
              <a:path w="59198" h="80897">
                <a:moveTo>
                  <a:pt x="57227" y="80897"/>
                </a:moveTo>
                <a:lnTo>
                  <a:pt x="59198" y="0"/>
                </a:lnTo>
                <a:lnTo>
                  <a:pt x="49546" y="9238"/>
                </a:lnTo>
                <a:lnTo>
                  <a:pt x="38999" y="16240"/>
                </a:lnTo>
                <a:lnTo>
                  <a:pt x="27554" y="21004"/>
                </a:lnTo>
                <a:lnTo>
                  <a:pt x="15214" y="23532"/>
                </a:lnTo>
                <a:lnTo>
                  <a:pt x="1977" y="23822"/>
                </a:lnTo>
                <a:lnTo>
                  <a:pt x="0" y="23680"/>
                </a:lnTo>
                <a:lnTo>
                  <a:pt x="57227" y="80897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64415" y="2512779"/>
            <a:ext cx="298796" cy="298800"/>
          </a:xfrm>
          <a:custGeom>
            <a:avLst/>
            <a:gdLst/>
            <a:ahLst/>
            <a:cxnLst/>
            <a:rect l="l" t="t" r="r" b="b"/>
            <a:pathLst>
              <a:path w="298796" h="298800">
                <a:moveTo>
                  <a:pt x="149397" y="0"/>
                </a:moveTo>
                <a:lnTo>
                  <a:pt x="164060" y="716"/>
                </a:lnTo>
                <a:lnTo>
                  <a:pt x="178326" y="2819"/>
                </a:lnTo>
                <a:lnTo>
                  <a:pt x="192128" y="6242"/>
                </a:lnTo>
                <a:lnTo>
                  <a:pt x="205398" y="10917"/>
                </a:lnTo>
                <a:lnTo>
                  <a:pt x="218068" y="16776"/>
                </a:lnTo>
                <a:lnTo>
                  <a:pt x="230071" y="23751"/>
                </a:lnTo>
                <a:lnTo>
                  <a:pt x="241339" y="31776"/>
                </a:lnTo>
                <a:lnTo>
                  <a:pt x="251804" y="40781"/>
                </a:lnTo>
                <a:lnTo>
                  <a:pt x="261398" y="50700"/>
                </a:lnTo>
                <a:lnTo>
                  <a:pt x="270055" y="61465"/>
                </a:lnTo>
                <a:lnTo>
                  <a:pt x="277706" y="73008"/>
                </a:lnTo>
                <a:lnTo>
                  <a:pt x="284283" y="85261"/>
                </a:lnTo>
                <a:lnTo>
                  <a:pt x="289719" y="98157"/>
                </a:lnTo>
                <a:lnTo>
                  <a:pt x="293947" y="111629"/>
                </a:lnTo>
                <a:lnTo>
                  <a:pt x="296898" y="125607"/>
                </a:lnTo>
                <a:lnTo>
                  <a:pt x="298504" y="140025"/>
                </a:lnTo>
                <a:lnTo>
                  <a:pt x="298796" y="149398"/>
                </a:lnTo>
                <a:lnTo>
                  <a:pt x="298080" y="164061"/>
                </a:lnTo>
                <a:lnTo>
                  <a:pt x="295977" y="178328"/>
                </a:lnTo>
                <a:lnTo>
                  <a:pt x="292554" y="192130"/>
                </a:lnTo>
                <a:lnTo>
                  <a:pt x="287879" y="205400"/>
                </a:lnTo>
                <a:lnTo>
                  <a:pt x="282020" y="218070"/>
                </a:lnTo>
                <a:lnTo>
                  <a:pt x="275045" y="230073"/>
                </a:lnTo>
                <a:lnTo>
                  <a:pt x="267020" y="241341"/>
                </a:lnTo>
                <a:lnTo>
                  <a:pt x="258015" y="251806"/>
                </a:lnTo>
                <a:lnTo>
                  <a:pt x="248096" y="261401"/>
                </a:lnTo>
                <a:lnTo>
                  <a:pt x="237332" y="270058"/>
                </a:lnTo>
                <a:lnTo>
                  <a:pt x="225789" y="277709"/>
                </a:lnTo>
                <a:lnTo>
                  <a:pt x="213536" y="284286"/>
                </a:lnTo>
                <a:lnTo>
                  <a:pt x="200640" y="289722"/>
                </a:lnTo>
                <a:lnTo>
                  <a:pt x="187169" y="293950"/>
                </a:lnTo>
                <a:lnTo>
                  <a:pt x="173191" y="296901"/>
                </a:lnTo>
                <a:lnTo>
                  <a:pt x="158773" y="298508"/>
                </a:lnTo>
                <a:lnTo>
                  <a:pt x="149397" y="298800"/>
                </a:lnTo>
                <a:lnTo>
                  <a:pt x="134735" y="298084"/>
                </a:lnTo>
                <a:lnTo>
                  <a:pt x="120469" y="295980"/>
                </a:lnTo>
                <a:lnTo>
                  <a:pt x="106667" y="292557"/>
                </a:lnTo>
                <a:lnTo>
                  <a:pt x="93398" y="287883"/>
                </a:lnTo>
                <a:lnTo>
                  <a:pt x="80728" y="282024"/>
                </a:lnTo>
                <a:lnTo>
                  <a:pt x="68725" y="275048"/>
                </a:lnTo>
                <a:lnTo>
                  <a:pt x="57458" y="267024"/>
                </a:lnTo>
                <a:lnTo>
                  <a:pt x="46993" y="258018"/>
                </a:lnTo>
                <a:lnTo>
                  <a:pt x="37398" y="248099"/>
                </a:lnTo>
                <a:lnTo>
                  <a:pt x="28741" y="237335"/>
                </a:lnTo>
                <a:lnTo>
                  <a:pt x="21091" y="225792"/>
                </a:lnTo>
                <a:lnTo>
                  <a:pt x="14513" y="213538"/>
                </a:lnTo>
                <a:lnTo>
                  <a:pt x="9077" y="200642"/>
                </a:lnTo>
                <a:lnTo>
                  <a:pt x="4849" y="187171"/>
                </a:lnTo>
                <a:lnTo>
                  <a:pt x="1898" y="173192"/>
                </a:lnTo>
                <a:lnTo>
                  <a:pt x="291" y="158773"/>
                </a:lnTo>
                <a:lnTo>
                  <a:pt x="0" y="149398"/>
                </a:lnTo>
                <a:lnTo>
                  <a:pt x="716" y="134735"/>
                </a:lnTo>
                <a:lnTo>
                  <a:pt x="2819" y="120469"/>
                </a:lnTo>
                <a:lnTo>
                  <a:pt x="6242" y="106667"/>
                </a:lnTo>
                <a:lnTo>
                  <a:pt x="10917" y="93397"/>
                </a:lnTo>
                <a:lnTo>
                  <a:pt x="16776" y="80727"/>
                </a:lnTo>
                <a:lnTo>
                  <a:pt x="23752" y="68725"/>
                </a:lnTo>
                <a:lnTo>
                  <a:pt x="31776" y="57457"/>
                </a:lnTo>
                <a:lnTo>
                  <a:pt x="40782" y="46992"/>
                </a:lnTo>
                <a:lnTo>
                  <a:pt x="50701" y="37397"/>
                </a:lnTo>
                <a:lnTo>
                  <a:pt x="61465" y="28740"/>
                </a:lnTo>
                <a:lnTo>
                  <a:pt x="73008" y="21090"/>
                </a:lnTo>
                <a:lnTo>
                  <a:pt x="85262" y="14512"/>
                </a:lnTo>
                <a:lnTo>
                  <a:pt x="98158" y="9076"/>
                </a:lnTo>
                <a:lnTo>
                  <a:pt x="111629" y="4849"/>
                </a:lnTo>
                <a:lnTo>
                  <a:pt x="125607" y="1898"/>
                </a:lnTo>
                <a:lnTo>
                  <a:pt x="140025" y="291"/>
                </a:lnTo>
                <a:lnTo>
                  <a:pt x="149397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36220" y="2753954"/>
            <a:ext cx="161450" cy="87502"/>
          </a:xfrm>
          <a:custGeom>
            <a:avLst/>
            <a:gdLst/>
            <a:ahLst/>
            <a:cxnLst/>
            <a:rect l="l" t="t" r="r" b="b"/>
            <a:pathLst>
              <a:path w="161450" h="87502">
                <a:moveTo>
                  <a:pt x="161450" y="87502"/>
                </a:moveTo>
                <a:lnTo>
                  <a:pt x="0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528703" y="2632902"/>
            <a:ext cx="41107" cy="59762"/>
          </a:xfrm>
          <a:custGeom>
            <a:avLst/>
            <a:gdLst/>
            <a:ahLst/>
            <a:cxnLst/>
            <a:rect l="l" t="t" r="r" b="b"/>
            <a:pathLst>
              <a:path w="41107" h="59762">
                <a:moveTo>
                  <a:pt x="0" y="59762"/>
                </a:moveTo>
                <a:lnTo>
                  <a:pt x="41107" y="59762"/>
                </a:lnTo>
                <a:lnTo>
                  <a:pt x="41107" y="0"/>
                </a:lnTo>
                <a:lnTo>
                  <a:pt x="0" y="0"/>
                </a:lnTo>
                <a:lnTo>
                  <a:pt x="0" y="59762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526068" y="2630267"/>
            <a:ext cx="46378" cy="65033"/>
          </a:xfrm>
          <a:custGeom>
            <a:avLst/>
            <a:gdLst/>
            <a:ahLst/>
            <a:cxnLst/>
            <a:rect l="l" t="t" r="r" b="b"/>
            <a:pathLst>
              <a:path w="46378" h="65033">
                <a:moveTo>
                  <a:pt x="0" y="65033"/>
                </a:moveTo>
                <a:lnTo>
                  <a:pt x="46378" y="65033"/>
                </a:lnTo>
                <a:lnTo>
                  <a:pt x="46378" y="0"/>
                </a:lnTo>
                <a:lnTo>
                  <a:pt x="0" y="0"/>
                </a:lnTo>
                <a:lnTo>
                  <a:pt x="0" y="65033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773352" y="1870364"/>
            <a:ext cx="119524" cy="29873"/>
          </a:xfrm>
          <a:custGeom>
            <a:avLst/>
            <a:gdLst/>
            <a:ahLst/>
            <a:cxnLst/>
            <a:rect l="l" t="t" r="r" b="b"/>
            <a:pathLst>
              <a:path w="119524" h="29873">
                <a:moveTo>
                  <a:pt x="0" y="0"/>
                </a:moveTo>
                <a:lnTo>
                  <a:pt x="119524" y="29873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892876" y="1900238"/>
            <a:ext cx="119513" cy="29883"/>
          </a:xfrm>
          <a:custGeom>
            <a:avLst/>
            <a:gdLst/>
            <a:ahLst/>
            <a:cxnLst/>
            <a:rect l="l" t="t" r="r" b="b"/>
            <a:pathLst>
              <a:path w="119513" h="29883">
                <a:moveTo>
                  <a:pt x="0" y="0"/>
                </a:moveTo>
                <a:lnTo>
                  <a:pt x="119513" y="29883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698658" y="1930121"/>
            <a:ext cx="0" cy="89640"/>
          </a:xfrm>
          <a:custGeom>
            <a:avLst/>
            <a:gdLst/>
            <a:ahLst/>
            <a:cxnLst/>
            <a:rect l="l" t="t" r="r" b="b"/>
            <a:pathLst>
              <a:path h="89640">
                <a:moveTo>
                  <a:pt x="0" y="0"/>
                </a:moveTo>
                <a:lnTo>
                  <a:pt x="0" y="8964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698658" y="2019762"/>
            <a:ext cx="0" cy="89639"/>
          </a:xfrm>
          <a:custGeom>
            <a:avLst/>
            <a:gdLst/>
            <a:ahLst/>
            <a:cxnLst/>
            <a:rect l="l" t="t" r="r" b="b"/>
            <a:pathLst>
              <a:path h="89639">
                <a:moveTo>
                  <a:pt x="0" y="0"/>
                </a:moveTo>
                <a:lnTo>
                  <a:pt x="0" y="89639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13813" y="2774258"/>
            <a:ext cx="0" cy="246482"/>
          </a:xfrm>
          <a:custGeom>
            <a:avLst/>
            <a:gdLst/>
            <a:ahLst/>
            <a:cxnLst/>
            <a:rect l="l" t="t" r="r" b="b"/>
            <a:pathLst>
              <a:path h="246482">
                <a:moveTo>
                  <a:pt x="0" y="246482"/>
                </a:moveTo>
                <a:lnTo>
                  <a:pt x="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81935" y="2736879"/>
            <a:ext cx="63751" cy="74376"/>
          </a:xfrm>
          <a:custGeom>
            <a:avLst/>
            <a:gdLst/>
            <a:ahLst/>
            <a:cxnLst/>
            <a:rect l="l" t="t" r="r" b="b"/>
            <a:pathLst>
              <a:path w="63751" h="74376">
                <a:moveTo>
                  <a:pt x="31878" y="0"/>
                </a:moveTo>
                <a:lnTo>
                  <a:pt x="0" y="74376"/>
                </a:lnTo>
                <a:lnTo>
                  <a:pt x="12048" y="69491"/>
                </a:lnTo>
                <a:lnTo>
                  <a:pt x="24096" y="66882"/>
                </a:lnTo>
                <a:lnTo>
                  <a:pt x="36145" y="66550"/>
                </a:lnTo>
                <a:lnTo>
                  <a:pt x="48193" y="68496"/>
                </a:lnTo>
                <a:lnTo>
                  <a:pt x="60241" y="72718"/>
                </a:lnTo>
                <a:lnTo>
                  <a:pt x="63751" y="74376"/>
                </a:lnTo>
                <a:lnTo>
                  <a:pt x="31878" y="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19273" y="2302913"/>
            <a:ext cx="288757" cy="299505"/>
          </a:xfrm>
          <a:custGeom>
            <a:avLst/>
            <a:gdLst/>
            <a:ahLst/>
            <a:cxnLst/>
            <a:rect l="l" t="t" r="r" b="b"/>
            <a:pathLst>
              <a:path w="288757" h="299505">
                <a:moveTo>
                  <a:pt x="49719" y="299505"/>
                </a:moveTo>
                <a:lnTo>
                  <a:pt x="25160" y="252843"/>
                </a:lnTo>
                <a:lnTo>
                  <a:pt x="9217" y="211269"/>
                </a:lnTo>
                <a:lnTo>
                  <a:pt x="1096" y="174490"/>
                </a:lnTo>
                <a:lnTo>
                  <a:pt x="0" y="142216"/>
                </a:lnTo>
                <a:lnTo>
                  <a:pt x="5133" y="114155"/>
                </a:lnTo>
                <a:lnTo>
                  <a:pt x="15701" y="90016"/>
                </a:lnTo>
                <a:lnTo>
                  <a:pt x="30908" y="69507"/>
                </a:lnTo>
                <a:lnTo>
                  <a:pt x="49958" y="52337"/>
                </a:lnTo>
                <a:lnTo>
                  <a:pt x="72056" y="38215"/>
                </a:lnTo>
                <a:lnTo>
                  <a:pt x="96406" y="26850"/>
                </a:lnTo>
                <a:lnTo>
                  <a:pt x="122213" y="17949"/>
                </a:lnTo>
                <a:lnTo>
                  <a:pt x="148681" y="11223"/>
                </a:lnTo>
                <a:lnTo>
                  <a:pt x="175014" y="6379"/>
                </a:lnTo>
                <a:lnTo>
                  <a:pt x="200417" y="3125"/>
                </a:lnTo>
                <a:lnTo>
                  <a:pt x="224095" y="1172"/>
                </a:lnTo>
                <a:lnTo>
                  <a:pt x="245252" y="227"/>
                </a:lnTo>
                <a:lnTo>
                  <a:pt x="263092" y="0"/>
                </a:lnTo>
                <a:lnTo>
                  <a:pt x="276820" y="198"/>
                </a:lnTo>
                <a:lnTo>
                  <a:pt x="285640" y="530"/>
                </a:lnTo>
                <a:lnTo>
                  <a:pt x="288757" y="706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68930" y="2269271"/>
            <a:ext cx="76393" cy="63600"/>
          </a:xfrm>
          <a:custGeom>
            <a:avLst/>
            <a:gdLst/>
            <a:ahLst/>
            <a:cxnLst/>
            <a:rect l="l" t="t" r="r" b="b"/>
            <a:pathLst>
              <a:path w="76393" h="63600">
                <a:moveTo>
                  <a:pt x="76393" y="36917"/>
                </a:moveTo>
                <a:lnTo>
                  <a:pt x="4386" y="0"/>
                </a:lnTo>
                <a:lnTo>
                  <a:pt x="8417" y="12297"/>
                </a:lnTo>
                <a:lnTo>
                  <a:pt x="10197" y="24440"/>
                </a:lnTo>
                <a:lnTo>
                  <a:pt x="9728" y="36428"/>
                </a:lnTo>
                <a:lnTo>
                  <a:pt x="7009" y="48261"/>
                </a:lnTo>
                <a:lnTo>
                  <a:pt x="2039" y="59939"/>
                </a:lnTo>
                <a:lnTo>
                  <a:pt x="0" y="63600"/>
                </a:lnTo>
                <a:lnTo>
                  <a:pt x="76393" y="36917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24614" y="2018923"/>
            <a:ext cx="371856" cy="239876"/>
          </a:xfrm>
          <a:custGeom>
            <a:avLst/>
            <a:gdLst/>
            <a:ahLst/>
            <a:cxnLst/>
            <a:rect l="l" t="t" r="r" b="b"/>
            <a:pathLst>
              <a:path w="371856" h="239876">
                <a:moveTo>
                  <a:pt x="43178" y="239876"/>
                </a:moveTo>
                <a:lnTo>
                  <a:pt x="19269" y="193756"/>
                </a:lnTo>
                <a:lnTo>
                  <a:pt x="5186" y="153732"/>
                </a:lnTo>
                <a:lnTo>
                  <a:pt x="0" y="119400"/>
                </a:lnTo>
                <a:lnTo>
                  <a:pt x="2780" y="90357"/>
                </a:lnTo>
                <a:lnTo>
                  <a:pt x="12597" y="66199"/>
                </a:lnTo>
                <a:lnTo>
                  <a:pt x="28521" y="46523"/>
                </a:lnTo>
                <a:lnTo>
                  <a:pt x="49622" y="30926"/>
                </a:lnTo>
                <a:lnTo>
                  <a:pt x="74970" y="19004"/>
                </a:lnTo>
                <a:lnTo>
                  <a:pt x="103634" y="10353"/>
                </a:lnTo>
                <a:lnTo>
                  <a:pt x="134684" y="4571"/>
                </a:lnTo>
                <a:lnTo>
                  <a:pt x="167192" y="1255"/>
                </a:lnTo>
                <a:lnTo>
                  <a:pt x="200226" y="0"/>
                </a:lnTo>
                <a:lnTo>
                  <a:pt x="232857" y="403"/>
                </a:lnTo>
                <a:lnTo>
                  <a:pt x="264154" y="2061"/>
                </a:lnTo>
                <a:lnTo>
                  <a:pt x="293188" y="4571"/>
                </a:lnTo>
                <a:lnTo>
                  <a:pt x="319029" y="7529"/>
                </a:lnTo>
                <a:lnTo>
                  <a:pt x="340746" y="10532"/>
                </a:lnTo>
                <a:lnTo>
                  <a:pt x="357409" y="13176"/>
                </a:lnTo>
                <a:lnTo>
                  <a:pt x="368090" y="15058"/>
                </a:lnTo>
                <a:lnTo>
                  <a:pt x="371856" y="15775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53940" y="1996182"/>
            <a:ext cx="79186" cy="62518"/>
          </a:xfrm>
          <a:custGeom>
            <a:avLst/>
            <a:gdLst/>
            <a:ahLst/>
            <a:cxnLst/>
            <a:rect l="l" t="t" r="r" b="b"/>
            <a:pathLst>
              <a:path w="79186" h="62518">
                <a:moveTo>
                  <a:pt x="79186" y="45842"/>
                </a:moveTo>
                <a:lnTo>
                  <a:pt x="12505" y="0"/>
                </a:lnTo>
                <a:lnTo>
                  <a:pt x="14931" y="12749"/>
                </a:lnTo>
                <a:lnTo>
                  <a:pt x="15133" y="25053"/>
                </a:lnTo>
                <a:lnTo>
                  <a:pt x="13110" y="36911"/>
                </a:lnTo>
                <a:lnTo>
                  <a:pt x="8863" y="48325"/>
                </a:lnTo>
                <a:lnTo>
                  <a:pt x="2392" y="59292"/>
                </a:lnTo>
                <a:lnTo>
                  <a:pt x="0" y="62518"/>
                </a:lnTo>
                <a:lnTo>
                  <a:pt x="79186" y="45842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03452" y="2049635"/>
            <a:ext cx="148714" cy="219433"/>
          </a:xfrm>
          <a:custGeom>
            <a:avLst/>
            <a:gdLst/>
            <a:ahLst/>
            <a:cxnLst/>
            <a:rect l="l" t="t" r="r" b="b"/>
            <a:pathLst>
              <a:path w="148714" h="219433">
                <a:moveTo>
                  <a:pt x="0" y="0"/>
                </a:moveTo>
                <a:lnTo>
                  <a:pt x="148714" y="219433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20101" y="2049635"/>
            <a:ext cx="123745" cy="593638"/>
          </a:xfrm>
          <a:custGeom>
            <a:avLst/>
            <a:gdLst/>
            <a:ahLst/>
            <a:cxnLst/>
            <a:rect l="l" t="t" r="r" b="b"/>
            <a:pathLst>
              <a:path w="123745" h="593638">
                <a:moveTo>
                  <a:pt x="44313" y="0"/>
                </a:moveTo>
                <a:lnTo>
                  <a:pt x="26687" y="75091"/>
                </a:lnTo>
                <a:lnTo>
                  <a:pt x="13864" y="143687"/>
                </a:lnTo>
                <a:lnTo>
                  <a:pt x="5423" y="206072"/>
                </a:lnTo>
                <a:lnTo>
                  <a:pt x="942" y="262533"/>
                </a:lnTo>
                <a:lnTo>
                  <a:pt x="0" y="313355"/>
                </a:lnTo>
                <a:lnTo>
                  <a:pt x="2174" y="358826"/>
                </a:lnTo>
                <a:lnTo>
                  <a:pt x="7044" y="399230"/>
                </a:lnTo>
                <a:lnTo>
                  <a:pt x="14187" y="434854"/>
                </a:lnTo>
                <a:lnTo>
                  <a:pt x="23182" y="465985"/>
                </a:lnTo>
                <a:lnTo>
                  <a:pt x="33607" y="492907"/>
                </a:lnTo>
                <a:lnTo>
                  <a:pt x="45041" y="515908"/>
                </a:lnTo>
                <a:lnTo>
                  <a:pt x="57061" y="535273"/>
                </a:lnTo>
                <a:lnTo>
                  <a:pt x="69246" y="551289"/>
                </a:lnTo>
                <a:lnTo>
                  <a:pt x="92426" y="574415"/>
                </a:lnTo>
                <a:lnTo>
                  <a:pt x="111205" y="587576"/>
                </a:lnTo>
                <a:lnTo>
                  <a:pt x="122211" y="593060"/>
                </a:lnTo>
                <a:lnTo>
                  <a:pt x="123745" y="593638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155504" y="1765777"/>
            <a:ext cx="184591" cy="234495"/>
          </a:xfrm>
          <a:custGeom>
            <a:avLst/>
            <a:gdLst/>
            <a:ahLst/>
            <a:cxnLst/>
            <a:rect l="l" t="t" r="r" b="b"/>
            <a:pathLst>
              <a:path w="184591" h="234495">
                <a:moveTo>
                  <a:pt x="184591" y="0"/>
                </a:moveTo>
                <a:lnTo>
                  <a:pt x="0" y="234495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71172" y="2034700"/>
            <a:ext cx="89639" cy="59758"/>
          </a:xfrm>
          <a:custGeom>
            <a:avLst/>
            <a:gdLst/>
            <a:ahLst/>
            <a:cxnLst/>
            <a:rect l="l" t="t" r="r" b="b"/>
            <a:pathLst>
              <a:path w="89639" h="59758">
                <a:moveTo>
                  <a:pt x="0" y="59758"/>
                </a:moveTo>
                <a:lnTo>
                  <a:pt x="89639" y="59758"/>
                </a:lnTo>
                <a:lnTo>
                  <a:pt x="89639" y="0"/>
                </a:lnTo>
                <a:lnTo>
                  <a:pt x="0" y="0"/>
                </a:lnTo>
                <a:lnTo>
                  <a:pt x="0" y="59758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653838" y="1825543"/>
            <a:ext cx="89639" cy="59758"/>
          </a:xfrm>
          <a:custGeom>
            <a:avLst/>
            <a:gdLst/>
            <a:ahLst/>
            <a:cxnLst/>
            <a:rect l="l" t="t" r="r" b="b"/>
            <a:pathLst>
              <a:path w="89639" h="59758">
                <a:moveTo>
                  <a:pt x="0" y="59758"/>
                </a:moveTo>
                <a:lnTo>
                  <a:pt x="89639" y="59758"/>
                </a:lnTo>
                <a:lnTo>
                  <a:pt x="89639" y="0"/>
                </a:lnTo>
                <a:lnTo>
                  <a:pt x="0" y="0"/>
                </a:lnTo>
                <a:lnTo>
                  <a:pt x="0" y="59758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101053" y="2034699"/>
            <a:ext cx="0" cy="59760"/>
          </a:xfrm>
          <a:custGeom>
            <a:avLst/>
            <a:gdLst/>
            <a:ahLst/>
            <a:cxnLst/>
            <a:rect l="l" t="t" r="r" b="b"/>
            <a:pathLst>
              <a:path h="59760">
                <a:moveTo>
                  <a:pt x="0" y="0"/>
                </a:moveTo>
                <a:lnTo>
                  <a:pt x="0" y="5976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83711" y="1825544"/>
            <a:ext cx="0" cy="59756"/>
          </a:xfrm>
          <a:custGeom>
            <a:avLst/>
            <a:gdLst/>
            <a:ahLst/>
            <a:cxnLst/>
            <a:rect l="l" t="t" r="r" b="b"/>
            <a:pathLst>
              <a:path h="59756">
                <a:moveTo>
                  <a:pt x="0" y="0"/>
                </a:moveTo>
                <a:lnTo>
                  <a:pt x="0" y="59756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130931" y="2034699"/>
            <a:ext cx="0" cy="59760"/>
          </a:xfrm>
          <a:custGeom>
            <a:avLst/>
            <a:gdLst/>
            <a:ahLst/>
            <a:cxnLst/>
            <a:rect l="l" t="t" r="r" b="b"/>
            <a:pathLst>
              <a:path h="59760">
                <a:moveTo>
                  <a:pt x="0" y="0"/>
                </a:moveTo>
                <a:lnTo>
                  <a:pt x="0" y="5976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713595" y="1825544"/>
            <a:ext cx="0" cy="59756"/>
          </a:xfrm>
          <a:custGeom>
            <a:avLst/>
            <a:gdLst/>
            <a:ahLst/>
            <a:cxnLst/>
            <a:rect l="l" t="t" r="r" b="b"/>
            <a:pathLst>
              <a:path h="59756">
                <a:moveTo>
                  <a:pt x="0" y="0"/>
                </a:moveTo>
                <a:lnTo>
                  <a:pt x="0" y="59756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369979" y="2273737"/>
            <a:ext cx="59754" cy="59762"/>
          </a:xfrm>
          <a:custGeom>
            <a:avLst/>
            <a:gdLst/>
            <a:ahLst/>
            <a:cxnLst/>
            <a:rect l="l" t="t" r="r" b="b"/>
            <a:pathLst>
              <a:path w="59754" h="59762">
                <a:moveTo>
                  <a:pt x="0" y="59762"/>
                </a:moveTo>
                <a:lnTo>
                  <a:pt x="59754" y="59762"/>
                </a:lnTo>
                <a:lnTo>
                  <a:pt x="59754" y="0"/>
                </a:lnTo>
                <a:lnTo>
                  <a:pt x="0" y="0"/>
                </a:lnTo>
                <a:lnTo>
                  <a:pt x="0" y="59762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369979" y="2273737"/>
            <a:ext cx="59754" cy="59762"/>
          </a:xfrm>
          <a:custGeom>
            <a:avLst/>
            <a:gdLst/>
            <a:ahLst/>
            <a:cxnLst/>
            <a:rect l="l" t="t" r="r" b="b"/>
            <a:pathLst>
              <a:path w="59754" h="59762">
                <a:moveTo>
                  <a:pt x="0" y="59762"/>
                </a:moveTo>
                <a:lnTo>
                  <a:pt x="59754" y="59762"/>
                </a:lnTo>
                <a:lnTo>
                  <a:pt x="59754" y="0"/>
                </a:lnTo>
                <a:lnTo>
                  <a:pt x="0" y="0"/>
                </a:lnTo>
                <a:lnTo>
                  <a:pt x="0" y="59762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399853" y="2273738"/>
            <a:ext cx="0" cy="59762"/>
          </a:xfrm>
          <a:custGeom>
            <a:avLst/>
            <a:gdLst/>
            <a:ahLst/>
            <a:cxnLst/>
            <a:rect l="l" t="t" r="r" b="b"/>
            <a:pathLst>
              <a:path h="59762">
                <a:moveTo>
                  <a:pt x="0" y="0"/>
                </a:moveTo>
                <a:lnTo>
                  <a:pt x="0" y="59762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939532" y="2156704"/>
            <a:ext cx="258777" cy="145975"/>
          </a:xfrm>
          <a:custGeom>
            <a:avLst/>
            <a:gdLst/>
            <a:ahLst/>
            <a:cxnLst/>
            <a:rect l="l" t="t" r="r" b="b"/>
            <a:pathLst>
              <a:path w="258777" h="145975">
                <a:moveTo>
                  <a:pt x="258777" y="0"/>
                </a:moveTo>
                <a:lnTo>
                  <a:pt x="0" y="145975"/>
                </a:lnTo>
              </a:path>
            </a:pathLst>
          </a:custGeom>
          <a:ln w="10541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906979" y="2256736"/>
            <a:ext cx="80441" cy="64308"/>
          </a:xfrm>
          <a:custGeom>
            <a:avLst/>
            <a:gdLst/>
            <a:ahLst/>
            <a:cxnLst/>
            <a:rect l="l" t="t" r="r" b="b"/>
            <a:pathLst>
              <a:path w="80441" h="64308">
                <a:moveTo>
                  <a:pt x="0" y="64308"/>
                </a:moveTo>
                <a:lnTo>
                  <a:pt x="80441" y="55529"/>
                </a:lnTo>
                <a:lnTo>
                  <a:pt x="69772" y="46965"/>
                </a:lnTo>
                <a:lnTo>
                  <a:pt x="61307" y="37159"/>
                </a:lnTo>
                <a:lnTo>
                  <a:pt x="55047" y="26110"/>
                </a:lnTo>
                <a:lnTo>
                  <a:pt x="50989" y="13818"/>
                </a:lnTo>
                <a:lnTo>
                  <a:pt x="49133" y="284"/>
                </a:lnTo>
                <a:lnTo>
                  <a:pt x="49118" y="0"/>
                </a:lnTo>
                <a:lnTo>
                  <a:pt x="0" y="64308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310363" y="2156704"/>
            <a:ext cx="151727" cy="139083"/>
          </a:xfrm>
          <a:custGeom>
            <a:avLst/>
            <a:gdLst/>
            <a:ahLst/>
            <a:cxnLst/>
            <a:rect l="l" t="t" r="r" b="b"/>
            <a:pathLst>
              <a:path w="151727" h="139083">
                <a:moveTo>
                  <a:pt x="0" y="0"/>
                </a:moveTo>
                <a:lnTo>
                  <a:pt x="151727" y="139083"/>
                </a:lnTo>
              </a:path>
            </a:pathLst>
          </a:custGeom>
          <a:ln w="10541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413274" y="2247286"/>
            <a:ext cx="76369" cy="73758"/>
          </a:xfrm>
          <a:custGeom>
            <a:avLst/>
            <a:gdLst/>
            <a:ahLst/>
            <a:cxnLst/>
            <a:rect l="l" t="t" r="r" b="b"/>
            <a:pathLst>
              <a:path w="76369" h="73758">
                <a:moveTo>
                  <a:pt x="76369" y="73758"/>
                </a:moveTo>
                <a:lnTo>
                  <a:pt x="43070" y="0"/>
                </a:lnTo>
                <a:lnTo>
                  <a:pt x="38238" y="12798"/>
                </a:lnTo>
                <a:lnTo>
                  <a:pt x="31541" y="23887"/>
                </a:lnTo>
                <a:lnTo>
                  <a:pt x="22978" y="33267"/>
                </a:lnTo>
                <a:lnTo>
                  <a:pt x="12551" y="40937"/>
                </a:lnTo>
                <a:lnTo>
                  <a:pt x="259" y="46898"/>
                </a:lnTo>
                <a:lnTo>
                  <a:pt x="0" y="46998"/>
                </a:lnTo>
                <a:lnTo>
                  <a:pt x="76369" y="73758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360654" y="1932609"/>
            <a:ext cx="442721" cy="152185"/>
          </a:xfrm>
          <a:custGeom>
            <a:avLst/>
            <a:gdLst/>
            <a:ahLst/>
            <a:cxnLst/>
            <a:rect l="l" t="t" r="r" b="b"/>
            <a:pathLst>
              <a:path w="442721" h="152185">
                <a:moveTo>
                  <a:pt x="442721" y="0"/>
                </a:moveTo>
                <a:lnTo>
                  <a:pt x="0" y="152185"/>
                </a:lnTo>
              </a:path>
            </a:pathLst>
          </a:custGeom>
          <a:ln w="10541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325299" y="2042625"/>
            <a:ext cx="80701" cy="60286"/>
          </a:xfrm>
          <a:custGeom>
            <a:avLst/>
            <a:gdLst/>
            <a:ahLst/>
            <a:cxnLst/>
            <a:rect l="l" t="t" r="r" b="b"/>
            <a:pathLst>
              <a:path w="80701" h="60286">
                <a:moveTo>
                  <a:pt x="0" y="54315"/>
                </a:moveTo>
                <a:lnTo>
                  <a:pt x="80701" y="60286"/>
                </a:lnTo>
                <a:lnTo>
                  <a:pt x="72034" y="50304"/>
                </a:lnTo>
                <a:lnTo>
                  <a:pt x="65597" y="39556"/>
                </a:lnTo>
                <a:lnTo>
                  <a:pt x="61389" y="28044"/>
                </a:lnTo>
                <a:lnTo>
                  <a:pt x="59409" y="15765"/>
                </a:lnTo>
                <a:lnTo>
                  <a:pt x="59658" y="2720"/>
                </a:lnTo>
                <a:lnTo>
                  <a:pt x="59978" y="0"/>
                </a:lnTo>
                <a:lnTo>
                  <a:pt x="0" y="54315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325299" y="2141761"/>
            <a:ext cx="224101" cy="59762"/>
          </a:xfrm>
          <a:custGeom>
            <a:avLst/>
            <a:gdLst/>
            <a:ahLst/>
            <a:cxnLst/>
            <a:rect l="l" t="t" r="r" b="b"/>
            <a:pathLst>
              <a:path w="224101" h="59762">
                <a:moveTo>
                  <a:pt x="0" y="0"/>
                </a:moveTo>
                <a:lnTo>
                  <a:pt x="224101" y="59762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187522" y="2052123"/>
            <a:ext cx="149393" cy="149400"/>
          </a:xfrm>
          <a:custGeom>
            <a:avLst/>
            <a:gdLst/>
            <a:ahLst/>
            <a:cxnLst/>
            <a:rect l="l" t="t" r="r" b="b"/>
            <a:pathLst>
              <a:path w="149393" h="149400">
                <a:moveTo>
                  <a:pt x="74699" y="0"/>
                </a:moveTo>
                <a:lnTo>
                  <a:pt x="70012" y="145"/>
                </a:lnTo>
                <a:lnTo>
                  <a:pt x="55814" y="2424"/>
                </a:lnTo>
                <a:lnTo>
                  <a:pt x="42631" y="7256"/>
                </a:lnTo>
                <a:lnTo>
                  <a:pt x="30733" y="14371"/>
                </a:lnTo>
                <a:lnTo>
                  <a:pt x="20391" y="23496"/>
                </a:lnTo>
                <a:lnTo>
                  <a:pt x="11876" y="34363"/>
                </a:lnTo>
                <a:lnTo>
                  <a:pt x="5458" y="46699"/>
                </a:lnTo>
                <a:lnTo>
                  <a:pt x="1409" y="60235"/>
                </a:lnTo>
                <a:lnTo>
                  <a:pt x="0" y="74699"/>
                </a:lnTo>
                <a:lnTo>
                  <a:pt x="145" y="79387"/>
                </a:lnTo>
                <a:lnTo>
                  <a:pt x="2425" y="93585"/>
                </a:lnTo>
                <a:lnTo>
                  <a:pt x="7257" y="106769"/>
                </a:lnTo>
                <a:lnTo>
                  <a:pt x="14371" y="118667"/>
                </a:lnTo>
                <a:lnTo>
                  <a:pt x="23497" y="129009"/>
                </a:lnTo>
                <a:lnTo>
                  <a:pt x="34364" y="137524"/>
                </a:lnTo>
                <a:lnTo>
                  <a:pt x="46700" y="143941"/>
                </a:lnTo>
                <a:lnTo>
                  <a:pt x="60236" y="147990"/>
                </a:lnTo>
                <a:lnTo>
                  <a:pt x="74699" y="149400"/>
                </a:lnTo>
                <a:lnTo>
                  <a:pt x="79381" y="149255"/>
                </a:lnTo>
                <a:lnTo>
                  <a:pt x="93577" y="146976"/>
                </a:lnTo>
                <a:lnTo>
                  <a:pt x="106759" y="142144"/>
                </a:lnTo>
                <a:lnTo>
                  <a:pt x="118657" y="135030"/>
                </a:lnTo>
                <a:lnTo>
                  <a:pt x="128999" y="125904"/>
                </a:lnTo>
                <a:lnTo>
                  <a:pt x="137515" y="115037"/>
                </a:lnTo>
                <a:lnTo>
                  <a:pt x="143933" y="102700"/>
                </a:lnTo>
                <a:lnTo>
                  <a:pt x="147983" y="89164"/>
                </a:lnTo>
                <a:lnTo>
                  <a:pt x="149393" y="74699"/>
                </a:lnTo>
                <a:lnTo>
                  <a:pt x="149247" y="70017"/>
                </a:lnTo>
                <a:lnTo>
                  <a:pt x="146969" y="55818"/>
                </a:lnTo>
                <a:lnTo>
                  <a:pt x="142137" y="42634"/>
                </a:lnTo>
                <a:lnTo>
                  <a:pt x="135022" y="30735"/>
                </a:lnTo>
                <a:lnTo>
                  <a:pt x="125896" y="20392"/>
                </a:lnTo>
                <a:lnTo>
                  <a:pt x="115030" y="11877"/>
                </a:lnTo>
                <a:lnTo>
                  <a:pt x="102695" y="5459"/>
                </a:lnTo>
                <a:lnTo>
                  <a:pt x="89161" y="1409"/>
                </a:lnTo>
                <a:lnTo>
                  <a:pt x="74699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187522" y="2052123"/>
            <a:ext cx="149393" cy="149400"/>
          </a:xfrm>
          <a:custGeom>
            <a:avLst/>
            <a:gdLst/>
            <a:ahLst/>
            <a:cxnLst/>
            <a:rect l="l" t="t" r="r" b="b"/>
            <a:pathLst>
              <a:path w="149393" h="149400">
                <a:moveTo>
                  <a:pt x="74699" y="0"/>
                </a:moveTo>
                <a:lnTo>
                  <a:pt x="89161" y="1409"/>
                </a:lnTo>
                <a:lnTo>
                  <a:pt x="102695" y="5459"/>
                </a:lnTo>
                <a:lnTo>
                  <a:pt x="115030" y="11877"/>
                </a:lnTo>
                <a:lnTo>
                  <a:pt x="125896" y="20392"/>
                </a:lnTo>
                <a:lnTo>
                  <a:pt x="135022" y="30735"/>
                </a:lnTo>
                <a:lnTo>
                  <a:pt x="142137" y="42634"/>
                </a:lnTo>
                <a:lnTo>
                  <a:pt x="146969" y="55818"/>
                </a:lnTo>
                <a:lnTo>
                  <a:pt x="149247" y="70017"/>
                </a:lnTo>
                <a:lnTo>
                  <a:pt x="149393" y="74699"/>
                </a:lnTo>
                <a:lnTo>
                  <a:pt x="147983" y="89164"/>
                </a:lnTo>
                <a:lnTo>
                  <a:pt x="143933" y="102700"/>
                </a:lnTo>
                <a:lnTo>
                  <a:pt x="137515" y="115037"/>
                </a:lnTo>
                <a:lnTo>
                  <a:pt x="128999" y="125904"/>
                </a:lnTo>
                <a:lnTo>
                  <a:pt x="118657" y="135030"/>
                </a:lnTo>
                <a:lnTo>
                  <a:pt x="106759" y="142144"/>
                </a:lnTo>
                <a:lnTo>
                  <a:pt x="93577" y="146976"/>
                </a:lnTo>
                <a:lnTo>
                  <a:pt x="79381" y="149255"/>
                </a:lnTo>
                <a:lnTo>
                  <a:pt x="74699" y="149400"/>
                </a:lnTo>
                <a:lnTo>
                  <a:pt x="60236" y="147990"/>
                </a:lnTo>
                <a:lnTo>
                  <a:pt x="46700" y="143941"/>
                </a:lnTo>
                <a:lnTo>
                  <a:pt x="34364" y="137524"/>
                </a:lnTo>
                <a:lnTo>
                  <a:pt x="23497" y="129009"/>
                </a:lnTo>
                <a:lnTo>
                  <a:pt x="14371" y="118667"/>
                </a:lnTo>
                <a:lnTo>
                  <a:pt x="7257" y="106769"/>
                </a:lnTo>
                <a:lnTo>
                  <a:pt x="2425" y="93585"/>
                </a:lnTo>
                <a:lnTo>
                  <a:pt x="145" y="79387"/>
                </a:lnTo>
                <a:lnTo>
                  <a:pt x="0" y="74699"/>
                </a:lnTo>
                <a:lnTo>
                  <a:pt x="1409" y="60235"/>
                </a:lnTo>
                <a:lnTo>
                  <a:pt x="5458" y="46699"/>
                </a:lnTo>
                <a:lnTo>
                  <a:pt x="11876" y="34363"/>
                </a:lnTo>
                <a:lnTo>
                  <a:pt x="20391" y="23496"/>
                </a:lnTo>
                <a:lnTo>
                  <a:pt x="30733" y="14371"/>
                </a:lnTo>
                <a:lnTo>
                  <a:pt x="42631" y="7256"/>
                </a:lnTo>
                <a:lnTo>
                  <a:pt x="55814" y="2424"/>
                </a:lnTo>
                <a:lnTo>
                  <a:pt x="70012" y="145"/>
                </a:lnTo>
                <a:lnTo>
                  <a:pt x="74699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788439" y="1828021"/>
            <a:ext cx="149397" cy="149408"/>
          </a:xfrm>
          <a:custGeom>
            <a:avLst/>
            <a:gdLst/>
            <a:ahLst/>
            <a:cxnLst/>
            <a:rect l="l" t="t" r="r" b="b"/>
            <a:pathLst>
              <a:path w="149397" h="149408">
                <a:moveTo>
                  <a:pt x="74704" y="0"/>
                </a:moveTo>
                <a:lnTo>
                  <a:pt x="89167" y="1410"/>
                </a:lnTo>
                <a:lnTo>
                  <a:pt x="102703" y="5459"/>
                </a:lnTo>
                <a:lnTo>
                  <a:pt x="115038" y="11877"/>
                </a:lnTo>
                <a:lnTo>
                  <a:pt x="125904" y="20394"/>
                </a:lnTo>
                <a:lnTo>
                  <a:pt x="135028" y="30736"/>
                </a:lnTo>
                <a:lnTo>
                  <a:pt x="142142" y="42635"/>
                </a:lnTo>
                <a:lnTo>
                  <a:pt x="146973" y="55820"/>
                </a:lnTo>
                <a:lnTo>
                  <a:pt x="149251" y="70018"/>
                </a:lnTo>
                <a:lnTo>
                  <a:pt x="149397" y="74704"/>
                </a:lnTo>
                <a:lnTo>
                  <a:pt x="147987" y="89168"/>
                </a:lnTo>
                <a:lnTo>
                  <a:pt x="143939" y="102704"/>
                </a:lnTo>
                <a:lnTo>
                  <a:pt x="137522" y="115041"/>
                </a:lnTo>
                <a:lnTo>
                  <a:pt x="129008" y="125909"/>
                </a:lnTo>
                <a:lnTo>
                  <a:pt x="118667" y="135035"/>
                </a:lnTo>
                <a:lnTo>
                  <a:pt x="106770" y="142150"/>
                </a:lnTo>
                <a:lnTo>
                  <a:pt x="93587" y="146983"/>
                </a:lnTo>
                <a:lnTo>
                  <a:pt x="79389" y="149262"/>
                </a:lnTo>
                <a:lnTo>
                  <a:pt x="74704" y="149408"/>
                </a:lnTo>
                <a:lnTo>
                  <a:pt x="60237" y="147998"/>
                </a:lnTo>
                <a:lnTo>
                  <a:pt x="46701" y="143949"/>
                </a:lnTo>
                <a:lnTo>
                  <a:pt x="34364" y="137531"/>
                </a:lnTo>
                <a:lnTo>
                  <a:pt x="23497" y="129016"/>
                </a:lnTo>
                <a:lnTo>
                  <a:pt x="14372" y="118675"/>
                </a:lnTo>
                <a:lnTo>
                  <a:pt x="7258" y="106777"/>
                </a:lnTo>
                <a:lnTo>
                  <a:pt x="2426" y="93594"/>
                </a:lnTo>
                <a:lnTo>
                  <a:pt x="146" y="79397"/>
                </a:lnTo>
                <a:lnTo>
                  <a:pt x="0" y="74704"/>
                </a:lnTo>
                <a:lnTo>
                  <a:pt x="1409" y="60240"/>
                </a:lnTo>
                <a:lnTo>
                  <a:pt x="5457" y="46705"/>
                </a:lnTo>
                <a:lnTo>
                  <a:pt x="11873" y="34368"/>
                </a:lnTo>
                <a:lnTo>
                  <a:pt x="20387" y="23501"/>
                </a:lnTo>
                <a:lnTo>
                  <a:pt x="30728" y="14375"/>
                </a:lnTo>
                <a:lnTo>
                  <a:pt x="42626" y="7259"/>
                </a:lnTo>
                <a:lnTo>
                  <a:pt x="55809" y="2426"/>
                </a:lnTo>
                <a:lnTo>
                  <a:pt x="70009" y="146"/>
                </a:lnTo>
                <a:lnTo>
                  <a:pt x="74704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488661" y="2649722"/>
            <a:ext cx="149398" cy="149398"/>
          </a:xfrm>
          <a:custGeom>
            <a:avLst/>
            <a:gdLst/>
            <a:ahLst/>
            <a:cxnLst/>
            <a:rect l="l" t="t" r="r" b="b"/>
            <a:pathLst>
              <a:path w="149398" h="149398">
                <a:moveTo>
                  <a:pt x="74697" y="0"/>
                </a:moveTo>
                <a:lnTo>
                  <a:pt x="89162" y="1409"/>
                </a:lnTo>
                <a:lnTo>
                  <a:pt x="102698" y="5458"/>
                </a:lnTo>
                <a:lnTo>
                  <a:pt x="115034" y="11876"/>
                </a:lnTo>
                <a:lnTo>
                  <a:pt x="125901" y="20391"/>
                </a:lnTo>
                <a:lnTo>
                  <a:pt x="135027" y="30733"/>
                </a:lnTo>
                <a:lnTo>
                  <a:pt x="142141" y="42631"/>
                </a:lnTo>
                <a:lnTo>
                  <a:pt x="146973" y="55814"/>
                </a:lnTo>
                <a:lnTo>
                  <a:pt x="149252" y="70011"/>
                </a:lnTo>
                <a:lnTo>
                  <a:pt x="149398" y="74697"/>
                </a:lnTo>
                <a:lnTo>
                  <a:pt x="147988" y="89161"/>
                </a:lnTo>
                <a:lnTo>
                  <a:pt x="143939" y="102697"/>
                </a:lnTo>
                <a:lnTo>
                  <a:pt x="137522" y="115033"/>
                </a:lnTo>
                <a:lnTo>
                  <a:pt x="129007" y="125900"/>
                </a:lnTo>
                <a:lnTo>
                  <a:pt x="118665" y="135026"/>
                </a:lnTo>
                <a:lnTo>
                  <a:pt x="106767" y="142140"/>
                </a:lnTo>
                <a:lnTo>
                  <a:pt x="93584" y="146973"/>
                </a:lnTo>
                <a:lnTo>
                  <a:pt x="79386" y="149252"/>
                </a:lnTo>
                <a:lnTo>
                  <a:pt x="74697" y="149398"/>
                </a:lnTo>
                <a:lnTo>
                  <a:pt x="60233" y="147988"/>
                </a:lnTo>
                <a:lnTo>
                  <a:pt x="46697" y="143939"/>
                </a:lnTo>
                <a:lnTo>
                  <a:pt x="34361" y="137522"/>
                </a:lnTo>
                <a:lnTo>
                  <a:pt x="23495" y="129006"/>
                </a:lnTo>
                <a:lnTo>
                  <a:pt x="14369" y="118664"/>
                </a:lnTo>
                <a:lnTo>
                  <a:pt x="7256" y="106766"/>
                </a:lnTo>
                <a:lnTo>
                  <a:pt x="2424" y="93582"/>
                </a:lnTo>
                <a:lnTo>
                  <a:pt x="145" y="79384"/>
                </a:lnTo>
                <a:lnTo>
                  <a:pt x="0" y="74697"/>
                </a:lnTo>
                <a:lnTo>
                  <a:pt x="1409" y="60234"/>
                </a:lnTo>
                <a:lnTo>
                  <a:pt x="5458" y="46698"/>
                </a:lnTo>
                <a:lnTo>
                  <a:pt x="11875" y="34362"/>
                </a:lnTo>
                <a:lnTo>
                  <a:pt x="20390" y="23495"/>
                </a:lnTo>
                <a:lnTo>
                  <a:pt x="30732" y="14370"/>
                </a:lnTo>
                <a:lnTo>
                  <a:pt x="42631" y="7256"/>
                </a:lnTo>
                <a:lnTo>
                  <a:pt x="55814" y="2424"/>
                </a:lnTo>
                <a:lnTo>
                  <a:pt x="70013" y="145"/>
                </a:lnTo>
                <a:lnTo>
                  <a:pt x="74697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787457" y="2649722"/>
            <a:ext cx="149402" cy="149398"/>
          </a:xfrm>
          <a:custGeom>
            <a:avLst/>
            <a:gdLst/>
            <a:ahLst/>
            <a:cxnLst/>
            <a:rect l="l" t="t" r="r" b="b"/>
            <a:pathLst>
              <a:path w="149402" h="149398">
                <a:moveTo>
                  <a:pt x="74697" y="0"/>
                </a:moveTo>
                <a:lnTo>
                  <a:pt x="89163" y="1409"/>
                </a:lnTo>
                <a:lnTo>
                  <a:pt x="102699" y="5458"/>
                </a:lnTo>
                <a:lnTo>
                  <a:pt x="115036" y="11875"/>
                </a:lnTo>
                <a:lnTo>
                  <a:pt x="125903" y="20390"/>
                </a:lnTo>
                <a:lnTo>
                  <a:pt x="135030" y="30731"/>
                </a:lnTo>
                <a:lnTo>
                  <a:pt x="142144" y="42629"/>
                </a:lnTo>
                <a:lnTo>
                  <a:pt x="146977" y="55811"/>
                </a:lnTo>
                <a:lnTo>
                  <a:pt x="149256" y="70008"/>
                </a:lnTo>
                <a:lnTo>
                  <a:pt x="149402" y="74697"/>
                </a:lnTo>
                <a:lnTo>
                  <a:pt x="147993" y="89161"/>
                </a:lnTo>
                <a:lnTo>
                  <a:pt x="143944" y="102696"/>
                </a:lnTo>
                <a:lnTo>
                  <a:pt x="137527" y="115032"/>
                </a:lnTo>
                <a:lnTo>
                  <a:pt x="129012" y="125899"/>
                </a:lnTo>
                <a:lnTo>
                  <a:pt x="118670" y="135025"/>
                </a:lnTo>
                <a:lnTo>
                  <a:pt x="106772" y="142139"/>
                </a:lnTo>
                <a:lnTo>
                  <a:pt x="93588" y="146972"/>
                </a:lnTo>
                <a:lnTo>
                  <a:pt x="79390" y="149252"/>
                </a:lnTo>
                <a:lnTo>
                  <a:pt x="74697" y="149398"/>
                </a:lnTo>
                <a:lnTo>
                  <a:pt x="60234" y="147988"/>
                </a:lnTo>
                <a:lnTo>
                  <a:pt x="46699" y="143939"/>
                </a:lnTo>
                <a:lnTo>
                  <a:pt x="34363" y="137522"/>
                </a:lnTo>
                <a:lnTo>
                  <a:pt x="23496" y="129006"/>
                </a:lnTo>
                <a:lnTo>
                  <a:pt x="14371" y="118664"/>
                </a:lnTo>
                <a:lnTo>
                  <a:pt x="7256" y="106766"/>
                </a:lnTo>
                <a:lnTo>
                  <a:pt x="2424" y="93582"/>
                </a:lnTo>
                <a:lnTo>
                  <a:pt x="145" y="79384"/>
                </a:lnTo>
                <a:lnTo>
                  <a:pt x="0" y="74697"/>
                </a:lnTo>
                <a:lnTo>
                  <a:pt x="1409" y="60234"/>
                </a:lnTo>
                <a:lnTo>
                  <a:pt x="5459" y="46698"/>
                </a:lnTo>
                <a:lnTo>
                  <a:pt x="11876" y="34362"/>
                </a:lnTo>
                <a:lnTo>
                  <a:pt x="20392" y="23495"/>
                </a:lnTo>
                <a:lnTo>
                  <a:pt x="30734" y="14370"/>
                </a:lnTo>
                <a:lnTo>
                  <a:pt x="42632" y="7256"/>
                </a:lnTo>
                <a:lnTo>
                  <a:pt x="55816" y="2424"/>
                </a:lnTo>
                <a:lnTo>
                  <a:pt x="70014" y="145"/>
                </a:lnTo>
                <a:lnTo>
                  <a:pt x="74697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787457" y="2306102"/>
            <a:ext cx="149402" cy="149398"/>
          </a:xfrm>
          <a:custGeom>
            <a:avLst/>
            <a:gdLst/>
            <a:ahLst/>
            <a:cxnLst/>
            <a:rect l="l" t="t" r="r" b="b"/>
            <a:pathLst>
              <a:path w="149402" h="149398">
                <a:moveTo>
                  <a:pt x="74697" y="0"/>
                </a:moveTo>
                <a:lnTo>
                  <a:pt x="89162" y="1409"/>
                </a:lnTo>
                <a:lnTo>
                  <a:pt x="102699" y="5458"/>
                </a:lnTo>
                <a:lnTo>
                  <a:pt x="115036" y="11875"/>
                </a:lnTo>
                <a:lnTo>
                  <a:pt x="125903" y="20390"/>
                </a:lnTo>
                <a:lnTo>
                  <a:pt x="135029" y="30731"/>
                </a:lnTo>
                <a:lnTo>
                  <a:pt x="142144" y="42628"/>
                </a:lnTo>
                <a:lnTo>
                  <a:pt x="146976" y="55811"/>
                </a:lnTo>
                <a:lnTo>
                  <a:pt x="149256" y="70008"/>
                </a:lnTo>
                <a:lnTo>
                  <a:pt x="149402" y="74700"/>
                </a:lnTo>
                <a:lnTo>
                  <a:pt x="147993" y="89164"/>
                </a:lnTo>
                <a:lnTo>
                  <a:pt x="143944" y="102699"/>
                </a:lnTo>
                <a:lnTo>
                  <a:pt x="137526" y="115035"/>
                </a:lnTo>
                <a:lnTo>
                  <a:pt x="129011" y="125901"/>
                </a:lnTo>
                <a:lnTo>
                  <a:pt x="118669" y="135027"/>
                </a:lnTo>
                <a:lnTo>
                  <a:pt x="106770" y="142141"/>
                </a:lnTo>
                <a:lnTo>
                  <a:pt x="93586" y="146973"/>
                </a:lnTo>
                <a:lnTo>
                  <a:pt x="79387" y="149252"/>
                </a:lnTo>
                <a:lnTo>
                  <a:pt x="74697" y="149398"/>
                </a:lnTo>
                <a:lnTo>
                  <a:pt x="60234" y="147988"/>
                </a:lnTo>
                <a:lnTo>
                  <a:pt x="46698" y="143939"/>
                </a:lnTo>
                <a:lnTo>
                  <a:pt x="34362" y="137522"/>
                </a:lnTo>
                <a:lnTo>
                  <a:pt x="23495" y="129007"/>
                </a:lnTo>
                <a:lnTo>
                  <a:pt x="14370" y="118665"/>
                </a:lnTo>
                <a:lnTo>
                  <a:pt x="7256" y="106767"/>
                </a:lnTo>
                <a:lnTo>
                  <a:pt x="2424" y="93583"/>
                </a:lnTo>
                <a:lnTo>
                  <a:pt x="145" y="79384"/>
                </a:lnTo>
                <a:lnTo>
                  <a:pt x="0" y="74700"/>
                </a:lnTo>
                <a:lnTo>
                  <a:pt x="1409" y="60236"/>
                </a:lnTo>
                <a:lnTo>
                  <a:pt x="5458" y="46700"/>
                </a:lnTo>
                <a:lnTo>
                  <a:pt x="11876" y="34363"/>
                </a:lnTo>
                <a:lnTo>
                  <a:pt x="20391" y="23497"/>
                </a:lnTo>
                <a:lnTo>
                  <a:pt x="30733" y="14371"/>
                </a:lnTo>
                <a:lnTo>
                  <a:pt x="42631" y="7256"/>
                </a:lnTo>
                <a:lnTo>
                  <a:pt x="55814" y="2424"/>
                </a:lnTo>
                <a:lnTo>
                  <a:pt x="70011" y="145"/>
                </a:lnTo>
                <a:lnTo>
                  <a:pt x="74697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474697" y="2291163"/>
            <a:ext cx="149408" cy="149398"/>
          </a:xfrm>
          <a:custGeom>
            <a:avLst/>
            <a:gdLst/>
            <a:ahLst/>
            <a:cxnLst/>
            <a:rect l="l" t="t" r="r" b="b"/>
            <a:pathLst>
              <a:path w="149408" h="149398">
                <a:moveTo>
                  <a:pt x="74704" y="0"/>
                </a:moveTo>
                <a:lnTo>
                  <a:pt x="89167" y="1409"/>
                </a:lnTo>
                <a:lnTo>
                  <a:pt x="102703" y="5458"/>
                </a:lnTo>
                <a:lnTo>
                  <a:pt x="115040" y="11875"/>
                </a:lnTo>
                <a:lnTo>
                  <a:pt x="125907" y="20390"/>
                </a:lnTo>
                <a:lnTo>
                  <a:pt x="135033" y="30731"/>
                </a:lnTo>
                <a:lnTo>
                  <a:pt x="142148" y="42629"/>
                </a:lnTo>
                <a:lnTo>
                  <a:pt x="146981" y="55812"/>
                </a:lnTo>
                <a:lnTo>
                  <a:pt x="149261" y="70009"/>
                </a:lnTo>
                <a:lnTo>
                  <a:pt x="149408" y="74700"/>
                </a:lnTo>
                <a:lnTo>
                  <a:pt x="147998" y="89163"/>
                </a:lnTo>
                <a:lnTo>
                  <a:pt x="143948" y="102698"/>
                </a:lnTo>
                <a:lnTo>
                  <a:pt x="137530" y="115034"/>
                </a:lnTo>
                <a:lnTo>
                  <a:pt x="129015" y="125901"/>
                </a:lnTo>
                <a:lnTo>
                  <a:pt x="118672" y="135026"/>
                </a:lnTo>
                <a:lnTo>
                  <a:pt x="106774" y="142141"/>
                </a:lnTo>
                <a:lnTo>
                  <a:pt x="93590" y="146973"/>
                </a:lnTo>
                <a:lnTo>
                  <a:pt x="79392" y="149252"/>
                </a:lnTo>
                <a:lnTo>
                  <a:pt x="74704" y="149398"/>
                </a:lnTo>
                <a:lnTo>
                  <a:pt x="60240" y="147988"/>
                </a:lnTo>
                <a:lnTo>
                  <a:pt x="46704" y="143939"/>
                </a:lnTo>
                <a:lnTo>
                  <a:pt x="34367" y="137522"/>
                </a:lnTo>
                <a:lnTo>
                  <a:pt x="23500" y="129007"/>
                </a:lnTo>
                <a:lnTo>
                  <a:pt x="14373" y="118666"/>
                </a:lnTo>
                <a:lnTo>
                  <a:pt x="7258" y="106768"/>
                </a:lnTo>
                <a:lnTo>
                  <a:pt x="2425" y="93586"/>
                </a:lnTo>
                <a:lnTo>
                  <a:pt x="146" y="79389"/>
                </a:lnTo>
                <a:lnTo>
                  <a:pt x="0" y="74700"/>
                </a:lnTo>
                <a:lnTo>
                  <a:pt x="1409" y="60237"/>
                </a:lnTo>
                <a:lnTo>
                  <a:pt x="5459" y="46701"/>
                </a:lnTo>
                <a:lnTo>
                  <a:pt x="11876" y="34365"/>
                </a:lnTo>
                <a:lnTo>
                  <a:pt x="20392" y="23498"/>
                </a:lnTo>
                <a:lnTo>
                  <a:pt x="30734" y="14373"/>
                </a:lnTo>
                <a:lnTo>
                  <a:pt x="42632" y="7258"/>
                </a:lnTo>
                <a:lnTo>
                  <a:pt x="55815" y="2425"/>
                </a:lnTo>
                <a:lnTo>
                  <a:pt x="70012" y="146"/>
                </a:lnTo>
                <a:lnTo>
                  <a:pt x="74704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325299" y="2649722"/>
            <a:ext cx="149397" cy="149398"/>
          </a:xfrm>
          <a:custGeom>
            <a:avLst/>
            <a:gdLst/>
            <a:ahLst/>
            <a:cxnLst/>
            <a:rect l="l" t="t" r="r" b="b"/>
            <a:pathLst>
              <a:path w="149397" h="149398">
                <a:moveTo>
                  <a:pt x="74704" y="0"/>
                </a:moveTo>
                <a:lnTo>
                  <a:pt x="89168" y="1410"/>
                </a:lnTo>
                <a:lnTo>
                  <a:pt x="102704" y="5459"/>
                </a:lnTo>
                <a:lnTo>
                  <a:pt x="115040" y="11877"/>
                </a:lnTo>
                <a:lnTo>
                  <a:pt x="125905" y="20393"/>
                </a:lnTo>
                <a:lnTo>
                  <a:pt x="135030" y="30736"/>
                </a:lnTo>
                <a:lnTo>
                  <a:pt x="142143" y="42634"/>
                </a:lnTo>
                <a:lnTo>
                  <a:pt x="146974" y="55819"/>
                </a:lnTo>
                <a:lnTo>
                  <a:pt x="149252" y="70017"/>
                </a:lnTo>
                <a:lnTo>
                  <a:pt x="149397" y="74697"/>
                </a:lnTo>
                <a:lnTo>
                  <a:pt x="147987" y="89162"/>
                </a:lnTo>
                <a:lnTo>
                  <a:pt x="143939" y="102698"/>
                </a:lnTo>
                <a:lnTo>
                  <a:pt x="137522" y="115035"/>
                </a:lnTo>
                <a:lnTo>
                  <a:pt x="129007" y="125902"/>
                </a:lnTo>
                <a:lnTo>
                  <a:pt x="118666" y="135028"/>
                </a:lnTo>
                <a:lnTo>
                  <a:pt x="106768" y="142142"/>
                </a:lnTo>
                <a:lnTo>
                  <a:pt x="93585" y="146974"/>
                </a:lnTo>
                <a:lnTo>
                  <a:pt x="79387" y="149253"/>
                </a:lnTo>
                <a:lnTo>
                  <a:pt x="74704" y="149398"/>
                </a:lnTo>
                <a:lnTo>
                  <a:pt x="60240" y="147988"/>
                </a:lnTo>
                <a:lnTo>
                  <a:pt x="46704" y="143940"/>
                </a:lnTo>
                <a:lnTo>
                  <a:pt x="34368" y="137523"/>
                </a:lnTo>
                <a:lnTo>
                  <a:pt x="23501" y="129008"/>
                </a:lnTo>
                <a:lnTo>
                  <a:pt x="14374" y="118666"/>
                </a:lnTo>
                <a:lnTo>
                  <a:pt x="7259" y="106769"/>
                </a:lnTo>
                <a:lnTo>
                  <a:pt x="2426" y="93586"/>
                </a:lnTo>
                <a:lnTo>
                  <a:pt x="146" y="79389"/>
                </a:lnTo>
                <a:lnTo>
                  <a:pt x="0" y="74697"/>
                </a:lnTo>
                <a:lnTo>
                  <a:pt x="1409" y="60234"/>
                </a:lnTo>
                <a:lnTo>
                  <a:pt x="5459" y="46699"/>
                </a:lnTo>
                <a:lnTo>
                  <a:pt x="11877" y="34363"/>
                </a:lnTo>
                <a:lnTo>
                  <a:pt x="20392" y="23497"/>
                </a:lnTo>
                <a:lnTo>
                  <a:pt x="30735" y="14371"/>
                </a:lnTo>
                <a:lnTo>
                  <a:pt x="42633" y="7257"/>
                </a:lnTo>
                <a:lnTo>
                  <a:pt x="55817" y="2425"/>
                </a:lnTo>
                <a:lnTo>
                  <a:pt x="70015" y="145"/>
                </a:lnTo>
                <a:lnTo>
                  <a:pt x="74704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086258" y="2649722"/>
            <a:ext cx="149400" cy="149398"/>
          </a:xfrm>
          <a:custGeom>
            <a:avLst/>
            <a:gdLst/>
            <a:ahLst/>
            <a:cxnLst/>
            <a:rect l="l" t="t" r="r" b="b"/>
            <a:pathLst>
              <a:path w="149400" h="149398">
                <a:moveTo>
                  <a:pt x="74700" y="0"/>
                </a:moveTo>
                <a:lnTo>
                  <a:pt x="89165" y="1409"/>
                </a:lnTo>
                <a:lnTo>
                  <a:pt x="102701" y="5459"/>
                </a:lnTo>
                <a:lnTo>
                  <a:pt x="115038" y="11876"/>
                </a:lnTo>
                <a:lnTo>
                  <a:pt x="125904" y="20391"/>
                </a:lnTo>
                <a:lnTo>
                  <a:pt x="135030" y="30733"/>
                </a:lnTo>
                <a:lnTo>
                  <a:pt x="142144" y="42631"/>
                </a:lnTo>
                <a:lnTo>
                  <a:pt x="146976" y="55814"/>
                </a:lnTo>
                <a:lnTo>
                  <a:pt x="149254" y="70012"/>
                </a:lnTo>
                <a:lnTo>
                  <a:pt x="149400" y="74697"/>
                </a:lnTo>
                <a:lnTo>
                  <a:pt x="147990" y="89161"/>
                </a:lnTo>
                <a:lnTo>
                  <a:pt x="143942" y="102697"/>
                </a:lnTo>
                <a:lnTo>
                  <a:pt x="137525" y="115034"/>
                </a:lnTo>
                <a:lnTo>
                  <a:pt x="129010" y="125900"/>
                </a:lnTo>
                <a:lnTo>
                  <a:pt x="118668" y="135026"/>
                </a:lnTo>
                <a:lnTo>
                  <a:pt x="106770" y="142141"/>
                </a:lnTo>
                <a:lnTo>
                  <a:pt x="93587" y="146973"/>
                </a:lnTo>
                <a:lnTo>
                  <a:pt x="79389" y="149252"/>
                </a:lnTo>
                <a:lnTo>
                  <a:pt x="74700" y="149398"/>
                </a:lnTo>
                <a:lnTo>
                  <a:pt x="60236" y="147988"/>
                </a:lnTo>
                <a:lnTo>
                  <a:pt x="46701" y="143939"/>
                </a:lnTo>
                <a:lnTo>
                  <a:pt x="34364" y="137522"/>
                </a:lnTo>
                <a:lnTo>
                  <a:pt x="23498" y="129007"/>
                </a:lnTo>
                <a:lnTo>
                  <a:pt x="14372" y="118665"/>
                </a:lnTo>
                <a:lnTo>
                  <a:pt x="7257" y="106767"/>
                </a:lnTo>
                <a:lnTo>
                  <a:pt x="2425" y="93584"/>
                </a:lnTo>
                <a:lnTo>
                  <a:pt x="145" y="79386"/>
                </a:lnTo>
                <a:lnTo>
                  <a:pt x="0" y="74697"/>
                </a:lnTo>
                <a:lnTo>
                  <a:pt x="1409" y="60234"/>
                </a:lnTo>
                <a:lnTo>
                  <a:pt x="5459" y="46699"/>
                </a:lnTo>
                <a:lnTo>
                  <a:pt x="11876" y="34363"/>
                </a:lnTo>
                <a:lnTo>
                  <a:pt x="20391" y="23496"/>
                </a:lnTo>
                <a:lnTo>
                  <a:pt x="30734" y="14371"/>
                </a:lnTo>
                <a:lnTo>
                  <a:pt x="42632" y="7256"/>
                </a:lnTo>
                <a:lnTo>
                  <a:pt x="55816" y="2424"/>
                </a:lnTo>
                <a:lnTo>
                  <a:pt x="70014" y="145"/>
                </a:lnTo>
                <a:lnTo>
                  <a:pt x="74700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624105" y="2649722"/>
            <a:ext cx="149397" cy="149398"/>
          </a:xfrm>
          <a:custGeom>
            <a:avLst/>
            <a:gdLst/>
            <a:ahLst/>
            <a:cxnLst/>
            <a:rect l="l" t="t" r="r" b="b"/>
            <a:pathLst>
              <a:path w="149397" h="149398">
                <a:moveTo>
                  <a:pt x="74693" y="0"/>
                </a:moveTo>
                <a:lnTo>
                  <a:pt x="89157" y="1409"/>
                </a:lnTo>
                <a:lnTo>
                  <a:pt x="102693" y="5458"/>
                </a:lnTo>
                <a:lnTo>
                  <a:pt x="115030" y="11875"/>
                </a:lnTo>
                <a:lnTo>
                  <a:pt x="125897" y="20390"/>
                </a:lnTo>
                <a:lnTo>
                  <a:pt x="135024" y="30732"/>
                </a:lnTo>
                <a:lnTo>
                  <a:pt x="142139" y="42629"/>
                </a:lnTo>
                <a:lnTo>
                  <a:pt x="146971" y="55812"/>
                </a:lnTo>
                <a:lnTo>
                  <a:pt x="149251" y="70009"/>
                </a:lnTo>
                <a:lnTo>
                  <a:pt x="149397" y="74697"/>
                </a:lnTo>
                <a:lnTo>
                  <a:pt x="147987" y="89161"/>
                </a:lnTo>
                <a:lnTo>
                  <a:pt x="143938" y="102696"/>
                </a:lnTo>
                <a:lnTo>
                  <a:pt x="137520" y="115033"/>
                </a:lnTo>
                <a:lnTo>
                  <a:pt x="129005" y="125899"/>
                </a:lnTo>
                <a:lnTo>
                  <a:pt x="118663" y="135025"/>
                </a:lnTo>
                <a:lnTo>
                  <a:pt x="106765" y="142140"/>
                </a:lnTo>
                <a:lnTo>
                  <a:pt x="93582" y="146972"/>
                </a:lnTo>
                <a:lnTo>
                  <a:pt x="79384" y="149252"/>
                </a:lnTo>
                <a:lnTo>
                  <a:pt x="74693" y="149398"/>
                </a:lnTo>
                <a:lnTo>
                  <a:pt x="60229" y="147988"/>
                </a:lnTo>
                <a:lnTo>
                  <a:pt x="46694" y="143939"/>
                </a:lnTo>
                <a:lnTo>
                  <a:pt x="34358" y="137521"/>
                </a:lnTo>
                <a:lnTo>
                  <a:pt x="23492" y="129005"/>
                </a:lnTo>
                <a:lnTo>
                  <a:pt x="14367" y="118662"/>
                </a:lnTo>
                <a:lnTo>
                  <a:pt x="7254" y="106764"/>
                </a:lnTo>
                <a:lnTo>
                  <a:pt x="2423" y="93579"/>
                </a:lnTo>
                <a:lnTo>
                  <a:pt x="145" y="79380"/>
                </a:lnTo>
                <a:lnTo>
                  <a:pt x="0" y="74697"/>
                </a:lnTo>
                <a:lnTo>
                  <a:pt x="1409" y="60233"/>
                </a:lnTo>
                <a:lnTo>
                  <a:pt x="5458" y="46697"/>
                </a:lnTo>
                <a:lnTo>
                  <a:pt x="11875" y="34361"/>
                </a:lnTo>
                <a:lnTo>
                  <a:pt x="20390" y="23494"/>
                </a:lnTo>
                <a:lnTo>
                  <a:pt x="30732" y="14369"/>
                </a:lnTo>
                <a:lnTo>
                  <a:pt x="42630" y="7255"/>
                </a:lnTo>
                <a:lnTo>
                  <a:pt x="55814" y="2423"/>
                </a:lnTo>
                <a:lnTo>
                  <a:pt x="70013" y="145"/>
                </a:lnTo>
                <a:lnTo>
                  <a:pt x="74693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862155" y="2455500"/>
            <a:ext cx="0" cy="194221"/>
          </a:xfrm>
          <a:custGeom>
            <a:avLst/>
            <a:gdLst/>
            <a:ahLst/>
            <a:cxnLst/>
            <a:rect l="l" t="t" r="r" b="b"/>
            <a:pathLst>
              <a:path h="194221">
                <a:moveTo>
                  <a:pt x="0" y="0"/>
                </a:moveTo>
                <a:lnTo>
                  <a:pt x="0" y="194221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921921" y="2425623"/>
            <a:ext cx="209156" cy="239037"/>
          </a:xfrm>
          <a:custGeom>
            <a:avLst/>
            <a:gdLst/>
            <a:ahLst/>
            <a:cxnLst/>
            <a:rect l="l" t="t" r="r" b="b"/>
            <a:pathLst>
              <a:path w="209156" h="239037">
                <a:moveTo>
                  <a:pt x="0" y="0"/>
                </a:moveTo>
                <a:lnTo>
                  <a:pt x="209156" y="239037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631748" y="2425623"/>
            <a:ext cx="170652" cy="210025"/>
          </a:xfrm>
          <a:custGeom>
            <a:avLst/>
            <a:gdLst/>
            <a:ahLst/>
            <a:cxnLst/>
            <a:rect l="l" t="t" r="r" b="b"/>
            <a:pathLst>
              <a:path w="170652" h="210025">
                <a:moveTo>
                  <a:pt x="170652" y="0"/>
                </a:moveTo>
                <a:lnTo>
                  <a:pt x="0" y="210025"/>
                </a:lnTo>
              </a:path>
            </a:pathLst>
          </a:custGeom>
          <a:ln w="10541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608178" y="2586834"/>
            <a:ext cx="71641" cy="77826"/>
          </a:xfrm>
          <a:custGeom>
            <a:avLst/>
            <a:gdLst/>
            <a:ahLst/>
            <a:cxnLst/>
            <a:rect l="l" t="t" r="r" b="b"/>
            <a:pathLst>
              <a:path w="71641" h="77826">
                <a:moveTo>
                  <a:pt x="0" y="77826"/>
                </a:moveTo>
                <a:lnTo>
                  <a:pt x="71641" y="40200"/>
                </a:lnTo>
                <a:lnTo>
                  <a:pt x="58577" y="36137"/>
                </a:lnTo>
                <a:lnTo>
                  <a:pt x="47109" y="30111"/>
                </a:lnTo>
                <a:lnTo>
                  <a:pt x="37237" y="22122"/>
                </a:lnTo>
                <a:lnTo>
                  <a:pt x="28961" y="12169"/>
                </a:lnTo>
                <a:lnTo>
                  <a:pt x="22280" y="253"/>
                </a:lnTo>
                <a:lnTo>
                  <a:pt x="22165" y="0"/>
                </a:lnTo>
                <a:lnTo>
                  <a:pt x="0" y="77826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549401" y="2201524"/>
            <a:ext cx="209154" cy="59759"/>
          </a:xfrm>
          <a:custGeom>
            <a:avLst/>
            <a:gdLst/>
            <a:ahLst/>
            <a:cxnLst/>
            <a:rect l="l" t="t" r="r" b="b"/>
            <a:pathLst>
              <a:path w="209154" h="59759">
                <a:moveTo>
                  <a:pt x="0" y="0"/>
                </a:moveTo>
                <a:lnTo>
                  <a:pt x="209154" y="59759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414940" y="2425623"/>
            <a:ext cx="89640" cy="224098"/>
          </a:xfrm>
          <a:custGeom>
            <a:avLst/>
            <a:gdLst/>
            <a:ahLst/>
            <a:cxnLst/>
            <a:rect l="l" t="t" r="r" b="b"/>
            <a:pathLst>
              <a:path w="89640" h="224098">
                <a:moveTo>
                  <a:pt x="89640" y="0"/>
                </a:moveTo>
                <a:lnTo>
                  <a:pt x="0" y="224098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594211" y="2425623"/>
            <a:ext cx="75768" cy="189392"/>
          </a:xfrm>
          <a:custGeom>
            <a:avLst/>
            <a:gdLst/>
            <a:ahLst/>
            <a:cxnLst/>
            <a:rect l="l" t="t" r="r" b="b"/>
            <a:pathLst>
              <a:path w="75768" h="189392">
                <a:moveTo>
                  <a:pt x="0" y="0"/>
                </a:moveTo>
                <a:lnTo>
                  <a:pt x="75768" y="189392"/>
                </a:lnTo>
              </a:path>
            </a:pathLst>
          </a:custGeom>
          <a:ln w="10541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626635" y="2568824"/>
            <a:ext cx="59198" cy="80897"/>
          </a:xfrm>
          <a:custGeom>
            <a:avLst/>
            <a:gdLst/>
            <a:ahLst/>
            <a:cxnLst/>
            <a:rect l="l" t="t" r="r" b="b"/>
            <a:pathLst>
              <a:path w="59198" h="80897">
                <a:moveTo>
                  <a:pt x="57227" y="80897"/>
                </a:moveTo>
                <a:lnTo>
                  <a:pt x="59198" y="0"/>
                </a:lnTo>
                <a:lnTo>
                  <a:pt x="49547" y="9237"/>
                </a:lnTo>
                <a:lnTo>
                  <a:pt x="38999" y="16238"/>
                </a:lnTo>
                <a:lnTo>
                  <a:pt x="27555" y="21002"/>
                </a:lnTo>
                <a:lnTo>
                  <a:pt x="15215" y="23529"/>
                </a:lnTo>
                <a:lnTo>
                  <a:pt x="1979" y="23818"/>
                </a:lnTo>
                <a:lnTo>
                  <a:pt x="0" y="23676"/>
                </a:lnTo>
                <a:lnTo>
                  <a:pt x="57227" y="80897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678241" y="2694541"/>
            <a:ext cx="41107" cy="59758"/>
          </a:xfrm>
          <a:custGeom>
            <a:avLst/>
            <a:gdLst/>
            <a:ahLst/>
            <a:cxnLst/>
            <a:rect l="l" t="t" r="r" b="b"/>
            <a:pathLst>
              <a:path w="41107" h="59758">
                <a:moveTo>
                  <a:pt x="0" y="59758"/>
                </a:moveTo>
                <a:lnTo>
                  <a:pt x="41107" y="59758"/>
                </a:lnTo>
                <a:lnTo>
                  <a:pt x="41107" y="0"/>
                </a:lnTo>
                <a:lnTo>
                  <a:pt x="0" y="0"/>
                </a:lnTo>
                <a:lnTo>
                  <a:pt x="0" y="59758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675606" y="2691906"/>
            <a:ext cx="46378" cy="65029"/>
          </a:xfrm>
          <a:custGeom>
            <a:avLst/>
            <a:gdLst/>
            <a:ahLst/>
            <a:cxnLst/>
            <a:rect l="l" t="t" r="r" b="b"/>
            <a:pathLst>
              <a:path w="46378" h="65029">
                <a:moveTo>
                  <a:pt x="0" y="65029"/>
                </a:moveTo>
                <a:lnTo>
                  <a:pt x="46378" y="65029"/>
                </a:lnTo>
                <a:lnTo>
                  <a:pt x="46378" y="0"/>
                </a:lnTo>
                <a:lnTo>
                  <a:pt x="0" y="0"/>
                </a:lnTo>
                <a:lnTo>
                  <a:pt x="0" y="65029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542802" y="2694541"/>
            <a:ext cx="41111" cy="59758"/>
          </a:xfrm>
          <a:custGeom>
            <a:avLst/>
            <a:gdLst/>
            <a:ahLst/>
            <a:cxnLst/>
            <a:rect l="l" t="t" r="r" b="b"/>
            <a:pathLst>
              <a:path w="41111" h="59758">
                <a:moveTo>
                  <a:pt x="0" y="59758"/>
                </a:moveTo>
                <a:lnTo>
                  <a:pt x="41111" y="59758"/>
                </a:lnTo>
                <a:lnTo>
                  <a:pt x="41111" y="0"/>
                </a:lnTo>
                <a:lnTo>
                  <a:pt x="0" y="0"/>
                </a:lnTo>
                <a:lnTo>
                  <a:pt x="0" y="59758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540167" y="2691906"/>
            <a:ext cx="46382" cy="65029"/>
          </a:xfrm>
          <a:custGeom>
            <a:avLst/>
            <a:gdLst/>
            <a:ahLst/>
            <a:cxnLst/>
            <a:rect l="l" t="t" r="r" b="b"/>
            <a:pathLst>
              <a:path w="46382" h="65029">
                <a:moveTo>
                  <a:pt x="0" y="65029"/>
                </a:moveTo>
                <a:lnTo>
                  <a:pt x="46382" y="65029"/>
                </a:lnTo>
                <a:lnTo>
                  <a:pt x="46382" y="0"/>
                </a:lnTo>
                <a:lnTo>
                  <a:pt x="0" y="0"/>
                </a:lnTo>
                <a:lnTo>
                  <a:pt x="0" y="65029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937837" y="1917662"/>
            <a:ext cx="119524" cy="29883"/>
          </a:xfrm>
          <a:custGeom>
            <a:avLst/>
            <a:gdLst/>
            <a:ahLst/>
            <a:cxnLst/>
            <a:rect l="l" t="t" r="r" b="b"/>
            <a:pathLst>
              <a:path w="119524" h="29883">
                <a:moveTo>
                  <a:pt x="0" y="0"/>
                </a:moveTo>
                <a:lnTo>
                  <a:pt x="119524" y="29883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057361" y="1947546"/>
            <a:ext cx="119513" cy="29883"/>
          </a:xfrm>
          <a:custGeom>
            <a:avLst/>
            <a:gdLst/>
            <a:ahLst/>
            <a:cxnLst/>
            <a:rect l="l" t="t" r="r" b="b"/>
            <a:pathLst>
              <a:path w="119513" h="29883">
                <a:moveTo>
                  <a:pt x="0" y="0"/>
                </a:moveTo>
                <a:lnTo>
                  <a:pt x="119513" y="29883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863143" y="1977429"/>
            <a:ext cx="0" cy="89630"/>
          </a:xfrm>
          <a:custGeom>
            <a:avLst/>
            <a:gdLst/>
            <a:ahLst/>
            <a:cxnLst/>
            <a:rect l="l" t="t" r="r" b="b"/>
            <a:pathLst>
              <a:path h="89630">
                <a:moveTo>
                  <a:pt x="0" y="0"/>
                </a:moveTo>
                <a:lnTo>
                  <a:pt x="0" y="8963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863143" y="2067059"/>
            <a:ext cx="0" cy="89644"/>
          </a:xfrm>
          <a:custGeom>
            <a:avLst/>
            <a:gdLst/>
            <a:ahLst/>
            <a:cxnLst/>
            <a:rect l="l" t="t" r="r" b="b"/>
            <a:pathLst>
              <a:path h="89644">
                <a:moveTo>
                  <a:pt x="0" y="0"/>
                </a:moveTo>
                <a:lnTo>
                  <a:pt x="0" y="89644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123609" y="1917662"/>
            <a:ext cx="99221" cy="150978"/>
          </a:xfrm>
          <a:custGeom>
            <a:avLst/>
            <a:gdLst/>
            <a:ahLst/>
            <a:cxnLst/>
            <a:rect l="l" t="t" r="r" b="b"/>
            <a:pathLst>
              <a:path w="99221" h="150978">
                <a:moveTo>
                  <a:pt x="0" y="0"/>
                </a:moveTo>
                <a:lnTo>
                  <a:pt x="99221" y="150978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862155" y="1902725"/>
            <a:ext cx="37349" cy="403376"/>
          </a:xfrm>
          <a:custGeom>
            <a:avLst/>
            <a:gdLst/>
            <a:ahLst/>
            <a:cxnLst/>
            <a:rect l="l" t="t" r="r" b="b"/>
            <a:pathLst>
              <a:path w="37349" h="403376">
                <a:moveTo>
                  <a:pt x="37349" y="0"/>
                </a:moveTo>
                <a:lnTo>
                  <a:pt x="0" y="403376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496130" y="2335983"/>
            <a:ext cx="52079" cy="312408"/>
          </a:xfrm>
          <a:custGeom>
            <a:avLst/>
            <a:gdLst/>
            <a:ahLst/>
            <a:cxnLst/>
            <a:rect l="l" t="t" r="r" b="b"/>
            <a:pathLst>
              <a:path w="52079" h="312408">
                <a:moveTo>
                  <a:pt x="0" y="0"/>
                </a:moveTo>
                <a:lnTo>
                  <a:pt x="52079" y="312408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213248" y="2096942"/>
            <a:ext cx="89639" cy="59762"/>
          </a:xfrm>
          <a:custGeom>
            <a:avLst/>
            <a:gdLst/>
            <a:ahLst/>
            <a:cxnLst/>
            <a:rect l="l" t="t" r="r" b="b"/>
            <a:pathLst>
              <a:path w="89639" h="59762">
                <a:moveTo>
                  <a:pt x="0" y="59762"/>
                </a:moveTo>
                <a:lnTo>
                  <a:pt x="89639" y="59762"/>
                </a:lnTo>
                <a:lnTo>
                  <a:pt x="89639" y="0"/>
                </a:lnTo>
                <a:lnTo>
                  <a:pt x="0" y="0"/>
                </a:lnTo>
                <a:lnTo>
                  <a:pt x="0" y="59762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243132" y="2096941"/>
            <a:ext cx="0" cy="59763"/>
          </a:xfrm>
          <a:custGeom>
            <a:avLst/>
            <a:gdLst/>
            <a:ahLst/>
            <a:cxnLst/>
            <a:rect l="l" t="t" r="r" b="b"/>
            <a:pathLst>
              <a:path h="59763">
                <a:moveTo>
                  <a:pt x="0" y="0"/>
                </a:moveTo>
                <a:lnTo>
                  <a:pt x="0" y="59763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273016" y="2096941"/>
            <a:ext cx="0" cy="59763"/>
          </a:xfrm>
          <a:custGeom>
            <a:avLst/>
            <a:gdLst/>
            <a:ahLst/>
            <a:cxnLst/>
            <a:rect l="l" t="t" r="r" b="b"/>
            <a:pathLst>
              <a:path h="59763">
                <a:moveTo>
                  <a:pt x="0" y="0"/>
                </a:moveTo>
                <a:lnTo>
                  <a:pt x="0" y="59763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818323" y="1872846"/>
            <a:ext cx="89643" cy="59762"/>
          </a:xfrm>
          <a:custGeom>
            <a:avLst/>
            <a:gdLst/>
            <a:ahLst/>
            <a:cxnLst/>
            <a:rect l="l" t="t" r="r" b="b"/>
            <a:pathLst>
              <a:path w="89643" h="59762">
                <a:moveTo>
                  <a:pt x="0" y="59762"/>
                </a:moveTo>
                <a:lnTo>
                  <a:pt x="89643" y="59762"/>
                </a:lnTo>
                <a:lnTo>
                  <a:pt x="89643" y="0"/>
                </a:lnTo>
                <a:lnTo>
                  <a:pt x="0" y="0"/>
                </a:lnTo>
                <a:lnTo>
                  <a:pt x="0" y="59762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848196" y="1872841"/>
            <a:ext cx="0" cy="59767"/>
          </a:xfrm>
          <a:custGeom>
            <a:avLst/>
            <a:gdLst/>
            <a:ahLst/>
            <a:cxnLst/>
            <a:rect l="l" t="t" r="r" b="b"/>
            <a:pathLst>
              <a:path h="59767">
                <a:moveTo>
                  <a:pt x="0" y="0"/>
                </a:moveTo>
                <a:lnTo>
                  <a:pt x="0" y="59767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878080" y="1872841"/>
            <a:ext cx="0" cy="59767"/>
          </a:xfrm>
          <a:custGeom>
            <a:avLst/>
            <a:gdLst/>
            <a:ahLst/>
            <a:cxnLst/>
            <a:rect l="l" t="t" r="r" b="b"/>
            <a:pathLst>
              <a:path h="59767">
                <a:moveTo>
                  <a:pt x="0" y="0"/>
                </a:moveTo>
                <a:lnTo>
                  <a:pt x="0" y="59767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512044" y="2335983"/>
            <a:ext cx="59762" cy="59758"/>
          </a:xfrm>
          <a:custGeom>
            <a:avLst/>
            <a:gdLst/>
            <a:ahLst/>
            <a:cxnLst/>
            <a:rect l="l" t="t" r="r" b="b"/>
            <a:pathLst>
              <a:path w="59762" h="59758">
                <a:moveTo>
                  <a:pt x="0" y="59758"/>
                </a:moveTo>
                <a:lnTo>
                  <a:pt x="59762" y="59758"/>
                </a:lnTo>
                <a:lnTo>
                  <a:pt x="59762" y="0"/>
                </a:lnTo>
                <a:lnTo>
                  <a:pt x="0" y="0"/>
                </a:lnTo>
                <a:lnTo>
                  <a:pt x="0" y="59758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512044" y="2335983"/>
            <a:ext cx="59762" cy="59758"/>
          </a:xfrm>
          <a:custGeom>
            <a:avLst/>
            <a:gdLst/>
            <a:ahLst/>
            <a:cxnLst/>
            <a:rect l="l" t="t" r="r" b="b"/>
            <a:pathLst>
              <a:path w="59762" h="59758">
                <a:moveTo>
                  <a:pt x="0" y="59758"/>
                </a:moveTo>
                <a:lnTo>
                  <a:pt x="59762" y="59758"/>
                </a:lnTo>
                <a:lnTo>
                  <a:pt x="59762" y="0"/>
                </a:lnTo>
                <a:lnTo>
                  <a:pt x="0" y="0"/>
                </a:lnTo>
                <a:lnTo>
                  <a:pt x="0" y="59758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541927" y="2335983"/>
            <a:ext cx="0" cy="59757"/>
          </a:xfrm>
          <a:custGeom>
            <a:avLst/>
            <a:gdLst/>
            <a:ahLst/>
            <a:cxnLst/>
            <a:rect l="l" t="t" r="r" b="b"/>
            <a:pathLst>
              <a:path h="59757">
                <a:moveTo>
                  <a:pt x="0" y="0"/>
                </a:moveTo>
                <a:lnTo>
                  <a:pt x="0" y="59757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816993" y="2349703"/>
            <a:ext cx="89639" cy="59762"/>
          </a:xfrm>
          <a:custGeom>
            <a:avLst/>
            <a:gdLst/>
            <a:ahLst/>
            <a:cxnLst/>
            <a:rect l="l" t="t" r="r" b="b"/>
            <a:pathLst>
              <a:path w="89639" h="59762">
                <a:moveTo>
                  <a:pt x="0" y="59762"/>
                </a:moveTo>
                <a:lnTo>
                  <a:pt x="89639" y="59762"/>
                </a:lnTo>
                <a:lnTo>
                  <a:pt x="89639" y="0"/>
                </a:lnTo>
                <a:lnTo>
                  <a:pt x="0" y="0"/>
                </a:lnTo>
                <a:lnTo>
                  <a:pt x="0" y="59762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846875" y="2349703"/>
            <a:ext cx="0" cy="59763"/>
          </a:xfrm>
          <a:custGeom>
            <a:avLst/>
            <a:gdLst/>
            <a:ahLst/>
            <a:cxnLst/>
            <a:rect l="l" t="t" r="r" b="b"/>
            <a:pathLst>
              <a:path h="59763">
                <a:moveTo>
                  <a:pt x="0" y="0"/>
                </a:moveTo>
                <a:lnTo>
                  <a:pt x="0" y="59763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876751" y="2349703"/>
            <a:ext cx="0" cy="59763"/>
          </a:xfrm>
          <a:custGeom>
            <a:avLst/>
            <a:gdLst/>
            <a:ahLst/>
            <a:cxnLst/>
            <a:rect l="l" t="t" r="r" b="b"/>
            <a:pathLst>
              <a:path h="59763">
                <a:moveTo>
                  <a:pt x="0" y="0"/>
                </a:moveTo>
                <a:lnTo>
                  <a:pt x="0" y="59763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841284" y="19613"/>
            <a:ext cx="148395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Flat</a:t>
            </a:r>
            <a:r>
              <a:rPr sz="600" spc="-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Naming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Hierarchical</a:t>
            </a:r>
            <a:r>
              <a:rPr sz="6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Location</a:t>
            </a:r>
            <a:r>
              <a:rPr sz="600" spc="-2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Services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5300" y="243119"/>
            <a:ext cx="3605383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Hierarchical</a:t>
            </a:r>
            <a:r>
              <a:rPr sz="1400" spc="14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Location</a:t>
            </a:r>
            <a:r>
              <a:rPr sz="1400" spc="10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Services:</a:t>
            </a:r>
            <a:r>
              <a:rPr sz="1400" spc="19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Insert</a:t>
            </a:r>
            <a:r>
              <a:rPr sz="1400" spc="7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Operation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2932" y="767418"/>
            <a:ext cx="3871001" cy="807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latin typeface="Times New Roman"/>
                <a:cs typeface="Times New Roman"/>
              </a:rPr>
              <a:t>Consider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entity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000" spc="-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has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created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replica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leaf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domain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1000" spc="-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which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</a:t>
            </a:r>
            <a:endParaRPr sz="1000">
              <a:latin typeface="Times New Roman"/>
              <a:cs typeface="Times New Roman"/>
            </a:endParaRPr>
          </a:p>
          <a:p>
            <a:pPr marL="12700" marR="18978">
              <a:lnSpc>
                <a:spcPct val="95825"/>
              </a:lnSpc>
            </a:pPr>
            <a:r>
              <a:rPr sz="1000" spc="0" dirty="0" smtClean="0">
                <a:latin typeface="Times New Roman"/>
                <a:cs typeface="Times New Roman"/>
              </a:rPr>
              <a:t>needs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insert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its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address.</a:t>
            </a:r>
            <a:endParaRPr sz="1000">
              <a:latin typeface="Times New Roman"/>
              <a:cs typeface="Times New Roman"/>
            </a:endParaRPr>
          </a:p>
          <a:p>
            <a:pPr marL="182600" marR="18978">
              <a:lnSpc>
                <a:spcPct val="95825"/>
              </a:lnSpc>
              <a:spcBef>
                <a:spcPts val="235"/>
              </a:spcBef>
            </a:pPr>
            <a:r>
              <a:rPr sz="9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 </a:t>
            </a:r>
            <a:r>
              <a:rPr sz="900" spc="91" dirty="0" smtClean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(a)</a:t>
            </a:r>
            <a:r>
              <a:rPr sz="900" spc="-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insert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request</a:t>
            </a:r>
            <a:r>
              <a:rPr sz="900" spc="-2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is</a:t>
            </a:r>
            <a:r>
              <a:rPr sz="900" spc="-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for</a:t>
            </a:r>
            <a:r>
              <a:rPr sz="900" spc="-9" dirty="0" smtClean="0">
                <a:latin typeface="Times New Roman"/>
                <a:cs typeface="Times New Roman"/>
              </a:rPr>
              <a:t>w</a:t>
            </a:r>
            <a:r>
              <a:rPr sz="900" spc="0" dirty="0" smtClean="0">
                <a:latin typeface="Times New Roman"/>
                <a:cs typeface="Times New Roman"/>
              </a:rPr>
              <a:t>arded</a:t>
            </a:r>
            <a:r>
              <a:rPr sz="900" spc="-3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first</a:t>
            </a:r>
            <a:r>
              <a:rPr sz="900" spc="-5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node</a:t>
            </a:r>
            <a:r>
              <a:rPr sz="900" spc="-1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that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kn</a:t>
            </a:r>
            <a:r>
              <a:rPr sz="900" spc="-19" dirty="0" smtClean="0">
                <a:latin typeface="Times New Roman"/>
                <a:cs typeface="Times New Roman"/>
              </a:rPr>
              <a:t>o</a:t>
            </a:r>
            <a:r>
              <a:rPr sz="900" spc="0" dirty="0" smtClean="0">
                <a:latin typeface="Times New Roman"/>
                <a:cs typeface="Times New Roman"/>
              </a:rPr>
              <a:t>ws</a:t>
            </a:r>
            <a:r>
              <a:rPr sz="900" spc="-2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about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entity</a:t>
            </a:r>
            <a:r>
              <a:rPr sz="900" spc="-2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900" spc="0" dirty="0" smtClean="0">
                <a:latin typeface="Times New Roman"/>
                <a:cs typeface="Times New Roman"/>
              </a:rPr>
              <a:t>.</a:t>
            </a:r>
            <a:endParaRPr sz="900">
              <a:latin typeface="Times New Roman"/>
              <a:cs typeface="Times New Roman"/>
            </a:endParaRPr>
          </a:p>
          <a:p>
            <a:pPr marL="182600" marR="18978">
              <a:lnSpc>
                <a:spcPct val="95825"/>
              </a:lnSpc>
              <a:spcBef>
                <a:spcPts val="160"/>
              </a:spcBef>
            </a:pPr>
            <a:r>
              <a:rPr sz="9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 </a:t>
            </a:r>
            <a:r>
              <a:rPr sz="900" spc="91" dirty="0" smtClean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(b)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chain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of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for</a:t>
            </a:r>
            <a:r>
              <a:rPr sz="900" spc="-9" dirty="0" smtClean="0">
                <a:latin typeface="Times New Roman"/>
                <a:cs typeface="Times New Roman"/>
              </a:rPr>
              <a:t>w</a:t>
            </a:r>
            <a:r>
              <a:rPr sz="900" spc="0" dirty="0" smtClean="0">
                <a:latin typeface="Times New Roman"/>
                <a:cs typeface="Times New Roman"/>
              </a:rPr>
              <a:t>arding</a:t>
            </a:r>
            <a:r>
              <a:rPr sz="900" spc="-3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pointers</a:t>
            </a:r>
            <a:r>
              <a:rPr sz="900" spc="-2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leaf</a:t>
            </a:r>
            <a:r>
              <a:rPr sz="900" spc="-1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node</a:t>
            </a:r>
            <a:r>
              <a:rPr sz="900" spc="-1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is</a:t>
            </a:r>
            <a:r>
              <a:rPr sz="900" spc="-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created.</a:t>
            </a:r>
            <a:endParaRPr sz="900">
              <a:latin typeface="Times New Roman"/>
              <a:cs typeface="Times New Roman"/>
            </a:endParaRPr>
          </a:p>
          <a:p>
            <a:pPr marL="665674" marR="18978">
              <a:lnSpc>
                <a:spcPct val="95825"/>
              </a:lnSpc>
              <a:spcBef>
                <a:spcPts val="753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Node</a:t>
            </a:r>
            <a:r>
              <a:rPr sz="650" spc="34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knows</a:t>
            </a:r>
            <a:endParaRPr sz="6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6895" y="1553238"/>
            <a:ext cx="505067" cy="4865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ts val="740"/>
              </a:lnSpc>
              <a:spcBef>
                <a:spcPts val="57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Node</a:t>
            </a:r>
            <a:r>
              <a:rPr sz="650" spc="1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has no record</a:t>
            </a:r>
            <a:r>
              <a:rPr sz="650" spc="21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for E, so request</a:t>
            </a:r>
            <a:r>
              <a:rPr sz="650" spc="2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is forwarded</a:t>
            </a:r>
            <a:endParaRPr sz="650">
              <a:latin typeface="Arial"/>
              <a:cs typeface="Arial"/>
            </a:endParaRPr>
          </a:p>
          <a:p>
            <a:pPr marL="12700" marR="146883" algn="just">
              <a:lnSpc>
                <a:spcPts val="730"/>
              </a:lnSpc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to</a:t>
            </a:r>
            <a:r>
              <a:rPr sz="650" spc="14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parent</a:t>
            </a:r>
            <a:endParaRPr sz="6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55907" y="1559302"/>
            <a:ext cx="859637" cy="2039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about</a:t>
            </a:r>
            <a:r>
              <a:rPr sz="650" spc="36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E,</a:t>
            </a:r>
            <a:r>
              <a:rPr sz="650" spc="1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so</a:t>
            </a:r>
            <a:r>
              <a:rPr sz="650" spc="17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request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ts val="740"/>
              </a:lnSpc>
              <a:spcBef>
                <a:spcPts val="37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is</a:t>
            </a:r>
            <a:r>
              <a:rPr sz="650" spc="12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no</a:t>
            </a:r>
            <a:r>
              <a:rPr sz="650" spc="17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longer</a:t>
            </a:r>
            <a:r>
              <a:rPr sz="650" spc="3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forwarded</a:t>
            </a:r>
            <a:endParaRPr sz="6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05837" y="1705129"/>
            <a:ext cx="802582" cy="3564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734">
              <a:lnSpc>
                <a:spcPts val="740"/>
              </a:lnSpc>
              <a:spcBef>
                <a:spcPts val="57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Node</a:t>
            </a:r>
            <a:r>
              <a:rPr sz="650" spc="34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creates</a:t>
            </a:r>
            <a:r>
              <a:rPr sz="650" spc="46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record and</a:t>
            </a:r>
            <a:r>
              <a:rPr sz="650" spc="2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stores</a:t>
            </a:r>
            <a:r>
              <a:rPr sz="650" spc="38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pointer</a:t>
            </a:r>
            <a:endParaRPr sz="650">
              <a:latin typeface="Arial"/>
              <a:cs typeface="Arial"/>
            </a:endParaRPr>
          </a:p>
          <a:p>
            <a:pPr marR="12700" algn="r">
              <a:lnSpc>
                <a:spcPct val="95825"/>
              </a:lnSpc>
              <a:spcBef>
                <a:spcPts val="403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M</a:t>
            </a:r>
            <a:endParaRPr sz="6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63232" y="1890181"/>
            <a:ext cx="95643" cy="109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M</a:t>
            </a:r>
            <a:endParaRPr sz="6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47280" y="2033807"/>
            <a:ext cx="528425" cy="2039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"/>
              </a:lnSpc>
              <a:spcBef>
                <a:spcPts val="57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Node</a:t>
            </a:r>
            <a:r>
              <a:rPr sz="650" spc="34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creates record</a:t>
            </a:r>
            <a:r>
              <a:rPr sz="650" spc="4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and</a:t>
            </a:r>
            <a:endParaRPr sz="6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47280" y="2222219"/>
            <a:ext cx="578409" cy="109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stores</a:t>
            </a:r>
            <a:r>
              <a:rPr sz="650" spc="38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address</a:t>
            </a:r>
            <a:endParaRPr sz="6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9795" y="2808200"/>
            <a:ext cx="400229" cy="109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Domain</a:t>
            </a:r>
            <a:r>
              <a:rPr sz="650" spc="48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D</a:t>
            </a:r>
            <a:endParaRPr sz="6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5937" y="2882901"/>
            <a:ext cx="236299" cy="109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Insert</a:t>
            </a:r>
            <a:endParaRPr sz="6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5937" y="2977107"/>
            <a:ext cx="306627" cy="109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request</a:t>
            </a:r>
            <a:endParaRPr sz="6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38955" y="3032303"/>
            <a:ext cx="128446" cy="109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(a)</a:t>
            </a:r>
            <a:endParaRPr sz="6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95970" y="3034786"/>
            <a:ext cx="128446" cy="109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(b)</a:t>
            </a:r>
            <a:endParaRPr sz="6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17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51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12044" y="2335983"/>
            <a:ext cx="44823" cy="597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816993" y="2349703"/>
            <a:ext cx="45161" cy="59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62155" y="2349703"/>
            <a:ext cx="44477" cy="59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16993" y="2409466"/>
            <a:ext cx="45161" cy="240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2862155" y="2409466"/>
            <a:ext cx="44477" cy="240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1369979" y="2273737"/>
            <a:ext cx="44813" cy="59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28190" y="2096942"/>
            <a:ext cx="59761" cy="59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86112" y="2034700"/>
            <a:ext cx="59758" cy="597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18323" y="1872846"/>
            <a:ext cx="44820" cy="59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63143" y="1872846"/>
            <a:ext cx="44823" cy="59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18323" y="1932609"/>
            <a:ext cx="44820" cy="2240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863143" y="1932609"/>
            <a:ext cx="44823" cy="2240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653838" y="1825543"/>
            <a:ext cx="44820" cy="597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98658" y="1825543"/>
            <a:ext cx="44819" cy="597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53838" y="1885301"/>
            <a:ext cx="44820" cy="224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698658" y="1885301"/>
            <a:ext cx="44819" cy="224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41284" y="19613"/>
            <a:ext cx="148395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Flat</a:t>
            </a:r>
            <a:r>
              <a:rPr sz="600" spc="-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Naming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Hierarchical</a:t>
            </a:r>
            <a:r>
              <a:rPr sz="6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Location</a:t>
            </a:r>
            <a:r>
              <a:rPr sz="600" spc="-2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Services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2346950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Hash</a:t>
            </a:r>
            <a:r>
              <a:rPr sz="1400" spc="6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ables</a:t>
            </a:r>
            <a:r>
              <a:rPr sz="1400" spc="8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(DHT)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1617914"/>
            <a:ext cx="4076472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Another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solution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Hash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-84" dirty="0" smtClean="0">
                <a:latin typeface="Times New Roman"/>
                <a:cs typeface="Times New Roman"/>
              </a:rPr>
              <a:t>T</a:t>
            </a:r>
            <a:r>
              <a:rPr sz="1100" spc="0" dirty="0" smtClean="0">
                <a:latin typeface="Times New Roman"/>
                <a:cs typeface="Times New Roman"/>
              </a:rPr>
              <a:t>ables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(DHT)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read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pages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188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-</a:t>
            </a:r>
            <a:r>
              <a:rPr sz="1100" spc="-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191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18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51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43138" y="19613"/>
            <a:ext cx="1110756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Structured</a:t>
            </a:r>
            <a:r>
              <a:rPr sz="600" spc="-2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Naming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space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1039324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Spaces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662925"/>
            <a:ext cx="4083712" cy="2570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Flat</a:t>
            </a:r>
            <a:r>
              <a:rPr sz="1100" spc="-1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names</a:t>
            </a:r>
            <a:r>
              <a:rPr sz="1100" spc="-2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good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machines,</a:t>
            </a:r>
            <a:r>
              <a:rPr sz="1100" spc="-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not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humans.</a:t>
            </a:r>
            <a:endParaRPr sz="1100">
              <a:latin typeface="Times New Roman"/>
              <a:cs typeface="Times New Roman"/>
            </a:endParaRPr>
          </a:p>
          <a:p>
            <a:pPr marL="12700" marR="87560">
              <a:lnSpc>
                <a:spcPts val="1264"/>
              </a:lnSpc>
              <a:spcBef>
                <a:spcPts val="326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Structured</a:t>
            </a:r>
            <a:r>
              <a:rPr sz="1100" spc="-4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names</a:t>
            </a:r>
            <a:r>
              <a:rPr sz="1100" spc="-2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composed</a:t>
            </a:r>
            <a:r>
              <a:rPr sz="1100" spc="-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simple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human-readable</a:t>
            </a:r>
            <a:r>
              <a:rPr sz="1100" spc="-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names,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thus matching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natural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limitations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human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cognition.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38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name</a:t>
            </a:r>
            <a:r>
              <a:rPr sz="1100" spc="-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space</a:t>
            </a:r>
            <a:r>
              <a:rPr sz="1100" spc="-2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ay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names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particular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-19" dirty="0" smtClean="0">
                <a:latin typeface="Times New Roman"/>
                <a:cs typeface="Times New Roman"/>
              </a:rPr>
              <a:t>r</a:t>
            </a:r>
            <a:r>
              <a:rPr sz="1100" spc="-4" dirty="0" smtClean="0">
                <a:latin typeface="Times New Roman"/>
                <a:cs typeface="Times New Roman"/>
              </a:rPr>
              <a:t>g</a:t>
            </a:r>
            <a:r>
              <a:rPr sz="1100" spc="0" dirty="0" smtClean="0">
                <a:latin typeface="Times New Roman"/>
                <a:cs typeface="Times New Roman"/>
              </a:rPr>
              <a:t>anized; 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15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holds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100" spc="-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collection</a:t>
            </a:r>
            <a:r>
              <a:rPr sz="1100" spc="-4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alid</a:t>
            </a:r>
            <a:r>
              <a:rPr sz="1100" spc="-2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names</a:t>
            </a:r>
            <a:r>
              <a:rPr sz="1100" spc="-2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recognized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particular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service. 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15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Examples:</a:t>
            </a:r>
            <a:endParaRPr sz="1100">
              <a:latin typeface="Times New Roman"/>
              <a:cs typeface="Times New Roman"/>
            </a:endParaRPr>
          </a:p>
          <a:p>
            <a:pPr marL="289801" marR="2738928">
              <a:lnSpc>
                <a:spcPct val="99658"/>
              </a:lnSpc>
              <a:spcBef>
                <a:spcPts val="229"/>
              </a:spcBef>
            </a:pPr>
            <a:r>
              <a:rPr sz="1000" spc="0" dirty="0" smtClean="0">
                <a:latin typeface="Times New Roman"/>
                <a:cs typeface="Times New Roman"/>
              </a:rPr>
              <a:t>Phone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numbers Credit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card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numbers DNS</a:t>
            </a:r>
            <a:endParaRPr sz="1000">
              <a:latin typeface="Times New Roman"/>
              <a:cs typeface="Times New Roman"/>
            </a:endParaRPr>
          </a:p>
          <a:p>
            <a:pPr marL="289801" marR="11396">
              <a:lnSpc>
                <a:spcPct val="95825"/>
              </a:lnSpc>
            </a:pPr>
            <a:r>
              <a:rPr sz="1000" spc="0" dirty="0" smtClean="0">
                <a:latin typeface="Times New Roman"/>
                <a:cs typeface="Times New Roman"/>
              </a:rPr>
              <a:t>Files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names</a:t>
            </a:r>
            <a:endParaRPr sz="1000">
              <a:latin typeface="Times New Roman"/>
              <a:cs typeface="Times New Roman"/>
            </a:endParaRPr>
          </a:p>
          <a:p>
            <a:pPr marL="289801" marR="11396">
              <a:lnSpc>
                <a:spcPct val="95825"/>
              </a:lnSpc>
              <a:spcBef>
                <a:spcPts val="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URLs</a:t>
            </a:r>
            <a:endParaRPr sz="100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25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Main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ad</a:t>
            </a:r>
            <a:r>
              <a:rPr sz="1100" spc="-25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antages:</a:t>
            </a:r>
            <a:endParaRPr sz="1100">
              <a:latin typeface="Times New Roman"/>
              <a:cs typeface="Times New Roman"/>
            </a:endParaRPr>
          </a:p>
          <a:p>
            <a:pPr marL="289801" marR="681884">
              <a:lnSpc>
                <a:spcPct val="99658"/>
              </a:lnSpc>
              <a:spcBef>
                <a:spcPts val="22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Each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part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name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resol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ed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relat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separate</a:t>
            </a:r>
            <a:r>
              <a:rPr sz="1000" spc="-3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cont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xt</a:t>
            </a:r>
            <a:r>
              <a:rPr sz="1000" spc="0" dirty="0" smtClean="0">
                <a:latin typeface="Times New Roman"/>
                <a:cs typeface="Times New Roman"/>
              </a:rPr>
              <a:t>. Potentially</a:t>
            </a:r>
            <a:r>
              <a:rPr sz="1000" spc="-4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infinite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289801" marR="11396">
              <a:lnSpc>
                <a:spcPct val="95825"/>
              </a:lnSpc>
            </a:pPr>
            <a:r>
              <a:rPr sz="1000" spc="0" dirty="0" smtClean="0">
                <a:latin typeface="Times New Roman"/>
                <a:cs typeface="Times New Roman"/>
              </a:rPr>
              <a:t>Di</a:t>
            </a:r>
            <a:r>
              <a:rPr sz="1000" spc="-25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ferent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cont</a:t>
            </a:r>
            <a:r>
              <a:rPr sz="1000" spc="-14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xts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managed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by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di</a:t>
            </a:r>
            <a:r>
              <a:rPr sz="10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ferent</a:t>
            </a:r>
            <a:r>
              <a:rPr sz="1000" spc="-3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entities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113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19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51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27403" y="19613"/>
            <a:ext cx="169280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Naming</a:t>
            </a:r>
            <a:r>
              <a:rPr sz="600" spc="-1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Entities      </a:t>
            </a:r>
            <a:r>
              <a:rPr sz="600" spc="6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Names,</a:t>
            </a:r>
            <a:r>
              <a:rPr sz="600" spc="-1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Identifiers,</a:t>
            </a:r>
            <a:r>
              <a:rPr sz="600" spc="-5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600" spc="-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Addresses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2537164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Names,</a:t>
            </a:r>
            <a:r>
              <a:rPr sz="1400" spc="9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Identifiers,</a:t>
            </a:r>
            <a:r>
              <a:rPr sz="1400" spc="7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spc="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Addresses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883562"/>
            <a:ext cx="4087092" cy="20188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866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Names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play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important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role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to:</a:t>
            </a:r>
            <a:endParaRPr sz="1100">
              <a:latin typeface="Times New Roman"/>
              <a:cs typeface="Times New Roman"/>
            </a:endParaRPr>
          </a:p>
          <a:p>
            <a:pPr marL="289801" marR="11866">
              <a:lnSpc>
                <a:spcPct val="95825"/>
              </a:lnSpc>
              <a:spcBef>
                <a:spcPts val="161"/>
              </a:spcBef>
            </a:pPr>
            <a:r>
              <a:rPr sz="1000" spc="0" dirty="0" smtClean="0">
                <a:latin typeface="Times New Roman"/>
                <a:cs typeface="Times New Roman"/>
              </a:rPr>
              <a:t>Share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resources</a:t>
            </a:r>
            <a:endParaRPr sz="1000">
              <a:latin typeface="Times New Roman"/>
              <a:cs typeface="Times New Roman"/>
            </a:endParaRPr>
          </a:p>
          <a:p>
            <a:pPr marL="289801" marR="2510135">
              <a:lnSpc>
                <a:spcPct val="99658"/>
              </a:lnSpc>
              <a:spcBef>
                <a:spcPts val="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uniquely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identify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entities refer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locations</a:t>
            </a:r>
            <a:endParaRPr sz="1000">
              <a:latin typeface="Times New Roman"/>
              <a:cs typeface="Times New Roman"/>
            </a:endParaRPr>
          </a:p>
          <a:p>
            <a:pPr marL="289801" marR="11866">
              <a:lnSpc>
                <a:spcPct val="95825"/>
              </a:lnSpc>
            </a:pPr>
            <a:r>
              <a:rPr sz="1000" spc="0" dirty="0" smtClean="0">
                <a:latin typeface="Times New Roman"/>
                <a:cs typeface="Times New Roman"/>
              </a:rPr>
              <a:t>etc.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40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important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issue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name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can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resol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ed</a:t>
            </a:r>
            <a:r>
              <a:rPr sz="1100" spc="-3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entity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</a:t>
            </a:r>
            <a:r>
              <a:rPr sz="1100" spc="-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refers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 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546"/>
              </a:lnSpc>
              <a:spcBef>
                <a:spcPts val="373"/>
              </a:spcBef>
            </a:pPr>
            <a:r>
              <a:rPr sz="1100" spc="0" dirty="0" smtClean="0">
                <a:latin typeface="Times New Roman"/>
                <a:cs typeface="Times New Roman"/>
              </a:rPr>
              <a:t>Names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may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not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</a:t>
            </a:r>
            <a:r>
              <a:rPr sz="1100" spc="-19" dirty="0" smtClean="0">
                <a:latin typeface="Times New Roman"/>
                <a:cs typeface="Times New Roman"/>
              </a:rPr>
              <a:t>a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meaning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at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all</a:t>
            </a:r>
            <a:r>
              <a:rPr sz="1100" spc="25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just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random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strings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Cambria"/>
                <a:cs typeface="Cambria"/>
              </a:rPr>
              <a:t>⇒</a:t>
            </a:r>
            <a:r>
              <a:rPr sz="1100" spc="163" dirty="0" smtClean="0">
                <a:latin typeface="Cambria"/>
                <a:cs typeface="Cambria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pure</a:t>
            </a:r>
            <a:r>
              <a:rPr sz="11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names</a:t>
            </a:r>
            <a:r>
              <a:rPr sz="1100" spc="0" dirty="0" smtClean="0">
                <a:latin typeface="Times New Roman"/>
                <a:cs typeface="Times New Roman"/>
              </a:rPr>
              <a:t>. 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456"/>
              </a:spcBef>
            </a:pPr>
            <a:r>
              <a:rPr sz="1100" spc="-84" dirty="0" smtClean="0">
                <a:latin typeface="Times New Roman"/>
                <a:cs typeface="Times New Roman"/>
              </a:rPr>
              <a:t>T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resol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names,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</a:t>
            </a:r>
            <a:r>
              <a:rPr sz="1100" spc="-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necessary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implement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naming</a:t>
            </a:r>
            <a:r>
              <a:rPr sz="1100" spc="-3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system</a:t>
            </a:r>
            <a:endParaRPr sz="1100">
              <a:latin typeface="Times New Roman"/>
              <a:cs typeface="Times New Roman"/>
            </a:endParaRPr>
          </a:p>
          <a:p>
            <a:pPr marL="12700" marR="96898">
              <a:lnSpc>
                <a:spcPts val="1264"/>
              </a:lnSpc>
              <a:spcBef>
                <a:spcPts val="403"/>
              </a:spcBef>
            </a:pP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system,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implementation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naming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itself often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uted,</a:t>
            </a:r>
            <a:r>
              <a:rPr sz="1100" spc="-4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unli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nondistri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6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systems.</a:t>
            </a:r>
            <a:endParaRPr sz="1100">
              <a:latin typeface="Times New Roman"/>
              <a:cs typeface="Times New Roman"/>
            </a:endParaRPr>
          </a:p>
          <a:p>
            <a:pPr marL="12700" marR="11866">
              <a:lnSpc>
                <a:spcPct val="95825"/>
              </a:lnSpc>
              <a:spcBef>
                <a:spcPts val="389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ficien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1100" spc="-10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scalability</a:t>
            </a:r>
            <a:r>
              <a:rPr sz="1100" spc="-4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naming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main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issues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9097" y="3358722"/>
            <a:ext cx="1856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51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43" y="600468"/>
            <a:ext cx="4432566" cy="176329"/>
          </a:xfrm>
          <a:custGeom>
            <a:avLst/>
            <a:gdLst/>
            <a:ahLst/>
            <a:cxnLst/>
            <a:rect l="l" t="t" r="r" b="b"/>
            <a:pathLst>
              <a:path w="4432566" h="176329">
                <a:moveTo>
                  <a:pt x="0" y="50800"/>
                </a:moveTo>
                <a:lnTo>
                  <a:pt x="0" y="176329"/>
                </a:lnTo>
                <a:lnTo>
                  <a:pt x="4432566" y="176329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43" y="725841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56809" y="3407714"/>
            <a:ext cx="114301" cy="482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20310" y="631961"/>
            <a:ext cx="50800" cy="27884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20310" y="695462"/>
            <a:ext cx="50800" cy="27249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743" y="808386"/>
            <a:ext cx="4432566" cy="2662829"/>
          </a:xfrm>
          <a:custGeom>
            <a:avLst/>
            <a:gdLst/>
            <a:ahLst/>
            <a:cxnLst/>
            <a:rect l="l" t="t" r="r" b="b"/>
            <a:pathLst>
              <a:path w="4432566" h="2662829">
                <a:moveTo>
                  <a:pt x="4419279" y="2646193"/>
                </a:moveTo>
                <a:lnTo>
                  <a:pt x="4427129" y="2634825"/>
                </a:lnTo>
                <a:lnTo>
                  <a:pt x="4431669" y="2621529"/>
                </a:lnTo>
                <a:lnTo>
                  <a:pt x="4432566" y="2612028"/>
                </a:lnTo>
                <a:lnTo>
                  <a:pt x="4432566" y="0"/>
                </a:lnTo>
                <a:lnTo>
                  <a:pt x="0" y="0"/>
                </a:lnTo>
                <a:lnTo>
                  <a:pt x="0" y="2612028"/>
                </a:lnTo>
                <a:lnTo>
                  <a:pt x="2044" y="2626271"/>
                </a:lnTo>
                <a:lnTo>
                  <a:pt x="7786" y="2638972"/>
                </a:lnTo>
                <a:lnTo>
                  <a:pt x="15021" y="2647614"/>
                </a:lnTo>
                <a:lnTo>
                  <a:pt x="4417582" y="2647614"/>
                </a:lnTo>
                <a:lnTo>
                  <a:pt x="4419279" y="26461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20310" y="682762"/>
            <a:ext cx="0" cy="2756702"/>
          </a:xfrm>
          <a:custGeom>
            <a:avLst/>
            <a:gdLst/>
            <a:ahLst/>
            <a:cxnLst/>
            <a:rect l="l" t="t" r="r" b="b"/>
            <a:pathLst>
              <a:path h="2756702">
                <a:moveTo>
                  <a:pt x="0" y="2756702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20310" y="67006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20310" y="65736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20310" y="64466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57600" y="2184702"/>
            <a:ext cx="420461" cy="286273"/>
          </a:xfrm>
          <a:custGeom>
            <a:avLst/>
            <a:gdLst/>
            <a:ahLst/>
            <a:cxnLst/>
            <a:rect l="l" t="t" r="r" b="b"/>
            <a:pathLst>
              <a:path w="420461" h="286273">
                <a:moveTo>
                  <a:pt x="33587" y="0"/>
                </a:moveTo>
                <a:lnTo>
                  <a:pt x="23106" y="1684"/>
                </a:lnTo>
                <a:lnTo>
                  <a:pt x="11167" y="8630"/>
                </a:lnTo>
                <a:lnTo>
                  <a:pt x="3016" y="19713"/>
                </a:lnTo>
                <a:lnTo>
                  <a:pt x="0" y="33586"/>
                </a:lnTo>
                <a:lnTo>
                  <a:pt x="0" y="252682"/>
                </a:lnTo>
                <a:lnTo>
                  <a:pt x="1685" y="263167"/>
                </a:lnTo>
                <a:lnTo>
                  <a:pt x="8631" y="275105"/>
                </a:lnTo>
                <a:lnTo>
                  <a:pt x="19715" y="283256"/>
                </a:lnTo>
                <a:lnTo>
                  <a:pt x="33587" y="286273"/>
                </a:lnTo>
                <a:lnTo>
                  <a:pt x="386875" y="286273"/>
                </a:lnTo>
                <a:lnTo>
                  <a:pt x="397357" y="284588"/>
                </a:lnTo>
                <a:lnTo>
                  <a:pt x="409294" y="277641"/>
                </a:lnTo>
                <a:lnTo>
                  <a:pt x="417445" y="266556"/>
                </a:lnTo>
                <a:lnTo>
                  <a:pt x="420461" y="252682"/>
                </a:lnTo>
                <a:lnTo>
                  <a:pt x="420461" y="33586"/>
                </a:lnTo>
                <a:lnTo>
                  <a:pt x="418777" y="23106"/>
                </a:lnTo>
                <a:lnTo>
                  <a:pt x="411831" y="11168"/>
                </a:lnTo>
                <a:lnTo>
                  <a:pt x="400747" y="3016"/>
                </a:lnTo>
                <a:lnTo>
                  <a:pt x="386875" y="0"/>
                </a:lnTo>
                <a:lnTo>
                  <a:pt x="33587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57600" y="2184702"/>
            <a:ext cx="420461" cy="286273"/>
          </a:xfrm>
          <a:custGeom>
            <a:avLst/>
            <a:gdLst/>
            <a:ahLst/>
            <a:cxnLst/>
            <a:rect l="l" t="t" r="r" b="b"/>
            <a:pathLst>
              <a:path w="420461" h="286273">
                <a:moveTo>
                  <a:pt x="33587" y="0"/>
                </a:moveTo>
                <a:lnTo>
                  <a:pt x="386875" y="0"/>
                </a:lnTo>
                <a:lnTo>
                  <a:pt x="400747" y="3016"/>
                </a:lnTo>
                <a:lnTo>
                  <a:pt x="411831" y="11168"/>
                </a:lnTo>
                <a:lnTo>
                  <a:pt x="418777" y="23106"/>
                </a:lnTo>
                <a:lnTo>
                  <a:pt x="420461" y="33586"/>
                </a:lnTo>
                <a:lnTo>
                  <a:pt x="420461" y="252682"/>
                </a:lnTo>
                <a:lnTo>
                  <a:pt x="417445" y="266556"/>
                </a:lnTo>
                <a:lnTo>
                  <a:pt x="409294" y="277641"/>
                </a:lnTo>
                <a:lnTo>
                  <a:pt x="397357" y="284588"/>
                </a:lnTo>
                <a:lnTo>
                  <a:pt x="386875" y="286273"/>
                </a:lnTo>
                <a:lnTo>
                  <a:pt x="33587" y="286273"/>
                </a:lnTo>
                <a:lnTo>
                  <a:pt x="19715" y="283256"/>
                </a:lnTo>
                <a:lnTo>
                  <a:pt x="8631" y="275105"/>
                </a:lnTo>
                <a:lnTo>
                  <a:pt x="1685" y="263167"/>
                </a:lnTo>
                <a:lnTo>
                  <a:pt x="0" y="252682"/>
                </a:lnTo>
                <a:lnTo>
                  <a:pt x="0" y="33586"/>
                </a:lnTo>
                <a:lnTo>
                  <a:pt x="3016" y="19713"/>
                </a:lnTo>
                <a:lnTo>
                  <a:pt x="11167" y="8630"/>
                </a:lnTo>
                <a:lnTo>
                  <a:pt x="23106" y="1684"/>
                </a:lnTo>
                <a:lnTo>
                  <a:pt x="33587" y="0"/>
                </a:lnTo>
                <a:close/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78062" y="2381516"/>
            <a:ext cx="194424" cy="1257"/>
          </a:xfrm>
          <a:custGeom>
            <a:avLst/>
            <a:gdLst/>
            <a:ahLst/>
            <a:cxnLst/>
            <a:rect l="l" t="t" r="r" b="b"/>
            <a:pathLst>
              <a:path w="194424" h="1257">
                <a:moveTo>
                  <a:pt x="0" y="0"/>
                </a:moveTo>
                <a:lnTo>
                  <a:pt x="194424" y="1257"/>
                </a:lnTo>
              </a:path>
            </a:pathLst>
          </a:custGeom>
          <a:ln w="444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79483" y="2773374"/>
            <a:ext cx="126001" cy="126002"/>
          </a:xfrm>
          <a:custGeom>
            <a:avLst/>
            <a:gdLst/>
            <a:ahLst/>
            <a:cxnLst/>
            <a:rect l="l" t="t" r="r" b="b"/>
            <a:pathLst>
              <a:path w="126001" h="126002">
                <a:moveTo>
                  <a:pt x="63000" y="0"/>
                </a:moveTo>
                <a:lnTo>
                  <a:pt x="77385" y="1661"/>
                </a:lnTo>
                <a:lnTo>
                  <a:pt x="90610" y="6393"/>
                </a:lnTo>
                <a:lnTo>
                  <a:pt x="102293" y="13813"/>
                </a:lnTo>
                <a:lnTo>
                  <a:pt x="112054" y="23542"/>
                </a:lnTo>
                <a:lnTo>
                  <a:pt x="119513" y="35198"/>
                </a:lnTo>
                <a:lnTo>
                  <a:pt x="124289" y="48401"/>
                </a:lnTo>
                <a:lnTo>
                  <a:pt x="126001" y="62771"/>
                </a:lnTo>
                <a:lnTo>
                  <a:pt x="126001" y="63000"/>
                </a:lnTo>
                <a:lnTo>
                  <a:pt x="124339" y="77386"/>
                </a:lnTo>
                <a:lnTo>
                  <a:pt x="119608" y="90611"/>
                </a:lnTo>
                <a:lnTo>
                  <a:pt x="112188" y="102294"/>
                </a:lnTo>
                <a:lnTo>
                  <a:pt x="102460" y="112055"/>
                </a:lnTo>
                <a:lnTo>
                  <a:pt x="90804" y="119514"/>
                </a:lnTo>
                <a:lnTo>
                  <a:pt x="77600" y="124289"/>
                </a:lnTo>
                <a:lnTo>
                  <a:pt x="63231" y="126001"/>
                </a:lnTo>
                <a:lnTo>
                  <a:pt x="63000" y="126002"/>
                </a:lnTo>
                <a:lnTo>
                  <a:pt x="48615" y="124340"/>
                </a:lnTo>
                <a:lnTo>
                  <a:pt x="35390" y="119610"/>
                </a:lnTo>
                <a:lnTo>
                  <a:pt x="23707" y="112190"/>
                </a:lnTo>
                <a:lnTo>
                  <a:pt x="13946" y="102462"/>
                </a:lnTo>
                <a:lnTo>
                  <a:pt x="6487" y="90805"/>
                </a:lnTo>
                <a:lnTo>
                  <a:pt x="1712" y="77601"/>
                </a:lnTo>
                <a:lnTo>
                  <a:pt x="0" y="63231"/>
                </a:lnTo>
                <a:lnTo>
                  <a:pt x="0" y="63000"/>
                </a:lnTo>
                <a:lnTo>
                  <a:pt x="1661" y="48616"/>
                </a:lnTo>
                <a:lnTo>
                  <a:pt x="6392" y="35391"/>
                </a:lnTo>
                <a:lnTo>
                  <a:pt x="13812" y="23708"/>
                </a:lnTo>
                <a:lnTo>
                  <a:pt x="23540" y="13947"/>
                </a:lnTo>
                <a:lnTo>
                  <a:pt x="35196" y="6488"/>
                </a:lnTo>
                <a:lnTo>
                  <a:pt x="48400" y="1712"/>
                </a:lnTo>
                <a:lnTo>
                  <a:pt x="62771" y="0"/>
                </a:lnTo>
                <a:lnTo>
                  <a:pt x="63000" y="0"/>
                </a:lnTo>
                <a:close/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79483" y="2949774"/>
            <a:ext cx="126001" cy="126001"/>
          </a:xfrm>
          <a:custGeom>
            <a:avLst/>
            <a:gdLst/>
            <a:ahLst/>
            <a:cxnLst/>
            <a:rect l="l" t="t" r="r" b="b"/>
            <a:pathLst>
              <a:path w="126001" h="126001">
                <a:moveTo>
                  <a:pt x="0" y="0"/>
                </a:moveTo>
                <a:lnTo>
                  <a:pt x="126001" y="0"/>
                </a:lnTo>
                <a:lnTo>
                  <a:pt x="126001" y="126001"/>
                </a:lnTo>
                <a:lnTo>
                  <a:pt x="0" y="126001"/>
                </a:lnTo>
                <a:lnTo>
                  <a:pt x="0" y="0"/>
                </a:lnTo>
                <a:close/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526080" y="2092975"/>
            <a:ext cx="126006" cy="125997"/>
          </a:xfrm>
          <a:custGeom>
            <a:avLst/>
            <a:gdLst/>
            <a:ahLst/>
            <a:cxnLst/>
            <a:rect l="l" t="t" r="r" b="b"/>
            <a:pathLst>
              <a:path w="126006" h="125997">
                <a:moveTo>
                  <a:pt x="0" y="0"/>
                </a:moveTo>
                <a:lnTo>
                  <a:pt x="0" y="125997"/>
                </a:lnTo>
                <a:lnTo>
                  <a:pt x="126006" y="125997"/>
                </a:lnTo>
                <a:lnTo>
                  <a:pt x="126006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526080" y="2092975"/>
            <a:ext cx="126006" cy="125997"/>
          </a:xfrm>
          <a:custGeom>
            <a:avLst/>
            <a:gdLst/>
            <a:ahLst/>
            <a:cxnLst/>
            <a:rect l="l" t="t" r="r" b="b"/>
            <a:pathLst>
              <a:path w="126006" h="125997">
                <a:moveTo>
                  <a:pt x="0" y="0"/>
                </a:moveTo>
                <a:lnTo>
                  <a:pt x="126006" y="0"/>
                </a:lnTo>
                <a:lnTo>
                  <a:pt x="126006" y="125997"/>
                </a:lnTo>
                <a:lnTo>
                  <a:pt x="0" y="125997"/>
                </a:lnTo>
                <a:lnTo>
                  <a:pt x="0" y="0"/>
                </a:lnTo>
                <a:close/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62282" y="2697774"/>
            <a:ext cx="125997" cy="126002"/>
          </a:xfrm>
          <a:custGeom>
            <a:avLst/>
            <a:gdLst/>
            <a:ahLst/>
            <a:cxnLst/>
            <a:rect l="l" t="t" r="r" b="b"/>
            <a:pathLst>
              <a:path w="125997" h="126002">
                <a:moveTo>
                  <a:pt x="0" y="0"/>
                </a:moveTo>
                <a:lnTo>
                  <a:pt x="0" y="126002"/>
                </a:lnTo>
                <a:lnTo>
                  <a:pt x="125997" y="126002"/>
                </a:lnTo>
                <a:lnTo>
                  <a:pt x="12599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62282" y="2697774"/>
            <a:ext cx="125997" cy="126002"/>
          </a:xfrm>
          <a:custGeom>
            <a:avLst/>
            <a:gdLst/>
            <a:ahLst/>
            <a:cxnLst/>
            <a:rect l="l" t="t" r="r" b="b"/>
            <a:pathLst>
              <a:path w="125997" h="126002">
                <a:moveTo>
                  <a:pt x="0" y="0"/>
                </a:moveTo>
                <a:lnTo>
                  <a:pt x="125997" y="0"/>
                </a:lnTo>
                <a:lnTo>
                  <a:pt x="125997" y="126002"/>
                </a:lnTo>
                <a:lnTo>
                  <a:pt x="0" y="126002"/>
                </a:lnTo>
                <a:lnTo>
                  <a:pt x="0" y="0"/>
                </a:lnTo>
                <a:close/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072486" y="2344977"/>
            <a:ext cx="125997" cy="125997"/>
          </a:xfrm>
          <a:custGeom>
            <a:avLst/>
            <a:gdLst/>
            <a:ahLst/>
            <a:cxnLst/>
            <a:rect l="l" t="t" r="r" b="b"/>
            <a:pathLst>
              <a:path w="125997" h="125997">
                <a:moveTo>
                  <a:pt x="0" y="0"/>
                </a:moveTo>
                <a:lnTo>
                  <a:pt x="0" y="125997"/>
                </a:lnTo>
                <a:lnTo>
                  <a:pt x="125997" y="125997"/>
                </a:lnTo>
                <a:lnTo>
                  <a:pt x="12599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072486" y="2344977"/>
            <a:ext cx="125997" cy="125997"/>
          </a:xfrm>
          <a:custGeom>
            <a:avLst/>
            <a:gdLst/>
            <a:ahLst/>
            <a:cxnLst/>
            <a:rect l="l" t="t" r="r" b="b"/>
            <a:pathLst>
              <a:path w="125997" h="125997">
                <a:moveTo>
                  <a:pt x="0" y="0"/>
                </a:moveTo>
                <a:lnTo>
                  <a:pt x="125997" y="0"/>
                </a:lnTo>
                <a:lnTo>
                  <a:pt x="125997" y="125997"/>
                </a:lnTo>
                <a:lnTo>
                  <a:pt x="0" y="125997"/>
                </a:lnTo>
                <a:lnTo>
                  <a:pt x="0" y="0"/>
                </a:lnTo>
                <a:close/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072486" y="2697774"/>
            <a:ext cx="125997" cy="126002"/>
          </a:xfrm>
          <a:custGeom>
            <a:avLst/>
            <a:gdLst/>
            <a:ahLst/>
            <a:cxnLst/>
            <a:rect l="l" t="t" r="r" b="b"/>
            <a:pathLst>
              <a:path w="125997" h="126002">
                <a:moveTo>
                  <a:pt x="62994" y="0"/>
                </a:moveTo>
                <a:lnTo>
                  <a:pt x="77378" y="1661"/>
                </a:lnTo>
                <a:lnTo>
                  <a:pt x="90603" y="6392"/>
                </a:lnTo>
                <a:lnTo>
                  <a:pt x="102286" y="13811"/>
                </a:lnTo>
                <a:lnTo>
                  <a:pt x="112048" y="23539"/>
                </a:lnTo>
                <a:lnTo>
                  <a:pt x="119508" y="35195"/>
                </a:lnTo>
                <a:lnTo>
                  <a:pt x="124284" y="48398"/>
                </a:lnTo>
                <a:lnTo>
                  <a:pt x="125997" y="62769"/>
                </a:lnTo>
                <a:lnTo>
                  <a:pt x="125997" y="63000"/>
                </a:lnTo>
                <a:lnTo>
                  <a:pt x="124336" y="77385"/>
                </a:lnTo>
                <a:lnTo>
                  <a:pt x="119604" y="90609"/>
                </a:lnTo>
                <a:lnTo>
                  <a:pt x="112183" y="102292"/>
                </a:lnTo>
                <a:lnTo>
                  <a:pt x="102455" y="112054"/>
                </a:lnTo>
                <a:lnTo>
                  <a:pt x="90798" y="119513"/>
                </a:lnTo>
                <a:lnTo>
                  <a:pt x="77595" y="124289"/>
                </a:lnTo>
                <a:lnTo>
                  <a:pt x="63226" y="126001"/>
                </a:lnTo>
                <a:lnTo>
                  <a:pt x="62994" y="126002"/>
                </a:lnTo>
                <a:lnTo>
                  <a:pt x="48609" y="124340"/>
                </a:lnTo>
                <a:lnTo>
                  <a:pt x="35386" y="119608"/>
                </a:lnTo>
                <a:lnTo>
                  <a:pt x="23703" y="112187"/>
                </a:lnTo>
                <a:lnTo>
                  <a:pt x="13943" y="102458"/>
                </a:lnTo>
                <a:lnTo>
                  <a:pt x="6485" y="90801"/>
                </a:lnTo>
                <a:lnTo>
                  <a:pt x="1711" y="77596"/>
                </a:lnTo>
                <a:lnTo>
                  <a:pt x="0" y="63225"/>
                </a:lnTo>
                <a:lnTo>
                  <a:pt x="0" y="63000"/>
                </a:lnTo>
                <a:lnTo>
                  <a:pt x="1661" y="48614"/>
                </a:lnTo>
                <a:lnTo>
                  <a:pt x="6392" y="35389"/>
                </a:lnTo>
                <a:lnTo>
                  <a:pt x="13812" y="23705"/>
                </a:lnTo>
                <a:lnTo>
                  <a:pt x="23540" y="13944"/>
                </a:lnTo>
                <a:lnTo>
                  <a:pt x="35196" y="6486"/>
                </a:lnTo>
                <a:lnTo>
                  <a:pt x="48400" y="1711"/>
                </a:lnTo>
                <a:lnTo>
                  <a:pt x="62770" y="0"/>
                </a:lnTo>
                <a:lnTo>
                  <a:pt x="62994" y="0"/>
                </a:lnTo>
                <a:close/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79684" y="2344977"/>
            <a:ext cx="125997" cy="125997"/>
          </a:xfrm>
          <a:custGeom>
            <a:avLst/>
            <a:gdLst/>
            <a:ahLst/>
            <a:cxnLst/>
            <a:rect l="l" t="t" r="r" b="b"/>
            <a:pathLst>
              <a:path w="125997" h="125997">
                <a:moveTo>
                  <a:pt x="63003" y="0"/>
                </a:moveTo>
                <a:lnTo>
                  <a:pt x="77388" y="1661"/>
                </a:lnTo>
                <a:lnTo>
                  <a:pt x="90612" y="6393"/>
                </a:lnTo>
                <a:lnTo>
                  <a:pt x="102295" y="13814"/>
                </a:lnTo>
                <a:lnTo>
                  <a:pt x="112055" y="23543"/>
                </a:lnTo>
                <a:lnTo>
                  <a:pt x="119513" y="35200"/>
                </a:lnTo>
                <a:lnTo>
                  <a:pt x="124287" y="48404"/>
                </a:lnTo>
                <a:lnTo>
                  <a:pt x="125997" y="62775"/>
                </a:lnTo>
                <a:lnTo>
                  <a:pt x="125997" y="62997"/>
                </a:lnTo>
                <a:lnTo>
                  <a:pt x="124336" y="77383"/>
                </a:lnTo>
                <a:lnTo>
                  <a:pt x="119605" y="90608"/>
                </a:lnTo>
                <a:lnTo>
                  <a:pt x="112185" y="102292"/>
                </a:lnTo>
                <a:lnTo>
                  <a:pt x="102457" y="112053"/>
                </a:lnTo>
                <a:lnTo>
                  <a:pt x="90801" y="119511"/>
                </a:lnTo>
                <a:lnTo>
                  <a:pt x="77597" y="124286"/>
                </a:lnTo>
                <a:lnTo>
                  <a:pt x="63227" y="125997"/>
                </a:lnTo>
                <a:lnTo>
                  <a:pt x="63003" y="125997"/>
                </a:lnTo>
                <a:lnTo>
                  <a:pt x="48616" y="124336"/>
                </a:lnTo>
                <a:lnTo>
                  <a:pt x="35391" y="119605"/>
                </a:lnTo>
                <a:lnTo>
                  <a:pt x="23707" y="112186"/>
                </a:lnTo>
                <a:lnTo>
                  <a:pt x="13946" y="102458"/>
                </a:lnTo>
                <a:lnTo>
                  <a:pt x="6488" y="90802"/>
                </a:lnTo>
                <a:lnTo>
                  <a:pt x="1712" y="77599"/>
                </a:lnTo>
                <a:lnTo>
                  <a:pt x="0" y="63228"/>
                </a:lnTo>
                <a:lnTo>
                  <a:pt x="0" y="62997"/>
                </a:lnTo>
                <a:lnTo>
                  <a:pt x="1661" y="48612"/>
                </a:lnTo>
                <a:lnTo>
                  <a:pt x="6392" y="35388"/>
                </a:lnTo>
                <a:lnTo>
                  <a:pt x="13812" y="23706"/>
                </a:lnTo>
                <a:lnTo>
                  <a:pt x="23540" y="13945"/>
                </a:lnTo>
                <a:lnTo>
                  <a:pt x="35197" y="6487"/>
                </a:lnTo>
                <a:lnTo>
                  <a:pt x="48402" y="1712"/>
                </a:lnTo>
                <a:lnTo>
                  <a:pt x="62774" y="0"/>
                </a:lnTo>
                <a:lnTo>
                  <a:pt x="63003" y="0"/>
                </a:lnTo>
                <a:close/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782681" y="2697774"/>
            <a:ext cx="126006" cy="126002"/>
          </a:xfrm>
          <a:custGeom>
            <a:avLst/>
            <a:gdLst/>
            <a:ahLst/>
            <a:cxnLst/>
            <a:rect l="l" t="t" r="r" b="b"/>
            <a:pathLst>
              <a:path w="126006" h="126002">
                <a:moveTo>
                  <a:pt x="63003" y="0"/>
                </a:moveTo>
                <a:lnTo>
                  <a:pt x="77387" y="1661"/>
                </a:lnTo>
                <a:lnTo>
                  <a:pt x="90611" y="6392"/>
                </a:lnTo>
                <a:lnTo>
                  <a:pt x="102295" y="13811"/>
                </a:lnTo>
                <a:lnTo>
                  <a:pt x="112057" y="23539"/>
                </a:lnTo>
                <a:lnTo>
                  <a:pt x="119517" y="35195"/>
                </a:lnTo>
                <a:lnTo>
                  <a:pt x="124293" y="48398"/>
                </a:lnTo>
                <a:lnTo>
                  <a:pt x="126006" y="62769"/>
                </a:lnTo>
                <a:lnTo>
                  <a:pt x="126006" y="63000"/>
                </a:lnTo>
                <a:lnTo>
                  <a:pt x="124345" y="77385"/>
                </a:lnTo>
                <a:lnTo>
                  <a:pt x="119613" y="90609"/>
                </a:lnTo>
                <a:lnTo>
                  <a:pt x="112192" y="102292"/>
                </a:lnTo>
                <a:lnTo>
                  <a:pt x="102464" y="112054"/>
                </a:lnTo>
                <a:lnTo>
                  <a:pt x="90807" y="119513"/>
                </a:lnTo>
                <a:lnTo>
                  <a:pt x="77604" y="124289"/>
                </a:lnTo>
                <a:lnTo>
                  <a:pt x="63235" y="126001"/>
                </a:lnTo>
                <a:lnTo>
                  <a:pt x="63003" y="126002"/>
                </a:lnTo>
                <a:lnTo>
                  <a:pt x="48616" y="124340"/>
                </a:lnTo>
                <a:lnTo>
                  <a:pt x="35391" y="119609"/>
                </a:lnTo>
                <a:lnTo>
                  <a:pt x="23707" y="112189"/>
                </a:lnTo>
                <a:lnTo>
                  <a:pt x="13946" y="102461"/>
                </a:lnTo>
                <a:lnTo>
                  <a:pt x="6488" y="90805"/>
                </a:lnTo>
                <a:lnTo>
                  <a:pt x="1712" y="77602"/>
                </a:lnTo>
                <a:lnTo>
                  <a:pt x="0" y="63233"/>
                </a:lnTo>
                <a:lnTo>
                  <a:pt x="0" y="63000"/>
                </a:lnTo>
                <a:lnTo>
                  <a:pt x="1661" y="48615"/>
                </a:lnTo>
                <a:lnTo>
                  <a:pt x="6391" y="35390"/>
                </a:lnTo>
                <a:lnTo>
                  <a:pt x="13811" y="23707"/>
                </a:lnTo>
                <a:lnTo>
                  <a:pt x="23539" y="13946"/>
                </a:lnTo>
                <a:lnTo>
                  <a:pt x="35195" y="6488"/>
                </a:lnTo>
                <a:lnTo>
                  <a:pt x="48399" y="1712"/>
                </a:lnTo>
                <a:lnTo>
                  <a:pt x="62771" y="0"/>
                </a:lnTo>
                <a:lnTo>
                  <a:pt x="63003" y="0"/>
                </a:lnTo>
                <a:close/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507180" y="3000176"/>
            <a:ext cx="125997" cy="125998"/>
          </a:xfrm>
          <a:custGeom>
            <a:avLst/>
            <a:gdLst/>
            <a:ahLst/>
            <a:cxnLst/>
            <a:rect l="l" t="t" r="r" b="b"/>
            <a:pathLst>
              <a:path w="125997" h="125998">
                <a:moveTo>
                  <a:pt x="63003" y="0"/>
                </a:moveTo>
                <a:lnTo>
                  <a:pt x="77388" y="1661"/>
                </a:lnTo>
                <a:lnTo>
                  <a:pt x="90612" y="6393"/>
                </a:lnTo>
                <a:lnTo>
                  <a:pt x="102295" y="13813"/>
                </a:lnTo>
                <a:lnTo>
                  <a:pt x="112055" y="23543"/>
                </a:lnTo>
                <a:lnTo>
                  <a:pt x="119512" y="35200"/>
                </a:lnTo>
                <a:lnTo>
                  <a:pt x="124287" y="48404"/>
                </a:lnTo>
                <a:lnTo>
                  <a:pt x="125997" y="62775"/>
                </a:lnTo>
                <a:lnTo>
                  <a:pt x="125997" y="62997"/>
                </a:lnTo>
                <a:lnTo>
                  <a:pt x="124336" y="77384"/>
                </a:lnTo>
                <a:lnTo>
                  <a:pt x="119605" y="90609"/>
                </a:lnTo>
                <a:lnTo>
                  <a:pt x="112185" y="102293"/>
                </a:lnTo>
                <a:lnTo>
                  <a:pt x="102457" y="112054"/>
                </a:lnTo>
                <a:lnTo>
                  <a:pt x="90801" y="119512"/>
                </a:lnTo>
                <a:lnTo>
                  <a:pt x="77597" y="124287"/>
                </a:lnTo>
                <a:lnTo>
                  <a:pt x="63227" y="125998"/>
                </a:lnTo>
                <a:lnTo>
                  <a:pt x="63003" y="125998"/>
                </a:lnTo>
                <a:lnTo>
                  <a:pt x="48619" y="124337"/>
                </a:lnTo>
                <a:lnTo>
                  <a:pt x="35394" y="119606"/>
                </a:lnTo>
                <a:lnTo>
                  <a:pt x="23711" y="112186"/>
                </a:lnTo>
                <a:lnTo>
                  <a:pt x="13949" y="102459"/>
                </a:lnTo>
                <a:lnTo>
                  <a:pt x="6489" y="90803"/>
                </a:lnTo>
                <a:lnTo>
                  <a:pt x="1713" y="77599"/>
                </a:lnTo>
                <a:lnTo>
                  <a:pt x="0" y="63229"/>
                </a:lnTo>
                <a:lnTo>
                  <a:pt x="0" y="62997"/>
                </a:lnTo>
                <a:lnTo>
                  <a:pt x="1661" y="48613"/>
                </a:lnTo>
                <a:lnTo>
                  <a:pt x="6393" y="35389"/>
                </a:lnTo>
                <a:lnTo>
                  <a:pt x="13814" y="23706"/>
                </a:lnTo>
                <a:lnTo>
                  <a:pt x="23544" y="13945"/>
                </a:lnTo>
                <a:lnTo>
                  <a:pt x="35200" y="6487"/>
                </a:lnTo>
                <a:lnTo>
                  <a:pt x="48404" y="1712"/>
                </a:lnTo>
                <a:lnTo>
                  <a:pt x="62774" y="0"/>
                </a:lnTo>
                <a:lnTo>
                  <a:pt x="63003" y="0"/>
                </a:lnTo>
                <a:close/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17384" y="3000176"/>
            <a:ext cx="125997" cy="125998"/>
          </a:xfrm>
          <a:custGeom>
            <a:avLst/>
            <a:gdLst/>
            <a:ahLst/>
            <a:cxnLst/>
            <a:rect l="l" t="t" r="r" b="b"/>
            <a:pathLst>
              <a:path w="125997" h="125998">
                <a:moveTo>
                  <a:pt x="63003" y="0"/>
                </a:moveTo>
                <a:lnTo>
                  <a:pt x="77388" y="1661"/>
                </a:lnTo>
                <a:lnTo>
                  <a:pt x="90612" y="6393"/>
                </a:lnTo>
                <a:lnTo>
                  <a:pt x="102295" y="13813"/>
                </a:lnTo>
                <a:lnTo>
                  <a:pt x="112055" y="23543"/>
                </a:lnTo>
                <a:lnTo>
                  <a:pt x="119512" y="35200"/>
                </a:lnTo>
                <a:lnTo>
                  <a:pt x="124287" y="48404"/>
                </a:lnTo>
                <a:lnTo>
                  <a:pt x="125997" y="62775"/>
                </a:lnTo>
                <a:lnTo>
                  <a:pt x="125997" y="62997"/>
                </a:lnTo>
                <a:lnTo>
                  <a:pt x="124336" y="77384"/>
                </a:lnTo>
                <a:lnTo>
                  <a:pt x="119605" y="90609"/>
                </a:lnTo>
                <a:lnTo>
                  <a:pt x="112185" y="102293"/>
                </a:lnTo>
                <a:lnTo>
                  <a:pt x="102457" y="112054"/>
                </a:lnTo>
                <a:lnTo>
                  <a:pt x="90801" y="119512"/>
                </a:lnTo>
                <a:lnTo>
                  <a:pt x="77597" y="124287"/>
                </a:lnTo>
                <a:lnTo>
                  <a:pt x="63227" y="125998"/>
                </a:lnTo>
                <a:lnTo>
                  <a:pt x="63003" y="125998"/>
                </a:lnTo>
                <a:lnTo>
                  <a:pt x="48616" y="124337"/>
                </a:lnTo>
                <a:lnTo>
                  <a:pt x="35391" y="119606"/>
                </a:lnTo>
                <a:lnTo>
                  <a:pt x="23707" y="112186"/>
                </a:lnTo>
                <a:lnTo>
                  <a:pt x="13946" y="102459"/>
                </a:lnTo>
                <a:lnTo>
                  <a:pt x="6488" y="90803"/>
                </a:lnTo>
                <a:lnTo>
                  <a:pt x="1712" y="77599"/>
                </a:lnTo>
                <a:lnTo>
                  <a:pt x="0" y="63229"/>
                </a:lnTo>
                <a:lnTo>
                  <a:pt x="0" y="62997"/>
                </a:lnTo>
                <a:lnTo>
                  <a:pt x="1661" y="48613"/>
                </a:lnTo>
                <a:lnTo>
                  <a:pt x="6392" y="35389"/>
                </a:lnTo>
                <a:lnTo>
                  <a:pt x="13811" y="23706"/>
                </a:lnTo>
                <a:lnTo>
                  <a:pt x="23540" y="13945"/>
                </a:lnTo>
                <a:lnTo>
                  <a:pt x="35197" y="6487"/>
                </a:lnTo>
                <a:lnTo>
                  <a:pt x="48401" y="1712"/>
                </a:lnTo>
                <a:lnTo>
                  <a:pt x="62774" y="0"/>
                </a:lnTo>
                <a:lnTo>
                  <a:pt x="63003" y="0"/>
                </a:lnTo>
                <a:close/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27901" y="2218973"/>
            <a:ext cx="298179" cy="114686"/>
          </a:xfrm>
          <a:custGeom>
            <a:avLst/>
            <a:gdLst/>
            <a:ahLst/>
            <a:cxnLst/>
            <a:rect l="l" t="t" r="r" b="b"/>
            <a:pathLst>
              <a:path w="298179" h="114686">
                <a:moveTo>
                  <a:pt x="298179" y="0"/>
                </a:moveTo>
                <a:lnTo>
                  <a:pt x="0" y="114686"/>
                </a:lnTo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198484" y="2297363"/>
            <a:ext cx="68195" cy="50183"/>
          </a:xfrm>
          <a:custGeom>
            <a:avLst/>
            <a:gdLst/>
            <a:ahLst/>
            <a:cxnLst/>
            <a:rect l="l" t="t" r="r" b="b"/>
            <a:pathLst>
              <a:path w="68195" h="50183">
                <a:moveTo>
                  <a:pt x="0" y="47613"/>
                </a:moveTo>
                <a:lnTo>
                  <a:pt x="68195" y="50183"/>
                </a:lnTo>
                <a:lnTo>
                  <a:pt x="59317" y="40361"/>
                </a:lnTo>
                <a:lnTo>
                  <a:pt x="53092" y="29519"/>
                </a:lnTo>
                <a:lnTo>
                  <a:pt x="49516" y="17657"/>
                </a:lnTo>
                <a:lnTo>
                  <a:pt x="48590" y="4775"/>
                </a:lnTo>
                <a:lnTo>
                  <a:pt x="48894" y="0"/>
                </a:lnTo>
                <a:lnTo>
                  <a:pt x="0" y="47613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652087" y="2218973"/>
            <a:ext cx="323453" cy="127077"/>
          </a:xfrm>
          <a:custGeom>
            <a:avLst/>
            <a:gdLst/>
            <a:ahLst/>
            <a:cxnLst/>
            <a:rect l="l" t="t" r="r" b="b"/>
            <a:pathLst>
              <a:path w="323453" h="127077">
                <a:moveTo>
                  <a:pt x="0" y="0"/>
                </a:moveTo>
                <a:lnTo>
                  <a:pt x="323453" y="127077"/>
                </a:lnTo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936665" y="2309618"/>
            <a:ext cx="68221" cy="50040"/>
          </a:xfrm>
          <a:custGeom>
            <a:avLst/>
            <a:gdLst/>
            <a:ahLst/>
            <a:cxnLst/>
            <a:rect l="l" t="t" r="r" b="b"/>
            <a:pathLst>
              <a:path w="68221" h="50040">
                <a:moveTo>
                  <a:pt x="68221" y="47957"/>
                </a:moveTo>
                <a:lnTo>
                  <a:pt x="19664" y="0"/>
                </a:lnTo>
                <a:lnTo>
                  <a:pt x="19573" y="13260"/>
                </a:lnTo>
                <a:lnTo>
                  <a:pt x="16829" y="25479"/>
                </a:lnTo>
                <a:lnTo>
                  <a:pt x="11434" y="36655"/>
                </a:lnTo>
                <a:lnTo>
                  <a:pt x="3385" y="46791"/>
                </a:lnTo>
                <a:lnTo>
                  <a:pt x="0" y="50040"/>
                </a:lnTo>
                <a:lnTo>
                  <a:pt x="68221" y="47957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135480" y="2470975"/>
            <a:ext cx="0" cy="195274"/>
          </a:xfrm>
          <a:custGeom>
            <a:avLst/>
            <a:gdLst/>
            <a:ahLst/>
            <a:cxnLst/>
            <a:rect l="l" t="t" r="r" b="b"/>
            <a:pathLst>
              <a:path h="195274">
                <a:moveTo>
                  <a:pt x="0" y="0"/>
                </a:moveTo>
                <a:lnTo>
                  <a:pt x="0" y="195274"/>
                </a:lnTo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108597" y="2635048"/>
            <a:ext cx="53766" cy="62726"/>
          </a:xfrm>
          <a:custGeom>
            <a:avLst/>
            <a:gdLst/>
            <a:ahLst/>
            <a:cxnLst/>
            <a:rect l="l" t="t" r="r" b="b"/>
            <a:pathLst>
              <a:path w="53766" h="62726">
                <a:moveTo>
                  <a:pt x="26883" y="62726"/>
                </a:moveTo>
                <a:lnTo>
                  <a:pt x="53766" y="0"/>
                </a:lnTo>
                <a:lnTo>
                  <a:pt x="41718" y="4673"/>
                </a:lnTo>
                <a:lnTo>
                  <a:pt x="29669" y="6647"/>
                </a:lnTo>
                <a:lnTo>
                  <a:pt x="17621" y="5921"/>
                </a:lnTo>
                <a:lnTo>
                  <a:pt x="5572" y="2497"/>
                </a:lnTo>
                <a:lnTo>
                  <a:pt x="0" y="0"/>
                </a:lnTo>
                <a:lnTo>
                  <a:pt x="26883" y="62726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313378" y="2823776"/>
            <a:ext cx="74107" cy="148202"/>
          </a:xfrm>
          <a:custGeom>
            <a:avLst/>
            <a:gdLst/>
            <a:ahLst/>
            <a:cxnLst/>
            <a:rect l="l" t="t" r="r" b="b"/>
            <a:pathLst>
              <a:path w="74107" h="148202">
                <a:moveTo>
                  <a:pt x="74107" y="0"/>
                </a:moveTo>
                <a:lnTo>
                  <a:pt x="0" y="148202"/>
                </a:lnTo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299279" y="2932047"/>
            <a:ext cx="52104" cy="68129"/>
          </a:xfrm>
          <a:custGeom>
            <a:avLst/>
            <a:gdLst/>
            <a:ahLst/>
            <a:cxnLst/>
            <a:rect l="l" t="t" r="r" b="b"/>
            <a:pathLst>
              <a:path w="52104" h="68129">
                <a:moveTo>
                  <a:pt x="0" y="68129"/>
                </a:moveTo>
                <a:lnTo>
                  <a:pt x="52104" y="24044"/>
                </a:lnTo>
                <a:lnTo>
                  <a:pt x="38575" y="22703"/>
                </a:lnTo>
                <a:lnTo>
                  <a:pt x="26387" y="18679"/>
                </a:lnTo>
                <a:lnTo>
                  <a:pt x="15541" y="11972"/>
                </a:lnTo>
                <a:lnTo>
                  <a:pt x="6038" y="2583"/>
                </a:lnTo>
                <a:lnTo>
                  <a:pt x="4009" y="0"/>
                </a:lnTo>
                <a:lnTo>
                  <a:pt x="0" y="68129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463086" y="2823776"/>
            <a:ext cx="63181" cy="147424"/>
          </a:xfrm>
          <a:custGeom>
            <a:avLst/>
            <a:gdLst/>
            <a:ahLst/>
            <a:cxnLst/>
            <a:rect l="l" t="t" r="r" b="b"/>
            <a:pathLst>
              <a:path w="63181" h="147424">
                <a:moveTo>
                  <a:pt x="0" y="0"/>
                </a:moveTo>
                <a:lnTo>
                  <a:pt x="63181" y="147424"/>
                </a:lnTo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489267" y="2931928"/>
            <a:ext cx="49419" cy="68247"/>
          </a:xfrm>
          <a:custGeom>
            <a:avLst/>
            <a:gdLst/>
            <a:ahLst/>
            <a:cxnLst/>
            <a:rect l="l" t="t" r="r" b="b"/>
            <a:pathLst>
              <a:path w="49419" h="68247">
                <a:moveTo>
                  <a:pt x="49419" y="68247"/>
                </a:moveTo>
                <a:lnTo>
                  <a:pt x="49419" y="0"/>
                </a:lnTo>
                <a:lnTo>
                  <a:pt x="39839" y="9317"/>
                </a:lnTo>
                <a:lnTo>
                  <a:pt x="29120" y="15973"/>
                </a:lnTo>
                <a:lnTo>
                  <a:pt x="17260" y="19970"/>
                </a:lnTo>
                <a:lnTo>
                  <a:pt x="4261" y="21305"/>
                </a:lnTo>
                <a:lnTo>
                  <a:pt x="0" y="21179"/>
                </a:lnTo>
                <a:lnTo>
                  <a:pt x="49419" y="68247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88280" y="2496173"/>
            <a:ext cx="529203" cy="277200"/>
          </a:xfrm>
          <a:custGeom>
            <a:avLst/>
            <a:gdLst/>
            <a:ahLst/>
            <a:cxnLst/>
            <a:rect l="l" t="t" r="r" b="b"/>
            <a:pathLst>
              <a:path w="529203" h="277200">
                <a:moveTo>
                  <a:pt x="0" y="277200"/>
                </a:moveTo>
                <a:lnTo>
                  <a:pt x="49891" y="275191"/>
                </a:lnTo>
                <a:lnTo>
                  <a:pt x="97486" y="269439"/>
                </a:lnTo>
                <a:lnTo>
                  <a:pt x="142757" y="260360"/>
                </a:lnTo>
                <a:lnTo>
                  <a:pt x="185674" y="248371"/>
                </a:lnTo>
                <a:lnTo>
                  <a:pt x="226211" y="233888"/>
                </a:lnTo>
                <a:lnTo>
                  <a:pt x="264337" y="217325"/>
                </a:lnTo>
                <a:lnTo>
                  <a:pt x="300025" y="199099"/>
                </a:lnTo>
                <a:lnTo>
                  <a:pt x="333247" y="179626"/>
                </a:lnTo>
                <a:lnTo>
                  <a:pt x="363974" y="159321"/>
                </a:lnTo>
                <a:lnTo>
                  <a:pt x="392177" y="138600"/>
                </a:lnTo>
                <a:lnTo>
                  <a:pt x="417830" y="117879"/>
                </a:lnTo>
                <a:lnTo>
                  <a:pt x="440902" y="97574"/>
                </a:lnTo>
                <a:lnTo>
                  <a:pt x="461366" y="78101"/>
                </a:lnTo>
                <a:lnTo>
                  <a:pt x="479194" y="59875"/>
                </a:lnTo>
                <a:lnTo>
                  <a:pt x="494356" y="43312"/>
                </a:lnTo>
                <a:lnTo>
                  <a:pt x="506826" y="28828"/>
                </a:lnTo>
                <a:lnTo>
                  <a:pt x="523571" y="7761"/>
                </a:lnTo>
                <a:lnTo>
                  <a:pt x="527791" y="2009"/>
                </a:lnTo>
                <a:lnTo>
                  <a:pt x="529203" y="0"/>
                </a:lnTo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977692" y="2470128"/>
            <a:ext cx="57553" cy="66970"/>
          </a:xfrm>
          <a:custGeom>
            <a:avLst/>
            <a:gdLst/>
            <a:ahLst/>
            <a:cxnLst/>
            <a:rect l="l" t="t" r="r" b="b"/>
            <a:pathLst>
              <a:path w="57553" h="66970">
                <a:moveTo>
                  <a:pt x="57553" y="0"/>
                </a:moveTo>
                <a:lnTo>
                  <a:pt x="0" y="36685"/>
                </a:lnTo>
                <a:lnTo>
                  <a:pt x="13227" y="39831"/>
                </a:lnTo>
                <a:lnTo>
                  <a:pt x="24762" y="45456"/>
                </a:lnTo>
                <a:lnTo>
                  <a:pt x="34607" y="53560"/>
                </a:lnTo>
                <a:lnTo>
                  <a:pt x="42762" y="64143"/>
                </a:lnTo>
                <a:lnTo>
                  <a:pt x="44423" y="66970"/>
                </a:lnTo>
                <a:lnTo>
                  <a:pt x="57553" y="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857241" y="2458376"/>
            <a:ext cx="215244" cy="205761"/>
          </a:xfrm>
          <a:custGeom>
            <a:avLst/>
            <a:gdLst/>
            <a:ahLst/>
            <a:cxnLst/>
            <a:rect l="l" t="t" r="r" b="b"/>
            <a:pathLst>
              <a:path w="215244" h="205761">
                <a:moveTo>
                  <a:pt x="215244" y="0"/>
                </a:moveTo>
                <a:lnTo>
                  <a:pt x="191509" y="8314"/>
                </a:lnTo>
                <a:lnTo>
                  <a:pt x="169414" y="18008"/>
                </a:lnTo>
                <a:lnTo>
                  <a:pt x="148913" y="28886"/>
                </a:lnTo>
                <a:lnTo>
                  <a:pt x="129960" y="40752"/>
                </a:lnTo>
                <a:lnTo>
                  <a:pt x="112510" y="53412"/>
                </a:lnTo>
                <a:lnTo>
                  <a:pt x="96516" y="66670"/>
                </a:lnTo>
                <a:lnTo>
                  <a:pt x="81934" y="80331"/>
                </a:lnTo>
                <a:lnTo>
                  <a:pt x="68717" y="94200"/>
                </a:lnTo>
                <a:lnTo>
                  <a:pt x="56820" y="108081"/>
                </a:lnTo>
                <a:lnTo>
                  <a:pt x="46197" y="121780"/>
                </a:lnTo>
                <a:lnTo>
                  <a:pt x="36803" y="135101"/>
                </a:lnTo>
                <a:lnTo>
                  <a:pt x="28592" y="147848"/>
                </a:lnTo>
                <a:lnTo>
                  <a:pt x="21517" y="159827"/>
                </a:lnTo>
                <a:lnTo>
                  <a:pt x="15534" y="170842"/>
                </a:lnTo>
                <a:lnTo>
                  <a:pt x="10597" y="180698"/>
                </a:lnTo>
                <a:lnTo>
                  <a:pt x="6660" y="189200"/>
                </a:lnTo>
                <a:lnTo>
                  <a:pt x="3678" y="196153"/>
                </a:lnTo>
                <a:lnTo>
                  <a:pt x="393" y="204629"/>
                </a:lnTo>
                <a:lnTo>
                  <a:pt x="0" y="205761"/>
                </a:lnTo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841533" y="2626067"/>
            <a:ext cx="51037" cy="67997"/>
          </a:xfrm>
          <a:custGeom>
            <a:avLst/>
            <a:gdLst/>
            <a:ahLst/>
            <a:cxnLst/>
            <a:rect l="l" t="t" r="r" b="b"/>
            <a:pathLst>
              <a:path w="51037" h="67997">
                <a:moveTo>
                  <a:pt x="5796" y="67997"/>
                </a:moveTo>
                <a:lnTo>
                  <a:pt x="51037" y="16901"/>
                </a:lnTo>
                <a:lnTo>
                  <a:pt x="37942" y="17541"/>
                </a:lnTo>
                <a:lnTo>
                  <a:pt x="25723" y="15540"/>
                </a:lnTo>
                <a:lnTo>
                  <a:pt x="14379" y="10899"/>
                </a:lnTo>
                <a:lnTo>
                  <a:pt x="3909" y="3618"/>
                </a:lnTo>
                <a:lnTo>
                  <a:pt x="0" y="0"/>
                </a:lnTo>
                <a:lnTo>
                  <a:pt x="5796" y="67997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198484" y="2458376"/>
            <a:ext cx="214195" cy="206803"/>
          </a:xfrm>
          <a:custGeom>
            <a:avLst/>
            <a:gdLst/>
            <a:ahLst/>
            <a:cxnLst/>
            <a:rect l="l" t="t" r="r" b="b"/>
            <a:pathLst>
              <a:path w="214195" h="206803">
                <a:moveTo>
                  <a:pt x="0" y="0"/>
                </a:moveTo>
                <a:lnTo>
                  <a:pt x="23727" y="8322"/>
                </a:lnTo>
                <a:lnTo>
                  <a:pt x="45800" y="18037"/>
                </a:lnTo>
                <a:lnTo>
                  <a:pt x="66267" y="28949"/>
                </a:lnTo>
                <a:lnTo>
                  <a:pt x="85174" y="40860"/>
                </a:lnTo>
                <a:lnTo>
                  <a:pt x="102570" y="53575"/>
                </a:lnTo>
                <a:lnTo>
                  <a:pt x="118501" y="66895"/>
                </a:lnTo>
                <a:lnTo>
                  <a:pt x="133014" y="80625"/>
                </a:lnTo>
                <a:lnTo>
                  <a:pt x="146157" y="94567"/>
                </a:lnTo>
                <a:lnTo>
                  <a:pt x="157977" y="108525"/>
                </a:lnTo>
                <a:lnTo>
                  <a:pt x="168522" y="122301"/>
                </a:lnTo>
                <a:lnTo>
                  <a:pt x="177838" y="135700"/>
                </a:lnTo>
                <a:lnTo>
                  <a:pt x="185972" y="148523"/>
                </a:lnTo>
                <a:lnTo>
                  <a:pt x="192973" y="160575"/>
                </a:lnTo>
                <a:lnTo>
                  <a:pt x="198887" y="171659"/>
                </a:lnTo>
                <a:lnTo>
                  <a:pt x="203761" y="181577"/>
                </a:lnTo>
                <a:lnTo>
                  <a:pt x="207643" y="190134"/>
                </a:lnTo>
                <a:lnTo>
                  <a:pt x="210581" y="197131"/>
                </a:lnTo>
                <a:lnTo>
                  <a:pt x="213809" y="205663"/>
                </a:lnTo>
                <a:lnTo>
                  <a:pt x="214195" y="206803"/>
                </a:lnTo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377528" y="2627234"/>
            <a:ext cx="51170" cy="67948"/>
          </a:xfrm>
          <a:custGeom>
            <a:avLst/>
            <a:gdLst/>
            <a:ahLst/>
            <a:cxnLst/>
            <a:rect l="l" t="t" r="r" b="b"/>
            <a:pathLst>
              <a:path w="51170" h="67948">
                <a:moveTo>
                  <a:pt x="44823" y="67948"/>
                </a:moveTo>
                <a:lnTo>
                  <a:pt x="51170" y="0"/>
                </a:lnTo>
                <a:lnTo>
                  <a:pt x="40999" y="8236"/>
                </a:lnTo>
                <a:lnTo>
                  <a:pt x="29975" y="13833"/>
                </a:lnTo>
                <a:lnTo>
                  <a:pt x="18099" y="16791"/>
                </a:lnTo>
                <a:lnTo>
                  <a:pt x="5372" y="17109"/>
                </a:lnTo>
                <a:lnTo>
                  <a:pt x="0" y="16490"/>
                </a:lnTo>
                <a:lnTo>
                  <a:pt x="44823" y="67948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643138" y="19613"/>
            <a:ext cx="1110756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Structured</a:t>
            </a:r>
            <a:r>
              <a:rPr sz="600" spc="-2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Naming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space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5300" y="243119"/>
            <a:ext cx="938023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space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5844" y="619679"/>
            <a:ext cx="4113098" cy="50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015">
              <a:lnSpc>
                <a:spcPts val="1050"/>
              </a:lnSpc>
              <a:spcBef>
                <a:spcPts val="52"/>
              </a:spcBef>
            </a:pP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1000" spc="9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Graph</a:t>
            </a:r>
            <a:endParaRPr sz="1000">
              <a:latin typeface="Times New Roman"/>
              <a:cs typeface="Times New Roman"/>
            </a:endParaRPr>
          </a:p>
          <a:p>
            <a:pPr marL="289788">
              <a:lnSpc>
                <a:spcPts val="1034"/>
              </a:lnSpc>
              <a:spcBef>
                <a:spcPts val="651"/>
              </a:spcBef>
            </a:pPr>
            <a:r>
              <a:rPr sz="900" spc="0" dirty="0" smtClean="0">
                <a:latin typeface="Times New Roman"/>
                <a:cs typeface="Times New Roman"/>
              </a:rPr>
              <a:t>Names</a:t>
            </a:r>
            <a:r>
              <a:rPr sz="900" spc="-2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may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h</a:t>
            </a:r>
            <a:r>
              <a:rPr sz="900" spc="-19" dirty="0" smtClean="0">
                <a:latin typeface="Times New Roman"/>
                <a:cs typeface="Times New Roman"/>
              </a:rPr>
              <a:t>a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</a:t>
            </a:r>
            <a:r>
              <a:rPr sz="900" spc="-1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internal</a:t>
            </a:r>
            <a:r>
              <a:rPr sz="900" spc="-2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structure</a:t>
            </a:r>
            <a:r>
              <a:rPr sz="900" spc="-3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that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represents</a:t>
            </a:r>
            <a:r>
              <a:rPr sz="900" spc="-3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their</a:t>
            </a:r>
            <a:r>
              <a:rPr sz="900" spc="-1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position</a:t>
            </a:r>
            <a:r>
              <a:rPr sz="900" spc="-2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hierarchical name</a:t>
            </a:r>
            <a:r>
              <a:rPr sz="9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space</a:t>
            </a:r>
            <a:r>
              <a:rPr sz="900" spc="0" dirty="0" smtClean="0">
                <a:latin typeface="Times New Roman"/>
                <a:cs typeface="Times New Roman"/>
              </a:rPr>
              <a:t>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2932" y="1216247"/>
            <a:ext cx="3987569" cy="7972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715">
              <a:lnSpc>
                <a:spcPts val="980"/>
              </a:lnSpc>
              <a:spcBef>
                <a:spcPts val="49"/>
              </a:spcBef>
            </a:pP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(hierarchical)</a:t>
            </a:r>
            <a:r>
              <a:rPr sz="900" spc="-4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name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space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can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be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represented</a:t>
            </a:r>
            <a:r>
              <a:rPr sz="900" spc="-4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as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labeled,</a:t>
            </a:r>
            <a:r>
              <a:rPr sz="900" spc="-2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directed</a:t>
            </a:r>
            <a:r>
              <a:rPr sz="900" spc="-2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graph</a:t>
            </a:r>
            <a:r>
              <a:rPr sz="900" spc="-2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(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naming</a:t>
            </a:r>
            <a:endParaRPr sz="900">
              <a:latin typeface="Times New Roman"/>
              <a:cs typeface="Times New Roman"/>
            </a:endParaRPr>
          </a:p>
          <a:p>
            <a:pPr marL="12700" marR="19715">
              <a:lnSpc>
                <a:spcPct val="95825"/>
              </a:lnSpc>
              <a:spcBef>
                <a:spcPts val="111"/>
              </a:spcBef>
            </a:pP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graph</a:t>
            </a:r>
            <a:r>
              <a:rPr sz="900" spc="0" dirty="0" smtClean="0">
                <a:latin typeface="Times New Roman"/>
                <a:cs typeface="Times New Roman"/>
              </a:rPr>
              <a:t>)</a:t>
            </a:r>
            <a:r>
              <a:rPr sz="900" spc="-2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with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</a:t>
            </a:r>
            <a:r>
              <a:rPr sz="900" spc="-9" dirty="0" smtClean="0">
                <a:latin typeface="Times New Roman"/>
                <a:cs typeface="Times New Roman"/>
              </a:rPr>
              <a:t>w</a:t>
            </a:r>
            <a:r>
              <a:rPr sz="900" spc="0" dirty="0" smtClean="0">
                <a:latin typeface="Times New Roman"/>
                <a:cs typeface="Times New Roman"/>
              </a:rPr>
              <a:t>o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types</a:t>
            </a:r>
            <a:r>
              <a:rPr sz="900" spc="-1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of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nodes.</a:t>
            </a:r>
            <a:endParaRPr sz="900">
              <a:latin typeface="Times New Roman"/>
              <a:cs typeface="Times New Roman"/>
            </a:endParaRPr>
          </a:p>
          <a:p>
            <a:pPr marL="289801" marR="19715">
              <a:lnSpc>
                <a:spcPct val="95825"/>
              </a:lnSpc>
              <a:spcBef>
                <a:spcPts val="559"/>
              </a:spcBef>
            </a:pP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leaf</a:t>
            </a:r>
            <a:r>
              <a:rPr sz="900" spc="-1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node</a:t>
            </a:r>
            <a:r>
              <a:rPr sz="900" spc="-1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represents</a:t>
            </a:r>
            <a:r>
              <a:rPr sz="900" spc="-3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(named)</a:t>
            </a:r>
            <a:r>
              <a:rPr sz="900" spc="-2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entit</a:t>
            </a:r>
            <a:r>
              <a:rPr sz="900" spc="-59" dirty="0" smtClean="0">
                <a:latin typeface="Times New Roman"/>
                <a:cs typeface="Times New Roman"/>
              </a:rPr>
              <a:t>y</a:t>
            </a:r>
            <a:r>
              <a:rPr sz="900" spc="0" dirty="0" smtClean="0">
                <a:latin typeface="Times New Roman"/>
                <a:cs typeface="Times New Roman"/>
              </a:rPr>
              <a:t>.</a:t>
            </a:r>
            <a:endParaRPr sz="900">
              <a:latin typeface="Times New Roman"/>
              <a:cs typeface="Times New Roman"/>
            </a:endParaRPr>
          </a:p>
          <a:p>
            <a:pPr marL="289801">
              <a:lnSpc>
                <a:spcPct val="95825"/>
              </a:lnSpc>
              <a:spcBef>
                <a:spcPts val="160"/>
              </a:spcBef>
            </a:pP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directory</a:t>
            </a:r>
            <a:r>
              <a:rPr sz="900" spc="-3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node</a:t>
            </a:r>
            <a:r>
              <a:rPr sz="900" spc="-1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entity</a:t>
            </a:r>
            <a:r>
              <a:rPr sz="900" spc="-2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that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refers</a:t>
            </a:r>
            <a:r>
              <a:rPr sz="900" spc="-2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other</a:t>
            </a:r>
            <a:r>
              <a:rPr sz="900" spc="-1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nodes;</a:t>
            </a:r>
            <a:r>
              <a:rPr sz="900" spc="-2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it</a:t>
            </a:r>
            <a:r>
              <a:rPr sz="900" spc="-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stores</a:t>
            </a:r>
            <a:r>
              <a:rPr sz="900" spc="-2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directory</a:t>
            </a:r>
            <a:r>
              <a:rPr sz="900" spc="-3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table</a:t>
            </a:r>
            <a:r>
              <a:rPr sz="900" spc="-1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of</a:t>
            </a:r>
            <a:endParaRPr sz="900">
              <a:latin typeface="Times New Roman"/>
              <a:cs typeface="Times New Roman"/>
            </a:endParaRPr>
          </a:p>
          <a:p>
            <a:pPr marL="289801" marR="19715">
              <a:lnSpc>
                <a:spcPct val="95825"/>
              </a:lnSpc>
              <a:spcBef>
                <a:spcPts val="160"/>
              </a:spcBef>
            </a:pPr>
            <a:r>
              <a:rPr sz="900" spc="0" dirty="0" smtClean="0">
                <a:latin typeface="Times New Roman"/>
                <a:cs typeface="Times New Roman"/>
              </a:rPr>
              <a:t>(edge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label,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node</a:t>
            </a:r>
            <a:r>
              <a:rPr sz="900" spc="-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identifier)</a:t>
            </a:r>
            <a:r>
              <a:rPr sz="900" spc="-7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pairs.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28974" y="2084963"/>
            <a:ext cx="566978" cy="3701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Data</a:t>
            </a:r>
            <a:r>
              <a:rPr sz="550" spc="16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stored</a:t>
            </a:r>
            <a:r>
              <a:rPr sz="550" spc="2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in</a:t>
            </a:r>
            <a:r>
              <a:rPr sz="550" spc="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n1</a:t>
            </a:r>
            <a:endParaRPr sz="550">
              <a:latin typeface="Arial"/>
              <a:cs typeface="Arial"/>
            </a:endParaRPr>
          </a:p>
          <a:p>
            <a:pPr marL="154304" marR="57543" algn="just">
              <a:lnSpc>
                <a:spcPts val="630"/>
              </a:lnSpc>
              <a:spcBef>
                <a:spcPts val="311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n2: "elke" n3: "max" n4:</a:t>
            </a:r>
            <a:r>
              <a:rPr sz="550" spc="12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"steen"</a:t>
            </a:r>
            <a:endParaRPr sz="5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98379" y="2173846"/>
            <a:ext cx="203271" cy="96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home</a:t>
            </a:r>
            <a:endParaRPr sz="5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65376" y="2173846"/>
            <a:ext cx="171622" cy="96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keys</a:t>
            </a:r>
            <a:endParaRPr sz="5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43379" y="2325046"/>
            <a:ext cx="633262" cy="175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51">
              <a:lnSpc>
                <a:spcPts val="630"/>
              </a:lnSpc>
              <a:spcBef>
                <a:spcPts val="81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"/keys" "/home/steen/keys"</a:t>
            </a:r>
            <a:endParaRPr sz="5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91731" y="2361509"/>
            <a:ext cx="104485" cy="96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n5</a:t>
            </a:r>
            <a:endParaRPr sz="5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44778" y="2514045"/>
            <a:ext cx="155834" cy="96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elke</a:t>
            </a:r>
            <a:endParaRPr sz="5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74780" y="2514045"/>
            <a:ext cx="199359" cy="96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steen</a:t>
            </a:r>
            <a:endParaRPr sz="5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71588" y="2551845"/>
            <a:ext cx="159745" cy="96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max</a:t>
            </a:r>
            <a:endParaRPr sz="5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03189" y="2690445"/>
            <a:ext cx="171622" cy="96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keys</a:t>
            </a:r>
            <a:endParaRPr sz="5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95181" y="2715196"/>
            <a:ext cx="104485" cy="96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n2</a:t>
            </a:r>
            <a:endParaRPr sz="5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84729" y="2714748"/>
            <a:ext cx="104485" cy="96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n3</a:t>
            </a:r>
            <a:endParaRPr sz="5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6173" y="2791246"/>
            <a:ext cx="341741" cy="96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Leaf</a:t>
            </a:r>
            <a:r>
              <a:rPr sz="550" spc="1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node</a:t>
            </a:r>
            <a:endParaRPr sz="5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59779" y="2892047"/>
            <a:ext cx="234777" cy="96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.twmrc</a:t>
            </a:r>
            <a:endParaRPr sz="5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51177" y="2892047"/>
            <a:ext cx="761728" cy="2225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mbox</a:t>
            </a:r>
            <a:endParaRPr sz="550">
              <a:latin typeface="Arial"/>
              <a:cs typeface="Arial"/>
            </a:endParaRPr>
          </a:p>
          <a:p>
            <a:pPr marL="113499">
              <a:lnSpc>
                <a:spcPct val="95825"/>
              </a:lnSpc>
              <a:spcBef>
                <a:spcPts val="359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"/home/steen/mbox"</a:t>
            </a:r>
            <a:endParaRPr sz="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7573" y="2967647"/>
            <a:ext cx="487822" cy="96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Directory</a:t>
            </a:r>
            <a:r>
              <a:rPr sz="550" spc="26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node</a:t>
            </a:r>
            <a:endParaRPr sz="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3363" y="3302120"/>
            <a:ext cx="2218371" cy="139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"/>
              </a:lnSpc>
              <a:spcBef>
                <a:spcPts val="49"/>
              </a:spcBef>
            </a:pP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general</a:t>
            </a:r>
            <a:r>
              <a:rPr sz="900" spc="-2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naming</a:t>
            </a:r>
            <a:r>
              <a:rPr sz="900" spc="-2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graph</a:t>
            </a:r>
            <a:r>
              <a:rPr sz="900" spc="-2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with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single</a:t>
            </a:r>
            <a:r>
              <a:rPr sz="900" spc="-2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root</a:t>
            </a:r>
            <a:r>
              <a:rPr sz="900" spc="-1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node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20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51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9483" y="2949774"/>
            <a:ext cx="126001" cy="1260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42"/>
              </a:spcBef>
            </a:pPr>
            <a:endParaRPr sz="950"/>
          </a:p>
        </p:txBody>
      </p:sp>
      <p:sp>
        <p:nvSpPr>
          <p:cNvPr id="6" name="object 6"/>
          <p:cNvSpPr txBox="1"/>
          <p:nvPr/>
        </p:nvSpPr>
        <p:spPr>
          <a:xfrm>
            <a:off x="2362282" y="2697774"/>
            <a:ext cx="125997" cy="126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044">
              <a:lnSpc>
                <a:spcPct val="95825"/>
              </a:lnSpc>
              <a:spcBef>
                <a:spcPts val="17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n4</a:t>
            </a:r>
            <a:endParaRPr sz="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2486" y="2344977"/>
            <a:ext cx="125997" cy="1259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852">
              <a:lnSpc>
                <a:spcPct val="95825"/>
              </a:lnSpc>
              <a:spcBef>
                <a:spcPts val="17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n1</a:t>
            </a:r>
            <a:endParaRPr sz="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2486" y="2470975"/>
            <a:ext cx="62994" cy="1952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135480" y="2470975"/>
            <a:ext cx="63003" cy="1952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526080" y="2092975"/>
            <a:ext cx="126006" cy="1259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029">
              <a:lnSpc>
                <a:spcPct val="95825"/>
              </a:lnSpc>
              <a:spcBef>
                <a:spcPts val="170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n0</a:t>
            </a:r>
            <a:endParaRPr sz="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600468"/>
            <a:ext cx="4432566" cy="167473"/>
          </a:xfrm>
          <a:custGeom>
            <a:avLst/>
            <a:gdLst/>
            <a:ahLst/>
            <a:cxnLst/>
            <a:rect l="l" t="t" r="r" b="b"/>
            <a:pathLst>
              <a:path w="4432566" h="167473">
                <a:moveTo>
                  <a:pt x="0" y="50800"/>
                </a:moveTo>
                <a:lnTo>
                  <a:pt x="0" y="167473"/>
                </a:lnTo>
                <a:lnTo>
                  <a:pt x="4432566" y="16747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43" y="716990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6809" y="1945614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344" y="1996414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631978"/>
            <a:ext cx="50800" cy="13263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695479"/>
            <a:ext cx="50800" cy="12628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43" y="799546"/>
            <a:ext cx="4432566" cy="1209568"/>
          </a:xfrm>
          <a:custGeom>
            <a:avLst/>
            <a:gdLst/>
            <a:ahLst/>
            <a:cxnLst/>
            <a:rect l="l" t="t" r="r" b="b"/>
            <a:pathLst>
              <a:path w="4432566" h="1209568">
                <a:moveTo>
                  <a:pt x="0" y="1158768"/>
                </a:moveTo>
                <a:lnTo>
                  <a:pt x="16636" y="1196282"/>
                </a:lnTo>
                <a:lnTo>
                  <a:pt x="50800" y="1209568"/>
                </a:lnTo>
                <a:lnTo>
                  <a:pt x="4381765" y="1209568"/>
                </a:lnTo>
                <a:lnTo>
                  <a:pt x="4419279" y="1192932"/>
                </a:lnTo>
                <a:lnTo>
                  <a:pt x="4432566" y="1158768"/>
                </a:lnTo>
                <a:lnTo>
                  <a:pt x="4432566" y="0"/>
                </a:lnTo>
                <a:lnTo>
                  <a:pt x="0" y="0"/>
                </a:lnTo>
                <a:lnTo>
                  <a:pt x="0" y="11587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682778"/>
            <a:ext cx="0" cy="1294585"/>
          </a:xfrm>
          <a:custGeom>
            <a:avLst/>
            <a:gdLst/>
            <a:ahLst/>
            <a:cxnLst/>
            <a:rect l="l" t="t" r="r" b="b"/>
            <a:pathLst>
              <a:path h="1294585">
                <a:moveTo>
                  <a:pt x="0" y="1294585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67007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65737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310" y="64467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743" y="2059825"/>
            <a:ext cx="4432566" cy="169561"/>
          </a:xfrm>
          <a:custGeom>
            <a:avLst/>
            <a:gdLst/>
            <a:ahLst/>
            <a:cxnLst/>
            <a:rect l="l" t="t" r="r" b="b"/>
            <a:pathLst>
              <a:path w="4432566" h="169561">
                <a:moveTo>
                  <a:pt x="0" y="50800"/>
                </a:moveTo>
                <a:lnTo>
                  <a:pt x="0" y="169561"/>
                </a:lnTo>
                <a:lnTo>
                  <a:pt x="4432566" y="169561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743" y="2178442"/>
            <a:ext cx="4432566" cy="10160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56809" y="3267887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9344" y="3318688"/>
            <a:ext cx="4280164" cy="635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20310" y="2091342"/>
            <a:ext cx="50800" cy="11892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20310" y="2154843"/>
            <a:ext cx="50800" cy="11257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43" y="2260999"/>
            <a:ext cx="4432566" cy="1070388"/>
          </a:xfrm>
          <a:custGeom>
            <a:avLst/>
            <a:gdLst/>
            <a:ahLst/>
            <a:cxnLst/>
            <a:rect l="l" t="t" r="r" b="b"/>
            <a:pathLst>
              <a:path w="4432566" h="1070388">
                <a:moveTo>
                  <a:pt x="0" y="1019588"/>
                </a:moveTo>
                <a:lnTo>
                  <a:pt x="16636" y="1057102"/>
                </a:lnTo>
                <a:lnTo>
                  <a:pt x="50800" y="1070388"/>
                </a:lnTo>
                <a:lnTo>
                  <a:pt x="4381765" y="1070388"/>
                </a:lnTo>
                <a:lnTo>
                  <a:pt x="4419279" y="1053752"/>
                </a:lnTo>
                <a:lnTo>
                  <a:pt x="4432566" y="1019588"/>
                </a:lnTo>
                <a:lnTo>
                  <a:pt x="4432566" y="0"/>
                </a:lnTo>
                <a:lnTo>
                  <a:pt x="0" y="0"/>
                </a:lnTo>
                <a:lnTo>
                  <a:pt x="0" y="10195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20310" y="2142143"/>
            <a:ext cx="0" cy="1157493"/>
          </a:xfrm>
          <a:custGeom>
            <a:avLst/>
            <a:gdLst/>
            <a:ahLst/>
            <a:cxnLst/>
            <a:rect l="l" t="t" r="r" b="b"/>
            <a:pathLst>
              <a:path h="1157493">
                <a:moveTo>
                  <a:pt x="0" y="1157493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20310" y="212944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20310" y="211674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20310" y="210404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43138" y="19613"/>
            <a:ext cx="1110756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Structured</a:t>
            </a:r>
            <a:r>
              <a:rPr sz="600" spc="-2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Naming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space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243119"/>
            <a:ext cx="938023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space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617583"/>
            <a:ext cx="4347156" cy="13617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015">
              <a:lnSpc>
                <a:spcPts val="1050"/>
              </a:lnSpc>
              <a:spcBef>
                <a:spcPts val="52"/>
              </a:spcBef>
            </a:pPr>
            <a:r>
              <a:rPr sz="10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ath</a:t>
            </a:r>
            <a:r>
              <a:rPr sz="1000" spc="20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Names</a:t>
            </a:r>
            <a:endParaRPr sz="1000">
              <a:latin typeface="Times New Roman"/>
              <a:cs typeface="Times New Roman"/>
            </a:endParaRPr>
          </a:p>
          <a:p>
            <a:pPr marL="289788" marR="50037">
              <a:lnSpc>
                <a:spcPct val="111111"/>
              </a:lnSpc>
              <a:spcBef>
                <a:spcPts val="667"/>
              </a:spcBef>
            </a:pPr>
            <a:r>
              <a:rPr sz="900" spc="0" dirty="0" smtClean="0">
                <a:latin typeface="Times New Roman"/>
                <a:cs typeface="Times New Roman"/>
              </a:rPr>
              <a:t>Each</a:t>
            </a:r>
            <a:r>
              <a:rPr sz="900" spc="-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path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naming</a:t>
            </a:r>
            <a:r>
              <a:rPr sz="900" spc="-2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graph</a:t>
            </a:r>
            <a:r>
              <a:rPr sz="900" spc="-2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can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be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referred</a:t>
            </a:r>
            <a:r>
              <a:rPr sz="900" spc="-2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by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sequence</a:t>
            </a:r>
            <a:r>
              <a:rPr sz="900" spc="-3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900" spc="-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labels</a:t>
            </a:r>
            <a:r>
              <a:rPr sz="900" spc="-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corresponding 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edges</a:t>
            </a:r>
            <a:r>
              <a:rPr sz="900" spc="-2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that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path,</a:t>
            </a:r>
            <a:r>
              <a:rPr sz="900" spc="-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such</a:t>
            </a:r>
            <a:r>
              <a:rPr sz="900" spc="-1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as</a:t>
            </a:r>
            <a:endParaRPr sz="900">
              <a:latin typeface="Times New Roman"/>
              <a:cs typeface="Times New Roman"/>
            </a:endParaRPr>
          </a:p>
          <a:p>
            <a:pPr marL="1597317" marR="7015">
              <a:lnSpc>
                <a:spcPts val="695"/>
              </a:lnSpc>
            </a:pPr>
            <a:r>
              <a:rPr sz="1350" spc="0" baseline="32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1350" spc="0" baseline="3220" dirty="0" smtClean="0">
                <a:latin typeface="Times New Roman"/>
                <a:cs typeface="Times New Roman"/>
              </a:rPr>
              <a:t>:</a:t>
            </a:r>
            <a:r>
              <a:rPr sz="1350" spc="-8" baseline="3220" dirty="0" smtClean="0">
                <a:latin typeface="Times New Roman"/>
                <a:cs typeface="Times New Roman"/>
              </a:rPr>
              <a:t> </a:t>
            </a:r>
            <a:r>
              <a:rPr sz="1350" spc="0" baseline="3220" dirty="0" smtClean="0">
                <a:latin typeface="Times New Roman"/>
                <a:cs typeface="Times New Roman"/>
              </a:rPr>
              <a:t>&lt;</a:t>
            </a:r>
            <a:r>
              <a:rPr sz="1350" spc="0" baseline="32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label-1</a:t>
            </a:r>
            <a:r>
              <a:rPr sz="1350" spc="0" baseline="3220" dirty="0" smtClean="0">
                <a:latin typeface="Times New Roman"/>
                <a:cs typeface="Times New Roman"/>
              </a:rPr>
              <a:t>, </a:t>
            </a:r>
            <a:r>
              <a:rPr sz="1350" spc="0" baseline="32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label-2</a:t>
            </a:r>
            <a:r>
              <a:rPr sz="1350" spc="0" baseline="3220" dirty="0" smtClean="0">
                <a:latin typeface="Times New Roman"/>
                <a:cs typeface="Times New Roman"/>
              </a:rPr>
              <a:t>,</a:t>
            </a:r>
            <a:r>
              <a:rPr sz="1350" spc="-27" baseline="3220" dirty="0" smtClean="0">
                <a:latin typeface="Times New Roman"/>
                <a:cs typeface="Times New Roman"/>
              </a:rPr>
              <a:t> </a:t>
            </a:r>
            <a:r>
              <a:rPr sz="1350" spc="0" baseline="3220" dirty="0" smtClean="0">
                <a:latin typeface="Times New Roman"/>
                <a:cs typeface="Times New Roman"/>
              </a:rPr>
              <a:t>,</a:t>
            </a:r>
            <a:r>
              <a:rPr sz="1350" spc="-2" baseline="3220" dirty="0" smtClean="0">
                <a:latin typeface="Times New Roman"/>
                <a:cs typeface="Times New Roman"/>
              </a:rPr>
              <a:t> </a:t>
            </a:r>
            <a:r>
              <a:rPr sz="1350" spc="0" baseline="32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label-n</a:t>
            </a:r>
            <a:r>
              <a:rPr sz="1350" spc="0" baseline="3220" dirty="0" smtClean="0">
                <a:latin typeface="Times New Roman"/>
                <a:cs typeface="Times New Roman"/>
              </a:rPr>
              <a:t>&gt;</a:t>
            </a:r>
            <a:endParaRPr sz="900">
              <a:latin typeface="Times New Roman"/>
              <a:cs typeface="Times New Roman"/>
            </a:endParaRPr>
          </a:p>
          <a:p>
            <a:pPr marL="289788" marR="1033526" indent="1049718">
              <a:lnSpc>
                <a:spcPts val="900"/>
              </a:lnSpc>
              <a:spcBef>
                <a:spcPts val="290"/>
              </a:spcBef>
            </a:pPr>
            <a:r>
              <a:rPr sz="900" spc="0" dirty="0" smtClean="0">
                <a:latin typeface="Times New Roman"/>
                <a:cs typeface="Times New Roman"/>
              </a:rPr>
              <a:t>where</a:t>
            </a:r>
            <a:r>
              <a:rPr sz="900" spc="-2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900" spc="-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refers</a:t>
            </a:r>
            <a:r>
              <a:rPr sz="900" spc="-2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first</a:t>
            </a:r>
            <a:r>
              <a:rPr sz="900" spc="-5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node</a:t>
            </a:r>
            <a:r>
              <a:rPr sz="900" spc="-1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path. The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sequence</a:t>
            </a:r>
            <a:r>
              <a:rPr sz="900" spc="-3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of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labels</a:t>
            </a:r>
            <a:r>
              <a:rPr sz="900" spc="-2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is</a:t>
            </a:r>
            <a:r>
              <a:rPr sz="900" spc="-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called</a:t>
            </a:r>
            <a:r>
              <a:rPr sz="900" spc="-2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path</a:t>
            </a:r>
            <a:r>
              <a:rPr sz="900" spc="-1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name</a:t>
            </a:r>
            <a:r>
              <a:rPr sz="900" spc="0" dirty="0" smtClean="0">
                <a:latin typeface="Times New Roman"/>
                <a:cs typeface="Times New Roman"/>
              </a:rPr>
              <a:t>.</a:t>
            </a:r>
            <a:endParaRPr sz="900">
              <a:latin typeface="Times New Roman"/>
              <a:cs typeface="Times New Roman"/>
            </a:endParaRPr>
          </a:p>
          <a:p>
            <a:pPr marL="566889">
              <a:lnSpc>
                <a:spcPts val="1034"/>
              </a:lnSpc>
              <a:spcBef>
                <a:spcPts val="528"/>
              </a:spcBef>
            </a:pPr>
            <a:r>
              <a:rPr sz="900" spc="0" dirty="0" smtClean="0">
                <a:latin typeface="Times New Roman"/>
                <a:cs typeface="Times New Roman"/>
              </a:rPr>
              <a:t>If</a:t>
            </a:r>
            <a:r>
              <a:rPr sz="900" spc="-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first</a:t>
            </a:r>
            <a:r>
              <a:rPr sz="900" spc="-5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node</a:t>
            </a:r>
            <a:r>
              <a:rPr sz="900" spc="-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path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name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is</a:t>
            </a:r>
            <a:r>
              <a:rPr sz="900" spc="-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root</a:t>
            </a:r>
            <a:r>
              <a:rPr sz="900" spc="-1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of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naming</a:t>
            </a:r>
            <a:r>
              <a:rPr sz="900" spc="-2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graph,</a:t>
            </a:r>
            <a:r>
              <a:rPr sz="900" spc="-2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it</a:t>
            </a:r>
            <a:r>
              <a:rPr sz="900" spc="-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is</a:t>
            </a:r>
            <a:r>
              <a:rPr sz="900" spc="-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called</a:t>
            </a:r>
            <a:r>
              <a:rPr sz="900" spc="-2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absolute path</a:t>
            </a:r>
            <a:r>
              <a:rPr sz="900" spc="-1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name</a:t>
            </a:r>
            <a:r>
              <a:rPr sz="900" spc="0" dirty="0" smtClean="0">
                <a:latin typeface="Times New Roman"/>
                <a:cs typeface="Times New Roman"/>
              </a:rPr>
              <a:t>.</a:t>
            </a:r>
            <a:endParaRPr sz="900">
              <a:latin typeface="Times New Roman"/>
              <a:cs typeface="Times New Roman"/>
            </a:endParaRPr>
          </a:p>
          <a:p>
            <a:pPr marL="566889" marR="7015">
              <a:lnSpc>
                <a:spcPct val="95825"/>
              </a:lnSpc>
              <a:spcBef>
                <a:spcPts val="161"/>
              </a:spcBef>
            </a:pPr>
            <a:r>
              <a:rPr sz="900" spc="0" dirty="0" smtClean="0">
                <a:latin typeface="Times New Roman"/>
                <a:cs typeface="Times New Roman"/>
              </a:rPr>
              <a:t>Otherwise,</a:t>
            </a:r>
            <a:r>
              <a:rPr sz="900" spc="-3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it</a:t>
            </a:r>
            <a:r>
              <a:rPr sz="900" spc="-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is</a:t>
            </a:r>
            <a:r>
              <a:rPr sz="900" spc="-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called</a:t>
            </a:r>
            <a:r>
              <a:rPr sz="900" spc="-2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relat</a:t>
            </a:r>
            <a:r>
              <a:rPr sz="9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9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900" spc="-2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path</a:t>
            </a:r>
            <a:r>
              <a:rPr sz="900" spc="-1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name</a:t>
            </a:r>
            <a:r>
              <a:rPr sz="900" spc="0" dirty="0" smtClean="0">
                <a:latin typeface="Times New Roman"/>
                <a:cs typeface="Times New Roman"/>
              </a:rPr>
              <a:t>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2079036"/>
            <a:ext cx="4347684" cy="12225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201">
              <a:lnSpc>
                <a:spcPts val="1050"/>
              </a:lnSpc>
              <a:spcBef>
                <a:spcPts val="52"/>
              </a:spcBef>
            </a:pPr>
            <a:r>
              <a:rPr sz="1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Attri</a:t>
            </a:r>
            <a:r>
              <a:rPr sz="10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utes</a:t>
            </a:r>
            <a:endParaRPr sz="1000">
              <a:latin typeface="Times New Roman"/>
              <a:cs typeface="Times New Roman"/>
            </a:endParaRPr>
          </a:p>
          <a:p>
            <a:pPr marL="289788" marR="86777">
              <a:lnSpc>
                <a:spcPts val="1034"/>
              </a:lnSpc>
              <a:spcBef>
                <a:spcPts val="598"/>
              </a:spcBef>
            </a:pPr>
            <a:r>
              <a:rPr sz="900" spc="-69" dirty="0" smtClean="0">
                <a:latin typeface="Times New Roman"/>
                <a:cs typeface="Times New Roman"/>
              </a:rPr>
              <a:t>W</a:t>
            </a:r>
            <a:r>
              <a:rPr sz="900" spc="0" dirty="0" smtClean="0">
                <a:latin typeface="Times New Roman"/>
                <a:cs typeface="Times New Roman"/>
              </a:rPr>
              <a:t>e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can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easily</a:t>
            </a:r>
            <a:r>
              <a:rPr sz="900" spc="-2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store</a:t>
            </a:r>
            <a:r>
              <a:rPr sz="900" spc="-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all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kinds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of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attri</a:t>
            </a:r>
            <a:r>
              <a:rPr sz="9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utes</a:t>
            </a:r>
            <a:r>
              <a:rPr sz="900" spc="-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node,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describing</a:t>
            </a:r>
            <a:r>
              <a:rPr sz="900" spc="-3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aspects</a:t>
            </a:r>
            <a:r>
              <a:rPr sz="900" spc="-2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of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entity</a:t>
            </a:r>
            <a:r>
              <a:rPr sz="900" spc="-2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 </a:t>
            </a:r>
            <a:endParaRPr sz="900">
              <a:latin typeface="Times New Roman"/>
              <a:cs typeface="Times New Roman"/>
            </a:endParaRPr>
          </a:p>
          <a:p>
            <a:pPr marL="289788" marR="86777">
              <a:lnSpc>
                <a:spcPts val="1034"/>
              </a:lnSpc>
              <a:spcBef>
                <a:spcPts val="160"/>
              </a:spcBef>
            </a:pPr>
            <a:r>
              <a:rPr sz="900" spc="0" dirty="0" smtClean="0">
                <a:latin typeface="Times New Roman"/>
                <a:cs typeface="Times New Roman"/>
              </a:rPr>
              <a:t>node</a:t>
            </a:r>
            <a:r>
              <a:rPr sz="900" spc="-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represents:</a:t>
            </a:r>
            <a:endParaRPr sz="900">
              <a:latin typeface="Times New Roman"/>
              <a:cs typeface="Times New Roman"/>
            </a:endParaRPr>
          </a:p>
          <a:p>
            <a:pPr marL="566889" marR="17201">
              <a:lnSpc>
                <a:spcPts val="940"/>
              </a:lnSpc>
              <a:spcBef>
                <a:spcPts val="207"/>
              </a:spcBef>
            </a:pPr>
            <a:r>
              <a:rPr sz="900" spc="0" dirty="0" smtClean="0">
                <a:latin typeface="Times New Roman"/>
                <a:cs typeface="Times New Roman"/>
              </a:rPr>
              <a:t>type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of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entity</a:t>
            </a:r>
            <a:endParaRPr sz="900">
              <a:latin typeface="Times New Roman"/>
              <a:cs typeface="Times New Roman"/>
            </a:endParaRPr>
          </a:p>
          <a:p>
            <a:pPr marL="566889" marR="17201">
              <a:lnSpc>
                <a:spcPct val="95825"/>
              </a:lnSpc>
              <a:spcBef>
                <a:spcPts val="12"/>
              </a:spcBef>
            </a:pPr>
            <a:r>
              <a:rPr sz="900" spc="0" dirty="0" smtClean="0">
                <a:latin typeface="Times New Roman"/>
                <a:cs typeface="Times New Roman"/>
              </a:rPr>
              <a:t>An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identifier</a:t>
            </a:r>
            <a:r>
              <a:rPr sz="900" spc="-6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for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that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entity</a:t>
            </a:r>
            <a:endParaRPr sz="900">
              <a:latin typeface="Times New Roman"/>
              <a:cs typeface="Times New Roman"/>
            </a:endParaRPr>
          </a:p>
          <a:p>
            <a:pPr marL="566889" marR="17201">
              <a:lnSpc>
                <a:spcPct val="95825"/>
              </a:lnSpc>
              <a:spcBef>
                <a:spcPts val="160"/>
              </a:spcBef>
            </a:pPr>
            <a:r>
              <a:rPr sz="900" spc="0" dirty="0" smtClean="0">
                <a:latin typeface="Times New Roman"/>
                <a:cs typeface="Times New Roman"/>
              </a:rPr>
              <a:t>Address</a:t>
            </a:r>
            <a:r>
              <a:rPr sz="900" spc="-2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of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entitys</a:t>
            </a:r>
            <a:r>
              <a:rPr sz="900" spc="-2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location,</a:t>
            </a:r>
            <a:r>
              <a:rPr sz="900" spc="-3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etc.</a:t>
            </a:r>
            <a:endParaRPr sz="900">
              <a:latin typeface="Times New Roman"/>
              <a:cs typeface="Times New Roman"/>
            </a:endParaRPr>
          </a:p>
          <a:p>
            <a:pPr marL="289788">
              <a:lnSpc>
                <a:spcPts val="994"/>
              </a:lnSpc>
              <a:spcBef>
                <a:spcPts val="49"/>
              </a:spcBef>
            </a:pPr>
            <a:r>
              <a:rPr sz="900" spc="0" dirty="0" smtClean="0">
                <a:latin typeface="Times New Roman"/>
                <a:cs typeface="Times New Roman"/>
              </a:rPr>
              <a:t>Directory</a:t>
            </a:r>
            <a:r>
              <a:rPr sz="900" spc="-3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nodes</a:t>
            </a:r>
            <a:r>
              <a:rPr sz="900" spc="-2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can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also</a:t>
            </a:r>
            <a:r>
              <a:rPr sz="900" spc="-1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h</a:t>
            </a:r>
            <a:r>
              <a:rPr sz="900" spc="-19" dirty="0" smtClean="0">
                <a:latin typeface="Times New Roman"/>
                <a:cs typeface="Times New Roman"/>
              </a:rPr>
              <a:t>a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</a:t>
            </a:r>
            <a:r>
              <a:rPr sz="900" spc="-1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attri</a:t>
            </a:r>
            <a:r>
              <a:rPr sz="9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utes</a:t>
            </a:r>
            <a:r>
              <a:rPr sz="900" spc="0" dirty="0" smtClean="0">
                <a:latin typeface="Times New Roman"/>
                <a:cs typeface="Times New Roman"/>
              </a:rPr>
              <a:t>,</a:t>
            </a:r>
            <a:r>
              <a:rPr sz="900" spc="-3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besides</a:t>
            </a:r>
            <a:r>
              <a:rPr sz="900" spc="-2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just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storing</a:t>
            </a:r>
            <a:r>
              <a:rPr sz="900" spc="-2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directory</a:t>
            </a:r>
            <a:r>
              <a:rPr sz="900" spc="-3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table</a:t>
            </a:r>
            <a:r>
              <a:rPr sz="900" spc="-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with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(ed</a:t>
            </a:r>
            <a:r>
              <a:rPr sz="900" spc="-9" dirty="0" smtClean="0">
                <a:latin typeface="Times New Roman"/>
                <a:cs typeface="Times New Roman"/>
              </a:rPr>
              <a:t>g</a:t>
            </a:r>
            <a:r>
              <a:rPr sz="900" spc="0" dirty="0" smtClean="0">
                <a:latin typeface="Times New Roman"/>
                <a:cs typeface="Times New Roman"/>
              </a:rPr>
              <a:t>e</a:t>
            </a:r>
            <a:endParaRPr sz="900">
              <a:latin typeface="Times New Roman"/>
              <a:cs typeface="Times New Roman"/>
            </a:endParaRPr>
          </a:p>
          <a:p>
            <a:pPr marL="289788" marR="17201">
              <a:lnSpc>
                <a:spcPct val="95825"/>
              </a:lnSpc>
              <a:spcBef>
                <a:spcPts val="110"/>
              </a:spcBef>
            </a:pPr>
            <a:r>
              <a:rPr sz="900" spc="0" dirty="0" smtClean="0">
                <a:latin typeface="Times New Roman"/>
                <a:cs typeface="Times New Roman"/>
              </a:rPr>
              <a:t>label,</a:t>
            </a:r>
            <a:r>
              <a:rPr sz="900" spc="3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node</a:t>
            </a:r>
            <a:r>
              <a:rPr sz="900" spc="-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identifie</a:t>
            </a:r>
            <a:r>
              <a:rPr sz="900" spc="19" dirty="0" smtClean="0">
                <a:latin typeface="Times New Roman"/>
                <a:cs typeface="Times New Roman"/>
              </a:rPr>
              <a:t>r</a:t>
            </a:r>
            <a:r>
              <a:rPr sz="900" spc="0" dirty="0" smtClean="0">
                <a:latin typeface="Times New Roman"/>
                <a:cs typeface="Times New Roman"/>
              </a:rPr>
              <a:t>)</a:t>
            </a:r>
            <a:r>
              <a:rPr sz="900" spc="-6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pairs.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21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51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6809" y="3201695"/>
            <a:ext cx="114301" cy="114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344" y="3252495"/>
            <a:ext cx="4280164" cy="63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671201"/>
            <a:ext cx="50800" cy="25431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734702"/>
            <a:ext cx="50800" cy="24796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43" y="677765"/>
            <a:ext cx="4432566" cy="2587430"/>
          </a:xfrm>
          <a:custGeom>
            <a:avLst/>
            <a:gdLst/>
            <a:ahLst/>
            <a:cxnLst/>
            <a:rect l="l" t="t" r="r" b="b"/>
            <a:pathLst>
              <a:path w="4432566" h="2587430">
                <a:moveTo>
                  <a:pt x="0" y="2536629"/>
                </a:moveTo>
                <a:lnTo>
                  <a:pt x="16636" y="2574143"/>
                </a:lnTo>
                <a:lnTo>
                  <a:pt x="50800" y="2587430"/>
                </a:lnTo>
                <a:lnTo>
                  <a:pt x="4381765" y="2587430"/>
                </a:lnTo>
                <a:lnTo>
                  <a:pt x="4419279" y="2570794"/>
                </a:lnTo>
                <a:lnTo>
                  <a:pt x="4432566" y="2536629"/>
                </a:lnTo>
                <a:lnTo>
                  <a:pt x="4432566" y="0"/>
                </a:lnTo>
                <a:lnTo>
                  <a:pt x="0" y="0"/>
                </a:lnTo>
                <a:lnTo>
                  <a:pt x="0" y="25366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722002"/>
            <a:ext cx="0" cy="2511442"/>
          </a:xfrm>
          <a:custGeom>
            <a:avLst/>
            <a:gdLst/>
            <a:ahLst/>
            <a:cxnLst/>
            <a:rect l="l" t="t" r="r" b="b"/>
            <a:pathLst>
              <a:path h="2511442">
                <a:moveTo>
                  <a:pt x="0" y="2511442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70930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69660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310" y="68390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43138" y="19613"/>
            <a:ext cx="1245810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Structured</a:t>
            </a:r>
            <a:r>
              <a:rPr sz="600" spc="-2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Naming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resolution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300" y="243119"/>
            <a:ext cx="1262151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resolution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717634"/>
            <a:ext cx="3965496" cy="1708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Name</a:t>
            </a:r>
            <a:r>
              <a:rPr sz="1000" spc="-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resolution</a:t>
            </a:r>
            <a:r>
              <a:rPr sz="1000" spc="-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refers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process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looking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up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name.</a:t>
            </a:r>
            <a:endParaRPr sz="1000">
              <a:latin typeface="Times New Roman"/>
              <a:cs typeface="Times New Roman"/>
            </a:endParaRPr>
          </a:p>
          <a:p>
            <a:pPr marL="12700" marR="1676721">
              <a:lnSpc>
                <a:spcPts val="1149"/>
              </a:lnSpc>
              <a:spcBef>
                <a:spcPts val="589"/>
              </a:spcBef>
            </a:pPr>
            <a:r>
              <a:rPr sz="1000" spc="-79" dirty="0" smtClean="0">
                <a:latin typeface="Times New Roman"/>
                <a:cs typeface="Times New Roman"/>
              </a:rPr>
              <a:t>T</a:t>
            </a:r>
            <a:r>
              <a:rPr sz="1000" spc="0" dirty="0" smtClean="0">
                <a:latin typeface="Times New Roman"/>
                <a:cs typeface="Times New Roman"/>
              </a:rPr>
              <a:t>o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resol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name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we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need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directory</a:t>
            </a:r>
            <a:r>
              <a:rPr sz="1000" spc="-3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node</a:t>
            </a:r>
            <a:r>
              <a:rPr sz="1000" spc="0" dirty="0" smtClean="0">
                <a:latin typeface="Times New Roman"/>
                <a:cs typeface="Times New Roman"/>
              </a:rPr>
              <a:t>. </a:t>
            </a:r>
            <a:endParaRPr sz="1000">
              <a:latin typeface="Times New Roman"/>
              <a:cs typeface="Times New Roman"/>
            </a:endParaRPr>
          </a:p>
          <a:p>
            <a:pPr marL="12700" marR="1676721">
              <a:lnSpc>
                <a:spcPts val="1149"/>
              </a:lnSpc>
              <a:spcBef>
                <a:spcPts val="64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Problem:</a:t>
            </a:r>
            <a:endParaRPr sz="1000">
              <a:latin typeface="Times New Roman"/>
              <a:cs typeface="Times New Roman"/>
            </a:endParaRPr>
          </a:p>
          <a:p>
            <a:pPr marL="289801" marR="9205">
              <a:lnSpc>
                <a:spcPts val="1075"/>
              </a:lnSpc>
              <a:spcBef>
                <a:spcPts val="697"/>
              </a:spcBef>
            </a:pPr>
            <a:r>
              <a:rPr sz="1000" spc="0" dirty="0" smtClean="0">
                <a:latin typeface="Times New Roman"/>
                <a:cs typeface="Times New Roman"/>
              </a:rPr>
              <a:t>H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do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we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actually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find</a:t>
            </a:r>
            <a:r>
              <a:rPr sz="1000" spc="-6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initial</a:t>
            </a:r>
            <a:r>
              <a:rPr sz="1000" spc="0" dirty="0" smtClean="0">
                <a:latin typeface="Times New Roman"/>
                <a:cs typeface="Times New Roman"/>
              </a:rPr>
              <a:t>)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node</a:t>
            </a:r>
            <a:r>
              <a:rPr sz="1000" spc="0" dirty="0" smtClean="0">
                <a:latin typeface="Times New Roman"/>
                <a:cs typeface="Times New Roman"/>
              </a:rPr>
              <a:t>?</a:t>
            </a:r>
            <a:endParaRPr sz="1000">
              <a:latin typeface="Times New Roman"/>
              <a:cs typeface="Times New Roman"/>
            </a:endParaRPr>
          </a:p>
          <a:p>
            <a:pPr marL="12700" marR="9205">
              <a:lnSpc>
                <a:spcPct val="95825"/>
              </a:lnSpc>
              <a:spcBef>
                <a:spcPts val="589"/>
              </a:spcBef>
            </a:pPr>
            <a:r>
              <a:rPr sz="1000" spc="0" dirty="0" smtClean="0">
                <a:latin typeface="Times New Roman"/>
                <a:cs typeface="Times New Roman"/>
              </a:rPr>
              <a:t>Solution:</a:t>
            </a:r>
            <a:endParaRPr sz="1000">
              <a:latin typeface="Times New Roman"/>
              <a:cs typeface="Times New Roman"/>
            </a:endParaRPr>
          </a:p>
          <a:p>
            <a:pPr marL="289801" marR="59972">
              <a:lnSpc>
                <a:spcPct val="99658"/>
              </a:lnSpc>
              <a:spcBef>
                <a:spcPts val="543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Closure</a:t>
            </a:r>
            <a:r>
              <a:rPr sz="1000" spc="-3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Mechanism</a:t>
            </a:r>
            <a:r>
              <a:rPr sz="1000" spc="0" dirty="0" smtClean="0">
                <a:latin typeface="Times New Roman"/>
                <a:cs typeface="Times New Roman"/>
              </a:rPr>
              <a:t>:</a:t>
            </a:r>
            <a:r>
              <a:rPr sz="1000" spc="1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mechanism</a:t>
            </a:r>
            <a:r>
              <a:rPr sz="1000" spc="-4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select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implicit</a:t>
            </a:r>
            <a:r>
              <a:rPr sz="1000" spc="-3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cont</a:t>
            </a:r>
            <a:r>
              <a:rPr sz="1000" spc="-14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xt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from which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start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name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resolution.</a:t>
            </a:r>
            <a:endParaRPr sz="1000">
              <a:latin typeface="Times New Roman"/>
              <a:cs typeface="Times New Roman"/>
            </a:endParaRPr>
          </a:p>
          <a:p>
            <a:pPr marL="289801">
              <a:lnSpc>
                <a:spcPts val="1100"/>
              </a:lnSpc>
              <a:spcBef>
                <a:spcPts val="110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Name</a:t>
            </a:r>
            <a:r>
              <a:rPr sz="1000" spc="-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resolution</a:t>
            </a:r>
            <a:r>
              <a:rPr sz="1000" spc="-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can</a:t>
            </a:r>
            <a:r>
              <a:rPr sz="1000" spc="-1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ta</a:t>
            </a:r>
            <a:r>
              <a:rPr sz="10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000" spc="-1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place</a:t>
            </a:r>
            <a:r>
              <a:rPr sz="1000" spc="-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only</a:t>
            </a:r>
            <a:r>
              <a:rPr sz="1000" spc="-1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if</a:t>
            </a:r>
            <a:r>
              <a:rPr sz="1000" spc="-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we</a:t>
            </a:r>
            <a:r>
              <a:rPr sz="1000" spc="-1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kn</a:t>
            </a:r>
            <a:r>
              <a:rPr sz="10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sz="1000" spc="-2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10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sz="1000" spc="-1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where</a:t>
            </a:r>
            <a:r>
              <a:rPr sz="1000" spc="-2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to</a:t>
            </a:r>
            <a:r>
              <a:rPr sz="1000" spc="-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start</a:t>
            </a:r>
            <a:r>
              <a:rPr sz="1000" spc="0" dirty="0" smtClean="0">
                <a:latin typeface="Times New Roman"/>
                <a:cs typeface="Times New Roman"/>
              </a:rPr>
              <a:t>. Examples: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9934" y="2448071"/>
            <a:ext cx="80400" cy="5568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"/>
              </a:lnSpc>
              <a:spcBef>
                <a:spcPts val="49"/>
              </a:spcBef>
            </a:pPr>
            <a:r>
              <a:rPr sz="9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"/>
              </a:spcBef>
            </a:pPr>
            <a:r>
              <a:rPr sz="9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60"/>
              </a:spcBef>
            </a:pPr>
            <a:r>
              <a:rPr sz="9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60"/>
              </a:spcBef>
            </a:pPr>
            <a:r>
              <a:rPr sz="9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7089" y="2448071"/>
            <a:ext cx="2154033" cy="5568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080">
              <a:lnSpc>
                <a:spcPts val="980"/>
              </a:lnSpc>
              <a:spcBef>
                <a:spcPts val="49"/>
              </a:spcBef>
            </a:pP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  <a:hlinkClick r:id="rId16"/>
              </a:rPr>
              <a:t>ww</a:t>
            </a:r>
            <a:r>
              <a:rPr sz="900" spc="-59" dirty="0" smtClean="0">
                <a:solidFill>
                  <a:srgbClr val="0000FF"/>
                </a:solidFill>
                <a:latin typeface="Times New Roman"/>
                <a:cs typeface="Times New Roman"/>
                <a:hlinkClick r:id="rId16"/>
              </a:rPr>
              <a:t>w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  <a:hlinkClick r:id="rId16"/>
              </a:rPr>
              <a:t>.wku.edu.et</a:t>
            </a:r>
            <a:r>
              <a:rPr sz="900" spc="0" dirty="0" smtClean="0">
                <a:latin typeface="Times New Roman"/>
                <a:cs typeface="Times New Roman"/>
                <a:hlinkClick r:id="rId16"/>
              </a:rPr>
              <a:t>: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start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at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DNS</a:t>
            </a:r>
            <a:r>
              <a:rPr sz="900" spc="-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name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ser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er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"/>
              </a:spcBef>
            </a:pP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/home/steen/mbox</a:t>
            </a:r>
            <a:r>
              <a:rPr sz="900" spc="0" dirty="0" smtClean="0">
                <a:latin typeface="Times New Roman"/>
                <a:cs typeface="Times New Roman"/>
              </a:rPr>
              <a:t>: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start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at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local</a:t>
            </a:r>
            <a:r>
              <a:rPr sz="900" spc="-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file</a:t>
            </a:r>
            <a:r>
              <a:rPr sz="900" spc="-5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ser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er</a:t>
            </a:r>
            <a:endParaRPr sz="900">
              <a:latin typeface="Times New Roman"/>
              <a:cs typeface="Times New Roman"/>
            </a:endParaRPr>
          </a:p>
          <a:p>
            <a:pPr marL="12700" marR="17080">
              <a:lnSpc>
                <a:spcPct val="95825"/>
              </a:lnSpc>
              <a:spcBef>
                <a:spcPts val="60"/>
              </a:spcBef>
            </a:pP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0025111222922</a:t>
            </a:r>
            <a:r>
              <a:rPr sz="900" spc="0" dirty="0" smtClean="0">
                <a:latin typeface="Times New Roman"/>
                <a:cs typeface="Times New Roman"/>
              </a:rPr>
              <a:t>:</a:t>
            </a:r>
            <a:r>
              <a:rPr sz="900" spc="-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dial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phone</a:t>
            </a:r>
            <a:r>
              <a:rPr sz="900" spc="-2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number</a:t>
            </a:r>
            <a:endParaRPr sz="900">
              <a:latin typeface="Times New Roman"/>
              <a:cs typeface="Times New Roman"/>
            </a:endParaRPr>
          </a:p>
          <a:p>
            <a:pPr marL="12700" marR="17080">
              <a:lnSpc>
                <a:spcPct val="95825"/>
              </a:lnSpc>
              <a:spcBef>
                <a:spcPts val="60"/>
              </a:spcBef>
            </a:pP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130.37.24.8</a:t>
            </a:r>
            <a:r>
              <a:rPr sz="900" spc="0" dirty="0" smtClean="0">
                <a:latin typeface="Times New Roman"/>
                <a:cs typeface="Times New Roman"/>
              </a:rPr>
              <a:t>:</a:t>
            </a:r>
            <a:r>
              <a:rPr sz="900" spc="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route</a:t>
            </a:r>
            <a:r>
              <a:rPr sz="900" spc="-1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-69" dirty="0" smtClean="0">
                <a:latin typeface="Times New Roman"/>
                <a:cs typeface="Times New Roman"/>
              </a:rPr>
              <a:t>W</a:t>
            </a:r>
            <a:r>
              <a:rPr sz="900" spc="0" dirty="0" smtClean="0">
                <a:latin typeface="Times New Roman"/>
                <a:cs typeface="Times New Roman"/>
              </a:rPr>
              <a:t>eb</a:t>
            </a:r>
            <a:r>
              <a:rPr sz="900" spc="-1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ser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3083656"/>
            <a:ext cx="4085840" cy="151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closure</a:t>
            </a:r>
            <a:r>
              <a:rPr sz="1000" spc="-2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mechanism</a:t>
            </a:r>
            <a:r>
              <a:rPr sz="1000" spc="-4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also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determine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name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resolution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should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proceed.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22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51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43" y="1044155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743" y="1171053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56809" y="3138715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9344" y="3189516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1075673"/>
            <a:ext cx="50800" cy="20757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1139173"/>
            <a:ext cx="50800" cy="20122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43" y="1253611"/>
            <a:ext cx="4432566" cy="1948605"/>
          </a:xfrm>
          <a:custGeom>
            <a:avLst/>
            <a:gdLst/>
            <a:ahLst/>
            <a:cxnLst/>
            <a:rect l="l" t="t" r="r" b="b"/>
            <a:pathLst>
              <a:path w="4432566" h="1948605">
                <a:moveTo>
                  <a:pt x="0" y="1897804"/>
                </a:moveTo>
                <a:lnTo>
                  <a:pt x="16636" y="1935318"/>
                </a:lnTo>
                <a:lnTo>
                  <a:pt x="50800" y="1948605"/>
                </a:lnTo>
                <a:lnTo>
                  <a:pt x="4381765" y="1948605"/>
                </a:lnTo>
                <a:lnTo>
                  <a:pt x="4419279" y="1931969"/>
                </a:lnTo>
                <a:lnTo>
                  <a:pt x="4432566" y="1897804"/>
                </a:lnTo>
                <a:lnTo>
                  <a:pt x="4432566" y="0"/>
                </a:lnTo>
                <a:lnTo>
                  <a:pt x="0" y="0"/>
                </a:lnTo>
                <a:lnTo>
                  <a:pt x="0" y="1897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1126473"/>
            <a:ext cx="0" cy="2043991"/>
          </a:xfrm>
          <a:custGeom>
            <a:avLst/>
            <a:gdLst/>
            <a:ahLst/>
            <a:cxnLst/>
            <a:rect l="l" t="t" r="r" b="b"/>
            <a:pathLst>
              <a:path h="2043991">
                <a:moveTo>
                  <a:pt x="0" y="2043991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111377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310" y="110107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20310" y="108837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55306" y="1781047"/>
            <a:ext cx="2297429" cy="8877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43138" y="19613"/>
            <a:ext cx="1245810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Structured</a:t>
            </a:r>
            <a:r>
              <a:rPr sz="600" spc="-2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Naming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resolution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00" y="243119"/>
            <a:ext cx="2487788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Resolution:</a:t>
            </a:r>
            <a:r>
              <a:rPr sz="1400" spc="22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Linking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44" y="646144"/>
            <a:ext cx="4106276" cy="311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"/>
              </a:lnSpc>
              <a:spcBef>
                <a:spcPts val="49"/>
              </a:spcBef>
            </a:pP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Linking</a:t>
            </a:r>
            <a:r>
              <a:rPr sz="900" spc="0" dirty="0" smtClean="0">
                <a:latin typeface="Times New Roman"/>
                <a:cs typeface="Times New Roman"/>
              </a:rPr>
              <a:t>:</a:t>
            </a:r>
            <a:r>
              <a:rPr sz="900" spc="2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g</a:t>
            </a:r>
            <a:r>
              <a:rPr sz="900" spc="-19" dirty="0" smtClean="0">
                <a:latin typeface="Times New Roman"/>
                <a:cs typeface="Times New Roman"/>
              </a:rPr>
              <a:t>i</a:t>
            </a:r>
            <a:r>
              <a:rPr sz="900" spc="0" dirty="0" smtClean="0">
                <a:latin typeface="Times New Roman"/>
                <a:cs typeface="Times New Roman"/>
              </a:rPr>
              <a:t>ving</a:t>
            </a:r>
            <a:r>
              <a:rPr sz="900" spc="-2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another</a:t>
            </a:r>
            <a:r>
              <a:rPr sz="900" spc="-2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name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for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same</a:t>
            </a:r>
            <a:r>
              <a:rPr sz="900" spc="-1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entity</a:t>
            </a:r>
            <a:r>
              <a:rPr sz="900" spc="-2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(an</a:t>
            </a:r>
            <a:r>
              <a:rPr sz="900" spc="-1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alias</a:t>
            </a:r>
            <a:r>
              <a:rPr sz="900" spc="0" dirty="0" smtClean="0">
                <a:latin typeface="Times New Roman"/>
                <a:cs typeface="Times New Roman"/>
              </a:rPr>
              <a:t>)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e.g.,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e</a:t>
            </a:r>
            <a:r>
              <a:rPr sz="900" spc="-34" dirty="0" smtClean="0">
                <a:latin typeface="Times New Roman"/>
                <a:cs typeface="Times New Roman"/>
              </a:rPr>
              <a:t>n</a:t>
            </a:r>
            <a:r>
              <a:rPr sz="900" spc="0" dirty="0" smtClean="0">
                <a:latin typeface="Times New Roman"/>
                <a:cs typeface="Times New Roman"/>
              </a:rPr>
              <a:t>vironment</a:t>
            </a:r>
            <a:r>
              <a:rPr sz="900" spc="-45" dirty="0" smtClean="0">
                <a:latin typeface="Times New Roman"/>
                <a:cs typeface="Times New Roman"/>
              </a:rPr>
              <a:t> </a:t>
            </a:r>
            <a:r>
              <a:rPr sz="900" spc="-19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ariables</a:t>
            </a:r>
            <a:r>
              <a:rPr sz="900" spc="-3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</a:t>
            </a:r>
            <a:endParaRPr sz="900">
              <a:latin typeface="Times New Roman"/>
              <a:cs typeface="Times New Roman"/>
            </a:endParaRPr>
          </a:p>
          <a:p>
            <a:pPr marL="12700" marR="17080">
              <a:lnSpc>
                <a:spcPct val="95825"/>
              </a:lnSpc>
              <a:spcBef>
                <a:spcPts val="270"/>
              </a:spcBef>
            </a:pPr>
            <a:r>
              <a:rPr sz="900" spc="0" dirty="0" smtClean="0">
                <a:latin typeface="Times New Roman"/>
                <a:cs typeface="Times New Roman"/>
              </a:rPr>
              <a:t>UNIX</a:t>
            </a:r>
            <a:r>
              <a:rPr sz="900" spc="-2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such</a:t>
            </a:r>
            <a:r>
              <a:rPr sz="900" spc="-1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as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HOME</a:t>
            </a:r>
            <a:r>
              <a:rPr sz="900" spc="-2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that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refer</a:t>
            </a:r>
            <a:r>
              <a:rPr sz="900" spc="-1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home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directory</a:t>
            </a:r>
            <a:r>
              <a:rPr sz="900" spc="-3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of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user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1062789"/>
            <a:ext cx="4337429" cy="682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015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Hard </a:t>
            </a:r>
            <a:r>
              <a:rPr sz="1100" spc="1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Link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ts val="1034"/>
              </a:lnSpc>
              <a:spcBef>
                <a:spcPts val="272"/>
              </a:spcBef>
            </a:pP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name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that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is</a:t>
            </a:r>
            <a:r>
              <a:rPr sz="900" spc="-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resol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ed</a:t>
            </a:r>
            <a:r>
              <a:rPr sz="900" spc="-3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by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foll</a:t>
            </a:r>
            <a:r>
              <a:rPr sz="900" spc="-19" dirty="0" smtClean="0">
                <a:latin typeface="Times New Roman"/>
                <a:cs typeface="Times New Roman"/>
              </a:rPr>
              <a:t>o</a:t>
            </a:r>
            <a:r>
              <a:rPr sz="900" spc="0" dirty="0" smtClean="0">
                <a:latin typeface="Times New Roman"/>
                <a:cs typeface="Times New Roman"/>
              </a:rPr>
              <a:t>wing</a:t>
            </a:r>
            <a:r>
              <a:rPr sz="900" spc="-3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specific</a:t>
            </a:r>
            <a:r>
              <a:rPr sz="900" spc="-5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path</a:t>
            </a:r>
            <a:r>
              <a:rPr sz="900" spc="-1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naming</a:t>
            </a:r>
            <a:r>
              <a:rPr sz="900" spc="-2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graph</a:t>
            </a:r>
            <a:r>
              <a:rPr sz="900" spc="-2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from</a:t>
            </a:r>
            <a:r>
              <a:rPr sz="900" spc="-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one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node</a:t>
            </a:r>
            <a:r>
              <a:rPr sz="900" spc="-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 anothe</a:t>
            </a:r>
            <a:r>
              <a:rPr sz="900" spc="-50" dirty="0" smtClean="0">
                <a:latin typeface="Times New Roman"/>
                <a:cs typeface="Times New Roman"/>
              </a:rPr>
              <a:t>r</a:t>
            </a:r>
            <a:r>
              <a:rPr sz="900" spc="0" dirty="0" smtClean="0">
                <a:latin typeface="Times New Roman"/>
                <a:cs typeface="Times New Roman"/>
              </a:rPr>
              <a:t>.</a:t>
            </a:r>
            <a:endParaRPr sz="900">
              <a:latin typeface="Times New Roman"/>
              <a:cs typeface="Times New Roman"/>
            </a:endParaRPr>
          </a:p>
          <a:p>
            <a:pPr marL="289788" marR="7015">
              <a:lnSpc>
                <a:spcPct val="95825"/>
              </a:lnSpc>
              <a:spcBef>
                <a:spcPts val="621"/>
              </a:spcBef>
            </a:pPr>
            <a:r>
              <a:rPr sz="900" spc="0" dirty="0" smtClean="0">
                <a:latin typeface="Times New Roman"/>
                <a:cs typeface="Times New Roman"/>
              </a:rPr>
              <a:t>All</a:t>
            </a:r>
            <a:r>
              <a:rPr sz="900" spc="-19" dirty="0" smtClean="0">
                <a:latin typeface="Times New Roman"/>
                <a:cs typeface="Times New Roman"/>
              </a:rPr>
              <a:t>o</a:t>
            </a:r>
            <a:r>
              <a:rPr sz="900" spc="0" dirty="0" smtClean="0">
                <a:latin typeface="Times New Roman"/>
                <a:cs typeface="Times New Roman"/>
              </a:rPr>
              <a:t>w</a:t>
            </a:r>
            <a:r>
              <a:rPr sz="900" spc="-2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Multiple</a:t>
            </a:r>
            <a:r>
              <a:rPr sz="900" spc="-3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absolute</a:t>
            </a:r>
            <a:r>
              <a:rPr sz="900" spc="-2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path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names</a:t>
            </a:r>
            <a:r>
              <a:rPr sz="900" spc="-2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refer</a:t>
            </a:r>
            <a:r>
              <a:rPr sz="900" spc="-1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same</a:t>
            </a:r>
            <a:r>
              <a:rPr sz="900" spc="-1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node</a:t>
            </a:r>
            <a:r>
              <a:rPr sz="900" spc="-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naming</a:t>
            </a:r>
            <a:r>
              <a:rPr sz="900" spc="-2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graph.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3033109"/>
            <a:ext cx="3685970" cy="139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"/>
              </a:lnSpc>
              <a:spcBef>
                <a:spcPts val="49"/>
              </a:spcBef>
            </a:pPr>
            <a:r>
              <a:rPr sz="900" spc="0" dirty="0" smtClean="0">
                <a:latin typeface="Times New Roman"/>
                <a:cs typeface="Times New Roman"/>
              </a:rPr>
              <a:t>e.g.,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there</a:t>
            </a:r>
            <a:r>
              <a:rPr sz="900" spc="-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are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</a:t>
            </a:r>
            <a:r>
              <a:rPr sz="900" spc="-9" dirty="0" smtClean="0">
                <a:latin typeface="Times New Roman"/>
                <a:cs typeface="Times New Roman"/>
              </a:rPr>
              <a:t>w</a:t>
            </a:r>
            <a:r>
              <a:rPr sz="900" spc="0" dirty="0" smtClean="0">
                <a:latin typeface="Times New Roman"/>
                <a:cs typeface="Times New Roman"/>
              </a:rPr>
              <a:t>o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di</a:t>
            </a:r>
            <a:r>
              <a:rPr sz="900" spc="-19" dirty="0" smtClean="0">
                <a:latin typeface="Times New Roman"/>
                <a:cs typeface="Times New Roman"/>
              </a:rPr>
              <a:t>f</a:t>
            </a:r>
            <a:r>
              <a:rPr sz="900" spc="0" dirty="0" smtClean="0">
                <a:latin typeface="Times New Roman"/>
                <a:cs typeface="Times New Roman"/>
              </a:rPr>
              <a:t>ferent</a:t>
            </a:r>
            <a:r>
              <a:rPr sz="900" spc="-3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path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names</a:t>
            </a:r>
            <a:r>
              <a:rPr sz="900" spc="-2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for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node</a:t>
            </a:r>
            <a:r>
              <a:rPr sz="900" spc="-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n5:</a:t>
            </a:r>
            <a:r>
              <a:rPr sz="900" spc="4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sz="900"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900" spc="-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9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ys</a:t>
            </a:r>
            <a:r>
              <a:rPr sz="900" spc="-18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and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/home/steen/</a:t>
            </a:r>
            <a:r>
              <a:rPr sz="900"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900" spc="-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9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ys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23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51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743" y="600468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743" y="727365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56809" y="3437026"/>
            <a:ext cx="114301" cy="189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20310" y="631964"/>
            <a:ext cx="50800" cy="28177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20310" y="695465"/>
            <a:ext cx="50800" cy="27542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7743" y="809902"/>
            <a:ext cx="4432566" cy="2690624"/>
          </a:xfrm>
          <a:custGeom>
            <a:avLst/>
            <a:gdLst/>
            <a:ahLst/>
            <a:cxnLst/>
            <a:rect l="l" t="t" r="r" b="b"/>
            <a:pathLst>
              <a:path w="4432566" h="2690624">
                <a:moveTo>
                  <a:pt x="4432566" y="2639823"/>
                </a:moveTo>
                <a:lnTo>
                  <a:pt x="4432566" y="0"/>
                </a:lnTo>
                <a:lnTo>
                  <a:pt x="0" y="0"/>
                </a:lnTo>
                <a:lnTo>
                  <a:pt x="0" y="2639823"/>
                </a:lnTo>
                <a:lnTo>
                  <a:pt x="900" y="2646097"/>
                </a:lnTo>
                <a:lnTo>
                  <a:pt x="4431974" y="2646097"/>
                </a:lnTo>
                <a:lnTo>
                  <a:pt x="4432566" y="26398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20310" y="682765"/>
            <a:ext cx="0" cy="2786010"/>
          </a:xfrm>
          <a:custGeom>
            <a:avLst/>
            <a:gdLst/>
            <a:ahLst/>
            <a:cxnLst/>
            <a:rect l="l" t="t" r="r" b="b"/>
            <a:pathLst>
              <a:path h="2786010">
                <a:moveTo>
                  <a:pt x="0" y="0"/>
                </a:moveTo>
                <a:lnTo>
                  <a:pt x="0" y="2773234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20310" y="67006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20310" y="65736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20310" y="64466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84161" y="2238854"/>
            <a:ext cx="149397" cy="149398"/>
          </a:xfrm>
          <a:custGeom>
            <a:avLst/>
            <a:gdLst/>
            <a:ahLst/>
            <a:cxnLst/>
            <a:rect l="l" t="t" r="r" b="b"/>
            <a:pathLst>
              <a:path w="149397" h="149398">
                <a:moveTo>
                  <a:pt x="0" y="0"/>
                </a:moveTo>
                <a:lnTo>
                  <a:pt x="0" y="149398"/>
                </a:lnTo>
                <a:lnTo>
                  <a:pt x="149397" y="149398"/>
                </a:lnTo>
                <a:lnTo>
                  <a:pt x="14939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684161" y="2238854"/>
            <a:ext cx="149397" cy="149398"/>
          </a:xfrm>
          <a:custGeom>
            <a:avLst/>
            <a:gdLst/>
            <a:ahLst/>
            <a:cxnLst/>
            <a:rect l="l" t="t" r="r" b="b"/>
            <a:pathLst>
              <a:path w="149397" h="149398">
                <a:moveTo>
                  <a:pt x="0" y="0"/>
                </a:moveTo>
                <a:lnTo>
                  <a:pt x="149397" y="0"/>
                </a:lnTo>
                <a:lnTo>
                  <a:pt x="149397" y="149398"/>
                </a:lnTo>
                <a:lnTo>
                  <a:pt x="0" y="149398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40545" y="1820534"/>
            <a:ext cx="149397" cy="149397"/>
          </a:xfrm>
          <a:custGeom>
            <a:avLst/>
            <a:gdLst/>
            <a:ahLst/>
            <a:cxnLst/>
            <a:rect l="l" t="t" r="r" b="b"/>
            <a:pathLst>
              <a:path w="149397" h="149397">
                <a:moveTo>
                  <a:pt x="0" y="0"/>
                </a:moveTo>
                <a:lnTo>
                  <a:pt x="0" y="149397"/>
                </a:lnTo>
                <a:lnTo>
                  <a:pt x="149397" y="149397"/>
                </a:lnTo>
                <a:lnTo>
                  <a:pt x="14939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40545" y="1820534"/>
            <a:ext cx="149397" cy="149397"/>
          </a:xfrm>
          <a:custGeom>
            <a:avLst/>
            <a:gdLst/>
            <a:ahLst/>
            <a:cxnLst/>
            <a:rect l="l" t="t" r="r" b="b"/>
            <a:pathLst>
              <a:path w="149397" h="149397">
                <a:moveTo>
                  <a:pt x="0" y="0"/>
                </a:moveTo>
                <a:lnTo>
                  <a:pt x="149397" y="0"/>
                </a:lnTo>
                <a:lnTo>
                  <a:pt x="149397" y="149397"/>
                </a:lnTo>
                <a:lnTo>
                  <a:pt x="0" y="149397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878378" y="1521728"/>
            <a:ext cx="149408" cy="149408"/>
          </a:xfrm>
          <a:custGeom>
            <a:avLst/>
            <a:gdLst/>
            <a:ahLst/>
            <a:cxnLst/>
            <a:rect l="l" t="t" r="r" b="b"/>
            <a:pathLst>
              <a:path w="149408" h="149408">
                <a:moveTo>
                  <a:pt x="0" y="0"/>
                </a:moveTo>
                <a:lnTo>
                  <a:pt x="0" y="149408"/>
                </a:lnTo>
                <a:lnTo>
                  <a:pt x="149408" y="149408"/>
                </a:lnTo>
                <a:lnTo>
                  <a:pt x="1494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78378" y="1521728"/>
            <a:ext cx="149408" cy="149408"/>
          </a:xfrm>
          <a:custGeom>
            <a:avLst/>
            <a:gdLst/>
            <a:ahLst/>
            <a:cxnLst/>
            <a:rect l="l" t="t" r="r" b="b"/>
            <a:pathLst>
              <a:path w="149408" h="149408">
                <a:moveTo>
                  <a:pt x="0" y="0"/>
                </a:moveTo>
                <a:lnTo>
                  <a:pt x="149408" y="0"/>
                </a:lnTo>
                <a:lnTo>
                  <a:pt x="149408" y="149408"/>
                </a:lnTo>
                <a:lnTo>
                  <a:pt x="0" y="149408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52597" y="2433072"/>
            <a:ext cx="283858" cy="134459"/>
          </a:xfrm>
          <a:custGeom>
            <a:avLst/>
            <a:gdLst/>
            <a:ahLst/>
            <a:cxnLst/>
            <a:rect l="l" t="t" r="r" b="b"/>
            <a:pathLst>
              <a:path w="283858" h="134459">
                <a:moveTo>
                  <a:pt x="44525" y="0"/>
                </a:moveTo>
                <a:lnTo>
                  <a:pt x="239322" y="0"/>
                </a:lnTo>
                <a:lnTo>
                  <a:pt x="253427" y="2317"/>
                </a:lnTo>
                <a:lnTo>
                  <a:pt x="265692" y="8758"/>
                </a:lnTo>
                <a:lnTo>
                  <a:pt x="275358" y="18560"/>
                </a:lnTo>
                <a:lnTo>
                  <a:pt x="281666" y="30959"/>
                </a:lnTo>
                <a:lnTo>
                  <a:pt x="283858" y="44820"/>
                </a:lnTo>
                <a:lnTo>
                  <a:pt x="283858" y="89639"/>
                </a:lnTo>
                <a:lnTo>
                  <a:pt x="281556" y="103835"/>
                </a:lnTo>
                <a:lnTo>
                  <a:pt x="275155" y="116178"/>
                </a:lnTo>
                <a:lnTo>
                  <a:pt x="265416" y="125906"/>
                </a:lnTo>
                <a:lnTo>
                  <a:pt x="253096" y="132253"/>
                </a:lnTo>
                <a:lnTo>
                  <a:pt x="239322" y="134459"/>
                </a:lnTo>
                <a:lnTo>
                  <a:pt x="44525" y="134459"/>
                </a:lnTo>
                <a:lnTo>
                  <a:pt x="30419" y="132142"/>
                </a:lnTo>
                <a:lnTo>
                  <a:pt x="18156" y="125700"/>
                </a:lnTo>
                <a:lnTo>
                  <a:pt x="8493" y="115896"/>
                </a:lnTo>
                <a:lnTo>
                  <a:pt x="2189" y="103495"/>
                </a:lnTo>
                <a:lnTo>
                  <a:pt x="0" y="89639"/>
                </a:lnTo>
                <a:lnTo>
                  <a:pt x="0" y="44820"/>
                </a:lnTo>
                <a:lnTo>
                  <a:pt x="2301" y="30624"/>
                </a:lnTo>
                <a:lnTo>
                  <a:pt x="8700" y="18280"/>
                </a:lnTo>
                <a:lnTo>
                  <a:pt x="18439" y="8551"/>
                </a:lnTo>
                <a:lnTo>
                  <a:pt x="30758" y="2204"/>
                </a:lnTo>
                <a:lnTo>
                  <a:pt x="44525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11468" y="1630501"/>
            <a:ext cx="498545" cy="339430"/>
          </a:xfrm>
          <a:custGeom>
            <a:avLst/>
            <a:gdLst/>
            <a:ahLst/>
            <a:cxnLst/>
            <a:rect l="l" t="t" r="r" b="b"/>
            <a:pathLst>
              <a:path w="498545" h="339430">
                <a:moveTo>
                  <a:pt x="39824" y="0"/>
                </a:moveTo>
                <a:lnTo>
                  <a:pt x="33511" y="503"/>
                </a:lnTo>
                <a:lnTo>
                  <a:pt x="20288" y="5152"/>
                </a:lnTo>
                <a:lnTo>
                  <a:pt x="9656" y="13893"/>
                </a:lnTo>
                <a:lnTo>
                  <a:pt x="2573" y="25769"/>
                </a:lnTo>
                <a:lnTo>
                  <a:pt x="0" y="39823"/>
                </a:lnTo>
                <a:lnTo>
                  <a:pt x="0" y="299605"/>
                </a:lnTo>
                <a:lnTo>
                  <a:pt x="5154" y="319144"/>
                </a:lnTo>
                <a:lnTo>
                  <a:pt x="25774" y="336857"/>
                </a:lnTo>
                <a:lnTo>
                  <a:pt x="39824" y="339430"/>
                </a:lnTo>
                <a:lnTo>
                  <a:pt x="458721" y="339430"/>
                </a:lnTo>
                <a:lnTo>
                  <a:pt x="478257" y="334277"/>
                </a:lnTo>
                <a:lnTo>
                  <a:pt x="495971" y="313658"/>
                </a:lnTo>
                <a:lnTo>
                  <a:pt x="498545" y="299605"/>
                </a:lnTo>
                <a:lnTo>
                  <a:pt x="498545" y="39823"/>
                </a:lnTo>
                <a:lnTo>
                  <a:pt x="493390" y="20283"/>
                </a:lnTo>
                <a:lnTo>
                  <a:pt x="472771" y="2572"/>
                </a:lnTo>
                <a:lnTo>
                  <a:pt x="458721" y="0"/>
                </a:lnTo>
                <a:lnTo>
                  <a:pt x="39824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11468" y="1630501"/>
            <a:ext cx="498545" cy="339430"/>
          </a:xfrm>
          <a:custGeom>
            <a:avLst/>
            <a:gdLst/>
            <a:ahLst/>
            <a:cxnLst/>
            <a:rect l="l" t="t" r="r" b="b"/>
            <a:pathLst>
              <a:path w="498545" h="339430">
                <a:moveTo>
                  <a:pt x="39824" y="0"/>
                </a:moveTo>
                <a:lnTo>
                  <a:pt x="458721" y="0"/>
                </a:lnTo>
                <a:lnTo>
                  <a:pt x="472771" y="2572"/>
                </a:lnTo>
                <a:lnTo>
                  <a:pt x="484647" y="9652"/>
                </a:lnTo>
                <a:lnTo>
                  <a:pt x="493390" y="20283"/>
                </a:lnTo>
                <a:lnTo>
                  <a:pt x="498041" y="33509"/>
                </a:lnTo>
                <a:lnTo>
                  <a:pt x="498545" y="39823"/>
                </a:lnTo>
                <a:lnTo>
                  <a:pt x="498545" y="299605"/>
                </a:lnTo>
                <a:lnTo>
                  <a:pt x="488889" y="325534"/>
                </a:lnTo>
                <a:lnTo>
                  <a:pt x="465034" y="338927"/>
                </a:lnTo>
                <a:lnTo>
                  <a:pt x="458721" y="339430"/>
                </a:lnTo>
                <a:lnTo>
                  <a:pt x="39824" y="339430"/>
                </a:lnTo>
                <a:lnTo>
                  <a:pt x="13898" y="329776"/>
                </a:lnTo>
                <a:lnTo>
                  <a:pt x="503" y="305920"/>
                </a:lnTo>
                <a:lnTo>
                  <a:pt x="0" y="299605"/>
                </a:lnTo>
                <a:lnTo>
                  <a:pt x="0" y="39823"/>
                </a:lnTo>
                <a:lnTo>
                  <a:pt x="9656" y="13893"/>
                </a:lnTo>
                <a:lnTo>
                  <a:pt x="33511" y="503"/>
                </a:lnTo>
                <a:lnTo>
                  <a:pt x="39824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110013" y="1863858"/>
            <a:ext cx="230531" cy="1494"/>
          </a:xfrm>
          <a:custGeom>
            <a:avLst/>
            <a:gdLst/>
            <a:ahLst/>
            <a:cxnLst/>
            <a:rect l="l" t="t" r="r" b="b"/>
            <a:pathLst>
              <a:path w="230531" h="1494">
                <a:moveTo>
                  <a:pt x="0" y="0"/>
                </a:moveTo>
                <a:lnTo>
                  <a:pt x="230531" y="1494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18843" y="2328494"/>
            <a:ext cx="149397" cy="149398"/>
          </a:xfrm>
          <a:custGeom>
            <a:avLst/>
            <a:gdLst/>
            <a:ahLst/>
            <a:cxnLst/>
            <a:rect l="l" t="t" r="r" b="b"/>
            <a:pathLst>
              <a:path w="149397" h="149398">
                <a:moveTo>
                  <a:pt x="74696" y="0"/>
                </a:moveTo>
                <a:lnTo>
                  <a:pt x="89161" y="1409"/>
                </a:lnTo>
                <a:lnTo>
                  <a:pt x="102698" y="5458"/>
                </a:lnTo>
                <a:lnTo>
                  <a:pt x="115034" y="11875"/>
                </a:lnTo>
                <a:lnTo>
                  <a:pt x="125901" y="20389"/>
                </a:lnTo>
                <a:lnTo>
                  <a:pt x="135026" y="30731"/>
                </a:lnTo>
                <a:lnTo>
                  <a:pt x="142140" y="42629"/>
                </a:lnTo>
                <a:lnTo>
                  <a:pt x="146972" y="55812"/>
                </a:lnTo>
                <a:lnTo>
                  <a:pt x="149251" y="70011"/>
                </a:lnTo>
                <a:lnTo>
                  <a:pt x="149397" y="74700"/>
                </a:lnTo>
                <a:lnTo>
                  <a:pt x="147987" y="89165"/>
                </a:lnTo>
                <a:lnTo>
                  <a:pt x="143939" y="102701"/>
                </a:lnTo>
                <a:lnTo>
                  <a:pt x="137522" y="115037"/>
                </a:lnTo>
                <a:lnTo>
                  <a:pt x="129007" y="125903"/>
                </a:lnTo>
                <a:lnTo>
                  <a:pt x="118665" y="135028"/>
                </a:lnTo>
                <a:lnTo>
                  <a:pt x="106766" y="142142"/>
                </a:lnTo>
                <a:lnTo>
                  <a:pt x="93582" y="146974"/>
                </a:lnTo>
                <a:lnTo>
                  <a:pt x="79383" y="149252"/>
                </a:lnTo>
                <a:lnTo>
                  <a:pt x="74696" y="149398"/>
                </a:lnTo>
                <a:lnTo>
                  <a:pt x="60232" y="147988"/>
                </a:lnTo>
                <a:lnTo>
                  <a:pt x="46696" y="143939"/>
                </a:lnTo>
                <a:lnTo>
                  <a:pt x="34359" y="137522"/>
                </a:lnTo>
                <a:lnTo>
                  <a:pt x="23493" y="129007"/>
                </a:lnTo>
                <a:lnTo>
                  <a:pt x="14368" y="118665"/>
                </a:lnTo>
                <a:lnTo>
                  <a:pt x="7255" y="106767"/>
                </a:lnTo>
                <a:lnTo>
                  <a:pt x="2423" y="93583"/>
                </a:lnTo>
                <a:lnTo>
                  <a:pt x="145" y="79384"/>
                </a:lnTo>
                <a:lnTo>
                  <a:pt x="0" y="74700"/>
                </a:lnTo>
                <a:lnTo>
                  <a:pt x="1409" y="60235"/>
                </a:lnTo>
                <a:lnTo>
                  <a:pt x="5458" y="46698"/>
                </a:lnTo>
                <a:lnTo>
                  <a:pt x="11875" y="34361"/>
                </a:lnTo>
                <a:lnTo>
                  <a:pt x="20390" y="23495"/>
                </a:lnTo>
                <a:lnTo>
                  <a:pt x="30731" y="14369"/>
                </a:lnTo>
                <a:lnTo>
                  <a:pt x="42629" y="7255"/>
                </a:lnTo>
                <a:lnTo>
                  <a:pt x="55812" y="2424"/>
                </a:lnTo>
                <a:lnTo>
                  <a:pt x="70011" y="145"/>
                </a:lnTo>
                <a:lnTo>
                  <a:pt x="74696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18843" y="2537655"/>
            <a:ext cx="149397" cy="149397"/>
          </a:xfrm>
          <a:custGeom>
            <a:avLst/>
            <a:gdLst/>
            <a:ahLst/>
            <a:cxnLst/>
            <a:rect l="l" t="t" r="r" b="b"/>
            <a:pathLst>
              <a:path w="149397" h="149397">
                <a:moveTo>
                  <a:pt x="0" y="0"/>
                </a:moveTo>
                <a:lnTo>
                  <a:pt x="149397" y="0"/>
                </a:lnTo>
                <a:lnTo>
                  <a:pt x="149397" y="149397"/>
                </a:lnTo>
                <a:lnTo>
                  <a:pt x="0" y="149397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40545" y="2238854"/>
            <a:ext cx="149397" cy="149398"/>
          </a:xfrm>
          <a:custGeom>
            <a:avLst/>
            <a:gdLst/>
            <a:ahLst/>
            <a:cxnLst/>
            <a:rect l="l" t="t" r="r" b="b"/>
            <a:pathLst>
              <a:path w="149397" h="149398">
                <a:moveTo>
                  <a:pt x="74704" y="0"/>
                </a:moveTo>
                <a:lnTo>
                  <a:pt x="89168" y="1409"/>
                </a:lnTo>
                <a:lnTo>
                  <a:pt x="102703" y="5458"/>
                </a:lnTo>
                <a:lnTo>
                  <a:pt x="115039" y="11876"/>
                </a:lnTo>
                <a:lnTo>
                  <a:pt x="125904" y="20391"/>
                </a:lnTo>
                <a:lnTo>
                  <a:pt x="135029" y="30733"/>
                </a:lnTo>
                <a:lnTo>
                  <a:pt x="142142" y="42632"/>
                </a:lnTo>
                <a:lnTo>
                  <a:pt x="146973" y="55817"/>
                </a:lnTo>
                <a:lnTo>
                  <a:pt x="149251" y="70017"/>
                </a:lnTo>
                <a:lnTo>
                  <a:pt x="149397" y="74700"/>
                </a:lnTo>
                <a:lnTo>
                  <a:pt x="147987" y="89166"/>
                </a:lnTo>
                <a:lnTo>
                  <a:pt x="143939" y="102702"/>
                </a:lnTo>
                <a:lnTo>
                  <a:pt x="137521" y="115039"/>
                </a:lnTo>
                <a:lnTo>
                  <a:pt x="129006" y="125905"/>
                </a:lnTo>
                <a:lnTo>
                  <a:pt x="118665" y="135030"/>
                </a:lnTo>
                <a:lnTo>
                  <a:pt x="106766" y="142144"/>
                </a:lnTo>
                <a:lnTo>
                  <a:pt x="93583" y="146975"/>
                </a:lnTo>
                <a:lnTo>
                  <a:pt x="79384" y="149253"/>
                </a:lnTo>
                <a:lnTo>
                  <a:pt x="74704" y="149398"/>
                </a:lnTo>
                <a:lnTo>
                  <a:pt x="60237" y="147988"/>
                </a:lnTo>
                <a:lnTo>
                  <a:pt x="46699" y="143940"/>
                </a:lnTo>
                <a:lnTo>
                  <a:pt x="34362" y="137523"/>
                </a:lnTo>
                <a:lnTo>
                  <a:pt x="23496" y="129009"/>
                </a:lnTo>
                <a:lnTo>
                  <a:pt x="14370" y="118668"/>
                </a:lnTo>
                <a:lnTo>
                  <a:pt x="7256" y="106770"/>
                </a:lnTo>
                <a:lnTo>
                  <a:pt x="2424" y="93587"/>
                </a:lnTo>
                <a:lnTo>
                  <a:pt x="145" y="79389"/>
                </a:lnTo>
                <a:lnTo>
                  <a:pt x="0" y="74700"/>
                </a:lnTo>
                <a:lnTo>
                  <a:pt x="1409" y="60235"/>
                </a:lnTo>
                <a:lnTo>
                  <a:pt x="5457" y="46699"/>
                </a:lnTo>
                <a:lnTo>
                  <a:pt x="11874" y="34363"/>
                </a:lnTo>
                <a:lnTo>
                  <a:pt x="20388" y="23497"/>
                </a:lnTo>
                <a:lnTo>
                  <a:pt x="30729" y="14371"/>
                </a:lnTo>
                <a:lnTo>
                  <a:pt x="42627" y="7257"/>
                </a:lnTo>
                <a:lnTo>
                  <a:pt x="55811" y="2425"/>
                </a:lnTo>
                <a:lnTo>
                  <a:pt x="70011" y="146"/>
                </a:lnTo>
                <a:lnTo>
                  <a:pt x="74704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684161" y="2657172"/>
            <a:ext cx="149397" cy="149401"/>
          </a:xfrm>
          <a:custGeom>
            <a:avLst/>
            <a:gdLst/>
            <a:ahLst/>
            <a:cxnLst/>
            <a:rect l="l" t="t" r="r" b="b"/>
            <a:pathLst>
              <a:path w="149397" h="149401">
                <a:moveTo>
                  <a:pt x="74704" y="0"/>
                </a:moveTo>
                <a:lnTo>
                  <a:pt x="89168" y="1409"/>
                </a:lnTo>
                <a:lnTo>
                  <a:pt x="102703" y="5459"/>
                </a:lnTo>
                <a:lnTo>
                  <a:pt x="115039" y="11877"/>
                </a:lnTo>
                <a:lnTo>
                  <a:pt x="125905" y="20392"/>
                </a:lnTo>
                <a:lnTo>
                  <a:pt x="135029" y="30735"/>
                </a:lnTo>
                <a:lnTo>
                  <a:pt x="142142" y="42634"/>
                </a:lnTo>
                <a:lnTo>
                  <a:pt x="146973" y="55818"/>
                </a:lnTo>
                <a:lnTo>
                  <a:pt x="149251" y="70017"/>
                </a:lnTo>
                <a:lnTo>
                  <a:pt x="149397" y="74700"/>
                </a:lnTo>
                <a:lnTo>
                  <a:pt x="147987" y="89166"/>
                </a:lnTo>
                <a:lnTo>
                  <a:pt x="143939" y="102703"/>
                </a:lnTo>
                <a:lnTo>
                  <a:pt x="137522" y="115040"/>
                </a:lnTo>
                <a:lnTo>
                  <a:pt x="129007" y="125907"/>
                </a:lnTo>
                <a:lnTo>
                  <a:pt x="118666" y="135032"/>
                </a:lnTo>
                <a:lnTo>
                  <a:pt x="106768" y="142146"/>
                </a:lnTo>
                <a:lnTo>
                  <a:pt x="93585" y="146978"/>
                </a:lnTo>
                <a:lnTo>
                  <a:pt x="79387" y="149256"/>
                </a:lnTo>
                <a:lnTo>
                  <a:pt x="74704" y="149401"/>
                </a:lnTo>
                <a:lnTo>
                  <a:pt x="60237" y="147992"/>
                </a:lnTo>
                <a:lnTo>
                  <a:pt x="46700" y="143943"/>
                </a:lnTo>
                <a:lnTo>
                  <a:pt x="34363" y="137527"/>
                </a:lnTo>
                <a:lnTo>
                  <a:pt x="23496" y="129013"/>
                </a:lnTo>
                <a:lnTo>
                  <a:pt x="14371" y="118672"/>
                </a:lnTo>
                <a:lnTo>
                  <a:pt x="7257" y="106774"/>
                </a:lnTo>
                <a:lnTo>
                  <a:pt x="2425" y="93591"/>
                </a:lnTo>
                <a:lnTo>
                  <a:pt x="146" y="79392"/>
                </a:lnTo>
                <a:lnTo>
                  <a:pt x="0" y="74700"/>
                </a:lnTo>
                <a:lnTo>
                  <a:pt x="1409" y="60237"/>
                </a:lnTo>
                <a:lnTo>
                  <a:pt x="5457" y="46701"/>
                </a:lnTo>
                <a:lnTo>
                  <a:pt x="11874" y="34365"/>
                </a:lnTo>
                <a:lnTo>
                  <a:pt x="20388" y="23498"/>
                </a:lnTo>
                <a:lnTo>
                  <a:pt x="30729" y="14372"/>
                </a:lnTo>
                <a:lnTo>
                  <a:pt x="42627" y="7258"/>
                </a:lnTo>
                <a:lnTo>
                  <a:pt x="55811" y="2425"/>
                </a:lnTo>
                <a:lnTo>
                  <a:pt x="70011" y="146"/>
                </a:lnTo>
                <a:lnTo>
                  <a:pt x="74704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23918" y="2657172"/>
            <a:ext cx="149397" cy="149401"/>
          </a:xfrm>
          <a:custGeom>
            <a:avLst/>
            <a:gdLst/>
            <a:ahLst/>
            <a:cxnLst/>
            <a:rect l="l" t="t" r="r" b="b"/>
            <a:pathLst>
              <a:path w="149397" h="149401">
                <a:moveTo>
                  <a:pt x="74693" y="0"/>
                </a:moveTo>
                <a:lnTo>
                  <a:pt x="89157" y="1409"/>
                </a:lnTo>
                <a:lnTo>
                  <a:pt x="102692" y="5458"/>
                </a:lnTo>
                <a:lnTo>
                  <a:pt x="115029" y="11875"/>
                </a:lnTo>
                <a:lnTo>
                  <a:pt x="125896" y="20390"/>
                </a:lnTo>
                <a:lnTo>
                  <a:pt x="135023" y="30731"/>
                </a:lnTo>
                <a:lnTo>
                  <a:pt x="142138" y="42629"/>
                </a:lnTo>
                <a:lnTo>
                  <a:pt x="146971" y="55812"/>
                </a:lnTo>
                <a:lnTo>
                  <a:pt x="149251" y="70009"/>
                </a:lnTo>
                <a:lnTo>
                  <a:pt x="149397" y="74700"/>
                </a:lnTo>
                <a:lnTo>
                  <a:pt x="147987" y="89165"/>
                </a:lnTo>
                <a:lnTo>
                  <a:pt x="143938" y="102701"/>
                </a:lnTo>
                <a:lnTo>
                  <a:pt x="137520" y="115038"/>
                </a:lnTo>
                <a:lnTo>
                  <a:pt x="129005" y="125904"/>
                </a:lnTo>
                <a:lnTo>
                  <a:pt x="118663" y="135030"/>
                </a:lnTo>
                <a:lnTo>
                  <a:pt x="106765" y="142144"/>
                </a:lnTo>
                <a:lnTo>
                  <a:pt x="93582" y="146976"/>
                </a:lnTo>
                <a:lnTo>
                  <a:pt x="79384" y="149255"/>
                </a:lnTo>
                <a:lnTo>
                  <a:pt x="74693" y="149401"/>
                </a:lnTo>
                <a:lnTo>
                  <a:pt x="60229" y="147992"/>
                </a:lnTo>
                <a:lnTo>
                  <a:pt x="46694" y="143943"/>
                </a:lnTo>
                <a:lnTo>
                  <a:pt x="34358" y="137525"/>
                </a:lnTo>
                <a:lnTo>
                  <a:pt x="23492" y="129010"/>
                </a:lnTo>
                <a:lnTo>
                  <a:pt x="14367" y="118668"/>
                </a:lnTo>
                <a:lnTo>
                  <a:pt x="7254" y="106769"/>
                </a:lnTo>
                <a:lnTo>
                  <a:pt x="2423" y="93584"/>
                </a:lnTo>
                <a:lnTo>
                  <a:pt x="145" y="79384"/>
                </a:lnTo>
                <a:lnTo>
                  <a:pt x="0" y="74700"/>
                </a:lnTo>
                <a:lnTo>
                  <a:pt x="1409" y="60236"/>
                </a:lnTo>
                <a:lnTo>
                  <a:pt x="5458" y="46699"/>
                </a:lnTo>
                <a:lnTo>
                  <a:pt x="11875" y="34362"/>
                </a:lnTo>
                <a:lnTo>
                  <a:pt x="20389" y="23496"/>
                </a:lnTo>
                <a:lnTo>
                  <a:pt x="30731" y="14370"/>
                </a:lnTo>
                <a:lnTo>
                  <a:pt x="42629" y="7255"/>
                </a:lnTo>
                <a:lnTo>
                  <a:pt x="55812" y="2424"/>
                </a:lnTo>
                <a:lnTo>
                  <a:pt x="70010" y="145"/>
                </a:lnTo>
                <a:lnTo>
                  <a:pt x="74693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96919" y="2238854"/>
            <a:ext cx="149397" cy="149398"/>
          </a:xfrm>
          <a:custGeom>
            <a:avLst/>
            <a:gdLst/>
            <a:ahLst/>
            <a:cxnLst/>
            <a:rect l="l" t="t" r="r" b="b"/>
            <a:pathLst>
              <a:path w="149397" h="149398">
                <a:moveTo>
                  <a:pt x="74704" y="0"/>
                </a:moveTo>
                <a:lnTo>
                  <a:pt x="89168" y="1409"/>
                </a:lnTo>
                <a:lnTo>
                  <a:pt x="102703" y="5458"/>
                </a:lnTo>
                <a:lnTo>
                  <a:pt x="115039" y="11876"/>
                </a:lnTo>
                <a:lnTo>
                  <a:pt x="125904" y="20391"/>
                </a:lnTo>
                <a:lnTo>
                  <a:pt x="135029" y="30733"/>
                </a:lnTo>
                <a:lnTo>
                  <a:pt x="142142" y="42632"/>
                </a:lnTo>
                <a:lnTo>
                  <a:pt x="146973" y="55817"/>
                </a:lnTo>
                <a:lnTo>
                  <a:pt x="149251" y="70017"/>
                </a:lnTo>
                <a:lnTo>
                  <a:pt x="149397" y="74700"/>
                </a:lnTo>
                <a:lnTo>
                  <a:pt x="147987" y="89166"/>
                </a:lnTo>
                <a:lnTo>
                  <a:pt x="143939" y="102702"/>
                </a:lnTo>
                <a:lnTo>
                  <a:pt x="137521" y="115039"/>
                </a:lnTo>
                <a:lnTo>
                  <a:pt x="129006" y="125905"/>
                </a:lnTo>
                <a:lnTo>
                  <a:pt x="118665" y="135030"/>
                </a:lnTo>
                <a:lnTo>
                  <a:pt x="106766" y="142144"/>
                </a:lnTo>
                <a:lnTo>
                  <a:pt x="93583" y="146975"/>
                </a:lnTo>
                <a:lnTo>
                  <a:pt x="79384" y="149253"/>
                </a:lnTo>
                <a:lnTo>
                  <a:pt x="74704" y="149398"/>
                </a:lnTo>
                <a:lnTo>
                  <a:pt x="60240" y="147988"/>
                </a:lnTo>
                <a:lnTo>
                  <a:pt x="46704" y="143940"/>
                </a:lnTo>
                <a:lnTo>
                  <a:pt x="34367" y="137523"/>
                </a:lnTo>
                <a:lnTo>
                  <a:pt x="23500" y="129009"/>
                </a:lnTo>
                <a:lnTo>
                  <a:pt x="14373" y="118668"/>
                </a:lnTo>
                <a:lnTo>
                  <a:pt x="7258" y="106770"/>
                </a:lnTo>
                <a:lnTo>
                  <a:pt x="2425" y="93587"/>
                </a:lnTo>
                <a:lnTo>
                  <a:pt x="146" y="79389"/>
                </a:lnTo>
                <a:lnTo>
                  <a:pt x="0" y="74700"/>
                </a:lnTo>
                <a:lnTo>
                  <a:pt x="1409" y="60235"/>
                </a:lnTo>
                <a:lnTo>
                  <a:pt x="5459" y="46699"/>
                </a:lnTo>
                <a:lnTo>
                  <a:pt x="11876" y="34363"/>
                </a:lnTo>
                <a:lnTo>
                  <a:pt x="20392" y="23497"/>
                </a:lnTo>
                <a:lnTo>
                  <a:pt x="30734" y="14371"/>
                </a:lnTo>
                <a:lnTo>
                  <a:pt x="42632" y="7257"/>
                </a:lnTo>
                <a:lnTo>
                  <a:pt x="55815" y="2425"/>
                </a:lnTo>
                <a:lnTo>
                  <a:pt x="70012" y="146"/>
                </a:lnTo>
                <a:lnTo>
                  <a:pt x="74704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341610" y="2657172"/>
            <a:ext cx="149408" cy="149401"/>
          </a:xfrm>
          <a:custGeom>
            <a:avLst/>
            <a:gdLst/>
            <a:ahLst/>
            <a:cxnLst/>
            <a:rect l="l" t="t" r="r" b="b"/>
            <a:pathLst>
              <a:path w="149408" h="149401">
                <a:moveTo>
                  <a:pt x="74704" y="0"/>
                </a:moveTo>
                <a:lnTo>
                  <a:pt x="89170" y="1409"/>
                </a:lnTo>
                <a:lnTo>
                  <a:pt x="102707" y="5458"/>
                </a:lnTo>
                <a:lnTo>
                  <a:pt x="115044" y="11875"/>
                </a:lnTo>
                <a:lnTo>
                  <a:pt x="125911" y="20390"/>
                </a:lnTo>
                <a:lnTo>
                  <a:pt x="135036" y="30731"/>
                </a:lnTo>
                <a:lnTo>
                  <a:pt x="142150" y="42629"/>
                </a:lnTo>
                <a:lnTo>
                  <a:pt x="146982" y="55812"/>
                </a:lnTo>
                <a:lnTo>
                  <a:pt x="149262" y="70009"/>
                </a:lnTo>
                <a:lnTo>
                  <a:pt x="149408" y="74700"/>
                </a:lnTo>
                <a:lnTo>
                  <a:pt x="147998" y="89165"/>
                </a:lnTo>
                <a:lnTo>
                  <a:pt x="143950" y="102701"/>
                </a:lnTo>
                <a:lnTo>
                  <a:pt x="137533" y="115038"/>
                </a:lnTo>
                <a:lnTo>
                  <a:pt x="129019" y="125904"/>
                </a:lnTo>
                <a:lnTo>
                  <a:pt x="118678" y="135030"/>
                </a:lnTo>
                <a:lnTo>
                  <a:pt x="106780" y="142144"/>
                </a:lnTo>
                <a:lnTo>
                  <a:pt x="93596" y="146976"/>
                </a:lnTo>
                <a:lnTo>
                  <a:pt x="79396" y="149255"/>
                </a:lnTo>
                <a:lnTo>
                  <a:pt x="74704" y="149401"/>
                </a:lnTo>
                <a:lnTo>
                  <a:pt x="60240" y="147992"/>
                </a:lnTo>
                <a:lnTo>
                  <a:pt x="46704" y="143943"/>
                </a:lnTo>
                <a:lnTo>
                  <a:pt x="34368" y="137527"/>
                </a:lnTo>
                <a:lnTo>
                  <a:pt x="23501" y="129013"/>
                </a:lnTo>
                <a:lnTo>
                  <a:pt x="14374" y="118672"/>
                </a:lnTo>
                <a:lnTo>
                  <a:pt x="7259" y="106774"/>
                </a:lnTo>
                <a:lnTo>
                  <a:pt x="2426" y="93591"/>
                </a:lnTo>
                <a:lnTo>
                  <a:pt x="146" y="79392"/>
                </a:lnTo>
                <a:lnTo>
                  <a:pt x="0" y="74700"/>
                </a:lnTo>
                <a:lnTo>
                  <a:pt x="1409" y="60237"/>
                </a:lnTo>
                <a:lnTo>
                  <a:pt x="5459" y="46701"/>
                </a:lnTo>
                <a:lnTo>
                  <a:pt x="11876" y="34365"/>
                </a:lnTo>
                <a:lnTo>
                  <a:pt x="20392" y="23498"/>
                </a:lnTo>
                <a:lnTo>
                  <a:pt x="30734" y="14372"/>
                </a:lnTo>
                <a:lnTo>
                  <a:pt x="42632" y="7258"/>
                </a:lnTo>
                <a:lnTo>
                  <a:pt x="55815" y="2425"/>
                </a:lnTo>
                <a:lnTo>
                  <a:pt x="70012" y="146"/>
                </a:lnTo>
                <a:lnTo>
                  <a:pt x="74704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416222" y="1820534"/>
            <a:ext cx="149397" cy="149397"/>
          </a:xfrm>
          <a:custGeom>
            <a:avLst/>
            <a:gdLst/>
            <a:ahLst/>
            <a:cxnLst/>
            <a:rect l="l" t="t" r="r" b="b"/>
            <a:pathLst>
              <a:path w="149397" h="149397">
                <a:moveTo>
                  <a:pt x="74704" y="0"/>
                </a:moveTo>
                <a:lnTo>
                  <a:pt x="89168" y="1409"/>
                </a:lnTo>
                <a:lnTo>
                  <a:pt x="102703" y="5458"/>
                </a:lnTo>
                <a:lnTo>
                  <a:pt x="115039" y="11876"/>
                </a:lnTo>
                <a:lnTo>
                  <a:pt x="125904" y="20391"/>
                </a:lnTo>
                <a:lnTo>
                  <a:pt x="135029" y="30733"/>
                </a:lnTo>
                <a:lnTo>
                  <a:pt x="142142" y="42632"/>
                </a:lnTo>
                <a:lnTo>
                  <a:pt x="146973" y="55817"/>
                </a:lnTo>
                <a:lnTo>
                  <a:pt x="149251" y="70017"/>
                </a:lnTo>
                <a:lnTo>
                  <a:pt x="149397" y="74700"/>
                </a:lnTo>
                <a:lnTo>
                  <a:pt x="147987" y="89165"/>
                </a:lnTo>
                <a:lnTo>
                  <a:pt x="143938" y="102702"/>
                </a:lnTo>
                <a:lnTo>
                  <a:pt x="137521" y="115038"/>
                </a:lnTo>
                <a:lnTo>
                  <a:pt x="129006" y="125904"/>
                </a:lnTo>
                <a:lnTo>
                  <a:pt x="118664" y="135030"/>
                </a:lnTo>
                <a:lnTo>
                  <a:pt x="106766" y="142143"/>
                </a:lnTo>
                <a:lnTo>
                  <a:pt x="93582" y="146974"/>
                </a:lnTo>
                <a:lnTo>
                  <a:pt x="79383" y="149252"/>
                </a:lnTo>
                <a:lnTo>
                  <a:pt x="74704" y="149397"/>
                </a:lnTo>
                <a:lnTo>
                  <a:pt x="60237" y="147987"/>
                </a:lnTo>
                <a:lnTo>
                  <a:pt x="46699" y="143939"/>
                </a:lnTo>
                <a:lnTo>
                  <a:pt x="34362" y="137522"/>
                </a:lnTo>
                <a:lnTo>
                  <a:pt x="23495" y="129008"/>
                </a:lnTo>
                <a:lnTo>
                  <a:pt x="14370" y="118667"/>
                </a:lnTo>
                <a:lnTo>
                  <a:pt x="7256" y="106769"/>
                </a:lnTo>
                <a:lnTo>
                  <a:pt x="2424" y="93586"/>
                </a:lnTo>
                <a:lnTo>
                  <a:pt x="145" y="79388"/>
                </a:lnTo>
                <a:lnTo>
                  <a:pt x="0" y="74700"/>
                </a:lnTo>
                <a:lnTo>
                  <a:pt x="1409" y="60235"/>
                </a:lnTo>
                <a:lnTo>
                  <a:pt x="5457" y="46699"/>
                </a:lnTo>
                <a:lnTo>
                  <a:pt x="11874" y="34363"/>
                </a:lnTo>
                <a:lnTo>
                  <a:pt x="20388" y="23497"/>
                </a:lnTo>
                <a:lnTo>
                  <a:pt x="30729" y="14371"/>
                </a:lnTo>
                <a:lnTo>
                  <a:pt x="42627" y="7257"/>
                </a:lnTo>
                <a:lnTo>
                  <a:pt x="55811" y="2425"/>
                </a:lnTo>
                <a:lnTo>
                  <a:pt x="70011" y="146"/>
                </a:lnTo>
                <a:lnTo>
                  <a:pt x="74704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524833" y="1671136"/>
            <a:ext cx="353545" cy="135982"/>
          </a:xfrm>
          <a:custGeom>
            <a:avLst/>
            <a:gdLst/>
            <a:ahLst/>
            <a:cxnLst/>
            <a:rect l="l" t="t" r="r" b="b"/>
            <a:pathLst>
              <a:path w="353545" h="135982">
                <a:moveTo>
                  <a:pt x="353545" y="0"/>
                </a:moveTo>
                <a:lnTo>
                  <a:pt x="0" y="135982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89943" y="1764082"/>
            <a:ext cx="80860" cy="59502"/>
          </a:xfrm>
          <a:custGeom>
            <a:avLst/>
            <a:gdLst/>
            <a:ahLst/>
            <a:cxnLst/>
            <a:rect l="l" t="t" r="r" b="b"/>
            <a:pathLst>
              <a:path w="80860" h="59502">
                <a:moveTo>
                  <a:pt x="0" y="56452"/>
                </a:moveTo>
                <a:lnTo>
                  <a:pt x="80860" y="59502"/>
                </a:lnTo>
                <a:lnTo>
                  <a:pt x="71778" y="49760"/>
                </a:lnTo>
                <a:lnTo>
                  <a:pt x="64930" y="39158"/>
                </a:lnTo>
                <a:lnTo>
                  <a:pt x="60316" y="27695"/>
                </a:lnTo>
                <a:lnTo>
                  <a:pt x="57936" y="15372"/>
                </a:lnTo>
                <a:lnTo>
                  <a:pt x="57791" y="2190"/>
                </a:lnTo>
                <a:lnTo>
                  <a:pt x="57975" y="0"/>
                </a:lnTo>
                <a:lnTo>
                  <a:pt x="0" y="56452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027787" y="1671136"/>
            <a:ext cx="379697" cy="150558"/>
          </a:xfrm>
          <a:custGeom>
            <a:avLst/>
            <a:gdLst/>
            <a:ahLst/>
            <a:cxnLst/>
            <a:rect l="l" t="t" r="r" b="b"/>
            <a:pathLst>
              <a:path w="379697" h="150558">
                <a:moveTo>
                  <a:pt x="0" y="0"/>
                </a:moveTo>
                <a:lnTo>
                  <a:pt x="379697" y="150558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361335" y="1778427"/>
            <a:ext cx="80902" cy="59264"/>
          </a:xfrm>
          <a:custGeom>
            <a:avLst/>
            <a:gdLst/>
            <a:ahLst/>
            <a:cxnLst/>
            <a:rect l="l" t="t" r="r" b="b"/>
            <a:pathLst>
              <a:path w="80902" h="59264">
                <a:moveTo>
                  <a:pt x="80902" y="57044"/>
                </a:moveTo>
                <a:lnTo>
                  <a:pt x="23506" y="0"/>
                </a:lnTo>
                <a:lnTo>
                  <a:pt x="23579" y="13352"/>
                </a:lnTo>
                <a:lnTo>
                  <a:pt x="21416" y="25817"/>
                </a:lnTo>
                <a:lnTo>
                  <a:pt x="17015" y="37395"/>
                </a:lnTo>
                <a:lnTo>
                  <a:pt x="10376" y="48086"/>
                </a:lnTo>
                <a:lnTo>
                  <a:pt x="1500" y="57892"/>
                </a:lnTo>
                <a:lnTo>
                  <a:pt x="0" y="59264"/>
                </a:lnTo>
                <a:lnTo>
                  <a:pt x="80902" y="5704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415249" y="1969931"/>
            <a:ext cx="0" cy="231543"/>
          </a:xfrm>
          <a:custGeom>
            <a:avLst/>
            <a:gdLst/>
            <a:ahLst/>
            <a:cxnLst/>
            <a:rect l="l" t="t" r="r" b="b"/>
            <a:pathLst>
              <a:path h="231543">
                <a:moveTo>
                  <a:pt x="0" y="0"/>
                </a:moveTo>
                <a:lnTo>
                  <a:pt x="0" y="231543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383363" y="2164475"/>
            <a:ext cx="63751" cy="74379"/>
          </a:xfrm>
          <a:custGeom>
            <a:avLst/>
            <a:gdLst/>
            <a:ahLst/>
            <a:cxnLst/>
            <a:rect l="l" t="t" r="r" b="b"/>
            <a:pathLst>
              <a:path w="63751" h="74379">
                <a:moveTo>
                  <a:pt x="31886" y="74379"/>
                </a:moveTo>
                <a:lnTo>
                  <a:pt x="63751" y="0"/>
                </a:lnTo>
                <a:lnTo>
                  <a:pt x="51703" y="4886"/>
                </a:lnTo>
                <a:lnTo>
                  <a:pt x="39655" y="7495"/>
                </a:lnTo>
                <a:lnTo>
                  <a:pt x="27607" y="7827"/>
                </a:lnTo>
                <a:lnTo>
                  <a:pt x="15559" y="5882"/>
                </a:lnTo>
                <a:lnTo>
                  <a:pt x="3511" y="1659"/>
                </a:lnTo>
                <a:lnTo>
                  <a:pt x="0" y="0"/>
                </a:lnTo>
                <a:lnTo>
                  <a:pt x="31886" y="74379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758865" y="2388253"/>
            <a:ext cx="0" cy="231539"/>
          </a:xfrm>
          <a:custGeom>
            <a:avLst/>
            <a:gdLst/>
            <a:ahLst/>
            <a:cxnLst/>
            <a:rect l="l" t="t" r="r" b="b"/>
            <a:pathLst>
              <a:path h="231539">
                <a:moveTo>
                  <a:pt x="0" y="0"/>
                </a:moveTo>
                <a:lnTo>
                  <a:pt x="0" y="231539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726989" y="2582796"/>
            <a:ext cx="63751" cy="74376"/>
          </a:xfrm>
          <a:custGeom>
            <a:avLst/>
            <a:gdLst/>
            <a:ahLst/>
            <a:cxnLst/>
            <a:rect l="l" t="t" r="r" b="b"/>
            <a:pathLst>
              <a:path w="63751" h="74376">
                <a:moveTo>
                  <a:pt x="31875" y="74376"/>
                </a:moveTo>
                <a:lnTo>
                  <a:pt x="63751" y="0"/>
                </a:lnTo>
                <a:lnTo>
                  <a:pt x="51703" y="4886"/>
                </a:lnTo>
                <a:lnTo>
                  <a:pt x="39655" y="7495"/>
                </a:lnTo>
                <a:lnTo>
                  <a:pt x="27607" y="7827"/>
                </a:lnTo>
                <a:lnTo>
                  <a:pt x="15559" y="5882"/>
                </a:lnTo>
                <a:lnTo>
                  <a:pt x="3511" y="1659"/>
                </a:lnTo>
                <a:lnTo>
                  <a:pt x="0" y="0"/>
                </a:lnTo>
                <a:lnTo>
                  <a:pt x="31875" y="74376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085326" y="1954993"/>
            <a:ext cx="255218" cy="243978"/>
          </a:xfrm>
          <a:custGeom>
            <a:avLst/>
            <a:gdLst/>
            <a:ahLst/>
            <a:cxnLst/>
            <a:rect l="l" t="t" r="r" b="b"/>
            <a:pathLst>
              <a:path w="255218" h="243978">
                <a:moveTo>
                  <a:pt x="255218" y="0"/>
                </a:moveTo>
                <a:lnTo>
                  <a:pt x="227074" y="9859"/>
                </a:lnTo>
                <a:lnTo>
                  <a:pt x="200875" y="21353"/>
                </a:lnTo>
                <a:lnTo>
                  <a:pt x="176565" y="34251"/>
                </a:lnTo>
                <a:lnTo>
                  <a:pt x="154092" y="48322"/>
                </a:lnTo>
                <a:lnTo>
                  <a:pt x="133400" y="63333"/>
                </a:lnTo>
                <a:lnTo>
                  <a:pt x="114436" y="79054"/>
                </a:lnTo>
                <a:lnTo>
                  <a:pt x="97146" y="95253"/>
                </a:lnTo>
                <a:lnTo>
                  <a:pt x="81475" y="111697"/>
                </a:lnTo>
                <a:lnTo>
                  <a:pt x="67368" y="128157"/>
                </a:lnTo>
                <a:lnTo>
                  <a:pt x="54773" y="144400"/>
                </a:lnTo>
                <a:lnTo>
                  <a:pt x="43635" y="160194"/>
                </a:lnTo>
                <a:lnTo>
                  <a:pt x="33899" y="175309"/>
                </a:lnTo>
                <a:lnTo>
                  <a:pt x="25511" y="189513"/>
                </a:lnTo>
                <a:lnTo>
                  <a:pt x="18418" y="202574"/>
                </a:lnTo>
                <a:lnTo>
                  <a:pt x="12564" y="214261"/>
                </a:lnTo>
                <a:lnTo>
                  <a:pt x="7896" y="224342"/>
                </a:lnTo>
                <a:lnTo>
                  <a:pt x="4360" y="232585"/>
                </a:lnTo>
                <a:lnTo>
                  <a:pt x="466" y="242635"/>
                </a:lnTo>
                <a:lnTo>
                  <a:pt x="0" y="243978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066700" y="2153827"/>
            <a:ext cx="60515" cy="80626"/>
          </a:xfrm>
          <a:custGeom>
            <a:avLst/>
            <a:gdLst/>
            <a:ahLst/>
            <a:cxnLst/>
            <a:rect l="l" t="t" r="r" b="b"/>
            <a:pathLst>
              <a:path w="60515" h="80626">
                <a:moveTo>
                  <a:pt x="6883" y="80626"/>
                </a:moveTo>
                <a:lnTo>
                  <a:pt x="60515" y="20040"/>
                </a:lnTo>
                <a:lnTo>
                  <a:pt x="47352" y="20887"/>
                </a:lnTo>
                <a:lnTo>
                  <a:pt x="34927" y="19507"/>
                </a:lnTo>
                <a:lnTo>
                  <a:pt x="23241" y="15901"/>
                </a:lnTo>
                <a:lnTo>
                  <a:pt x="12292" y="10067"/>
                </a:lnTo>
                <a:lnTo>
                  <a:pt x="2080" y="2005"/>
                </a:lnTo>
                <a:lnTo>
                  <a:pt x="0" y="0"/>
                </a:lnTo>
                <a:lnTo>
                  <a:pt x="6883" y="80626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30017" y="2373314"/>
            <a:ext cx="255218" cy="243974"/>
          </a:xfrm>
          <a:custGeom>
            <a:avLst/>
            <a:gdLst/>
            <a:ahLst/>
            <a:cxnLst/>
            <a:rect l="l" t="t" r="r" b="b"/>
            <a:pathLst>
              <a:path w="255218" h="243974">
                <a:moveTo>
                  <a:pt x="255218" y="0"/>
                </a:moveTo>
                <a:lnTo>
                  <a:pt x="227076" y="9858"/>
                </a:lnTo>
                <a:lnTo>
                  <a:pt x="200877" y="21352"/>
                </a:lnTo>
                <a:lnTo>
                  <a:pt x="176569" y="34250"/>
                </a:lnTo>
                <a:lnTo>
                  <a:pt x="154096" y="48320"/>
                </a:lnTo>
                <a:lnTo>
                  <a:pt x="133405" y="63331"/>
                </a:lnTo>
                <a:lnTo>
                  <a:pt x="114441" y="79051"/>
                </a:lnTo>
                <a:lnTo>
                  <a:pt x="97150" y="95249"/>
                </a:lnTo>
                <a:lnTo>
                  <a:pt x="81479" y="111694"/>
                </a:lnTo>
                <a:lnTo>
                  <a:pt x="67373" y="128153"/>
                </a:lnTo>
                <a:lnTo>
                  <a:pt x="54777" y="144396"/>
                </a:lnTo>
                <a:lnTo>
                  <a:pt x="43638" y="160191"/>
                </a:lnTo>
                <a:lnTo>
                  <a:pt x="33902" y="175305"/>
                </a:lnTo>
                <a:lnTo>
                  <a:pt x="25514" y="189509"/>
                </a:lnTo>
                <a:lnTo>
                  <a:pt x="18420" y="202570"/>
                </a:lnTo>
                <a:lnTo>
                  <a:pt x="12566" y="214257"/>
                </a:lnTo>
                <a:lnTo>
                  <a:pt x="7897" y="224338"/>
                </a:lnTo>
                <a:lnTo>
                  <a:pt x="4361" y="232581"/>
                </a:lnTo>
                <a:lnTo>
                  <a:pt x="466" y="242631"/>
                </a:lnTo>
                <a:lnTo>
                  <a:pt x="0" y="243974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411391" y="2572148"/>
            <a:ext cx="60515" cy="80626"/>
          </a:xfrm>
          <a:custGeom>
            <a:avLst/>
            <a:gdLst/>
            <a:ahLst/>
            <a:cxnLst/>
            <a:rect l="l" t="t" r="r" b="b"/>
            <a:pathLst>
              <a:path w="60515" h="80626">
                <a:moveTo>
                  <a:pt x="6883" y="80626"/>
                </a:moveTo>
                <a:lnTo>
                  <a:pt x="60515" y="20039"/>
                </a:lnTo>
                <a:lnTo>
                  <a:pt x="47356" y="20886"/>
                </a:lnTo>
                <a:lnTo>
                  <a:pt x="34932" y="19506"/>
                </a:lnTo>
                <a:lnTo>
                  <a:pt x="23244" y="15899"/>
                </a:lnTo>
                <a:lnTo>
                  <a:pt x="12293" y="10065"/>
                </a:lnTo>
                <a:lnTo>
                  <a:pt x="2080" y="2004"/>
                </a:lnTo>
                <a:lnTo>
                  <a:pt x="0" y="0"/>
                </a:lnTo>
                <a:lnTo>
                  <a:pt x="6883" y="80626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489943" y="1954993"/>
            <a:ext cx="253974" cy="245210"/>
          </a:xfrm>
          <a:custGeom>
            <a:avLst/>
            <a:gdLst/>
            <a:ahLst/>
            <a:cxnLst/>
            <a:rect l="l" t="t" r="r" b="b"/>
            <a:pathLst>
              <a:path w="253974" h="245210">
                <a:moveTo>
                  <a:pt x="0" y="0"/>
                </a:moveTo>
                <a:lnTo>
                  <a:pt x="28133" y="9868"/>
                </a:lnTo>
                <a:lnTo>
                  <a:pt x="54306" y="21388"/>
                </a:lnTo>
                <a:lnTo>
                  <a:pt x="78574" y="34326"/>
                </a:lnTo>
                <a:lnTo>
                  <a:pt x="100993" y="48450"/>
                </a:lnTo>
                <a:lnTo>
                  <a:pt x="121619" y="63526"/>
                </a:lnTo>
                <a:lnTo>
                  <a:pt x="140508" y="79320"/>
                </a:lnTo>
                <a:lnTo>
                  <a:pt x="157717" y="95599"/>
                </a:lnTo>
                <a:lnTo>
                  <a:pt x="173301" y="112131"/>
                </a:lnTo>
                <a:lnTo>
                  <a:pt x="187316" y="128680"/>
                </a:lnTo>
                <a:lnTo>
                  <a:pt x="199819" y="145015"/>
                </a:lnTo>
                <a:lnTo>
                  <a:pt x="210865" y="160902"/>
                </a:lnTo>
                <a:lnTo>
                  <a:pt x="220510" y="176107"/>
                </a:lnTo>
                <a:lnTo>
                  <a:pt x="228811" y="190397"/>
                </a:lnTo>
                <a:lnTo>
                  <a:pt x="235823" y="203539"/>
                </a:lnTo>
                <a:lnTo>
                  <a:pt x="241603" y="215300"/>
                </a:lnTo>
                <a:lnTo>
                  <a:pt x="246206" y="225445"/>
                </a:lnTo>
                <a:lnTo>
                  <a:pt x="249689" y="233742"/>
                </a:lnTo>
                <a:lnTo>
                  <a:pt x="253517" y="243858"/>
                </a:lnTo>
                <a:lnTo>
                  <a:pt x="253974" y="24521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702238" y="2155214"/>
            <a:ext cx="60673" cy="80569"/>
          </a:xfrm>
          <a:custGeom>
            <a:avLst/>
            <a:gdLst/>
            <a:ahLst/>
            <a:cxnLst/>
            <a:rect l="l" t="t" r="r" b="b"/>
            <a:pathLst>
              <a:path w="60673" h="80569">
                <a:moveTo>
                  <a:pt x="53147" y="80569"/>
                </a:moveTo>
                <a:lnTo>
                  <a:pt x="60673" y="0"/>
                </a:lnTo>
                <a:lnTo>
                  <a:pt x="50567" y="8443"/>
                </a:lnTo>
                <a:lnTo>
                  <a:pt x="39742" y="14660"/>
                </a:lnTo>
                <a:lnTo>
                  <a:pt x="28198" y="18652"/>
                </a:lnTo>
                <a:lnTo>
                  <a:pt x="15938" y="20417"/>
                </a:lnTo>
                <a:lnTo>
                  <a:pt x="2963" y="19956"/>
                </a:lnTo>
                <a:lnTo>
                  <a:pt x="0" y="19554"/>
                </a:lnTo>
                <a:lnTo>
                  <a:pt x="53147" y="80569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834633" y="2373314"/>
            <a:ext cx="253985" cy="245210"/>
          </a:xfrm>
          <a:custGeom>
            <a:avLst/>
            <a:gdLst/>
            <a:ahLst/>
            <a:cxnLst/>
            <a:rect l="l" t="t" r="r" b="b"/>
            <a:pathLst>
              <a:path w="253985" h="245210">
                <a:moveTo>
                  <a:pt x="0" y="0"/>
                </a:moveTo>
                <a:lnTo>
                  <a:pt x="28133" y="9867"/>
                </a:lnTo>
                <a:lnTo>
                  <a:pt x="54306" y="21387"/>
                </a:lnTo>
                <a:lnTo>
                  <a:pt x="78574" y="34325"/>
                </a:lnTo>
                <a:lnTo>
                  <a:pt x="100994" y="48448"/>
                </a:lnTo>
                <a:lnTo>
                  <a:pt x="121620" y="63524"/>
                </a:lnTo>
                <a:lnTo>
                  <a:pt x="140510" y="79318"/>
                </a:lnTo>
                <a:lnTo>
                  <a:pt x="157720" y="95598"/>
                </a:lnTo>
                <a:lnTo>
                  <a:pt x="173305" y="112129"/>
                </a:lnTo>
                <a:lnTo>
                  <a:pt x="187321" y="128679"/>
                </a:lnTo>
                <a:lnTo>
                  <a:pt x="199824" y="145014"/>
                </a:lnTo>
                <a:lnTo>
                  <a:pt x="210871" y="160901"/>
                </a:lnTo>
                <a:lnTo>
                  <a:pt x="220517" y="176106"/>
                </a:lnTo>
                <a:lnTo>
                  <a:pt x="228818" y="190396"/>
                </a:lnTo>
                <a:lnTo>
                  <a:pt x="235831" y="203538"/>
                </a:lnTo>
                <a:lnTo>
                  <a:pt x="241612" y="215299"/>
                </a:lnTo>
                <a:lnTo>
                  <a:pt x="246215" y="225444"/>
                </a:lnTo>
                <a:lnTo>
                  <a:pt x="249699" y="233742"/>
                </a:lnTo>
                <a:lnTo>
                  <a:pt x="253527" y="243858"/>
                </a:lnTo>
                <a:lnTo>
                  <a:pt x="253985" y="24521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046929" y="2573535"/>
            <a:ext cx="60673" cy="80569"/>
          </a:xfrm>
          <a:custGeom>
            <a:avLst/>
            <a:gdLst/>
            <a:ahLst/>
            <a:cxnLst/>
            <a:rect l="l" t="t" r="r" b="b"/>
            <a:pathLst>
              <a:path w="60673" h="80569">
                <a:moveTo>
                  <a:pt x="53147" y="80569"/>
                </a:moveTo>
                <a:lnTo>
                  <a:pt x="60673" y="0"/>
                </a:lnTo>
                <a:lnTo>
                  <a:pt x="50568" y="8442"/>
                </a:lnTo>
                <a:lnTo>
                  <a:pt x="39744" y="14659"/>
                </a:lnTo>
                <a:lnTo>
                  <a:pt x="28201" y="18649"/>
                </a:lnTo>
                <a:lnTo>
                  <a:pt x="15941" y="20413"/>
                </a:lnTo>
                <a:lnTo>
                  <a:pt x="2962" y="19952"/>
                </a:lnTo>
                <a:lnTo>
                  <a:pt x="0" y="19550"/>
                </a:lnTo>
                <a:lnTo>
                  <a:pt x="53147" y="80569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158368" y="2552594"/>
            <a:ext cx="209165" cy="134458"/>
          </a:xfrm>
          <a:custGeom>
            <a:avLst/>
            <a:gdLst/>
            <a:ahLst/>
            <a:cxnLst/>
            <a:rect l="l" t="t" r="r" b="b"/>
            <a:pathLst>
              <a:path w="209165" h="134458">
                <a:moveTo>
                  <a:pt x="0" y="134458"/>
                </a:moveTo>
                <a:lnTo>
                  <a:pt x="209165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643138" y="19613"/>
            <a:ext cx="1245810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Structured</a:t>
            </a:r>
            <a:r>
              <a:rPr sz="600" spc="-2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Naming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resolution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5300" y="243119"/>
            <a:ext cx="2487788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Resolution:</a:t>
            </a:r>
            <a:r>
              <a:rPr sz="1400" spc="22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Linking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5844" y="619089"/>
            <a:ext cx="4268991" cy="788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015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Soft</a:t>
            </a:r>
            <a:r>
              <a:rPr sz="1100" spc="3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Link</a:t>
            </a:r>
            <a:endParaRPr sz="1100">
              <a:latin typeface="Times New Roman"/>
              <a:cs typeface="Times New Roman"/>
            </a:endParaRPr>
          </a:p>
          <a:p>
            <a:pPr marL="289788" marR="63199">
              <a:lnSpc>
                <a:spcPts val="1034"/>
              </a:lnSpc>
              <a:spcBef>
                <a:spcPts val="272"/>
              </a:spcBef>
            </a:pPr>
            <a:r>
              <a:rPr sz="900" spc="0" dirty="0" smtClean="0">
                <a:latin typeface="Times New Roman"/>
                <a:cs typeface="Times New Roman"/>
              </a:rPr>
              <a:t>Representing</a:t>
            </a:r>
            <a:r>
              <a:rPr sz="900" spc="-4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entity</a:t>
            </a:r>
            <a:r>
              <a:rPr sz="900" spc="-2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by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leaf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node</a:t>
            </a:r>
            <a:r>
              <a:rPr sz="900" spc="-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and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instead</a:t>
            </a:r>
            <a:r>
              <a:rPr sz="900" spc="-2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of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storing</a:t>
            </a:r>
            <a:r>
              <a:rPr sz="900" spc="-2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address</a:t>
            </a:r>
            <a:r>
              <a:rPr sz="900" spc="-2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or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state</a:t>
            </a:r>
            <a:r>
              <a:rPr sz="900" spc="-1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of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 entit</a:t>
            </a:r>
            <a:r>
              <a:rPr sz="900" spc="-59" dirty="0" smtClean="0">
                <a:latin typeface="Times New Roman"/>
                <a:cs typeface="Times New Roman"/>
              </a:rPr>
              <a:t>y</a:t>
            </a:r>
            <a:r>
              <a:rPr sz="900" spc="0" dirty="0" smtClean="0">
                <a:latin typeface="Times New Roman"/>
                <a:cs typeface="Times New Roman"/>
              </a:rPr>
              <a:t>,</a:t>
            </a:r>
            <a:r>
              <a:rPr sz="900" spc="-2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node</a:t>
            </a:r>
            <a:r>
              <a:rPr sz="900" spc="-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stores</a:t>
            </a:r>
            <a:r>
              <a:rPr sz="900" spc="-2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absolute</a:t>
            </a:r>
            <a:r>
              <a:rPr sz="900" spc="-2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path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name</a:t>
            </a:r>
            <a:endParaRPr sz="900">
              <a:latin typeface="Times New Roman"/>
              <a:cs typeface="Times New Roman"/>
            </a:endParaRPr>
          </a:p>
          <a:p>
            <a:pPr marL="289788">
              <a:lnSpc>
                <a:spcPts val="1034"/>
              </a:lnSpc>
              <a:spcBef>
                <a:spcPts val="361"/>
              </a:spcBef>
            </a:pP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name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resolution</a:t>
            </a:r>
            <a:r>
              <a:rPr sz="900" spc="-3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process</a:t>
            </a:r>
            <a:r>
              <a:rPr sz="900" spc="-2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realizes</a:t>
            </a:r>
            <a:r>
              <a:rPr sz="900" spc="-2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that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content</a:t>
            </a:r>
            <a:r>
              <a:rPr sz="900" spc="-2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of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node</a:t>
            </a:r>
            <a:r>
              <a:rPr sz="900" spc="-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is</a:t>
            </a:r>
            <a:r>
              <a:rPr sz="900" spc="-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name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other node</a:t>
            </a:r>
            <a:r>
              <a:rPr sz="900" spc="-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that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we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need</a:t>
            </a:r>
            <a:r>
              <a:rPr sz="900" spc="-1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go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61327" y="1514591"/>
            <a:ext cx="667557" cy="4342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Data</a:t>
            </a:r>
            <a:r>
              <a:rPr sz="650" spc="32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stored</a:t>
            </a:r>
            <a:r>
              <a:rPr sz="650" spc="41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in</a:t>
            </a:r>
            <a:r>
              <a:rPr sz="650" spc="1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n1</a:t>
            </a:r>
            <a:endParaRPr sz="650">
              <a:latin typeface="Arial"/>
              <a:cs typeface="Arial"/>
            </a:endParaRPr>
          </a:p>
          <a:p>
            <a:pPr marL="180602" marR="65918" algn="just">
              <a:lnSpc>
                <a:spcPts val="740"/>
              </a:lnSpc>
              <a:spcBef>
                <a:spcPts val="377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n2: "elke" n3: "max" n4:</a:t>
            </a:r>
            <a:r>
              <a:rPr sz="650" spc="22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"steen"</a:t>
            </a:r>
            <a:endParaRPr sz="6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92183" y="1619980"/>
            <a:ext cx="236304" cy="109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home</a:t>
            </a:r>
            <a:endParaRPr sz="6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64483" y="1619980"/>
            <a:ext cx="198778" cy="109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keys</a:t>
            </a:r>
            <a:endParaRPr sz="6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33014" y="1843458"/>
            <a:ext cx="455696" cy="110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0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n5  </a:t>
            </a:r>
            <a:r>
              <a:rPr sz="650" spc="4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"/keys"</a:t>
            </a:r>
            <a:endParaRPr sz="6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54346" y="2023363"/>
            <a:ext cx="180057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elke</a:t>
            </a:r>
            <a:endParaRPr sz="6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01342" y="2023363"/>
            <a:ext cx="231666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steen</a:t>
            </a:r>
            <a:endParaRPr sz="6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23257" y="2068183"/>
            <a:ext cx="184695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max</a:t>
            </a:r>
            <a:endParaRPr sz="6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14248" y="2262830"/>
            <a:ext cx="119172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n2</a:t>
            </a:r>
            <a:endParaRPr sz="6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57564" y="2262299"/>
            <a:ext cx="119172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n3</a:t>
            </a:r>
            <a:endParaRPr sz="6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39890" y="2307221"/>
            <a:ext cx="667557" cy="2441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Data</a:t>
            </a:r>
            <a:r>
              <a:rPr sz="650" spc="32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stored</a:t>
            </a:r>
            <a:r>
              <a:rPr sz="650" spc="41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in</a:t>
            </a:r>
            <a:r>
              <a:rPr sz="650" spc="1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n6</a:t>
            </a:r>
            <a:endParaRPr sz="650">
              <a:latin typeface="Arial"/>
              <a:cs typeface="Arial"/>
            </a:endParaRPr>
          </a:p>
          <a:p>
            <a:pPr marL="27638">
              <a:lnSpc>
                <a:spcPct val="95825"/>
              </a:lnSpc>
              <a:spcBef>
                <a:spcPts val="310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"/keys"</a:t>
            </a:r>
            <a:endParaRPr sz="6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43006" y="2352041"/>
            <a:ext cx="400490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Leaf</a:t>
            </a:r>
            <a:r>
              <a:rPr sz="650" spc="3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node</a:t>
            </a:r>
            <a:endParaRPr sz="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70968" y="2463178"/>
            <a:ext cx="198778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keys</a:t>
            </a:r>
            <a:endParaRPr sz="6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74568" y="2471561"/>
            <a:ext cx="590142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.twmrc    </a:t>
            </a:r>
            <a:r>
              <a:rPr sz="650" spc="8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mbox</a:t>
            </a:r>
            <a:endParaRPr sz="6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8665" y="2561202"/>
            <a:ext cx="573700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Directory</a:t>
            </a:r>
            <a:r>
              <a:rPr sz="650" spc="56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node</a:t>
            </a:r>
            <a:endParaRPr sz="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40950" y="2680640"/>
            <a:ext cx="895691" cy="1098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n6 </a:t>
            </a:r>
            <a:r>
              <a:rPr sz="650" spc="94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"/home/steen/keys"</a:t>
            </a:r>
            <a:endParaRPr sz="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932" y="2987275"/>
            <a:ext cx="4034081" cy="3113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080">
              <a:lnSpc>
                <a:spcPts val="980"/>
              </a:lnSpc>
              <a:spcBef>
                <a:spcPts val="49"/>
              </a:spcBef>
            </a:pPr>
            <a:r>
              <a:rPr sz="900" spc="0" dirty="0" smtClean="0">
                <a:latin typeface="Times New Roman"/>
                <a:cs typeface="Times New Roman"/>
              </a:rPr>
              <a:t>When</a:t>
            </a:r>
            <a:r>
              <a:rPr sz="900" spc="-2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first</a:t>
            </a:r>
            <a:r>
              <a:rPr sz="900" spc="-5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resolving</a:t>
            </a:r>
            <a:r>
              <a:rPr sz="900" spc="-3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absolute</a:t>
            </a:r>
            <a:r>
              <a:rPr sz="900" spc="-2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path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name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stored</a:t>
            </a:r>
            <a:r>
              <a:rPr sz="900" spc="-2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node</a:t>
            </a:r>
            <a:r>
              <a:rPr sz="900" spc="-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(e.g.,</a:t>
            </a:r>
            <a:r>
              <a:rPr sz="900" spc="-1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/home/steen/</a:t>
            </a:r>
            <a:r>
              <a:rPr sz="9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9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ys</a:t>
            </a:r>
            <a:r>
              <a:rPr sz="900" spc="-6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71"/>
              </a:spcBef>
            </a:pPr>
            <a:r>
              <a:rPr sz="900" spc="0" dirty="0" smtClean="0">
                <a:latin typeface="Times New Roman"/>
                <a:cs typeface="Times New Roman"/>
              </a:rPr>
              <a:t>node</a:t>
            </a:r>
            <a:r>
              <a:rPr sz="900" spc="-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n6),</a:t>
            </a:r>
            <a:r>
              <a:rPr sz="900" spc="-1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name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resolution</a:t>
            </a:r>
            <a:r>
              <a:rPr sz="900" spc="-3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will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return</a:t>
            </a:r>
            <a:r>
              <a:rPr sz="900" spc="-2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path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name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stored</a:t>
            </a:r>
            <a:r>
              <a:rPr sz="900" spc="-2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node</a:t>
            </a:r>
            <a:r>
              <a:rPr sz="900" spc="-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(/</a:t>
            </a:r>
            <a:r>
              <a:rPr sz="900" spc="-9" dirty="0" smtClean="0">
                <a:latin typeface="Times New Roman"/>
                <a:cs typeface="Times New Roman"/>
              </a:rPr>
              <a:t>k</a:t>
            </a:r>
            <a:r>
              <a:rPr sz="900" spc="-14" dirty="0" smtClean="0">
                <a:latin typeface="Times New Roman"/>
                <a:cs typeface="Times New Roman"/>
              </a:rPr>
              <a:t>e</a:t>
            </a:r>
            <a:r>
              <a:rPr sz="900" spc="0" dirty="0" smtClean="0">
                <a:latin typeface="Times New Roman"/>
                <a:cs typeface="Times New Roman"/>
              </a:rPr>
              <a:t>ys),</a:t>
            </a:r>
            <a:r>
              <a:rPr sz="900" spc="-2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at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which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932" y="3331432"/>
            <a:ext cx="2573086" cy="139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"/>
              </a:lnSpc>
              <a:spcBef>
                <a:spcPts val="49"/>
              </a:spcBef>
            </a:pPr>
            <a:r>
              <a:rPr sz="900" spc="0" dirty="0" smtClean="0">
                <a:latin typeface="Times New Roman"/>
                <a:cs typeface="Times New Roman"/>
              </a:rPr>
              <a:t>point</a:t>
            </a:r>
            <a:r>
              <a:rPr sz="900" spc="-1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it</a:t>
            </a:r>
            <a:r>
              <a:rPr sz="900" spc="-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can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continue</a:t>
            </a:r>
            <a:r>
              <a:rPr sz="900" spc="-3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with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resolving</a:t>
            </a:r>
            <a:r>
              <a:rPr sz="900" spc="-3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that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</a:t>
            </a:r>
            <a:r>
              <a:rPr sz="900" spc="-19" dirty="0" smtClean="0">
                <a:latin typeface="Times New Roman"/>
                <a:cs typeface="Times New Roman"/>
              </a:rPr>
              <a:t>e</a:t>
            </a:r>
            <a:r>
              <a:rPr sz="900" spc="0" dirty="0" smtClean="0">
                <a:latin typeface="Times New Roman"/>
                <a:cs typeface="Times New Roman"/>
              </a:rPr>
              <a:t>w</a:t>
            </a:r>
            <a:r>
              <a:rPr sz="900" spc="-1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path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name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24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51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8843" y="2537655"/>
            <a:ext cx="149397" cy="149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2684161" y="2238854"/>
            <a:ext cx="149397" cy="1493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842">
              <a:lnSpc>
                <a:spcPct val="95825"/>
              </a:lnSpc>
              <a:spcBef>
                <a:spcPts val="21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n4</a:t>
            </a:r>
            <a:endParaRPr sz="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4161" y="2388253"/>
            <a:ext cx="74704" cy="231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2758865" y="2388253"/>
            <a:ext cx="74693" cy="231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340545" y="1820534"/>
            <a:ext cx="149397" cy="149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45">
              <a:lnSpc>
                <a:spcPct val="95825"/>
              </a:lnSpc>
              <a:spcBef>
                <a:spcPts val="21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n1</a:t>
            </a:r>
            <a:endParaRPr sz="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0545" y="1969931"/>
            <a:ext cx="74704" cy="2315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415249" y="1969931"/>
            <a:ext cx="74693" cy="2315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878378" y="1521728"/>
            <a:ext cx="149408" cy="1494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826">
              <a:lnSpc>
                <a:spcPct val="95825"/>
              </a:lnSpc>
              <a:spcBef>
                <a:spcPts val="210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n0</a:t>
            </a:r>
            <a:endParaRPr sz="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56809" y="2819437"/>
            <a:ext cx="114301" cy="114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9344" y="2870238"/>
            <a:ext cx="4280164" cy="63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10" y="926035"/>
            <a:ext cx="50800" cy="19061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310" y="989535"/>
            <a:ext cx="50800" cy="18426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743" y="932598"/>
            <a:ext cx="4432566" cy="1950339"/>
          </a:xfrm>
          <a:custGeom>
            <a:avLst/>
            <a:gdLst/>
            <a:ahLst/>
            <a:cxnLst/>
            <a:rect l="l" t="t" r="r" b="b"/>
            <a:pathLst>
              <a:path w="4432566" h="1950339">
                <a:moveTo>
                  <a:pt x="0" y="1899539"/>
                </a:moveTo>
                <a:lnTo>
                  <a:pt x="16636" y="1937053"/>
                </a:lnTo>
                <a:lnTo>
                  <a:pt x="50800" y="1950339"/>
                </a:lnTo>
                <a:lnTo>
                  <a:pt x="4381765" y="1950339"/>
                </a:lnTo>
                <a:lnTo>
                  <a:pt x="4419279" y="1933703"/>
                </a:lnTo>
                <a:lnTo>
                  <a:pt x="4432566" y="1899539"/>
                </a:lnTo>
                <a:lnTo>
                  <a:pt x="4432566" y="0"/>
                </a:lnTo>
                <a:lnTo>
                  <a:pt x="0" y="0"/>
                </a:lnTo>
                <a:lnTo>
                  <a:pt x="0" y="18995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976835"/>
            <a:ext cx="0" cy="1874351"/>
          </a:xfrm>
          <a:custGeom>
            <a:avLst/>
            <a:gdLst/>
            <a:ahLst/>
            <a:cxnLst/>
            <a:rect l="l" t="t" r="r" b="b"/>
            <a:pathLst>
              <a:path h="1874351">
                <a:moveTo>
                  <a:pt x="0" y="1874351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96413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95143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93873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43138" y="19613"/>
            <a:ext cx="1623186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Structured</a:t>
            </a:r>
            <a:r>
              <a:rPr sz="600" spc="-2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Naming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Space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Implementation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2142526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Name-space</a:t>
            </a:r>
            <a:r>
              <a:rPr sz="1400" spc="14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implementation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933486"/>
            <a:ext cx="4073182" cy="19198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name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space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forms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heart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naming</a:t>
            </a:r>
            <a:r>
              <a:rPr sz="1100" spc="-3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service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326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naming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service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all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ws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users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processes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add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rem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ov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lookup names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73013">
              <a:lnSpc>
                <a:spcPts val="1264"/>
              </a:lnSpc>
              <a:spcBef>
                <a:spcPts val="38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If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restricted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local-area</a:t>
            </a:r>
            <a:r>
              <a:rPr sz="1100" spc="-4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net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ork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</a:t>
            </a:r>
            <a:r>
              <a:rPr sz="1100" spc="-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often feasible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implement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naming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service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means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only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single</a:t>
            </a:r>
            <a:r>
              <a:rPr sz="1100" spc="-2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name ser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er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442653">
              <a:lnSpc>
                <a:spcPts val="1200"/>
              </a:lnSpc>
              <a:spcBef>
                <a:spcPts val="35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la</a:t>
            </a:r>
            <a:r>
              <a:rPr sz="11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ge-scale</a:t>
            </a:r>
            <a:r>
              <a:rPr sz="1100" spc="-4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systems,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</a:t>
            </a:r>
            <a:r>
              <a:rPr sz="1100" spc="-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necessary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 implementation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name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space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-14" dirty="0" smtClean="0">
                <a:latin typeface="Times New Roman"/>
                <a:cs typeface="Times New Roman"/>
              </a:rPr>
              <a:t>ov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multiple</a:t>
            </a:r>
            <a:r>
              <a:rPr sz="1100" spc="-3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name</a:t>
            </a:r>
            <a:r>
              <a:rPr sz="1100" spc="-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ers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289801" marR="24559" algn="just">
              <a:lnSpc>
                <a:spcPct val="99658"/>
              </a:lnSpc>
              <a:spcBef>
                <a:spcPts val="16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basic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issue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distri</a:t>
            </a:r>
            <a:r>
              <a:rPr sz="1000" spc="-19" dirty="0" smtClean="0">
                <a:latin typeface="Times New Roman"/>
                <a:cs typeface="Times New Roman"/>
              </a:rPr>
              <a:t>b</a:t>
            </a:r>
            <a:r>
              <a:rPr sz="1000" spc="0" dirty="0" smtClean="0">
                <a:latin typeface="Times New Roman"/>
                <a:cs typeface="Times New Roman"/>
              </a:rPr>
              <a:t>ute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name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resolution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process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as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well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as name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space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management</a:t>
            </a:r>
            <a:r>
              <a:rPr sz="1000" spc="-5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across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multiple</a:t>
            </a:r>
            <a:r>
              <a:rPr sz="1000" spc="-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machines</a:t>
            </a:r>
            <a:r>
              <a:rPr sz="1000" spc="0" dirty="0" smtClean="0">
                <a:latin typeface="Times New Roman"/>
                <a:cs typeface="Times New Roman"/>
              </a:rPr>
              <a:t>,</a:t>
            </a:r>
            <a:r>
              <a:rPr sz="1000" spc="-4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by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distri</a:t>
            </a:r>
            <a:r>
              <a:rPr sz="1000" spc="-19" dirty="0" smtClean="0">
                <a:latin typeface="Times New Roman"/>
                <a:cs typeface="Times New Roman"/>
              </a:rPr>
              <a:t>b</a:t>
            </a:r>
            <a:r>
              <a:rPr sz="1000" spc="0" dirty="0" smtClean="0">
                <a:latin typeface="Times New Roman"/>
                <a:cs typeface="Times New Roman"/>
              </a:rPr>
              <a:t>uting</a:t>
            </a:r>
            <a:r>
              <a:rPr sz="1000" spc="-4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nodes 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naming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graph.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25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51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43" y="671728"/>
            <a:ext cx="4432566" cy="187057"/>
          </a:xfrm>
          <a:custGeom>
            <a:avLst/>
            <a:gdLst/>
            <a:ahLst/>
            <a:cxnLst/>
            <a:rect l="l" t="t" r="r" b="b"/>
            <a:pathLst>
              <a:path w="4432566" h="187057">
                <a:moveTo>
                  <a:pt x="0" y="50800"/>
                </a:moveTo>
                <a:lnTo>
                  <a:pt x="0" y="187057"/>
                </a:lnTo>
                <a:lnTo>
                  <a:pt x="4432566" y="187057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43" y="807845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6809" y="3144151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9344" y="3194952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20310" y="703231"/>
            <a:ext cx="50800" cy="24536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20310" y="766732"/>
            <a:ext cx="50800" cy="23901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743" y="890384"/>
            <a:ext cx="4432566" cy="2317268"/>
          </a:xfrm>
          <a:custGeom>
            <a:avLst/>
            <a:gdLst/>
            <a:ahLst/>
            <a:cxnLst/>
            <a:rect l="l" t="t" r="r" b="b"/>
            <a:pathLst>
              <a:path w="4432566" h="2317268">
                <a:moveTo>
                  <a:pt x="0" y="2266467"/>
                </a:moveTo>
                <a:lnTo>
                  <a:pt x="16636" y="2303981"/>
                </a:lnTo>
                <a:lnTo>
                  <a:pt x="50800" y="2317268"/>
                </a:lnTo>
                <a:lnTo>
                  <a:pt x="4381765" y="2317268"/>
                </a:lnTo>
                <a:lnTo>
                  <a:pt x="4419279" y="2300632"/>
                </a:lnTo>
                <a:lnTo>
                  <a:pt x="4432566" y="2266467"/>
                </a:lnTo>
                <a:lnTo>
                  <a:pt x="4432566" y="0"/>
                </a:lnTo>
                <a:lnTo>
                  <a:pt x="0" y="0"/>
                </a:lnTo>
                <a:lnTo>
                  <a:pt x="0" y="22664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20310" y="754032"/>
            <a:ext cx="0" cy="2421868"/>
          </a:xfrm>
          <a:custGeom>
            <a:avLst/>
            <a:gdLst/>
            <a:ahLst/>
            <a:cxnLst/>
            <a:rect l="l" t="t" r="r" b="b"/>
            <a:pathLst>
              <a:path h="2421868">
                <a:moveTo>
                  <a:pt x="0" y="2421868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20310" y="74133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20310" y="72863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20310" y="71593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43138" y="19613"/>
            <a:ext cx="1623186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Structured</a:t>
            </a:r>
            <a:r>
              <a:rPr sz="600" spc="-2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Naming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Space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Implementation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300" y="243119"/>
            <a:ext cx="4113348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Space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Implementation:</a:t>
            </a:r>
            <a:r>
              <a:rPr sz="1400" spc="2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Space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3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844" y="690349"/>
            <a:ext cx="3145030" cy="3648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100" spc="5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1100" spc="14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vice</a:t>
            </a:r>
            <a:r>
              <a:rPr sz="1100" spc="8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1100" spc="10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1100" spc="5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partitioned</a:t>
            </a:r>
            <a:r>
              <a:rPr sz="1100" spc="-2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into</a:t>
            </a:r>
            <a:r>
              <a:rPr sz="1100" spc="10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logical</a:t>
            </a:r>
            <a:r>
              <a:rPr sz="1100" spc="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la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ers:</a:t>
            </a:r>
            <a:endParaRPr sz="1100">
              <a:latin typeface="Times New Roman"/>
              <a:cs typeface="Times New Roman"/>
            </a:endParaRPr>
          </a:p>
          <a:p>
            <a:pPr marL="289788" marR="20781">
              <a:lnSpc>
                <a:spcPct val="95825"/>
              </a:lnSpc>
              <a:spcBef>
                <a:spcPts val="287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Global</a:t>
            </a:r>
            <a:r>
              <a:rPr sz="1100" spc="-2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8617" y="1077615"/>
            <a:ext cx="86511" cy="3037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0034" y="1077615"/>
            <a:ext cx="3649603" cy="6074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51" marR="9205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latin typeface="Times New Roman"/>
                <a:cs typeface="Times New Roman"/>
              </a:rPr>
              <a:t>Consists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high-l</a:t>
            </a:r>
            <a:r>
              <a:rPr sz="10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el</a:t>
            </a:r>
            <a:r>
              <a:rPr sz="1000" spc="-4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directory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nodes.</a:t>
            </a:r>
            <a:endParaRPr sz="1000">
              <a:latin typeface="Times New Roman"/>
              <a:cs typeface="Times New Roman"/>
            </a:endParaRPr>
          </a:p>
          <a:p>
            <a:pPr marL="12700" indent="51">
              <a:lnSpc>
                <a:spcPct val="99658"/>
              </a:lnSpc>
            </a:pPr>
            <a:r>
              <a:rPr sz="1000" spc="0" dirty="0" smtClean="0">
                <a:latin typeface="Times New Roman"/>
                <a:cs typeface="Times New Roman"/>
              </a:rPr>
              <a:t>Main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aspect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these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directory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nodes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</a:t>
            </a:r>
            <a:r>
              <a:rPr sz="1000" spc="-19" dirty="0" smtClean="0">
                <a:latin typeface="Times New Roman"/>
                <a:cs typeface="Times New Roman"/>
              </a:rPr>
              <a:t>a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jointly</a:t>
            </a:r>
            <a:r>
              <a:rPr sz="1000" spc="-2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managed</a:t>
            </a:r>
            <a:r>
              <a:rPr sz="1000" spc="-3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by di</a:t>
            </a:r>
            <a:r>
              <a:rPr sz="1000" spc="-25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ferent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administrations.</a:t>
            </a:r>
            <a:endParaRPr sz="1000">
              <a:latin typeface="Times New Roman"/>
              <a:cs typeface="Times New Roman"/>
            </a:endParaRPr>
          </a:p>
          <a:p>
            <a:pPr marL="12751" marR="9205">
              <a:lnSpc>
                <a:spcPct val="95825"/>
              </a:lnSpc>
            </a:pPr>
            <a:r>
              <a:rPr sz="1000" spc="0" dirty="0" smtClean="0">
                <a:latin typeface="Times New Roman"/>
                <a:cs typeface="Times New Roman"/>
              </a:rPr>
              <a:t>Doesnt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change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often.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8617" y="1533113"/>
            <a:ext cx="86511" cy="151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932" y="1713685"/>
            <a:ext cx="1283670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Administrational</a:t>
            </a:r>
            <a:r>
              <a:rPr sz="1100" spc="-7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8617" y="1900042"/>
            <a:ext cx="86511" cy="3037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0034" y="1900042"/>
            <a:ext cx="3413507" cy="6074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51" marR="9205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latin typeface="Times New Roman"/>
                <a:cs typeface="Times New Roman"/>
              </a:rPr>
              <a:t>Contains</a:t>
            </a:r>
            <a:r>
              <a:rPr sz="1000" spc="-3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mid-l</a:t>
            </a:r>
            <a:r>
              <a:rPr sz="10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el</a:t>
            </a:r>
            <a:r>
              <a:rPr sz="1000" spc="-3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directory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nodes</a:t>
            </a:r>
            <a:endParaRPr sz="1000">
              <a:latin typeface="Times New Roman"/>
              <a:cs typeface="Times New Roman"/>
            </a:endParaRPr>
          </a:p>
          <a:p>
            <a:pPr marL="12700" indent="51">
              <a:lnSpc>
                <a:spcPct val="99658"/>
              </a:lnSpc>
            </a:pPr>
            <a:r>
              <a:rPr sz="1000" spc="0" dirty="0" smtClean="0">
                <a:latin typeface="Times New Roman"/>
                <a:cs typeface="Times New Roman"/>
              </a:rPr>
              <a:t>Can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grouped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such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ay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each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group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can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assigned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separate</a:t>
            </a:r>
            <a:r>
              <a:rPr sz="1000" spc="-3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administration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12751" marR="9205">
              <a:lnSpc>
                <a:spcPct val="95825"/>
              </a:lnSpc>
            </a:pPr>
            <a:r>
              <a:rPr sz="1000" spc="0" dirty="0" smtClean="0">
                <a:latin typeface="Times New Roman"/>
                <a:cs typeface="Times New Roman"/>
              </a:rPr>
              <a:t>Single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</a:t>
            </a:r>
            <a:r>
              <a:rPr sz="1000" spc="-19" dirty="0" smtClean="0">
                <a:latin typeface="Times New Roman"/>
                <a:cs typeface="Times New Roman"/>
              </a:rPr>
              <a:t>r</a:t>
            </a:r>
            <a:r>
              <a:rPr sz="1000" spc="-4" dirty="0" smtClean="0">
                <a:latin typeface="Times New Roman"/>
                <a:cs typeface="Times New Roman"/>
              </a:rPr>
              <a:t>g</a:t>
            </a:r>
            <a:r>
              <a:rPr sz="1000" spc="0" dirty="0" smtClean="0">
                <a:latin typeface="Times New Roman"/>
                <a:cs typeface="Times New Roman"/>
              </a:rPr>
              <a:t>anization.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8617" y="2355527"/>
            <a:ext cx="86511" cy="151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2536099"/>
            <a:ext cx="975545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Managerial</a:t>
            </a:r>
            <a:r>
              <a:rPr sz="1100" spc="-5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8617" y="2722456"/>
            <a:ext cx="86511" cy="4555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085" y="2722456"/>
            <a:ext cx="3497752" cy="4555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latin typeface="Times New Roman"/>
                <a:cs typeface="Times New Roman"/>
              </a:rPr>
              <a:t>Consists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10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w-l</a:t>
            </a:r>
            <a:r>
              <a:rPr sz="10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el</a:t>
            </a:r>
            <a:r>
              <a:rPr sz="1000" spc="-3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directory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nodes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within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single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administration.</a:t>
            </a:r>
            <a:endParaRPr sz="1000">
              <a:latin typeface="Times New Roman"/>
              <a:cs typeface="Times New Roman"/>
            </a:endParaRPr>
          </a:p>
          <a:p>
            <a:pPr marL="12700" marR="372773">
              <a:lnSpc>
                <a:spcPct val="99658"/>
              </a:lnSpc>
            </a:pPr>
            <a:r>
              <a:rPr sz="1000" spc="0" dirty="0" smtClean="0">
                <a:latin typeface="Times New Roman"/>
                <a:cs typeface="Times New Roman"/>
              </a:rPr>
              <a:t>Main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issue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mapping</a:t>
            </a:r>
            <a:r>
              <a:rPr sz="1000" spc="-3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directory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nodes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local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name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ers. Changes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</a:t>
            </a:r>
            <a:r>
              <a:rPr sz="1000" spc="-14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gularl</a:t>
            </a:r>
            <a:r>
              <a:rPr sz="1000" spc="-64" dirty="0" smtClean="0">
                <a:latin typeface="Times New Roman"/>
                <a:cs typeface="Times New Roman"/>
              </a:rPr>
              <a:t>y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26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51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bject 103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7743" y="600468"/>
            <a:ext cx="4432566" cy="187057"/>
          </a:xfrm>
          <a:custGeom>
            <a:avLst/>
            <a:gdLst/>
            <a:ahLst/>
            <a:cxnLst/>
            <a:rect l="l" t="t" r="r" b="b"/>
            <a:pathLst>
              <a:path w="4432566" h="187057">
                <a:moveTo>
                  <a:pt x="0" y="50800"/>
                </a:moveTo>
                <a:lnTo>
                  <a:pt x="0" y="187057"/>
                </a:lnTo>
                <a:lnTo>
                  <a:pt x="4432566" y="187057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7743" y="736573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456809" y="3245954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89344" y="3296755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520310" y="631964"/>
            <a:ext cx="50800" cy="26266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520310" y="695465"/>
            <a:ext cx="50800" cy="25631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7743" y="819116"/>
            <a:ext cx="4432566" cy="2490338"/>
          </a:xfrm>
          <a:custGeom>
            <a:avLst/>
            <a:gdLst/>
            <a:ahLst/>
            <a:cxnLst/>
            <a:rect l="l" t="t" r="r" b="b"/>
            <a:pathLst>
              <a:path w="4432566" h="2490338">
                <a:moveTo>
                  <a:pt x="0" y="2439538"/>
                </a:moveTo>
                <a:lnTo>
                  <a:pt x="16636" y="2477052"/>
                </a:lnTo>
                <a:lnTo>
                  <a:pt x="50800" y="2490338"/>
                </a:lnTo>
                <a:lnTo>
                  <a:pt x="4381765" y="2490338"/>
                </a:lnTo>
                <a:lnTo>
                  <a:pt x="4419279" y="2473702"/>
                </a:lnTo>
                <a:lnTo>
                  <a:pt x="4432566" y="2439538"/>
                </a:lnTo>
                <a:lnTo>
                  <a:pt x="4432566" y="0"/>
                </a:lnTo>
                <a:lnTo>
                  <a:pt x="0" y="0"/>
                </a:lnTo>
                <a:lnTo>
                  <a:pt x="0" y="24395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520310" y="682765"/>
            <a:ext cx="0" cy="2594939"/>
          </a:xfrm>
          <a:custGeom>
            <a:avLst/>
            <a:gdLst/>
            <a:ahLst/>
            <a:cxnLst/>
            <a:rect l="l" t="t" r="r" b="b"/>
            <a:pathLst>
              <a:path h="2594939">
                <a:moveTo>
                  <a:pt x="0" y="2594939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520310" y="67006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520310" y="65736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520310" y="64466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97396" y="2274069"/>
            <a:ext cx="144001" cy="144001"/>
          </a:xfrm>
          <a:custGeom>
            <a:avLst/>
            <a:gdLst/>
            <a:ahLst/>
            <a:cxnLst/>
            <a:rect l="l" t="t" r="r" b="b"/>
            <a:pathLst>
              <a:path w="144001" h="144001">
                <a:moveTo>
                  <a:pt x="0" y="0"/>
                </a:moveTo>
                <a:lnTo>
                  <a:pt x="0" y="144001"/>
                </a:lnTo>
                <a:lnTo>
                  <a:pt x="144001" y="144001"/>
                </a:lnTo>
                <a:lnTo>
                  <a:pt x="144001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97396" y="2274069"/>
            <a:ext cx="144001" cy="144001"/>
          </a:xfrm>
          <a:custGeom>
            <a:avLst/>
            <a:gdLst/>
            <a:ahLst/>
            <a:cxnLst/>
            <a:rect l="l" t="t" r="r" b="b"/>
            <a:pathLst>
              <a:path w="144001" h="144001">
                <a:moveTo>
                  <a:pt x="0" y="0"/>
                </a:moveTo>
                <a:lnTo>
                  <a:pt x="144001" y="0"/>
                </a:lnTo>
                <a:lnTo>
                  <a:pt x="144001" y="144001"/>
                </a:lnTo>
                <a:lnTo>
                  <a:pt x="0" y="144001"/>
                </a:lnTo>
                <a:lnTo>
                  <a:pt x="0" y="0"/>
                </a:lnTo>
                <a:close/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97396" y="2590870"/>
            <a:ext cx="144001" cy="143998"/>
          </a:xfrm>
          <a:custGeom>
            <a:avLst/>
            <a:gdLst/>
            <a:ahLst/>
            <a:cxnLst/>
            <a:rect l="l" t="t" r="r" b="b"/>
            <a:pathLst>
              <a:path w="144001" h="143998">
                <a:moveTo>
                  <a:pt x="0" y="0"/>
                </a:moveTo>
                <a:lnTo>
                  <a:pt x="0" y="143998"/>
                </a:lnTo>
                <a:lnTo>
                  <a:pt x="144001" y="143998"/>
                </a:lnTo>
                <a:lnTo>
                  <a:pt x="144001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97396" y="2590870"/>
            <a:ext cx="144001" cy="143998"/>
          </a:xfrm>
          <a:custGeom>
            <a:avLst/>
            <a:gdLst/>
            <a:ahLst/>
            <a:cxnLst/>
            <a:rect l="l" t="t" r="r" b="b"/>
            <a:pathLst>
              <a:path w="144001" h="143998">
                <a:moveTo>
                  <a:pt x="0" y="0"/>
                </a:moveTo>
                <a:lnTo>
                  <a:pt x="144001" y="0"/>
                </a:lnTo>
                <a:lnTo>
                  <a:pt x="144001" y="143998"/>
                </a:lnTo>
                <a:lnTo>
                  <a:pt x="0" y="143998"/>
                </a:lnTo>
                <a:lnTo>
                  <a:pt x="0" y="0"/>
                </a:lnTo>
                <a:close/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256595" y="2274069"/>
            <a:ext cx="144001" cy="144001"/>
          </a:xfrm>
          <a:custGeom>
            <a:avLst/>
            <a:gdLst/>
            <a:ahLst/>
            <a:cxnLst/>
            <a:rect l="l" t="t" r="r" b="b"/>
            <a:pathLst>
              <a:path w="144001" h="144001">
                <a:moveTo>
                  <a:pt x="0" y="0"/>
                </a:moveTo>
                <a:lnTo>
                  <a:pt x="0" y="144001"/>
                </a:lnTo>
                <a:lnTo>
                  <a:pt x="144001" y="144001"/>
                </a:lnTo>
                <a:lnTo>
                  <a:pt x="144001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256595" y="2274069"/>
            <a:ext cx="144001" cy="144001"/>
          </a:xfrm>
          <a:custGeom>
            <a:avLst/>
            <a:gdLst/>
            <a:ahLst/>
            <a:cxnLst/>
            <a:rect l="l" t="t" r="r" b="b"/>
            <a:pathLst>
              <a:path w="144001" h="144001">
                <a:moveTo>
                  <a:pt x="0" y="0"/>
                </a:moveTo>
                <a:lnTo>
                  <a:pt x="144001" y="0"/>
                </a:lnTo>
                <a:lnTo>
                  <a:pt x="144001" y="144001"/>
                </a:lnTo>
                <a:lnTo>
                  <a:pt x="0" y="144001"/>
                </a:lnTo>
                <a:lnTo>
                  <a:pt x="0" y="0"/>
                </a:lnTo>
                <a:close/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172637" y="949271"/>
            <a:ext cx="1468374" cy="419120"/>
          </a:xfrm>
          <a:custGeom>
            <a:avLst/>
            <a:gdLst/>
            <a:ahLst/>
            <a:cxnLst/>
            <a:rect l="l" t="t" r="r" b="b"/>
            <a:pathLst>
              <a:path w="1468374" h="419120">
                <a:moveTo>
                  <a:pt x="1468374" y="395833"/>
                </a:moveTo>
                <a:lnTo>
                  <a:pt x="0" y="0"/>
                </a:lnTo>
                <a:lnTo>
                  <a:pt x="1095105" y="419120"/>
                </a:lnTo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598583" y="1306161"/>
            <a:ext cx="77215" cy="59334"/>
          </a:xfrm>
          <a:custGeom>
            <a:avLst/>
            <a:gdLst/>
            <a:ahLst/>
            <a:cxnLst/>
            <a:rect l="l" t="t" r="r" b="b"/>
            <a:pathLst>
              <a:path w="77215" h="59334">
                <a:moveTo>
                  <a:pt x="77215" y="48320"/>
                </a:moveTo>
                <a:lnTo>
                  <a:pt x="15991" y="0"/>
                </a:lnTo>
                <a:lnTo>
                  <a:pt x="16183" y="971"/>
                </a:lnTo>
                <a:lnTo>
                  <a:pt x="17558" y="13886"/>
                </a:lnTo>
                <a:lnTo>
                  <a:pt x="16627" y="26181"/>
                </a:lnTo>
                <a:lnTo>
                  <a:pt x="13390" y="37854"/>
                </a:lnTo>
                <a:lnTo>
                  <a:pt x="7847" y="48905"/>
                </a:lnTo>
                <a:lnTo>
                  <a:pt x="0" y="59334"/>
                </a:lnTo>
                <a:lnTo>
                  <a:pt x="77215" y="4832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223455" y="1326949"/>
            <a:ext cx="77937" cy="57393"/>
          </a:xfrm>
          <a:custGeom>
            <a:avLst/>
            <a:gdLst/>
            <a:ahLst/>
            <a:cxnLst/>
            <a:rect l="l" t="t" r="r" b="b"/>
            <a:pathLst>
              <a:path w="77937" h="57393">
                <a:moveTo>
                  <a:pt x="77937" y="54325"/>
                </a:moveTo>
                <a:lnTo>
                  <a:pt x="21976" y="0"/>
                </a:lnTo>
                <a:lnTo>
                  <a:pt x="22166" y="13300"/>
                </a:lnTo>
                <a:lnTo>
                  <a:pt x="20040" y="25710"/>
                </a:lnTo>
                <a:lnTo>
                  <a:pt x="15597" y="37233"/>
                </a:lnTo>
                <a:lnTo>
                  <a:pt x="8835" y="47868"/>
                </a:lnTo>
                <a:lnTo>
                  <a:pt x="0" y="57393"/>
                </a:lnTo>
                <a:lnTo>
                  <a:pt x="77937" y="54325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172637" y="949271"/>
            <a:ext cx="780155" cy="415076"/>
          </a:xfrm>
          <a:custGeom>
            <a:avLst/>
            <a:gdLst/>
            <a:ahLst/>
            <a:cxnLst/>
            <a:rect l="l" t="t" r="r" b="b"/>
            <a:pathLst>
              <a:path w="780155" h="415076">
                <a:moveTo>
                  <a:pt x="780155" y="415076"/>
                </a:moveTo>
                <a:lnTo>
                  <a:pt x="0" y="0"/>
                </a:lnTo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906880" y="1320477"/>
            <a:ext cx="77713" cy="60797"/>
          </a:xfrm>
          <a:custGeom>
            <a:avLst/>
            <a:gdLst/>
            <a:ahLst/>
            <a:cxnLst/>
            <a:rect l="l" t="t" r="r" b="b"/>
            <a:pathLst>
              <a:path w="77713" h="60797">
                <a:moveTo>
                  <a:pt x="77713" y="60797"/>
                </a:moveTo>
                <a:lnTo>
                  <a:pt x="28864" y="0"/>
                </a:lnTo>
                <a:lnTo>
                  <a:pt x="27744" y="11464"/>
                </a:lnTo>
                <a:lnTo>
                  <a:pt x="24281" y="24009"/>
                </a:lnTo>
                <a:lnTo>
                  <a:pt x="18502" y="35321"/>
                </a:lnTo>
                <a:lnTo>
                  <a:pt x="10408" y="45399"/>
                </a:lnTo>
                <a:lnTo>
                  <a:pt x="0" y="54244"/>
                </a:lnTo>
                <a:lnTo>
                  <a:pt x="77713" y="60797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172637" y="949271"/>
            <a:ext cx="439105" cy="379638"/>
          </a:xfrm>
          <a:custGeom>
            <a:avLst/>
            <a:gdLst/>
            <a:ahLst/>
            <a:cxnLst/>
            <a:rect l="l" t="t" r="r" b="b"/>
            <a:pathLst>
              <a:path w="439105" h="379638">
                <a:moveTo>
                  <a:pt x="439105" y="379638"/>
                </a:moveTo>
                <a:lnTo>
                  <a:pt x="0" y="0"/>
                </a:lnTo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564671" y="1282346"/>
            <a:ext cx="74320" cy="70124"/>
          </a:xfrm>
          <a:custGeom>
            <a:avLst/>
            <a:gdLst/>
            <a:ahLst/>
            <a:cxnLst/>
            <a:rect l="l" t="t" r="r" b="b"/>
            <a:pathLst>
              <a:path w="74320" h="70124">
                <a:moveTo>
                  <a:pt x="74320" y="70124"/>
                </a:moveTo>
                <a:lnTo>
                  <a:pt x="40182" y="0"/>
                </a:lnTo>
                <a:lnTo>
                  <a:pt x="36554" y="10928"/>
                </a:lnTo>
                <a:lnTo>
                  <a:pt x="30396" y="22391"/>
                </a:lnTo>
                <a:lnTo>
                  <a:pt x="22250" y="32137"/>
                </a:lnTo>
                <a:lnTo>
                  <a:pt x="12118" y="40167"/>
                </a:lnTo>
                <a:lnTo>
                  <a:pt x="0" y="46481"/>
                </a:lnTo>
                <a:lnTo>
                  <a:pt x="74320" y="7012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019587" y="949271"/>
            <a:ext cx="290494" cy="370088"/>
          </a:xfrm>
          <a:custGeom>
            <a:avLst/>
            <a:gdLst/>
            <a:ahLst/>
            <a:cxnLst/>
            <a:rect l="l" t="t" r="r" b="b"/>
            <a:pathLst>
              <a:path w="290494" h="370088">
                <a:moveTo>
                  <a:pt x="290494" y="369275"/>
                </a:moveTo>
                <a:lnTo>
                  <a:pt x="158607" y="0"/>
                </a:lnTo>
                <a:lnTo>
                  <a:pt x="0" y="370088"/>
                </a:lnTo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269147" y="1274625"/>
            <a:ext cx="57871" cy="77845"/>
          </a:xfrm>
          <a:custGeom>
            <a:avLst/>
            <a:gdLst/>
            <a:ahLst/>
            <a:cxnLst/>
            <a:rect l="l" t="t" r="r" b="b"/>
            <a:pathLst>
              <a:path w="57871" h="77845">
                <a:moveTo>
                  <a:pt x="53045" y="77845"/>
                </a:moveTo>
                <a:lnTo>
                  <a:pt x="57871" y="0"/>
                </a:lnTo>
                <a:lnTo>
                  <a:pt x="47938" y="8773"/>
                </a:lnTo>
                <a:lnTo>
                  <a:pt x="37194" y="15216"/>
                </a:lnTo>
                <a:lnTo>
                  <a:pt x="25623" y="19347"/>
                </a:lnTo>
                <a:lnTo>
                  <a:pt x="13224" y="21164"/>
                </a:lnTo>
                <a:lnTo>
                  <a:pt x="0" y="20665"/>
                </a:lnTo>
                <a:lnTo>
                  <a:pt x="53045" y="77845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005403" y="1274472"/>
            <a:ext cx="56479" cy="77998"/>
          </a:xfrm>
          <a:custGeom>
            <a:avLst/>
            <a:gdLst/>
            <a:ahLst/>
            <a:cxnLst/>
            <a:rect l="l" t="t" r="r" b="b"/>
            <a:pathLst>
              <a:path w="56479" h="77998">
                <a:moveTo>
                  <a:pt x="0" y="77998"/>
                </a:moveTo>
                <a:lnTo>
                  <a:pt x="56479" y="24211"/>
                </a:lnTo>
                <a:lnTo>
                  <a:pt x="43054" y="23864"/>
                </a:lnTo>
                <a:lnTo>
                  <a:pt x="30625" y="21190"/>
                </a:lnTo>
                <a:lnTo>
                  <a:pt x="19194" y="16189"/>
                </a:lnTo>
                <a:lnTo>
                  <a:pt x="8763" y="8859"/>
                </a:lnTo>
                <a:lnTo>
                  <a:pt x="0" y="0"/>
                </a:lnTo>
                <a:lnTo>
                  <a:pt x="0" y="77998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235801" y="1179669"/>
            <a:ext cx="115194" cy="57597"/>
          </a:xfrm>
          <a:custGeom>
            <a:avLst/>
            <a:gdLst/>
            <a:ahLst/>
            <a:cxnLst/>
            <a:rect l="l" t="t" r="r" b="b"/>
            <a:pathLst>
              <a:path w="115194" h="57597">
                <a:moveTo>
                  <a:pt x="0" y="0"/>
                </a:moveTo>
                <a:lnTo>
                  <a:pt x="0" y="57597"/>
                </a:lnTo>
                <a:lnTo>
                  <a:pt x="115194" y="57597"/>
                </a:lnTo>
                <a:lnTo>
                  <a:pt x="115194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235801" y="1179669"/>
            <a:ext cx="115194" cy="57597"/>
          </a:xfrm>
          <a:custGeom>
            <a:avLst/>
            <a:gdLst/>
            <a:ahLst/>
            <a:cxnLst/>
            <a:rect l="l" t="t" r="r" b="b"/>
            <a:pathLst>
              <a:path w="115194" h="57597">
                <a:moveTo>
                  <a:pt x="0" y="0"/>
                </a:moveTo>
                <a:lnTo>
                  <a:pt x="115194" y="0"/>
                </a:lnTo>
                <a:lnTo>
                  <a:pt x="115194" y="57597"/>
                </a:lnTo>
                <a:lnTo>
                  <a:pt x="0" y="57597"/>
                </a:lnTo>
                <a:lnTo>
                  <a:pt x="0" y="0"/>
                </a:lnTo>
                <a:close/>
              </a:path>
            </a:pathLst>
          </a:custGeom>
          <a:ln w="5079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466190" y="1179669"/>
            <a:ext cx="115204" cy="57597"/>
          </a:xfrm>
          <a:custGeom>
            <a:avLst/>
            <a:gdLst/>
            <a:ahLst/>
            <a:cxnLst/>
            <a:rect l="l" t="t" r="r" b="b"/>
            <a:pathLst>
              <a:path w="115204" h="57597">
                <a:moveTo>
                  <a:pt x="0" y="0"/>
                </a:moveTo>
                <a:lnTo>
                  <a:pt x="0" y="57597"/>
                </a:lnTo>
                <a:lnTo>
                  <a:pt x="115204" y="57597"/>
                </a:lnTo>
                <a:lnTo>
                  <a:pt x="1152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466190" y="1179669"/>
            <a:ext cx="115204" cy="57597"/>
          </a:xfrm>
          <a:custGeom>
            <a:avLst/>
            <a:gdLst/>
            <a:ahLst/>
            <a:cxnLst/>
            <a:rect l="l" t="t" r="r" b="b"/>
            <a:pathLst>
              <a:path w="115204" h="57597">
                <a:moveTo>
                  <a:pt x="0" y="0"/>
                </a:moveTo>
                <a:lnTo>
                  <a:pt x="115204" y="0"/>
                </a:lnTo>
                <a:lnTo>
                  <a:pt x="115204" y="57597"/>
                </a:lnTo>
                <a:lnTo>
                  <a:pt x="0" y="57597"/>
                </a:lnTo>
                <a:lnTo>
                  <a:pt x="0" y="0"/>
                </a:lnTo>
                <a:close/>
              </a:path>
            </a:pathLst>
          </a:custGeom>
          <a:ln w="5079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725392" y="1237267"/>
            <a:ext cx="115204" cy="57607"/>
          </a:xfrm>
          <a:custGeom>
            <a:avLst/>
            <a:gdLst/>
            <a:ahLst/>
            <a:cxnLst/>
            <a:rect l="l" t="t" r="r" b="b"/>
            <a:pathLst>
              <a:path w="115204" h="57607">
                <a:moveTo>
                  <a:pt x="0" y="0"/>
                </a:moveTo>
                <a:lnTo>
                  <a:pt x="0" y="57607"/>
                </a:lnTo>
                <a:lnTo>
                  <a:pt x="115204" y="57607"/>
                </a:lnTo>
                <a:lnTo>
                  <a:pt x="1152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725392" y="1237267"/>
            <a:ext cx="115204" cy="57607"/>
          </a:xfrm>
          <a:custGeom>
            <a:avLst/>
            <a:gdLst/>
            <a:ahLst/>
            <a:cxnLst/>
            <a:rect l="l" t="t" r="r" b="b"/>
            <a:pathLst>
              <a:path w="115204" h="57607">
                <a:moveTo>
                  <a:pt x="0" y="0"/>
                </a:moveTo>
                <a:lnTo>
                  <a:pt x="115204" y="0"/>
                </a:lnTo>
                <a:lnTo>
                  <a:pt x="115204" y="57607"/>
                </a:lnTo>
                <a:lnTo>
                  <a:pt x="0" y="57607"/>
                </a:lnTo>
                <a:lnTo>
                  <a:pt x="0" y="0"/>
                </a:lnTo>
                <a:close/>
              </a:path>
            </a:pathLst>
          </a:custGeom>
          <a:ln w="5079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984593" y="1237267"/>
            <a:ext cx="115204" cy="57607"/>
          </a:xfrm>
          <a:custGeom>
            <a:avLst/>
            <a:gdLst/>
            <a:ahLst/>
            <a:cxnLst/>
            <a:rect l="l" t="t" r="r" b="b"/>
            <a:pathLst>
              <a:path w="115204" h="57607">
                <a:moveTo>
                  <a:pt x="0" y="0"/>
                </a:moveTo>
                <a:lnTo>
                  <a:pt x="0" y="57607"/>
                </a:lnTo>
                <a:lnTo>
                  <a:pt x="115204" y="57607"/>
                </a:lnTo>
                <a:lnTo>
                  <a:pt x="1152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984593" y="1237267"/>
            <a:ext cx="115204" cy="57607"/>
          </a:xfrm>
          <a:custGeom>
            <a:avLst/>
            <a:gdLst/>
            <a:ahLst/>
            <a:cxnLst/>
            <a:rect l="l" t="t" r="r" b="b"/>
            <a:pathLst>
              <a:path w="115204" h="57607">
                <a:moveTo>
                  <a:pt x="0" y="0"/>
                </a:moveTo>
                <a:lnTo>
                  <a:pt x="115204" y="0"/>
                </a:lnTo>
                <a:lnTo>
                  <a:pt x="115204" y="57607"/>
                </a:lnTo>
                <a:lnTo>
                  <a:pt x="0" y="57607"/>
                </a:lnTo>
                <a:lnTo>
                  <a:pt x="0" y="0"/>
                </a:lnTo>
                <a:close/>
              </a:path>
            </a:pathLst>
          </a:custGeom>
          <a:ln w="5079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474194" y="1295453"/>
            <a:ext cx="115204" cy="57597"/>
          </a:xfrm>
          <a:custGeom>
            <a:avLst/>
            <a:gdLst/>
            <a:ahLst/>
            <a:cxnLst/>
            <a:rect l="l" t="t" r="r" b="b"/>
            <a:pathLst>
              <a:path w="115204" h="57597">
                <a:moveTo>
                  <a:pt x="0" y="0"/>
                </a:moveTo>
                <a:lnTo>
                  <a:pt x="0" y="57597"/>
                </a:lnTo>
                <a:lnTo>
                  <a:pt x="115204" y="57597"/>
                </a:lnTo>
                <a:lnTo>
                  <a:pt x="1152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474194" y="1295453"/>
            <a:ext cx="115204" cy="57597"/>
          </a:xfrm>
          <a:custGeom>
            <a:avLst/>
            <a:gdLst/>
            <a:ahLst/>
            <a:cxnLst/>
            <a:rect l="l" t="t" r="r" b="b"/>
            <a:pathLst>
              <a:path w="115204" h="57597">
                <a:moveTo>
                  <a:pt x="0" y="0"/>
                </a:moveTo>
                <a:lnTo>
                  <a:pt x="115204" y="0"/>
                </a:lnTo>
                <a:lnTo>
                  <a:pt x="115204" y="57597"/>
                </a:lnTo>
                <a:lnTo>
                  <a:pt x="0" y="57597"/>
                </a:lnTo>
                <a:lnTo>
                  <a:pt x="0" y="0"/>
                </a:lnTo>
                <a:close/>
              </a:path>
            </a:pathLst>
          </a:custGeom>
          <a:ln w="5079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057141" y="961250"/>
            <a:ext cx="1081520" cy="381254"/>
          </a:xfrm>
          <a:custGeom>
            <a:avLst/>
            <a:gdLst/>
            <a:ahLst/>
            <a:cxnLst/>
            <a:rect l="l" t="t" r="r" b="b"/>
            <a:pathLst>
              <a:path w="1081520" h="381254">
                <a:moveTo>
                  <a:pt x="0" y="381254"/>
                </a:moveTo>
                <a:lnTo>
                  <a:pt x="1081520" y="0"/>
                </a:lnTo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023165" y="1301681"/>
            <a:ext cx="77823" cy="57952"/>
          </a:xfrm>
          <a:custGeom>
            <a:avLst/>
            <a:gdLst/>
            <a:ahLst/>
            <a:cxnLst/>
            <a:rect l="l" t="t" r="r" b="b"/>
            <a:pathLst>
              <a:path w="77823" h="57952">
                <a:moveTo>
                  <a:pt x="0" y="52801"/>
                </a:moveTo>
                <a:lnTo>
                  <a:pt x="77823" y="57952"/>
                </a:lnTo>
                <a:lnTo>
                  <a:pt x="69069" y="47948"/>
                </a:lnTo>
                <a:lnTo>
                  <a:pt x="62681" y="37182"/>
                </a:lnTo>
                <a:lnTo>
                  <a:pt x="58605" y="25602"/>
                </a:lnTo>
                <a:lnTo>
                  <a:pt x="56842" y="13208"/>
                </a:lnTo>
                <a:lnTo>
                  <a:pt x="57391" y="0"/>
                </a:lnTo>
                <a:lnTo>
                  <a:pt x="0" y="52801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094811" y="944130"/>
            <a:ext cx="77825" cy="57952"/>
          </a:xfrm>
          <a:custGeom>
            <a:avLst/>
            <a:gdLst/>
            <a:ahLst/>
            <a:cxnLst/>
            <a:rect l="l" t="t" r="r" b="b"/>
            <a:pathLst>
              <a:path w="77825" h="57952">
                <a:moveTo>
                  <a:pt x="77825" y="5140"/>
                </a:moveTo>
                <a:lnTo>
                  <a:pt x="0" y="0"/>
                </a:lnTo>
                <a:lnTo>
                  <a:pt x="8713" y="9943"/>
                </a:lnTo>
                <a:lnTo>
                  <a:pt x="15113" y="20701"/>
                </a:lnTo>
                <a:lnTo>
                  <a:pt x="19199" y="32276"/>
                </a:lnTo>
                <a:lnTo>
                  <a:pt x="20972" y="44667"/>
                </a:lnTo>
                <a:lnTo>
                  <a:pt x="20431" y="57875"/>
                </a:lnTo>
                <a:lnTo>
                  <a:pt x="77825" y="514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168047" y="1224892"/>
            <a:ext cx="146149" cy="69982"/>
          </a:xfrm>
          <a:custGeom>
            <a:avLst/>
            <a:gdLst/>
            <a:ahLst/>
            <a:cxnLst/>
            <a:rect l="l" t="t" r="r" b="b"/>
            <a:pathLst>
              <a:path w="146149" h="69982">
                <a:moveTo>
                  <a:pt x="0" y="0"/>
                </a:moveTo>
                <a:lnTo>
                  <a:pt x="0" y="69982"/>
                </a:lnTo>
                <a:lnTo>
                  <a:pt x="146149" y="69982"/>
                </a:lnTo>
                <a:lnTo>
                  <a:pt x="146149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168047" y="1224892"/>
            <a:ext cx="146149" cy="69982"/>
          </a:xfrm>
          <a:custGeom>
            <a:avLst/>
            <a:gdLst/>
            <a:ahLst/>
            <a:cxnLst/>
            <a:rect l="l" t="t" r="r" b="b"/>
            <a:pathLst>
              <a:path w="146149" h="69982">
                <a:moveTo>
                  <a:pt x="0" y="0"/>
                </a:moveTo>
                <a:lnTo>
                  <a:pt x="146149" y="0"/>
                </a:lnTo>
                <a:lnTo>
                  <a:pt x="146149" y="69982"/>
                </a:lnTo>
                <a:lnTo>
                  <a:pt x="0" y="69982"/>
                </a:lnTo>
                <a:lnTo>
                  <a:pt x="0" y="0"/>
                </a:lnTo>
                <a:close/>
              </a:path>
            </a:pathLst>
          </a:custGeom>
          <a:ln w="5079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391409" y="949271"/>
            <a:ext cx="781227" cy="389148"/>
          </a:xfrm>
          <a:custGeom>
            <a:avLst/>
            <a:gdLst/>
            <a:ahLst/>
            <a:cxnLst/>
            <a:rect l="l" t="t" r="r" b="b"/>
            <a:pathLst>
              <a:path w="781227" h="389148">
                <a:moveTo>
                  <a:pt x="0" y="389148"/>
                </a:moveTo>
                <a:lnTo>
                  <a:pt x="781227" y="0"/>
                </a:lnTo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359163" y="1295026"/>
            <a:ext cx="77867" cy="59456"/>
          </a:xfrm>
          <a:custGeom>
            <a:avLst/>
            <a:gdLst/>
            <a:ahLst/>
            <a:cxnLst/>
            <a:rect l="l" t="t" r="r" b="b"/>
            <a:pathLst>
              <a:path w="77867" h="59456">
                <a:moveTo>
                  <a:pt x="0" y="59456"/>
                </a:moveTo>
                <a:lnTo>
                  <a:pt x="77867" y="54996"/>
                </a:lnTo>
                <a:lnTo>
                  <a:pt x="69163" y="47411"/>
                </a:lnTo>
                <a:lnTo>
                  <a:pt x="60969" y="37310"/>
                </a:lnTo>
                <a:lnTo>
                  <a:pt x="55121" y="26041"/>
                </a:lnTo>
                <a:lnTo>
                  <a:pt x="51622" y="13603"/>
                </a:lnTo>
                <a:lnTo>
                  <a:pt x="50470" y="0"/>
                </a:lnTo>
                <a:lnTo>
                  <a:pt x="0" y="59456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722630" y="949271"/>
            <a:ext cx="450006" cy="381904"/>
          </a:xfrm>
          <a:custGeom>
            <a:avLst/>
            <a:gdLst/>
            <a:ahLst/>
            <a:cxnLst/>
            <a:rect l="l" t="t" r="r" b="b"/>
            <a:pathLst>
              <a:path w="450006" h="381904">
                <a:moveTo>
                  <a:pt x="0" y="381904"/>
                </a:moveTo>
                <a:lnTo>
                  <a:pt x="450006" y="0"/>
                </a:lnTo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695157" y="1284673"/>
            <a:ext cx="74543" cy="69809"/>
          </a:xfrm>
          <a:custGeom>
            <a:avLst/>
            <a:gdLst/>
            <a:ahLst/>
            <a:cxnLst/>
            <a:rect l="l" t="t" r="r" b="b"/>
            <a:pathLst>
              <a:path w="74543" h="69809">
                <a:moveTo>
                  <a:pt x="0" y="69809"/>
                </a:moveTo>
                <a:lnTo>
                  <a:pt x="74543" y="46847"/>
                </a:lnTo>
                <a:lnTo>
                  <a:pt x="64296" y="41579"/>
                </a:lnTo>
                <a:lnTo>
                  <a:pt x="53915" y="33732"/>
                </a:lnTo>
                <a:lnTo>
                  <a:pt x="45534" y="24186"/>
                </a:lnTo>
                <a:lnTo>
                  <a:pt x="39155" y="12941"/>
                </a:lnTo>
                <a:lnTo>
                  <a:pt x="34777" y="0"/>
                </a:lnTo>
                <a:lnTo>
                  <a:pt x="0" y="69809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675799" y="3080471"/>
            <a:ext cx="143997" cy="143997"/>
          </a:xfrm>
          <a:custGeom>
            <a:avLst/>
            <a:gdLst/>
            <a:ahLst/>
            <a:cxnLst/>
            <a:rect l="l" t="t" r="r" b="b"/>
            <a:pathLst>
              <a:path w="143997" h="143997">
                <a:moveTo>
                  <a:pt x="71993" y="0"/>
                </a:moveTo>
                <a:lnTo>
                  <a:pt x="86444" y="1460"/>
                </a:lnTo>
                <a:lnTo>
                  <a:pt x="99921" y="5648"/>
                </a:lnTo>
                <a:lnTo>
                  <a:pt x="112131" y="12272"/>
                </a:lnTo>
                <a:lnTo>
                  <a:pt x="122783" y="21041"/>
                </a:lnTo>
                <a:lnTo>
                  <a:pt x="131588" y="31663"/>
                </a:lnTo>
                <a:lnTo>
                  <a:pt x="138252" y="43847"/>
                </a:lnTo>
                <a:lnTo>
                  <a:pt x="142485" y="57301"/>
                </a:lnTo>
                <a:lnTo>
                  <a:pt x="143997" y="71735"/>
                </a:lnTo>
                <a:lnTo>
                  <a:pt x="143997" y="71996"/>
                </a:lnTo>
                <a:lnTo>
                  <a:pt x="142537" y="86445"/>
                </a:lnTo>
                <a:lnTo>
                  <a:pt x="138349" y="99920"/>
                </a:lnTo>
                <a:lnTo>
                  <a:pt x="131725" y="112130"/>
                </a:lnTo>
                <a:lnTo>
                  <a:pt x="122957" y="122782"/>
                </a:lnTo>
                <a:lnTo>
                  <a:pt x="112334" y="131586"/>
                </a:lnTo>
                <a:lnTo>
                  <a:pt x="100150" y="138251"/>
                </a:lnTo>
                <a:lnTo>
                  <a:pt x="86694" y="142485"/>
                </a:lnTo>
                <a:lnTo>
                  <a:pt x="72258" y="143997"/>
                </a:lnTo>
                <a:lnTo>
                  <a:pt x="71993" y="143997"/>
                </a:lnTo>
                <a:lnTo>
                  <a:pt x="57545" y="142536"/>
                </a:lnTo>
                <a:lnTo>
                  <a:pt x="44071" y="138348"/>
                </a:lnTo>
                <a:lnTo>
                  <a:pt x="31862" y="131723"/>
                </a:lnTo>
                <a:lnTo>
                  <a:pt x="21210" y="122954"/>
                </a:lnTo>
                <a:lnTo>
                  <a:pt x="12407" y="112330"/>
                </a:lnTo>
                <a:lnTo>
                  <a:pt x="5743" y="100145"/>
                </a:lnTo>
                <a:lnTo>
                  <a:pt x="1510" y="86689"/>
                </a:lnTo>
                <a:lnTo>
                  <a:pt x="0" y="72253"/>
                </a:lnTo>
                <a:lnTo>
                  <a:pt x="0" y="71996"/>
                </a:lnTo>
                <a:lnTo>
                  <a:pt x="1460" y="57547"/>
                </a:lnTo>
                <a:lnTo>
                  <a:pt x="5649" y="44072"/>
                </a:lnTo>
                <a:lnTo>
                  <a:pt x="12273" y="31863"/>
                </a:lnTo>
                <a:lnTo>
                  <a:pt x="21043" y="21210"/>
                </a:lnTo>
                <a:lnTo>
                  <a:pt x="31665" y="12407"/>
                </a:lnTo>
                <a:lnTo>
                  <a:pt x="43850" y="5743"/>
                </a:lnTo>
                <a:lnTo>
                  <a:pt x="57306" y="1510"/>
                </a:lnTo>
                <a:lnTo>
                  <a:pt x="71740" y="0"/>
                </a:lnTo>
                <a:lnTo>
                  <a:pt x="71993" y="0"/>
                </a:lnTo>
                <a:close/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429394" y="1237267"/>
            <a:ext cx="144005" cy="57607"/>
          </a:xfrm>
          <a:custGeom>
            <a:avLst/>
            <a:gdLst/>
            <a:ahLst/>
            <a:cxnLst/>
            <a:rect l="l" t="t" r="r" b="b"/>
            <a:pathLst>
              <a:path w="144005" h="57607">
                <a:moveTo>
                  <a:pt x="0" y="0"/>
                </a:moveTo>
                <a:lnTo>
                  <a:pt x="0" y="57607"/>
                </a:lnTo>
                <a:lnTo>
                  <a:pt x="144005" y="57607"/>
                </a:lnTo>
                <a:lnTo>
                  <a:pt x="1440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429394" y="1237267"/>
            <a:ext cx="144005" cy="57607"/>
          </a:xfrm>
          <a:custGeom>
            <a:avLst/>
            <a:gdLst/>
            <a:ahLst/>
            <a:cxnLst/>
            <a:rect l="l" t="t" r="r" b="b"/>
            <a:pathLst>
              <a:path w="144005" h="57607">
                <a:moveTo>
                  <a:pt x="0" y="0"/>
                </a:moveTo>
                <a:lnTo>
                  <a:pt x="144005" y="0"/>
                </a:lnTo>
                <a:lnTo>
                  <a:pt x="144005" y="57607"/>
                </a:lnTo>
                <a:lnTo>
                  <a:pt x="0" y="57607"/>
                </a:lnTo>
                <a:lnTo>
                  <a:pt x="0" y="0"/>
                </a:lnTo>
                <a:close/>
              </a:path>
            </a:pathLst>
          </a:custGeom>
          <a:ln w="5079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774995" y="1179669"/>
            <a:ext cx="143997" cy="57597"/>
          </a:xfrm>
          <a:custGeom>
            <a:avLst/>
            <a:gdLst/>
            <a:ahLst/>
            <a:cxnLst/>
            <a:rect l="l" t="t" r="r" b="b"/>
            <a:pathLst>
              <a:path w="143997" h="57597">
                <a:moveTo>
                  <a:pt x="0" y="0"/>
                </a:moveTo>
                <a:lnTo>
                  <a:pt x="0" y="57597"/>
                </a:lnTo>
                <a:lnTo>
                  <a:pt x="143997" y="57597"/>
                </a:lnTo>
                <a:lnTo>
                  <a:pt x="14399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774995" y="1179669"/>
            <a:ext cx="143997" cy="57597"/>
          </a:xfrm>
          <a:custGeom>
            <a:avLst/>
            <a:gdLst/>
            <a:ahLst/>
            <a:cxnLst/>
            <a:rect l="l" t="t" r="r" b="b"/>
            <a:pathLst>
              <a:path w="143997" h="57597">
                <a:moveTo>
                  <a:pt x="0" y="0"/>
                </a:moveTo>
                <a:lnTo>
                  <a:pt x="143997" y="0"/>
                </a:lnTo>
                <a:lnTo>
                  <a:pt x="143997" y="57597"/>
                </a:lnTo>
                <a:lnTo>
                  <a:pt x="0" y="57597"/>
                </a:lnTo>
                <a:lnTo>
                  <a:pt x="0" y="0"/>
                </a:lnTo>
                <a:close/>
              </a:path>
            </a:pathLst>
          </a:custGeom>
          <a:ln w="5079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976600" y="1179669"/>
            <a:ext cx="143997" cy="57597"/>
          </a:xfrm>
          <a:custGeom>
            <a:avLst/>
            <a:gdLst/>
            <a:ahLst/>
            <a:cxnLst/>
            <a:rect l="l" t="t" r="r" b="b"/>
            <a:pathLst>
              <a:path w="143997" h="57597">
                <a:moveTo>
                  <a:pt x="0" y="0"/>
                </a:moveTo>
                <a:lnTo>
                  <a:pt x="0" y="57597"/>
                </a:lnTo>
                <a:lnTo>
                  <a:pt x="143997" y="57597"/>
                </a:lnTo>
                <a:lnTo>
                  <a:pt x="14399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976600" y="1179669"/>
            <a:ext cx="143997" cy="57597"/>
          </a:xfrm>
          <a:custGeom>
            <a:avLst/>
            <a:gdLst/>
            <a:ahLst/>
            <a:cxnLst/>
            <a:rect l="l" t="t" r="r" b="b"/>
            <a:pathLst>
              <a:path w="143997" h="57597">
                <a:moveTo>
                  <a:pt x="0" y="0"/>
                </a:moveTo>
                <a:lnTo>
                  <a:pt x="143997" y="0"/>
                </a:lnTo>
                <a:lnTo>
                  <a:pt x="143997" y="57597"/>
                </a:lnTo>
                <a:lnTo>
                  <a:pt x="0" y="57597"/>
                </a:lnTo>
                <a:lnTo>
                  <a:pt x="0" y="0"/>
                </a:lnTo>
                <a:close/>
              </a:path>
            </a:pathLst>
          </a:custGeom>
          <a:ln w="5079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954196" y="1496468"/>
            <a:ext cx="0" cy="136773"/>
          </a:xfrm>
          <a:custGeom>
            <a:avLst/>
            <a:gdLst/>
            <a:ahLst/>
            <a:cxnLst/>
            <a:rect l="l" t="t" r="r" b="b"/>
            <a:pathLst>
              <a:path h="136773">
                <a:moveTo>
                  <a:pt x="0" y="0"/>
                </a:moveTo>
                <a:lnTo>
                  <a:pt x="0" y="136773"/>
                </a:lnTo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923474" y="1597581"/>
            <a:ext cx="61443" cy="71688"/>
          </a:xfrm>
          <a:custGeom>
            <a:avLst/>
            <a:gdLst/>
            <a:ahLst/>
            <a:cxnLst/>
            <a:rect l="l" t="t" r="r" b="b"/>
            <a:pathLst>
              <a:path w="61443" h="71688">
                <a:moveTo>
                  <a:pt x="30721" y="71688"/>
                </a:moveTo>
                <a:lnTo>
                  <a:pt x="61443" y="0"/>
                </a:lnTo>
                <a:lnTo>
                  <a:pt x="49395" y="4843"/>
                </a:lnTo>
                <a:lnTo>
                  <a:pt x="37347" y="7323"/>
                </a:lnTo>
                <a:lnTo>
                  <a:pt x="25299" y="7441"/>
                </a:lnTo>
                <a:lnTo>
                  <a:pt x="13251" y="5196"/>
                </a:lnTo>
                <a:lnTo>
                  <a:pt x="1202" y="589"/>
                </a:lnTo>
                <a:lnTo>
                  <a:pt x="0" y="0"/>
                </a:lnTo>
                <a:lnTo>
                  <a:pt x="30721" y="71688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954196" y="1813267"/>
            <a:ext cx="0" cy="107980"/>
          </a:xfrm>
          <a:custGeom>
            <a:avLst/>
            <a:gdLst/>
            <a:ahLst/>
            <a:cxnLst/>
            <a:rect l="l" t="t" r="r" b="b"/>
            <a:pathLst>
              <a:path h="107980">
                <a:moveTo>
                  <a:pt x="0" y="0"/>
                </a:moveTo>
                <a:lnTo>
                  <a:pt x="0" y="107980"/>
                </a:lnTo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923474" y="1885576"/>
            <a:ext cx="61443" cy="71699"/>
          </a:xfrm>
          <a:custGeom>
            <a:avLst/>
            <a:gdLst/>
            <a:ahLst/>
            <a:cxnLst/>
            <a:rect l="l" t="t" r="r" b="b"/>
            <a:pathLst>
              <a:path w="61443" h="71699">
                <a:moveTo>
                  <a:pt x="30721" y="71699"/>
                </a:moveTo>
                <a:lnTo>
                  <a:pt x="61443" y="0"/>
                </a:lnTo>
                <a:lnTo>
                  <a:pt x="49396" y="4847"/>
                </a:lnTo>
                <a:lnTo>
                  <a:pt x="37349" y="7330"/>
                </a:lnTo>
                <a:lnTo>
                  <a:pt x="25302" y="7449"/>
                </a:lnTo>
                <a:lnTo>
                  <a:pt x="13255" y="5203"/>
                </a:lnTo>
                <a:lnTo>
                  <a:pt x="1208" y="593"/>
                </a:lnTo>
                <a:lnTo>
                  <a:pt x="0" y="0"/>
                </a:lnTo>
                <a:lnTo>
                  <a:pt x="30721" y="71699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299794" y="1496468"/>
            <a:ext cx="0" cy="136773"/>
          </a:xfrm>
          <a:custGeom>
            <a:avLst/>
            <a:gdLst/>
            <a:ahLst/>
            <a:cxnLst/>
            <a:rect l="l" t="t" r="r" b="b"/>
            <a:pathLst>
              <a:path h="136773">
                <a:moveTo>
                  <a:pt x="0" y="0"/>
                </a:moveTo>
                <a:lnTo>
                  <a:pt x="0" y="136773"/>
                </a:lnTo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269072" y="1597581"/>
            <a:ext cx="61447" cy="71688"/>
          </a:xfrm>
          <a:custGeom>
            <a:avLst/>
            <a:gdLst/>
            <a:ahLst/>
            <a:cxnLst/>
            <a:rect l="l" t="t" r="r" b="b"/>
            <a:pathLst>
              <a:path w="61447" h="71688">
                <a:moveTo>
                  <a:pt x="30721" y="71688"/>
                </a:moveTo>
                <a:lnTo>
                  <a:pt x="61447" y="0"/>
                </a:lnTo>
                <a:lnTo>
                  <a:pt x="49399" y="4842"/>
                </a:lnTo>
                <a:lnTo>
                  <a:pt x="37351" y="7323"/>
                </a:lnTo>
                <a:lnTo>
                  <a:pt x="25302" y="7441"/>
                </a:lnTo>
                <a:lnTo>
                  <a:pt x="13254" y="5197"/>
                </a:lnTo>
                <a:lnTo>
                  <a:pt x="1206" y="591"/>
                </a:lnTo>
                <a:lnTo>
                  <a:pt x="0" y="0"/>
                </a:lnTo>
                <a:lnTo>
                  <a:pt x="30721" y="71688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314197" y="1755670"/>
            <a:ext cx="123058" cy="172283"/>
          </a:xfrm>
          <a:custGeom>
            <a:avLst/>
            <a:gdLst/>
            <a:ahLst/>
            <a:cxnLst/>
            <a:rect l="l" t="t" r="r" b="b"/>
            <a:pathLst>
              <a:path w="123058" h="172283">
                <a:moveTo>
                  <a:pt x="0" y="0"/>
                </a:moveTo>
                <a:lnTo>
                  <a:pt x="123058" y="172283"/>
                </a:lnTo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391524" y="1881075"/>
            <a:ext cx="66671" cy="76200"/>
          </a:xfrm>
          <a:custGeom>
            <a:avLst/>
            <a:gdLst/>
            <a:ahLst/>
            <a:cxnLst/>
            <a:rect l="l" t="t" r="r" b="b"/>
            <a:pathLst>
              <a:path w="66671" h="76200">
                <a:moveTo>
                  <a:pt x="66671" y="76200"/>
                </a:moveTo>
                <a:lnTo>
                  <a:pt x="50002" y="0"/>
                </a:lnTo>
                <a:lnTo>
                  <a:pt x="42595" y="11481"/>
                </a:lnTo>
                <a:lnTo>
                  <a:pt x="33663" y="20826"/>
                </a:lnTo>
                <a:lnTo>
                  <a:pt x="23205" y="28035"/>
                </a:lnTo>
                <a:lnTo>
                  <a:pt x="11222" y="33107"/>
                </a:lnTo>
                <a:lnTo>
                  <a:pt x="0" y="35712"/>
                </a:lnTo>
                <a:lnTo>
                  <a:pt x="66671" y="7620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237691" y="1755670"/>
            <a:ext cx="47704" cy="166959"/>
          </a:xfrm>
          <a:custGeom>
            <a:avLst/>
            <a:gdLst/>
            <a:ahLst/>
            <a:cxnLst/>
            <a:rect l="l" t="t" r="r" b="b"/>
            <a:pathLst>
              <a:path w="47704" h="166959">
                <a:moveTo>
                  <a:pt x="47704" y="0"/>
                </a:moveTo>
                <a:lnTo>
                  <a:pt x="0" y="166959"/>
                </a:lnTo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217947" y="1879897"/>
            <a:ext cx="59086" cy="77378"/>
          </a:xfrm>
          <a:custGeom>
            <a:avLst/>
            <a:gdLst/>
            <a:ahLst/>
            <a:cxnLst/>
            <a:rect l="l" t="t" r="r" b="b"/>
            <a:pathLst>
              <a:path w="59086" h="77378">
                <a:moveTo>
                  <a:pt x="9850" y="77378"/>
                </a:moveTo>
                <a:lnTo>
                  <a:pt x="59086" y="16885"/>
                </a:lnTo>
                <a:lnTo>
                  <a:pt x="46074" y="18232"/>
                </a:lnTo>
                <a:lnTo>
                  <a:pt x="33721" y="17272"/>
                </a:lnTo>
                <a:lnTo>
                  <a:pt x="22028" y="14007"/>
                </a:lnTo>
                <a:lnTo>
                  <a:pt x="10993" y="8437"/>
                </a:lnTo>
                <a:lnTo>
                  <a:pt x="617" y="560"/>
                </a:lnTo>
                <a:lnTo>
                  <a:pt x="0" y="0"/>
                </a:lnTo>
                <a:lnTo>
                  <a:pt x="9850" y="77378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227797" y="2043676"/>
            <a:ext cx="73751" cy="196667"/>
          </a:xfrm>
          <a:custGeom>
            <a:avLst/>
            <a:gdLst/>
            <a:ahLst/>
            <a:cxnLst/>
            <a:rect l="l" t="t" r="r" b="b"/>
            <a:pathLst>
              <a:path w="73751" h="196667">
                <a:moveTo>
                  <a:pt x="0" y="0"/>
                </a:moveTo>
                <a:lnTo>
                  <a:pt x="73751" y="196667"/>
                </a:lnTo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260254" y="2196157"/>
            <a:ext cx="57539" cy="77911"/>
          </a:xfrm>
          <a:custGeom>
            <a:avLst/>
            <a:gdLst/>
            <a:ahLst/>
            <a:cxnLst/>
            <a:rect l="l" t="t" r="r" b="b"/>
            <a:pathLst>
              <a:path w="57539" h="77911">
                <a:moveTo>
                  <a:pt x="53943" y="77911"/>
                </a:moveTo>
                <a:lnTo>
                  <a:pt x="57539" y="0"/>
                </a:lnTo>
                <a:lnTo>
                  <a:pt x="47722" y="8944"/>
                </a:lnTo>
                <a:lnTo>
                  <a:pt x="37037" y="15571"/>
                </a:lnTo>
                <a:lnTo>
                  <a:pt x="25484" y="19880"/>
                </a:lnTo>
                <a:lnTo>
                  <a:pt x="13062" y="21875"/>
                </a:lnTo>
                <a:lnTo>
                  <a:pt x="0" y="21579"/>
                </a:lnTo>
                <a:lnTo>
                  <a:pt x="53943" y="77911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099908" y="2043676"/>
            <a:ext cx="99087" cy="198170"/>
          </a:xfrm>
          <a:custGeom>
            <a:avLst/>
            <a:gdLst/>
            <a:ahLst/>
            <a:cxnLst/>
            <a:rect l="l" t="t" r="r" b="b"/>
            <a:pathLst>
              <a:path w="99087" h="198170">
                <a:moveTo>
                  <a:pt x="99087" y="0"/>
                </a:moveTo>
                <a:lnTo>
                  <a:pt x="0" y="198170"/>
                </a:lnTo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083796" y="2196208"/>
            <a:ext cx="59538" cy="77861"/>
          </a:xfrm>
          <a:custGeom>
            <a:avLst/>
            <a:gdLst/>
            <a:ahLst/>
            <a:cxnLst/>
            <a:rect l="l" t="t" r="r" b="b"/>
            <a:pathLst>
              <a:path w="59538" h="77861">
                <a:moveTo>
                  <a:pt x="0" y="77861"/>
                </a:moveTo>
                <a:lnTo>
                  <a:pt x="59538" y="27482"/>
                </a:lnTo>
                <a:lnTo>
                  <a:pt x="45926" y="26308"/>
                </a:lnTo>
                <a:lnTo>
                  <a:pt x="33489" y="22785"/>
                </a:lnTo>
                <a:lnTo>
                  <a:pt x="22224" y="16915"/>
                </a:lnTo>
                <a:lnTo>
                  <a:pt x="12134" y="8698"/>
                </a:lnTo>
                <a:lnTo>
                  <a:pt x="4579" y="0"/>
                </a:lnTo>
                <a:lnTo>
                  <a:pt x="0" y="77861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069397" y="2418071"/>
            <a:ext cx="0" cy="136770"/>
          </a:xfrm>
          <a:custGeom>
            <a:avLst/>
            <a:gdLst/>
            <a:ahLst/>
            <a:cxnLst/>
            <a:rect l="l" t="t" r="r" b="b"/>
            <a:pathLst>
              <a:path h="136770">
                <a:moveTo>
                  <a:pt x="0" y="0"/>
                </a:moveTo>
                <a:lnTo>
                  <a:pt x="0" y="136770"/>
                </a:lnTo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038671" y="2519182"/>
            <a:ext cx="61447" cy="71687"/>
          </a:xfrm>
          <a:custGeom>
            <a:avLst/>
            <a:gdLst/>
            <a:ahLst/>
            <a:cxnLst/>
            <a:rect l="l" t="t" r="r" b="b"/>
            <a:pathLst>
              <a:path w="61447" h="71687">
                <a:moveTo>
                  <a:pt x="30725" y="71687"/>
                </a:moveTo>
                <a:lnTo>
                  <a:pt x="61447" y="0"/>
                </a:lnTo>
                <a:lnTo>
                  <a:pt x="49399" y="4842"/>
                </a:lnTo>
                <a:lnTo>
                  <a:pt x="37350" y="7322"/>
                </a:lnTo>
                <a:lnTo>
                  <a:pt x="25302" y="7441"/>
                </a:lnTo>
                <a:lnTo>
                  <a:pt x="13254" y="5197"/>
                </a:lnTo>
                <a:lnTo>
                  <a:pt x="1205" y="590"/>
                </a:lnTo>
                <a:lnTo>
                  <a:pt x="0" y="0"/>
                </a:lnTo>
                <a:lnTo>
                  <a:pt x="30725" y="71687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224869" y="1467675"/>
            <a:ext cx="97322" cy="170312"/>
          </a:xfrm>
          <a:custGeom>
            <a:avLst/>
            <a:gdLst/>
            <a:ahLst/>
            <a:cxnLst/>
            <a:rect l="l" t="t" r="r" b="b"/>
            <a:pathLst>
              <a:path w="97322" h="170312">
                <a:moveTo>
                  <a:pt x="97322" y="0"/>
                </a:moveTo>
                <a:lnTo>
                  <a:pt x="0" y="170312"/>
                </a:lnTo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206998" y="1591790"/>
            <a:ext cx="62240" cy="77480"/>
          </a:xfrm>
          <a:custGeom>
            <a:avLst/>
            <a:gdLst/>
            <a:ahLst/>
            <a:cxnLst/>
            <a:rect l="l" t="t" r="r" b="b"/>
            <a:pathLst>
              <a:path w="62240" h="77480">
                <a:moveTo>
                  <a:pt x="0" y="77480"/>
                </a:moveTo>
                <a:lnTo>
                  <a:pt x="62240" y="30480"/>
                </a:lnTo>
                <a:lnTo>
                  <a:pt x="48714" y="28553"/>
                </a:lnTo>
                <a:lnTo>
                  <a:pt x="36490" y="24347"/>
                </a:lnTo>
                <a:lnTo>
                  <a:pt x="25567" y="17862"/>
                </a:lnTo>
                <a:lnTo>
                  <a:pt x="15947" y="9099"/>
                </a:lnTo>
                <a:lnTo>
                  <a:pt x="8890" y="0"/>
                </a:lnTo>
                <a:lnTo>
                  <a:pt x="0" y="7748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350996" y="1467675"/>
            <a:ext cx="97322" cy="170312"/>
          </a:xfrm>
          <a:custGeom>
            <a:avLst/>
            <a:gdLst/>
            <a:ahLst/>
            <a:cxnLst/>
            <a:rect l="l" t="t" r="r" b="b"/>
            <a:pathLst>
              <a:path w="97322" h="170312">
                <a:moveTo>
                  <a:pt x="0" y="0"/>
                </a:moveTo>
                <a:lnTo>
                  <a:pt x="97322" y="170312"/>
                </a:lnTo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403949" y="1591790"/>
            <a:ext cx="62240" cy="77480"/>
          </a:xfrm>
          <a:custGeom>
            <a:avLst/>
            <a:gdLst/>
            <a:ahLst/>
            <a:cxnLst/>
            <a:rect l="l" t="t" r="r" b="b"/>
            <a:pathLst>
              <a:path w="62240" h="77480">
                <a:moveTo>
                  <a:pt x="62240" y="77480"/>
                </a:moveTo>
                <a:lnTo>
                  <a:pt x="53350" y="0"/>
                </a:lnTo>
                <a:lnTo>
                  <a:pt x="44823" y="10673"/>
                </a:lnTo>
                <a:lnTo>
                  <a:pt x="34994" y="19067"/>
                </a:lnTo>
                <a:lnTo>
                  <a:pt x="23862" y="25183"/>
                </a:lnTo>
                <a:lnTo>
                  <a:pt x="11426" y="29019"/>
                </a:lnTo>
                <a:lnTo>
                  <a:pt x="0" y="30480"/>
                </a:lnTo>
                <a:lnTo>
                  <a:pt x="62240" y="7748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077184" y="1755670"/>
            <a:ext cx="72217" cy="168483"/>
          </a:xfrm>
          <a:custGeom>
            <a:avLst/>
            <a:gdLst/>
            <a:ahLst/>
            <a:cxnLst/>
            <a:rect l="l" t="t" r="r" b="b"/>
            <a:pathLst>
              <a:path w="72217" h="168483">
                <a:moveTo>
                  <a:pt x="72217" y="0"/>
                </a:moveTo>
                <a:lnTo>
                  <a:pt x="0" y="168483"/>
                </a:lnTo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063000" y="1879277"/>
            <a:ext cx="56479" cy="77998"/>
          </a:xfrm>
          <a:custGeom>
            <a:avLst/>
            <a:gdLst/>
            <a:ahLst/>
            <a:cxnLst/>
            <a:rect l="l" t="t" r="r" b="b"/>
            <a:pathLst>
              <a:path w="56479" h="77998">
                <a:moveTo>
                  <a:pt x="0" y="77998"/>
                </a:moveTo>
                <a:lnTo>
                  <a:pt x="56479" y="24201"/>
                </a:lnTo>
                <a:lnTo>
                  <a:pt x="43050" y="23854"/>
                </a:lnTo>
                <a:lnTo>
                  <a:pt x="30622" y="21180"/>
                </a:lnTo>
                <a:lnTo>
                  <a:pt x="19193" y="16180"/>
                </a:lnTo>
                <a:lnTo>
                  <a:pt x="8763" y="8852"/>
                </a:lnTo>
                <a:lnTo>
                  <a:pt x="0" y="0"/>
                </a:lnTo>
                <a:lnTo>
                  <a:pt x="0" y="77998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178194" y="1755670"/>
            <a:ext cx="97332" cy="170322"/>
          </a:xfrm>
          <a:custGeom>
            <a:avLst/>
            <a:gdLst/>
            <a:ahLst/>
            <a:cxnLst/>
            <a:rect l="l" t="t" r="r" b="b"/>
            <a:pathLst>
              <a:path w="97332" h="170322">
                <a:moveTo>
                  <a:pt x="0" y="0"/>
                </a:moveTo>
                <a:lnTo>
                  <a:pt x="97332" y="170322"/>
                </a:lnTo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231148" y="1879785"/>
            <a:ext cx="62250" cy="77490"/>
          </a:xfrm>
          <a:custGeom>
            <a:avLst/>
            <a:gdLst/>
            <a:ahLst/>
            <a:cxnLst/>
            <a:rect l="l" t="t" r="r" b="b"/>
            <a:pathLst>
              <a:path w="62250" h="77490">
                <a:moveTo>
                  <a:pt x="62250" y="77490"/>
                </a:moveTo>
                <a:lnTo>
                  <a:pt x="53360" y="0"/>
                </a:lnTo>
                <a:lnTo>
                  <a:pt x="44831" y="10671"/>
                </a:lnTo>
                <a:lnTo>
                  <a:pt x="35001" y="19065"/>
                </a:lnTo>
                <a:lnTo>
                  <a:pt x="23871" y="25182"/>
                </a:lnTo>
                <a:lnTo>
                  <a:pt x="11438" y="29023"/>
                </a:lnTo>
                <a:lnTo>
                  <a:pt x="0" y="30490"/>
                </a:lnTo>
                <a:lnTo>
                  <a:pt x="62250" y="7749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939646" y="1438871"/>
            <a:ext cx="73751" cy="196667"/>
          </a:xfrm>
          <a:custGeom>
            <a:avLst/>
            <a:gdLst/>
            <a:ahLst/>
            <a:cxnLst/>
            <a:rect l="l" t="t" r="r" b="b"/>
            <a:pathLst>
              <a:path w="73751" h="196667">
                <a:moveTo>
                  <a:pt x="73751" y="0"/>
                </a:moveTo>
                <a:lnTo>
                  <a:pt x="0" y="196667"/>
                </a:lnTo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923400" y="1591353"/>
            <a:ext cx="57536" cy="77917"/>
          </a:xfrm>
          <a:custGeom>
            <a:avLst/>
            <a:gdLst/>
            <a:ahLst/>
            <a:cxnLst/>
            <a:rect l="l" t="t" r="r" b="b"/>
            <a:pathLst>
              <a:path w="57536" h="77917">
                <a:moveTo>
                  <a:pt x="3596" y="77917"/>
                </a:moveTo>
                <a:lnTo>
                  <a:pt x="57536" y="21579"/>
                </a:lnTo>
                <a:lnTo>
                  <a:pt x="44259" y="21864"/>
                </a:lnTo>
                <a:lnTo>
                  <a:pt x="31853" y="19832"/>
                </a:lnTo>
                <a:lnTo>
                  <a:pt x="20316" y="15483"/>
                </a:lnTo>
                <a:lnTo>
                  <a:pt x="9648" y="8818"/>
                </a:lnTo>
                <a:lnTo>
                  <a:pt x="0" y="0"/>
                </a:lnTo>
                <a:lnTo>
                  <a:pt x="3596" y="77917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630841" y="1438871"/>
            <a:ext cx="73751" cy="196667"/>
          </a:xfrm>
          <a:custGeom>
            <a:avLst/>
            <a:gdLst/>
            <a:ahLst/>
            <a:cxnLst/>
            <a:rect l="l" t="t" r="r" b="b"/>
            <a:pathLst>
              <a:path w="73751" h="196667">
                <a:moveTo>
                  <a:pt x="73751" y="0"/>
                </a:moveTo>
                <a:lnTo>
                  <a:pt x="0" y="196667"/>
                </a:lnTo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614595" y="1591353"/>
            <a:ext cx="57536" cy="77917"/>
          </a:xfrm>
          <a:custGeom>
            <a:avLst/>
            <a:gdLst/>
            <a:ahLst/>
            <a:cxnLst/>
            <a:rect l="l" t="t" r="r" b="b"/>
            <a:pathLst>
              <a:path w="57536" h="77917">
                <a:moveTo>
                  <a:pt x="3596" y="77917"/>
                </a:moveTo>
                <a:lnTo>
                  <a:pt x="57536" y="21579"/>
                </a:lnTo>
                <a:lnTo>
                  <a:pt x="44263" y="21864"/>
                </a:lnTo>
                <a:lnTo>
                  <a:pt x="31858" y="19832"/>
                </a:lnTo>
                <a:lnTo>
                  <a:pt x="20319" y="15483"/>
                </a:lnTo>
                <a:lnTo>
                  <a:pt x="9649" y="8818"/>
                </a:lnTo>
                <a:lnTo>
                  <a:pt x="0" y="0"/>
                </a:lnTo>
                <a:lnTo>
                  <a:pt x="3596" y="77917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042191" y="1438871"/>
            <a:ext cx="99090" cy="198170"/>
          </a:xfrm>
          <a:custGeom>
            <a:avLst/>
            <a:gdLst/>
            <a:ahLst/>
            <a:cxnLst/>
            <a:rect l="l" t="t" r="r" b="b"/>
            <a:pathLst>
              <a:path w="99090" h="198170">
                <a:moveTo>
                  <a:pt x="0" y="0"/>
                </a:moveTo>
                <a:lnTo>
                  <a:pt x="99090" y="198170"/>
                </a:lnTo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097857" y="1591403"/>
            <a:ext cx="59537" cy="77866"/>
          </a:xfrm>
          <a:custGeom>
            <a:avLst/>
            <a:gdLst/>
            <a:ahLst/>
            <a:cxnLst/>
            <a:rect l="l" t="t" r="r" b="b"/>
            <a:pathLst>
              <a:path w="59537" h="77866">
                <a:moveTo>
                  <a:pt x="59537" y="77866"/>
                </a:moveTo>
                <a:lnTo>
                  <a:pt x="54955" y="0"/>
                </a:lnTo>
                <a:lnTo>
                  <a:pt x="45851" y="10189"/>
                </a:lnTo>
                <a:lnTo>
                  <a:pt x="35572" y="18031"/>
                </a:lnTo>
                <a:lnTo>
                  <a:pt x="24120" y="23523"/>
                </a:lnTo>
                <a:lnTo>
                  <a:pt x="11492" y="26667"/>
                </a:lnTo>
                <a:lnTo>
                  <a:pt x="0" y="27492"/>
                </a:lnTo>
                <a:lnTo>
                  <a:pt x="59537" y="77866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733396" y="1438871"/>
            <a:ext cx="99090" cy="198170"/>
          </a:xfrm>
          <a:custGeom>
            <a:avLst/>
            <a:gdLst/>
            <a:ahLst/>
            <a:cxnLst/>
            <a:rect l="l" t="t" r="r" b="b"/>
            <a:pathLst>
              <a:path w="99090" h="198170">
                <a:moveTo>
                  <a:pt x="0" y="0"/>
                </a:moveTo>
                <a:lnTo>
                  <a:pt x="99090" y="198170"/>
                </a:lnTo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789052" y="1591403"/>
            <a:ext cx="59537" cy="77866"/>
          </a:xfrm>
          <a:custGeom>
            <a:avLst/>
            <a:gdLst/>
            <a:ahLst/>
            <a:cxnLst/>
            <a:rect l="l" t="t" r="r" b="b"/>
            <a:pathLst>
              <a:path w="59537" h="77866">
                <a:moveTo>
                  <a:pt x="59537" y="77866"/>
                </a:moveTo>
                <a:lnTo>
                  <a:pt x="54965" y="0"/>
                </a:lnTo>
                <a:lnTo>
                  <a:pt x="45861" y="10188"/>
                </a:lnTo>
                <a:lnTo>
                  <a:pt x="35582" y="18029"/>
                </a:lnTo>
                <a:lnTo>
                  <a:pt x="24128" y="23521"/>
                </a:lnTo>
                <a:lnTo>
                  <a:pt x="11501" y="26666"/>
                </a:lnTo>
                <a:lnTo>
                  <a:pt x="0" y="27492"/>
                </a:lnTo>
                <a:lnTo>
                  <a:pt x="59537" y="77866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912600" y="1813267"/>
            <a:ext cx="0" cy="107980"/>
          </a:xfrm>
          <a:custGeom>
            <a:avLst/>
            <a:gdLst/>
            <a:ahLst/>
            <a:cxnLst/>
            <a:rect l="l" t="t" r="r" b="b"/>
            <a:pathLst>
              <a:path h="107980">
                <a:moveTo>
                  <a:pt x="0" y="0"/>
                </a:moveTo>
                <a:lnTo>
                  <a:pt x="0" y="107980"/>
                </a:lnTo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2881876" y="1885576"/>
            <a:ext cx="61437" cy="71699"/>
          </a:xfrm>
          <a:custGeom>
            <a:avLst/>
            <a:gdLst/>
            <a:ahLst/>
            <a:cxnLst/>
            <a:rect l="l" t="t" r="r" b="b"/>
            <a:pathLst>
              <a:path w="61437" h="71699">
                <a:moveTo>
                  <a:pt x="30723" y="71699"/>
                </a:moveTo>
                <a:lnTo>
                  <a:pt x="61437" y="0"/>
                </a:lnTo>
                <a:lnTo>
                  <a:pt x="49393" y="4847"/>
                </a:lnTo>
                <a:lnTo>
                  <a:pt x="37347" y="7330"/>
                </a:lnTo>
                <a:lnTo>
                  <a:pt x="25300" y="7449"/>
                </a:lnTo>
                <a:lnTo>
                  <a:pt x="13252" y="5202"/>
                </a:lnTo>
                <a:lnTo>
                  <a:pt x="1203" y="590"/>
                </a:lnTo>
                <a:lnTo>
                  <a:pt x="0" y="0"/>
                </a:lnTo>
                <a:lnTo>
                  <a:pt x="30723" y="71699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171791" y="1813267"/>
            <a:ext cx="0" cy="107980"/>
          </a:xfrm>
          <a:custGeom>
            <a:avLst/>
            <a:gdLst/>
            <a:ahLst/>
            <a:cxnLst/>
            <a:rect l="l" t="t" r="r" b="b"/>
            <a:pathLst>
              <a:path h="107980">
                <a:moveTo>
                  <a:pt x="0" y="0"/>
                </a:moveTo>
                <a:lnTo>
                  <a:pt x="0" y="107980"/>
                </a:lnTo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141068" y="1885576"/>
            <a:ext cx="61447" cy="71699"/>
          </a:xfrm>
          <a:custGeom>
            <a:avLst/>
            <a:gdLst/>
            <a:ahLst/>
            <a:cxnLst/>
            <a:rect l="l" t="t" r="r" b="b"/>
            <a:pathLst>
              <a:path w="61447" h="71699">
                <a:moveTo>
                  <a:pt x="30723" y="71699"/>
                </a:moveTo>
                <a:lnTo>
                  <a:pt x="61447" y="0"/>
                </a:lnTo>
                <a:lnTo>
                  <a:pt x="49400" y="4847"/>
                </a:lnTo>
                <a:lnTo>
                  <a:pt x="37353" y="7330"/>
                </a:lnTo>
                <a:lnTo>
                  <a:pt x="25306" y="7449"/>
                </a:lnTo>
                <a:lnTo>
                  <a:pt x="13259" y="5204"/>
                </a:lnTo>
                <a:lnTo>
                  <a:pt x="1212" y="594"/>
                </a:lnTo>
                <a:lnTo>
                  <a:pt x="0" y="0"/>
                </a:lnTo>
                <a:lnTo>
                  <a:pt x="30723" y="71699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912600" y="2101273"/>
            <a:ext cx="0" cy="79166"/>
          </a:xfrm>
          <a:custGeom>
            <a:avLst/>
            <a:gdLst/>
            <a:ahLst/>
            <a:cxnLst/>
            <a:rect l="l" t="t" r="r" b="b"/>
            <a:pathLst>
              <a:path h="79166">
                <a:moveTo>
                  <a:pt x="0" y="0"/>
                </a:moveTo>
                <a:lnTo>
                  <a:pt x="0" y="79166"/>
                </a:lnTo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881876" y="2144778"/>
            <a:ext cx="61437" cy="71688"/>
          </a:xfrm>
          <a:custGeom>
            <a:avLst/>
            <a:gdLst/>
            <a:ahLst/>
            <a:cxnLst/>
            <a:rect l="l" t="t" r="r" b="b"/>
            <a:pathLst>
              <a:path w="61437" h="71688">
                <a:moveTo>
                  <a:pt x="30723" y="71688"/>
                </a:moveTo>
                <a:lnTo>
                  <a:pt x="61437" y="0"/>
                </a:lnTo>
                <a:lnTo>
                  <a:pt x="49392" y="4843"/>
                </a:lnTo>
                <a:lnTo>
                  <a:pt x="37345" y="7323"/>
                </a:lnTo>
                <a:lnTo>
                  <a:pt x="25296" y="7441"/>
                </a:lnTo>
                <a:lnTo>
                  <a:pt x="13247" y="5195"/>
                </a:lnTo>
                <a:lnTo>
                  <a:pt x="1197" y="586"/>
                </a:lnTo>
                <a:lnTo>
                  <a:pt x="0" y="0"/>
                </a:lnTo>
                <a:lnTo>
                  <a:pt x="30723" y="71688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3171791" y="2101273"/>
            <a:ext cx="0" cy="79166"/>
          </a:xfrm>
          <a:custGeom>
            <a:avLst/>
            <a:gdLst/>
            <a:ahLst/>
            <a:cxnLst/>
            <a:rect l="l" t="t" r="r" b="b"/>
            <a:pathLst>
              <a:path h="79166">
                <a:moveTo>
                  <a:pt x="0" y="0"/>
                </a:moveTo>
                <a:lnTo>
                  <a:pt x="0" y="79166"/>
                </a:lnTo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141068" y="2144778"/>
            <a:ext cx="61447" cy="71688"/>
          </a:xfrm>
          <a:custGeom>
            <a:avLst/>
            <a:gdLst/>
            <a:ahLst/>
            <a:cxnLst/>
            <a:rect l="l" t="t" r="r" b="b"/>
            <a:pathLst>
              <a:path w="61447" h="71688">
                <a:moveTo>
                  <a:pt x="30723" y="71688"/>
                </a:moveTo>
                <a:lnTo>
                  <a:pt x="61447" y="0"/>
                </a:lnTo>
                <a:lnTo>
                  <a:pt x="49399" y="4842"/>
                </a:lnTo>
                <a:lnTo>
                  <a:pt x="37351" y="7323"/>
                </a:lnTo>
                <a:lnTo>
                  <a:pt x="25302" y="7441"/>
                </a:lnTo>
                <a:lnTo>
                  <a:pt x="13254" y="5197"/>
                </a:lnTo>
                <a:lnTo>
                  <a:pt x="1206" y="591"/>
                </a:lnTo>
                <a:lnTo>
                  <a:pt x="0" y="0"/>
                </a:lnTo>
                <a:lnTo>
                  <a:pt x="30723" y="71688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2912600" y="2360469"/>
            <a:ext cx="0" cy="50371"/>
          </a:xfrm>
          <a:custGeom>
            <a:avLst/>
            <a:gdLst/>
            <a:ahLst/>
            <a:cxnLst/>
            <a:rect l="l" t="t" r="r" b="b"/>
            <a:pathLst>
              <a:path h="50371">
                <a:moveTo>
                  <a:pt x="0" y="0"/>
                </a:moveTo>
                <a:lnTo>
                  <a:pt x="0" y="50371"/>
                </a:lnTo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881876" y="2375180"/>
            <a:ext cx="61437" cy="71692"/>
          </a:xfrm>
          <a:custGeom>
            <a:avLst/>
            <a:gdLst/>
            <a:ahLst/>
            <a:cxnLst/>
            <a:rect l="l" t="t" r="r" b="b"/>
            <a:pathLst>
              <a:path w="61437" h="71692">
                <a:moveTo>
                  <a:pt x="30723" y="71692"/>
                </a:moveTo>
                <a:lnTo>
                  <a:pt x="61437" y="0"/>
                </a:lnTo>
                <a:lnTo>
                  <a:pt x="49392" y="4842"/>
                </a:lnTo>
                <a:lnTo>
                  <a:pt x="37344" y="7322"/>
                </a:lnTo>
                <a:lnTo>
                  <a:pt x="25296" y="7439"/>
                </a:lnTo>
                <a:lnTo>
                  <a:pt x="13246" y="5194"/>
                </a:lnTo>
                <a:lnTo>
                  <a:pt x="1196" y="586"/>
                </a:lnTo>
                <a:lnTo>
                  <a:pt x="0" y="0"/>
                </a:lnTo>
                <a:lnTo>
                  <a:pt x="30723" y="71692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862997" y="1813267"/>
            <a:ext cx="0" cy="107980"/>
          </a:xfrm>
          <a:custGeom>
            <a:avLst/>
            <a:gdLst/>
            <a:ahLst/>
            <a:cxnLst/>
            <a:rect l="l" t="t" r="r" b="b"/>
            <a:pathLst>
              <a:path h="107980">
                <a:moveTo>
                  <a:pt x="0" y="0"/>
                </a:moveTo>
                <a:lnTo>
                  <a:pt x="0" y="107980"/>
                </a:lnTo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832273" y="1885576"/>
            <a:ext cx="61447" cy="71699"/>
          </a:xfrm>
          <a:custGeom>
            <a:avLst/>
            <a:gdLst/>
            <a:ahLst/>
            <a:cxnLst/>
            <a:rect l="l" t="t" r="r" b="b"/>
            <a:pathLst>
              <a:path w="61447" h="71699">
                <a:moveTo>
                  <a:pt x="30723" y="71699"/>
                </a:moveTo>
                <a:lnTo>
                  <a:pt x="61447" y="0"/>
                </a:lnTo>
                <a:lnTo>
                  <a:pt x="49400" y="4847"/>
                </a:lnTo>
                <a:lnTo>
                  <a:pt x="37353" y="7330"/>
                </a:lnTo>
                <a:lnTo>
                  <a:pt x="25306" y="7449"/>
                </a:lnTo>
                <a:lnTo>
                  <a:pt x="13259" y="5204"/>
                </a:lnTo>
                <a:lnTo>
                  <a:pt x="1212" y="594"/>
                </a:lnTo>
                <a:lnTo>
                  <a:pt x="0" y="0"/>
                </a:lnTo>
                <a:lnTo>
                  <a:pt x="30723" y="71699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877393" y="2043676"/>
            <a:ext cx="97332" cy="170312"/>
          </a:xfrm>
          <a:custGeom>
            <a:avLst/>
            <a:gdLst/>
            <a:ahLst/>
            <a:cxnLst/>
            <a:rect l="l" t="t" r="r" b="b"/>
            <a:pathLst>
              <a:path w="97332" h="170312">
                <a:moveTo>
                  <a:pt x="0" y="0"/>
                </a:moveTo>
                <a:lnTo>
                  <a:pt x="97332" y="170312"/>
                </a:lnTo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930357" y="2167780"/>
            <a:ext cx="62240" cy="77490"/>
          </a:xfrm>
          <a:custGeom>
            <a:avLst/>
            <a:gdLst/>
            <a:ahLst/>
            <a:cxnLst/>
            <a:rect l="l" t="t" r="r" b="b"/>
            <a:pathLst>
              <a:path w="62240" h="77490">
                <a:moveTo>
                  <a:pt x="62240" y="77490"/>
                </a:moveTo>
                <a:lnTo>
                  <a:pt x="53350" y="0"/>
                </a:lnTo>
                <a:lnTo>
                  <a:pt x="44819" y="10677"/>
                </a:lnTo>
                <a:lnTo>
                  <a:pt x="34989" y="19074"/>
                </a:lnTo>
                <a:lnTo>
                  <a:pt x="23858" y="25191"/>
                </a:lnTo>
                <a:lnTo>
                  <a:pt x="11426" y="29029"/>
                </a:lnTo>
                <a:lnTo>
                  <a:pt x="0" y="30490"/>
                </a:lnTo>
                <a:lnTo>
                  <a:pt x="62240" y="7749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776383" y="2043676"/>
            <a:ext cx="72207" cy="168483"/>
          </a:xfrm>
          <a:custGeom>
            <a:avLst/>
            <a:gdLst/>
            <a:ahLst/>
            <a:cxnLst/>
            <a:rect l="l" t="t" r="r" b="b"/>
            <a:pathLst>
              <a:path w="72207" h="168483">
                <a:moveTo>
                  <a:pt x="72207" y="0"/>
                </a:moveTo>
                <a:lnTo>
                  <a:pt x="0" y="168483"/>
                </a:lnTo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762189" y="2167272"/>
            <a:ext cx="56489" cy="77998"/>
          </a:xfrm>
          <a:custGeom>
            <a:avLst/>
            <a:gdLst/>
            <a:ahLst/>
            <a:cxnLst/>
            <a:rect l="l" t="t" r="r" b="b"/>
            <a:pathLst>
              <a:path w="56489" h="77998">
                <a:moveTo>
                  <a:pt x="0" y="77998"/>
                </a:moveTo>
                <a:lnTo>
                  <a:pt x="56489" y="24211"/>
                </a:lnTo>
                <a:lnTo>
                  <a:pt x="43063" y="23864"/>
                </a:lnTo>
                <a:lnTo>
                  <a:pt x="30636" y="21192"/>
                </a:lnTo>
                <a:lnTo>
                  <a:pt x="19208" y="16192"/>
                </a:lnTo>
                <a:lnTo>
                  <a:pt x="8776" y="8864"/>
                </a:lnTo>
                <a:lnTo>
                  <a:pt x="0" y="0"/>
                </a:lnTo>
                <a:lnTo>
                  <a:pt x="0" y="77998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747792" y="2389269"/>
            <a:ext cx="0" cy="136770"/>
          </a:xfrm>
          <a:custGeom>
            <a:avLst/>
            <a:gdLst/>
            <a:ahLst/>
            <a:cxnLst/>
            <a:rect l="l" t="t" r="r" b="b"/>
            <a:pathLst>
              <a:path h="136770">
                <a:moveTo>
                  <a:pt x="0" y="0"/>
                </a:moveTo>
                <a:lnTo>
                  <a:pt x="0" y="136770"/>
                </a:lnTo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717069" y="2490382"/>
            <a:ext cx="61447" cy="71686"/>
          </a:xfrm>
          <a:custGeom>
            <a:avLst/>
            <a:gdLst/>
            <a:ahLst/>
            <a:cxnLst/>
            <a:rect l="l" t="t" r="r" b="b"/>
            <a:pathLst>
              <a:path w="61447" h="71686">
                <a:moveTo>
                  <a:pt x="30723" y="71686"/>
                </a:moveTo>
                <a:lnTo>
                  <a:pt x="61447" y="0"/>
                </a:lnTo>
                <a:lnTo>
                  <a:pt x="49399" y="4842"/>
                </a:lnTo>
                <a:lnTo>
                  <a:pt x="37350" y="7322"/>
                </a:lnTo>
                <a:lnTo>
                  <a:pt x="25302" y="7440"/>
                </a:lnTo>
                <a:lnTo>
                  <a:pt x="13253" y="5196"/>
                </a:lnTo>
                <a:lnTo>
                  <a:pt x="1205" y="590"/>
                </a:lnTo>
                <a:lnTo>
                  <a:pt x="0" y="0"/>
                </a:lnTo>
                <a:lnTo>
                  <a:pt x="30723" y="71686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747792" y="2706071"/>
            <a:ext cx="0" cy="79168"/>
          </a:xfrm>
          <a:custGeom>
            <a:avLst/>
            <a:gdLst/>
            <a:ahLst/>
            <a:cxnLst/>
            <a:rect l="l" t="t" r="r" b="b"/>
            <a:pathLst>
              <a:path h="79168">
                <a:moveTo>
                  <a:pt x="0" y="0"/>
                </a:moveTo>
                <a:lnTo>
                  <a:pt x="0" y="79168"/>
                </a:lnTo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717069" y="2749580"/>
            <a:ext cx="61447" cy="71687"/>
          </a:xfrm>
          <a:custGeom>
            <a:avLst/>
            <a:gdLst/>
            <a:ahLst/>
            <a:cxnLst/>
            <a:rect l="l" t="t" r="r" b="b"/>
            <a:pathLst>
              <a:path w="61447" h="71687">
                <a:moveTo>
                  <a:pt x="30723" y="71687"/>
                </a:moveTo>
                <a:lnTo>
                  <a:pt x="61447" y="0"/>
                </a:lnTo>
                <a:lnTo>
                  <a:pt x="49399" y="4842"/>
                </a:lnTo>
                <a:lnTo>
                  <a:pt x="37350" y="7322"/>
                </a:lnTo>
                <a:lnTo>
                  <a:pt x="25302" y="7440"/>
                </a:lnTo>
                <a:lnTo>
                  <a:pt x="13253" y="5196"/>
                </a:lnTo>
                <a:lnTo>
                  <a:pt x="1205" y="590"/>
                </a:lnTo>
                <a:lnTo>
                  <a:pt x="0" y="0"/>
                </a:lnTo>
                <a:lnTo>
                  <a:pt x="30723" y="71687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747792" y="2965270"/>
            <a:ext cx="0" cy="79172"/>
          </a:xfrm>
          <a:custGeom>
            <a:avLst/>
            <a:gdLst/>
            <a:ahLst/>
            <a:cxnLst/>
            <a:rect l="l" t="t" r="r" b="b"/>
            <a:pathLst>
              <a:path h="79172">
                <a:moveTo>
                  <a:pt x="0" y="0"/>
                </a:moveTo>
                <a:lnTo>
                  <a:pt x="0" y="79172"/>
                </a:lnTo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717069" y="3008779"/>
            <a:ext cx="61447" cy="71692"/>
          </a:xfrm>
          <a:custGeom>
            <a:avLst/>
            <a:gdLst/>
            <a:ahLst/>
            <a:cxnLst/>
            <a:rect l="l" t="t" r="r" b="b"/>
            <a:pathLst>
              <a:path w="61447" h="71692">
                <a:moveTo>
                  <a:pt x="30723" y="71692"/>
                </a:moveTo>
                <a:lnTo>
                  <a:pt x="61447" y="0"/>
                </a:lnTo>
                <a:lnTo>
                  <a:pt x="49399" y="4843"/>
                </a:lnTo>
                <a:lnTo>
                  <a:pt x="37351" y="7324"/>
                </a:lnTo>
                <a:lnTo>
                  <a:pt x="25303" y="7443"/>
                </a:lnTo>
                <a:lnTo>
                  <a:pt x="13255" y="5199"/>
                </a:lnTo>
                <a:lnTo>
                  <a:pt x="1207" y="591"/>
                </a:lnTo>
                <a:lnTo>
                  <a:pt x="0" y="0"/>
                </a:lnTo>
                <a:lnTo>
                  <a:pt x="30723" y="71692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24596" y="1554065"/>
            <a:ext cx="3254402" cy="288005"/>
          </a:xfrm>
          <a:custGeom>
            <a:avLst/>
            <a:gdLst/>
            <a:ahLst/>
            <a:cxnLst/>
            <a:rect l="l" t="t" r="r" b="b"/>
            <a:pathLst>
              <a:path w="3254402" h="288005">
                <a:moveTo>
                  <a:pt x="0" y="0"/>
                </a:moveTo>
                <a:lnTo>
                  <a:pt x="1872002" y="0"/>
                </a:lnTo>
                <a:lnTo>
                  <a:pt x="1872002" y="288005"/>
                </a:lnTo>
                <a:lnTo>
                  <a:pt x="2592000" y="288005"/>
                </a:lnTo>
                <a:lnTo>
                  <a:pt x="2592000" y="0"/>
                </a:lnTo>
                <a:lnTo>
                  <a:pt x="3254402" y="0"/>
                </a:lnTo>
              </a:path>
            </a:pathLst>
          </a:custGeom>
          <a:ln w="508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24596" y="2446872"/>
            <a:ext cx="3254402" cy="259198"/>
          </a:xfrm>
          <a:custGeom>
            <a:avLst/>
            <a:gdLst/>
            <a:ahLst/>
            <a:cxnLst/>
            <a:rect l="l" t="t" r="r" b="b"/>
            <a:pathLst>
              <a:path w="3254402" h="259198">
                <a:moveTo>
                  <a:pt x="3254402" y="0"/>
                </a:moveTo>
                <a:lnTo>
                  <a:pt x="2332798" y="0"/>
                </a:lnTo>
                <a:lnTo>
                  <a:pt x="2332798" y="259198"/>
                </a:lnTo>
                <a:lnTo>
                  <a:pt x="547199" y="259198"/>
                </a:lnTo>
                <a:lnTo>
                  <a:pt x="547199" y="28796"/>
                </a:lnTo>
                <a:lnTo>
                  <a:pt x="0" y="28796"/>
                </a:lnTo>
              </a:path>
            </a:pathLst>
          </a:custGeom>
          <a:ln w="508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36588" y="2677270"/>
            <a:ext cx="57602" cy="201600"/>
          </a:xfrm>
          <a:custGeom>
            <a:avLst/>
            <a:gdLst/>
            <a:ahLst/>
            <a:cxnLst/>
            <a:rect l="l" t="t" r="r" b="b"/>
            <a:pathLst>
              <a:path w="57602" h="201600">
                <a:moveTo>
                  <a:pt x="0" y="0"/>
                </a:moveTo>
                <a:lnTo>
                  <a:pt x="0" y="201600"/>
                </a:lnTo>
                <a:lnTo>
                  <a:pt x="57602" y="201600"/>
                </a:lnTo>
                <a:lnTo>
                  <a:pt x="57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36588" y="2677270"/>
            <a:ext cx="57602" cy="201600"/>
          </a:xfrm>
          <a:custGeom>
            <a:avLst/>
            <a:gdLst/>
            <a:ahLst/>
            <a:cxnLst/>
            <a:rect l="l" t="t" r="r" b="b"/>
            <a:pathLst>
              <a:path w="57602" h="201600">
                <a:moveTo>
                  <a:pt x="0" y="0"/>
                </a:moveTo>
                <a:lnTo>
                  <a:pt x="57602" y="0"/>
                </a:lnTo>
                <a:lnTo>
                  <a:pt x="57602" y="201600"/>
                </a:lnTo>
                <a:lnTo>
                  <a:pt x="0" y="201600"/>
                </a:lnTo>
                <a:lnTo>
                  <a:pt x="0" y="0"/>
                </a:lnTo>
                <a:close/>
              </a:path>
            </a:pathLst>
          </a:custGeom>
          <a:ln w="5079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36588" y="1928472"/>
            <a:ext cx="57602" cy="287995"/>
          </a:xfrm>
          <a:custGeom>
            <a:avLst/>
            <a:gdLst/>
            <a:ahLst/>
            <a:cxnLst/>
            <a:rect l="l" t="t" r="r" b="b"/>
            <a:pathLst>
              <a:path w="57602" h="287995">
                <a:moveTo>
                  <a:pt x="0" y="0"/>
                </a:moveTo>
                <a:lnTo>
                  <a:pt x="0" y="287995"/>
                </a:lnTo>
                <a:lnTo>
                  <a:pt x="57602" y="287995"/>
                </a:lnTo>
                <a:lnTo>
                  <a:pt x="57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536588" y="1928472"/>
            <a:ext cx="57602" cy="287995"/>
          </a:xfrm>
          <a:custGeom>
            <a:avLst/>
            <a:gdLst/>
            <a:ahLst/>
            <a:cxnLst/>
            <a:rect l="l" t="t" r="r" b="b"/>
            <a:pathLst>
              <a:path w="57602" h="287995">
                <a:moveTo>
                  <a:pt x="0" y="0"/>
                </a:moveTo>
                <a:lnTo>
                  <a:pt x="57602" y="0"/>
                </a:lnTo>
                <a:lnTo>
                  <a:pt x="57602" y="287995"/>
                </a:lnTo>
                <a:lnTo>
                  <a:pt x="0" y="287995"/>
                </a:lnTo>
                <a:lnTo>
                  <a:pt x="0" y="0"/>
                </a:lnTo>
                <a:close/>
              </a:path>
            </a:pathLst>
          </a:custGeom>
          <a:ln w="5079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36588" y="1035672"/>
            <a:ext cx="57602" cy="201594"/>
          </a:xfrm>
          <a:custGeom>
            <a:avLst/>
            <a:gdLst/>
            <a:ahLst/>
            <a:cxnLst/>
            <a:rect l="l" t="t" r="r" b="b"/>
            <a:pathLst>
              <a:path w="57602" h="201594">
                <a:moveTo>
                  <a:pt x="0" y="0"/>
                </a:moveTo>
                <a:lnTo>
                  <a:pt x="0" y="201594"/>
                </a:lnTo>
                <a:lnTo>
                  <a:pt x="57602" y="201594"/>
                </a:lnTo>
                <a:lnTo>
                  <a:pt x="576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36588" y="1035672"/>
            <a:ext cx="57602" cy="201594"/>
          </a:xfrm>
          <a:custGeom>
            <a:avLst/>
            <a:gdLst/>
            <a:ahLst/>
            <a:cxnLst/>
            <a:rect l="l" t="t" r="r" b="b"/>
            <a:pathLst>
              <a:path w="57602" h="201594">
                <a:moveTo>
                  <a:pt x="0" y="0"/>
                </a:moveTo>
                <a:lnTo>
                  <a:pt x="57602" y="0"/>
                </a:lnTo>
                <a:lnTo>
                  <a:pt x="57602" y="201594"/>
                </a:lnTo>
                <a:lnTo>
                  <a:pt x="0" y="201594"/>
                </a:lnTo>
                <a:lnTo>
                  <a:pt x="0" y="0"/>
                </a:lnTo>
                <a:close/>
              </a:path>
            </a:pathLst>
          </a:custGeom>
          <a:ln w="5079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589398" y="1294874"/>
            <a:ext cx="259191" cy="259191"/>
          </a:xfrm>
          <a:custGeom>
            <a:avLst/>
            <a:gdLst/>
            <a:ahLst/>
            <a:cxnLst/>
            <a:rect l="l" t="t" r="r" b="b"/>
            <a:pathLst>
              <a:path w="259191" h="259191">
                <a:moveTo>
                  <a:pt x="129590" y="0"/>
                </a:moveTo>
                <a:lnTo>
                  <a:pt x="144225" y="823"/>
                </a:lnTo>
                <a:lnTo>
                  <a:pt x="158390" y="3234"/>
                </a:lnTo>
                <a:lnTo>
                  <a:pt x="171996" y="7142"/>
                </a:lnTo>
                <a:lnTo>
                  <a:pt x="184952" y="12457"/>
                </a:lnTo>
                <a:lnTo>
                  <a:pt x="197170" y="19090"/>
                </a:lnTo>
                <a:lnTo>
                  <a:pt x="208559" y="26950"/>
                </a:lnTo>
                <a:lnTo>
                  <a:pt x="219029" y="35948"/>
                </a:lnTo>
                <a:lnTo>
                  <a:pt x="228490" y="45993"/>
                </a:lnTo>
                <a:lnTo>
                  <a:pt x="236852" y="56996"/>
                </a:lnTo>
                <a:lnTo>
                  <a:pt x="244026" y="68867"/>
                </a:lnTo>
                <a:lnTo>
                  <a:pt x="249921" y="81516"/>
                </a:lnTo>
                <a:lnTo>
                  <a:pt x="254448" y="94853"/>
                </a:lnTo>
                <a:lnTo>
                  <a:pt x="257516" y="108787"/>
                </a:lnTo>
                <a:lnTo>
                  <a:pt x="259036" y="123230"/>
                </a:lnTo>
                <a:lnTo>
                  <a:pt x="259191" y="129600"/>
                </a:lnTo>
                <a:lnTo>
                  <a:pt x="258368" y="144233"/>
                </a:lnTo>
                <a:lnTo>
                  <a:pt x="255957" y="158397"/>
                </a:lnTo>
                <a:lnTo>
                  <a:pt x="252048" y="172002"/>
                </a:lnTo>
                <a:lnTo>
                  <a:pt x="246733" y="184958"/>
                </a:lnTo>
                <a:lnTo>
                  <a:pt x="240099" y="197175"/>
                </a:lnTo>
                <a:lnTo>
                  <a:pt x="232239" y="208564"/>
                </a:lnTo>
                <a:lnTo>
                  <a:pt x="223240" y="219033"/>
                </a:lnTo>
                <a:lnTo>
                  <a:pt x="213194" y="228494"/>
                </a:lnTo>
                <a:lnTo>
                  <a:pt x="202190" y="236856"/>
                </a:lnTo>
                <a:lnTo>
                  <a:pt x="190319" y="244029"/>
                </a:lnTo>
                <a:lnTo>
                  <a:pt x="177669" y="249924"/>
                </a:lnTo>
                <a:lnTo>
                  <a:pt x="164332" y="254450"/>
                </a:lnTo>
                <a:lnTo>
                  <a:pt x="150396" y="257517"/>
                </a:lnTo>
                <a:lnTo>
                  <a:pt x="135953" y="259037"/>
                </a:lnTo>
                <a:lnTo>
                  <a:pt x="129590" y="259191"/>
                </a:lnTo>
                <a:lnTo>
                  <a:pt x="114957" y="258368"/>
                </a:lnTo>
                <a:lnTo>
                  <a:pt x="100792" y="255956"/>
                </a:lnTo>
                <a:lnTo>
                  <a:pt x="87187" y="252048"/>
                </a:lnTo>
                <a:lnTo>
                  <a:pt x="74231" y="246732"/>
                </a:lnTo>
                <a:lnTo>
                  <a:pt x="62013" y="240098"/>
                </a:lnTo>
                <a:lnTo>
                  <a:pt x="50625" y="232237"/>
                </a:lnTo>
                <a:lnTo>
                  <a:pt x="40155" y="223239"/>
                </a:lnTo>
                <a:lnTo>
                  <a:pt x="30694" y="213193"/>
                </a:lnTo>
                <a:lnTo>
                  <a:pt x="22332" y="202189"/>
                </a:lnTo>
                <a:lnTo>
                  <a:pt x="15159" y="190317"/>
                </a:lnTo>
                <a:lnTo>
                  <a:pt x="9265" y="177668"/>
                </a:lnTo>
                <a:lnTo>
                  <a:pt x="4739" y="164331"/>
                </a:lnTo>
                <a:lnTo>
                  <a:pt x="1672" y="150396"/>
                </a:lnTo>
                <a:lnTo>
                  <a:pt x="154" y="135954"/>
                </a:lnTo>
                <a:lnTo>
                  <a:pt x="0" y="129600"/>
                </a:lnTo>
                <a:lnTo>
                  <a:pt x="823" y="114966"/>
                </a:lnTo>
                <a:lnTo>
                  <a:pt x="3234" y="100800"/>
                </a:lnTo>
                <a:lnTo>
                  <a:pt x="7142" y="87194"/>
                </a:lnTo>
                <a:lnTo>
                  <a:pt x="12458" y="74236"/>
                </a:lnTo>
                <a:lnTo>
                  <a:pt x="19091" y="62018"/>
                </a:lnTo>
                <a:lnTo>
                  <a:pt x="26951" y="50629"/>
                </a:lnTo>
                <a:lnTo>
                  <a:pt x="35949" y="40159"/>
                </a:lnTo>
                <a:lnTo>
                  <a:pt x="45995" y="30698"/>
                </a:lnTo>
                <a:lnTo>
                  <a:pt x="56998" y="22336"/>
                </a:lnTo>
                <a:lnTo>
                  <a:pt x="68869" y="15162"/>
                </a:lnTo>
                <a:lnTo>
                  <a:pt x="81517" y="9267"/>
                </a:lnTo>
                <a:lnTo>
                  <a:pt x="94853" y="4741"/>
                </a:lnTo>
                <a:lnTo>
                  <a:pt x="108787" y="1673"/>
                </a:lnTo>
                <a:lnTo>
                  <a:pt x="123229" y="154"/>
                </a:lnTo>
                <a:lnTo>
                  <a:pt x="129590" y="0"/>
                </a:lnTo>
                <a:close/>
              </a:path>
            </a:pathLst>
          </a:custGeom>
          <a:ln w="5079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733396" y="1611673"/>
            <a:ext cx="259201" cy="259201"/>
          </a:xfrm>
          <a:custGeom>
            <a:avLst/>
            <a:gdLst/>
            <a:ahLst/>
            <a:cxnLst/>
            <a:rect l="l" t="t" r="r" b="b"/>
            <a:pathLst>
              <a:path w="259201" h="259201">
                <a:moveTo>
                  <a:pt x="129600" y="0"/>
                </a:moveTo>
                <a:lnTo>
                  <a:pt x="144235" y="823"/>
                </a:lnTo>
                <a:lnTo>
                  <a:pt x="158400" y="3234"/>
                </a:lnTo>
                <a:lnTo>
                  <a:pt x="172006" y="7142"/>
                </a:lnTo>
                <a:lnTo>
                  <a:pt x="184963" y="12457"/>
                </a:lnTo>
                <a:lnTo>
                  <a:pt x="197180" y="19090"/>
                </a:lnTo>
                <a:lnTo>
                  <a:pt x="208569" y="26950"/>
                </a:lnTo>
                <a:lnTo>
                  <a:pt x="219039" y="35948"/>
                </a:lnTo>
                <a:lnTo>
                  <a:pt x="228500" y="45993"/>
                </a:lnTo>
                <a:lnTo>
                  <a:pt x="236863" y="56996"/>
                </a:lnTo>
                <a:lnTo>
                  <a:pt x="244036" y="68867"/>
                </a:lnTo>
                <a:lnTo>
                  <a:pt x="249931" y="81516"/>
                </a:lnTo>
                <a:lnTo>
                  <a:pt x="254458" y="94853"/>
                </a:lnTo>
                <a:lnTo>
                  <a:pt x="257526" y="108787"/>
                </a:lnTo>
                <a:lnTo>
                  <a:pt x="259046" y="123230"/>
                </a:lnTo>
                <a:lnTo>
                  <a:pt x="259201" y="129600"/>
                </a:lnTo>
                <a:lnTo>
                  <a:pt x="258378" y="144233"/>
                </a:lnTo>
                <a:lnTo>
                  <a:pt x="255967" y="158397"/>
                </a:lnTo>
                <a:lnTo>
                  <a:pt x="252059" y="172002"/>
                </a:lnTo>
                <a:lnTo>
                  <a:pt x="246744" y="184958"/>
                </a:lnTo>
                <a:lnTo>
                  <a:pt x="240111" y="197176"/>
                </a:lnTo>
                <a:lnTo>
                  <a:pt x="232251" y="208565"/>
                </a:lnTo>
                <a:lnTo>
                  <a:pt x="223253" y="219035"/>
                </a:lnTo>
                <a:lnTo>
                  <a:pt x="213208" y="228497"/>
                </a:lnTo>
                <a:lnTo>
                  <a:pt x="202205" y="236860"/>
                </a:lnTo>
                <a:lnTo>
                  <a:pt x="190334" y="244034"/>
                </a:lnTo>
                <a:lnTo>
                  <a:pt x="177685" y="249930"/>
                </a:lnTo>
                <a:lnTo>
                  <a:pt x="164348" y="254457"/>
                </a:lnTo>
                <a:lnTo>
                  <a:pt x="150414" y="257526"/>
                </a:lnTo>
                <a:lnTo>
                  <a:pt x="135971" y="259046"/>
                </a:lnTo>
                <a:lnTo>
                  <a:pt x="129600" y="259201"/>
                </a:lnTo>
                <a:lnTo>
                  <a:pt x="114966" y="258378"/>
                </a:lnTo>
                <a:lnTo>
                  <a:pt x="100801" y="255967"/>
                </a:lnTo>
                <a:lnTo>
                  <a:pt x="87195" y="252058"/>
                </a:lnTo>
                <a:lnTo>
                  <a:pt x="74238" y="246742"/>
                </a:lnTo>
                <a:lnTo>
                  <a:pt x="62021" y="240109"/>
                </a:lnTo>
                <a:lnTo>
                  <a:pt x="50632" y="232248"/>
                </a:lnTo>
                <a:lnTo>
                  <a:pt x="40162" y="223249"/>
                </a:lnTo>
                <a:lnTo>
                  <a:pt x="30701" y="213203"/>
                </a:lnTo>
                <a:lnTo>
                  <a:pt x="22338" y="202200"/>
                </a:lnTo>
                <a:lnTo>
                  <a:pt x="15165" y="190329"/>
                </a:lnTo>
                <a:lnTo>
                  <a:pt x="9269" y="177681"/>
                </a:lnTo>
                <a:lnTo>
                  <a:pt x="4743" y="164345"/>
                </a:lnTo>
                <a:lnTo>
                  <a:pt x="1675" y="150411"/>
                </a:lnTo>
                <a:lnTo>
                  <a:pt x="155" y="135970"/>
                </a:lnTo>
                <a:lnTo>
                  <a:pt x="0" y="129600"/>
                </a:lnTo>
                <a:lnTo>
                  <a:pt x="823" y="114966"/>
                </a:lnTo>
                <a:lnTo>
                  <a:pt x="3234" y="100801"/>
                </a:lnTo>
                <a:lnTo>
                  <a:pt x="7142" y="87195"/>
                </a:lnTo>
                <a:lnTo>
                  <a:pt x="12457" y="74238"/>
                </a:lnTo>
                <a:lnTo>
                  <a:pt x="19090" y="62021"/>
                </a:lnTo>
                <a:lnTo>
                  <a:pt x="26950" y="50632"/>
                </a:lnTo>
                <a:lnTo>
                  <a:pt x="35948" y="40162"/>
                </a:lnTo>
                <a:lnTo>
                  <a:pt x="45993" y="30701"/>
                </a:lnTo>
                <a:lnTo>
                  <a:pt x="56996" y="22338"/>
                </a:lnTo>
                <a:lnTo>
                  <a:pt x="68867" y="15165"/>
                </a:lnTo>
                <a:lnTo>
                  <a:pt x="81516" y="9269"/>
                </a:lnTo>
                <a:lnTo>
                  <a:pt x="94853" y="4743"/>
                </a:lnTo>
                <a:lnTo>
                  <a:pt x="108787" y="1675"/>
                </a:lnTo>
                <a:lnTo>
                  <a:pt x="123230" y="155"/>
                </a:lnTo>
                <a:lnTo>
                  <a:pt x="129600" y="0"/>
                </a:lnTo>
                <a:close/>
              </a:path>
            </a:pathLst>
          </a:custGeom>
          <a:ln w="5079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560594" y="1928472"/>
            <a:ext cx="604804" cy="547197"/>
          </a:xfrm>
          <a:custGeom>
            <a:avLst/>
            <a:gdLst/>
            <a:ahLst/>
            <a:cxnLst/>
            <a:rect l="l" t="t" r="r" b="b"/>
            <a:pathLst>
              <a:path w="604804" h="547197">
                <a:moveTo>
                  <a:pt x="302402" y="0"/>
                </a:moveTo>
                <a:lnTo>
                  <a:pt x="327141" y="909"/>
                </a:lnTo>
                <a:lnTo>
                  <a:pt x="351341" y="3592"/>
                </a:lnTo>
                <a:lnTo>
                  <a:pt x="374923" y="7975"/>
                </a:lnTo>
                <a:lnTo>
                  <a:pt x="397808" y="13987"/>
                </a:lnTo>
                <a:lnTo>
                  <a:pt x="419917" y="21558"/>
                </a:lnTo>
                <a:lnTo>
                  <a:pt x="441170" y="30616"/>
                </a:lnTo>
                <a:lnTo>
                  <a:pt x="461491" y="41089"/>
                </a:lnTo>
                <a:lnTo>
                  <a:pt x="480798" y="52907"/>
                </a:lnTo>
                <a:lnTo>
                  <a:pt x="499014" y="65997"/>
                </a:lnTo>
                <a:lnTo>
                  <a:pt x="516060" y="80289"/>
                </a:lnTo>
                <a:lnTo>
                  <a:pt x="531857" y="95711"/>
                </a:lnTo>
                <a:lnTo>
                  <a:pt x="546326" y="112192"/>
                </a:lnTo>
                <a:lnTo>
                  <a:pt x="559387" y="129660"/>
                </a:lnTo>
                <a:lnTo>
                  <a:pt x="570964" y="148045"/>
                </a:lnTo>
                <a:lnTo>
                  <a:pt x="580975" y="167275"/>
                </a:lnTo>
                <a:lnTo>
                  <a:pt x="589343" y="187278"/>
                </a:lnTo>
                <a:lnTo>
                  <a:pt x="595989" y="207983"/>
                </a:lnTo>
                <a:lnTo>
                  <a:pt x="600834" y="229319"/>
                </a:lnTo>
                <a:lnTo>
                  <a:pt x="603798" y="251214"/>
                </a:lnTo>
                <a:lnTo>
                  <a:pt x="604804" y="273598"/>
                </a:lnTo>
                <a:lnTo>
                  <a:pt x="603798" y="295982"/>
                </a:lnTo>
                <a:lnTo>
                  <a:pt x="600834" y="317878"/>
                </a:lnTo>
                <a:lnTo>
                  <a:pt x="595989" y="339214"/>
                </a:lnTo>
                <a:lnTo>
                  <a:pt x="589343" y="359919"/>
                </a:lnTo>
                <a:lnTo>
                  <a:pt x="580975" y="379922"/>
                </a:lnTo>
                <a:lnTo>
                  <a:pt x="570964" y="399152"/>
                </a:lnTo>
                <a:lnTo>
                  <a:pt x="559387" y="417537"/>
                </a:lnTo>
                <a:lnTo>
                  <a:pt x="546326" y="435005"/>
                </a:lnTo>
                <a:lnTo>
                  <a:pt x="531857" y="451486"/>
                </a:lnTo>
                <a:lnTo>
                  <a:pt x="516060" y="466908"/>
                </a:lnTo>
                <a:lnTo>
                  <a:pt x="499014" y="481200"/>
                </a:lnTo>
                <a:lnTo>
                  <a:pt x="480798" y="494290"/>
                </a:lnTo>
                <a:lnTo>
                  <a:pt x="461491" y="506108"/>
                </a:lnTo>
                <a:lnTo>
                  <a:pt x="441170" y="516581"/>
                </a:lnTo>
                <a:lnTo>
                  <a:pt x="419917" y="525638"/>
                </a:lnTo>
                <a:lnTo>
                  <a:pt x="397808" y="533209"/>
                </a:lnTo>
                <a:lnTo>
                  <a:pt x="374923" y="539222"/>
                </a:lnTo>
                <a:lnTo>
                  <a:pt x="351341" y="543605"/>
                </a:lnTo>
                <a:lnTo>
                  <a:pt x="327141" y="546287"/>
                </a:lnTo>
                <a:lnTo>
                  <a:pt x="302402" y="547197"/>
                </a:lnTo>
                <a:lnTo>
                  <a:pt x="277662" y="546287"/>
                </a:lnTo>
                <a:lnTo>
                  <a:pt x="253462" y="543605"/>
                </a:lnTo>
                <a:lnTo>
                  <a:pt x="229880" y="539222"/>
                </a:lnTo>
                <a:lnTo>
                  <a:pt x="206996" y="533209"/>
                </a:lnTo>
                <a:lnTo>
                  <a:pt x="184887" y="525638"/>
                </a:lnTo>
                <a:lnTo>
                  <a:pt x="163633" y="516581"/>
                </a:lnTo>
                <a:lnTo>
                  <a:pt x="143313" y="506108"/>
                </a:lnTo>
                <a:lnTo>
                  <a:pt x="124005" y="494290"/>
                </a:lnTo>
                <a:lnTo>
                  <a:pt x="105789" y="481200"/>
                </a:lnTo>
                <a:lnTo>
                  <a:pt x="88743" y="466908"/>
                </a:lnTo>
                <a:lnTo>
                  <a:pt x="72947" y="451486"/>
                </a:lnTo>
                <a:lnTo>
                  <a:pt x="58478" y="435005"/>
                </a:lnTo>
                <a:lnTo>
                  <a:pt x="45416" y="417537"/>
                </a:lnTo>
                <a:lnTo>
                  <a:pt x="33840" y="399152"/>
                </a:lnTo>
                <a:lnTo>
                  <a:pt x="23828" y="379922"/>
                </a:lnTo>
                <a:lnTo>
                  <a:pt x="15460" y="359919"/>
                </a:lnTo>
                <a:lnTo>
                  <a:pt x="8814" y="339214"/>
                </a:lnTo>
                <a:lnTo>
                  <a:pt x="3970" y="317878"/>
                </a:lnTo>
                <a:lnTo>
                  <a:pt x="1005" y="295982"/>
                </a:lnTo>
                <a:lnTo>
                  <a:pt x="0" y="273598"/>
                </a:lnTo>
                <a:lnTo>
                  <a:pt x="1005" y="251214"/>
                </a:lnTo>
                <a:lnTo>
                  <a:pt x="3970" y="229319"/>
                </a:lnTo>
                <a:lnTo>
                  <a:pt x="8814" y="207983"/>
                </a:lnTo>
                <a:lnTo>
                  <a:pt x="15460" y="187278"/>
                </a:lnTo>
                <a:lnTo>
                  <a:pt x="23828" y="167275"/>
                </a:lnTo>
                <a:lnTo>
                  <a:pt x="33840" y="148045"/>
                </a:lnTo>
                <a:lnTo>
                  <a:pt x="45416" y="129660"/>
                </a:lnTo>
                <a:lnTo>
                  <a:pt x="58478" y="112192"/>
                </a:lnTo>
                <a:lnTo>
                  <a:pt x="72947" y="95711"/>
                </a:lnTo>
                <a:lnTo>
                  <a:pt x="88743" y="80289"/>
                </a:lnTo>
                <a:lnTo>
                  <a:pt x="105789" y="65997"/>
                </a:lnTo>
                <a:lnTo>
                  <a:pt x="124005" y="52907"/>
                </a:lnTo>
                <a:lnTo>
                  <a:pt x="143313" y="41089"/>
                </a:lnTo>
                <a:lnTo>
                  <a:pt x="163633" y="30616"/>
                </a:lnTo>
                <a:lnTo>
                  <a:pt x="184887" y="21558"/>
                </a:lnTo>
                <a:lnTo>
                  <a:pt x="206996" y="13987"/>
                </a:lnTo>
                <a:lnTo>
                  <a:pt x="229880" y="7975"/>
                </a:lnTo>
                <a:lnTo>
                  <a:pt x="253462" y="3592"/>
                </a:lnTo>
                <a:lnTo>
                  <a:pt x="277662" y="909"/>
                </a:lnTo>
                <a:lnTo>
                  <a:pt x="302402" y="0"/>
                </a:lnTo>
                <a:close/>
              </a:path>
            </a:pathLst>
          </a:custGeom>
          <a:ln w="5079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272599" y="2475669"/>
            <a:ext cx="806399" cy="777601"/>
          </a:xfrm>
          <a:custGeom>
            <a:avLst/>
            <a:gdLst/>
            <a:ahLst/>
            <a:cxnLst/>
            <a:rect l="l" t="t" r="r" b="b"/>
            <a:pathLst>
              <a:path w="806399" h="777601">
                <a:moveTo>
                  <a:pt x="403199" y="0"/>
                </a:moveTo>
                <a:lnTo>
                  <a:pt x="436185" y="1293"/>
                </a:lnTo>
                <a:lnTo>
                  <a:pt x="468451" y="5104"/>
                </a:lnTo>
                <a:lnTo>
                  <a:pt x="499893" y="11333"/>
                </a:lnTo>
                <a:lnTo>
                  <a:pt x="530406" y="19877"/>
                </a:lnTo>
                <a:lnTo>
                  <a:pt x="559884" y="30636"/>
                </a:lnTo>
                <a:lnTo>
                  <a:pt x="588222" y="43507"/>
                </a:lnTo>
                <a:lnTo>
                  <a:pt x="615315" y="58391"/>
                </a:lnTo>
                <a:lnTo>
                  <a:pt x="641058" y="75184"/>
                </a:lnTo>
                <a:lnTo>
                  <a:pt x="665346" y="93786"/>
                </a:lnTo>
                <a:lnTo>
                  <a:pt x="688074" y="114096"/>
                </a:lnTo>
                <a:lnTo>
                  <a:pt x="709136" y="136012"/>
                </a:lnTo>
                <a:lnTo>
                  <a:pt x="728428" y="159432"/>
                </a:lnTo>
                <a:lnTo>
                  <a:pt x="745843" y="184256"/>
                </a:lnTo>
                <a:lnTo>
                  <a:pt x="761278" y="210381"/>
                </a:lnTo>
                <a:lnTo>
                  <a:pt x="774627" y="237708"/>
                </a:lnTo>
                <a:lnTo>
                  <a:pt x="785784" y="266133"/>
                </a:lnTo>
                <a:lnTo>
                  <a:pt x="794645" y="295556"/>
                </a:lnTo>
                <a:lnTo>
                  <a:pt x="801105" y="325876"/>
                </a:lnTo>
                <a:lnTo>
                  <a:pt x="805058" y="356990"/>
                </a:lnTo>
                <a:lnTo>
                  <a:pt x="806399" y="388798"/>
                </a:lnTo>
                <a:lnTo>
                  <a:pt x="805058" y="420607"/>
                </a:lnTo>
                <a:lnTo>
                  <a:pt x="801105" y="451722"/>
                </a:lnTo>
                <a:lnTo>
                  <a:pt x="794645" y="482042"/>
                </a:lnTo>
                <a:lnTo>
                  <a:pt x="785784" y="511466"/>
                </a:lnTo>
                <a:lnTo>
                  <a:pt x="774627" y="539892"/>
                </a:lnTo>
                <a:lnTo>
                  <a:pt x="761278" y="567218"/>
                </a:lnTo>
                <a:lnTo>
                  <a:pt x="745843" y="593344"/>
                </a:lnTo>
                <a:lnTo>
                  <a:pt x="728428" y="618168"/>
                </a:lnTo>
                <a:lnTo>
                  <a:pt x="709136" y="641589"/>
                </a:lnTo>
                <a:lnTo>
                  <a:pt x="688074" y="663505"/>
                </a:lnTo>
                <a:lnTo>
                  <a:pt x="665346" y="683814"/>
                </a:lnTo>
                <a:lnTo>
                  <a:pt x="641058" y="702417"/>
                </a:lnTo>
                <a:lnTo>
                  <a:pt x="615315" y="719210"/>
                </a:lnTo>
                <a:lnTo>
                  <a:pt x="588222" y="734093"/>
                </a:lnTo>
                <a:lnTo>
                  <a:pt x="559884" y="746965"/>
                </a:lnTo>
                <a:lnTo>
                  <a:pt x="530406" y="757724"/>
                </a:lnTo>
                <a:lnTo>
                  <a:pt x="499893" y="766268"/>
                </a:lnTo>
                <a:lnTo>
                  <a:pt x="468451" y="772496"/>
                </a:lnTo>
                <a:lnTo>
                  <a:pt x="436185" y="776308"/>
                </a:lnTo>
                <a:lnTo>
                  <a:pt x="403199" y="777601"/>
                </a:lnTo>
                <a:lnTo>
                  <a:pt x="370212" y="776308"/>
                </a:lnTo>
                <a:lnTo>
                  <a:pt x="337945" y="772496"/>
                </a:lnTo>
                <a:lnTo>
                  <a:pt x="306502" y="766268"/>
                </a:lnTo>
                <a:lnTo>
                  <a:pt x="275989" y="757724"/>
                </a:lnTo>
                <a:lnTo>
                  <a:pt x="246510" y="746965"/>
                </a:lnTo>
                <a:lnTo>
                  <a:pt x="218172" y="734093"/>
                </a:lnTo>
                <a:lnTo>
                  <a:pt x="191079" y="719210"/>
                </a:lnTo>
                <a:lnTo>
                  <a:pt x="165335" y="702417"/>
                </a:lnTo>
                <a:lnTo>
                  <a:pt x="141048" y="683814"/>
                </a:lnTo>
                <a:lnTo>
                  <a:pt x="118320" y="663505"/>
                </a:lnTo>
                <a:lnTo>
                  <a:pt x="97259" y="641589"/>
                </a:lnTo>
                <a:lnTo>
                  <a:pt x="77968" y="618168"/>
                </a:lnTo>
                <a:lnTo>
                  <a:pt x="60552" y="593344"/>
                </a:lnTo>
                <a:lnTo>
                  <a:pt x="45118" y="567218"/>
                </a:lnTo>
                <a:lnTo>
                  <a:pt x="31770" y="539892"/>
                </a:lnTo>
                <a:lnTo>
                  <a:pt x="20613" y="511466"/>
                </a:lnTo>
                <a:lnTo>
                  <a:pt x="11752" y="482042"/>
                </a:lnTo>
                <a:lnTo>
                  <a:pt x="5293" y="451722"/>
                </a:lnTo>
                <a:lnTo>
                  <a:pt x="1340" y="420607"/>
                </a:lnTo>
                <a:lnTo>
                  <a:pt x="0" y="388798"/>
                </a:lnTo>
                <a:lnTo>
                  <a:pt x="1340" y="356990"/>
                </a:lnTo>
                <a:lnTo>
                  <a:pt x="5293" y="325876"/>
                </a:lnTo>
                <a:lnTo>
                  <a:pt x="11752" y="295556"/>
                </a:lnTo>
                <a:lnTo>
                  <a:pt x="20613" y="266133"/>
                </a:lnTo>
                <a:lnTo>
                  <a:pt x="31770" y="237708"/>
                </a:lnTo>
                <a:lnTo>
                  <a:pt x="45118" y="210381"/>
                </a:lnTo>
                <a:lnTo>
                  <a:pt x="60552" y="184256"/>
                </a:lnTo>
                <a:lnTo>
                  <a:pt x="77968" y="159432"/>
                </a:lnTo>
                <a:lnTo>
                  <a:pt x="97259" y="136012"/>
                </a:lnTo>
                <a:lnTo>
                  <a:pt x="118320" y="114096"/>
                </a:lnTo>
                <a:lnTo>
                  <a:pt x="141048" y="93786"/>
                </a:lnTo>
                <a:lnTo>
                  <a:pt x="165335" y="75184"/>
                </a:lnTo>
                <a:lnTo>
                  <a:pt x="191079" y="58391"/>
                </a:lnTo>
                <a:lnTo>
                  <a:pt x="218172" y="43507"/>
                </a:lnTo>
                <a:lnTo>
                  <a:pt x="246510" y="30636"/>
                </a:lnTo>
                <a:lnTo>
                  <a:pt x="275989" y="19877"/>
                </a:lnTo>
                <a:lnTo>
                  <a:pt x="306502" y="11333"/>
                </a:lnTo>
                <a:lnTo>
                  <a:pt x="337945" y="5104"/>
                </a:lnTo>
                <a:lnTo>
                  <a:pt x="370212" y="1293"/>
                </a:lnTo>
                <a:lnTo>
                  <a:pt x="403199" y="0"/>
                </a:lnTo>
                <a:close/>
              </a:path>
            </a:pathLst>
          </a:custGeom>
          <a:ln w="5079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869399" y="2919590"/>
            <a:ext cx="404875" cy="45680"/>
          </a:xfrm>
          <a:custGeom>
            <a:avLst/>
            <a:gdLst/>
            <a:ahLst/>
            <a:cxnLst/>
            <a:rect l="l" t="t" r="r" b="b"/>
            <a:pathLst>
              <a:path w="404875" h="45680">
                <a:moveTo>
                  <a:pt x="0" y="45680"/>
                </a:moveTo>
                <a:lnTo>
                  <a:pt x="404875" y="0"/>
                </a:lnTo>
              </a:path>
            </a:pathLst>
          </a:custGeom>
          <a:ln w="508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82195" y="1352471"/>
            <a:ext cx="144001" cy="143997"/>
          </a:xfrm>
          <a:custGeom>
            <a:avLst/>
            <a:gdLst/>
            <a:ahLst/>
            <a:cxnLst/>
            <a:rect l="l" t="t" r="r" b="b"/>
            <a:pathLst>
              <a:path w="144001" h="143997">
                <a:moveTo>
                  <a:pt x="0" y="0"/>
                </a:moveTo>
                <a:lnTo>
                  <a:pt x="144001" y="0"/>
                </a:lnTo>
                <a:lnTo>
                  <a:pt x="144001" y="143997"/>
                </a:lnTo>
                <a:lnTo>
                  <a:pt x="0" y="143997"/>
                </a:lnTo>
                <a:lnTo>
                  <a:pt x="0" y="0"/>
                </a:lnTo>
                <a:close/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82195" y="1669270"/>
            <a:ext cx="144001" cy="143997"/>
          </a:xfrm>
          <a:custGeom>
            <a:avLst/>
            <a:gdLst/>
            <a:ahLst/>
            <a:cxnLst/>
            <a:rect l="l" t="t" r="r" b="b"/>
            <a:pathLst>
              <a:path w="144001" h="143997">
                <a:moveTo>
                  <a:pt x="0" y="0"/>
                </a:moveTo>
                <a:lnTo>
                  <a:pt x="144001" y="0"/>
                </a:lnTo>
                <a:lnTo>
                  <a:pt x="144001" y="143997"/>
                </a:lnTo>
                <a:lnTo>
                  <a:pt x="0" y="143997"/>
                </a:lnTo>
                <a:lnTo>
                  <a:pt x="0" y="0"/>
                </a:lnTo>
                <a:close/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82195" y="1957275"/>
            <a:ext cx="144001" cy="143997"/>
          </a:xfrm>
          <a:custGeom>
            <a:avLst/>
            <a:gdLst/>
            <a:ahLst/>
            <a:cxnLst/>
            <a:rect l="l" t="t" r="r" b="b"/>
            <a:pathLst>
              <a:path w="144001" h="143997">
                <a:moveTo>
                  <a:pt x="0" y="0"/>
                </a:moveTo>
                <a:lnTo>
                  <a:pt x="144001" y="0"/>
                </a:lnTo>
                <a:lnTo>
                  <a:pt x="144001" y="143997"/>
                </a:lnTo>
                <a:lnTo>
                  <a:pt x="0" y="143997"/>
                </a:lnTo>
                <a:lnTo>
                  <a:pt x="0" y="0"/>
                </a:lnTo>
                <a:close/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141398" y="1957275"/>
            <a:ext cx="143997" cy="143997"/>
          </a:xfrm>
          <a:custGeom>
            <a:avLst/>
            <a:gdLst/>
            <a:ahLst/>
            <a:cxnLst/>
            <a:rect l="l" t="t" r="r" b="b"/>
            <a:pathLst>
              <a:path w="143997" h="143997">
                <a:moveTo>
                  <a:pt x="0" y="0"/>
                </a:moveTo>
                <a:lnTo>
                  <a:pt x="0" y="143997"/>
                </a:lnTo>
                <a:lnTo>
                  <a:pt x="143997" y="143997"/>
                </a:lnTo>
                <a:lnTo>
                  <a:pt x="14399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141398" y="1957275"/>
            <a:ext cx="143997" cy="143997"/>
          </a:xfrm>
          <a:custGeom>
            <a:avLst/>
            <a:gdLst/>
            <a:ahLst/>
            <a:cxnLst/>
            <a:rect l="l" t="t" r="r" b="b"/>
            <a:pathLst>
              <a:path w="143997" h="143997">
                <a:moveTo>
                  <a:pt x="0" y="0"/>
                </a:moveTo>
                <a:lnTo>
                  <a:pt x="143997" y="0"/>
                </a:lnTo>
                <a:lnTo>
                  <a:pt x="143997" y="143997"/>
                </a:lnTo>
                <a:lnTo>
                  <a:pt x="0" y="143997"/>
                </a:lnTo>
                <a:lnTo>
                  <a:pt x="0" y="0"/>
                </a:lnTo>
                <a:close/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400597" y="1957275"/>
            <a:ext cx="143999" cy="143997"/>
          </a:xfrm>
          <a:custGeom>
            <a:avLst/>
            <a:gdLst/>
            <a:ahLst/>
            <a:cxnLst/>
            <a:rect l="l" t="t" r="r" b="b"/>
            <a:pathLst>
              <a:path w="143999" h="143997">
                <a:moveTo>
                  <a:pt x="0" y="0"/>
                </a:moveTo>
                <a:lnTo>
                  <a:pt x="143999" y="0"/>
                </a:lnTo>
                <a:lnTo>
                  <a:pt x="143999" y="143997"/>
                </a:lnTo>
                <a:lnTo>
                  <a:pt x="0" y="143997"/>
                </a:lnTo>
                <a:lnTo>
                  <a:pt x="0" y="0"/>
                </a:lnTo>
                <a:close/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976600" y="1957275"/>
            <a:ext cx="143997" cy="143997"/>
          </a:xfrm>
          <a:custGeom>
            <a:avLst/>
            <a:gdLst/>
            <a:ahLst/>
            <a:cxnLst/>
            <a:rect l="l" t="t" r="r" b="b"/>
            <a:pathLst>
              <a:path w="143997" h="143997">
                <a:moveTo>
                  <a:pt x="0" y="0"/>
                </a:moveTo>
                <a:lnTo>
                  <a:pt x="143997" y="0"/>
                </a:lnTo>
                <a:lnTo>
                  <a:pt x="143997" y="143997"/>
                </a:lnTo>
                <a:lnTo>
                  <a:pt x="0" y="143997"/>
                </a:lnTo>
                <a:lnTo>
                  <a:pt x="0" y="0"/>
                </a:lnTo>
                <a:close/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227797" y="1669270"/>
            <a:ext cx="143997" cy="143997"/>
          </a:xfrm>
          <a:custGeom>
            <a:avLst/>
            <a:gdLst/>
            <a:ahLst/>
            <a:cxnLst/>
            <a:rect l="l" t="t" r="r" b="b"/>
            <a:pathLst>
              <a:path w="143997" h="143997">
                <a:moveTo>
                  <a:pt x="0" y="0"/>
                </a:moveTo>
                <a:lnTo>
                  <a:pt x="0" y="143997"/>
                </a:lnTo>
                <a:lnTo>
                  <a:pt x="143997" y="143997"/>
                </a:lnTo>
                <a:lnTo>
                  <a:pt x="14399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227797" y="1669270"/>
            <a:ext cx="143997" cy="143997"/>
          </a:xfrm>
          <a:custGeom>
            <a:avLst/>
            <a:gdLst/>
            <a:ahLst/>
            <a:cxnLst/>
            <a:rect l="l" t="t" r="r" b="b"/>
            <a:pathLst>
              <a:path w="143997" h="143997">
                <a:moveTo>
                  <a:pt x="0" y="0"/>
                </a:moveTo>
                <a:lnTo>
                  <a:pt x="143997" y="0"/>
                </a:lnTo>
                <a:lnTo>
                  <a:pt x="143997" y="143997"/>
                </a:lnTo>
                <a:lnTo>
                  <a:pt x="0" y="143997"/>
                </a:lnTo>
                <a:lnTo>
                  <a:pt x="0" y="0"/>
                </a:lnTo>
                <a:close/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091794" y="1669270"/>
            <a:ext cx="144007" cy="143997"/>
          </a:xfrm>
          <a:custGeom>
            <a:avLst/>
            <a:gdLst/>
            <a:ahLst/>
            <a:cxnLst/>
            <a:rect l="l" t="t" r="r" b="b"/>
            <a:pathLst>
              <a:path w="144007" h="143997">
                <a:moveTo>
                  <a:pt x="0" y="0"/>
                </a:moveTo>
                <a:lnTo>
                  <a:pt x="0" y="143997"/>
                </a:lnTo>
                <a:lnTo>
                  <a:pt x="144007" y="143997"/>
                </a:lnTo>
                <a:lnTo>
                  <a:pt x="1440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091794" y="1669270"/>
            <a:ext cx="144007" cy="143997"/>
          </a:xfrm>
          <a:custGeom>
            <a:avLst/>
            <a:gdLst/>
            <a:ahLst/>
            <a:cxnLst/>
            <a:rect l="l" t="t" r="r" b="b"/>
            <a:pathLst>
              <a:path w="144007" h="143997">
                <a:moveTo>
                  <a:pt x="0" y="0"/>
                </a:moveTo>
                <a:lnTo>
                  <a:pt x="144007" y="0"/>
                </a:lnTo>
                <a:lnTo>
                  <a:pt x="144007" y="143997"/>
                </a:lnTo>
                <a:lnTo>
                  <a:pt x="0" y="143997"/>
                </a:lnTo>
                <a:lnTo>
                  <a:pt x="0" y="0"/>
                </a:lnTo>
                <a:close/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437396" y="1669270"/>
            <a:ext cx="143997" cy="143997"/>
          </a:xfrm>
          <a:custGeom>
            <a:avLst/>
            <a:gdLst/>
            <a:ahLst/>
            <a:cxnLst/>
            <a:rect l="l" t="t" r="r" b="b"/>
            <a:pathLst>
              <a:path w="143997" h="143997">
                <a:moveTo>
                  <a:pt x="0" y="0"/>
                </a:moveTo>
                <a:lnTo>
                  <a:pt x="143997" y="0"/>
                </a:lnTo>
                <a:lnTo>
                  <a:pt x="143997" y="143997"/>
                </a:lnTo>
                <a:lnTo>
                  <a:pt x="0" y="143997"/>
                </a:lnTo>
                <a:lnTo>
                  <a:pt x="0" y="0"/>
                </a:lnTo>
                <a:close/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840596" y="1669270"/>
            <a:ext cx="143997" cy="143997"/>
          </a:xfrm>
          <a:custGeom>
            <a:avLst/>
            <a:gdLst/>
            <a:ahLst/>
            <a:cxnLst/>
            <a:rect l="l" t="t" r="r" b="b"/>
            <a:pathLst>
              <a:path w="143997" h="143997">
                <a:moveTo>
                  <a:pt x="0" y="0"/>
                </a:moveTo>
                <a:lnTo>
                  <a:pt x="143997" y="0"/>
                </a:lnTo>
                <a:lnTo>
                  <a:pt x="143997" y="143997"/>
                </a:lnTo>
                <a:lnTo>
                  <a:pt x="0" y="143997"/>
                </a:lnTo>
                <a:lnTo>
                  <a:pt x="0" y="0"/>
                </a:lnTo>
                <a:close/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3099798" y="1669270"/>
            <a:ext cx="143997" cy="143997"/>
          </a:xfrm>
          <a:custGeom>
            <a:avLst/>
            <a:gdLst/>
            <a:ahLst/>
            <a:cxnLst/>
            <a:rect l="l" t="t" r="r" b="b"/>
            <a:pathLst>
              <a:path w="143997" h="143997">
                <a:moveTo>
                  <a:pt x="0" y="0"/>
                </a:moveTo>
                <a:lnTo>
                  <a:pt x="143997" y="0"/>
                </a:lnTo>
                <a:lnTo>
                  <a:pt x="143997" y="143997"/>
                </a:lnTo>
                <a:lnTo>
                  <a:pt x="0" y="143997"/>
                </a:lnTo>
                <a:lnTo>
                  <a:pt x="0" y="0"/>
                </a:lnTo>
                <a:close/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3531791" y="1669270"/>
            <a:ext cx="144007" cy="143997"/>
          </a:xfrm>
          <a:custGeom>
            <a:avLst/>
            <a:gdLst/>
            <a:ahLst/>
            <a:cxnLst/>
            <a:rect l="l" t="t" r="r" b="b"/>
            <a:pathLst>
              <a:path w="144007" h="143997">
                <a:moveTo>
                  <a:pt x="0" y="0"/>
                </a:moveTo>
                <a:lnTo>
                  <a:pt x="144007" y="0"/>
                </a:lnTo>
                <a:lnTo>
                  <a:pt x="144007" y="143997"/>
                </a:lnTo>
                <a:lnTo>
                  <a:pt x="0" y="143997"/>
                </a:lnTo>
                <a:lnTo>
                  <a:pt x="0" y="0"/>
                </a:lnTo>
                <a:close/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3790993" y="1669270"/>
            <a:ext cx="144007" cy="143997"/>
          </a:xfrm>
          <a:custGeom>
            <a:avLst/>
            <a:gdLst/>
            <a:ahLst/>
            <a:cxnLst/>
            <a:rect l="l" t="t" r="r" b="b"/>
            <a:pathLst>
              <a:path w="144007" h="143997">
                <a:moveTo>
                  <a:pt x="0" y="0"/>
                </a:moveTo>
                <a:lnTo>
                  <a:pt x="144007" y="0"/>
                </a:lnTo>
                <a:lnTo>
                  <a:pt x="144007" y="143997"/>
                </a:lnTo>
                <a:lnTo>
                  <a:pt x="0" y="143997"/>
                </a:lnTo>
                <a:lnTo>
                  <a:pt x="0" y="0"/>
                </a:lnTo>
                <a:close/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227797" y="1352471"/>
            <a:ext cx="143997" cy="143997"/>
          </a:xfrm>
          <a:custGeom>
            <a:avLst/>
            <a:gdLst/>
            <a:ahLst/>
            <a:cxnLst/>
            <a:rect l="l" t="t" r="r" b="b"/>
            <a:pathLst>
              <a:path w="143997" h="143997">
                <a:moveTo>
                  <a:pt x="0" y="0"/>
                </a:moveTo>
                <a:lnTo>
                  <a:pt x="143997" y="0"/>
                </a:lnTo>
                <a:lnTo>
                  <a:pt x="143997" y="143997"/>
                </a:lnTo>
                <a:lnTo>
                  <a:pt x="0" y="143997"/>
                </a:lnTo>
                <a:lnTo>
                  <a:pt x="0" y="0"/>
                </a:lnTo>
                <a:close/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573400" y="1352471"/>
            <a:ext cx="143997" cy="143997"/>
          </a:xfrm>
          <a:custGeom>
            <a:avLst/>
            <a:gdLst/>
            <a:ahLst/>
            <a:cxnLst/>
            <a:rect l="l" t="t" r="r" b="b"/>
            <a:pathLst>
              <a:path w="143997" h="143997">
                <a:moveTo>
                  <a:pt x="0" y="0"/>
                </a:moveTo>
                <a:lnTo>
                  <a:pt x="143997" y="0"/>
                </a:lnTo>
                <a:lnTo>
                  <a:pt x="143997" y="143997"/>
                </a:lnTo>
                <a:lnTo>
                  <a:pt x="0" y="143997"/>
                </a:lnTo>
                <a:lnTo>
                  <a:pt x="0" y="0"/>
                </a:lnTo>
                <a:close/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918992" y="1352471"/>
            <a:ext cx="144007" cy="143997"/>
          </a:xfrm>
          <a:custGeom>
            <a:avLst/>
            <a:gdLst/>
            <a:ahLst/>
            <a:cxnLst/>
            <a:rect l="l" t="t" r="r" b="b"/>
            <a:pathLst>
              <a:path w="144007" h="143997">
                <a:moveTo>
                  <a:pt x="0" y="0"/>
                </a:moveTo>
                <a:lnTo>
                  <a:pt x="144007" y="0"/>
                </a:lnTo>
                <a:lnTo>
                  <a:pt x="144007" y="143997"/>
                </a:lnTo>
                <a:lnTo>
                  <a:pt x="0" y="143997"/>
                </a:lnTo>
                <a:lnTo>
                  <a:pt x="0" y="0"/>
                </a:lnTo>
                <a:close/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106201" y="877267"/>
            <a:ext cx="143997" cy="143997"/>
          </a:xfrm>
          <a:custGeom>
            <a:avLst/>
            <a:gdLst/>
            <a:ahLst/>
            <a:cxnLst/>
            <a:rect l="l" t="t" r="r" b="b"/>
            <a:pathLst>
              <a:path w="143997" h="143997">
                <a:moveTo>
                  <a:pt x="0" y="0"/>
                </a:moveTo>
                <a:lnTo>
                  <a:pt x="0" y="143997"/>
                </a:lnTo>
                <a:lnTo>
                  <a:pt x="143997" y="143997"/>
                </a:lnTo>
                <a:lnTo>
                  <a:pt x="14399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106201" y="877267"/>
            <a:ext cx="143997" cy="143997"/>
          </a:xfrm>
          <a:custGeom>
            <a:avLst/>
            <a:gdLst/>
            <a:ahLst/>
            <a:cxnLst/>
            <a:rect l="l" t="t" r="r" b="b"/>
            <a:pathLst>
              <a:path w="143997" h="143997">
                <a:moveTo>
                  <a:pt x="0" y="0"/>
                </a:moveTo>
                <a:lnTo>
                  <a:pt x="143997" y="0"/>
                </a:lnTo>
                <a:lnTo>
                  <a:pt x="143997" y="143997"/>
                </a:lnTo>
                <a:lnTo>
                  <a:pt x="0" y="143997"/>
                </a:lnTo>
                <a:lnTo>
                  <a:pt x="0" y="0"/>
                </a:lnTo>
                <a:close/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264595" y="1352471"/>
            <a:ext cx="143997" cy="143997"/>
          </a:xfrm>
          <a:custGeom>
            <a:avLst/>
            <a:gdLst/>
            <a:ahLst/>
            <a:cxnLst/>
            <a:rect l="l" t="t" r="r" b="b"/>
            <a:pathLst>
              <a:path w="143997" h="143997">
                <a:moveTo>
                  <a:pt x="0" y="0"/>
                </a:moveTo>
                <a:lnTo>
                  <a:pt x="0" y="143997"/>
                </a:lnTo>
                <a:lnTo>
                  <a:pt x="143997" y="143997"/>
                </a:lnTo>
                <a:lnTo>
                  <a:pt x="14399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264595" y="1352471"/>
            <a:ext cx="143997" cy="143997"/>
          </a:xfrm>
          <a:custGeom>
            <a:avLst/>
            <a:gdLst/>
            <a:ahLst/>
            <a:cxnLst/>
            <a:rect l="l" t="t" r="r" b="b"/>
            <a:pathLst>
              <a:path w="143997" h="143997">
                <a:moveTo>
                  <a:pt x="0" y="0"/>
                </a:moveTo>
                <a:lnTo>
                  <a:pt x="143997" y="0"/>
                </a:lnTo>
                <a:lnTo>
                  <a:pt x="143997" y="143997"/>
                </a:lnTo>
                <a:lnTo>
                  <a:pt x="0" y="143997"/>
                </a:lnTo>
                <a:lnTo>
                  <a:pt x="0" y="0"/>
                </a:lnTo>
                <a:close/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610197" y="1352471"/>
            <a:ext cx="143997" cy="143997"/>
          </a:xfrm>
          <a:custGeom>
            <a:avLst/>
            <a:gdLst/>
            <a:ahLst/>
            <a:cxnLst/>
            <a:rect l="l" t="t" r="r" b="b"/>
            <a:pathLst>
              <a:path w="143997" h="143997">
                <a:moveTo>
                  <a:pt x="0" y="0"/>
                </a:moveTo>
                <a:lnTo>
                  <a:pt x="143997" y="0"/>
                </a:lnTo>
                <a:lnTo>
                  <a:pt x="143997" y="143997"/>
                </a:lnTo>
                <a:lnTo>
                  <a:pt x="0" y="143997"/>
                </a:lnTo>
                <a:lnTo>
                  <a:pt x="0" y="0"/>
                </a:lnTo>
                <a:close/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955800" y="1352471"/>
            <a:ext cx="143997" cy="143997"/>
          </a:xfrm>
          <a:custGeom>
            <a:avLst/>
            <a:gdLst/>
            <a:ahLst/>
            <a:cxnLst/>
            <a:rect l="l" t="t" r="r" b="b"/>
            <a:pathLst>
              <a:path w="143997" h="143997">
                <a:moveTo>
                  <a:pt x="0" y="0"/>
                </a:moveTo>
                <a:lnTo>
                  <a:pt x="0" y="143997"/>
                </a:lnTo>
                <a:lnTo>
                  <a:pt x="143997" y="143997"/>
                </a:lnTo>
                <a:lnTo>
                  <a:pt x="14399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955800" y="1352471"/>
            <a:ext cx="143997" cy="143997"/>
          </a:xfrm>
          <a:custGeom>
            <a:avLst/>
            <a:gdLst/>
            <a:ahLst/>
            <a:cxnLst/>
            <a:rect l="l" t="t" r="r" b="b"/>
            <a:pathLst>
              <a:path w="143997" h="143997">
                <a:moveTo>
                  <a:pt x="0" y="0"/>
                </a:moveTo>
                <a:lnTo>
                  <a:pt x="143997" y="0"/>
                </a:lnTo>
                <a:lnTo>
                  <a:pt x="143997" y="143997"/>
                </a:lnTo>
                <a:lnTo>
                  <a:pt x="0" y="143997"/>
                </a:lnTo>
                <a:lnTo>
                  <a:pt x="0" y="0"/>
                </a:lnTo>
                <a:close/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3301392" y="1352471"/>
            <a:ext cx="144007" cy="143997"/>
          </a:xfrm>
          <a:custGeom>
            <a:avLst/>
            <a:gdLst/>
            <a:ahLst/>
            <a:cxnLst/>
            <a:rect l="l" t="t" r="r" b="b"/>
            <a:pathLst>
              <a:path w="144007" h="143997">
                <a:moveTo>
                  <a:pt x="0" y="0"/>
                </a:moveTo>
                <a:lnTo>
                  <a:pt x="144007" y="0"/>
                </a:lnTo>
                <a:lnTo>
                  <a:pt x="144007" y="143997"/>
                </a:lnTo>
                <a:lnTo>
                  <a:pt x="0" y="143997"/>
                </a:lnTo>
                <a:lnTo>
                  <a:pt x="0" y="0"/>
                </a:lnTo>
                <a:close/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3646995" y="1352471"/>
            <a:ext cx="143997" cy="143997"/>
          </a:xfrm>
          <a:custGeom>
            <a:avLst/>
            <a:gdLst/>
            <a:ahLst/>
            <a:cxnLst/>
            <a:rect l="l" t="t" r="r" b="b"/>
            <a:pathLst>
              <a:path w="143997" h="143997">
                <a:moveTo>
                  <a:pt x="0" y="0"/>
                </a:moveTo>
                <a:lnTo>
                  <a:pt x="0" y="143997"/>
                </a:lnTo>
                <a:lnTo>
                  <a:pt x="143997" y="143997"/>
                </a:lnTo>
                <a:lnTo>
                  <a:pt x="14399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3646995" y="1352471"/>
            <a:ext cx="143997" cy="143997"/>
          </a:xfrm>
          <a:custGeom>
            <a:avLst/>
            <a:gdLst/>
            <a:ahLst/>
            <a:cxnLst/>
            <a:rect l="l" t="t" r="r" b="b"/>
            <a:pathLst>
              <a:path w="143997" h="143997">
                <a:moveTo>
                  <a:pt x="0" y="0"/>
                </a:moveTo>
                <a:lnTo>
                  <a:pt x="143997" y="0"/>
                </a:lnTo>
                <a:lnTo>
                  <a:pt x="143997" y="143997"/>
                </a:lnTo>
                <a:lnTo>
                  <a:pt x="0" y="143997"/>
                </a:lnTo>
                <a:lnTo>
                  <a:pt x="0" y="0"/>
                </a:lnTo>
                <a:close/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2235801" y="1957275"/>
            <a:ext cx="143997" cy="143997"/>
          </a:xfrm>
          <a:custGeom>
            <a:avLst/>
            <a:gdLst/>
            <a:ahLst/>
            <a:cxnLst/>
            <a:rect l="l" t="t" r="r" b="b"/>
            <a:pathLst>
              <a:path w="143997" h="143997">
                <a:moveTo>
                  <a:pt x="0" y="0"/>
                </a:moveTo>
                <a:lnTo>
                  <a:pt x="143997" y="0"/>
                </a:lnTo>
                <a:lnTo>
                  <a:pt x="143997" y="143997"/>
                </a:lnTo>
                <a:lnTo>
                  <a:pt x="0" y="143997"/>
                </a:lnTo>
                <a:lnTo>
                  <a:pt x="0" y="0"/>
                </a:lnTo>
                <a:close/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2840596" y="1957275"/>
            <a:ext cx="143997" cy="143997"/>
          </a:xfrm>
          <a:custGeom>
            <a:avLst/>
            <a:gdLst/>
            <a:ahLst/>
            <a:cxnLst/>
            <a:rect l="l" t="t" r="r" b="b"/>
            <a:pathLst>
              <a:path w="143997" h="143997">
                <a:moveTo>
                  <a:pt x="0" y="0"/>
                </a:moveTo>
                <a:lnTo>
                  <a:pt x="143997" y="0"/>
                </a:lnTo>
                <a:lnTo>
                  <a:pt x="143997" y="143997"/>
                </a:lnTo>
                <a:lnTo>
                  <a:pt x="0" y="143997"/>
                </a:lnTo>
                <a:lnTo>
                  <a:pt x="0" y="0"/>
                </a:lnTo>
                <a:close/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3099798" y="1957275"/>
            <a:ext cx="143997" cy="143997"/>
          </a:xfrm>
          <a:custGeom>
            <a:avLst/>
            <a:gdLst/>
            <a:ahLst/>
            <a:cxnLst/>
            <a:rect l="l" t="t" r="r" b="b"/>
            <a:pathLst>
              <a:path w="143997" h="143997">
                <a:moveTo>
                  <a:pt x="0" y="0"/>
                </a:moveTo>
                <a:lnTo>
                  <a:pt x="143997" y="0"/>
                </a:lnTo>
                <a:lnTo>
                  <a:pt x="143997" y="143997"/>
                </a:lnTo>
                <a:lnTo>
                  <a:pt x="0" y="143997"/>
                </a:lnTo>
                <a:lnTo>
                  <a:pt x="0" y="0"/>
                </a:lnTo>
                <a:close/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3790993" y="1957275"/>
            <a:ext cx="144007" cy="143997"/>
          </a:xfrm>
          <a:custGeom>
            <a:avLst/>
            <a:gdLst/>
            <a:ahLst/>
            <a:cxnLst/>
            <a:rect l="l" t="t" r="r" b="b"/>
            <a:pathLst>
              <a:path w="144007" h="143997">
                <a:moveTo>
                  <a:pt x="0" y="0"/>
                </a:moveTo>
                <a:lnTo>
                  <a:pt x="0" y="143997"/>
                </a:lnTo>
                <a:lnTo>
                  <a:pt x="144007" y="143997"/>
                </a:lnTo>
                <a:lnTo>
                  <a:pt x="1440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790993" y="1957275"/>
            <a:ext cx="144007" cy="143997"/>
          </a:xfrm>
          <a:custGeom>
            <a:avLst/>
            <a:gdLst/>
            <a:ahLst/>
            <a:cxnLst/>
            <a:rect l="l" t="t" r="r" b="b"/>
            <a:pathLst>
              <a:path w="144007" h="143997">
                <a:moveTo>
                  <a:pt x="0" y="0"/>
                </a:moveTo>
                <a:lnTo>
                  <a:pt x="144007" y="0"/>
                </a:lnTo>
                <a:lnTo>
                  <a:pt x="144007" y="143997"/>
                </a:lnTo>
                <a:lnTo>
                  <a:pt x="0" y="143997"/>
                </a:lnTo>
                <a:lnTo>
                  <a:pt x="0" y="0"/>
                </a:lnTo>
                <a:close/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3675799" y="2245271"/>
            <a:ext cx="143997" cy="143998"/>
          </a:xfrm>
          <a:custGeom>
            <a:avLst/>
            <a:gdLst/>
            <a:ahLst/>
            <a:cxnLst/>
            <a:rect l="l" t="t" r="r" b="b"/>
            <a:pathLst>
              <a:path w="143997" h="143998">
                <a:moveTo>
                  <a:pt x="0" y="0"/>
                </a:moveTo>
                <a:lnTo>
                  <a:pt x="0" y="143998"/>
                </a:lnTo>
                <a:lnTo>
                  <a:pt x="143997" y="143998"/>
                </a:lnTo>
                <a:lnTo>
                  <a:pt x="14399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3675799" y="2245271"/>
            <a:ext cx="143997" cy="143998"/>
          </a:xfrm>
          <a:custGeom>
            <a:avLst/>
            <a:gdLst/>
            <a:ahLst/>
            <a:cxnLst/>
            <a:rect l="l" t="t" r="r" b="b"/>
            <a:pathLst>
              <a:path w="143997" h="143998">
                <a:moveTo>
                  <a:pt x="0" y="0"/>
                </a:moveTo>
                <a:lnTo>
                  <a:pt x="143997" y="0"/>
                </a:lnTo>
                <a:lnTo>
                  <a:pt x="143997" y="143998"/>
                </a:lnTo>
                <a:lnTo>
                  <a:pt x="0" y="143998"/>
                </a:lnTo>
                <a:lnTo>
                  <a:pt x="0" y="0"/>
                </a:lnTo>
                <a:close/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3675799" y="2562069"/>
            <a:ext cx="143997" cy="144002"/>
          </a:xfrm>
          <a:custGeom>
            <a:avLst/>
            <a:gdLst/>
            <a:ahLst/>
            <a:cxnLst/>
            <a:rect l="l" t="t" r="r" b="b"/>
            <a:pathLst>
              <a:path w="143997" h="144002">
                <a:moveTo>
                  <a:pt x="0" y="0"/>
                </a:moveTo>
                <a:lnTo>
                  <a:pt x="0" y="144002"/>
                </a:lnTo>
                <a:lnTo>
                  <a:pt x="143997" y="144002"/>
                </a:lnTo>
                <a:lnTo>
                  <a:pt x="14399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3675799" y="2562069"/>
            <a:ext cx="143997" cy="144002"/>
          </a:xfrm>
          <a:custGeom>
            <a:avLst/>
            <a:gdLst/>
            <a:ahLst/>
            <a:cxnLst/>
            <a:rect l="l" t="t" r="r" b="b"/>
            <a:pathLst>
              <a:path w="143997" h="144002">
                <a:moveTo>
                  <a:pt x="0" y="0"/>
                </a:moveTo>
                <a:lnTo>
                  <a:pt x="143997" y="0"/>
                </a:lnTo>
                <a:lnTo>
                  <a:pt x="143997" y="144002"/>
                </a:lnTo>
                <a:lnTo>
                  <a:pt x="0" y="144002"/>
                </a:lnTo>
                <a:lnTo>
                  <a:pt x="0" y="0"/>
                </a:lnTo>
                <a:close/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3675799" y="2821268"/>
            <a:ext cx="143997" cy="144001"/>
          </a:xfrm>
          <a:custGeom>
            <a:avLst/>
            <a:gdLst/>
            <a:ahLst/>
            <a:cxnLst/>
            <a:rect l="l" t="t" r="r" b="b"/>
            <a:pathLst>
              <a:path w="143997" h="144001">
                <a:moveTo>
                  <a:pt x="0" y="0"/>
                </a:moveTo>
                <a:lnTo>
                  <a:pt x="0" y="144001"/>
                </a:lnTo>
                <a:lnTo>
                  <a:pt x="143997" y="144001"/>
                </a:lnTo>
                <a:lnTo>
                  <a:pt x="14399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3675799" y="2821268"/>
            <a:ext cx="143997" cy="144001"/>
          </a:xfrm>
          <a:custGeom>
            <a:avLst/>
            <a:gdLst/>
            <a:ahLst/>
            <a:cxnLst/>
            <a:rect l="l" t="t" r="r" b="b"/>
            <a:pathLst>
              <a:path w="143997" h="144001">
                <a:moveTo>
                  <a:pt x="0" y="0"/>
                </a:moveTo>
                <a:lnTo>
                  <a:pt x="143997" y="0"/>
                </a:lnTo>
                <a:lnTo>
                  <a:pt x="143997" y="144001"/>
                </a:lnTo>
                <a:lnTo>
                  <a:pt x="0" y="144001"/>
                </a:lnTo>
                <a:lnTo>
                  <a:pt x="0" y="0"/>
                </a:lnTo>
                <a:close/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2840596" y="2216467"/>
            <a:ext cx="143997" cy="144001"/>
          </a:xfrm>
          <a:custGeom>
            <a:avLst/>
            <a:gdLst/>
            <a:ahLst/>
            <a:cxnLst/>
            <a:rect l="l" t="t" r="r" b="b"/>
            <a:pathLst>
              <a:path w="143997" h="144001">
                <a:moveTo>
                  <a:pt x="0" y="0"/>
                </a:moveTo>
                <a:lnTo>
                  <a:pt x="143997" y="0"/>
                </a:lnTo>
                <a:lnTo>
                  <a:pt x="143997" y="144001"/>
                </a:lnTo>
                <a:lnTo>
                  <a:pt x="0" y="144001"/>
                </a:lnTo>
                <a:lnTo>
                  <a:pt x="0" y="0"/>
                </a:lnTo>
                <a:close/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3099798" y="2216467"/>
            <a:ext cx="143997" cy="144001"/>
          </a:xfrm>
          <a:custGeom>
            <a:avLst/>
            <a:gdLst/>
            <a:ahLst/>
            <a:cxnLst/>
            <a:rect l="l" t="t" r="r" b="b"/>
            <a:pathLst>
              <a:path w="143997" h="144001">
                <a:moveTo>
                  <a:pt x="0" y="0"/>
                </a:moveTo>
                <a:lnTo>
                  <a:pt x="143997" y="0"/>
                </a:lnTo>
                <a:lnTo>
                  <a:pt x="143997" y="144001"/>
                </a:lnTo>
                <a:lnTo>
                  <a:pt x="0" y="144001"/>
                </a:lnTo>
                <a:lnTo>
                  <a:pt x="0" y="0"/>
                </a:lnTo>
                <a:close/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2840596" y="2446872"/>
            <a:ext cx="143997" cy="143997"/>
          </a:xfrm>
          <a:custGeom>
            <a:avLst/>
            <a:gdLst/>
            <a:ahLst/>
            <a:cxnLst/>
            <a:rect l="l" t="t" r="r" b="b"/>
            <a:pathLst>
              <a:path w="143997" h="143997">
                <a:moveTo>
                  <a:pt x="0" y="0"/>
                </a:moveTo>
                <a:lnTo>
                  <a:pt x="143997" y="0"/>
                </a:lnTo>
                <a:lnTo>
                  <a:pt x="143997" y="143997"/>
                </a:lnTo>
                <a:lnTo>
                  <a:pt x="0" y="143997"/>
                </a:lnTo>
                <a:lnTo>
                  <a:pt x="0" y="0"/>
                </a:lnTo>
                <a:close/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3906197" y="2245271"/>
            <a:ext cx="143997" cy="143998"/>
          </a:xfrm>
          <a:custGeom>
            <a:avLst/>
            <a:gdLst/>
            <a:ahLst/>
            <a:cxnLst/>
            <a:rect l="l" t="t" r="r" b="b"/>
            <a:pathLst>
              <a:path w="143997" h="143998">
                <a:moveTo>
                  <a:pt x="0" y="0"/>
                </a:moveTo>
                <a:lnTo>
                  <a:pt x="0" y="143998"/>
                </a:lnTo>
                <a:lnTo>
                  <a:pt x="143997" y="143998"/>
                </a:lnTo>
                <a:lnTo>
                  <a:pt x="14399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3906197" y="2245271"/>
            <a:ext cx="143997" cy="143998"/>
          </a:xfrm>
          <a:custGeom>
            <a:avLst/>
            <a:gdLst/>
            <a:ahLst/>
            <a:cxnLst/>
            <a:rect l="l" t="t" r="r" b="b"/>
            <a:pathLst>
              <a:path w="143997" h="143998">
                <a:moveTo>
                  <a:pt x="0" y="0"/>
                </a:moveTo>
                <a:lnTo>
                  <a:pt x="143997" y="0"/>
                </a:lnTo>
                <a:lnTo>
                  <a:pt x="143997" y="143998"/>
                </a:lnTo>
                <a:lnTo>
                  <a:pt x="0" y="143998"/>
                </a:lnTo>
                <a:lnTo>
                  <a:pt x="0" y="0"/>
                </a:lnTo>
                <a:close/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766990" y="862871"/>
            <a:ext cx="57599" cy="331195"/>
          </a:xfrm>
          <a:custGeom>
            <a:avLst/>
            <a:gdLst/>
            <a:ahLst/>
            <a:cxnLst/>
            <a:rect l="l" t="t" r="r" b="b"/>
            <a:pathLst>
              <a:path w="57599" h="331195">
                <a:moveTo>
                  <a:pt x="57599" y="0"/>
                </a:moveTo>
                <a:lnTo>
                  <a:pt x="47099" y="9273"/>
                </a:lnTo>
                <a:lnTo>
                  <a:pt x="43083" y="20120"/>
                </a:lnTo>
                <a:lnTo>
                  <a:pt x="39759" y="34444"/>
                </a:lnTo>
                <a:lnTo>
                  <a:pt x="37027" y="51749"/>
                </a:lnTo>
                <a:lnTo>
                  <a:pt x="34789" y="71538"/>
                </a:lnTo>
                <a:lnTo>
                  <a:pt x="32946" y="93314"/>
                </a:lnTo>
                <a:lnTo>
                  <a:pt x="31399" y="116580"/>
                </a:lnTo>
                <a:lnTo>
                  <a:pt x="30050" y="140840"/>
                </a:lnTo>
                <a:lnTo>
                  <a:pt x="28799" y="165597"/>
                </a:lnTo>
                <a:lnTo>
                  <a:pt x="27548" y="190354"/>
                </a:lnTo>
                <a:lnTo>
                  <a:pt x="26199" y="214614"/>
                </a:lnTo>
                <a:lnTo>
                  <a:pt x="24652" y="237881"/>
                </a:lnTo>
                <a:lnTo>
                  <a:pt x="22809" y="259657"/>
                </a:lnTo>
                <a:lnTo>
                  <a:pt x="20571" y="279446"/>
                </a:lnTo>
                <a:lnTo>
                  <a:pt x="17839" y="296751"/>
                </a:lnTo>
                <a:lnTo>
                  <a:pt x="14515" y="311075"/>
                </a:lnTo>
                <a:lnTo>
                  <a:pt x="10499" y="321922"/>
                </a:lnTo>
                <a:lnTo>
                  <a:pt x="5694" y="328794"/>
                </a:lnTo>
                <a:lnTo>
                  <a:pt x="0" y="331195"/>
                </a:lnTo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766990" y="1194066"/>
            <a:ext cx="57599" cy="331205"/>
          </a:xfrm>
          <a:custGeom>
            <a:avLst/>
            <a:gdLst/>
            <a:ahLst/>
            <a:cxnLst/>
            <a:rect l="l" t="t" r="r" b="b"/>
            <a:pathLst>
              <a:path w="57599" h="331205">
                <a:moveTo>
                  <a:pt x="57599" y="331205"/>
                </a:moveTo>
                <a:lnTo>
                  <a:pt x="47099" y="321932"/>
                </a:lnTo>
                <a:lnTo>
                  <a:pt x="43083" y="311085"/>
                </a:lnTo>
                <a:lnTo>
                  <a:pt x="39759" y="296760"/>
                </a:lnTo>
                <a:lnTo>
                  <a:pt x="37027" y="279454"/>
                </a:lnTo>
                <a:lnTo>
                  <a:pt x="34789" y="259665"/>
                </a:lnTo>
                <a:lnTo>
                  <a:pt x="32946" y="237888"/>
                </a:lnTo>
                <a:lnTo>
                  <a:pt x="31399" y="214621"/>
                </a:lnTo>
                <a:lnTo>
                  <a:pt x="30050" y="190360"/>
                </a:lnTo>
                <a:lnTo>
                  <a:pt x="28799" y="165602"/>
                </a:lnTo>
                <a:lnTo>
                  <a:pt x="27548" y="140845"/>
                </a:lnTo>
                <a:lnTo>
                  <a:pt x="26199" y="116584"/>
                </a:lnTo>
                <a:lnTo>
                  <a:pt x="24652" y="93317"/>
                </a:lnTo>
                <a:lnTo>
                  <a:pt x="22809" y="71540"/>
                </a:lnTo>
                <a:lnTo>
                  <a:pt x="20571" y="51750"/>
                </a:lnTo>
                <a:lnTo>
                  <a:pt x="17839" y="34445"/>
                </a:lnTo>
                <a:lnTo>
                  <a:pt x="14515" y="20120"/>
                </a:lnTo>
                <a:lnTo>
                  <a:pt x="10499" y="9273"/>
                </a:lnTo>
                <a:lnTo>
                  <a:pt x="5694" y="2401"/>
                </a:lnTo>
                <a:lnTo>
                  <a:pt x="0" y="0"/>
                </a:lnTo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766990" y="1582869"/>
            <a:ext cx="57599" cy="432003"/>
          </a:xfrm>
          <a:custGeom>
            <a:avLst/>
            <a:gdLst/>
            <a:ahLst/>
            <a:cxnLst/>
            <a:rect l="l" t="t" r="r" b="b"/>
            <a:pathLst>
              <a:path w="57599" h="432003">
                <a:moveTo>
                  <a:pt x="57599" y="0"/>
                </a:moveTo>
                <a:lnTo>
                  <a:pt x="47099" y="12096"/>
                </a:lnTo>
                <a:lnTo>
                  <a:pt x="43083" y="26244"/>
                </a:lnTo>
                <a:lnTo>
                  <a:pt x="39759" y="44928"/>
                </a:lnTo>
                <a:lnTo>
                  <a:pt x="37027" y="67500"/>
                </a:lnTo>
                <a:lnTo>
                  <a:pt x="34789" y="93312"/>
                </a:lnTo>
                <a:lnTo>
                  <a:pt x="32946" y="121716"/>
                </a:lnTo>
                <a:lnTo>
                  <a:pt x="31399" y="152065"/>
                </a:lnTo>
                <a:lnTo>
                  <a:pt x="30050" y="183709"/>
                </a:lnTo>
                <a:lnTo>
                  <a:pt x="28799" y="216001"/>
                </a:lnTo>
                <a:lnTo>
                  <a:pt x="27548" y="248293"/>
                </a:lnTo>
                <a:lnTo>
                  <a:pt x="26199" y="279938"/>
                </a:lnTo>
                <a:lnTo>
                  <a:pt x="24652" y="310286"/>
                </a:lnTo>
                <a:lnTo>
                  <a:pt x="22809" y="338690"/>
                </a:lnTo>
                <a:lnTo>
                  <a:pt x="20571" y="364502"/>
                </a:lnTo>
                <a:lnTo>
                  <a:pt x="17839" y="387074"/>
                </a:lnTo>
                <a:lnTo>
                  <a:pt x="14515" y="405759"/>
                </a:lnTo>
                <a:lnTo>
                  <a:pt x="10499" y="419907"/>
                </a:lnTo>
                <a:lnTo>
                  <a:pt x="5694" y="428871"/>
                </a:lnTo>
                <a:lnTo>
                  <a:pt x="0" y="432003"/>
                </a:lnTo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766990" y="2014872"/>
            <a:ext cx="57599" cy="432000"/>
          </a:xfrm>
          <a:custGeom>
            <a:avLst/>
            <a:gdLst/>
            <a:ahLst/>
            <a:cxnLst/>
            <a:rect l="l" t="t" r="r" b="b"/>
            <a:pathLst>
              <a:path w="57599" h="432000">
                <a:moveTo>
                  <a:pt x="57599" y="432000"/>
                </a:moveTo>
                <a:lnTo>
                  <a:pt x="47099" y="419904"/>
                </a:lnTo>
                <a:lnTo>
                  <a:pt x="43083" y="405756"/>
                </a:lnTo>
                <a:lnTo>
                  <a:pt x="39759" y="387072"/>
                </a:lnTo>
                <a:lnTo>
                  <a:pt x="37027" y="364500"/>
                </a:lnTo>
                <a:lnTo>
                  <a:pt x="34789" y="338688"/>
                </a:lnTo>
                <a:lnTo>
                  <a:pt x="32946" y="310284"/>
                </a:lnTo>
                <a:lnTo>
                  <a:pt x="31399" y="279936"/>
                </a:lnTo>
                <a:lnTo>
                  <a:pt x="30050" y="248292"/>
                </a:lnTo>
                <a:lnTo>
                  <a:pt x="28799" y="216000"/>
                </a:lnTo>
                <a:lnTo>
                  <a:pt x="27548" y="183708"/>
                </a:lnTo>
                <a:lnTo>
                  <a:pt x="26199" y="152064"/>
                </a:lnTo>
                <a:lnTo>
                  <a:pt x="24652" y="121716"/>
                </a:lnTo>
                <a:lnTo>
                  <a:pt x="22809" y="93312"/>
                </a:lnTo>
                <a:lnTo>
                  <a:pt x="20571" y="67500"/>
                </a:lnTo>
                <a:lnTo>
                  <a:pt x="17839" y="44928"/>
                </a:lnTo>
                <a:lnTo>
                  <a:pt x="14515" y="26244"/>
                </a:lnTo>
                <a:lnTo>
                  <a:pt x="10499" y="12096"/>
                </a:lnTo>
                <a:lnTo>
                  <a:pt x="5694" y="3132"/>
                </a:lnTo>
                <a:lnTo>
                  <a:pt x="0" y="0"/>
                </a:lnTo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766990" y="2504470"/>
            <a:ext cx="57599" cy="359997"/>
          </a:xfrm>
          <a:custGeom>
            <a:avLst/>
            <a:gdLst/>
            <a:ahLst/>
            <a:cxnLst/>
            <a:rect l="l" t="t" r="r" b="b"/>
            <a:pathLst>
              <a:path w="57599" h="359997">
                <a:moveTo>
                  <a:pt x="57599" y="0"/>
                </a:moveTo>
                <a:lnTo>
                  <a:pt x="47099" y="10079"/>
                </a:lnTo>
                <a:lnTo>
                  <a:pt x="43083" y="21869"/>
                </a:lnTo>
                <a:lnTo>
                  <a:pt x="39759" y="37439"/>
                </a:lnTo>
                <a:lnTo>
                  <a:pt x="37027" y="56249"/>
                </a:lnTo>
                <a:lnTo>
                  <a:pt x="34789" y="77759"/>
                </a:lnTo>
                <a:lnTo>
                  <a:pt x="32946" y="101429"/>
                </a:lnTo>
                <a:lnTo>
                  <a:pt x="31399" y="126719"/>
                </a:lnTo>
                <a:lnTo>
                  <a:pt x="30050" y="153088"/>
                </a:lnTo>
                <a:lnTo>
                  <a:pt x="28799" y="179998"/>
                </a:lnTo>
                <a:lnTo>
                  <a:pt x="27548" y="206908"/>
                </a:lnTo>
                <a:lnTo>
                  <a:pt x="26199" y="233278"/>
                </a:lnTo>
                <a:lnTo>
                  <a:pt x="24652" y="258568"/>
                </a:lnTo>
                <a:lnTo>
                  <a:pt x="22809" y="282237"/>
                </a:lnTo>
                <a:lnTo>
                  <a:pt x="20571" y="303747"/>
                </a:lnTo>
                <a:lnTo>
                  <a:pt x="17839" y="322557"/>
                </a:lnTo>
                <a:lnTo>
                  <a:pt x="14515" y="338127"/>
                </a:lnTo>
                <a:lnTo>
                  <a:pt x="10499" y="349917"/>
                </a:lnTo>
                <a:lnTo>
                  <a:pt x="5694" y="357387"/>
                </a:lnTo>
                <a:lnTo>
                  <a:pt x="0" y="359997"/>
                </a:lnTo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766990" y="2864468"/>
            <a:ext cx="57599" cy="360001"/>
          </a:xfrm>
          <a:custGeom>
            <a:avLst/>
            <a:gdLst/>
            <a:ahLst/>
            <a:cxnLst/>
            <a:rect l="l" t="t" r="r" b="b"/>
            <a:pathLst>
              <a:path w="57599" h="360001">
                <a:moveTo>
                  <a:pt x="57599" y="360001"/>
                </a:moveTo>
                <a:lnTo>
                  <a:pt x="47099" y="349921"/>
                </a:lnTo>
                <a:lnTo>
                  <a:pt x="43083" y="338131"/>
                </a:lnTo>
                <a:lnTo>
                  <a:pt x="39759" y="322561"/>
                </a:lnTo>
                <a:lnTo>
                  <a:pt x="37027" y="303751"/>
                </a:lnTo>
                <a:lnTo>
                  <a:pt x="34789" y="282241"/>
                </a:lnTo>
                <a:lnTo>
                  <a:pt x="32946" y="258571"/>
                </a:lnTo>
                <a:lnTo>
                  <a:pt x="31399" y="233280"/>
                </a:lnTo>
                <a:lnTo>
                  <a:pt x="30050" y="206910"/>
                </a:lnTo>
                <a:lnTo>
                  <a:pt x="28799" y="180000"/>
                </a:lnTo>
                <a:lnTo>
                  <a:pt x="27548" y="153090"/>
                </a:lnTo>
                <a:lnTo>
                  <a:pt x="26199" y="126720"/>
                </a:lnTo>
                <a:lnTo>
                  <a:pt x="24652" y="101430"/>
                </a:lnTo>
                <a:lnTo>
                  <a:pt x="22809" y="77760"/>
                </a:lnTo>
                <a:lnTo>
                  <a:pt x="20571" y="56250"/>
                </a:lnTo>
                <a:lnTo>
                  <a:pt x="17839" y="37440"/>
                </a:lnTo>
                <a:lnTo>
                  <a:pt x="14515" y="21870"/>
                </a:lnTo>
                <a:lnTo>
                  <a:pt x="10499" y="10080"/>
                </a:lnTo>
                <a:lnTo>
                  <a:pt x="5694" y="2610"/>
                </a:lnTo>
                <a:lnTo>
                  <a:pt x="0" y="0"/>
                </a:lnTo>
              </a:path>
            </a:pathLst>
          </a:custGeom>
          <a:ln w="507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1643138" y="19613"/>
            <a:ext cx="1623186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Structured</a:t>
            </a:r>
            <a:r>
              <a:rPr sz="600" spc="-2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Naming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Space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Implementation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95300" y="243119"/>
            <a:ext cx="4113348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Space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Implementation:</a:t>
            </a:r>
            <a:r>
              <a:rPr sz="1400" spc="2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Space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3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25844" y="619089"/>
            <a:ext cx="3769178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1100" spc="4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example</a:t>
            </a:r>
            <a:r>
              <a:rPr sz="1100" spc="14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partitioning</a:t>
            </a:r>
            <a:r>
              <a:rPr sz="1100" spc="-2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100" spc="5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DNS</a:t>
            </a:r>
            <a:r>
              <a:rPr sz="1100" spc="-2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1100" spc="14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space</a:t>
            </a:r>
            <a:r>
              <a:rPr sz="1100" spc="9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100" spc="5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100" spc="5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</a:t>
            </a:r>
            <a:r>
              <a:rPr sz="11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ee</a:t>
            </a:r>
            <a:r>
              <a:rPr sz="1100" spc="22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1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els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90598" y="1101111"/>
            <a:ext cx="261837" cy="1974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465" indent="-58765">
              <a:lnSpc>
                <a:spcPts val="710"/>
              </a:lnSpc>
              <a:spcBef>
                <a:spcPts val="8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Global layer</a:t>
            </a:r>
            <a:endParaRPr sz="65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762295" y="1158704"/>
            <a:ext cx="156423" cy="106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gov</a:t>
            </a:r>
            <a:endParaRPr sz="65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992692" y="1158704"/>
            <a:ext cx="129194" cy="106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mil</a:t>
            </a:r>
            <a:endParaRPr sz="65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223091" y="1158704"/>
            <a:ext cx="142849" cy="106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org</a:t>
            </a:r>
            <a:endParaRPr sz="65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453492" y="1158704"/>
            <a:ext cx="138379" cy="106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net</a:t>
            </a:r>
            <a:endParaRPr sz="65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445496" y="1216311"/>
            <a:ext cx="160975" cy="106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edu</a:t>
            </a:r>
            <a:endParaRPr sz="6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741493" y="1216307"/>
            <a:ext cx="88635" cy="106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jp</a:t>
            </a:r>
            <a:endParaRPr sz="65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971893" y="1216307"/>
            <a:ext cx="111231" cy="106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us</a:t>
            </a:r>
            <a:endParaRPr sz="65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490293" y="1274488"/>
            <a:ext cx="88635" cy="106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nl</a:t>
            </a:r>
            <a:endParaRPr sz="65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33107" y="1878713"/>
            <a:ext cx="341497" cy="288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80" marR="5580" indent="0" algn="ctr">
              <a:lnSpc>
                <a:spcPts val="740"/>
              </a:lnSpc>
              <a:spcBef>
                <a:spcPts val="62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Adminis- trational</a:t>
            </a:r>
            <a:endParaRPr sz="650">
              <a:latin typeface="Arial"/>
              <a:cs typeface="Arial"/>
            </a:endParaRPr>
          </a:p>
          <a:p>
            <a:pPr marL="110160" marR="17611" algn="ctr">
              <a:lnSpc>
                <a:spcPts val="675"/>
              </a:lnSpc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layer</a:t>
            </a:r>
            <a:endParaRPr sz="65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663091" y="2080307"/>
            <a:ext cx="115783" cy="106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ftp</a:t>
            </a:r>
            <a:endParaRPr sz="65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951094" y="2080307"/>
            <a:ext cx="201452" cy="106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www</a:t>
            </a:r>
            <a:endParaRPr sz="6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741493" y="2109105"/>
            <a:ext cx="106680" cy="106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cs</a:t>
            </a:r>
            <a:endParaRPr sz="65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259893" y="2137907"/>
            <a:ext cx="124724" cy="106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csl</a:t>
            </a:r>
            <a:endParaRPr sz="65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984694" y="2166707"/>
            <a:ext cx="88635" cy="106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ai</a:t>
            </a:r>
            <a:endParaRPr sz="6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330292" y="2166707"/>
            <a:ext cx="197063" cy="106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linda</a:t>
            </a:r>
            <a:endParaRPr sz="65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655092" y="2368308"/>
            <a:ext cx="201615" cy="106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pc24</a:t>
            </a:r>
            <a:endParaRPr sz="65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490289" y="2713908"/>
            <a:ext cx="224210" cy="106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5"/>
              </a:spcBef>
            </a:pPr>
            <a:r>
              <a:rPr sz="600" spc="0" dirty="0" smtClean="0">
                <a:solidFill>
                  <a:srgbClr val="363435"/>
                </a:solidFill>
                <a:latin typeface="Arial"/>
                <a:cs typeface="Arial"/>
              </a:rPr>
              <a:t>globe</a:t>
            </a:r>
            <a:endParaRPr sz="6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95150" y="2771507"/>
            <a:ext cx="256192" cy="1974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319" indent="-31619">
              <a:lnSpc>
                <a:spcPct val="99274"/>
              </a:lnSpc>
              <a:spcBef>
                <a:spcPts val="55"/>
              </a:spcBef>
            </a:pPr>
            <a:r>
              <a:rPr sz="600" spc="0" dirty="0" smtClean="0">
                <a:solidFill>
                  <a:srgbClr val="363435"/>
                </a:solidFill>
                <a:latin typeface="Arial"/>
                <a:cs typeface="Arial"/>
              </a:rPr>
              <a:t>Mana- gerial</a:t>
            </a:r>
            <a:endParaRPr sz="6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626291" y="2915509"/>
            <a:ext cx="210637" cy="106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5"/>
              </a:spcBef>
            </a:pPr>
            <a:r>
              <a:rPr sz="600" spc="0" dirty="0" smtClean="0">
                <a:solidFill>
                  <a:srgbClr val="363435"/>
                </a:solidFill>
                <a:latin typeface="Arial"/>
                <a:cs typeface="Arial"/>
              </a:rPr>
              <a:t>Zone</a:t>
            </a:r>
            <a:endParaRPr sz="6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49363" y="2953113"/>
            <a:ext cx="201533" cy="106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5"/>
              </a:spcBef>
            </a:pPr>
            <a:r>
              <a:rPr sz="600" spc="0" dirty="0" smtClean="0">
                <a:solidFill>
                  <a:srgbClr val="363435"/>
                </a:solidFill>
                <a:latin typeface="Arial"/>
                <a:cs typeface="Arial"/>
              </a:rPr>
              <a:t>layer</a:t>
            </a:r>
            <a:endParaRPr sz="6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375088" y="2973106"/>
            <a:ext cx="328086" cy="106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5"/>
              </a:spcBef>
            </a:pPr>
            <a:r>
              <a:rPr sz="600" spc="0" dirty="0" smtClean="0">
                <a:solidFill>
                  <a:srgbClr val="363435"/>
                </a:solidFill>
                <a:latin typeface="Arial"/>
                <a:cs typeface="Arial"/>
              </a:rPr>
              <a:t>index.txt</a:t>
            </a:r>
            <a:endParaRPr sz="6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27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51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675799" y="2821268"/>
            <a:ext cx="143997" cy="1440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5" name="object 75"/>
          <p:cNvSpPr txBox="1"/>
          <p:nvPr/>
        </p:nvSpPr>
        <p:spPr>
          <a:xfrm>
            <a:off x="3675799" y="2965270"/>
            <a:ext cx="71993" cy="791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23"/>
              </a:spcBef>
            </a:pPr>
            <a:endParaRPr sz="600"/>
          </a:p>
        </p:txBody>
      </p:sp>
      <p:sp>
        <p:nvSpPr>
          <p:cNvPr id="74" name="object 74"/>
          <p:cNvSpPr txBox="1"/>
          <p:nvPr/>
        </p:nvSpPr>
        <p:spPr>
          <a:xfrm>
            <a:off x="3747792" y="2965270"/>
            <a:ext cx="72003" cy="791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23"/>
              </a:spcBef>
            </a:pPr>
            <a:endParaRPr sz="600"/>
          </a:p>
        </p:txBody>
      </p:sp>
      <p:sp>
        <p:nvSpPr>
          <p:cNvPr id="73" name="object 73"/>
          <p:cNvSpPr txBox="1"/>
          <p:nvPr/>
        </p:nvSpPr>
        <p:spPr>
          <a:xfrm>
            <a:off x="3675799" y="2562069"/>
            <a:ext cx="143997" cy="144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2" name="object 72"/>
          <p:cNvSpPr txBox="1"/>
          <p:nvPr/>
        </p:nvSpPr>
        <p:spPr>
          <a:xfrm>
            <a:off x="3675799" y="2706071"/>
            <a:ext cx="71993" cy="791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23"/>
              </a:spcBef>
            </a:pPr>
            <a:endParaRPr sz="600"/>
          </a:p>
        </p:txBody>
      </p:sp>
      <p:sp>
        <p:nvSpPr>
          <p:cNvPr id="71" name="object 71"/>
          <p:cNvSpPr txBox="1"/>
          <p:nvPr/>
        </p:nvSpPr>
        <p:spPr>
          <a:xfrm>
            <a:off x="3747792" y="2706071"/>
            <a:ext cx="72003" cy="791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23"/>
              </a:spcBef>
            </a:pPr>
            <a:endParaRPr sz="600"/>
          </a:p>
        </p:txBody>
      </p:sp>
      <p:sp>
        <p:nvSpPr>
          <p:cNvPr id="70" name="object 70"/>
          <p:cNvSpPr txBox="1"/>
          <p:nvPr/>
        </p:nvSpPr>
        <p:spPr>
          <a:xfrm>
            <a:off x="997396" y="2590870"/>
            <a:ext cx="144001" cy="1439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9" name="object 69"/>
          <p:cNvSpPr txBox="1"/>
          <p:nvPr/>
        </p:nvSpPr>
        <p:spPr>
          <a:xfrm>
            <a:off x="2840596" y="2446872"/>
            <a:ext cx="143997" cy="1439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8" name="object 68"/>
          <p:cNvSpPr txBox="1"/>
          <p:nvPr/>
        </p:nvSpPr>
        <p:spPr>
          <a:xfrm>
            <a:off x="3906197" y="2245271"/>
            <a:ext cx="143997" cy="1439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7" name="object 67"/>
          <p:cNvSpPr txBox="1"/>
          <p:nvPr/>
        </p:nvSpPr>
        <p:spPr>
          <a:xfrm>
            <a:off x="1256595" y="2274069"/>
            <a:ext cx="144001" cy="1440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6" name="object 66"/>
          <p:cNvSpPr txBox="1"/>
          <p:nvPr/>
        </p:nvSpPr>
        <p:spPr>
          <a:xfrm>
            <a:off x="824596" y="2259670"/>
            <a:ext cx="172800" cy="14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5" name="object 65"/>
          <p:cNvSpPr txBox="1"/>
          <p:nvPr/>
        </p:nvSpPr>
        <p:spPr>
          <a:xfrm>
            <a:off x="997396" y="2259670"/>
            <a:ext cx="144001" cy="14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4" name="object 64"/>
          <p:cNvSpPr txBox="1"/>
          <p:nvPr/>
        </p:nvSpPr>
        <p:spPr>
          <a:xfrm>
            <a:off x="1141398" y="2259670"/>
            <a:ext cx="2534400" cy="14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3" name="object 63"/>
          <p:cNvSpPr txBox="1"/>
          <p:nvPr/>
        </p:nvSpPr>
        <p:spPr>
          <a:xfrm>
            <a:off x="3675799" y="2259670"/>
            <a:ext cx="143997" cy="14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2" name="object 62"/>
          <p:cNvSpPr txBox="1"/>
          <p:nvPr/>
        </p:nvSpPr>
        <p:spPr>
          <a:xfrm>
            <a:off x="3819796" y="2259670"/>
            <a:ext cx="259201" cy="14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1" name="object 61"/>
          <p:cNvSpPr txBox="1"/>
          <p:nvPr/>
        </p:nvSpPr>
        <p:spPr>
          <a:xfrm>
            <a:off x="824596" y="2403670"/>
            <a:ext cx="244801" cy="57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069397" y="2403670"/>
            <a:ext cx="2678395" cy="57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747792" y="2403670"/>
            <a:ext cx="331205" cy="57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824596" y="2461271"/>
            <a:ext cx="547199" cy="24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7999">
              <a:lnSpc>
                <a:spcPct val="95825"/>
              </a:lnSpc>
              <a:spcBef>
                <a:spcPts val="180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robot</a:t>
            </a:r>
            <a:endParaRPr sz="6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371795" y="2461271"/>
            <a:ext cx="1785599" cy="24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6" name="object 56"/>
          <p:cNvSpPr txBox="1"/>
          <p:nvPr/>
        </p:nvSpPr>
        <p:spPr>
          <a:xfrm>
            <a:off x="3157395" y="2461271"/>
            <a:ext cx="921603" cy="24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599" marR="392836" algn="ctr">
              <a:lnSpc>
                <a:spcPct val="95825"/>
              </a:lnSpc>
              <a:spcBef>
                <a:spcPts val="180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pub</a:t>
            </a:r>
            <a:endParaRPr sz="6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099798" y="2216467"/>
            <a:ext cx="143997" cy="1440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4" name="object 54"/>
          <p:cNvSpPr txBox="1"/>
          <p:nvPr/>
        </p:nvSpPr>
        <p:spPr>
          <a:xfrm>
            <a:off x="2840596" y="2216467"/>
            <a:ext cx="143997" cy="1440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3" name="object 53"/>
          <p:cNvSpPr txBox="1"/>
          <p:nvPr/>
        </p:nvSpPr>
        <p:spPr>
          <a:xfrm>
            <a:off x="2840596" y="2360469"/>
            <a:ext cx="72003" cy="50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912600" y="2360469"/>
            <a:ext cx="71993" cy="50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790993" y="1957275"/>
            <a:ext cx="144007" cy="1439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0" name="object 50"/>
          <p:cNvSpPr txBox="1"/>
          <p:nvPr/>
        </p:nvSpPr>
        <p:spPr>
          <a:xfrm>
            <a:off x="3099798" y="1957275"/>
            <a:ext cx="143997" cy="1439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9" name="object 49"/>
          <p:cNvSpPr txBox="1"/>
          <p:nvPr/>
        </p:nvSpPr>
        <p:spPr>
          <a:xfrm>
            <a:off x="3099798" y="2101273"/>
            <a:ext cx="71993" cy="791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23"/>
              </a:spcBef>
            </a:pPr>
            <a:endParaRPr sz="600"/>
          </a:p>
        </p:txBody>
      </p:sp>
      <p:sp>
        <p:nvSpPr>
          <p:cNvPr id="48" name="object 48"/>
          <p:cNvSpPr txBox="1"/>
          <p:nvPr/>
        </p:nvSpPr>
        <p:spPr>
          <a:xfrm>
            <a:off x="3171791" y="2101273"/>
            <a:ext cx="72003" cy="791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23"/>
              </a:spcBef>
            </a:pPr>
            <a:endParaRPr sz="600"/>
          </a:p>
        </p:txBody>
      </p:sp>
      <p:sp>
        <p:nvSpPr>
          <p:cNvPr id="47" name="object 47"/>
          <p:cNvSpPr txBox="1"/>
          <p:nvPr/>
        </p:nvSpPr>
        <p:spPr>
          <a:xfrm>
            <a:off x="2840596" y="1957275"/>
            <a:ext cx="143997" cy="1439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6" name="object 46"/>
          <p:cNvSpPr txBox="1"/>
          <p:nvPr/>
        </p:nvSpPr>
        <p:spPr>
          <a:xfrm>
            <a:off x="2840596" y="2101273"/>
            <a:ext cx="72003" cy="791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23"/>
              </a:spcBef>
            </a:pPr>
            <a:endParaRPr sz="600"/>
          </a:p>
        </p:txBody>
      </p:sp>
      <p:sp>
        <p:nvSpPr>
          <p:cNvPr id="45" name="object 45"/>
          <p:cNvSpPr txBox="1"/>
          <p:nvPr/>
        </p:nvSpPr>
        <p:spPr>
          <a:xfrm>
            <a:off x="2912600" y="2101273"/>
            <a:ext cx="71993" cy="791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23"/>
              </a:spcBef>
            </a:pPr>
            <a:endParaRPr sz="600"/>
          </a:p>
        </p:txBody>
      </p:sp>
      <p:sp>
        <p:nvSpPr>
          <p:cNvPr id="44" name="object 44"/>
          <p:cNvSpPr txBox="1"/>
          <p:nvPr/>
        </p:nvSpPr>
        <p:spPr>
          <a:xfrm>
            <a:off x="2235801" y="1957275"/>
            <a:ext cx="143997" cy="1439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3" name="object 43"/>
          <p:cNvSpPr txBox="1"/>
          <p:nvPr/>
        </p:nvSpPr>
        <p:spPr>
          <a:xfrm>
            <a:off x="1976600" y="1957275"/>
            <a:ext cx="143997" cy="1439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2" name="object 42"/>
          <p:cNvSpPr txBox="1"/>
          <p:nvPr/>
        </p:nvSpPr>
        <p:spPr>
          <a:xfrm>
            <a:off x="1400597" y="1957275"/>
            <a:ext cx="143999" cy="1439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1" name="object 41"/>
          <p:cNvSpPr txBox="1"/>
          <p:nvPr/>
        </p:nvSpPr>
        <p:spPr>
          <a:xfrm>
            <a:off x="1141398" y="1957275"/>
            <a:ext cx="143997" cy="1439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0" name="object 40"/>
          <p:cNvSpPr txBox="1"/>
          <p:nvPr/>
        </p:nvSpPr>
        <p:spPr>
          <a:xfrm>
            <a:off x="882195" y="1957275"/>
            <a:ext cx="144001" cy="1439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9" name="object 39"/>
          <p:cNvSpPr txBox="1"/>
          <p:nvPr/>
        </p:nvSpPr>
        <p:spPr>
          <a:xfrm>
            <a:off x="3790993" y="1669270"/>
            <a:ext cx="144007" cy="1439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8" name="object 38"/>
          <p:cNvSpPr txBox="1"/>
          <p:nvPr/>
        </p:nvSpPr>
        <p:spPr>
          <a:xfrm>
            <a:off x="3790993" y="1813267"/>
            <a:ext cx="72003" cy="107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0"/>
              </a:spcBef>
            </a:pPr>
            <a:endParaRPr sz="850"/>
          </a:p>
        </p:txBody>
      </p:sp>
      <p:sp>
        <p:nvSpPr>
          <p:cNvPr id="37" name="object 37"/>
          <p:cNvSpPr txBox="1"/>
          <p:nvPr/>
        </p:nvSpPr>
        <p:spPr>
          <a:xfrm>
            <a:off x="3862997" y="1813267"/>
            <a:ext cx="72003" cy="107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0"/>
              </a:spcBef>
            </a:pPr>
            <a:endParaRPr sz="850"/>
          </a:p>
        </p:txBody>
      </p:sp>
      <p:sp>
        <p:nvSpPr>
          <p:cNvPr id="36" name="object 36"/>
          <p:cNvSpPr txBox="1"/>
          <p:nvPr/>
        </p:nvSpPr>
        <p:spPr>
          <a:xfrm>
            <a:off x="3531791" y="1669270"/>
            <a:ext cx="144007" cy="1439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5" name="object 35"/>
          <p:cNvSpPr txBox="1"/>
          <p:nvPr/>
        </p:nvSpPr>
        <p:spPr>
          <a:xfrm>
            <a:off x="2437396" y="1669270"/>
            <a:ext cx="143997" cy="1439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4" name="object 34"/>
          <p:cNvSpPr txBox="1"/>
          <p:nvPr/>
        </p:nvSpPr>
        <p:spPr>
          <a:xfrm>
            <a:off x="2091794" y="1669270"/>
            <a:ext cx="144007" cy="1439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3" name="object 33"/>
          <p:cNvSpPr txBox="1"/>
          <p:nvPr/>
        </p:nvSpPr>
        <p:spPr>
          <a:xfrm>
            <a:off x="1227797" y="1669270"/>
            <a:ext cx="143997" cy="1439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2" name="object 32"/>
          <p:cNvSpPr txBox="1"/>
          <p:nvPr/>
        </p:nvSpPr>
        <p:spPr>
          <a:xfrm>
            <a:off x="882195" y="1669270"/>
            <a:ext cx="144001" cy="1439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1" name="object 31"/>
          <p:cNvSpPr txBox="1"/>
          <p:nvPr/>
        </p:nvSpPr>
        <p:spPr>
          <a:xfrm>
            <a:off x="882195" y="1813267"/>
            <a:ext cx="72000" cy="107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0"/>
              </a:spcBef>
            </a:pPr>
            <a:endParaRPr sz="850"/>
          </a:p>
        </p:txBody>
      </p:sp>
      <p:sp>
        <p:nvSpPr>
          <p:cNvPr id="30" name="object 30"/>
          <p:cNvSpPr txBox="1"/>
          <p:nvPr/>
        </p:nvSpPr>
        <p:spPr>
          <a:xfrm>
            <a:off x="954196" y="1813267"/>
            <a:ext cx="72000" cy="1079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0"/>
              </a:spcBef>
            </a:pPr>
            <a:endParaRPr sz="850"/>
          </a:p>
        </p:txBody>
      </p:sp>
      <p:sp>
        <p:nvSpPr>
          <p:cNvPr id="29" name="object 29"/>
          <p:cNvSpPr txBox="1"/>
          <p:nvPr/>
        </p:nvSpPr>
        <p:spPr>
          <a:xfrm>
            <a:off x="3646995" y="1352471"/>
            <a:ext cx="143997" cy="1439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8" name="object 28"/>
          <p:cNvSpPr txBox="1"/>
          <p:nvPr/>
        </p:nvSpPr>
        <p:spPr>
          <a:xfrm>
            <a:off x="3301392" y="1352471"/>
            <a:ext cx="144007" cy="1439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2955800" y="1352471"/>
            <a:ext cx="143997" cy="1439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2610197" y="1352471"/>
            <a:ext cx="143997" cy="1439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2264595" y="1352471"/>
            <a:ext cx="143997" cy="1439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1918992" y="1352471"/>
            <a:ext cx="144007" cy="1439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1573400" y="1352471"/>
            <a:ext cx="143997" cy="1439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824596" y="1352471"/>
            <a:ext cx="57599" cy="1439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882195" y="1352471"/>
            <a:ext cx="144001" cy="1439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1026197" y="1352471"/>
            <a:ext cx="201600" cy="1439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1227797" y="1352471"/>
            <a:ext cx="143997" cy="1439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1371795" y="1352471"/>
            <a:ext cx="2707203" cy="1439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824596" y="1496468"/>
            <a:ext cx="129599" cy="575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54196" y="1496468"/>
            <a:ext cx="345598" cy="575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99794" y="1496468"/>
            <a:ext cx="2779203" cy="575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24596" y="1554065"/>
            <a:ext cx="1872002" cy="2880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2799">
              <a:lnSpc>
                <a:spcPts val="840"/>
              </a:lnSpc>
              <a:spcBef>
                <a:spcPts val="42"/>
              </a:spcBef>
            </a:pPr>
            <a:r>
              <a:rPr sz="975" spc="0" baseline="17838" dirty="0" smtClean="0">
                <a:solidFill>
                  <a:srgbClr val="363435"/>
                </a:solidFill>
                <a:latin typeface="Arial"/>
                <a:cs typeface="Arial"/>
              </a:rPr>
              <a:t>sun        </a:t>
            </a:r>
            <a:r>
              <a:rPr sz="975" spc="48" baseline="17838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975" spc="0" baseline="17838" dirty="0" smtClean="0">
                <a:solidFill>
                  <a:srgbClr val="363435"/>
                </a:solidFill>
                <a:latin typeface="Arial"/>
                <a:cs typeface="Arial"/>
              </a:rPr>
              <a:t>yale                     </a:t>
            </a:r>
            <a:r>
              <a:rPr sz="975" spc="56" baseline="17838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acm             </a:t>
            </a:r>
            <a:r>
              <a:rPr sz="650" spc="10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ieee</a:t>
            </a:r>
            <a:endParaRPr sz="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96598" y="1554065"/>
            <a:ext cx="719998" cy="115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6395">
              <a:lnSpc>
                <a:spcPct val="95825"/>
              </a:lnSpc>
              <a:spcBef>
                <a:spcPts val="70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ac            </a:t>
            </a:r>
            <a:r>
              <a:rPr sz="650" spc="146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co</a:t>
            </a:r>
            <a:endParaRPr sz="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6597" y="1554065"/>
            <a:ext cx="662401" cy="2880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795">
              <a:lnSpc>
                <a:spcPct val="95825"/>
              </a:lnSpc>
              <a:spcBef>
                <a:spcPts val="70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oce               </a:t>
            </a:r>
            <a:r>
              <a:rPr sz="650" spc="14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vu</a:t>
            </a:r>
            <a:endParaRPr sz="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6598" y="1669270"/>
            <a:ext cx="143997" cy="172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840596" y="1669270"/>
            <a:ext cx="143997" cy="172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2984593" y="1669270"/>
            <a:ext cx="115204" cy="172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3099798" y="1669270"/>
            <a:ext cx="143997" cy="172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3243795" y="1669270"/>
            <a:ext cx="172801" cy="172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824596" y="1842071"/>
            <a:ext cx="2088003" cy="791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2799">
              <a:lnSpc>
                <a:spcPts val="625"/>
              </a:lnSpc>
              <a:spcBef>
                <a:spcPts val="31"/>
              </a:spcBef>
            </a:pPr>
            <a:r>
              <a:rPr sz="975" spc="0" baseline="4459" dirty="0" smtClean="0">
                <a:solidFill>
                  <a:srgbClr val="363435"/>
                </a:solidFill>
                <a:latin typeface="Arial"/>
                <a:cs typeface="Arial"/>
              </a:rPr>
              <a:t>eng     </a:t>
            </a:r>
            <a:r>
              <a:rPr sz="975" spc="98" baseline="445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975" spc="0" baseline="4459" dirty="0" smtClean="0">
                <a:solidFill>
                  <a:srgbClr val="363435"/>
                </a:solidFill>
                <a:latin typeface="Arial"/>
                <a:cs typeface="Arial"/>
              </a:rPr>
              <a:t>cs    </a:t>
            </a:r>
            <a:r>
              <a:rPr sz="975" spc="31" baseline="445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975" spc="0" baseline="4459" dirty="0" smtClean="0">
                <a:solidFill>
                  <a:srgbClr val="363435"/>
                </a:solidFill>
                <a:latin typeface="Arial"/>
                <a:cs typeface="Arial"/>
              </a:rPr>
              <a:t>eng          </a:t>
            </a:r>
            <a:r>
              <a:rPr sz="975" spc="103" baseline="445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975" spc="0" baseline="-17838" dirty="0" smtClean="0">
                <a:solidFill>
                  <a:srgbClr val="363435"/>
                </a:solidFill>
                <a:latin typeface="Arial"/>
                <a:cs typeface="Arial"/>
              </a:rPr>
              <a:t>jack            </a:t>
            </a:r>
            <a:r>
              <a:rPr sz="975" spc="126" baseline="-17838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975" spc="0" baseline="-17838" dirty="0" smtClean="0">
                <a:solidFill>
                  <a:srgbClr val="363435"/>
                </a:solidFill>
                <a:latin typeface="Arial"/>
                <a:cs typeface="Arial"/>
              </a:rPr>
              <a:t>jill          </a:t>
            </a:r>
            <a:r>
              <a:rPr sz="975" spc="158" baseline="-17838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975" spc="0" baseline="-17838" dirty="0" smtClean="0">
                <a:solidFill>
                  <a:srgbClr val="363435"/>
                </a:solidFill>
                <a:latin typeface="Arial"/>
                <a:cs typeface="Arial"/>
              </a:rPr>
              <a:t>keio</a:t>
            </a:r>
            <a:endParaRPr sz="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12600" y="1842071"/>
            <a:ext cx="259191" cy="791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23"/>
              </a:spcBef>
            </a:pPr>
            <a:endParaRPr sz="600"/>
          </a:p>
        </p:txBody>
      </p:sp>
      <p:sp>
        <p:nvSpPr>
          <p:cNvPr id="4" name="object 4"/>
          <p:cNvSpPr txBox="1"/>
          <p:nvPr/>
        </p:nvSpPr>
        <p:spPr>
          <a:xfrm>
            <a:off x="3171791" y="1842071"/>
            <a:ext cx="907206" cy="791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2000">
              <a:lnSpc>
                <a:spcPts val="555"/>
              </a:lnSpc>
              <a:spcBef>
                <a:spcPts val="97"/>
              </a:spcBef>
            </a:pPr>
            <a:r>
              <a:rPr sz="975" spc="0" baseline="-13379" dirty="0" smtClean="0">
                <a:solidFill>
                  <a:srgbClr val="363435"/>
                </a:solidFill>
                <a:latin typeface="Arial"/>
                <a:cs typeface="Arial"/>
              </a:rPr>
              <a:t>nec                        </a:t>
            </a:r>
            <a:r>
              <a:rPr sz="975" spc="114" baseline="-1337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975" spc="0" baseline="-13379" dirty="0" smtClean="0">
                <a:solidFill>
                  <a:srgbClr val="363435"/>
                </a:solidFill>
                <a:latin typeface="Arial"/>
                <a:cs typeface="Arial"/>
              </a:rPr>
              <a:t>cs</a:t>
            </a:r>
            <a:endParaRPr sz="6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8047" y="1224892"/>
            <a:ext cx="176283" cy="699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27"/>
              </a:spcBef>
            </a:pPr>
            <a:r>
              <a:rPr sz="975" spc="0" baseline="-4459" dirty="0" smtClean="0">
                <a:solidFill>
                  <a:srgbClr val="363435"/>
                </a:solidFill>
                <a:latin typeface="Arial"/>
                <a:cs typeface="Arial"/>
              </a:rPr>
              <a:t>com</a:t>
            </a:r>
            <a:endParaRPr sz="6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06201" y="877267"/>
            <a:ext cx="143997" cy="1439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7743" y="872311"/>
            <a:ext cx="4432566" cy="187057"/>
          </a:xfrm>
          <a:custGeom>
            <a:avLst/>
            <a:gdLst/>
            <a:ahLst/>
            <a:cxnLst/>
            <a:rect l="l" t="t" r="r" b="b"/>
            <a:pathLst>
              <a:path w="4432566" h="187057">
                <a:moveTo>
                  <a:pt x="0" y="50800"/>
                </a:moveTo>
                <a:lnTo>
                  <a:pt x="0" y="187057"/>
                </a:lnTo>
                <a:lnTo>
                  <a:pt x="4432566" y="187057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7743" y="1008416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56809" y="2843288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9344" y="2894089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20310" y="903823"/>
            <a:ext cx="50800" cy="19521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20310" y="967324"/>
            <a:ext cx="50800" cy="18886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7743" y="1090975"/>
            <a:ext cx="4432566" cy="1815813"/>
          </a:xfrm>
          <a:custGeom>
            <a:avLst/>
            <a:gdLst/>
            <a:ahLst/>
            <a:cxnLst/>
            <a:rect l="l" t="t" r="r" b="b"/>
            <a:pathLst>
              <a:path w="4432566" h="1815813">
                <a:moveTo>
                  <a:pt x="0" y="1765012"/>
                </a:moveTo>
                <a:lnTo>
                  <a:pt x="16636" y="1802526"/>
                </a:lnTo>
                <a:lnTo>
                  <a:pt x="50800" y="1815813"/>
                </a:lnTo>
                <a:lnTo>
                  <a:pt x="4381765" y="1815813"/>
                </a:lnTo>
                <a:lnTo>
                  <a:pt x="4419279" y="1799177"/>
                </a:lnTo>
                <a:lnTo>
                  <a:pt x="4432566" y="1765012"/>
                </a:lnTo>
                <a:lnTo>
                  <a:pt x="4432566" y="0"/>
                </a:lnTo>
                <a:lnTo>
                  <a:pt x="0" y="0"/>
                </a:lnTo>
                <a:lnTo>
                  <a:pt x="0" y="1765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20310" y="954624"/>
            <a:ext cx="0" cy="1920414"/>
          </a:xfrm>
          <a:custGeom>
            <a:avLst/>
            <a:gdLst/>
            <a:ahLst/>
            <a:cxnLst/>
            <a:rect l="l" t="t" r="r" b="b"/>
            <a:pathLst>
              <a:path h="1920414">
                <a:moveTo>
                  <a:pt x="0" y="1920414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20310" y="94192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20310" y="92922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20310" y="91652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42823" y="1118831"/>
            <a:ext cx="3122358" cy="0"/>
          </a:xfrm>
          <a:custGeom>
            <a:avLst/>
            <a:gdLst/>
            <a:ahLst/>
            <a:cxnLst/>
            <a:rect l="l" t="t" r="r" b="b"/>
            <a:pathLst>
              <a:path w="3122358">
                <a:moveTo>
                  <a:pt x="0" y="0"/>
                </a:moveTo>
                <a:lnTo>
                  <a:pt x="312235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45350" y="1121359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34160" y="1121359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06041" y="1121359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020504" y="1121359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62654" y="1121359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42823" y="1290904"/>
            <a:ext cx="3122358" cy="0"/>
          </a:xfrm>
          <a:custGeom>
            <a:avLst/>
            <a:gdLst/>
            <a:ahLst/>
            <a:cxnLst/>
            <a:rect l="l" t="t" r="r" b="b"/>
            <a:pathLst>
              <a:path w="3122358">
                <a:moveTo>
                  <a:pt x="0" y="0"/>
                </a:moveTo>
                <a:lnTo>
                  <a:pt x="312235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45350" y="1293431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34160" y="1293431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06041" y="1293431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20504" y="1293431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862654" y="1293431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42823" y="1462976"/>
            <a:ext cx="3122358" cy="0"/>
          </a:xfrm>
          <a:custGeom>
            <a:avLst/>
            <a:gdLst/>
            <a:ahLst/>
            <a:cxnLst/>
            <a:rect l="l" t="t" r="r" b="b"/>
            <a:pathLst>
              <a:path w="3122358">
                <a:moveTo>
                  <a:pt x="0" y="0"/>
                </a:moveTo>
                <a:lnTo>
                  <a:pt x="312235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45350" y="1465503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34160" y="1465503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06041" y="1465503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020504" y="1465503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62654" y="1465503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42823" y="1635061"/>
            <a:ext cx="3122358" cy="0"/>
          </a:xfrm>
          <a:custGeom>
            <a:avLst/>
            <a:gdLst/>
            <a:ahLst/>
            <a:cxnLst/>
            <a:rect l="l" t="t" r="r" b="b"/>
            <a:pathLst>
              <a:path w="3122358">
                <a:moveTo>
                  <a:pt x="0" y="0"/>
                </a:moveTo>
                <a:lnTo>
                  <a:pt x="312235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45350" y="1637588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134160" y="1637588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06041" y="1637588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020504" y="1637588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862654" y="1637588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42823" y="1807133"/>
            <a:ext cx="3122358" cy="0"/>
          </a:xfrm>
          <a:custGeom>
            <a:avLst/>
            <a:gdLst/>
            <a:ahLst/>
            <a:cxnLst/>
            <a:rect l="l" t="t" r="r" b="b"/>
            <a:pathLst>
              <a:path w="3122358">
                <a:moveTo>
                  <a:pt x="0" y="0"/>
                </a:moveTo>
                <a:lnTo>
                  <a:pt x="312235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45350" y="1809661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34160" y="1809661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006041" y="1809661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020504" y="1809661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862654" y="1809661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42823" y="1979206"/>
            <a:ext cx="3122358" cy="0"/>
          </a:xfrm>
          <a:custGeom>
            <a:avLst/>
            <a:gdLst/>
            <a:ahLst/>
            <a:cxnLst/>
            <a:rect l="l" t="t" r="r" b="b"/>
            <a:pathLst>
              <a:path w="3122358">
                <a:moveTo>
                  <a:pt x="0" y="0"/>
                </a:moveTo>
                <a:lnTo>
                  <a:pt x="312235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45350" y="1981733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34160" y="1981733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006041" y="1981733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020504" y="1981733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862654" y="1981733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42823" y="2151278"/>
            <a:ext cx="3122358" cy="0"/>
          </a:xfrm>
          <a:custGeom>
            <a:avLst/>
            <a:gdLst/>
            <a:ahLst/>
            <a:cxnLst/>
            <a:rect l="l" t="t" r="r" b="b"/>
            <a:pathLst>
              <a:path w="3122358">
                <a:moveTo>
                  <a:pt x="0" y="0"/>
                </a:moveTo>
                <a:lnTo>
                  <a:pt x="312235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45350" y="2153805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134160" y="2153805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006041" y="2153805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020504" y="2153805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862654" y="2153805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42823" y="2323363"/>
            <a:ext cx="3122358" cy="0"/>
          </a:xfrm>
          <a:custGeom>
            <a:avLst/>
            <a:gdLst/>
            <a:ahLst/>
            <a:cxnLst/>
            <a:rect l="l" t="t" r="r" b="b"/>
            <a:pathLst>
              <a:path w="3122358">
                <a:moveTo>
                  <a:pt x="0" y="0"/>
                </a:moveTo>
                <a:lnTo>
                  <a:pt x="312235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42823" y="2353729"/>
            <a:ext cx="3122358" cy="0"/>
          </a:xfrm>
          <a:custGeom>
            <a:avLst/>
            <a:gdLst/>
            <a:ahLst/>
            <a:cxnLst/>
            <a:rect l="l" t="t" r="r" b="b"/>
            <a:pathLst>
              <a:path w="3122358">
                <a:moveTo>
                  <a:pt x="0" y="0"/>
                </a:moveTo>
                <a:lnTo>
                  <a:pt x="312235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45350" y="2356256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006041" y="2356256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862654" y="2356256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45350" y="2523261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006041" y="2523261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862654" y="2523261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45350" y="2690279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006041" y="2690279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862654" y="2690279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42823" y="2859824"/>
            <a:ext cx="3122358" cy="0"/>
          </a:xfrm>
          <a:custGeom>
            <a:avLst/>
            <a:gdLst/>
            <a:ahLst/>
            <a:cxnLst/>
            <a:rect l="l" t="t" r="r" b="b"/>
            <a:pathLst>
              <a:path w="3122358">
                <a:moveTo>
                  <a:pt x="0" y="0"/>
                </a:moveTo>
                <a:lnTo>
                  <a:pt x="312235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643138" y="19613"/>
            <a:ext cx="1623186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Structured</a:t>
            </a:r>
            <a:r>
              <a:rPr sz="600" spc="-2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Naming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Space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Implementation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5300" y="243119"/>
            <a:ext cx="4113348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Space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Implementation:</a:t>
            </a:r>
            <a:r>
              <a:rPr sz="1400" spc="2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Space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3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5844" y="890933"/>
            <a:ext cx="3290780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100" spc="-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comparison </a:t>
            </a:r>
            <a:r>
              <a:rPr sz="1100" spc="3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between</a:t>
            </a:r>
            <a:r>
              <a:rPr sz="1100" spc="14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1100" spc="14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rv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ers</a:t>
            </a:r>
            <a:r>
              <a:rPr sz="1100" spc="19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at</a:t>
            </a:r>
            <a:r>
              <a:rPr sz="1100" spc="11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diffe</a:t>
            </a:r>
            <a:r>
              <a:rPr sz="11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ent</a:t>
            </a:r>
            <a:r>
              <a:rPr sz="1100" spc="25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la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28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51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5350" y="1118831"/>
            <a:ext cx="388810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5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Item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34160" y="1118831"/>
            <a:ext cx="871880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5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Global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06041" y="1118831"/>
            <a:ext cx="1014463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35">
              <a:lnSpc>
                <a:spcPct val="95825"/>
              </a:lnSpc>
              <a:spcBef>
                <a:spcPts val="5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Administrational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20504" y="1118831"/>
            <a:ext cx="842149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5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Managerial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5350" y="1290904"/>
            <a:ext cx="388810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34160" y="1290904"/>
            <a:ext cx="871880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5"/>
              </a:spcBef>
            </a:pPr>
            <a:r>
              <a:rPr sz="1000" spc="-7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orldwide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06041" y="1290904"/>
            <a:ext cx="1014463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35">
              <a:lnSpc>
                <a:spcPct val="95825"/>
              </a:lnSpc>
              <a:spcBef>
                <a:spcPts val="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O</a:t>
            </a:r>
            <a:r>
              <a:rPr sz="1000" spc="-19" dirty="0" smtClean="0">
                <a:latin typeface="Times New Roman"/>
                <a:cs typeface="Times New Roman"/>
              </a:rPr>
              <a:t>r</a:t>
            </a:r>
            <a:r>
              <a:rPr sz="1000" spc="-4" dirty="0" smtClean="0">
                <a:latin typeface="Times New Roman"/>
                <a:cs typeface="Times New Roman"/>
              </a:rPr>
              <a:t>g</a:t>
            </a:r>
            <a:r>
              <a:rPr sz="1000" spc="0" dirty="0" smtClean="0">
                <a:latin typeface="Times New Roman"/>
                <a:cs typeface="Times New Roman"/>
              </a:rPr>
              <a:t>anization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20504" y="1290904"/>
            <a:ext cx="842149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Department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5350" y="1462976"/>
            <a:ext cx="388810" cy="172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34160" y="1462976"/>
            <a:ext cx="871880" cy="172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F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w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06041" y="1462976"/>
            <a:ext cx="1014463" cy="172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35">
              <a:lnSpc>
                <a:spcPct val="95825"/>
              </a:lnSpc>
              <a:spcBef>
                <a:spcPts val="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Ma</a:t>
            </a:r>
            <a:r>
              <a:rPr sz="1000" spc="-14" dirty="0" smtClean="0">
                <a:latin typeface="Times New Roman"/>
                <a:cs typeface="Times New Roman"/>
              </a:rPr>
              <a:t>n</a:t>
            </a:r>
            <a:r>
              <a:rPr sz="1000" spc="0" dirty="0" smtClean="0">
                <a:latin typeface="Times New Roman"/>
                <a:cs typeface="Times New Roman"/>
              </a:rPr>
              <a:t>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20504" y="1462976"/>
            <a:ext cx="842149" cy="172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5"/>
              </a:spcBef>
            </a:pPr>
            <a:r>
              <a:rPr sz="1000" spc="-109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ast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numbers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5350" y="1635061"/>
            <a:ext cx="388810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34160" y="1635061"/>
            <a:ext cx="871880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Seconds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06041" y="1635061"/>
            <a:ext cx="1014463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35">
              <a:lnSpc>
                <a:spcPct val="95825"/>
              </a:lnSpc>
              <a:spcBef>
                <a:spcPts val="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Milliseconds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20504" y="1635061"/>
            <a:ext cx="842149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Immediate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5350" y="1807133"/>
            <a:ext cx="388810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4160" y="1807133"/>
            <a:ext cx="871880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Lazy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06041" y="1807133"/>
            <a:ext cx="1014463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35">
              <a:lnSpc>
                <a:spcPct val="95825"/>
              </a:lnSpc>
              <a:spcBef>
                <a:spcPts val="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Immediate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20504" y="1807133"/>
            <a:ext cx="842149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Immediate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5350" y="1979206"/>
            <a:ext cx="388810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4160" y="1979206"/>
            <a:ext cx="871880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Ma</a:t>
            </a:r>
            <a:r>
              <a:rPr sz="1000" spc="-14" dirty="0" smtClean="0">
                <a:latin typeface="Times New Roman"/>
                <a:cs typeface="Times New Roman"/>
              </a:rPr>
              <a:t>n</a:t>
            </a:r>
            <a:r>
              <a:rPr sz="1000" spc="0" dirty="0" smtClean="0">
                <a:latin typeface="Times New Roman"/>
                <a:cs typeface="Times New Roman"/>
              </a:rPr>
              <a:t>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06041" y="1979206"/>
            <a:ext cx="1014463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35">
              <a:lnSpc>
                <a:spcPct val="95825"/>
              </a:lnSpc>
              <a:spcBef>
                <a:spcPts val="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None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or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w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20504" y="1979206"/>
            <a:ext cx="842149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None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5350" y="2151278"/>
            <a:ext cx="388810" cy="187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4160" y="2151278"/>
            <a:ext cx="871880" cy="187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5"/>
              </a:spcBef>
            </a:pPr>
            <a:r>
              <a:rPr sz="1000" spc="-100" dirty="0" smtClean="0">
                <a:latin typeface="Times New Roman"/>
                <a:cs typeface="Times New Roman"/>
              </a:rPr>
              <a:t>Y</a:t>
            </a:r>
            <a:r>
              <a:rPr sz="1000" spc="0" dirty="0" smtClean="0">
                <a:latin typeface="Times New Roman"/>
                <a:cs typeface="Times New Roman"/>
              </a:rPr>
              <a:t>es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6041" y="2151278"/>
            <a:ext cx="1014463" cy="187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35">
              <a:lnSpc>
                <a:spcPct val="95825"/>
              </a:lnSpc>
              <a:spcBef>
                <a:spcPts val="5"/>
              </a:spcBef>
            </a:pPr>
            <a:r>
              <a:rPr sz="1000" spc="-100" dirty="0" smtClean="0">
                <a:latin typeface="Times New Roman"/>
                <a:cs typeface="Times New Roman"/>
              </a:rPr>
              <a:t>Y</a:t>
            </a:r>
            <a:r>
              <a:rPr sz="1000" spc="0" dirty="0" smtClean="0">
                <a:latin typeface="Times New Roman"/>
                <a:cs typeface="Times New Roman"/>
              </a:rPr>
              <a:t>es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20504" y="2151278"/>
            <a:ext cx="842149" cy="187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Sometimes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5350" y="2338546"/>
            <a:ext cx="1260690" cy="5212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2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1:</a:t>
            </a:r>
            <a:r>
              <a:rPr sz="1000" spc="5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Geographical</a:t>
            </a:r>
            <a:r>
              <a:rPr sz="1000" spc="-5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scale</a:t>
            </a:r>
            <a:endParaRPr sz="1000">
              <a:latin typeface="Times New Roman"/>
              <a:cs typeface="Times New Roman"/>
            </a:endParaRPr>
          </a:p>
          <a:p>
            <a:pPr marL="78447">
              <a:lnSpc>
                <a:spcPct val="95825"/>
              </a:lnSpc>
              <a:spcBef>
                <a:spcPts val="16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2:</a:t>
            </a:r>
            <a:r>
              <a:rPr sz="1000" spc="5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#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Nodes</a:t>
            </a:r>
            <a:endParaRPr sz="1000">
              <a:latin typeface="Times New Roman"/>
              <a:cs typeface="Times New Roman"/>
            </a:endParaRPr>
          </a:p>
          <a:p>
            <a:pPr marL="78447">
              <a:lnSpc>
                <a:spcPct val="95825"/>
              </a:lnSpc>
              <a:spcBef>
                <a:spcPts val="16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3:</a:t>
            </a:r>
            <a:r>
              <a:rPr sz="1000" spc="5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Respons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eness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006041" y="2338546"/>
            <a:ext cx="1856613" cy="5212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35">
              <a:lnSpc>
                <a:spcPct val="95825"/>
              </a:lnSpc>
              <a:spcBef>
                <a:spcPts val="12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4:</a:t>
            </a:r>
            <a:r>
              <a:rPr sz="1000" spc="5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Update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propa</a:t>
            </a:r>
            <a:r>
              <a:rPr sz="1000" spc="-4" dirty="0" smtClean="0">
                <a:latin typeface="Times New Roman"/>
                <a:cs typeface="Times New Roman"/>
              </a:rPr>
              <a:t>g</a:t>
            </a:r>
            <a:r>
              <a:rPr sz="1000" spc="0" dirty="0" smtClean="0">
                <a:latin typeface="Times New Roman"/>
                <a:cs typeface="Times New Roman"/>
              </a:rPr>
              <a:t>ation</a:t>
            </a:r>
            <a:endParaRPr sz="1000">
              <a:latin typeface="Times New Roman"/>
              <a:cs typeface="Times New Roman"/>
            </a:endParaRPr>
          </a:p>
          <a:p>
            <a:pPr marL="78435">
              <a:lnSpc>
                <a:spcPct val="95825"/>
              </a:lnSpc>
              <a:spcBef>
                <a:spcPts val="16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5:</a:t>
            </a:r>
            <a:r>
              <a:rPr sz="1000" spc="5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#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Replicas</a:t>
            </a:r>
            <a:endParaRPr sz="1000">
              <a:latin typeface="Times New Roman"/>
              <a:cs typeface="Times New Roman"/>
            </a:endParaRPr>
          </a:p>
          <a:p>
            <a:pPr marL="78435">
              <a:lnSpc>
                <a:spcPct val="95825"/>
              </a:lnSpc>
              <a:spcBef>
                <a:spcPts val="16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6:</a:t>
            </a:r>
            <a:r>
              <a:rPr sz="1000" spc="5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Client-side</a:t>
            </a:r>
            <a:r>
              <a:rPr sz="1000" spc="-4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caching?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575843"/>
          </a:xfrm>
          <a:custGeom>
            <a:avLst/>
            <a:gdLst/>
            <a:ahLst/>
            <a:cxnLst/>
            <a:rect l="l" t="t" r="r" b="b"/>
            <a:pathLst>
              <a:path w="4608004" h="575843">
                <a:moveTo>
                  <a:pt x="0" y="575843"/>
                </a:moveTo>
                <a:lnTo>
                  <a:pt x="4608004" y="575843"/>
                </a:lnTo>
                <a:lnTo>
                  <a:pt x="4608004" y="0"/>
                </a:lnTo>
                <a:lnTo>
                  <a:pt x="0" y="0"/>
                </a:lnTo>
                <a:lnTo>
                  <a:pt x="0" y="575843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56809" y="2922727"/>
            <a:ext cx="114301" cy="114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9344" y="2973527"/>
            <a:ext cx="4280164" cy="63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10" y="1084924"/>
            <a:ext cx="50800" cy="18505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310" y="1148425"/>
            <a:ext cx="50800" cy="17870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743" y="1091488"/>
            <a:ext cx="4432566" cy="1894739"/>
          </a:xfrm>
          <a:custGeom>
            <a:avLst/>
            <a:gdLst/>
            <a:ahLst/>
            <a:cxnLst/>
            <a:rect l="l" t="t" r="r" b="b"/>
            <a:pathLst>
              <a:path w="4432566" h="1894739">
                <a:moveTo>
                  <a:pt x="0" y="1843939"/>
                </a:moveTo>
                <a:lnTo>
                  <a:pt x="16636" y="1881453"/>
                </a:lnTo>
                <a:lnTo>
                  <a:pt x="50800" y="1894739"/>
                </a:lnTo>
                <a:lnTo>
                  <a:pt x="4381765" y="1894739"/>
                </a:lnTo>
                <a:lnTo>
                  <a:pt x="4419279" y="1878103"/>
                </a:lnTo>
                <a:lnTo>
                  <a:pt x="4432566" y="1843939"/>
                </a:lnTo>
                <a:lnTo>
                  <a:pt x="4432566" y="0"/>
                </a:lnTo>
                <a:lnTo>
                  <a:pt x="0" y="0"/>
                </a:lnTo>
                <a:lnTo>
                  <a:pt x="0" y="18439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1135725"/>
            <a:ext cx="0" cy="1818751"/>
          </a:xfrm>
          <a:custGeom>
            <a:avLst/>
            <a:gdLst/>
            <a:ahLst/>
            <a:cxnLst/>
            <a:rect l="l" t="t" r="r" b="b"/>
            <a:pathLst>
              <a:path h="1818751">
                <a:moveTo>
                  <a:pt x="0" y="1818751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11230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11103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109762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43138" y="19613"/>
            <a:ext cx="1623186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Structured</a:t>
            </a:r>
            <a:r>
              <a:rPr sz="600" spc="-2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Naming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Space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Implementation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4106789" cy="435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Space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Implementation:</a:t>
            </a:r>
            <a:r>
              <a:rPr sz="1400" spc="2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Implementation</a:t>
            </a:r>
            <a:r>
              <a:rPr sz="1400" spc="18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spc="3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endParaRPr sz="1400">
              <a:latin typeface="Times New Roman"/>
              <a:cs typeface="Times New Roman"/>
            </a:endParaRPr>
          </a:p>
          <a:p>
            <a:pPr marL="12700" marR="27329">
              <a:lnSpc>
                <a:spcPct val="95825"/>
              </a:lnSpc>
              <a:spcBef>
                <a:spcPts val="104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Resolution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1092363"/>
            <a:ext cx="4028432" cy="1864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Recall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name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resolution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consists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finding</a:t>
            </a:r>
            <a:r>
              <a:rPr sz="1100" spc="-9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address</a:t>
            </a:r>
            <a:r>
              <a:rPr sz="1100" spc="-3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when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endParaRPr sz="110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31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name</a:t>
            </a:r>
            <a:r>
              <a:rPr sz="1100" spc="-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</a:t>
            </a:r>
            <a:r>
              <a:rPr sz="1100" spc="-25" dirty="0" smtClean="0">
                <a:latin typeface="Times New Roman"/>
                <a:cs typeface="Times New Roman"/>
              </a:rPr>
              <a:t>i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en</a:t>
            </a:r>
            <a:endParaRPr sz="1100">
              <a:latin typeface="Times New Roman"/>
              <a:cs typeface="Times New Roman"/>
            </a:endParaRPr>
          </a:p>
          <a:p>
            <a:pPr marL="12700" marR="284572">
              <a:lnSpc>
                <a:spcPts val="1264"/>
              </a:lnSpc>
              <a:spcBef>
                <a:spcPts val="38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Assume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name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ers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not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replicated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client-side caches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all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wed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38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Each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client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has</a:t>
            </a:r>
            <a:r>
              <a:rPr sz="1100" spc="-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access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local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name</a:t>
            </a:r>
            <a:r>
              <a:rPr sz="1100" spc="-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resol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er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responsible</a:t>
            </a:r>
            <a:r>
              <a:rPr sz="1100" spc="-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ensuring 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name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resolution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process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carried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out</a:t>
            </a:r>
            <a:endParaRPr sz="110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38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Assume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(absolute)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path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name</a:t>
            </a:r>
            <a:endParaRPr sz="1100">
              <a:latin typeface="Times New Roman"/>
              <a:cs typeface="Times New Roman"/>
            </a:endParaRPr>
          </a:p>
          <a:p>
            <a:pPr marL="12700" marR="566531">
              <a:lnSpc>
                <a:spcPts val="1264"/>
              </a:lnSpc>
              <a:spcBef>
                <a:spcPts val="90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root:</a:t>
            </a:r>
            <a:r>
              <a:rPr sz="1100" spc="4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&lt;nl,</a:t>
            </a:r>
            <a:r>
              <a:rPr sz="1100" spc="-3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vu,</a:t>
            </a:r>
            <a:r>
              <a:rPr sz="1100" spc="-1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cs,</a:t>
            </a:r>
            <a:r>
              <a:rPr sz="1100" spc="-1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ftp,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pub,</a:t>
            </a:r>
            <a:r>
              <a:rPr sz="11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globe,</a:t>
            </a:r>
            <a:r>
              <a:rPr sz="1100" spc="-2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ind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x.txt&gt;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resol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ed. </a:t>
            </a:r>
            <a:endParaRPr sz="1100">
              <a:latin typeface="Times New Roman"/>
              <a:cs typeface="Times New Roman"/>
            </a:endParaRPr>
          </a:p>
          <a:p>
            <a:pPr marL="12700" marR="566531">
              <a:lnSpc>
                <a:spcPts val="1264"/>
              </a:lnSpc>
              <a:spcBef>
                <a:spcPts val="38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Using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URL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notation,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this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path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ould</a:t>
            </a:r>
            <a:r>
              <a:rPr sz="1100" spc="-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correspond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endParaRPr sz="1100">
              <a:latin typeface="Times New Roman"/>
              <a:cs typeface="Times New Roman"/>
            </a:endParaRPr>
          </a:p>
          <a:p>
            <a:pPr marL="12700" marR="11396">
              <a:lnSpc>
                <a:spcPts val="980"/>
              </a:lnSpc>
              <a:spcBef>
                <a:spcPts val="437"/>
              </a:spcBef>
            </a:pPr>
            <a:r>
              <a:rPr sz="1650" spc="0" baseline="26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ftp://ftp.cs.vu.nl/pub/globe/ind</a:t>
            </a:r>
            <a:r>
              <a:rPr sz="1650" spc="-14" baseline="26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650" spc="0" baseline="26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x.txt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113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29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51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27403" y="19613"/>
            <a:ext cx="520976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Naming</a:t>
            </a:r>
            <a:r>
              <a:rPr sz="600" spc="-1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Entities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9621" y="19613"/>
            <a:ext cx="1060584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Names,</a:t>
            </a:r>
            <a:r>
              <a:rPr sz="600" spc="-1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Identifiers,</a:t>
            </a:r>
            <a:r>
              <a:rPr sz="600" spc="-5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600" spc="-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Addresses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1912593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Object</a:t>
            </a:r>
            <a:r>
              <a:rPr sz="1400" spc="-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4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es</a:t>
            </a:r>
            <a:r>
              <a:rPr sz="1400" spc="1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spc="3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4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1192388"/>
            <a:ext cx="4015979" cy="1246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75"/>
              </a:lnSpc>
              <a:spcBef>
                <a:spcPts val="58"/>
              </a:spcBef>
            </a:pPr>
            <a:r>
              <a:rPr sz="1100" spc="-84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discuss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</a:t>
            </a:r>
            <a:endParaRPr sz="1100">
              <a:latin typeface="Times New Roman"/>
              <a:cs typeface="Times New Roman"/>
            </a:endParaRPr>
          </a:p>
          <a:p>
            <a:pPr marL="289801">
              <a:lnSpc>
                <a:spcPct val="99658"/>
              </a:lnSpc>
              <a:spcBef>
                <a:spcPts val="161"/>
              </a:spcBef>
            </a:pPr>
            <a:r>
              <a:rPr sz="1000" spc="0" dirty="0" smtClean="0">
                <a:latin typeface="Times New Roman"/>
                <a:cs typeface="Times New Roman"/>
              </a:rPr>
              <a:t>human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friendly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names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</a:t>
            </a:r>
            <a:r>
              <a:rPr sz="1000" spc="-19" dirty="0" smtClean="0">
                <a:latin typeface="Times New Roman"/>
                <a:cs typeface="Times New Roman"/>
              </a:rPr>
              <a:t>r</a:t>
            </a:r>
            <a:r>
              <a:rPr sz="1000" spc="-4" dirty="0" smtClean="0">
                <a:latin typeface="Times New Roman"/>
                <a:cs typeface="Times New Roman"/>
              </a:rPr>
              <a:t>g</a:t>
            </a:r>
            <a:r>
              <a:rPr sz="1000" spc="0" dirty="0" smtClean="0">
                <a:latin typeface="Times New Roman"/>
                <a:cs typeface="Times New Roman"/>
              </a:rPr>
              <a:t>anized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implemented;</a:t>
            </a:r>
            <a:r>
              <a:rPr sz="1000" spc="-5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e.g.,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those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file systems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WWW</a:t>
            </a:r>
            <a:endParaRPr sz="1000">
              <a:latin typeface="Times New Roman"/>
              <a:cs typeface="Times New Roman"/>
            </a:endParaRPr>
          </a:p>
          <a:p>
            <a:pPr marL="289801" marR="9205">
              <a:lnSpc>
                <a:spcPct val="95825"/>
              </a:lnSpc>
              <a:spcBef>
                <a:spcPts val="40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classes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naming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systems</a:t>
            </a:r>
            <a:endParaRPr sz="1000">
              <a:latin typeface="Times New Roman"/>
              <a:cs typeface="Times New Roman"/>
            </a:endParaRPr>
          </a:p>
          <a:p>
            <a:pPr marL="566889" marR="9205">
              <a:lnSpc>
                <a:spcPct val="95825"/>
              </a:lnSpc>
              <a:spcBef>
                <a:spcPts val="235"/>
              </a:spcBef>
            </a:pPr>
            <a:r>
              <a:rPr sz="900" spc="0" dirty="0" smtClean="0">
                <a:latin typeface="Times New Roman"/>
                <a:cs typeface="Times New Roman"/>
              </a:rPr>
              <a:t>Flat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naming</a:t>
            </a:r>
            <a:endParaRPr sz="900">
              <a:latin typeface="Times New Roman"/>
              <a:cs typeface="Times New Roman"/>
            </a:endParaRPr>
          </a:p>
          <a:p>
            <a:pPr marL="566889" marR="9205">
              <a:lnSpc>
                <a:spcPct val="95825"/>
              </a:lnSpc>
              <a:spcBef>
                <a:spcPts val="509"/>
              </a:spcBef>
            </a:pPr>
            <a:r>
              <a:rPr sz="900" spc="0" dirty="0" smtClean="0">
                <a:latin typeface="Times New Roman"/>
                <a:cs typeface="Times New Roman"/>
              </a:rPr>
              <a:t>Structured</a:t>
            </a:r>
            <a:r>
              <a:rPr sz="900" spc="-3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naming,</a:t>
            </a:r>
            <a:r>
              <a:rPr sz="900" spc="-2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and</a:t>
            </a:r>
            <a:endParaRPr sz="900">
              <a:latin typeface="Times New Roman"/>
              <a:cs typeface="Times New Roman"/>
            </a:endParaRPr>
          </a:p>
          <a:p>
            <a:pPr marL="566889" marR="9205">
              <a:lnSpc>
                <a:spcPct val="95825"/>
              </a:lnSpc>
              <a:spcBef>
                <a:spcPts val="509"/>
              </a:spcBef>
            </a:pPr>
            <a:r>
              <a:rPr sz="900" spc="0" dirty="0" smtClean="0">
                <a:latin typeface="Times New Roman"/>
                <a:cs typeface="Times New Roman"/>
              </a:rPr>
              <a:t>Attri</a:t>
            </a:r>
            <a:r>
              <a:rPr sz="900" spc="-19" dirty="0" smtClean="0">
                <a:latin typeface="Times New Roman"/>
                <a:cs typeface="Times New Roman"/>
              </a:rPr>
              <a:t>b</a:t>
            </a:r>
            <a:r>
              <a:rPr sz="900" spc="0" dirty="0" smtClean="0">
                <a:latin typeface="Times New Roman"/>
                <a:cs typeface="Times New Roman"/>
              </a:rPr>
              <a:t>ute-based</a:t>
            </a:r>
            <a:r>
              <a:rPr sz="900" spc="-5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naming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9097" y="3358722"/>
            <a:ext cx="1856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51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575843"/>
          </a:xfrm>
          <a:custGeom>
            <a:avLst/>
            <a:gdLst/>
            <a:ahLst/>
            <a:cxnLst/>
            <a:rect l="l" t="t" r="r" b="b"/>
            <a:pathLst>
              <a:path w="4608004" h="575843">
                <a:moveTo>
                  <a:pt x="0" y="575843"/>
                </a:moveTo>
                <a:lnTo>
                  <a:pt x="4608004" y="575843"/>
                </a:lnTo>
                <a:lnTo>
                  <a:pt x="4608004" y="0"/>
                </a:lnTo>
                <a:lnTo>
                  <a:pt x="0" y="0"/>
                </a:lnTo>
                <a:lnTo>
                  <a:pt x="0" y="575843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1079918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1206816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809" y="2873489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344" y="2924289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1111428"/>
            <a:ext cx="50800" cy="17747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1174929"/>
            <a:ext cx="50800" cy="17112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1289366"/>
            <a:ext cx="4432566" cy="1647623"/>
          </a:xfrm>
          <a:custGeom>
            <a:avLst/>
            <a:gdLst/>
            <a:ahLst/>
            <a:cxnLst/>
            <a:rect l="l" t="t" r="r" b="b"/>
            <a:pathLst>
              <a:path w="4432566" h="1647623">
                <a:moveTo>
                  <a:pt x="0" y="1596822"/>
                </a:moveTo>
                <a:lnTo>
                  <a:pt x="16636" y="1634336"/>
                </a:lnTo>
                <a:lnTo>
                  <a:pt x="50800" y="1647623"/>
                </a:lnTo>
                <a:lnTo>
                  <a:pt x="4381765" y="1647623"/>
                </a:lnTo>
                <a:lnTo>
                  <a:pt x="4419279" y="1630987"/>
                </a:lnTo>
                <a:lnTo>
                  <a:pt x="4432566" y="1596822"/>
                </a:lnTo>
                <a:lnTo>
                  <a:pt x="4432566" y="0"/>
                </a:lnTo>
                <a:lnTo>
                  <a:pt x="0" y="0"/>
                </a:lnTo>
                <a:lnTo>
                  <a:pt x="0" y="15968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1162229"/>
            <a:ext cx="0" cy="1743009"/>
          </a:xfrm>
          <a:custGeom>
            <a:avLst/>
            <a:gdLst/>
            <a:ahLst/>
            <a:cxnLst/>
            <a:rect l="l" t="t" r="r" b="b"/>
            <a:pathLst>
              <a:path h="1743009">
                <a:moveTo>
                  <a:pt x="0" y="1743009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11495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11368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112412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43138" y="19613"/>
            <a:ext cx="1623186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Structured</a:t>
            </a:r>
            <a:r>
              <a:rPr sz="600" spc="-2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Naming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Space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Implementation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4106789" cy="435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Space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Implementation:</a:t>
            </a:r>
            <a:r>
              <a:rPr sz="1400" spc="2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Implementation</a:t>
            </a:r>
            <a:r>
              <a:rPr sz="1400" spc="18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spc="3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endParaRPr sz="1400">
              <a:latin typeface="Times New Roman"/>
              <a:cs typeface="Times New Roman"/>
            </a:endParaRPr>
          </a:p>
          <a:p>
            <a:pPr marL="12700" marR="27329">
              <a:lnSpc>
                <a:spcPct val="95825"/>
              </a:lnSpc>
              <a:spcBef>
                <a:spcPts val="104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Resolution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1098540"/>
            <a:ext cx="4365567" cy="18088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Resolution</a:t>
            </a:r>
            <a:endParaRPr sz="1100">
              <a:latin typeface="Times New Roman"/>
              <a:cs typeface="Times New Roman"/>
            </a:endParaRPr>
          </a:p>
          <a:p>
            <a:pPr marL="289788" marR="531101">
              <a:lnSpc>
                <a:spcPts val="1264"/>
              </a:lnSpc>
              <a:spcBef>
                <a:spcPts val="21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Mapping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name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address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or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address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name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called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name-address</a:t>
            </a:r>
            <a:r>
              <a:rPr sz="1100" spc="-6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resolution</a:t>
            </a:r>
            <a:endParaRPr sz="1100">
              <a:latin typeface="Times New Roman"/>
              <a:cs typeface="Times New Roman"/>
            </a:endParaRPr>
          </a:p>
          <a:p>
            <a:pPr marL="289788" marR="9205">
              <a:lnSpc>
                <a:spcPct val="95825"/>
              </a:lnSpc>
              <a:spcBef>
                <a:spcPts val="479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Resol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er</a:t>
            </a:r>
            <a:endParaRPr sz="1100">
              <a:latin typeface="Times New Roman"/>
              <a:cs typeface="Times New Roman"/>
            </a:endParaRPr>
          </a:p>
          <a:p>
            <a:pPr marL="566889" marR="213700">
              <a:lnSpc>
                <a:spcPct val="99658"/>
              </a:lnSpc>
              <a:spcBef>
                <a:spcPts val="22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host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needs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map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address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name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or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name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address calls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DNS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client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named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resol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er</a:t>
            </a:r>
            <a:endParaRPr sz="1000">
              <a:latin typeface="Times New Roman"/>
              <a:cs typeface="Times New Roman"/>
            </a:endParaRPr>
          </a:p>
          <a:p>
            <a:pPr marL="566889" marR="9205">
              <a:lnSpc>
                <a:spcPct val="95825"/>
              </a:lnSpc>
              <a:spcBef>
                <a:spcPts val="50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resol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accesses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closest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DNS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with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mapping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request</a:t>
            </a:r>
            <a:endParaRPr sz="1000">
              <a:latin typeface="Times New Roman"/>
              <a:cs typeface="Times New Roman"/>
            </a:endParaRPr>
          </a:p>
          <a:p>
            <a:pPr marL="566889">
              <a:lnSpc>
                <a:spcPct val="99658"/>
              </a:lnSpc>
              <a:spcBef>
                <a:spcPts val="54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If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has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information</a:t>
            </a:r>
            <a:r>
              <a:rPr sz="1000" spc="-6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satisfies</a:t>
            </a:r>
            <a:r>
              <a:rPr sz="1000" spc="-9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resol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er;</a:t>
            </a:r>
            <a:r>
              <a:rPr sz="1000" spc="-4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otherwise,</a:t>
            </a:r>
            <a:r>
              <a:rPr sz="1000" spc="-5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either refers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resol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other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ers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(called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Iterat</a:t>
            </a:r>
            <a:r>
              <a:rPr sz="10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000" spc="-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Resolution</a:t>
            </a:r>
            <a:r>
              <a:rPr sz="1000" spc="0" dirty="0" smtClean="0">
                <a:latin typeface="Times New Roman"/>
                <a:cs typeface="Times New Roman"/>
              </a:rPr>
              <a:t>)</a:t>
            </a:r>
            <a:r>
              <a:rPr sz="1000" spc="-4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or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asks other 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ers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</a:t>
            </a:r>
            <a:r>
              <a:rPr sz="1000" spc="-14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vide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information</a:t>
            </a:r>
            <a:r>
              <a:rPr sz="1000" spc="-4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(called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Recurs</a:t>
            </a:r>
            <a:r>
              <a:rPr sz="10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000" spc="-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Resolution</a:t>
            </a:r>
            <a:r>
              <a:rPr sz="1000" spc="0" dirty="0" smtClean="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30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51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141770"/>
            <a:ext cx="4608004" cy="575843"/>
          </a:xfrm>
          <a:custGeom>
            <a:avLst/>
            <a:gdLst/>
            <a:ahLst/>
            <a:cxnLst/>
            <a:rect l="l" t="t" r="r" b="b"/>
            <a:pathLst>
              <a:path w="4608004" h="575843">
                <a:moveTo>
                  <a:pt x="0" y="575843"/>
                </a:moveTo>
                <a:lnTo>
                  <a:pt x="4608004" y="575843"/>
                </a:lnTo>
                <a:lnTo>
                  <a:pt x="4608004" y="0"/>
                </a:lnTo>
                <a:lnTo>
                  <a:pt x="0" y="0"/>
                </a:lnTo>
                <a:lnTo>
                  <a:pt x="0" y="575843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7743" y="828204"/>
            <a:ext cx="4432566" cy="169561"/>
          </a:xfrm>
          <a:custGeom>
            <a:avLst/>
            <a:gdLst/>
            <a:ahLst/>
            <a:cxnLst/>
            <a:rect l="l" t="t" r="r" b="b"/>
            <a:pathLst>
              <a:path w="4432566" h="169561">
                <a:moveTo>
                  <a:pt x="0" y="50800"/>
                </a:moveTo>
                <a:lnTo>
                  <a:pt x="0" y="169561"/>
                </a:lnTo>
                <a:lnTo>
                  <a:pt x="4432566" y="169561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743" y="946821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56809" y="3285959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9344" y="3336760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20310" y="859709"/>
            <a:ext cx="50800" cy="24389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20310" y="923210"/>
            <a:ext cx="50800" cy="23754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7743" y="1029365"/>
            <a:ext cx="4432566" cy="2320094"/>
          </a:xfrm>
          <a:custGeom>
            <a:avLst/>
            <a:gdLst/>
            <a:ahLst/>
            <a:cxnLst/>
            <a:rect l="l" t="t" r="r" b="b"/>
            <a:pathLst>
              <a:path w="4432566" h="2320094">
                <a:moveTo>
                  <a:pt x="0" y="2269294"/>
                </a:moveTo>
                <a:lnTo>
                  <a:pt x="16636" y="2306808"/>
                </a:lnTo>
                <a:lnTo>
                  <a:pt x="50800" y="2320094"/>
                </a:lnTo>
                <a:lnTo>
                  <a:pt x="4381765" y="2320094"/>
                </a:lnTo>
                <a:lnTo>
                  <a:pt x="4419279" y="2303458"/>
                </a:lnTo>
                <a:lnTo>
                  <a:pt x="4432566" y="2269294"/>
                </a:lnTo>
                <a:lnTo>
                  <a:pt x="4432566" y="0"/>
                </a:lnTo>
                <a:lnTo>
                  <a:pt x="0" y="0"/>
                </a:lnTo>
                <a:lnTo>
                  <a:pt x="0" y="22692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20310" y="910509"/>
            <a:ext cx="0" cy="2407199"/>
          </a:xfrm>
          <a:custGeom>
            <a:avLst/>
            <a:gdLst/>
            <a:ahLst/>
            <a:cxnLst/>
            <a:rect l="l" t="t" r="r" b="b"/>
            <a:pathLst>
              <a:path h="2407199">
                <a:moveTo>
                  <a:pt x="0" y="2407199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520310" y="89780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520310" y="88510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520310" y="87240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52395" y="2830463"/>
            <a:ext cx="545950" cy="163297"/>
          </a:xfrm>
          <a:custGeom>
            <a:avLst/>
            <a:gdLst/>
            <a:ahLst/>
            <a:cxnLst/>
            <a:rect l="l" t="t" r="r" b="b"/>
            <a:pathLst>
              <a:path w="545950" h="163297">
                <a:moveTo>
                  <a:pt x="0" y="0"/>
                </a:moveTo>
                <a:lnTo>
                  <a:pt x="545950" y="0"/>
                </a:lnTo>
                <a:lnTo>
                  <a:pt x="545950" y="163297"/>
                </a:lnTo>
                <a:lnTo>
                  <a:pt x="0" y="163297"/>
                </a:lnTo>
                <a:lnTo>
                  <a:pt x="0" y="0"/>
                </a:lnTo>
                <a:close/>
              </a:path>
            </a:pathLst>
          </a:custGeom>
          <a:ln w="381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52395" y="2571265"/>
            <a:ext cx="545950" cy="172801"/>
          </a:xfrm>
          <a:custGeom>
            <a:avLst/>
            <a:gdLst/>
            <a:ahLst/>
            <a:cxnLst/>
            <a:rect l="l" t="t" r="r" b="b"/>
            <a:pathLst>
              <a:path w="545950" h="172801">
                <a:moveTo>
                  <a:pt x="0" y="0"/>
                </a:moveTo>
                <a:lnTo>
                  <a:pt x="545950" y="0"/>
                </a:lnTo>
                <a:lnTo>
                  <a:pt x="545950" y="172801"/>
                </a:lnTo>
                <a:lnTo>
                  <a:pt x="0" y="172801"/>
                </a:lnTo>
                <a:lnTo>
                  <a:pt x="0" y="0"/>
                </a:lnTo>
                <a:close/>
              </a:path>
            </a:pathLst>
          </a:custGeom>
          <a:ln w="381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452395" y="2322863"/>
            <a:ext cx="545950" cy="172478"/>
          </a:xfrm>
          <a:custGeom>
            <a:avLst/>
            <a:gdLst/>
            <a:ahLst/>
            <a:cxnLst/>
            <a:rect l="l" t="t" r="r" b="b"/>
            <a:pathLst>
              <a:path w="545950" h="172478">
                <a:moveTo>
                  <a:pt x="0" y="0"/>
                </a:moveTo>
                <a:lnTo>
                  <a:pt x="545950" y="0"/>
                </a:lnTo>
                <a:lnTo>
                  <a:pt x="545950" y="172478"/>
                </a:lnTo>
                <a:lnTo>
                  <a:pt x="0" y="172478"/>
                </a:lnTo>
                <a:lnTo>
                  <a:pt x="0" y="0"/>
                </a:lnTo>
                <a:close/>
              </a:path>
            </a:pathLst>
          </a:custGeom>
          <a:ln w="381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52395" y="2085263"/>
            <a:ext cx="545950" cy="162001"/>
          </a:xfrm>
          <a:custGeom>
            <a:avLst/>
            <a:gdLst/>
            <a:ahLst/>
            <a:cxnLst/>
            <a:rect l="l" t="t" r="r" b="b"/>
            <a:pathLst>
              <a:path w="545950" h="162001">
                <a:moveTo>
                  <a:pt x="0" y="0"/>
                </a:moveTo>
                <a:lnTo>
                  <a:pt x="545950" y="0"/>
                </a:lnTo>
                <a:lnTo>
                  <a:pt x="545950" y="162001"/>
                </a:lnTo>
                <a:lnTo>
                  <a:pt x="0" y="162001"/>
                </a:lnTo>
                <a:lnTo>
                  <a:pt x="0" y="0"/>
                </a:lnTo>
                <a:close/>
              </a:path>
            </a:pathLst>
          </a:custGeom>
          <a:ln w="381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07946" y="2085263"/>
            <a:ext cx="286307" cy="923996"/>
          </a:xfrm>
          <a:custGeom>
            <a:avLst/>
            <a:gdLst/>
            <a:ahLst/>
            <a:cxnLst/>
            <a:rect l="l" t="t" r="r" b="b"/>
            <a:pathLst>
              <a:path w="286307" h="923996">
                <a:moveTo>
                  <a:pt x="0" y="923996"/>
                </a:moveTo>
                <a:lnTo>
                  <a:pt x="0" y="0"/>
                </a:lnTo>
                <a:lnTo>
                  <a:pt x="286307" y="0"/>
                </a:lnTo>
                <a:lnTo>
                  <a:pt x="286307" y="923996"/>
                </a:lnTo>
                <a:lnTo>
                  <a:pt x="0" y="923996"/>
                </a:lnTo>
                <a:close/>
              </a:path>
            </a:pathLst>
          </a:custGeom>
          <a:ln w="381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26567" y="2927672"/>
            <a:ext cx="625828" cy="208"/>
          </a:xfrm>
          <a:custGeom>
            <a:avLst/>
            <a:gdLst/>
            <a:ahLst/>
            <a:cxnLst/>
            <a:rect l="l" t="t" r="r" b="b"/>
            <a:pathLst>
              <a:path w="625828" h="208">
                <a:moveTo>
                  <a:pt x="625828" y="208"/>
                </a:moveTo>
                <a:lnTo>
                  <a:pt x="0" y="0"/>
                </a:lnTo>
              </a:path>
            </a:pathLst>
          </a:custGeom>
          <a:ln w="381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99545" y="2904640"/>
            <a:ext cx="53774" cy="46085"/>
          </a:xfrm>
          <a:custGeom>
            <a:avLst/>
            <a:gdLst/>
            <a:ahLst/>
            <a:cxnLst/>
            <a:rect l="l" t="t" r="r" b="b"/>
            <a:pathLst>
              <a:path w="53774" h="46085">
                <a:moveTo>
                  <a:pt x="0" y="23026"/>
                </a:moveTo>
                <a:lnTo>
                  <a:pt x="53759" y="46085"/>
                </a:lnTo>
                <a:lnTo>
                  <a:pt x="49314" y="34036"/>
                </a:lnTo>
                <a:lnTo>
                  <a:pt x="48019" y="21987"/>
                </a:lnTo>
                <a:lnTo>
                  <a:pt x="49872" y="9940"/>
                </a:lnTo>
                <a:lnTo>
                  <a:pt x="53774" y="0"/>
                </a:lnTo>
                <a:lnTo>
                  <a:pt x="0" y="23026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826567" y="2690065"/>
            <a:ext cx="620981" cy="0"/>
          </a:xfrm>
          <a:custGeom>
            <a:avLst/>
            <a:gdLst/>
            <a:ahLst/>
            <a:cxnLst/>
            <a:rect l="l" t="t" r="r" b="b"/>
            <a:pathLst>
              <a:path w="620981">
                <a:moveTo>
                  <a:pt x="620981" y="0"/>
                </a:moveTo>
                <a:lnTo>
                  <a:pt x="0" y="0"/>
                </a:lnTo>
              </a:path>
            </a:pathLst>
          </a:custGeom>
          <a:ln w="381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799545" y="2667021"/>
            <a:ext cx="53765" cy="46085"/>
          </a:xfrm>
          <a:custGeom>
            <a:avLst/>
            <a:gdLst/>
            <a:ahLst/>
            <a:cxnLst/>
            <a:rect l="l" t="t" r="r" b="b"/>
            <a:pathLst>
              <a:path w="53765" h="46085">
                <a:moveTo>
                  <a:pt x="0" y="23044"/>
                </a:moveTo>
                <a:lnTo>
                  <a:pt x="53765" y="46085"/>
                </a:lnTo>
                <a:lnTo>
                  <a:pt x="49317" y="34037"/>
                </a:lnTo>
                <a:lnTo>
                  <a:pt x="48018" y="21988"/>
                </a:lnTo>
                <a:lnTo>
                  <a:pt x="49868" y="9940"/>
                </a:lnTo>
                <a:lnTo>
                  <a:pt x="53765" y="0"/>
                </a:lnTo>
                <a:lnTo>
                  <a:pt x="0" y="2304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826564" y="2430861"/>
            <a:ext cx="620985" cy="0"/>
          </a:xfrm>
          <a:custGeom>
            <a:avLst/>
            <a:gdLst/>
            <a:ahLst/>
            <a:cxnLst/>
            <a:rect l="l" t="t" r="r" b="b"/>
            <a:pathLst>
              <a:path w="620985">
                <a:moveTo>
                  <a:pt x="620985" y="0"/>
                </a:moveTo>
                <a:lnTo>
                  <a:pt x="0" y="0"/>
                </a:lnTo>
              </a:path>
            </a:pathLst>
          </a:custGeom>
          <a:ln w="381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799542" y="2407818"/>
            <a:ext cx="53769" cy="46085"/>
          </a:xfrm>
          <a:custGeom>
            <a:avLst/>
            <a:gdLst/>
            <a:ahLst/>
            <a:cxnLst/>
            <a:rect l="l" t="t" r="r" b="b"/>
            <a:pathLst>
              <a:path w="53769" h="46085">
                <a:moveTo>
                  <a:pt x="0" y="23042"/>
                </a:moveTo>
                <a:lnTo>
                  <a:pt x="53769" y="46085"/>
                </a:lnTo>
                <a:lnTo>
                  <a:pt x="49318" y="34037"/>
                </a:lnTo>
                <a:lnTo>
                  <a:pt x="48019" y="21989"/>
                </a:lnTo>
                <a:lnTo>
                  <a:pt x="49869" y="9941"/>
                </a:lnTo>
                <a:lnTo>
                  <a:pt x="53769" y="0"/>
                </a:lnTo>
                <a:lnTo>
                  <a:pt x="0" y="23042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826567" y="2182891"/>
            <a:ext cx="620981" cy="0"/>
          </a:xfrm>
          <a:custGeom>
            <a:avLst/>
            <a:gdLst/>
            <a:ahLst/>
            <a:cxnLst/>
            <a:rect l="l" t="t" r="r" b="b"/>
            <a:pathLst>
              <a:path w="620981">
                <a:moveTo>
                  <a:pt x="620981" y="0"/>
                </a:moveTo>
                <a:lnTo>
                  <a:pt x="0" y="0"/>
                </a:lnTo>
              </a:path>
            </a:pathLst>
          </a:custGeom>
          <a:ln w="381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799545" y="2159848"/>
            <a:ext cx="53765" cy="46085"/>
          </a:xfrm>
          <a:custGeom>
            <a:avLst/>
            <a:gdLst/>
            <a:ahLst/>
            <a:cxnLst/>
            <a:rect l="l" t="t" r="r" b="b"/>
            <a:pathLst>
              <a:path w="53765" h="46085">
                <a:moveTo>
                  <a:pt x="0" y="23042"/>
                </a:moveTo>
                <a:lnTo>
                  <a:pt x="53765" y="46085"/>
                </a:lnTo>
                <a:lnTo>
                  <a:pt x="49317" y="34037"/>
                </a:lnTo>
                <a:lnTo>
                  <a:pt x="48018" y="21988"/>
                </a:lnTo>
                <a:lnTo>
                  <a:pt x="49868" y="9940"/>
                </a:lnTo>
                <a:lnTo>
                  <a:pt x="53765" y="0"/>
                </a:lnTo>
                <a:lnTo>
                  <a:pt x="0" y="23042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799548" y="2884464"/>
            <a:ext cx="620979" cy="0"/>
          </a:xfrm>
          <a:custGeom>
            <a:avLst/>
            <a:gdLst/>
            <a:ahLst/>
            <a:cxnLst/>
            <a:rect l="l" t="t" r="r" b="b"/>
            <a:pathLst>
              <a:path w="620979">
                <a:moveTo>
                  <a:pt x="620979" y="0"/>
                </a:moveTo>
                <a:lnTo>
                  <a:pt x="0" y="0"/>
                </a:lnTo>
              </a:path>
            </a:pathLst>
          </a:custGeom>
          <a:ln w="381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393782" y="2861423"/>
            <a:ext cx="53766" cy="46085"/>
          </a:xfrm>
          <a:custGeom>
            <a:avLst/>
            <a:gdLst/>
            <a:ahLst/>
            <a:cxnLst/>
            <a:rect l="l" t="t" r="r" b="b"/>
            <a:pathLst>
              <a:path w="53766" h="46085">
                <a:moveTo>
                  <a:pt x="53766" y="23041"/>
                </a:moveTo>
                <a:lnTo>
                  <a:pt x="0" y="0"/>
                </a:lnTo>
                <a:lnTo>
                  <a:pt x="3898" y="9940"/>
                </a:lnTo>
                <a:lnTo>
                  <a:pt x="5748" y="21989"/>
                </a:lnTo>
                <a:lnTo>
                  <a:pt x="4449" y="34037"/>
                </a:lnTo>
                <a:lnTo>
                  <a:pt x="0" y="46085"/>
                </a:lnTo>
                <a:lnTo>
                  <a:pt x="53766" y="23041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99545" y="2646863"/>
            <a:ext cx="620982" cy="3"/>
          </a:xfrm>
          <a:custGeom>
            <a:avLst/>
            <a:gdLst/>
            <a:ahLst/>
            <a:cxnLst/>
            <a:rect l="l" t="t" r="r" b="b"/>
            <a:pathLst>
              <a:path w="620982" h="3">
                <a:moveTo>
                  <a:pt x="620982" y="0"/>
                </a:moveTo>
                <a:lnTo>
                  <a:pt x="0" y="3"/>
                </a:lnTo>
              </a:path>
            </a:pathLst>
          </a:custGeom>
          <a:ln w="381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393774" y="2623819"/>
            <a:ext cx="53774" cy="46085"/>
          </a:xfrm>
          <a:custGeom>
            <a:avLst/>
            <a:gdLst/>
            <a:ahLst/>
            <a:cxnLst/>
            <a:rect l="l" t="t" r="r" b="b"/>
            <a:pathLst>
              <a:path w="53774" h="46085">
                <a:moveTo>
                  <a:pt x="53774" y="23044"/>
                </a:moveTo>
                <a:lnTo>
                  <a:pt x="0" y="0"/>
                </a:lnTo>
                <a:lnTo>
                  <a:pt x="3903" y="9944"/>
                </a:lnTo>
                <a:lnTo>
                  <a:pt x="5754" y="21991"/>
                </a:lnTo>
                <a:lnTo>
                  <a:pt x="4453" y="34038"/>
                </a:lnTo>
                <a:lnTo>
                  <a:pt x="0" y="46085"/>
                </a:lnTo>
                <a:lnTo>
                  <a:pt x="53774" y="2304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799542" y="2387663"/>
            <a:ext cx="625832" cy="312"/>
          </a:xfrm>
          <a:custGeom>
            <a:avLst/>
            <a:gdLst/>
            <a:ahLst/>
            <a:cxnLst/>
            <a:rect l="l" t="t" r="r" b="b"/>
            <a:pathLst>
              <a:path w="625832" h="312">
                <a:moveTo>
                  <a:pt x="625832" y="312"/>
                </a:moveTo>
                <a:lnTo>
                  <a:pt x="0" y="0"/>
                </a:lnTo>
              </a:path>
            </a:pathLst>
          </a:custGeom>
          <a:ln w="381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398621" y="2364917"/>
            <a:ext cx="53774" cy="46085"/>
          </a:xfrm>
          <a:custGeom>
            <a:avLst/>
            <a:gdLst/>
            <a:ahLst/>
            <a:cxnLst/>
            <a:rect l="l" t="t" r="r" b="b"/>
            <a:pathLst>
              <a:path w="53774" h="46085">
                <a:moveTo>
                  <a:pt x="53774" y="23065"/>
                </a:moveTo>
                <a:lnTo>
                  <a:pt x="15" y="0"/>
                </a:lnTo>
                <a:lnTo>
                  <a:pt x="3909" y="9940"/>
                </a:lnTo>
                <a:lnTo>
                  <a:pt x="5756" y="21989"/>
                </a:lnTo>
                <a:lnTo>
                  <a:pt x="4453" y="34037"/>
                </a:lnTo>
                <a:lnTo>
                  <a:pt x="0" y="46085"/>
                </a:lnTo>
                <a:lnTo>
                  <a:pt x="53774" y="23065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799545" y="2139693"/>
            <a:ext cx="625829" cy="205"/>
          </a:xfrm>
          <a:custGeom>
            <a:avLst/>
            <a:gdLst/>
            <a:ahLst/>
            <a:cxnLst/>
            <a:rect l="l" t="t" r="r" b="b"/>
            <a:pathLst>
              <a:path w="625829" h="205">
                <a:moveTo>
                  <a:pt x="625829" y="205"/>
                </a:moveTo>
                <a:lnTo>
                  <a:pt x="0" y="0"/>
                </a:lnTo>
              </a:path>
            </a:pathLst>
          </a:custGeom>
          <a:ln w="381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398621" y="2116848"/>
            <a:ext cx="53774" cy="46085"/>
          </a:xfrm>
          <a:custGeom>
            <a:avLst/>
            <a:gdLst/>
            <a:ahLst/>
            <a:cxnLst/>
            <a:rect l="l" t="t" r="r" b="b"/>
            <a:pathLst>
              <a:path w="53774" h="46085">
                <a:moveTo>
                  <a:pt x="53774" y="23058"/>
                </a:moveTo>
                <a:lnTo>
                  <a:pt x="15" y="0"/>
                </a:lnTo>
                <a:lnTo>
                  <a:pt x="3909" y="9940"/>
                </a:lnTo>
                <a:lnTo>
                  <a:pt x="5756" y="21989"/>
                </a:lnTo>
                <a:lnTo>
                  <a:pt x="4453" y="34037"/>
                </a:lnTo>
                <a:lnTo>
                  <a:pt x="0" y="46085"/>
                </a:lnTo>
                <a:lnTo>
                  <a:pt x="53774" y="23058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237956" y="2463261"/>
            <a:ext cx="62788" cy="116611"/>
          </a:xfrm>
          <a:custGeom>
            <a:avLst/>
            <a:gdLst/>
            <a:ahLst/>
            <a:cxnLst/>
            <a:rect l="l" t="t" r="r" b="b"/>
            <a:pathLst>
              <a:path w="62788" h="116611">
                <a:moveTo>
                  <a:pt x="0" y="116611"/>
                </a:moveTo>
                <a:lnTo>
                  <a:pt x="62788" y="0"/>
                </a:lnTo>
              </a:path>
            </a:pathLst>
          </a:custGeom>
          <a:ln w="381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225147" y="2545401"/>
            <a:ext cx="45780" cy="58263"/>
          </a:xfrm>
          <a:custGeom>
            <a:avLst/>
            <a:gdLst/>
            <a:ahLst/>
            <a:cxnLst/>
            <a:rect l="l" t="t" r="r" b="b"/>
            <a:pathLst>
              <a:path w="45780" h="58263">
                <a:moveTo>
                  <a:pt x="0" y="58263"/>
                </a:moveTo>
                <a:lnTo>
                  <a:pt x="45780" y="21848"/>
                </a:lnTo>
                <a:lnTo>
                  <a:pt x="37179" y="20967"/>
                </a:lnTo>
                <a:lnTo>
                  <a:pt x="24861" y="17058"/>
                </a:lnTo>
                <a:lnTo>
                  <a:pt x="14200" y="10069"/>
                </a:lnTo>
                <a:lnTo>
                  <a:pt x="5196" y="0"/>
                </a:lnTo>
                <a:lnTo>
                  <a:pt x="0" y="58263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203544" y="2711666"/>
            <a:ext cx="0" cy="167485"/>
          </a:xfrm>
          <a:custGeom>
            <a:avLst/>
            <a:gdLst/>
            <a:ahLst/>
            <a:cxnLst/>
            <a:rect l="l" t="t" r="r" b="b"/>
            <a:pathLst>
              <a:path h="167485">
                <a:moveTo>
                  <a:pt x="0" y="0"/>
                </a:moveTo>
                <a:lnTo>
                  <a:pt x="0" y="167485"/>
                </a:lnTo>
              </a:path>
            </a:pathLst>
          </a:custGeom>
          <a:ln w="381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180501" y="2852407"/>
            <a:ext cx="46085" cy="53765"/>
          </a:xfrm>
          <a:custGeom>
            <a:avLst/>
            <a:gdLst/>
            <a:ahLst/>
            <a:cxnLst/>
            <a:rect l="l" t="t" r="r" b="b"/>
            <a:pathLst>
              <a:path w="46085" h="53765">
                <a:moveTo>
                  <a:pt x="23042" y="53765"/>
                </a:moveTo>
                <a:lnTo>
                  <a:pt x="46085" y="0"/>
                </a:lnTo>
                <a:lnTo>
                  <a:pt x="34037" y="4448"/>
                </a:lnTo>
                <a:lnTo>
                  <a:pt x="21988" y="5747"/>
                </a:lnTo>
                <a:lnTo>
                  <a:pt x="9940" y="3897"/>
                </a:lnTo>
                <a:lnTo>
                  <a:pt x="0" y="0"/>
                </a:lnTo>
                <a:lnTo>
                  <a:pt x="23042" y="53765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118429" y="2960066"/>
            <a:ext cx="170230" cy="170230"/>
          </a:xfrm>
          <a:custGeom>
            <a:avLst/>
            <a:gdLst/>
            <a:ahLst/>
            <a:cxnLst/>
            <a:rect l="l" t="t" r="r" b="b"/>
            <a:pathLst>
              <a:path w="170230" h="170230">
                <a:moveTo>
                  <a:pt x="170230" y="170230"/>
                </a:moveTo>
                <a:lnTo>
                  <a:pt x="85115" y="0"/>
                </a:lnTo>
                <a:lnTo>
                  <a:pt x="0" y="170230"/>
                </a:lnTo>
              </a:path>
            </a:pathLst>
          </a:custGeom>
          <a:ln w="381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256084" y="3096068"/>
            <a:ext cx="44660" cy="58396"/>
          </a:xfrm>
          <a:custGeom>
            <a:avLst/>
            <a:gdLst/>
            <a:ahLst/>
            <a:cxnLst/>
            <a:rect l="l" t="t" r="r" b="b"/>
            <a:pathLst>
              <a:path w="44660" h="58396">
                <a:moveTo>
                  <a:pt x="44660" y="58396"/>
                </a:moveTo>
                <a:lnTo>
                  <a:pt x="41224" y="0"/>
                </a:lnTo>
                <a:lnTo>
                  <a:pt x="35555" y="6526"/>
                </a:lnTo>
                <a:lnTo>
                  <a:pt x="25269" y="14351"/>
                </a:lnTo>
                <a:lnTo>
                  <a:pt x="13416" y="19046"/>
                </a:lnTo>
                <a:lnTo>
                  <a:pt x="0" y="20612"/>
                </a:lnTo>
                <a:lnTo>
                  <a:pt x="44660" y="58396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106343" y="3096068"/>
            <a:ext cx="44653" cy="58396"/>
          </a:xfrm>
          <a:custGeom>
            <a:avLst/>
            <a:gdLst/>
            <a:ahLst/>
            <a:cxnLst/>
            <a:rect l="l" t="t" r="r" b="b"/>
            <a:pathLst>
              <a:path w="44653" h="58396">
                <a:moveTo>
                  <a:pt x="0" y="58396"/>
                </a:moveTo>
                <a:lnTo>
                  <a:pt x="44653" y="20612"/>
                </a:lnTo>
                <a:lnTo>
                  <a:pt x="31239" y="19046"/>
                </a:lnTo>
                <a:lnTo>
                  <a:pt x="19387" y="14349"/>
                </a:lnTo>
                <a:lnTo>
                  <a:pt x="9100" y="6522"/>
                </a:lnTo>
                <a:lnTo>
                  <a:pt x="3436" y="0"/>
                </a:lnTo>
                <a:lnTo>
                  <a:pt x="0" y="58396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998345" y="2085263"/>
            <a:ext cx="274518" cy="162001"/>
          </a:xfrm>
          <a:custGeom>
            <a:avLst/>
            <a:gdLst/>
            <a:ahLst/>
            <a:cxnLst/>
            <a:rect l="l" t="t" r="r" b="b"/>
            <a:pathLst>
              <a:path w="274518" h="162001">
                <a:moveTo>
                  <a:pt x="0" y="0"/>
                </a:moveTo>
                <a:lnTo>
                  <a:pt x="274518" y="0"/>
                </a:lnTo>
                <a:lnTo>
                  <a:pt x="274518" y="162001"/>
                </a:lnTo>
                <a:lnTo>
                  <a:pt x="0" y="162001"/>
                </a:lnTo>
                <a:lnTo>
                  <a:pt x="0" y="0"/>
                </a:lnTo>
                <a:close/>
              </a:path>
            </a:pathLst>
          </a:custGeom>
          <a:ln w="381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998345" y="2322863"/>
            <a:ext cx="410397" cy="172806"/>
          </a:xfrm>
          <a:custGeom>
            <a:avLst/>
            <a:gdLst/>
            <a:ahLst/>
            <a:cxnLst/>
            <a:rect l="l" t="t" r="r" b="b"/>
            <a:pathLst>
              <a:path w="410397" h="172806">
                <a:moveTo>
                  <a:pt x="0" y="0"/>
                </a:moveTo>
                <a:lnTo>
                  <a:pt x="410397" y="0"/>
                </a:lnTo>
                <a:lnTo>
                  <a:pt x="410397" y="172806"/>
                </a:lnTo>
                <a:lnTo>
                  <a:pt x="0" y="172806"/>
                </a:lnTo>
                <a:lnTo>
                  <a:pt x="0" y="0"/>
                </a:lnTo>
                <a:close/>
              </a:path>
            </a:pathLst>
          </a:custGeom>
          <a:ln w="381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998345" y="2571265"/>
            <a:ext cx="291594" cy="173556"/>
          </a:xfrm>
          <a:custGeom>
            <a:avLst/>
            <a:gdLst/>
            <a:ahLst/>
            <a:cxnLst/>
            <a:rect l="l" t="t" r="r" b="b"/>
            <a:pathLst>
              <a:path w="291594" h="173556">
                <a:moveTo>
                  <a:pt x="0" y="0"/>
                </a:moveTo>
                <a:lnTo>
                  <a:pt x="291594" y="0"/>
                </a:lnTo>
                <a:lnTo>
                  <a:pt x="291594" y="173556"/>
                </a:lnTo>
                <a:lnTo>
                  <a:pt x="0" y="173556"/>
                </a:lnTo>
                <a:lnTo>
                  <a:pt x="0" y="0"/>
                </a:lnTo>
                <a:close/>
              </a:path>
            </a:pathLst>
          </a:custGeom>
          <a:ln w="381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998345" y="2830463"/>
            <a:ext cx="405871" cy="442802"/>
          </a:xfrm>
          <a:custGeom>
            <a:avLst/>
            <a:gdLst/>
            <a:ahLst/>
            <a:cxnLst/>
            <a:rect l="l" t="t" r="r" b="b"/>
            <a:pathLst>
              <a:path w="405871" h="442802">
                <a:moveTo>
                  <a:pt x="0" y="0"/>
                </a:moveTo>
                <a:lnTo>
                  <a:pt x="405871" y="0"/>
                </a:lnTo>
                <a:lnTo>
                  <a:pt x="405871" y="442802"/>
                </a:lnTo>
                <a:lnTo>
                  <a:pt x="0" y="442802"/>
                </a:lnTo>
                <a:lnTo>
                  <a:pt x="0" y="0"/>
                </a:lnTo>
                <a:close/>
              </a:path>
            </a:pathLst>
          </a:custGeom>
          <a:ln w="381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14741" y="3084055"/>
            <a:ext cx="178864" cy="81209"/>
          </a:xfrm>
          <a:custGeom>
            <a:avLst/>
            <a:gdLst/>
            <a:ahLst/>
            <a:cxnLst/>
            <a:rect l="l" t="t" r="r" b="b"/>
            <a:pathLst>
              <a:path w="178864" h="81209">
                <a:moveTo>
                  <a:pt x="0" y="81209"/>
                </a:moveTo>
                <a:lnTo>
                  <a:pt x="178864" y="0"/>
                </a:lnTo>
              </a:path>
            </a:pathLst>
          </a:custGeom>
          <a:ln w="381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569290" y="3040115"/>
            <a:ext cx="0" cy="118669"/>
          </a:xfrm>
          <a:custGeom>
            <a:avLst/>
            <a:gdLst/>
            <a:ahLst/>
            <a:cxnLst/>
            <a:rect l="l" t="t" r="r" b="b"/>
            <a:pathLst>
              <a:path h="118669">
                <a:moveTo>
                  <a:pt x="0" y="118669"/>
                </a:moveTo>
                <a:lnTo>
                  <a:pt x="0" y="0"/>
                </a:lnTo>
              </a:path>
            </a:pathLst>
          </a:custGeom>
          <a:ln w="381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546246" y="3013094"/>
            <a:ext cx="46086" cy="53765"/>
          </a:xfrm>
          <a:custGeom>
            <a:avLst/>
            <a:gdLst/>
            <a:ahLst/>
            <a:cxnLst/>
            <a:rect l="l" t="t" r="r" b="b"/>
            <a:pathLst>
              <a:path w="46086" h="53765">
                <a:moveTo>
                  <a:pt x="23044" y="0"/>
                </a:moveTo>
                <a:lnTo>
                  <a:pt x="0" y="53765"/>
                </a:lnTo>
                <a:lnTo>
                  <a:pt x="12048" y="49317"/>
                </a:lnTo>
                <a:lnTo>
                  <a:pt x="24096" y="48017"/>
                </a:lnTo>
                <a:lnTo>
                  <a:pt x="36145" y="49867"/>
                </a:lnTo>
                <a:lnTo>
                  <a:pt x="46086" y="53765"/>
                </a:lnTo>
                <a:lnTo>
                  <a:pt x="23044" y="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691978" y="3013094"/>
            <a:ext cx="0" cy="118669"/>
          </a:xfrm>
          <a:custGeom>
            <a:avLst/>
            <a:gdLst/>
            <a:ahLst/>
            <a:cxnLst/>
            <a:rect l="l" t="t" r="r" b="b"/>
            <a:pathLst>
              <a:path h="118669">
                <a:moveTo>
                  <a:pt x="0" y="118669"/>
                </a:moveTo>
                <a:lnTo>
                  <a:pt x="0" y="0"/>
                </a:lnTo>
              </a:path>
            </a:pathLst>
          </a:custGeom>
          <a:ln w="381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668934" y="3105019"/>
            <a:ext cx="46085" cy="53765"/>
          </a:xfrm>
          <a:custGeom>
            <a:avLst/>
            <a:gdLst/>
            <a:ahLst/>
            <a:cxnLst/>
            <a:rect l="l" t="t" r="r" b="b"/>
            <a:pathLst>
              <a:path w="46085" h="53765">
                <a:moveTo>
                  <a:pt x="23044" y="53765"/>
                </a:moveTo>
                <a:lnTo>
                  <a:pt x="46085" y="0"/>
                </a:lnTo>
                <a:lnTo>
                  <a:pt x="36145" y="3897"/>
                </a:lnTo>
                <a:lnTo>
                  <a:pt x="24097" y="5747"/>
                </a:lnTo>
                <a:lnTo>
                  <a:pt x="12048" y="4448"/>
                </a:lnTo>
                <a:lnTo>
                  <a:pt x="0" y="0"/>
                </a:lnTo>
                <a:lnTo>
                  <a:pt x="23044" y="53765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34250" y="3154790"/>
            <a:ext cx="108005" cy="107998"/>
          </a:xfrm>
          <a:custGeom>
            <a:avLst/>
            <a:gdLst/>
            <a:ahLst/>
            <a:cxnLst/>
            <a:rect l="l" t="t" r="r" b="b"/>
            <a:pathLst>
              <a:path w="108005" h="107998">
                <a:moveTo>
                  <a:pt x="54002" y="0"/>
                </a:moveTo>
                <a:lnTo>
                  <a:pt x="39525" y="1976"/>
                </a:lnTo>
                <a:lnTo>
                  <a:pt x="26678" y="7452"/>
                </a:lnTo>
                <a:lnTo>
                  <a:pt x="15784" y="15910"/>
                </a:lnTo>
                <a:lnTo>
                  <a:pt x="7360" y="26832"/>
                </a:lnTo>
                <a:lnTo>
                  <a:pt x="1926" y="39700"/>
                </a:lnTo>
                <a:lnTo>
                  <a:pt x="0" y="53997"/>
                </a:lnTo>
                <a:lnTo>
                  <a:pt x="0" y="54196"/>
                </a:lnTo>
                <a:lnTo>
                  <a:pt x="1977" y="68478"/>
                </a:lnTo>
                <a:lnTo>
                  <a:pt x="7454" y="81324"/>
                </a:lnTo>
                <a:lnTo>
                  <a:pt x="15914" y="92218"/>
                </a:lnTo>
                <a:lnTo>
                  <a:pt x="26837" y="100639"/>
                </a:lnTo>
                <a:lnTo>
                  <a:pt x="39706" y="106072"/>
                </a:lnTo>
                <a:lnTo>
                  <a:pt x="54002" y="107998"/>
                </a:lnTo>
                <a:lnTo>
                  <a:pt x="54201" y="107998"/>
                </a:lnTo>
                <a:lnTo>
                  <a:pt x="68482" y="106021"/>
                </a:lnTo>
                <a:lnTo>
                  <a:pt x="81328" y="100545"/>
                </a:lnTo>
                <a:lnTo>
                  <a:pt x="92222" y="92087"/>
                </a:lnTo>
                <a:lnTo>
                  <a:pt x="100645" y="81164"/>
                </a:lnTo>
                <a:lnTo>
                  <a:pt x="106079" y="68295"/>
                </a:lnTo>
                <a:lnTo>
                  <a:pt x="108005" y="53997"/>
                </a:lnTo>
                <a:lnTo>
                  <a:pt x="108005" y="53801"/>
                </a:lnTo>
                <a:lnTo>
                  <a:pt x="106029" y="39520"/>
                </a:lnTo>
                <a:lnTo>
                  <a:pt x="100552" y="26674"/>
                </a:lnTo>
                <a:lnTo>
                  <a:pt x="92092" y="15781"/>
                </a:lnTo>
                <a:lnTo>
                  <a:pt x="81169" y="7359"/>
                </a:lnTo>
                <a:lnTo>
                  <a:pt x="68299" y="1926"/>
                </a:lnTo>
                <a:lnTo>
                  <a:pt x="54002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034250" y="3154790"/>
            <a:ext cx="108005" cy="107998"/>
          </a:xfrm>
          <a:custGeom>
            <a:avLst/>
            <a:gdLst/>
            <a:ahLst/>
            <a:cxnLst/>
            <a:rect l="l" t="t" r="r" b="b"/>
            <a:pathLst>
              <a:path w="108005" h="107998">
                <a:moveTo>
                  <a:pt x="54002" y="0"/>
                </a:moveTo>
                <a:lnTo>
                  <a:pt x="68299" y="1926"/>
                </a:lnTo>
                <a:lnTo>
                  <a:pt x="81169" y="7359"/>
                </a:lnTo>
                <a:lnTo>
                  <a:pt x="92092" y="15781"/>
                </a:lnTo>
                <a:lnTo>
                  <a:pt x="100552" y="26674"/>
                </a:lnTo>
                <a:lnTo>
                  <a:pt x="106029" y="39520"/>
                </a:lnTo>
                <a:lnTo>
                  <a:pt x="108005" y="53801"/>
                </a:lnTo>
                <a:lnTo>
                  <a:pt x="108005" y="53997"/>
                </a:lnTo>
                <a:lnTo>
                  <a:pt x="106079" y="68295"/>
                </a:lnTo>
                <a:lnTo>
                  <a:pt x="100645" y="81164"/>
                </a:lnTo>
                <a:lnTo>
                  <a:pt x="92222" y="92087"/>
                </a:lnTo>
                <a:lnTo>
                  <a:pt x="81328" y="100545"/>
                </a:lnTo>
                <a:lnTo>
                  <a:pt x="68482" y="106021"/>
                </a:lnTo>
                <a:lnTo>
                  <a:pt x="54201" y="107998"/>
                </a:lnTo>
                <a:lnTo>
                  <a:pt x="54002" y="107998"/>
                </a:lnTo>
                <a:lnTo>
                  <a:pt x="39706" y="106072"/>
                </a:lnTo>
                <a:lnTo>
                  <a:pt x="26837" y="100639"/>
                </a:lnTo>
                <a:lnTo>
                  <a:pt x="15914" y="92218"/>
                </a:lnTo>
                <a:lnTo>
                  <a:pt x="7454" y="81324"/>
                </a:lnTo>
                <a:lnTo>
                  <a:pt x="1977" y="68478"/>
                </a:lnTo>
                <a:lnTo>
                  <a:pt x="0" y="54196"/>
                </a:lnTo>
                <a:lnTo>
                  <a:pt x="0" y="53997"/>
                </a:lnTo>
                <a:lnTo>
                  <a:pt x="1926" y="39700"/>
                </a:lnTo>
                <a:lnTo>
                  <a:pt x="7360" y="26832"/>
                </a:lnTo>
                <a:lnTo>
                  <a:pt x="15784" y="15910"/>
                </a:lnTo>
                <a:lnTo>
                  <a:pt x="26678" y="7452"/>
                </a:lnTo>
                <a:lnTo>
                  <a:pt x="39525" y="1976"/>
                </a:lnTo>
                <a:lnTo>
                  <a:pt x="53806" y="0"/>
                </a:lnTo>
                <a:lnTo>
                  <a:pt x="54002" y="0"/>
                </a:lnTo>
                <a:close/>
              </a:path>
            </a:pathLst>
          </a:custGeom>
          <a:ln w="381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68017" y="3154141"/>
            <a:ext cx="108005" cy="107998"/>
          </a:xfrm>
          <a:custGeom>
            <a:avLst/>
            <a:gdLst/>
            <a:ahLst/>
            <a:cxnLst/>
            <a:rect l="l" t="t" r="r" b="b"/>
            <a:pathLst>
              <a:path w="108005" h="107998">
                <a:moveTo>
                  <a:pt x="54002" y="0"/>
                </a:moveTo>
                <a:lnTo>
                  <a:pt x="39523" y="1976"/>
                </a:lnTo>
                <a:lnTo>
                  <a:pt x="26677" y="7453"/>
                </a:lnTo>
                <a:lnTo>
                  <a:pt x="15783" y="15911"/>
                </a:lnTo>
                <a:lnTo>
                  <a:pt x="7360" y="26834"/>
                </a:lnTo>
                <a:lnTo>
                  <a:pt x="1926" y="39703"/>
                </a:lnTo>
                <a:lnTo>
                  <a:pt x="0" y="54000"/>
                </a:lnTo>
                <a:lnTo>
                  <a:pt x="0" y="54196"/>
                </a:lnTo>
                <a:lnTo>
                  <a:pt x="1976" y="68477"/>
                </a:lnTo>
                <a:lnTo>
                  <a:pt x="7453" y="81323"/>
                </a:lnTo>
                <a:lnTo>
                  <a:pt x="15913" y="92217"/>
                </a:lnTo>
                <a:lnTo>
                  <a:pt x="26836" y="100639"/>
                </a:lnTo>
                <a:lnTo>
                  <a:pt x="39706" y="106072"/>
                </a:lnTo>
                <a:lnTo>
                  <a:pt x="54002" y="107998"/>
                </a:lnTo>
                <a:lnTo>
                  <a:pt x="54199" y="107997"/>
                </a:lnTo>
                <a:lnTo>
                  <a:pt x="68480" y="106022"/>
                </a:lnTo>
                <a:lnTo>
                  <a:pt x="81327" y="100546"/>
                </a:lnTo>
                <a:lnTo>
                  <a:pt x="92221" y="92087"/>
                </a:lnTo>
                <a:lnTo>
                  <a:pt x="100645" y="81165"/>
                </a:lnTo>
                <a:lnTo>
                  <a:pt x="106079" y="68297"/>
                </a:lnTo>
                <a:lnTo>
                  <a:pt x="108005" y="54000"/>
                </a:lnTo>
                <a:lnTo>
                  <a:pt x="108005" y="53802"/>
                </a:lnTo>
                <a:lnTo>
                  <a:pt x="106028" y="39520"/>
                </a:lnTo>
                <a:lnTo>
                  <a:pt x="100551" y="26673"/>
                </a:lnTo>
                <a:lnTo>
                  <a:pt x="92091" y="15780"/>
                </a:lnTo>
                <a:lnTo>
                  <a:pt x="81168" y="7358"/>
                </a:lnTo>
                <a:lnTo>
                  <a:pt x="68299" y="1926"/>
                </a:lnTo>
                <a:lnTo>
                  <a:pt x="54002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268017" y="3154141"/>
            <a:ext cx="108005" cy="107998"/>
          </a:xfrm>
          <a:custGeom>
            <a:avLst/>
            <a:gdLst/>
            <a:ahLst/>
            <a:cxnLst/>
            <a:rect l="l" t="t" r="r" b="b"/>
            <a:pathLst>
              <a:path w="108005" h="107998">
                <a:moveTo>
                  <a:pt x="54002" y="0"/>
                </a:moveTo>
                <a:lnTo>
                  <a:pt x="68299" y="1926"/>
                </a:lnTo>
                <a:lnTo>
                  <a:pt x="81168" y="7358"/>
                </a:lnTo>
                <a:lnTo>
                  <a:pt x="92091" y="15780"/>
                </a:lnTo>
                <a:lnTo>
                  <a:pt x="100551" y="26673"/>
                </a:lnTo>
                <a:lnTo>
                  <a:pt x="106028" y="39520"/>
                </a:lnTo>
                <a:lnTo>
                  <a:pt x="108005" y="53802"/>
                </a:lnTo>
                <a:lnTo>
                  <a:pt x="108005" y="54000"/>
                </a:lnTo>
                <a:lnTo>
                  <a:pt x="106079" y="68297"/>
                </a:lnTo>
                <a:lnTo>
                  <a:pt x="100645" y="81165"/>
                </a:lnTo>
                <a:lnTo>
                  <a:pt x="92221" y="92087"/>
                </a:lnTo>
                <a:lnTo>
                  <a:pt x="81327" y="100546"/>
                </a:lnTo>
                <a:lnTo>
                  <a:pt x="68480" y="106022"/>
                </a:lnTo>
                <a:lnTo>
                  <a:pt x="54199" y="107997"/>
                </a:lnTo>
                <a:lnTo>
                  <a:pt x="54002" y="107998"/>
                </a:lnTo>
                <a:lnTo>
                  <a:pt x="39706" y="106072"/>
                </a:lnTo>
                <a:lnTo>
                  <a:pt x="26836" y="100639"/>
                </a:lnTo>
                <a:lnTo>
                  <a:pt x="15913" y="92217"/>
                </a:lnTo>
                <a:lnTo>
                  <a:pt x="7453" y="81323"/>
                </a:lnTo>
                <a:lnTo>
                  <a:pt x="1976" y="68477"/>
                </a:lnTo>
                <a:lnTo>
                  <a:pt x="0" y="54196"/>
                </a:lnTo>
                <a:lnTo>
                  <a:pt x="0" y="54000"/>
                </a:lnTo>
                <a:lnTo>
                  <a:pt x="1926" y="39703"/>
                </a:lnTo>
                <a:lnTo>
                  <a:pt x="7360" y="26834"/>
                </a:lnTo>
                <a:lnTo>
                  <a:pt x="15783" y="15911"/>
                </a:lnTo>
                <a:lnTo>
                  <a:pt x="26677" y="7453"/>
                </a:lnTo>
                <a:lnTo>
                  <a:pt x="39523" y="1976"/>
                </a:lnTo>
                <a:lnTo>
                  <a:pt x="53804" y="0"/>
                </a:lnTo>
                <a:lnTo>
                  <a:pt x="54002" y="0"/>
                </a:lnTo>
                <a:close/>
              </a:path>
            </a:pathLst>
          </a:custGeom>
          <a:ln w="381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225147" y="2214864"/>
            <a:ext cx="62788" cy="116608"/>
          </a:xfrm>
          <a:custGeom>
            <a:avLst/>
            <a:gdLst/>
            <a:ahLst/>
            <a:cxnLst/>
            <a:rect l="l" t="t" r="r" b="b"/>
            <a:pathLst>
              <a:path w="62788" h="116608">
                <a:moveTo>
                  <a:pt x="0" y="0"/>
                </a:moveTo>
                <a:lnTo>
                  <a:pt x="62788" y="116608"/>
                </a:lnTo>
              </a:path>
            </a:pathLst>
          </a:custGeom>
          <a:ln w="381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254964" y="2297000"/>
            <a:ext cx="45780" cy="58262"/>
          </a:xfrm>
          <a:custGeom>
            <a:avLst/>
            <a:gdLst/>
            <a:ahLst/>
            <a:cxnLst/>
            <a:rect l="l" t="t" r="r" b="b"/>
            <a:pathLst>
              <a:path w="45780" h="58262">
                <a:moveTo>
                  <a:pt x="45780" y="58262"/>
                </a:moveTo>
                <a:lnTo>
                  <a:pt x="40584" y="0"/>
                </a:lnTo>
                <a:lnTo>
                  <a:pt x="31580" y="10069"/>
                </a:lnTo>
                <a:lnTo>
                  <a:pt x="20919" y="17058"/>
                </a:lnTo>
                <a:lnTo>
                  <a:pt x="8600" y="20966"/>
                </a:lnTo>
                <a:lnTo>
                  <a:pt x="0" y="21846"/>
                </a:lnTo>
                <a:lnTo>
                  <a:pt x="45780" y="58262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343943" y="2452463"/>
            <a:ext cx="72999" cy="127742"/>
          </a:xfrm>
          <a:custGeom>
            <a:avLst/>
            <a:gdLst/>
            <a:ahLst/>
            <a:cxnLst/>
            <a:rect l="l" t="t" r="r" b="b"/>
            <a:pathLst>
              <a:path w="72999" h="127742">
                <a:moveTo>
                  <a:pt x="0" y="0"/>
                </a:moveTo>
                <a:lnTo>
                  <a:pt x="72999" y="127742"/>
                </a:lnTo>
              </a:path>
            </a:pathLst>
          </a:custGeom>
          <a:ln w="381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383666" y="2545550"/>
            <a:ext cx="46680" cy="58113"/>
          </a:xfrm>
          <a:custGeom>
            <a:avLst/>
            <a:gdLst/>
            <a:ahLst/>
            <a:cxnLst/>
            <a:rect l="l" t="t" r="r" b="b"/>
            <a:pathLst>
              <a:path w="46680" h="58113">
                <a:moveTo>
                  <a:pt x="46680" y="58113"/>
                </a:moveTo>
                <a:lnTo>
                  <a:pt x="40012" y="0"/>
                </a:lnTo>
                <a:lnTo>
                  <a:pt x="31265" y="10294"/>
                </a:lnTo>
                <a:lnTo>
                  <a:pt x="20784" y="17550"/>
                </a:lnTo>
                <a:lnTo>
                  <a:pt x="8569" y="21769"/>
                </a:lnTo>
                <a:lnTo>
                  <a:pt x="0" y="22866"/>
                </a:lnTo>
                <a:lnTo>
                  <a:pt x="46680" y="58113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149541" y="2117664"/>
            <a:ext cx="108005" cy="107998"/>
          </a:xfrm>
          <a:custGeom>
            <a:avLst/>
            <a:gdLst/>
            <a:ahLst/>
            <a:cxnLst/>
            <a:rect l="l" t="t" r="r" b="b"/>
            <a:pathLst>
              <a:path w="108005" h="107998">
                <a:moveTo>
                  <a:pt x="0" y="0"/>
                </a:moveTo>
                <a:lnTo>
                  <a:pt x="0" y="107998"/>
                </a:lnTo>
                <a:lnTo>
                  <a:pt x="108005" y="107998"/>
                </a:lnTo>
                <a:lnTo>
                  <a:pt x="1080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149541" y="2117664"/>
            <a:ext cx="108005" cy="107998"/>
          </a:xfrm>
          <a:custGeom>
            <a:avLst/>
            <a:gdLst/>
            <a:ahLst/>
            <a:cxnLst/>
            <a:rect l="l" t="t" r="r" b="b"/>
            <a:pathLst>
              <a:path w="108005" h="107998">
                <a:moveTo>
                  <a:pt x="0" y="0"/>
                </a:moveTo>
                <a:lnTo>
                  <a:pt x="108005" y="0"/>
                </a:lnTo>
                <a:lnTo>
                  <a:pt x="108005" y="107998"/>
                </a:lnTo>
                <a:lnTo>
                  <a:pt x="0" y="107998"/>
                </a:lnTo>
                <a:lnTo>
                  <a:pt x="0" y="0"/>
                </a:lnTo>
                <a:close/>
              </a:path>
            </a:pathLst>
          </a:custGeom>
          <a:ln w="381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149541" y="2603664"/>
            <a:ext cx="108005" cy="108002"/>
          </a:xfrm>
          <a:custGeom>
            <a:avLst/>
            <a:gdLst/>
            <a:ahLst/>
            <a:cxnLst/>
            <a:rect l="l" t="t" r="r" b="b"/>
            <a:pathLst>
              <a:path w="108005" h="108002">
                <a:moveTo>
                  <a:pt x="0" y="0"/>
                </a:moveTo>
                <a:lnTo>
                  <a:pt x="0" y="108002"/>
                </a:lnTo>
                <a:lnTo>
                  <a:pt x="108005" y="108002"/>
                </a:lnTo>
                <a:lnTo>
                  <a:pt x="1080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149541" y="2603664"/>
            <a:ext cx="108005" cy="108002"/>
          </a:xfrm>
          <a:custGeom>
            <a:avLst/>
            <a:gdLst/>
            <a:ahLst/>
            <a:cxnLst/>
            <a:rect l="l" t="t" r="r" b="b"/>
            <a:pathLst>
              <a:path w="108005" h="108002">
                <a:moveTo>
                  <a:pt x="0" y="0"/>
                </a:moveTo>
                <a:lnTo>
                  <a:pt x="108005" y="0"/>
                </a:lnTo>
                <a:lnTo>
                  <a:pt x="108005" y="108002"/>
                </a:lnTo>
                <a:lnTo>
                  <a:pt x="0" y="108002"/>
                </a:lnTo>
                <a:lnTo>
                  <a:pt x="0" y="0"/>
                </a:lnTo>
                <a:close/>
              </a:path>
            </a:pathLst>
          </a:custGeom>
          <a:ln w="381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376350" y="2603664"/>
            <a:ext cx="107998" cy="108002"/>
          </a:xfrm>
          <a:custGeom>
            <a:avLst/>
            <a:gdLst/>
            <a:ahLst/>
            <a:cxnLst/>
            <a:rect l="l" t="t" r="r" b="b"/>
            <a:pathLst>
              <a:path w="107998" h="108002">
                <a:moveTo>
                  <a:pt x="0" y="0"/>
                </a:moveTo>
                <a:lnTo>
                  <a:pt x="0" y="108002"/>
                </a:lnTo>
                <a:lnTo>
                  <a:pt x="107998" y="108002"/>
                </a:lnTo>
                <a:lnTo>
                  <a:pt x="107998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376350" y="2603664"/>
            <a:ext cx="107998" cy="108002"/>
          </a:xfrm>
          <a:custGeom>
            <a:avLst/>
            <a:gdLst/>
            <a:ahLst/>
            <a:cxnLst/>
            <a:rect l="l" t="t" r="r" b="b"/>
            <a:pathLst>
              <a:path w="107998" h="108002">
                <a:moveTo>
                  <a:pt x="0" y="0"/>
                </a:moveTo>
                <a:lnTo>
                  <a:pt x="107998" y="0"/>
                </a:lnTo>
                <a:lnTo>
                  <a:pt x="107998" y="108002"/>
                </a:lnTo>
                <a:lnTo>
                  <a:pt x="0" y="108002"/>
                </a:lnTo>
                <a:lnTo>
                  <a:pt x="0" y="0"/>
                </a:lnTo>
                <a:close/>
              </a:path>
            </a:pathLst>
          </a:custGeom>
          <a:ln w="381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268345" y="2355263"/>
            <a:ext cx="108005" cy="108005"/>
          </a:xfrm>
          <a:custGeom>
            <a:avLst/>
            <a:gdLst/>
            <a:ahLst/>
            <a:cxnLst/>
            <a:rect l="l" t="t" r="r" b="b"/>
            <a:pathLst>
              <a:path w="108005" h="108005">
                <a:moveTo>
                  <a:pt x="0" y="0"/>
                </a:moveTo>
                <a:lnTo>
                  <a:pt x="0" y="108005"/>
                </a:lnTo>
                <a:lnTo>
                  <a:pt x="108005" y="108005"/>
                </a:lnTo>
                <a:lnTo>
                  <a:pt x="1080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268345" y="2355263"/>
            <a:ext cx="108005" cy="108005"/>
          </a:xfrm>
          <a:custGeom>
            <a:avLst/>
            <a:gdLst/>
            <a:ahLst/>
            <a:cxnLst/>
            <a:rect l="l" t="t" r="r" b="b"/>
            <a:pathLst>
              <a:path w="108005" h="108005">
                <a:moveTo>
                  <a:pt x="0" y="0"/>
                </a:moveTo>
                <a:lnTo>
                  <a:pt x="108005" y="0"/>
                </a:lnTo>
                <a:lnTo>
                  <a:pt x="108005" y="108005"/>
                </a:lnTo>
                <a:lnTo>
                  <a:pt x="0" y="108005"/>
                </a:lnTo>
                <a:lnTo>
                  <a:pt x="0" y="0"/>
                </a:lnTo>
                <a:close/>
              </a:path>
            </a:pathLst>
          </a:custGeom>
          <a:ln w="381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149541" y="2906065"/>
            <a:ext cx="108005" cy="107998"/>
          </a:xfrm>
          <a:custGeom>
            <a:avLst/>
            <a:gdLst/>
            <a:ahLst/>
            <a:cxnLst/>
            <a:rect l="l" t="t" r="r" b="b"/>
            <a:pathLst>
              <a:path w="108005" h="107998">
                <a:moveTo>
                  <a:pt x="0" y="0"/>
                </a:moveTo>
                <a:lnTo>
                  <a:pt x="0" y="107998"/>
                </a:lnTo>
                <a:lnTo>
                  <a:pt x="108005" y="107998"/>
                </a:lnTo>
                <a:lnTo>
                  <a:pt x="1080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149541" y="2906065"/>
            <a:ext cx="108005" cy="107998"/>
          </a:xfrm>
          <a:custGeom>
            <a:avLst/>
            <a:gdLst/>
            <a:ahLst/>
            <a:cxnLst/>
            <a:rect l="l" t="t" r="r" b="b"/>
            <a:pathLst>
              <a:path w="108005" h="107998">
                <a:moveTo>
                  <a:pt x="0" y="0"/>
                </a:moveTo>
                <a:lnTo>
                  <a:pt x="108005" y="0"/>
                </a:lnTo>
                <a:lnTo>
                  <a:pt x="108005" y="107998"/>
                </a:lnTo>
                <a:lnTo>
                  <a:pt x="0" y="107998"/>
                </a:lnTo>
                <a:lnTo>
                  <a:pt x="0" y="0"/>
                </a:lnTo>
                <a:close/>
              </a:path>
            </a:pathLst>
          </a:custGeom>
          <a:ln w="381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643138" y="19613"/>
            <a:ext cx="1623186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Structured</a:t>
            </a:r>
            <a:r>
              <a:rPr sz="600" spc="-2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Naming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Space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Implementation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5300" y="243119"/>
            <a:ext cx="4106789" cy="435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Space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Implementation:</a:t>
            </a:r>
            <a:r>
              <a:rPr sz="1400" spc="2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Implementation</a:t>
            </a:r>
            <a:r>
              <a:rPr sz="1400" spc="18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spc="3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endParaRPr sz="1400">
              <a:latin typeface="Times New Roman"/>
              <a:cs typeface="Times New Roman"/>
            </a:endParaRPr>
          </a:p>
          <a:p>
            <a:pPr marL="12700" marR="27329">
              <a:lnSpc>
                <a:spcPct val="95825"/>
              </a:lnSpc>
              <a:spcBef>
                <a:spcPts val="104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Resolution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5844" y="847428"/>
            <a:ext cx="1461458" cy="151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50"/>
              </a:lnSpc>
              <a:spcBef>
                <a:spcPts val="52"/>
              </a:spcBef>
            </a:pP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Iterat</a:t>
            </a:r>
            <a:r>
              <a:rPr sz="1000" spc="-1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iv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0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1000" spc="9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Resolution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5744" y="1070299"/>
            <a:ext cx="80400" cy="316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"/>
              </a:lnSpc>
              <a:spcBef>
                <a:spcPts val="49"/>
              </a:spcBef>
            </a:pPr>
            <a:r>
              <a:rPr sz="9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10"/>
              </a:spcBef>
            </a:pPr>
            <a:r>
              <a:rPr sz="9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02899" y="1070299"/>
            <a:ext cx="4086303" cy="9110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015">
              <a:lnSpc>
                <a:spcPts val="980"/>
              </a:lnSpc>
              <a:spcBef>
                <a:spcPts val="49"/>
              </a:spcBef>
            </a:pP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name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resol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er</a:t>
            </a:r>
            <a:r>
              <a:rPr sz="900" spc="-2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hands</a:t>
            </a:r>
            <a:r>
              <a:rPr sz="900" spc="-20" dirty="0" smtClean="0">
                <a:latin typeface="Times New Roman"/>
                <a:cs typeface="Times New Roman"/>
              </a:rPr>
              <a:t> </a:t>
            </a:r>
            <a:r>
              <a:rPr sz="900" spc="-14" dirty="0" smtClean="0">
                <a:latin typeface="Times New Roman"/>
                <a:cs typeface="Times New Roman"/>
              </a:rPr>
              <a:t>ov</a:t>
            </a:r>
            <a:r>
              <a:rPr sz="900" spc="0" dirty="0" smtClean="0">
                <a:latin typeface="Times New Roman"/>
                <a:cs typeface="Times New Roman"/>
              </a:rPr>
              <a:t>er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complete</a:t>
            </a:r>
            <a:r>
              <a:rPr sz="900" spc="-3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name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root</a:t>
            </a:r>
            <a:r>
              <a:rPr sz="900" spc="-1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name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ser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er</a:t>
            </a:r>
            <a:endParaRPr sz="900">
              <a:latin typeface="Times New Roman"/>
              <a:cs typeface="Times New Roman"/>
            </a:endParaRPr>
          </a:p>
          <a:p>
            <a:pPr marL="12733" marR="107918" indent="-33">
              <a:lnSpc>
                <a:spcPts val="1034"/>
              </a:lnSpc>
              <a:spcBef>
                <a:spcPts val="310"/>
              </a:spcBef>
            </a:pP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root</a:t>
            </a:r>
            <a:r>
              <a:rPr sz="900" spc="-1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name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ser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er</a:t>
            </a:r>
            <a:r>
              <a:rPr sz="900" spc="-2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will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resol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</a:t>
            </a:r>
            <a:r>
              <a:rPr sz="900" spc="-2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name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as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-9" dirty="0" smtClean="0">
                <a:latin typeface="Times New Roman"/>
                <a:cs typeface="Times New Roman"/>
              </a:rPr>
              <a:t>f</a:t>
            </a:r>
            <a:r>
              <a:rPr sz="900" spc="0" dirty="0" smtClean="0">
                <a:latin typeface="Times New Roman"/>
                <a:cs typeface="Times New Roman"/>
              </a:rPr>
              <a:t>ar</a:t>
            </a:r>
            <a:r>
              <a:rPr sz="900" spc="-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as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it</a:t>
            </a:r>
            <a:r>
              <a:rPr sz="900" spc="-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can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and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return</a:t>
            </a:r>
            <a:r>
              <a:rPr sz="900" spc="-2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result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 client;</a:t>
            </a:r>
            <a:r>
              <a:rPr sz="900" spc="-2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at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minimum</a:t>
            </a:r>
            <a:r>
              <a:rPr sz="900" spc="-3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it</a:t>
            </a:r>
            <a:r>
              <a:rPr sz="900" spc="-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can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resol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</a:t>
            </a:r>
            <a:r>
              <a:rPr sz="900" spc="-2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first</a:t>
            </a:r>
            <a:r>
              <a:rPr sz="900" spc="-5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l</a:t>
            </a:r>
            <a:r>
              <a:rPr sz="900" spc="-19" dirty="0" smtClean="0">
                <a:latin typeface="Times New Roman"/>
                <a:cs typeface="Times New Roman"/>
              </a:rPr>
              <a:t>e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el</a:t>
            </a:r>
            <a:r>
              <a:rPr sz="900" spc="-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and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sends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name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of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first</a:t>
            </a:r>
            <a:r>
              <a:rPr sz="900" spc="-5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l</a:t>
            </a:r>
            <a:r>
              <a:rPr sz="900" spc="-19" dirty="0" smtClean="0">
                <a:latin typeface="Times New Roman"/>
                <a:cs typeface="Times New Roman"/>
              </a:rPr>
              <a:t>e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el name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ser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er</a:t>
            </a:r>
            <a:r>
              <a:rPr sz="900" spc="-2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client</a:t>
            </a:r>
            <a:endParaRPr sz="900">
              <a:latin typeface="Times New Roman"/>
              <a:cs typeface="Times New Roman"/>
            </a:endParaRPr>
          </a:p>
          <a:p>
            <a:pPr marL="12733" indent="-33">
              <a:lnSpc>
                <a:spcPts val="1034"/>
              </a:lnSpc>
              <a:spcBef>
                <a:spcPts val="361"/>
              </a:spcBef>
            </a:pP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client</a:t>
            </a:r>
            <a:r>
              <a:rPr sz="900" spc="-2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calls</a:t>
            </a:r>
            <a:r>
              <a:rPr sz="900" spc="-2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first</a:t>
            </a:r>
            <a:r>
              <a:rPr sz="900" spc="-6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l</a:t>
            </a:r>
            <a:r>
              <a:rPr sz="900" spc="-19" dirty="0" smtClean="0">
                <a:latin typeface="Times New Roman"/>
                <a:cs typeface="Times New Roman"/>
              </a:rPr>
              <a:t>e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el</a:t>
            </a:r>
            <a:r>
              <a:rPr sz="900" spc="-2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name</a:t>
            </a:r>
            <a:r>
              <a:rPr sz="900" spc="-2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ser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</a:t>
            </a:r>
            <a:r>
              <a:rPr sz="900" spc="-34" dirty="0" smtClean="0">
                <a:latin typeface="Times New Roman"/>
                <a:cs typeface="Times New Roman"/>
              </a:rPr>
              <a:t>r</a:t>
            </a:r>
            <a:r>
              <a:rPr sz="900" spc="0" dirty="0" smtClean="0">
                <a:latin typeface="Times New Roman"/>
                <a:cs typeface="Times New Roman"/>
              </a:rPr>
              <a:t>,</a:t>
            </a:r>
            <a:r>
              <a:rPr sz="900" spc="-2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then</a:t>
            </a:r>
            <a:r>
              <a:rPr sz="900" spc="-2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second,</a:t>
            </a:r>
            <a:r>
              <a:rPr sz="900" spc="-3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...,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until</a:t>
            </a:r>
            <a:r>
              <a:rPr sz="900" spc="-2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it</a:t>
            </a:r>
            <a:r>
              <a:rPr sz="900" spc="-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finds</a:t>
            </a:r>
            <a:r>
              <a:rPr sz="900" spc="-7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address</a:t>
            </a:r>
            <a:r>
              <a:rPr sz="900" spc="-3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of 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entity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5744" y="1702936"/>
            <a:ext cx="80400" cy="139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"/>
              </a:lnSpc>
              <a:spcBef>
                <a:spcPts val="49"/>
              </a:spcBef>
            </a:pPr>
            <a:r>
              <a:rPr sz="9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288053" y="2228365"/>
            <a:ext cx="72826" cy="863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65"/>
              </a:spcBef>
            </a:pP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nl</a:t>
            </a:r>
            <a:endParaRPr sz="4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147652" y="2487567"/>
            <a:ext cx="89773" cy="863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65"/>
              </a:spcBef>
            </a:pP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vu</a:t>
            </a:r>
            <a:endParaRPr sz="4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06445" y="3059968"/>
            <a:ext cx="387990" cy="863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65"/>
              </a:spcBef>
            </a:pP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&lt;nl,vu,cs,ftp&gt;</a:t>
            </a:r>
            <a:endParaRPr sz="4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445655" y="3228568"/>
            <a:ext cx="462422" cy="863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65"/>
              </a:spcBef>
            </a:pP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the</a:t>
            </a:r>
            <a:r>
              <a:rPr sz="450" spc="47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same</a:t>
            </a:r>
            <a:r>
              <a:rPr sz="450" spc="7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server</a:t>
            </a:r>
            <a:endParaRPr sz="4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31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51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76350" y="2603664"/>
            <a:ext cx="107998" cy="108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0"/>
              </a:spcBef>
            </a:pPr>
            <a:endParaRPr sz="850"/>
          </a:p>
        </p:txBody>
      </p:sp>
      <p:sp>
        <p:nvSpPr>
          <p:cNvPr id="33" name="object 33"/>
          <p:cNvSpPr txBox="1"/>
          <p:nvPr/>
        </p:nvSpPr>
        <p:spPr>
          <a:xfrm>
            <a:off x="1826567" y="2571265"/>
            <a:ext cx="625828" cy="11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35"/>
              </a:spcBef>
            </a:pPr>
            <a:endParaRPr sz="900"/>
          </a:p>
        </p:txBody>
      </p:sp>
      <p:sp>
        <p:nvSpPr>
          <p:cNvPr id="32" name="object 32"/>
          <p:cNvSpPr txBox="1"/>
          <p:nvPr/>
        </p:nvSpPr>
        <p:spPr>
          <a:xfrm>
            <a:off x="2452395" y="2571265"/>
            <a:ext cx="545950" cy="172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9131" marR="101855" indent="-65990">
              <a:lnSpc>
                <a:spcPct val="99274"/>
              </a:lnSpc>
              <a:spcBef>
                <a:spcPts val="155"/>
              </a:spcBef>
            </a:pP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Name</a:t>
            </a:r>
            <a:r>
              <a:rPr sz="450" spc="81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server vu</a:t>
            </a:r>
            <a:r>
              <a:rPr sz="450" spc="38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node</a:t>
            </a:r>
            <a:endParaRPr sz="4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98345" y="2571265"/>
            <a:ext cx="275398" cy="172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3273743" y="2571265"/>
            <a:ext cx="130473" cy="172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9" name="object 29"/>
          <p:cNvSpPr txBox="1"/>
          <p:nvPr/>
        </p:nvSpPr>
        <p:spPr>
          <a:xfrm>
            <a:off x="1826567" y="2690065"/>
            <a:ext cx="625828" cy="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826567" y="2744066"/>
            <a:ext cx="1376977" cy="86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4629" algn="r">
              <a:lnSpc>
                <a:spcPts val="505"/>
              </a:lnSpc>
              <a:spcBef>
                <a:spcPts val="195"/>
              </a:spcBef>
            </a:pP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cs</a:t>
            </a:r>
            <a:endParaRPr sz="4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03544" y="2744066"/>
            <a:ext cx="200672" cy="86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30"/>
              </a:spcBef>
            </a:pPr>
            <a:endParaRPr sz="650"/>
          </a:p>
        </p:txBody>
      </p:sp>
      <p:sp>
        <p:nvSpPr>
          <p:cNvPr id="26" name="object 26"/>
          <p:cNvSpPr txBox="1"/>
          <p:nvPr/>
        </p:nvSpPr>
        <p:spPr>
          <a:xfrm>
            <a:off x="1826567" y="2830463"/>
            <a:ext cx="625828" cy="1632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2452395" y="2830463"/>
            <a:ext cx="545950" cy="1632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8415" marR="92831" indent="-67692">
              <a:lnSpc>
                <a:spcPct val="99274"/>
              </a:lnSpc>
              <a:spcBef>
                <a:spcPts val="70"/>
              </a:spcBef>
            </a:pP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Name</a:t>
            </a:r>
            <a:r>
              <a:rPr sz="450" spc="81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server cs</a:t>
            </a:r>
            <a:r>
              <a:rPr sz="450" spc="36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node</a:t>
            </a:r>
            <a:endParaRPr sz="4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98345" y="2830463"/>
            <a:ext cx="205198" cy="75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45"/>
              </a:spcBef>
            </a:pPr>
            <a:endParaRPr sz="550"/>
          </a:p>
        </p:txBody>
      </p:sp>
      <p:sp>
        <p:nvSpPr>
          <p:cNvPr id="23" name="object 23"/>
          <p:cNvSpPr txBox="1"/>
          <p:nvPr/>
        </p:nvSpPr>
        <p:spPr>
          <a:xfrm>
            <a:off x="3203544" y="2830463"/>
            <a:ext cx="200672" cy="75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45"/>
              </a:spcBef>
            </a:pPr>
            <a:endParaRPr sz="550"/>
          </a:p>
        </p:txBody>
      </p:sp>
      <p:sp>
        <p:nvSpPr>
          <p:cNvPr id="22" name="object 22"/>
          <p:cNvSpPr txBox="1"/>
          <p:nvPr/>
        </p:nvSpPr>
        <p:spPr>
          <a:xfrm>
            <a:off x="2998345" y="2906065"/>
            <a:ext cx="151196" cy="876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40"/>
              </a:spcBef>
            </a:pPr>
            <a:endParaRPr sz="650"/>
          </a:p>
        </p:txBody>
      </p:sp>
      <p:sp>
        <p:nvSpPr>
          <p:cNvPr id="21" name="object 21"/>
          <p:cNvSpPr txBox="1"/>
          <p:nvPr/>
        </p:nvSpPr>
        <p:spPr>
          <a:xfrm>
            <a:off x="3149541" y="2906065"/>
            <a:ext cx="108005" cy="876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40"/>
              </a:spcBef>
            </a:pPr>
            <a:endParaRPr sz="650"/>
          </a:p>
        </p:txBody>
      </p:sp>
      <p:sp>
        <p:nvSpPr>
          <p:cNvPr id="20" name="object 20"/>
          <p:cNvSpPr txBox="1"/>
          <p:nvPr/>
        </p:nvSpPr>
        <p:spPr>
          <a:xfrm>
            <a:off x="3257547" y="2906065"/>
            <a:ext cx="146669" cy="876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40"/>
              </a:spcBef>
            </a:pPr>
            <a:endParaRPr sz="650"/>
          </a:p>
        </p:txBody>
      </p:sp>
      <p:sp>
        <p:nvSpPr>
          <p:cNvPr id="19" name="object 19"/>
          <p:cNvSpPr txBox="1"/>
          <p:nvPr/>
        </p:nvSpPr>
        <p:spPr>
          <a:xfrm>
            <a:off x="1826567" y="2993761"/>
            <a:ext cx="1171778" cy="279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43"/>
              </a:spcBef>
            </a:pPr>
            <a:endParaRPr sz="800"/>
          </a:p>
          <a:p>
            <a:pPr marL="631787" marR="194670">
              <a:lnSpc>
                <a:spcPct val="99274"/>
              </a:lnSpc>
            </a:pP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Nodes</a:t>
            </a:r>
            <a:r>
              <a:rPr sz="450" spc="87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are managed</a:t>
            </a:r>
            <a:r>
              <a:rPr sz="450" spc="122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by</a:t>
            </a:r>
            <a:endParaRPr sz="4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98345" y="2993761"/>
            <a:ext cx="405871" cy="279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407">
              <a:lnSpc>
                <a:spcPct val="95825"/>
              </a:lnSpc>
              <a:spcBef>
                <a:spcPts val="330"/>
              </a:spcBef>
            </a:pP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ftp</a:t>
            </a:r>
            <a:endParaRPr sz="4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26564" y="2322863"/>
            <a:ext cx="625831" cy="1079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0"/>
              </a:spcBef>
            </a:pPr>
            <a:endParaRPr sz="850"/>
          </a:p>
        </p:txBody>
      </p:sp>
      <p:sp>
        <p:nvSpPr>
          <p:cNvPr id="16" name="object 16"/>
          <p:cNvSpPr txBox="1"/>
          <p:nvPr/>
        </p:nvSpPr>
        <p:spPr>
          <a:xfrm>
            <a:off x="2452395" y="2322863"/>
            <a:ext cx="545950" cy="1726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6042" marR="82505" indent="-74464">
              <a:lnSpc>
                <a:spcPct val="99274"/>
              </a:lnSpc>
              <a:spcBef>
                <a:spcPts val="130"/>
              </a:spcBef>
            </a:pP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Name</a:t>
            </a:r>
            <a:r>
              <a:rPr sz="450" spc="81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server nl</a:t>
            </a:r>
            <a:r>
              <a:rPr sz="450" spc="3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node</a:t>
            </a:r>
            <a:endParaRPr sz="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98345" y="2322863"/>
            <a:ext cx="394201" cy="1726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1826564" y="2430861"/>
            <a:ext cx="625831" cy="64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10"/>
              </a:spcBef>
            </a:pPr>
            <a:endParaRPr sz="500"/>
          </a:p>
        </p:txBody>
      </p:sp>
      <p:sp>
        <p:nvSpPr>
          <p:cNvPr id="13" name="object 13"/>
          <p:cNvSpPr txBox="1"/>
          <p:nvPr/>
        </p:nvSpPr>
        <p:spPr>
          <a:xfrm>
            <a:off x="1826567" y="2085263"/>
            <a:ext cx="625828" cy="97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18"/>
              </a:spcBef>
            </a:pPr>
            <a:endParaRPr sz="750"/>
          </a:p>
        </p:txBody>
      </p:sp>
      <p:sp>
        <p:nvSpPr>
          <p:cNvPr id="12" name="object 12"/>
          <p:cNvSpPr txBox="1"/>
          <p:nvPr/>
        </p:nvSpPr>
        <p:spPr>
          <a:xfrm>
            <a:off x="2452395" y="2085263"/>
            <a:ext cx="545950" cy="1620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6581" marR="86850" indent="105001">
              <a:lnSpc>
                <a:spcPct val="99274"/>
              </a:lnSpc>
              <a:spcBef>
                <a:spcPts val="85"/>
              </a:spcBef>
            </a:pP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Root name</a:t>
            </a:r>
            <a:r>
              <a:rPr sz="450" spc="77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server</a:t>
            </a:r>
            <a:endParaRPr sz="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98345" y="2085263"/>
            <a:ext cx="151196" cy="1620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3149541" y="2085263"/>
            <a:ext cx="115663" cy="1620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1826567" y="2182891"/>
            <a:ext cx="625828" cy="643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6"/>
              </a:spcBef>
            </a:pPr>
            <a:endParaRPr sz="500"/>
          </a:p>
        </p:txBody>
      </p:sp>
      <p:sp>
        <p:nvSpPr>
          <p:cNvPr id="8" name="object 8"/>
          <p:cNvSpPr txBox="1"/>
          <p:nvPr/>
        </p:nvSpPr>
        <p:spPr>
          <a:xfrm>
            <a:off x="1507946" y="2085263"/>
            <a:ext cx="286307" cy="9239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38"/>
              </a:spcBef>
            </a:pPr>
            <a:endParaRPr sz="850"/>
          </a:p>
          <a:p>
            <a:pPr marL="22922" marR="36753">
              <a:lnSpc>
                <a:spcPct val="99274"/>
              </a:lnSpc>
              <a:spcBef>
                <a:spcPts val="2000"/>
              </a:spcBef>
            </a:pP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Client's name resolver</a:t>
            </a:r>
            <a:endParaRPr sz="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4253" y="2085263"/>
            <a:ext cx="644361" cy="561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098" marR="18086">
              <a:lnSpc>
                <a:spcPts val="365"/>
              </a:lnSpc>
              <a:spcBef>
                <a:spcPts val="18"/>
              </a:spcBef>
            </a:pP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1.</a:t>
            </a:r>
            <a:r>
              <a:rPr sz="450" spc="32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&lt;nl,vu,cs,ftp&gt;</a:t>
            </a:r>
            <a:endParaRPr sz="450">
              <a:latin typeface="Arial"/>
              <a:cs typeface="Arial"/>
            </a:endParaRPr>
          </a:p>
          <a:p>
            <a:pPr marL="70098">
              <a:lnSpc>
                <a:spcPct val="95825"/>
              </a:lnSpc>
              <a:spcBef>
                <a:spcPts val="461"/>
              </a:spcBef>
            </a:pP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2.</a:t>
            </a:r>
            <a:r>
              <a:rPr sz="450" spc="32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#&lt;nl&gt;,</a:t>
            </a:r>
            <a:r>
              <a:rPr sz="450" spc="84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&lt;vu,cs,ftp&gt;</a:t>
            </a:r>
            <a:endParaRPr sz="450">
              <a:latin typeface="Arial"/>
              <a:cs typeface="Arial"/>
            </a:endParaRPr>
          </a:p>
          <a:p>
            <a:pPr marL="70098" marR="18086">
              <a:lnSpc>
                <a:spcPct val="95825"/>
              </a:lnSpc>
              <a:spcBef>
                <a:spcPts val="434"/>
              </a:spcBef>
            </a:pP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3.</a:t>
            </a:r>
            <a:r>
              <a:rPr sz="450" spc="32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&lt;vu,cs,ftp&gt;</a:t>
            </a:r>
            <a:endParaRPr sz="450">
              <a:latin typeface="Arial"/>
              <a:cs typeface="Arial"/>
            </a:endParaRPr>
          </a:p>
          <a:p>
            <a:pPr marL="70098" marR="18086">
              <a:lnSpc>
                <a:spcPct val="95825"/>
              </a:lnSpc>
              <a:spcBef>
                <a:spcPts val="503"/>
              </a:spcBef>
            </a:pP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4.</a:t>
            </a:r>
            <a:r>
              <a:rPr sz="450" spc="32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#&lt;vu&gt;,</a:t>
            </a:r>
            <a:r>
              <a:rPr sz="450" spc="92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&lt;cs,ftp&gt;</a:t>
            </a:r>
            <a:endParaRPr sz="450">
              <a:latin typeface="Arial"/>
              <a:cs typeface="Arial"/>
            </a:endParaRPr>
          </a:p>
          <a:p>
            <a:pPr marL="70098" marR="18086">
              <a:lnSpc>
                <a:spcPct val="95825"/>
              </a:lnSpc>
              <a:spcBef>
                <a:spcPts val="490"/>
              </a:spcBef>
            </a:pP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5.</a:t>
            </a:r>
            <a:r>
              <a:rPr sz="450" spc="32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&lt;cs,ftp&gt;</a:t>
            </a:r>
            <a:endParaRPr sz="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4253" y="2646865"/>
            <a:ext cx="626274" cy="237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098">
              <a:lnSpc>
                <a:spcPct val="95825"/>
              </a:lnSpc>
              <a:spcBef>
                <a:spcPts val="434"/>
              </a:spcBef>
            </a:pP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6.</a:t>
            </a:r>
            <a:r>
              <a:rPr sz="450" spc="32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#&lt;cs&gt;,</a:t>
            </a:r>
            <a:r>
              <a:rPr sz="450" spc="9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&lt;ftp&gt;</a:t>
            </a:r>
            <a:endParaRPr sz="450">
              <a:latin typeface="Arial"/>
              <a:cs typeface="Arial"/>
            </a:endParaRPr>
          </a:p>
          <a:p>
            <a:pPr marL="70094">
              <a:lnSpc>
                <a:spcPct val="95825"/>
              </a:lnSpc>
              <a:spcBef>
                <a:spcPts val="330"/>
              </a:spcBef>
            </a:pP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7.</a:t>
            </a:r>
            <a:r>
              <a:rPr sz="450" spc="32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&lt;ftp&gt;</a:t>
            </a:r>
            <a:endParaRPr sz="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4253" y="2884464"/>
            <a:ext cx="626274" cy="1247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0094">
              <a:lnSpc>
                <a:spcPct val="95825"/>
              </a:lnSpc>
              <a:spcBef>
                <a:spcPts val="350"/>
              </a:spcBef>
            </a:pP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8.</a:t>
            </a:r>
            <a:r>
              <a:rPr sz="450" spc="32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#&lt;ftp&gt;</a:t>
            </a:r>
            <a:endParaRPr sz="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7946" y="3009260"/>
            <a:ext cx="61344" cy="149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569290" y="3009260"/>
            <a:ext cx="122688" cy="149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691978" y="3009260"/>
            <a:ext cx="728549" cy="122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2767">
              <a:lnSpc>
                <a:spcPts val="500"/>
              </a:lnSpc>
              <a:spcBef>
                <a:spcPts val="490"/>
              </a:spcBef>
            </a:pP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#&lt;nl,vu,cs,ftp&gt;</a:t>
            </a:r>
            <a:endParaRPr sz="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141770"/>
            <a:ext cx="4608004" cy="575843"/>
          </a:xfrm>
          <a:custGeom>
            <a:avLst/>
            <a:gdLst/>
            <a:ahLst/>
            <a:cxnLst/>
            <a:rect l="l" t="t" r="r" b="b"/>
            <a:pathLst>
              <a:path w="4608004" h="575843">
                <a:moveTo>
                  <a:pt x="0" y="575843"/>
                </a:moveTo>
                <a:lnTo>
                  <a:pt x="4608004" y="575843"/>
                </a:lnTo>
                <a:lnTo>
                  <a:pt x="4608004" y="0"/>
                </a:lnTo>
                <a:lnTo>
                  <a:pt x="0" y="0"/>
                </a:lnTo>
                <a:lnTo>
                  <a:pt x="0" y="575843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7743" y="832891"/>
            <a:ext cx="4432566" cy="169561"/>
          </a:xfrm>
          <a:custGeom>
            <a:avLst/>
            <a:gdLst/>
            <a:ahLst/>
            <a:cxnLst/>
            <a:rect l="l" t="t" r="r" b="b"/>
            <a:pathLst>
              <a:path w="4432566" h="169561">
                <a:moveTo>
                  <a:pt x="0" y="50800"/>
                </a:moveTo>
                <a:lnTo>
                  <a:pt x="0" y="169561"/>
                </a:lnTo>
                <a:lnTo>
                  <a:pt x="4432566" y="169561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743" y="951508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56809" y="3223399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9344" y="3274200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20310" y="864398"/>
            <a:ext cx="50800" cy="23717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20310" y="927898"/>
            <a:ext cx="50800" cy="2308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7743" y="1034054"/>
            <a:ext cx="4432566" cy="2252845"/>
          </a:xfrm>
          <a:custGeom>
            <a:avLst/>
            <a:gdLst/>
            <a:ahLst/>
            <a:cxnLst/>
            <a:rect l="l" t="t" r="r" b="b"/>
            <a:pathLst>
              <a:path w="4432566" h="2252845">
                <a:moveTo>
                  <a:pt x="0" y="2202044"/>
                </a:moveTo>
                <a:lnTo>
                  <a:pt x="16636" y="2239558"/>
                </a:lnTo>
                <a:lnTo>
                  <a:pt x="50800" y="2252845"/>
                </a:lnTo>
                <a:lnTo>
                  <a:pt x="4381765" y="2252845"/>
                </a:lnTo>
                <a:lnTo>
                  <a:pt x="4419279" y="2236209"/>
                </a:lnTo>
                <a:lnTo>
                  <a:pt x="4432566" y="2202044"/>
                </a:lnTo>
                <a:lnTo>
                  <a:pt x="4432566" y="0"/>
                </a:lnTo>
                <a:lnTo>
                  <a:pt x="0" y="0"/>
                </a:lnTo>
                <a:lnTo>
                  <a:pt x="0" y="22020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20310" y="915198"/>
            <a:ext cx="0" cy="2339950"/>
          </a:xfrm>
          <a:custGeom>
            <a:avLst/>
            <a:gdLst/>
            <a:ahLst/>
            <a:cxnLst/>
            <a:rect l="l" t="t" r="r" b="b"/>
            <a:pathLst>
              <a:path h="2339950">
                <a:moveTo>
                  <a:pt x="0" y="2339950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520310" y="90249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520310" y="88979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520310" y="87709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7141" y="2688808"/>
            <a:ext cx="636941" cy="190513"/>
          </a:xfrm>
          <a:custGeom>
            <a:avLst/>
            <a:gdLst/>
            <a:ahLst/>
            <a:cxnLst/>
            <a:rect l="l" t="t" r="r" b="b"/>
            <a:pathLst>
              <a:path w="636941" h="190513">
                <a:moveTo>
                  <a:pt x="0" y="0"/>
                </a:moveTo>
                <a:lnTo>
                  <a:pt x="636941" y="0"/>
                </a:lnTo>
                <a:lnTo>
                  <a:pt x="636941" y="190513"/>
                </a:lnTo>
                <a:lnTo>
                  <a:pt x="0" y="190513"/>
                </a:lnTo>
                <a:lnTo>
                  <a:pt x="0" y="0"/>
                </a:lnTo>
                <a:close/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77141" y="2386409"/>
            <a:ext cx="636941" cy="201601"/>
          </a:xfrm>
          <a:custGeom>
            <a:avLst/>
            <a:gdLst/>
            <a:ahLst/>
            <a:cxnLst/>
            <a:rect l="l" t="t" r="r" b="b"/>
            <a:pathLst>
              <a:path w="636941" h="201601">
                <a:moveTo>
                  <a:pt x="0" y="0"/>
                </a:moveTo>
                <a:lnTo>
                  <a:pt x="636941" y="0"/>
                </a:lnTo>
                <a:lnTo>
                  <a:pt x="636941" y="201601"/>
                </a:lnTo>
                <a:lnTo>
                  <a:pt x="0" y="201601"/>
                </a:lnTo>
                <a:lnTo>
                  <a:pt x="0" y="0"/>
                </a:lnTo>
                <a:close/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77141" y="2096607"/>
            <a:ext cx="636941" cy="201225"/>
          </a:xfrm>
          <a:custGeom>
            <a:avLst/>
            <a:gdLst/>
            <a:ahLst/>
            <a:cxnLst/>
            <a:rect l="l" t="t" r="r" b="b"/>
            <a:pathLst>
              <a:path w="636941" h="201225">
                <a:moveTo>
                  <a:pt x="0" y="0"/>
                </a:moveTo>
                <a:lnTo>
                  <a:pt x="636941" y="0"/>
                </a:lnTo>
                <a:lnTo>
                  <a:pt x="636941" y="201225"/>
                </a:lnTo>
                <a:lnTo>
                  <a:pt x="0" y="201225"/>
                </a:lnTo>
                <a:lnTo>
                  <a:pt x="0" y="0"/>
                </a:lnTo>
                <a:close/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77141" y="1819408"/>
            <a:ext cx="636941" cy="189001"/>
          </a:xfrm>
          <a:custGeom>
            <a:avLst/>
            <a:gdLst/>
            <a:ahLst/>
            <a:cxnLst/>
            <a:rect l="l" t="t" r="r" b="b"/>
            <a:pathLst>
              <a:path w="636941" h="189001">
                <a:moveTo>
                  <a:pt x="0" y="0"/>
                </a:moveTo>
                <a:lnTo>
                  <a:pt x="636941" y="0"/>
                </a:lnTo>
                <a:lnTo>
                  <a:pt x="636941" y="189001"/>
                </a:lnTo>
                <a:lnTo>
                  <a:pt x="0" y="189001"/>
                </a:lnTo>
                <a:lnTo>
                  <a:pt x="0" y="0"/>
                </a:lnTo>
                <a:close/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375284" y="1819408"/>
            <a:ext cx="334024" cy="1077996"/>
          </a:xfrm>
          <a:custGeom>
            <a:avLst/>
            <a:gdLst/>
            <a:ahLst/>
            <a:cxnLst/>
            <a:rect l="l" t="t" r="r" b="b"/>
            <a:pathLst>
              <a:path w="334024" h="1077996">
                <a:moveTo>
                  <a:pt x="0" y="1077996"/>
                </a:moveTo>
                <a:lnTo>
                  <a:pt x="0" y="0"/>
                </a:lnTo>
                <a:lnTo>
                  <a:pt x="334024" y="0"/>
                </a:lnTo>
                <a:lnTo>
                  <a:pt x="334024" y="1077996"/>
                </a:lnTo>
                <a:lnTo>
                  <a:pt x="0" y="1077996"/>
                </a:lnTo>
                <a:close/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747008" y="2802218"/>
            <a:ext cx="730133" cy="243"/>
          </a:xfrm>
          <a:custGeom>
            <a:avLst/>
            <a:gdLst/>
            <a:ahLst/>
            <a:cxnLst/>
            <a:rect l="l" t="t" r="r" b="b"/>
            <a:pathLst>
              <a:path w="730133" h="243">
                <a:moveTo>
                  <a:pt x="730133" y="243"/>
                </a:moveTo>
                <a:lnTo>
                  <a:pt x="0" y="0"/>
                </a:lnTo>
              </a:path>
            </a:pathLst>
          </a:custGeom>
          <a:ln w="444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715483" y="2775347"/>
            <a:ext cx="62736" cy="53766"/>
          </a:xfrm>
          <a:custGeom>
            <a:avLst/>
            <a:gdLst/>
            <a:ahLst/>
            <a:cxnLst/>
            <a:rect l="l" t="t" r="r" b="b"/>
            <a:pathLst>
              <a:path w="62736" h="53766">
                <a:moveTo>
                  <a:pt x="0" y="26864"/>
                </a:moveTo>
                <a:lnTo>
                  <a:pt x="62719" y="53766"/>
                </a:lnTo>
                <a:lnTo>
                  <a:pt x="58049" y="41717"/>
                </a:lnTo>
                <a:lnTo>
                  <a:pt x="56079" y="29668"/>
                </a:lnTo>
                <a:lnTo>
                  <a:pt x="56808" y="17620"/>
                </a:lnTo>
                <a:lnTo>
                  <a:pt x="60236" y="5574"/>
                </a:lnTo>
                <a:lnTo>
                  <a:pt x="62736" y="0"/>
                </a:lnTo>
                <a:lnTo>
                  <a:pt x="0" y="2686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747008" y="2525010"/>
            <a:ext cx="724478" cy="0"/>
          </a:xfrm>
          <a:custGeom>
            <a:avLst/>
            <a:gdLst/>
            <a:ahLst/>
            <a:cxnLst/>
            <a:rect l="l" t="t" r="r" b="b"/>
            <a:pathLst>
              <a:path w="724478">
                <a:moveTo>
                  <a:pt x="724478" y="0"/>
                </a:moveTo>
                <a:lnTo>
                  <a:pt x="0" y="0"/>
                </a:lnTo>
              </a:path>
            </a:pathLst>
          </a:custGeom>
          <a:ln w="444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715483" y="2498125"/>
            <a:ext cx="62726" cy="53766"/>
          </a:xfrm>
          <a:custGeom>
            <a:avLst/>
            <a:gdLst/>
            <a:ahLst/>
            <a:cxnLst/>
            <a:rect l="l" t="t" r="r" b="b"/>
            <a:pathLst>
              <a:path w="62726" h="53766">
                <a:moveTo>
                  <a:pt x="0" y="26885"/>
                </a:moveTo>
                <a:lnTo>
                  <a:pt x="62726" y="53766"/>
                </a:lnTo>
                <a:lnTo>
                  <a:pt x="58053" y="41718"/>
                </a:lnTo>
                <a:lnTo>
                  <a:pt x="56079" y="29669"/>
                </a:lnTo>
                <a:lnTo>
                  <a:pt x="56805" y="17621"/>
                </a:lnTo>
                <a:lnTo>
                  <a:pt x="60229" y="5572"/>
                </a:lnTo>
                <a:lnTo>
                  <a:pt x="62726" y="0"/>
                </a:lnTo>
                <a:lnTo>
                  <a:pt x="0" y="26885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747004" y="2222605"/>
            <a:ext cx="724482" cy="0"/>
          </a:xfrm>
          <a:custGeom>
            <a:avLst/>
            <a:gdLst/>
            <a:ahLst/>
            <a:cxnLst/>
            <a:rect l="l" t="t" r="r" b="b"/>
            <a:pathLst>
              <a:path w="724482">
                <a:moveTo>
                  <a:pt x="724482" y="0"/>
                </a:moveTo>
                <a:lnTo>
                  <a:pt x="0" y="0"/>
                </a:lnTo>
              </a:path>
            </a:pathLst>
          </a:custGeom>
          <a:ln w="444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715479" y="2195722"/>
            <a:ext cx="62730" cy="53766"/>
          </a:xfrm>
          <a:custGeom>
            <a:avLst/>
            <a:gdLst/>
            <a:ahLst/>
            <a:cxnLst/>
            <a:rect l="l" t="t" r="r" b="b"/>
            <a:pathLst>
              <a:path w="62730" h="53766">
                <a:moveTo>
                  <a:pt x="0" y="26883"/>
                </a:moveTo>
                <a:lnTo>
                  <a:pt x="62730" y="53766"/>
                </a:lnTo>
                <a:lnTo>
                  <a:pt x="58055" y="41718"/>
                </a:lnTo>
                <a:lnTo>
                  <a:pt x="56080" y="29670"/>
                </a:lnTo>
                <a:lnTo>
                  <a:pt x="56806" y="17622"/>
                </a:lnTo>
                <a:lnTo>
                  <a:pt x="60231" y="5574"/>
                </a:lnTo>
                <a:lnTo>
                  <a:pt x="62730" y="0"/>
                </a:lnTo>
                <a:lnTo>
                  <a:pt x="0" y="26883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747008" y="1933307"/>
            <a:ext cx="724478" cy="0"/>
          </a:xfrm>
          <a:custGeom>
            <a:avLst/>
            <a:gdLst/>
            <a:ahLst/>
            <a:cxnLst/>
            <a:rect l="l" t="t" r="r" b="b"/>
            <a:pathLst>
              <a:path w="724478">
                <a:moveTo>
                  <a:pt x="724478" y="0"/>
                </a:moveTo>
                <a:lnTo>
                  <a:pt x="0" y="0"/>
                </a:lnTo>
              </a:path>
            </a:pathLst>
          </a:custGeom>
          <a:ln w="444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15483" y="1906423"/>
            <a:ext cx="62726" cy="53766"/>
          </a:xfrm>
          <a:custGeom>
            <a:avLst/>
            <a:gdLst/>
            <a:ahLst/>
            <a:cxnLst/>
            <a:rect l="l" t="t" r="r" b="b"/>
            <a:pathLst>
              <a:path w="62726" h="53766">
                <a:moveTo>
                  <a:pt x="0" y="26883"/>
                </a:moveTo>
                <a:lnTo>
                  <a:pt x="62726" y="53766"/>
                </a:lnTo>
                <a:lnTo>
                  <a:pt x="58053" y="41718"/>
                </a:lnTo>
                <a:lnTo>
                  <a:pt x="56079" y="29669"/>
                </a:lnTo>
                <a:lnTo>
                  <a:pt x="56805" y="17621"/>
                </a:lnTo>
                <a:lnTo>
                  <a:pt x="60229" y="5572"/>
                </a:lnTo>
                <a:lnTo>
                  <a:pt x="62726" y="0"/>
                </a:lnTo>
                <a:lnTo>
                  <a:pt x="0" y="26883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715487" y="2751809"/>
            <a:ext cx="724476" cy="0"/>
          </a:xfrm>
          <a:custGeom>
            <a:avLst/>
            <a:gdLst/>
            <a:ahLst/>
            <a:cxnLst/>
            <a:rect l="l" t="t" r="r" b="b"/>
            <a:pathLst>
              <a:path w="724476">
                <a:moveTo>
                  <a:pt x="724476" y="0"/>
                </a:moveTo>
                <a:lnTo>
                  <a:pt x="0" y="0"/>
                </a:lnTo>
              </a:path>
            </a:pathLst>
          </a:custGeom>
          <a:ln w="444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408759" y="2724927"/>
            <a:ext cx="62727" cy="53766"/>
          </a:xfrm>
          <a:custGeom>
            <a:avLst/>
            <a:gdLst/>
            <a:ahLst/>
            <a:cxnLst/>
            <a:rect l="l" t="t" r="r" b="b"/>
            <a:pathLst>
              <a:path w="62727" h="53766">
                <a:moveTo>
                  <a:pt x="62727" y="26881"/>
                </a:moveTo>
                <a:lnTo>
                  <a:pt x="0" y="0"/>
                </a:lnTo>
                <a:lnTo>
                  <a:pt x="2497" y="5573"/>
                </a:lnTo>
                <a:lnTo>
                  <a:pt x="5923" y="17621"/>
                </a:lnTo>
                <a:lnTo>
                  <a:pt x="6648" y="29670"/>
                </a:lnTo>
                <a:lnTo>
                  <a:pt x="4674" y="41718"/>
                </a:lnTo>
                <a:lnTo>
                  <a:pt x="0" y="53766"/>
                </a:lnTo>
                <a:lnTo>
                  <a:pt x="62727" y="26881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715483" y="2474608"/>
            <a:ext cx="724479" cy="3"/>
          </a:xfrm>
          <a:custGeom>
            <a:avLst/>
            <a:gdLst/>
            <a:ahLst/>
            <a:cxnLst/>
            <a:rect l="l" t="t" r="r" b="b"/>
            <a:pathLst>
              <a:path w="724479" h="3">
                <a:moveTo>
                  <a:pt x="724479" y="0"/>
                </a:moveTo>
                <a:lnTo>
                  <a:pt x="0" y="3"/>
                </a:lnTo>
              </a:path>
            </a:pathLst>
          </a:custGeom>
          <a:ln w="444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408750" y="2447723"/>
            <a:ext cx="62736" cy="53766"/>
          </a:xfrm>
          <a:custGeom>
            <a:avLst/>
            <a:gdLst/>
            <a:ahLst/>
            <a:cxnLst/>
            <a:rect l="l" t="t" r="r" b="b"/>
            <a:pathLst>
              <a:path w="62736" h="53766">
                <a:moveTo>
                  <a:pt x="62736" y="26885"/>
                </a:moveTo>
                <a:lnTo>
                  <a:pt x="0" y="0"/>
                </a:lnTo>
                <a:lnTo>
                  <a:pt x="2502" y="5578"/>
                </a:lnTo>
                <a:lnTo>
                  <a:pt x="5929" y="17625"/>
                </a:lnTo>
                <a:lnTo>
                  <a:pt x="6655" y="29672"/>
                </a:lnTo>
                <a:lnTo>
                  <a:pt x="4678" y="41719"/>
                </a:lnTo>
                <a:lnTo>
                  <a:pt x="0" y="53766"/>
                </a:lnTo>
                <a:lnTo>
                  <a:pt x="62736" y="26885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715479" y="2172207"/>
            <a:ext cx="730137" cy="364"/>
          </a:xfrm>
          <a:custGeom>
            <a:avLst/>
            <a:gdLst/>
            <a:ahLst/>
            <a:cxnLst/>
            <a:rect l="l" t="t" r="r" b="b"/>
            <a:pathLst>
              <a:path w="730137" h="364">
                <a:moveTo>
                  <a:pt x="730137" y="364"/>
                </a:moveTo>
                <a:lnTo>
                  <a:pt x="0" y="0"/>
                </a:lnTo>
              </a:path>
            </a:pathLst>
          </a:custGeom>
          <a:ln w="444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414404" y="2145671"/>
            <a:ext cx="62736" cy="53766"/>
          </a:xfrm>
          <a:custGeom>
            <a:avLst/>
            <a:gdLst/>
            <a:ahLst/>
            <a:cxnLst/>
            <a:rect l="l" t="t" r="r" b="b"/>
            <a:pathLst>
              <a:path w="62736" h="53766">
                <a:moveTo>
                  <a:pt x="62736" y="26910"/>
                </a:moveTo>
                <a:lnTo>
                  <a:pt x="17" y="0"/>
                </a:lnTo>
                <a:lnTo>
                  <a:pt x="2513" y="5573"/>
                </a:lnTo>
                <a:lnTo>
                  <a:pt x="5934" y="17621"/>
                </a:lnTo>
                <a:lnTo>
                  <a:pt x="6656" y="29670"/>
                </a:lnTo>
                <a:lnTo>
                  <a:pt x="4679" y="41718"/>
                </a:lnTo>
                <a:lnTo>
                  <a:pt x="0" y="53766"/>
                </a:lnTo>
                <a:lnTo>
                  <a:pt x="62736" y="2691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715483" y="1882909"/>
            <a:ext cx="730133" cy="240"/>
          </a:xfrm>
          <a:custGeom>
            <a:avLst/>
            <a:gdLst/>
            <a:ahLst/>
            <a:cxnLst/>
            <a:rect l="l" t="t" r="r" b="b"/>
            <a:pathLst>
              <a:path w="730133" h="240">
                <a:moveTo>
                  <a:pt x="730133" y="240"/>
                </a:moveTo>
                <a:lnTo>
                  <a:pt x="0" y="0"/>
                </a:lnTo>
              </a:path>
            </a:pathLst>
          </a:custGeom>
          <a:ln w="444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414404" y="1856257"/>
            <a:ext cx="62736" cy="53766"/>
          </a:xfrm>
          <a:custGeom>
            <a:avLst/>
            <a:gdLst/>
            <a:ahLst/>
            <a:cxnLst/>
            <a:rect l="l" t="t" r="r" b="b"/>
            <a:pathLst>
              <a:path w="62736" h="53766">
                <a:moveTo>
                  <a:pt x="62736" y="26901"/>
                </a:moveTo>
                <a:lnTo>
                  <a:pt x="17" y="0"/>
                </a:lnTo>
                <a:lnTo>
                  <a:pt x="2513" y="5573"/>
                </a:lnTo>
                <a:lnTo>
                  <a:pt x="5934" y="17621"/>
                </a:lnTo>
                <a:lnTo>
                  <a:pt x="6656" y="29670"/>
                </a:lnTo>
                <a:lnTo>
                  <a:pt x="4679" y="41718"/>
                </a:lnTo>
                <a:lnTo>
                  <a:pt x="0" y="53766"/>
                </a:lnTo>
                <a:lnTo>
                  <a:pt x="62736" y="26901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393629" y="2260405"/>
            <a:ext cx="73253" cy="136047"/>
          </a:xfrm>
          <a:custGeom>
            <a:avLst/>
            <a:gdLst/>
            <a:ahLst/>
            <a:cxnLst/>
            <a:rect l="l" t="t" r="r" b="b"/>
            <a:pathLst>
              <a:path w="73253" h="136047">
                <a:moveTo>
                  <a:pt x="0" y="136047"/>
                </a:moveTo>
                <a:lnTo>
                  <a:pt x="73253" y="0"/>
                </a:lnTo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378685" y="2356235"/>
            <a:ext cx="53411" cy="67973"/>
          </a:xfrm>
          <a:custGeom>
            <a:avLst/>
            <a:gdLst/>
            <a:ahLst/>
            <a:cxnLst/>
            <a:rect l="l" t="t" r="r" b="b"/>
            <a:pathLst>
              <a:path w="53411" h="67973">
                <a:moveTo>
                  <a:pt x="0" y="67973"/>
                </a:moveTo>
                <a:lnTo>
                  <a:pt x="53411" y="25489"/>
                </a:lnTo>
                <a:lnTo>
                  <a:pt x="50127" y="25316"/>
                </a:lnTo>
                <a:lnTo>
                  <a:pt x="36980" y="22947"/>
                </a:lnTo>
                <a:lnTo>
                  <a:pt x="25254" y="17938"/>
                </a:lnTo>
                <a:lnTo>
                  <a:pt x="14948" y="10289"/>
                </a:lnTo>
                <a:lnTo>
                  <a:pt x="6062" y="0"/>
                </a:lnTo>
                <a:lnTo>
                  <a:pt x="0" y="67973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353481" y="2550211"/>
            <a:ext cx="0" cy="195399"/>
          </a:xfrm>
          <a:custGeom>
            <a:avLst/>
            <a:gdLst/>
            <a:ahLst/>
            <a:cxnLst/>
            <a:rect l="l" t="t" r="r" b="b"/>
            <a:pathLst>
              <a:path h="195399">
                <a:moveTo>
                  <a:pt x="0" y="0"/>
                </a:moveTo>
                <a:lnTo>
                  <a:pt x="0" y="195399"/>
                </a:lnTo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326598" y="2714409"/>
            <a:ext cx="53766" cy="62726"/>
          </a:xfrm>
          <a:custGeom>
            <a:avLst/>
            <a:gdLst/>
            <a:ahLst/>
            <a:cxnLst/>
            <a:rect l="l" t="t" r="r" b="b"/>
            <a:pathLst>
              <a:path w="53766" h="62726">
                <a:moveTo>
                  <a:pt x="26883" y="62726"/>
                </a:moveTo>
                <a:lnTo>
                  <a:pt x="53766" y="0"/>
                </a:lnTo>
                <a:lnTo>
                  <a:pt x="41718" y="4673"/>
                </a:lnTo>
                <a:lnTo>
                  <a:pt x="29669" y="6647"/>
                </a:lnTo>
                <a:lnTo>
                  <a:pt x="17621" y="5921"/>
                </a:lnTo>
                <a:lnTo>
                  <a:pt x="5572" y="2497"/>
                </a:lnTo>
                <a:lnTo>
                  <a:pt x="0" y="0"/>
                </a:lnTo>
                <a:lnTo>
                  <a:pt x="26883" y="62726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254180" y="2840011"/>
            <a:ext cx="198602" cy="198601"/>
          </a:xfrm>
          <a:custGeom>
            <a:avLst/>
            <a:gdLst/>
            <a:ahLst/>
            <a:cxnLst/>
            <a:rect l="l" t="t" r="r" b="b"/>
            <a:pathLst>
              <a:path w="198602" h="198601">
                <a:moveTo>
                  <a:pt x="198602" y="198601"/>
                </a:moveTo>
                <a:lnTo>
                  <a:pt x="99301" y="0"/>
                </a:lnTo>
                <a:lnTo>
                  <a:pt x="0" y="198601"/>
                </a:lnTo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414778" y="2998681"/>
            <a:ext cx="52104" cy="68129"/>
          </a:xfrm>
          <a:custGeom>
            <a:avLst/>
            <a:gdLst/>
            <a:ahLst/>
            <a:cxnLst/>
            <a:rect l="l" t="t" r="r" b="b"/>
            <a:pathLst>
              <a:path w="52104" h="68129">
                <a:moveTo>
                  <a:pt x="52104" y="68129"/>
                </a:moveTo>
                <a:lnTo>
                  <a:pt x="48094" y="0"/>
                </a:lnTo>
                <a:lnTo>
                  <a:pt x="46065" y="2584"/>
                </a:lnTo>
                <a:lnTo>
                  <a:pt x="36562" y="11973"/>
                </a:lnTo>
                <a:lnTo>
                  <a:pt x="25716" y="18680"/>
                </a:lnTo>
                <a:lnTo>
                  <a:pt x="13528" y="22705"/>
                </a:lnTo>
                <a:lnTo>
                  <a:pt x="0" y="24047"/>
                </a:lnTo>
                <a:lnTo>
                  <a:pt x="52104" y="68129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240081" y="2998681"/>
            <a:ext cx="52095" cy="68129"/>
          </a:xfrm>
          <a:custGeom>
            <a:avLst/>
            <a:gdLst/>
            <a:ahLst/>
            <a:cxnLst/>
            <a:rect l="l" t="t" r="r" b="b"/>
            <a:pathLst>
              <a:path w="52095" h="68129">
                <a:moveTo>
                  <a:pt x="0" y="68129"/>
                </a:moveTo>
                <a:lnTo>
                  <a:pt x="52095" y="24047"/>
                </a:lnTo>
                <a:lnTo>
                  <a:pt x="38570" y="22705"/>
                </a:lnTo>
                <a:lnTo>
                  <a:pt x="26383" y="18679"/>
                </a:lnTo>
                <a:lnTo>
                  <a:pt x="15537" y="11970"/>
                </a:lnTo>
                <a:lnTo>
                  <a:pt x="6033" y="2577"/>
                </a:lnTo>
                <a:lnTo>
                  <a:pt x="4009" y="0"/>
                </a:lnTo>
                <a:lnTo>
                  <a:pt x="0" y="68129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114083" y="1819408"/>
            <a:ext cx="320271" cy="189001"/>
          </a:xfrm>
          <a:custGeom>
            <a:avLst/>
            <a:gdLst/>
            <a:ahLst/>
            <a:cxnLst/>
            <a:rect l="l" t="t" r="r" b="b"/>
            <a:pathLst>
              <a:path w="320271" h="189001">
                <a:moveTo>
                  <a:pt x="0" y="0"/>
                </a:moveTo>
                <a:lnTo>
                  <a:pt x="320271" y="0"/>
                </a:lnTo>
                <a:lnTo>
                  <a:pt x="320271" y="189001"/>
                </a:lnTo>
                <a:lnTo>
                  <a:pt x="0" y="189001"/>
                </a:lnTo>
                <a:lnTo>
                  <a:pt x="0" y="0"/>
                </a:lnTo>
                <a:close/>
              </a:path>
            </a:pathLst>
          </a:custGeom>
          <a:ln w="4444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114083" y="2096607"/>
            <a:ext cx="478797" cy="201607"/>
          </a:xfrm>
          <a:custGeom>
            <a:avLst/>
            <a:gdLst/>
            <a:ahLst/>
            <a:cxnLst/>
            <a:rect l="l" t="t" r="r" b="b"/>
            <a:pathLst>
              <a:path w="478797" h="201607">
                <a:moveTo>
                  <a:pt x="0" y="0"/>
                </a:moveTo>
                <a:lnTo>
                  <a:pt x="478797" y="0"/>
                </a:lnTo>
                <a:lnTo>
                  <a:pt x="478797" y="201607"/>
                </a:lnTo>
                <a:lnTo>
                  <a:pt x="0" y="201607"/>
                </a:lnTo>
                <a:lnTo>
                  <a:pt x="0" y="0"/>
                </a:lnTo>
                <a:close/>
              </a:path>
            </a:pathLst>
          </a:custGeom>
          <a:ln w="4444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114083" y="2386409"/>
            <a:ext cx="340193" cy="202483"/>
          </a:xfrm>
          <a:custGeom>
            <a:avLst/>
            <a:gdLst/>
            <a:ahLst/>
            <a:cxnLst/>
            <a:rect l="l" t="t" r="r" b="b"/>
            <a:pathLst>
              <a:path w="340193" h="202483">
                <a:moveTo>
                  <a:pt x="0" y="0"/>
                </a:moveTo>
                <a:lnTo>
                  <a:pt x="340193" y="0"/>
                </a:lnTo>
                <a:lnTo>
                  <a:pt x="340193" y="202483"/>
                </a:lnTo>
                <a:lnTo>
                  <a:pt x="0" y="202483"/>
                </a:lnTo>
                <a:lnTo>
                  <a:pt x="0" y="0"/>
                </a:lnTo>
                <a:close/>
              </a:path>
            </a:pathLst>
          </a:custGeom>
          <a:ln w="4444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114083" y="2688808"/>
            <a:ext cx="473516" cy="516602"/>
          </a:xfrm>
          <a:custGeom>
            <a:avLst/>
            <a:gdLst/>
            <a:ahLst/>
            <a:cxnLst/>
            <a:rect l="l" t="t" r="r" b="b"/>
            <a:pathLst>
              <a:path w="473516" h="516602">
                <a:moveTo>
                  <a:pt x="0" y="0"/>
                </a:moveTo>
                <a:lnTo>
                  <a:pt x="473516" y="0"/>
                </a:lnTo>
                <a:lnTo>
                  <a:pt x="473516" y="516602"/>
                </a:lnTo>
                <a:lnTo>
                  <a:pt x="0" y="516602"/>
                </a:lnTo>
                <a:lnTo>
                  <a:pt x="0" y="0"/>
                </a:lnTo>
                <a:close/>
              </a:path>
            </a:pathLst>
          </a:custGeom>
          <a:ln w="4444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899878" y="2984665"/>
            <a:ext cx="208674" cy="94744"/>
          </a:xfrm>
          <a:custGeom>
            <a:avLst/>
            <a:gdLst/>
            <a:ahLst/>
            <a:cxnLst/>
            <a:rect l="l" t="t" r="r" b="b"/>
            <a:pathLst>
              <a:path w="208674" h="94744">
                <a:moveTo>
                  <a:pt x="0" y="94744"/>
                </a:moveTo>
                <a:lnTo>
                  <a:pt x="208674" y="0"/>
                </a:lnTo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446852" y="2933401"/>
            <a:ext cx="0" cy="138447"/>
          </a:xfrm>
          <a:custGeom>
            <a:avLst/>
            <a:gdLst/>
            <a:ahLst/>
            <a:cxnLst/>
            <a:rect l="l" t="t" r="r" b="b"/>
            <a:pathLst>
              <a:path h="138447">
                <a:moveTo>
                  <a:pt x="0" y="138447"/>
                </a:moveTo>
                <a:lnTo>
                  <a:pt x="0" y="0"/>
                </a:lnTo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419967" y="2901876"/>
            <a:ext cx="53767" cy="62726"/>
          </a:xfrm>
          <a:custGeom>
            <a:avLst/>
            <a:gdLst/>
            <a:ahLst/>
            <a:cxnLst/>
            <a:rect l="l" t="t" r="r" b="b"/>
            <a:pathLst>
              <a:path w="53767" h="62726">
                <a:moveTo>
                  <a:pt x="26885" y="0"/>
                </a:moveTo>
                <a:lnTo>
                  <a:pt x="0" y="62726"/>
                </a:lnTo>
                <a:lnTo>
                  <a:pt x="12048" y="58053"/>
                </a:lnTo>
                <a:lnTo>
                  <a:pt x="24096" y="56078"/>
                </a:lnTo>
                <a:lnTo>
                  <a:pt x="36144" y="56804"/>
                </a:lnTo>
                <a:lnTo>
                  <a:pt x="48193" y="60229"/>
                </a:lnTo>
                <a:lnTo>
                  <a:pt x="53767" y="62726"/>
                </a:lnTo>
                <a:lnTo>
                  <a:pt x="26885" y="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589988" y="2901876"/>
            <a:ext cx="0" cy="138447"/>
          </a:xfrm>
          <a:custGeom>
            <a:avLst/>
            <a:gdLst/>
            <a:ahLst/>
            <a:cxnLst/>
            <a:rect l="l" t="t" r="r" b="b"/>
            <a:pathLst>
              <a:path h="138447">
                <a:moveTo>
                  <a:pt x="0" y="138447"/>
                </a:moveTo>
                <a:lnTo>
                  <a:pt x="0" y="0"/>
                </a:lnTo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563103" y="3009123"/>
            <a:ext cx="53766" cy="62726"/>
          </a:xfrm>
          <a:custGeom>
            <a:avLst/>
            <a:gdLst/>
            <a:ahLst/>
            <a:cxnLst/>
            <a:rect l="l" t="t" r="r" b="b"/>
            <a:pathLst>
              <a:path w="53766" h="62726">
                <a:moveTo>
                  <a:pt x="26885" y="62726"/>
                </a:moveTo>
                <a:lnTo>
                  <a:pt x="53766" y="0"/>
                </a:lnTo>
                <a:lnTo>
                  <a:pt x="48194" y="2497"/>
                </a:lnTo>
                <a:lnTo>
                  <a:pt x="36145" y="5921"/>
                </a:lnTo>
                <a:lnTo>
                  <a:pt x="24097" y="6647"/>
                </a:lnTo>
                <a:lnTo>
                  <a:pt x="12048" y="4673"/>
                </a:lnTo>
                <a:lnTo>
                  <a:pt x="0" y="0"/>
                </a:lnTo>
                <a:lnTo>
                  <a:pt x="26885" y="62726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155972" y="3067189"/>
            <a:ext cx="126006" cy="125998"/>
          </a:xfrm>
          <a:custGeom>
            <a:avLst/>
            <a:gdLst/>
            <a:ahLst/>
            <a:cxnLst/>
            <a:rect l="l" t="t" r="r" b="b"/>
            <a:pathLst>
              <a:path w="126006" h="125998">
                <a:moveTo>
                  <a:pt x="63003" y="0"/>
                </a:moveTo>
                <a:lnTo>
                  <a:pt x="48405" y="1712"/>
                </a:lnTo>
                <a:lnTo>
                  <a:pt x="35201" y="6487"/>
                </a:lnTo>
                <a:lnTo>
                  <a:pt x="23544" y="13945"/>
                </a:lnTo>
                <a:lnTo>
                  <a:pt x="13814" y="23706"/>
                </a:lnTo>
                <a:lnTo>
                  <a:pt x="6393" y="35388"/>
                </a:lnTo>
                <a:lnTo>
                  <a:pt x="1661" y="48612"/>
                </a:lnTo>
                <a:lnTo>
                  <a:pt x="0" y="62997"/>
                </a:lnTo>
                <a:lnTo>
                  <a:pt x="0" y="63229"/>
                </a:lnTo>
                <a:lnTo>
                  <a:pt x="1713" y="77599"/>
                </a:lnTo>
                <a:lnTo>
                  <a:pt x="6489" y="90803"/>
                </a:lnTo>
                <a:lnTo>
                  <a:pt x="13949" y="102458"/>
                </a:lnTo>
                <a:lnTo>
                  <a:pt x="23711" y="112186"/>
                </a:lnTo>
                <a:lnTo>
                  <a:pt x="35395" y="119606"/>
                </a:lnTo>
                <a:lnTo>
                  <a:pt x="48619" y="124337"/>
                </a:lnTo>
                <a:lnTo>
                  <a:pt x="63003" y="125998"/>
                </a:lnTo>
                <a:lnTo>
                  <a:pt x="63235" y="125998"/>
                </a:lnTo>
                <a:lnTo>
                  <a:pt x="77604" y="124285"/>
                </a:lnTo>
                <a:lnTo>
                  <a:pt x="90807" y="119509"/>
                </a:lnTo>
                <a:lnTo>
                  <a:pt x="102463" y="112051"/>
                </a:lnTo>
                <a:lnTo>
                  <a:pt x="112192" y="102290"/>
                </a:lnTo>
                <a:lnTo>
                  <a:pt x="119613" y="90607"/>
                </a:lnTo>
                <a:lnTo>
                  <a:pt x="124345" y="77382"/>
                </a:lnTo>
                <a:lnTo>
                  <a:pt x="126006" y="62997"/>
                </a:lnTo>
                <a:lnTo>
                  <a:pt x="126006" y="62768"/>
                </a:lnTo>
                <a:lnTo>
                  <a:pt x="124294" y="48398"/>
                </a:lnTo>
                <a:lnTo>
                  <a:pt x="119518" y="35195"/>
                </a:lnTo>
                <a:lnTo>
                  <a:pt x="112058" y="23540"/>
                </a:lnTo>
                <a:lnTo>
                  <a:pt x="102296" y="13812"/>
                </a:lnTo>
                <a:lnTo>
                  <a:pt x="90612" y="6392"/>
                </a:lnTo>
                <a:lnTo>
                  <a:pt x="77388" y="1661"/>
                </a:lnTo>
                <a:lnTo>
                  <a:pt x="63003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155972" y="3067189"/>
            <a:ext cx="126006" cy="125998"/>
          </a:xfrm>
          <a:custGeom>
            <a:avLst/>
            <a:gdLst/>
            <a:ahLst/>
            <a:cxnLst/>
            <a:rect l="l" t="t" r="r" b="b"/>
            <a:pathLst>
              <a:path w="126006" h="125998">
                <a:moveTo>
                  <a:pt x="63003" y="0"/>
                </a:moveTo>
                <a:lnTo>
                  <a:pt x="77388" y="1661"/>
                </a:lnTo>
                <a:lnTo>
                  <a:pt x="90612" y="6392"/>
                </a:lnTo>
                <a:lnTo>
                  <a:pt x="102296" y="13812"/>
                </a:lnTo>
                <a:lnTo>
                  <a:pt x="112058" y="23540"/>
                </a:lnTo>
                <a:lnTo>
                  <a:pt x="119518" y="35195"/>
                </a:lnTo>
                <a:lnTo>
                  <a:pt x="124294" y="48398"/>
                </a:lnTo>
                <a:lnTo>
                  <a:pt x="126006" y="62768"/>
                </a:lnTo>
                <a:lnTo>
                  <a:pt x="126006" y="62997"/>
                </a:lnTo>
                <a:lnTo>
                  <a:pt x="124345" y="77382"/>
                </a:lnTo>
                <a:lnTo>
                  <a:pt x="119613" y="90607"/>
                </a:lnTo>
                <a:lnTo>
                  <a:pt x="112192" y="102290"/>
                </a:lnTo>
                <a:lnTo>
                  <a:pt x="102463" y="112051"/>
                </a:lnTo>
                <a:lnTo>
                  <a:pt x="90807" y="119509"/>
                </a:lnTo>
                <a:lnTo>
                  <a:pt x="77604" y="124285"/>
                </a:lnTo>
                <a:lnTo>
                  <a:pt x="63235" y="125998"/>
                </a:lnTo>
                <a:lnTo>
                  <a:pt x="63003" y="125998"/>
                </a:lnTo>
                <a:lnTo>
                  <a:pt x="48619" y="124337"/>
                </a:lnTo>
                <a:lnTo>
                  <a:pt x="35395" y="119606"/>
                </a:lnTo>
                <a:lnTo>
                  <a:pt x="23711" y="112186"/>
                </a:lnTo>
                <a:lnTo>
                  <a:pt x="13949" y="102458"/>
                </a:lnTo>
                <a:lnTo>
                  <a:pt x="6489" y="90803"/>
                </a:lnTo>
                <a:lnTo>
                  <a:pt x="1713" y="77599"/>
                </a:lnTo>
                <a:lnTo>
                  <a:pt x="0" y="63229"/>
                </a:lnTo>
                <a:lnTo>
                  <a:pt x="0" y="62997"/>
                </a:lnTo>
                <a:lnTo>
                  <a:pt x="1661" y="48612"/>
                </a:lnTo>
                <a:lnTo>
                  <a:pt x="6393" y="35388"/>
                </a:lnTo>
                <a:lnTo>
                  <a:pt x="13814" y="23706"/>
                </a:lnTo>
                <a:lnTo>
                  <a:pt x="23544" y="13945"/>
                </a:lnTo>
                <a:lnTo>
                  <a:pt x="35201" y="6487"/>
                </a:lnTo>
                <a:lnTo>
                  <a:pt x="48405" y="1712"/>
                </a:lnTo>
                <a:lnTo>
                  <a:pt x="62774" y="0"/>
                </a:lnTo>
                <a:lnTo>
                  <a:pt x="63003" y="0"/>
                </a:lnTo>
                <a:close/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428700" y="3066432"/>
            <a:ext cx="126006" cy="125997"/>
          </a:xfrm>
          <a:custGeom>
            <a:avLst/>
            <a:gdLst/>
            <a:ahLst/>
            <a:cxnLst/>
            <a:rect l="l" t="t" r="r" b="b"/>
            <a:pathLst>
              <a:path w="126006" h="125997">
                <a:moveTo>
                  <a:pt x="63003" y="0"/>
                </a:moveTo>
                <a:lnTo>
                  <a:pt x="48402" y="1712"/>
                </a:lnTo>
                <a:lnTo>
                  <a:pt x="35199" y="6488"/>
                </a:lnTo>
                <a:lnTo>
                  <a:pt x="23543" y="13946"/>
                </a:lnTo>
                <a:lnTo>
                  <a:pt x="13814" y="23707"/>
                </a:lnTo>
                <a:lnTo>
                  <a:pt x="6393" y="35390"/>
                </a:lnTo>
                <a:lnTo>
                  <a:pt x="1661" y="48615"/>
                </a:lnTo>
                <a:lnTo>
                  <a:pt x="0" y="63000"/>
                </a:lnTo>
                <a:lnTo>
                  <a:pt x="0" y="63229"/>
                </a:lnTo>
                <a:lnTo>
                  <a:pt x="1712" y="77599"/>
                </a:lnTo>
                <a:lnTo>
                  <a:pt x="6488" y="90802"/>
                </a:lnTo>
                <a:lnTo>
                  <a:pt x="13948" y="102457"/>
                </a:lnTo>
                <a:lnTo>
                  <a:pt x="23710" y="112185"/>
                </a:lnTo>
                <a:lnTo>
                  <a:pt x="35394" y="119605"/>
                </a:lnTo>
                <a:lnTo>
                  <a:pt x="48618" y="124336"/>
                </a:lnTo>
                <a:lnTo>
                  <a:pt x="63003" y="125997"/>
                </a:lnTo>
                <a:lnTo>
                  <a:pt x="63232" y="125997"/>
                </a:lnTo>
                <a:lnTo>
                  <a:pt x="77601" y="124285"/>
                </a:lnTo>
                <a:lnTo>
                  <a:pt x="90805" y="119510"/>
                </a:lnTo>
                <a:lnTo>
                  <a:pt x="102462" y="112052"/>
                </a:lnTo>
                <a:lnTo>
                  <a:pt x="112191" y="102291"/>
                </a:lnTo>
                <a:lnTo>
                  <a:pt x="119613" y="90609"/>
                </a:lnTo>
                <a:lnTo>
                  <a:pt x="124344" y="77385"/>
                </a:lnTo>
                <a:lnTo>
                  <a:pt x="126006" y="63000"/>
                </a:lnTo>
                <a:lnTo>
                  <a:pt x="126006" y="62769"/>
                </a:lnTo>
                <a:lnTo>
                  <a:pt x="124293" y="48398"/>
                </a:lnTo>
                <a:lnTo>
                  <a:pt x="119517" y="35195"/>
                </a:lnTo>
                <a:lnTo>
                  <a:pt x="112057" y="23539"/>
                </a:lnTo>
                <a:lnTo>
                  <a:pt x="102295" y="13811"/>
                </a:lnTo>
                <a:lnTo>
                  <a:pt x="90611" y="6392"/>
                </a:lnTo>
                <a:lnTo>
                  <a:pt x="77387" y="1661"/>
                </a:lnTo>
                <a:lnTo>
                  <a:pt x="63003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428700" y="3066432"/>
            <a:ext cx="126006" cy="125997"/>
          </a:xfrm>
          <a:custGeom>
            <a:avLst/>
            <a:gdLst/>
            <a:ahLst/>
            <a:cxnLst/>
            <a:rect l="l" t="t" r="r" b="b"/>
            <a:pathLst>
              <a:path w="126006" h="125997">
                <a:moveTo>
                  <a:pt x="63003" y="0"/>
                </a:moveTo>
                <a:lnTo>
                  <a:pt x="77387" y="1661"/>
                </a:lnTo>
                <a:lnTo>
                  <a:pt x="90611" y="6392"/>
                </a:lnTo>
                <a:lnTo>
                  <a:pt x="102295" y="13811"/>
                </a:lnTo>
                <a:lnTo>
                  <a:pt x="112057" y="23539"/>
                </a:lnTo>
                <a:lnTo>
                  <a:pt x="119517" y="35195"/>
                </a:lnTo>
                <a:lnTo>
                  <a:pt x="124293" y="48398"/>
                </a:lnTo>
                <a:lnTo>
                  <a:pt x="126006" y="62769"/>
                </a:lnTo>
                <a:lnTo>
                  <a:pt x="126006" y="63000"/>
                </a:lnTo>
                <a:lnTo>
                  <a:pt x="124344" y="77385"/>
                </a:lnTo>
                <a:lnTo>
                  <a:pt x="119613" y="90609"/>
                </a:lnTo>
                <a:lnTo>
                  <a:pt x="112191" y="102291"/>
                </a:lnTo>
                <a:lnTo>
                  <a:pt x="102462" y="112052"/>
                </a:lnTo>
                <a:lnTo>
                  <a:pt x="90805" y="119510"/>
                </a:lnTo>
                <a:lnTo>
                  <a:pt x="77601" y="124285"/>
                </a:lnTo>
                <a:lnTo>
                  <a:pt x="63232" y="125997"/>
                </a:lnTo>
                <a:lnTo>
                  <a:pt x="63003" y="125997"/>
                </a:lnTo>
                <a:lnTo>
                  <a:pt x="48618" y="124336"/>
                </a:lnTo>
                <a:lnTo>
                  <a:pt x="35394" y="119605"/>
                </a:lnTo>
                <a:lnTo>
                  <a:pt x="23710" y="112185"/>
                </a:lnTo>
                <a:lnTo>
                  <a:pt x="13948" y="102457"/>
                </a:lnTo>
                <a:lnTo>
                  <a:pt x="6488" y="90802"/>
                </a:lnTo>
                <a:lnTo>
                  <a:pt x="1712" y="77599"/>
                </a:lnTo>
                <a:lnTo>
                  <a:pt x="0" y="63229"/>
                </a:lnTo>
                <a:lnTo>
                  <a:pt x="0" y="63000"/>
                </a:lnTo>
                <a:lnTo>
                  <a:pt x="1661" y="48615"/>
                </a:lnTo>
                <a:lnTo>
                  <a:pt x="6393" y="35390"/>
                </a:lnTo>
                <a:lnTo>
                  <a:pt x="13814" y="23707"/>
                </a:lnTo>
                <a:lnTo>
                  <a:pt x="23543" y="13946"/>
                </a:lnTo>
                <a:lnTo>
                  <a:pt x="35199" y="6488"/>
                </a:lnTo>
                <a:lnTo>
                  <a:pt x="48402" y="1712"/>
                </a:lnTo>
                <a:lnTo>
                  <a:pt x="62771" y="0"/>
                </a:lnTo>
                <a:lnTo>
                  <a:pt x="63003" y="0"/>
                </a:lnTo>
                <a:close/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378685" y="1970609"/>
            <a:ext cx="73253" cy="136043"/>
          </a:xfrm>
          <a:custGeom>
            <a:avLst/>
            <a:gdLst/>
            <a:ahLst/>
            <a:cxnLst/>
            <a:rect l="l" t="t" r="r" b="b"/>
            <a:pathLst>
              <a:path w="73253" h="136043">
                <a:moveTo>
                  <a:pt x="0" y="0"/>
                </a:moveTo>
                <a:lnTo>
                  <a:pt x="73253" y="136043"/>
                </a:lnTo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413471" y="2066434"/>
            <a:ext cx="53411" cy="67972"/>
          </a:xfrm>
          <a:custGeom>
            <a:avLst/>
            <a:gdLst/>
            <a:ahLst/>
            <a:cxnLst/>
            <a:rect l="l" t="t" r="r" b="b"/>
            <a:pathLst>
              <a:path w="53411" h="67972">
                <a:moveTo>
                  <a:pt x="53411" y="67972"/>
                </a:moveTo>
                <a:lnTo>
                  <a:pt x="47348" y="0"/>
                </a:lnTo>
                <a:lnTo>
                  <a:pt x="38462" y="10289"/>
                </a:lnTo>
                <a:lnTo>
                  <a:pt x="28156" y="17938"/>
                </a:lnTo>
                <a:lnTo>
                  <a:pt x="16430" y="22947"/>
                </a:lnTo>
                <a:lnTo>
                  <a:pt x="3282" y="25315"/>
                </a:lnTo>
                <a:lnTo>
                  <a:pt x="0" y="25487"/>
                </a:lnTo>
                <a:lnTo>
                  <a:pt x="53411" y="67972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517280" y="2247808"/>
            <a:ext cx="85166" cy="149032"/>
          </a:xfrm>
          <a:custGeom>
            <a:avLst/>
            <a:gdLst/>
            <a:ahLst/>
            <a:cxnLst/>
            <a:rect l="l" t="t" r="r" b="b"/>
            <a:pathLst>
              <a:path w="85166" h="149032">
                <a:moveTo>
                  <a:pt x="0" y="0"/>
                </a:moveTo>
                <a:lnTo>
                  <a:pt x="85166" y="149032"/>
                </a:lnTo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563623" y="2356409"/>
            <a:ext cx="54460" cy="67799"/>
          </a:xfrm>
          <a:custGeom>
            <a:avLst/>
            <a:gdLst/>
            <a:ahLst/>
            <a:cxnLst/>
            <a:rect l="l" t="t" r="r" b="b"/>
            <a:pathLst>
              <a:path w="54460" h="67799">
                <a:moveTo>
                  <a:pt x="54460" y="67799"/>
                </a:moveTo>
                <a:lnTo>
                  <a:pt x="46681" y="0"/>
                </a:lnTo>
                <a:lnTo>
                  <a:pt x="38057" y="10511"/>
                </a:lnTo>
                <a:lnTo>
                  <a:pt x="27948" y="18419"/>
                </a:lnTo>
                <a:lnTo>
                  <a:pt x="16352" y="23722"/>
                </a:lnTo>
                <a:lnTo>
                  <a:pt x="3270" y="26421"/>
                </a:lnTo>
                <a:lnTo>
                  <a:pt x="0" y="26677"/>
                </a:lnTo>
                <a:lnTo>
                  <a:pt x="54460" y="67799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290478" y="1857208"/>
            <a:ext cx="126006" cy="125997"/>
          </a:xfrm>
          <a:custGeom>
            <a:avLst/>
            <a:gdLst/>
            <a:ahLst/>
            <a:cxnLst/>
            <a:rect l="l" t="t" r="r" b="b"/>
            <a:pathLst>
              <a:path w="126006" h="125997">
                <a:moveTo>
                  <a:pt x="0" y="0"/>
                </a:moveTo>
                <a:lnTo>
                  <a:pt x="0" y="125997"/>
                </a:lnTo>
                <a:lnTo>
                  <a:pt x="126006" y="125997"/>
                </a:lnTo>
                <a:lnTo>
                  <a:pt x="126006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290478" y="1857208"/>
            <a:ext cx="126006" cy="125997"/>
          </a:xfrm>
          <a:custGeom>
            <a:avLst/>
            <a:gdLst/>
            <a:ahLst/>
            <a:cxnLst/>
            <a:rect l="l" t="t" r="r" b="b"/>
            <a:pathLst>
              <a:path w="126006" h="125997">
                <a:moveTo>
                  <a:pt x="0" y="0"/>
                </a:moveTo>
                <a:lnTo>
                  <a:pt x="126006" y="0"/>
                </a:lnTo>
                <a:lnTo>
                  <a:pt x="126006" y="125997"/>
                </a:lnTo>
                <a:lnTo>
                  <a:pt x="0" y="125997"/>
                </a:lnTo>
                <a:lnTo>
                  <a:pt x="0" y="0"/>
                </a:lnTo>
                <a:close/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290478" y="2424209"/>
            <a:ext cx="126006" cy="126002"/>
          </a:xfrm>
          <a:custGeom>
            <a:avLst/>
            <a:gdLst/>
            <a:ahLst/>
            <a:cxnLst/>
            <a:rect l="l" t="t" r="r" b="b"/>
            <a:pathLst>
              <a:path w="126006" h="126002">
                <a:moveTo>
                  <a:pt x="0" y="0"/>
                </a:moveTo>
                <a:lnTo>
                  <a:pt x="0" y="126002"/>
                </a:lnTo>
                <a:lnTo>
                  <a:pt x="126006" y="126002"/>
                </a:lnTo>
                <a:lnTo>
                  <a:pt x="126006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290478" y="2424209"/>
            <a:ext cx="126006" cy="126002"/>
          </a:xfrm>
          <a:custGeom>
            <a:avLst/>
            <a:gdLst/>
            <a:ahLst/>
            <a:cxnLst/>
            <a:rect l="l" t="t" r="r" b="b"/>
            <a:pathLst>
              <a:path w="126006" h="126002">
                <a:moveTo>
                  <a:pt x="0" y="0"/>
                </a:moveTo>
                <a:lnTo>
                  <a:pt x="126006" y="0"/>
                </a:lnTo>
                <a:lnTo>
                  <a:pt x="126006" y="126002"/>
                </a:lnTo>
                <a:lnTo>
                  <a:pt x="0" y="126002"/>
                </a:lnTo>
                <a:lnTo>
                  <a:pt x="0" y="0"/>
                </a:lnTo>
                <a:close/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555089" y="2424209"/>
            <a:ext cx="125997" cy="126002"/>
          </a:xfrm>
          <a:custGeom>
            <a:avLst/>
            <a:gdLst/>
            <a:ahLst/>
            <a:cxnLst/>
            <a:rect l="l" t="t" r="r" b="b"/>
            <a:pathLst>
              <a:path w="125997" h="126002">
                <a:moveTo>
                  <a:pt x="0" y="0"/>
                </a:moveTo>
                <a:lnTo>
                  <a:pt x="0" y="126002"/>
                </a:lnTo>
                <a:lnTo>
                  <a:pt x="125997" y="126002"/>
                </a:lnTo>
                <a:lnTo>
                  <a:pt x="125997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555089" y="2424209"/>
            <a:ext cx="125997" cy="126002"/>
          </a:xfrm>
          <a:custGeom>
            <a:avLst/>
            <a:gdLst/>
            <a:ahLst/>
            <a:cxnLst/>
            <a:rect l="l" t="t" r="r" b="b"/>
            <a:pathLst>
              <a:path w="125997" h="126002">
                <a:moveTo>
                  <a:pt x="0" y="0"/>
                </a:moveTo>
                <a:lnTo>
                  <a:pt x="125997" y="0"/>
                </a:lnTo>
                <a:lnTo>
                  <a:pt x="125997" y="126002"/>
                </a:lnTo>
                <a:lnTo>
                  <a:pt x="0" y="126002"/>
                </a:lnTo>
                <a:lnTo>
                  <a:pt x="0" y="0"/>
                </a:lnTo>
                <a:close/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429082" y="2134407"/>
            <a:ext cx="126006" cy="126006"/>
          </a:xfrm>
          <a:custGeom>
            <a:avLst/>
            <a:gdLst/>
            <a:ahLst/>
            <a:cxnLst/>
            <a:rect l="l" t="t" r="r" b="b"/>
            <a:pathLst>
              <a:path w="126006" h="126006">
                <a:moveTo>
                  <a:pt x="0" y="0"/>
                </a:moveTo>
                <a:lnTo>
                  <a:pt x="0" y="126006"/>
                </a:lnTo>
                <a:lnTo>
                  <a:pt x="126006" y="126006"/>
                </a:lnTo>
                <a:lnTo>
                  <a:pt x="126006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429082" y="2134407"/>
            <a:ext cx="126006" cy="126006"/>
          </a:xfrm>
          <a:custGeom>
            <a:avLst/>
            <a:gdLst/>
            <a:ahLst/>
            <a:cxnLst/>
            <a:rect l="l" t="t" r="r" b="b"/>
            <a:pathLst>
              <a:path w="126006" h="126006">
                <a:moveTo>
                  <a:pt x="0" y="0"/>
                </a:moveTo>
                <a:lnTo>
                  <a:pt x="126006" y="0"/>
                </a:lnTo>
                <a:lnTo>
                  <a:pt x="126006" y="126006"/>
                </a:lnTo>
                <a:lnTo>
                  <a:pt x="0" y="126006"/>
                </a:lnTo>
                <a:lnTo>
                  <a:pt x="0" y="0"/>
                </a:lnTo>
                <a:close/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290478" y="2777010"/>
            <a:ext cx="126006" cy="125997"/>
          </a:xfrm>
          <a:custGeom>
            <a:avLst/>
            <a:gdLst/>
            <a:ahLst/>
            <a:cxnLst/>
            <a:rect l="l" t="t" r="r" b="b"/>
            <a:pathLst>
              <a:path w="126006" h="125997">
                <a:moveTo>
                  <a:pt x="0" y="0"/>
                </a:moveTo>
                <a:lnTo>
                  <a:pt x="0" y="125997"/>
                </a:lnTo>
                <a:lnTo>
                  <a:pt x="126006" y="125997"/>
                </a:lnTo>
                <a:lnTo>
                  <a:pt x="126006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290478" y="2777010"/>
            <a:ext cx="126006" cy="125997"/>
          </a:xfrm>
          <a:custGeom>
            <a:avLst/>
            <a:gdLst/>
            <a:ahLst/>
            <a:cxnLst/>
            <a:rect l="l" t="t" r="r" b="b"/>
            <a:pathLst>
              <a:path w="126006" h="125997">
                <a:moveTo>
                  <a:pt x="0" y="0"/>
                </a:moveTo>
                <a:lnTo>
                  <a:pt x="126006" y="0"/>
                </a:lnTo>
                <a:lnTo>
                  <a:pt x="126006" y="125997"/>
                </a:lnTo>
                <a:lnTo>
                  <a:pt x="0" y="125997"/>
                </a:lnTo>
                <a:lnTo>
                  <a:pt x="0" y="0"/>
                </a:lnTo>
                <a:close/>
              </a:path>
            </a:pathLst>
          </a:custGeom>
          <a:ln w="444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643138" y="19613"/>
            <a:ext cx="1623186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Structured</a:t>
            </a:r>
            <a:r>
              <a:rPr sz="600" spc="-2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Naming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Space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Implementation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5300" y="243119"/>
            <a:ext cx="4106789" cy="435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Space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Implementation:</a:t>
            </a:r>
            <a:r>
              <a:rPr sz="1400" spc="2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Implementation</a:t>
            </a:r>
            <a:r>
              <a:rPr sz="1400" spc="18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spc="3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endParaRPr sz="1400">
              <a:latin typeface="Times New Roman"/>
              <a:cs typeface="Times New Roman"/>
            </a:endParaRPr>
          </a:p>
          <a:p>
            <a:pPr marL="12700" marR="27329">
              <a:lnSpc>
                <a:spcPct val="95825"/>
              </a:lnSpc>
              <a:spcBef>
                <a:spcPts val="104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Resolution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5844" y="852102"/>
            <a:ext cx="1461458" cy="151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50"/>
              </a:lnSpc>
              <a:spcBef>
                <a:spcPts val="52"/>
              </a:spcBef>
            </a:pP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Iterat</a:t>
            </a:r>
            <a:r>
              <a:rPr sz="1000" spc="-1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iv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0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1000" spc="9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Resolution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2932" y="1081077"/>
            <a:ext cx="3897311" cy="6335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669">
              <a:lnSpc>
                <a:spcPts val="990"/>
              </a:lnSpc>
              <a:spcBef>
                <a:spcPts val="49"/>
              </a:spcBef>
            </a:pPr>
            <a:r>
              <a:rPr sz="900" spc="-34" dirty="0" smtClean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esolve</a:t>
            </a:r>
            <a:r>
              <a:rPr sz="900" spc="0" dirty="0" smtClean="0">
                <a:latin typeface="Times New Roman"/>
                <a:cs typeface="Times New Roman"/>
              </a:rPr>
              <a:t>(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dir</a:t>
            </a:r>
            <a:r>
              <a:rPr sz="900" spc="0" dirty="0" smtClean="0">
                <a:latin typeface="Times New Roman"/>
                <a:cs typeface="Times New Roman"/>
              </a:rPr>
              <a:t>,[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name1</a:t>
            </a:r>
            <a:r>
              <a:rPr sz="900" spc="0" dirty="0" smtClean="0">
                <a:latin typeface="Times New Roman"/>
                <a:cs typeface="Times New Roman"/>
              </a:rPr>
              <a:t>,...,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nameK</a:t>
            </a:r>
            <a:r>
              <a:rPr sz="900" spc="0" dirty="0" smtClean="0">
                <a:latin typeface="Times New Roman"/>
                <a:cs typeface="Times New Roman"/>
              </a:rPr>
              <a:t>])</a:t>
            </a:r>
            <a:r>
              <a:rPr sz="900" spc="-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sent</a:t>
            </a:r>
            <a:r>
              <a:rPr sz="900" spc="-1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Server0</a:t>
            </a:r>
            <a:r>
              <a:rPr sz="900" spc="-2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responsible</a:t>
            </a:r>
            <a:r>
              <a:rPr sz="900" spc="-4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for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dir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97696"/>
              </a:lnSpc>
              <a:spcBef>
                <a:spcPts val="295"/>
              </a:spcBef>
            </a:pP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Server0</a:t>
            </a:r>
            <a:r>
              <a:rPr sz="900" spc="-2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resol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es</a:t>
            </a:r>
            <a:r>
              <a:rPr sz="900" spc="-29" dirty="0" smtClean="0">
                <a:latin typeface="Times New Roman"/>
                <a:cs typeface="Times New Roman"/>
              </a:rPr>
              <a:t> </a:t>
            </a:r>
            <a:r>
              <a:rPr sz="900" spc="-34" dirty="0" smtClean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esolve</a:t>
            </a:r>
            <a:r>
              <a:rPr sz="900" spc="0" dirty="0" smtClean="0">
                <a:latin typeface="Times New Roman"/>
                <a:cs typeface="Times New Roman"/>
              </a:rPr>
              <a:t>(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dir</a:t>
            </a:r>
            <a:r>
              <a:rPr sz="900" spc="0" dirty="0" smtClean="0">
                <a:latin typeface="Times New Roman"/>
                <a:cs typeface="Times New Roman"/>
              </a:rPr>
              <a:t>,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name1</a:t>
            </a:r>
            <a:r>
              <a:rPr sz="900" spc="0" dirty="0" smtClean="0">
                <a:latin typeface="Times New Roman"/>
                <a:cs typeface="Times New Roman"/>
              </a:rPr>
              <a:t>)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Cambria"/>
                <a:cs typeface="Cambria"/>
              </a:rPr>
              <a:t>→</a:t>
            </a:r>
            <a:r>
              <a:rPr sz="900" spc="168" dirty="0" smtClean="0">
                <a:latin typeface="Cambria"/>
                <a:cs typeface="Cambria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dir1</a:t>
            </a:r>
            <a:r>
              <a:rPr sz="900" spc="0" dirty="0" smtClean="0">
                <a:latin typeface="Times New Roman"/>
                <a:cs typeface="Times New Roman"/>
              </a:rPr>
              <a:t>,</a:t>
            </a:r>
            <a:r>
              <a:rPr sz="900" spc="4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returning</a:t>
            </a:r>
            <a:r>
              <a:rPr sz="900" spc="-3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identification</a:t>
            </a:r>
            <a:r>
              <a:rPr sz="900" spc="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(address)</a:t>
            </a:r>
            <a:r>
              <a:rPr sz="900" spc="-3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of</a:t>
            </a:r>
            <a:endParaRPr sz="900">
              <a:latin typeface="Times New Roman"/>
              <a:cs typeface="Times New Roman"/>
            </a:endParaRPr>
          </a:p>
          <a:p>
            <a:pPr marL="12700" marR="22669">
              <a:lnSpc>
                <a:spcPct val="95825"/>
              </a:lnSpc>
              <a:spcBef>
                <a:spcPts val="55"/>
              </a:spcBef>
            </a:pP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Server1</a:t>
            </a:r>
            <a:r>
              <a:rPr sz="900" spc="0" dirty="0" smtClean="0">
                <a:latin typeface="Times New Roman"/>
                <a:cs typeface="Times New Roman"/>
              </a:rPr>
              <a:t>,</a:t>
            </a:r>
            <a:r>
              <a:rPr sz="900" spc="-3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which</a:t>
            </a:r>
            <a:r>
              <a:rPr sz="900" spc="-2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stores</a:t>
            </a:r>
            <a:r>
              <a:rPr sz="900" spc="-2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dir1</a:t>
            </a:r>
            <a:r>
              <a:rPr sz="900" spc="0" dirty="0" smtClean="0">
                <a:latin typeface="Times New Roman"/>
                <a:cs typeface="Times New Roman"/>
              </a:rPr>
              <a:t>.</a:t>
            </a:r>
            <a:endParaRPr sz="900">
              <a:latin typeface="Times New Roman"/>
              <a:cs typeface="Times New Roman"/>
            </a:endParaRPr>
          </a:p>
          <a:p>
            <a:pPr marL="12700" marR="22669">
              <a:lnSpc>
                <a:spcPct val="95825"/>
              </a:lnSpc>
              <a:spcBef>
                <a:spcPts val="359"/>
              </a:spcBef>
            </a:pPr>
            <a:r>
              <a:rPr sz="900" spc="0" dirty="0" smtClean="0">
                <a:latin typeface="Times New Roman"/>
                <a:cs typeface="Times New Roman"/>
              </a:rPr>
              <a:t>Client</a:t>
            </a:r>
            <a:r>
              <a:rPr sz="900" spc="-2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sends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-34" dirty="0" smtClean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esolve</a:t>
            </a:r>
            <a:r>
              <a:rPr sz="900" spc="0" dirty="0" smtClean="0">
                <a:latin typeface="Times New Roman"/>
                <a:cs typeface="Times New Roman"/>
              </a:rPr>
              <a:t>(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dir1</a:t>
            </a:r>
            <a:r>
              <a:rPr sz="900" spc="0" dirty="0" smtClean="0">
                <a:latin typeface="Times New Roman"/>
                <a:cs typeface="Times New Roman"/>
              </a:rPr>
              <a:t>,[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name2</a:t>
            </a:r>
            <a:r>
              <a:rPr sz="900" spc="0" dirty="0" smtClean="0">
                <a:latin typeface="Times New Roman"/>
                <a:cs typeface="Times New Roman"/>
              </a:rPr>
              <a:t>,...,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nameK</a:t>
            </a:r>
            <a:r>
              <a:rPr sz="900" spc="0" dirty="0" smtClean="0">
                <a:latin typeface="Times New Roman"/>
                <a:cs typeface="Times New Roman"/>
              </a:rPr>
              <a:t>])</a:t>
            </a:r>
            <a:r>
              <a:rPr sz="900" spc="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Server1</a:t>
            </a:r>
            <a:r>
              <a:rPr sz="900" spc="0" dirty="0" smtClean="0">
                <a:latin typeface="Times New Roman"/>
                <a:cs typeface="Times New Roman"/>
              </a:rPr>
              <a:t>,</a:t>
            </a:r>
            <a:r>
              <a:rPr sz="900" spc="-3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etc.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63448" y="1097233"/>
            <a:ext cx="633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63448" y="1274373"/>
            <a:ext cx="633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63448" y="1590158"/>
            <a:ext cx="633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54192" y="1988477"/>
            <a:ext cx="80731" cy="96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nl</a:t>
            </a:r>
            <a:endParaRPr sz="5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90390" y="2290879"/>
            <a:ext cx="100502" cy="96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vu</a:t>
            </a:r>
            <a:endParaRPr sz="5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08982" y="2958680"/>
            <a:ext cx="448421" cy="96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&lt;nl,vu,cs,ftp&gt;</a:t>
            </a:r>
            <a:endParaRPr sz="5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71394" y="3155380"/>
            <a:ext cx="535259" cy="96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3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the</a:t>
            </a:r>
            <a:r>
              <a:rPr sz="550" spc="12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same</a:t>
            </a:r>
            <a:r>
              <a:rPr sz="550" spc="18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server</a:t>
            </a:r>
            <a:endParaRPr sz="5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32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51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55089" y="2424209"/>
            <a:ext cx="125997" cy="126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42"/>
              </a:spcBef>
            </a:pPr>
            <a:endParaRPr sz="950"/>
          </a:p>
        </p:txBody>
      </p:sp>
      <p:sp>
        <p:nvSpPr>
          <p:cNvPr id="32" name="object 32"/>
          <p:cNvSpPr txBox="1"/>
          <p:nvPr/>
        </p:nvSpPr>
        <p:spPr>
          <a:xfrm>
            <a:off x="1747008" y="2386409"/>
            <a:ext cx="730133" cy="13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1" name="object 31"/>
          <p:cNvSpPr txBox="1"/>
          <p:nvPr/>
        </p:nvSpPr>
        <p:spPr>
          <a:xfrm>
            <a:off x="2477141" y="2386409"/>
            <a:ext cx="636941" cy="201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3986" marR="118830" indent="-76988">
              <a:lnSpc>
                <a:spcPts val="630"/>
              </a:lnSpc>
              <a:spcBef>
                <a:spcPts val="201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Name</a:t>
            </a:r>
            <a:r>
              <a:rPr sz="550" spc="1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server vu</a:t>
            </a:r>
            <a:r>
              <a:rPr sz="550" spc="1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node</a:t>
            </a:r>
            <a:endParaRPr sz="5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14083" y="2386409"/>
            <a:ext cx="321297" cy="201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9" name="object 29"/>
          <p:cNvSpPr txBox="1"/>
          <p:nvPr/>
        </p:nvSpPr>
        <p:spPr>
          <a:xfrm>
            <a:off x="3435381" y="2386409"/>
            <a:ext cx="152219" cy="201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8" name="object 28"/>
          <p:cNvSpPr txBox="1"/>
          <p:nvPr/>
        </p:nvSpPr>
        <p:spPr>
          <a:xfrm>
            <a:off x="1747008" y="2525010"/>
            <a:ext cx="730133" cy="63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747008" y="2588011"/>
            <a:ext cx="1606473" cy="1007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7067" algn="r">
              <a:lnSpc>
                <a:spcPts val="615"/>
              </a:lnSpc>
              <a:spcBef>
                <a:spcPts val="20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cs</a:t>
            </a:r>
            <a:endParaRPr sz="5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53481" y="2588011"/>
            <a:ext cx="234118" cy="1007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43"/>
              </a:spcBef>
            </a:pPr>
            <a:endParaRPr sz="750"/>
          </a:p>
        </p:txBody>
      </p:sp>
      <p:sp>
        <p:nvSpPr>
          <p:cNvPr id="25" name="object 25"/>
          <p:cNvSpPr txBox="1"/>
          <p:nvPr/>
        </p:nvSpPr>
        <p:spPr>
          <a:xfrm>
            <a:off x="1747008" y="2688808"/>
            <a:ext cx="730133" cy="1905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2477141" y="2688808"/>
            <a:ext cx="636941" cy="1905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818" marR="108302" indent="-78975">
              <a:lnSpc>
                <a:spcPts val="630"/>
              </a:lnSpc>
              <a:spcBef>
                <a:spcPts val="101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Name</a:t>
            </a:r>
            <a:r>
              <a:rPr sz="550" spc="1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server cs</a:t>
            </a:r>
            <a:r>
              <a:rPr sz="550" spc="1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node</a:t>
            </a:r>
            <a:endParaRPr sz="5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14083" y="2688808"/>
            <a:ext cx="239398" cy="882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44"/>
              </a:spcBef>
            </a:pPr>
            <a:endParaRPr sz="650"/>
          </a:p>
        </p:txBody>
      </p:sp>
      <p:sp>
        <p:nvSpPr>
          <p:cNvPr id="22" name="object 22"/>
          <p:cNvSpPr txBox="1"/>
          <p:nvPr/>
        </p:nvSpPr>
        <p:spPr>
          <a:xfrm>
            <a:off x="3353481" y="2688808"/>
            <a:ext cx="234118" cy="882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44"/>
              </a:spcBef>
            </a:pPr>
            <a:endParaRPr sz="650"/>
          </a:p>
        </p:txBody>
      </p:sp>
      <p:sp>
        <p:nvSpPr>
          <p:cNvPr id="21" name="object 21"/>
          <p:cNvSpPr txBox="1"/>
          <p:nvPr/>
        </p:nvSpPr>
        <p:spPr>
          <a:xfrm>
            <a:off x="3114083" y="2777010"/>
            <a:ext cx="176395" cy="1023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5"/>
              </a:spcBef>
            </a:pPr>
            <a:endParaRPr sz="800"/>
          </a:p>
        </p:txBody>
      </p:sp>
      <p:sp>
        <p:nvSpPr>
          <p:cNvPr id="20" name="object 20"/>
          <p:cNvSpPr txBox="1"/>
          <p:nvPr/>
        </p:nvSpPr>
        <p:spPr>
          <a:xfrm>
            <a:off x="3290478" y="2777010"/>
            <a:ext cx="126006" cy="1023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5"/>
              </a:spcBef>
            </a:pPr>
            <a:endParaRPr sz="800"/>
          </a:p>
        </p:txBody>
      </p:sp>
      <p:sp>
        <p:nvSpPr>
          <p:cNvPr id="19" name="object 19"/>
          <p:cNvSpPr txBox="1"/>
          <p:nvPr/>
        </p:nvSpPr>
        <p:spPr>
          <a:xfrm>
            <a:off x="3416485" y="2777010"/>
            <a:ext cx="171114" cy="1023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5"/>
              </a:spcBef>
            </a:pPr>
            <a:endParaRPr sz="800"/>
          </a:p>
        </p:txBody>
      </p:sp>
      <p:sp>
        <p:nvSpPr>
          <p:cNvPr id="18" name="object 18"/>
          <p:cNvSpPr txBox="1"/>
          <p:nvPr/>
        </p:nvSpPr>
        <p:spPr>
          <a:xfrm>
            <a:off x="1747008" y="2879322"/>
            <a:ext cx="1367074" cy="326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22"/>
              </a:spcBef>
            </a:pPr>
            <a:endParaRPr sz="950"/>
          </a:p>
          <a:p>
            <a:pPr marL="737085" marR="226567">
              <a:lnSpc>
                <a:spcPts val="630"/>
              </a:lnSpc>
              <a:spcBef>
                <a:spcPts val="31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Nodes</a:t>
            </a:r>
            <a:r>
              <a:rPr sz="550" spc="2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are managed</a:t>
            </a:r>
            <a:r>
              <a:rPr sz="550" spc="27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by</a:t>
            </a:r>
            <a:endParaRPr sz="5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14083" y="2879322"/>
            <a:ext cx="473516" cy="326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808">
              <a:lnSpc>
                <a:spcPct val="95825"/>
              </a:lnSpc>
              <a:spcBef>
                <a:spcPts val="36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ftp</a:t>
            </a:r>
            <a:endParaRPr sz="5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7004" y="2096607"/>
            <a:ext cx="730136" cy="1259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42"/>
              </a:spcBef>
            </a:pPr>
            <a:endParaRPr sz="950"/>
          </a:p>
        </p:txBody>
      </p:sp>
      <p:sp>
        <p:nvSpPr>
          <p:cNvPr id="15" name="object 15"/>
          <p:cNvSpPr txBox="1"/>
          <p:nvPr/>
        </p:nvSpPr>
        <p:spPr>
          <a:xfrm>
            <a:off x="2477141" y="2096607"/>
            <a:ext cx="636941" cy="201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5383" marR="96256" indent="-86875">
              <a:lnSpc>
                <a:spcPts val="630"/>
              </a:lnSpc>
              <a:spcBef>
                <a:spcPts val="171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Name</a:t>
            </a:r>
            <a:r>
              <a:rPr sz="550" spc="1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server nl</a:t>
            </a:r>
            <a:r>
              <a:rPr sz="550" spc="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node</a:t>
            </a:r>
            <a:endParaRPr sz="5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14083" y="2096607"/>
            <a:ext cx="459901" cy="2014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1747004" y="2222605"/>
            <a:ext cx="730136" cy="756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45"/>
              </a:spcBef>
            </a:pPr>
            <a:endParaRPr sz="550"/>
          </a:p>
        </p:txBody>
      </p:sp>
      <p:sp>
        <p:nvSpPr>
          <p:cNvPr id="12" name="object 12"/>
          <p:cNvSpPr txBox="1"/>
          <p:nvPr/>
        </p:nvSpPr>
        <p:spPr>
          <a:xfrm>
            <a:off x="1747008" y="1819408"/>
            <a:ext cx="730133" cy="1138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46"/>
              </a:spcBef>
            </a:pPr>
            <a:endParaRPr sz="850"/>
          </a:p>
        </p:txBody>
      </p:sp>
      <p:sp>
        <p:nvSpPr>
          <p:cNvPr id="11" name="object 11"/>
          <p:cNvSpPr txBox="1"/>
          <p:nvPr/>
        </p:nvSpPr>
        <p:spPr>
          <a:xfrm>
            <a:off x="2477141" y="1819408"/>
            <a:ext cx="636941" cy="1890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345" marR="101325" indent="122501">
              <a:lnSpc>
                <a:spcPts val="630"/>
              </a:lnSpc>
              <a:spcBef>
                <a:spcPts val="121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Root name</a:t>
            </a:r>
            <a:r>
              <a:rPr sz="550" spc="18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server</a:t>
            </a:r>
            <a:endParaRPr sz="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14083" y="1819408"/>
            <a:ext cx="176395" cy="1890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3290478" y="1819408"/>
            <a:ext cx="134941" cy="1890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1747008" y="1933307"/>
            <a:ext cx="730133" cy="751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41"/>
              </a:spcBef>
            </a:pPr>
            <a:endParaRPr sz="550"/>
          </a:p>
        </p:txBody>
      </p:sp>
      <p:sp>
        <p:nvSpPr>
          <p:cNvPr id="7" name="object 7"/>
          <p:cNvSpPr txBox="1"/>
          <p:nvPr/>
        </p:nvSpPr>
        <p:spPr>
          <a:xfrm>
            <a:off x="1375284" y="1819408"/>
            <a:ext cx="334024" cy="10779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6742" marR="42331">
              <a:lnSpc>
                <a:spcPts val="630"/>
              </a:lnSpc>
              <a:spcBef>
                <a:spcPts val="2389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Client's name resolver</a:t>
            </a:r>
            <a:endParaRPr sz="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9309" y="1819408"/>
            <a:ext cx="749638" cy="6552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1781" marR="18984">
              <a:lnSpc>
                <a:spcPts val="430"/>
              </a:lnSpc>
              <a:spcBef>
                <a:spcPts val="21"/>
              </a:spcBef>
            </a:pPr>
            <a:r>
              <a:rPr sz="825" spc="0" baseline="5270" dirty="0" smtClean="0">
                <a:solidFill>
                  <a:srgbClr val="363435"/>
                </a:solidFill>
                <a:latin typeface="Arial"/>
                <a:cs typeface="Arial"/>
              </a:rPr>
              <a:t>1.</a:t>
            </a:r>
            <a:r>
              <a:rPr sz="825" spc="9" baseline="527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825" spc="0" baseline="5270" dirty="0" smtClean="0">
                <a:solidFill>
                  <a:srgbClr val="363435"/>
                </a:solidFill>
                <a:latin typeface="Arial"/>
                <a:cs typeface="Arial"/>
              </a:rPr>
              <a:t>&lt;nl,vu,cs,ftp&gt;</a:t>
            </a:r>
            <a:endParaRPr sz="550">
              <a:latin typeface="Arial"/>
              <a:cs typeface="Arial"/>
            </a:endParaRPr>
          </a:p>
          <a:p>
            <a:pPr marL="81781">
              <a:lnSpc>
                <a:spcPct val="95825"/>
              </a:lnSpc>
              <a:spcBef>
                <a:spcPts val="509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2.</a:t>
            </a:r>
            <a:r>
              <a:rPr sz="550" spc="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#&lt;nl&gt;,</a:t>
            </a:r>
            <a:r>
              <a:rPr sz="550" spc="2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&lt;vu,cs,ftp&gt;</a:t>
            </a:r>
            <a:endParaRPr sz="550">
              <a:latin typeface="Arial"/>
              <a:cs typeface="Arial"/>
            </a:endParaRPr>
          </a:p>
          <a:p>
            <a:pPr marL="81781" marR="18984">
              <a:lnSpc>
                <a:spcPct val="95825"/>
              </a:lnSpc>
              <a:spcBef>
                <a:spcPts val="480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3.</a:t>
            </a:r>
            <a:r>
              <a:rPr sz="550" spc="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&lt;vu,cs,ftp&gt;</a:t>
            </a:r>
            <a:endParaRPr sz="550">
              <a:latin typeface="Arial"/>
              <a:cs typeface="Arial"/>
            </a:endParaRPr>
          </a:p>
          <a:p>
            <a:pPr marL="81781" marR="18984">
              <a:lnSpc>
                <a:spcPct val="95825"/>
              </a:lnSpc>
              <a:spcBef>
                <a:spcPts val="558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4.</a:t>
            </a:r>
            <a:r>
              <a:rPr sz="550" spc="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#&lt;vu&gt;,</a:t>
            </a:r>
            <a:r>
              <a:rPr sz="550" spc="21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&lt;cs,ftp&gt;</a:t>
            </a:r>
            <a:endParaRPr sz="550">
              <a:latin typeface="Arial"/>
              <a:cs typeface="Arial"/>
            </a:endParaRPr>
          </a:p>
          <a:p>
            <a:pPr marL="81781" marR="18984">
              <a:lnSpc>
                <a:spcPct val="95825"/>
              </a:lnSpc>
              <a:spcBef>
                <a:spcPts val="547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5.</a:t>
            </a:r>
            <a:r>
              <a:rPr sz="550" spc="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&lt;cs,ftp&gt;</a:t>
            </a:r>
            <a:endParaRPr sz="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9309" y="2474610"/>
            <a:ext cx="730653" cy="277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1781">
              <a:lnSpc>
                <a:spcPct val="95825"/>
              </a:lnSpc>
              <a:spcBef>
                <a:spcPts val="484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6.</a:t>
            </a:r>
            <a:r>
              <a:rPr sz="550" spc="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#&lt;cs&gt;,</a:t>
            </a:r>
            <a:r>
              <a:rPr sz="550" spc="21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&lt;ftp&gt;</a:t>
            </a:r>
            <a:endParaRPr sz="550">
              <a:latin typeface="Arial"/>
              <a:cs typeface="Arial"/>
            </a:endParaRPr>
          </a:p>
          <a:p>
            <a:pPr marL="81777">
              <a:lnSpc>
                <a:spcPct val="95825"/>
              </a:lnSpc>
              <a:spcBef>
                <a:spcPts val="359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7.</a:t>
            </a:r>
            <a:r>
              <a:rPr sz="550" spc="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&lt;ftp&gt;</a:t>
            </a:r>
            <a:endParaRPr sz="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9309" y="2751809"/>
            <a:ext cx="730653" cy="1455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1777">
              <a:lnSpc>
                <a:spcPct val="95825"/>
              </a:lnSpc>
              <a:spcBef>
                <a:spcPts val="38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8.</a:t>
            </a:r>
            <a:r>
              <a:rPr sz="550" spc="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#&lt;ftp&gt;</a:t>
            </a:r>
            <a:endParaRPr sz="5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5284" y="2897404"/>
            <a:ext cx="214704" cy="142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589988" y="2897404"/>
            <a:ext cx="849974" cy="142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20"/>
              </a:spcBef>
            </a:pPr>
            <a:endParaRPr sz="500"/>
          </a:p>
          <a:p>
            <a:pPr marL="49895">
              <a:lnSpc>
                <a:spcPts val="605"/>
              </a:lnSpc>
              <a:spcBef>
                <a:spcPts val="30"/>
              </a:spcBef>
            </a:pPr>
            <a:r>
              <a:rPr sz="825" spc="0" baseline="-5270" dirty="0" smtClean="0">
                <a:solidFill>
                  <a:srgbClr val="363435"/>
                </a:solidFill>
                <a:latin typeface="Arial"/>
                <a:cs typeface="Arial"/>
              </a:rPr>
              <a:t>#&lt;nl,vu,cs,ftp&gt;</a:t>
            </a:r>
            <a:endParaRPr sz="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141770"/>
            <a:ext cx="4608004" cy="575843"/>
          </a:xfrm>
          <a:custGeom>
            <a:avLst/>
            <a:gdLst/>
            <a:ahLst/>
            <a:cxnLst/>
            <a:rect l="l" t="t" r="r" b="b"/>
            <a:pathLst>
              <a:path w="4608004" h="575843">
                <a:moveTo>
                  <a:pt x="0" y="575843"/>
                </a:moveTo>
                <a:lnTo>
                  <a:pt x="4608004" y="575843"/>
                </a:lnTo>
                <a:lnTo>
                  <a:pt x="4608004" y="0"/>
                </a:lnTo>
                <a:lnTo>
                  <a:pt x="0" y="0"/>
                </a:lnTo>
                <a:lnTo>
                  <a:pt x="0" y="575843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43" y="828204"/>
            <a:ext cx="4432566" cy="169561"/>
          </a:xfrm>
          <a:custGeom>
            <a:avLst/>
            <a:gdLst/>
            <a:ahLst/>
            <a:cxnLst/>
            <a:rect l="l" t="t" r="r" b="b"/>
            <a:pathLst>
              <a:path w="4432566" h="169561">
                <a:moveTo>
                  <a:pt x="0" y="50800"/>
                </a:moveTo>
                <a:lnTo>
                  <a:pt x="0" y="169561"/>
                </a:lnTo>
                <a:lnTo>
                  <a:pt x="4432566" y="169561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43" y="946821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56809" y="3335413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9344" y="3386214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20310" y="859709"/>
            <a:ext cx="50800" cy="24884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20310" y="923210"/>
            <a:ext cx="50800" cy="24249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743" y="1029366"/>
            <a:ext cx="4432566" cy="2369547"/>
          </a:xfrm>
          <a:custGeom>
            <a:avLst/>
            <a:gdLst/>
            <a:ahLst/>
            <a:cxnLst/>
            <a:rect l="l" t="t" r="r" b="b"/>
            <a:pathLst>
              <a:path w="4432566" h="2369547">
                <a:moveTo>
                  <a:pt x="0" y="2318747"/>
                </a:moveTo>
                <a:lnTo>
                  <a:pt x="16636" y="2356261"/>
                </a:lnTo>
                <a:lnTo>
                  <a:pt x="50800" y="2369547"/>
                </a:lnTo>
                <a:lnTo>
                  <a:pt x="4381765" y="2369547"/>
                </a:lnTo>
                <a:lnTo>
                  <a:pt x="4419279" y="2352911"/>
                </a:lnTo>
                <a:lnTo>
                  <a:pt x="4432566" y="2318747"/>
                </a:lnTo>
                <a:lnTo>
                  <a:pt x="4432566" y="0"/>
                </a:lnTo>
                <a:lnTo>
                  <a:pt x="0" y="0"/>
                </a:lnTo>
                <a:lnTo>
                  <a:pt x="0" y="23187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20310" y="910510"/>
            <a:ext cx="0" cy="2456653"/>
          </a:xfrm>
          <a:custGeom>
            <a:avLst/>
            <a:gdLst/>
            <a:ahLst/>
            <a:cxnLst/>
            <a:rect l="l" t="t" r="r" b="b"/>
            <a:pathLst>
              <a:path h="2456653">
                <a:moveTo>
                  <a:pt x="0" y="2456653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20310" y="89781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20310" y="88511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20310" y="87241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12159" y="2899530"/>
            <a:ext cx="755231" cy="225893"/>
          </a:xfrm>
          <a:custGeom>
            <a:avLst/>
            <a:gdLst/>
            <a:ahLst/>
            <a:cxnLst/>
            <a:rect l="l" t="t" r="r" b="b"/>
            <a:pathLst>
              <a:path w="755231" h="225893">
                <a:moveTo>
                  <a:pt x="0" y="0"/>
                </a:moveTo>
                <a:lnTo>
                  <a:pt x="755231" y="0"/>
                </a:lnTo>
                <a:lnTo>
                  <a:pt x="755231" y="225893"/>
                </a:lnTo>
                <a:lnTo>
                  <a:pt x="0" y="225893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512159" y="2540970"/>
            <a:ext cx="755231" cy="239042"/>
          </a:xfrm>
          <a:custGeom>
            <a:avLst/>
            <a:gdLst/>
            <a:ahLst/>
            <a:cxnLst/>
            <a:rect l="l" t="t" r="r" b="b"/>
            <a:pathLst>
              <a:path w="755231" h="239042">
                <a:moveTo>
                  <a:pt x="0" y="0"/>
                </a:moveTo>
                <a:lnTo>
                  <a:pt x="755231" y="0"/>
                </a:lnTo>
                <a:lnTo>
                  <a:pt x="755231" y="239042"/>
                </a:lnTo>
                <a:lnTo>
                  <a:pt x="0" y="239042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512159" y="2197350"/>
            <a:ext cx="755231" cy="238593"/>
          </a:xfrm>
          <a:custGeom>
            <a:avLst/>
            <a:gdLst/>
            <a:ahLst/>
            <a:cxnLst/>
            <a:rect l="l" t="t" r="r" b="b"/>
            <a:pathLst>
              <a:path w="755231" h="238593">
                <a:moveTo>
                  <a:pt x="0" y="0"/>
                </a:moveTo>
                <a:lnTo>
                  <a:pt x="755231" y="0"/>
                </a:lnTo>
                <a:lnTo>
                  <a:pt x="755231" y="238593"/>
                </a:lnTo>
                <a:lnTo>
                  <a:pt x="0" y="238593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12159" y="1868671"/>
            <a:ext cx="755231" cy="224101"/>
          </a:xfrm>
          <a:custGeom>
            <a:avLst/>
            <a:gdLst/>
            <a:ahLst/>
            <a:cxnLst/>
            <a:rect l="l" t="t" r="r" b="b"/>
            <a:pathLst>
              <a:path w="755231" h="224101">
                <a:moveTo>
                  <a:pt x="0" y="0"/>
                </a:moveTo>
                <a:lnTo>
                  <a:pt x="755231" y="0"/>
                </a:lnTo>
                <a:lnTo>
                  <a:pt x="755231" y="224101"/>
                </a:lnTo>
                <a:lnTo>
                  <a:pt x="0" y="224101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205677" y="1868671"/>
            <a:ext cx="396056" cy="1278192"/>
          </a:xfrm>
          <a:custGeom>
            <a:avLst/>
            <a:gdLst/>
            <a:ahLst/>
            <a:cxnLst/>
            <a:rect l="l" t="t" r="r" b="b"/>
            <a:pathLst>
              <a:path w="396056" h="1278192">
                <a:moveTo>
                  <a:pt x="0" y="1278192"/>
                </a:moveTo>
                <a:lnTo>
                  <a:pt x="0" y="0"/>
                </a:lnTo>
                <a:lnTo>
                  <a:pt x="396056" y="0"/>
                </a:lnTo>
                <a:lnTo>
                  <a:pt x="396056" y="1278192"/>
                </a:lnTo>
                <a:lnTo>
                  <a:pt x="0" y="1278192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40826" y="1955498"/>
            <a:ext cx="859020" cy="0"/>
          </a:xfrm>
          <a:custGeom>
            <a:avLst/>
            <a:gdLst/>
            <a:ahLst/>
            <a:cxnLst/>
            <a:rect l="l" t="t" r="r" b="b"/>
            <a:pathLst>
              <a:path w="859020">
                <a:moveTo>
                  <a:pt x="859020" y="0"/>
                </a:moveTo>
                <a:lnTo>
                  <a:pt x="0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603447" y="1923622"/>
            <a:ext cx="74376" cy="63751"/>
          </a:xfrm>
          <a:custGeom>
            <a:avLst/>
            <a:gdLst/>
            <a:ahLst/>
            <a:cxnLst/>
            <a:rect l="l" t="t" r="r" b="b"/>
            <a:pathLst>
              <a:path w="74376" h="63751">
                <a:moveTo>
                  <a:pt x="0" y="31875"/>
                </a:moveTo>
                <a:lnTo>
                  <a:pt x="74376" y="63751"/>
                </a:lnTo>
                <a:lnTo>
                  <a:pt x="69491" y="51703"/>
                </a:lnTo>
                <a:lnTo>
                  <a:pt x="66883" y="39654"/>
                </a:lnTo>
                <a:lnTo>
                  <a:pt x="66551" y="27606"/>
                </a:lnTo>
                <a:lnTo>
                  <a:pt x="68496" y="15557"/>
                </a:lnTo>
                <a:lnTo>
                  <a:pt x="72718" y="3509"/>
                </a:lnTo>
                <a:lnTo>
                  <a:pt x="74376" y="0"/>
                </a:lnTo>
                <a:lnTo>
                  <a:pt x="0" y="31875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603447" y="1895730"/>
            <a:ext cx="865726" cy="295"/>
          </a:xfrm>
          <a:custGeom>
            <a:avLst/>
            <a:gdLst/>
            <a:ahLst/>
            <a:cxnLst/>
            <a:rect l="l" t="t" r="r" b="b"/>
            <a:pathLst>
              <a:path w="865726" h="295">
                <a:moveTo>
                  <a:pt x="865726" y="295"/>
                </a:moveTo>
                <a:lnTo>
                  <a:pt x="0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432163" y="1864139"/>
            <a:ext cx="74387" cy="63751"/>
          </a:xfrm>
          <a:custGeom>
            <a:avLst/>
            <a:gdLst/>
            <a:ahLst/>
            <a:cxnLst/>
            <a:rect l="l" t="t" r="r" b="b"/>
            <a:pathLst>
              <a:path w="74387" h="63751">
                <a:moveTo>
                  <a:pt x="74387" y="31897"/>
                </a:moveTo>
                <a:lnTo>
                  <a:pt x="31" y="0"/>
                </a:lnTo>
                <a:lnTo>
                  <a:pt x="1689" y="3513"/>
                </a:lnTo>
                <a:lnTo>
                  <a:pt x="5905" y="15561"/>
                </a:lnTo>
                <a:lnTo>
                  <a:pt x="7844" y="27608"/>
                </a:lnTo>
                <a:lnTo>
                  <a:pt x="7506" y="39656"/>
                </a:lnTo>
                <a:lnTo>
                  <a:pt x="4891" y="51704"/>
                </a:lnTo>
                <a:lnTo>
                  <a:pt x="0" y="63751"/>
                </a:lnTo>
                <a:lnTo>
                  <a:pt x="74387" y="31897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90532" y="3189546"/>
            <a:ext cx="0" cy="164160"/>
          </a:xfrm>
          <a:custGeom>
            <a:avLst/>
            <a:gdLst/>
            <a:ahLst/>
            <a:cxnLst/>
            <a:rect l="l" t="t" r="r" b="b"/>
            <a:pathLst>
              <a:path h="164160">
                <a:moveTo>
                  <a:pt x="0" y="164160"/>
                </a:moveTo>
                <a:lnTo>
                  <a:pt x="0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58657" y="3152167"/>
            <a:ext cx="63753" cy="74376"/>
          </a:xfrm>
          <a:custGeom>
            <a:avLst/>
            <a:gdLst/>
            <a:ahLst/>
            <a:cxnLst/>
            <a:rect l="l" t="t" r="r" b="b"/>
            <a:pathLst>
              <a:path w="63753" h="74376">
                <a:moveTo>
                  <a:pt x="31874" y="0"/>
                </a:moveTo>
                <a:lnTo>
                  <a:pt x="0" y="74376"/>
                </a:lnTo>
                <a:lnTo>
                  <a:pt x="12048" y="69489"/>
                </a:lnTo>
                <a:lnTo>
                  <a:pt x="24096" y="66880"/>
                </a:lnTo>
                <a:lnTo>
                  <a:pt x="36144" y="66548"/>
                </a:lnTo>
                <a:lnTo>
                  <a:pt x="48192" y="68493"/>
                </a:lnTo>
                <a:lnTo>
                  <a:pt x="60240" y="72716"/>
                </a:lnTo>
                <a:lnTo>
                  <a:pt x="63753" y="74376"/>
                </a:lnTo>
                <a:lnTo>
                  <a:pt x="31874" y="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460251" y="3152167"/>
            <a:ext cx="0" cy="164160"/>
          </a:xfrm>
          <a:custGeom>
            <a:avLst/>
            <a:gdLst/>
            <a:ahLst/>
            <a:cxnLst/>
            <a:rect l="l" t="t" r="r" b="b"/>
            <a:pathLst>
              <a:path h="164160">
                <a:moveTo>
                  <a:pt x="0" y="164160"/>
                </a:moveTo>
                <a:lnTo>
                  <a:pt x="0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428376" y="3279330"/>
            <a:ext cx="63753" cy="74375"/>
          </a:xfrm>
          <a:custGeom>
            <a:avLst/>
            <a:gdLst/>
            <a:ahLst/>
            <a:cxnLst/>
            <a:rect l="l" t="t" r="r" b="b"/>
            <a:pathLst>
              <a:path w="63753" h="74375">
                <a:moveTo>
                  <a:pt x="31874" y="74375"/>
                </a:moveTo>
                <a:lnTo>
                  <a:pt x="63753" y="0"/>
                </a:lnTo>
                <a:lnTo>
                  <a:pt x="60242" y="1658"/>
                </a:lnTo>
                <a:lnTo>
                  <a:pt x="48194" y="5879"/>
                </a:lnTo>
                <a:lnTo>
                  <a:pt x="36145" y="7824"/>
                </a:lnTo>
                <a:lnTo>
                  <a:pt x="24096" y="7492"/>
                </a:lnTo>
                <a:lnTo>
                  <a:pt x="12048" y="4884"/>
                </a:lnTo>
                <a:lnTo>
                  <a:pt x="0" y="0"/>
                </a:lnTo>
                <a:lnTo>
                  <a:pt x="31874" y="74375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45808" y="2058072"/>
            <a:ext cx="160742" cy="268919"/>
          </a:xfrm>
          <a:custGeom>
            <a:avLst/>
            <a:gdLst/>
            <a:ahLst/>
            <a:cxnLst/>
            <a:rect l="l" t="t" r="r" b="b"/>
            <a:pathLst>
              <a:path w="160742" h="268919">
                <a:moveTo>
                  <a:pt x="160742" y="268919"/>
                </a:moveTo>
                <a:lnTo>
                  <a:pt x="135473" y="265373"/>
                </a:lnTo>
                <a:lnTo>
                  <a:pt x="111964" y="259372"/>
                </a:lnTo>
                <a:lnTo>
                  <a:pt x="90338" y="251153"/>
                </a:lnTo>
                <a:lnTo>
                  <a:pt x="70719" y="240950"/>
                </a:lnTo>
                <a:lnTo>
                  <a:pt x="53232" y="229000"/>
                </a:lnTo>
                <a:lnTo>
                  <a:pt x="38000" y="215537"/>
                </a:lnTo>
                <a:lnTo>
                  <a:pt x="25147" y="200797"/>
                </a:lnTo>
                <a:lnTo>
                  <a:pt x="14797" y="185014"/>
                </a:lnTo>
                <a:lnTo>
                  <a:pt x="7073" y="168425"/>
                </a:lnTo>
                <a:lnTo>
                  <a:pt x="2099" y="151265"/>
                </a:lnTo>
                <a:lnTo>
                  <a:pt x="0" y="133768"/>
                </a:lnTo>
                <a:lnTo>
                  <a:pt x="898" y="116171"/>
                </a:lnTo>
                <a:lnTo>
                  <a:pt x="4918" y="98708"/>
                </a:lnTo>
                <a:lnTo>
                  <a:pt x="12184" y="81615"/>
                </a:lnTo>
                <a:lnTo>
                  <a:pt x="22819" y="65127"/>
                </a:lnTo>
                <a:lnTo>
                  <a:pt x="36948" y="49479"/>
                </a:lnTo>
                <a:lnTo>
                  <a:pt x="54693" y="34908"/>
                </a:lnTo>
                <a:lnTo>
                  <a:pt x="76179" y="21647"/>
                </a:lnTo>
                <a:lnTo>
                  <a:pt x="101530" y="9932"/>
                </a:lnTo>
                <a:lnTo>
                  <a:pt x="130869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32343" y="2037591"/>
            <a:ext cx="80269" cy="61295"/>
          </a:xfrm>
          <a:custGeom>
            <a:avLst/>
            <a:gdLst/>
            <a:ahLst/>
            <a:cxnLst/>
            <a:rect l="l" t="t" r="r" b="b"/>
            <a:pathLst>
              <a:path w="80269" h="61295">
                <a:moveTo>
                  <a:pt x="80269" y="10214"/>
                </a:moveTo>
                <a:lnTo>
                  <a:pt x="0" y="0"/>
                </a:lnTo>
                <a:lnTo>
                  <a:pt x="8060" y="10321"/>
                </a:lnTo>
                <a:lnTo>
                  <a:pt x="13898" y="21280"/>
                </a:lnTo>
                <a:lnTo>
                  <a:pt x="17513" y="32874"/>
                </a:lnTo>
                <a:lnTo>
                  <a:pt x="18906" y="45104"/>
                </a:lnTo>
                <a:lnTo>
                  <a:pt x="18076" y="57968"/>
                </a:lnTo>
                <a:lnTo>
                  <a:pt x="17519" y="61295"/>
                </a:lnTo>
                <a:lnTo>
                  <a:pt x="80269" y="1021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268497" y="1983368"/>
            <a:ext cx="160744" cy="268921"/>
          </a:xfrm>
          <a:custGeom>
            <a:avLst/>
            <a:gdLst/>
            <a:ahLst/>
            <a:cxnLst/>
            <a:rect l="l" t="t" r="r" b="b"/>
            <a:pathLst>
              <a:path w="160744" h="268921">
                <a:moveTo>
                  <a:pt x="0" y="0"/>
                </a:moveTo>
                <a:lnTo>
                  <a:pt x="25269" y="3547"/>
                </a:lnTo>
                <a:lnTo>
                  <a:pt x="48778" y="9548"/>
                </a:lnTo>
                <a:lnTo>
                  <a:pt x="70404" y="17768"/>
                </a:lnTo>
                <a:lnTo>
                  <a:pt x="90023" y="27970"/>
                </a:lnTo>
                <a:lnTo>
                  <a:pt x="107510" y="39921"/>
                </a:lnTo>
                <a:lnTo>
                  <a:pt x="122742" y="53384"/>
                </a:lnTo>
                <a:lnTo>
                  <a:pt x="135595" y="68125"/>
                </a:lnTo>
                <a:lnTo>
                  <a:pt x="145946" y="83907"/>
                </a:lnTo>
                <a:lnTo>
                  <a:pt x="153670" y="100496"/>
                </a:lnTo>
                <a:lnTo>
                  <a:pt x="158644" y="117657"/>
                </a:lnTo>
                <a:lnTo>
                  <a:pt x="160744" y="135153"/>
                </a:lnTo>
                <a:lnTo>
                  <a:pt x="159846" y="152751"/>
                </a:lnTo>
                <a:lnTo>
                  <a:pt x="155827" y="170214"/>
                </a:lnTo>
                <a:lnTo>
                  <a:pt x="148562" y="187307"/>
                </a:lnTo>
                <a:lnTo>
                  <a:pt x="137927" y="203794"/>
                </a:lnTo>
                <a:lnTo>
                  <a:pt x="123800" y="219442"/>
                </a:lnTo>
                <a:lnTo>
                  <a:pt x="106055" y="234014"/>
                </a:lnTo>
                <a:lnTo>
                  <a:pt x="84570" y="247274"/>
                </a:lnTo>
                <a:lnTo>
                  <a:pt x="59221" y="258989"/>
                </a:lnTo>
                <a:lnTo>
                  <a:pt x="29883" y="268921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262436" y="2211475"/>
            <a:ext cx="80280" cy="61295"/>
          </a:xfrm>
          <a:custGeom>
            <a:avLst/>
            <a:gdLst/>
            <a:ahLst/>
            <a:cxnLst/>
            <a:rect l="l" t="t" r="r" b="b"/>
            <a:pathLst>
              <a:path w="80280" h="61295">
                <a:moveTo>
                  <a:pt x="0" y="51081"/>
                </a:moveTo>
                <a:lnTo>
                  <a:pt x="80280" y="61295"/>
                </a:lnTo>
                <a:lnTo>
                  <a:pt x="72219" y="50974"/>
                </a:lnTo>
                <a:lnTo>
                  <a:pt x="66381" y="40015"/>
                </a:lnTo>
                <a:lnTo>
                  <a:pt x="62766" y="28421"/>
                </a:lnTo>
                <a:lnTo>
                  <a:pt x="61373" y="16191"/>
                </a:lnTo>
                <a:lnTo>
                  <a:pt x="62203" y="3327"/>
                </a:lnTo>
                <a:lnTo>
                  <a:pt x="62761" y="0"/>
                </a:lnTo>
                <a:lnTo>
                  <a:pt x="0" y="51081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268497" y="2341931"/>
            <a:ext cx="160744" cy="268918"/>
          </a:xfrm>
          <a:custGeom>
            <a:avLst/>
            <a:gdLst/>
            <a:ahLst/>
            <a:cxnLst/>
            <a:rect l="l" t="t" r="r" b="b"/>
            <a:pathLst>
              <a:path w="160744" h="268918">
                <a:moveTo>
                  <a:pt x="0" y="0"/>
                </a:moveTo>
                <a:lnTo>
                  <a:pt x="25269" y="3546"/>
                </a:lnTo>
                <a:lnTo>
                  <a:pt x="48778" y="9546"/>
                </a:lnTo>
                <a:lnTo>
                  <a:pt x="70404" y="17765"/>
                </a:lnTo>
                <a:lnTo>
                  <a:pt x="90023" y="27967"/>
                </a:lnTo>
                <a:lnTo>
                  <a:pt x="107510" y="39917"/>
                </a:lnTo>
                <a:lnTo>
                  <a:pt x="122742" y="53380"/>
                </a:lnTo>
                <a:lnTo>
                  <a:pt x="135595" y="68120"/>
                </a:lnTo>
                <a:lnTo>
                  <a:pt x="145946" y="83902"/>
                </a:lnTo>
                <a:lnTo>
                  <a:pt x="153670" y="100491"/>
                </a:lnTo>
                <a:lnTo>
                  <a:pt x="158644" y="117652"/>
                </a:lnTo>
                <a:lnTo>
                  <a:pt x="160744" y="135148"/>
                </a:lnTo>
                <a:lnTo>
                  <a:pt x="159846" y="152746"/>
                </a:lnTo>
                <a:lnTo>
                  <a:pt x="155827" y="170209"/>
                </a:lnTo>
                <a:lnTo>
                  <a:pt x="148562" y="187302"/>
                </a:lnTo>
                <a:lnTo>
                  <a:pt x="137927" y="203790"/>
                </a:lnTo>
                <a:lnTo>
                  <a:pt x="123800" y="219438"/>
                </a:lnTo>
                <a:lnTo>
                  <a:pt x="106055" y="234010"/>
                </a:lnTo>
                <a:lnTo>
                  <a:pt x="84570" y="247271"/>
                </a:lnTo>
                <a:lnTo>
                  <a:pt x="59221" y="258985"/>
                </a:lnTo>
                <a:lnTo>
                  <a:pt x="29883" y="268918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62436" y="2570037"/>
            <a:ext cx="80269" cy="61293"/>
          </a:xfrm>
          <a:custGeom>
            <a:avLst/>
            <a:gdLst/>
            <a:ahLst/>
            <a:cxnLst/>
            <a:rect l="l" t="t" r="r" b="b"/>
            <a:pathLst>
              <a:path w="80269" h="61293">
                <a:moveTo>
                  <a:pt x="0" y="51082"/>
                </a:moveTo>
                <a:lnTo>
                  <a:pt x="80269" y="61293"/>
                </a:lnTo>
                <a:lnTo>
                  <a:pt x="72209" y="50971"/>
                </a:lnTo>
                <a:lnTo>
                  <a:pt x="66372" y="40012"/>
                </a:lnTo>
                <a:lnTo>
                  <a:pt x="62758" y="28419"/>
                </a:lnTo>
                <a:lnTo>
                  <a:pt x="61367" y="16191"/>
                </a:lnTo>
                <a:lnTo>
                  <a:pt x="62202" y="3329"/>
                </a:lnTo>
                <a:lnTo>
                  <a:pt x="62761" y="0"/>
                </a:lnTo>
                <a:lnTo>
                  <a:pt x="0" y="51082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268497" y="2700489"/>
            <a:ext cx="160744" cy="268919"/>
          </a:xfrm>
          <a:custGeom>
            <a:avLst/>
            <a:gdLst/>
            <a:ahLst/>
            <a:cxnLst/>
            <a:rect l="l" t="t" r="r" b="b"/>
            <a:pathLst>
              <a:path w="160744" h="268919">
                <a:moveTo>
                  <a:pt x="0" y="0"/>
                </a:moveTo>
                <a:lnTo>
                  <a:pt x="25269" y="3546"/>
                </a:lnTo>
                <a:lnTo>
                  <a:pt x="48778" y="9547"/>
                </a:lnTo>
                <a:lnTo>
                  <a:pt x="70404" y="17766"/>
                </a:lnTo>
                <a:lnTo>
                  <a:pt x="90023" y="27968"/>
                </a:lnTo>
                <a:lnTo>
                  <a:pt x="107510" y="39919"/>
                </a:lnTo>
                <a:lnTo>
                  <a:pt x="122742" y="53382"/>
                </a:lnTo>
                <a:lnTo>
                  <a:pt x="135595" y="68122"/>
                </a:lnTo>
                <a:lnTo>
                  <a:pt x="145946" y="83904"/>
                </a:lnTo>
                <a:lnTo>
                  <a:pt x="153670" y="100493"/>
                </a:lnTo>
                <a:lnTo>
                  <a:pt x="158644" y="117653"/>
                </a:lnTo>
                <a:lnTo>
                  <a:pt x="160744" y="135150"/>
                </a:lnTo>
                <a:lnTo>
                  <a:pt x="159846" y="152747"/>
                </a:lnTo>
                <a:lnTo>
                  <a:pt x="155827" y="170210"/>
                </a:lnTo>
                <a:lnTo>
                  <a:pt x="148562" y="187303"/>
                </a:lnTo>
                <a:lnTo>
                  <a:pt x="137927" y="203791"/>
                </a:lnTo>
                <a:lnTo>
                  <a:pt x="123800" y="219439"/>
                </a:lnTo>
                <a:lnTo>
                  <a:pt x="106055" y="234011"/>
                </a:lnTo>
                <a:lnTo>
                  <a:pt x="84570" y="247272"/>
                </a:lnTo>
                <a:lnTo>
                  <a:pt x="59221" y="258986"/>
                </a:lnTo>
                <a:lnTo>
                  <a:pt x="29883" y="268919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62436" y="2928595"/>
            <a:ext cx="80269" cy="61298"/>
          </a:xfrm>
          <a:custGeom>
            <a:avLst/>
            <a:gdLst/>
            <a:ahLst/>
            <a:cxnLst/>
            <a:rect l="l" t="t" r="r" b="b"/>
            <a:pathLst>
              <a:path w="80269" h="61298">
                <a:moveTo>
                  <a:pt x="0" y="51082"/>
                </a:moveTo>
                <a:lnTo>
                  <a:pt x="80269" y="61298"/>
                </a:lnTo>
                <a:lnTo>
                  <a:pt x="72209" y="50976"/>
                </a:lnTo>
                <a:lnTo>
                  <a:pt x="66372" y="40018"/>
                </a:lnTo>
                <a:lnTo>
                  <a:pt x="62758" y="28425"/>
                </a:lnTo>
                <a:lnTo>
                  <a:pt x="61368" y="16196"/>
                </a:lnTo>
                <a:lnTo>
                  <a:pt x="62201" y="3334"/>
                </a:lnTo>
                <a:lnTo>
                  <a:pt x="62761" y="0"/>
                </a:lnTo>
                <a:lnTo>
                  <a:pt x="0" y="51082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345808" y="2401690"/>
            <a:ext cx="160742" cy="268923"/>
          </a:xfrm>
          <a:custGeom>
            <a:avLst/>
            <a:gdLst/>
            <a:ahLst/>
            <a:cxnLst/>
            <a:rect l="l" t="t" r="r" b="b"/>
            <a:pathLst>
              <a:path w="160742" h="268923">
                <a:moveTo>
                  <a:pt x="160742" y="268923"/>
                </a:moveTo>
                <a:lnTo>
                  <a:pt x="135473" y="265376"/>
                </a:lnTo>
                <a:lnTo>
                  <a:pt x="111964" y="259375"/>
                </a:lnTo>
                <a:lnTo>
                  <a:pt x="90338" y="251156"/>
                </a:lnTo>
                <a:lnTo>
                  <a:pt x="70719" y="240954"/>
                </a:lnTo>
                <a:lnTo>
                  <a:pt x="53232" y="229003"/>
                </a:lnTo>
                <a:lnTo>
                  <a:pt x="38000" y="215540"/>
                </a:lnTo>
                <a:lnTo>
                  <a:pt x="25147" y="200800"/>
                </a:lnTo>
                <a:lnTo>
                  <a:pt x="14797" y="185018"/>
                </a:lnTo>
                <a:lnTo>
                  <a:pt x="7073" y="168429"/>
                </a:lnTo>
                <a:lnTo>
                  <a:pt x="2099" y="151268"/>
                </a:lnTo>
                <a:lnTo>
                  <a:pt x="0" y="133772"/>
                </a:lnTo>
                <a:lnTo>
                  <a:pt x="898" y="116174"/>
                </a:lnTo>
                <a:lnTo>
                  <a:pt x="4918" y="98711"/>
                </a:lnTo>
                <a:lnTo>
                  <a:pt x="12184" y="81618"/>
                </a:lnTo>
                <a:lnTo>
                  <a:pt x="22819" y="65130"/>
                </a:lnTo>
                <a:lnTo>
                  <a:pt x="36948" y="49482"/>
                </a:lnTo>
                <a:lnTo>
                  <a:pt x="54693" y="34909"/>
                </a:lnTo>
                <a:lnTo>
                  <a:pt x="76179" y="21648"/>
                </a:lnTo>
                <a:lnTo>
                  <a:pt x="101530" y="9933"/>
                </a:lnTo>
                <a:lnTo>
                  <a:pt x="130869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432343" y="2381209"/>
            <a:ext cx="80269" cy="61298"/>
          </a:xfrm>
          <a:custGeom>
            <a:avLst/>
            <a:gdLst/>
            <a:ahLst/>
            <a:cxnLst/>
            <a:rect l="l" t="t" r="r" b="b"/>
            <a:pathLst>
              <a:path w="80269" h="61298">
                <a:moveTo>
                  <a:pt x="80269" y="10215"/>
                </a:moveTo>
                <a:lnTo>
                  <a:pt x="0" y="0"/>
                </a:lnTo>
                <a:lnTo>
                  <a:pt x="8060" y="10322"/>
                </a:lnTo>
                <a:lnTo>
                  <a:pt x="13898" y="21281"/>
                </a:lnTo>
                <a:lnTo>
                  <a:pt x="17513" y="32875"/>
                </a:lnTo>
                <a:lnTo>
                  <a:pt x="18906" y="45104"/>
                </a:lnTo>
                <a:lnTo>
                  <a:pt x="18076" y="57967"/>
                </a:lnTo>
                <a:lnTo>
                  <a:pt x="17519" y="61298"/>
                </a:lnTo>
                <a:lnTo>
                  <a:pt x="80269" y="10215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345808" y="2745309"/>
            <a:ext cx="160742" cy="268918"/>
          </a:xfrm>
          <a:custGeom>
            <a:avLst/>
            <a:gdLst/>
            <a:ahLst/>
            <a:cxnLst/>
            <a:rect l="l" t="t" r="r" b="b"/>
            <a:pathLst>
              <a:path w="160742" h="268918">
                <a:moveTo>
                  <a:pt x="160742" y="268918"/>
                </a:moveTo>
                <a:lnTo>
                  <a:pt x="135473" y="265372"/>
                </a:lnTo>
                <a:lnTo>
                  <a:pt x="111964" y="259372"/>
                </a:lnTo>
                <a:lnTo>
                  <a:pt x="90338" y="251153"/>
                </a:lnTo>
                <a:lnTo>
                  <a:pt x="70719" y="240951"/>
                </a:lnTo>
                <a:lnTo>
                  <a:pt x="53232" y="229002"/>
                </a:lnTo>
                <a:lnTo>
                  <a:pt x="38000" y="215539"/>
                </a:lnTo>
                <a:lnTo>
                  <a:pt x="25147" y="200799"/>
                </a:lnTo>
                <a:lnTo>
                  <a:pt x="14797" y="185017"/>
                </a:lnTo>
                <a:lnTo>
                  <a:pt x="7073" y="168428"/>
                </a:lnTo>
                <a:lnTo>
                  <a:pt x="2099" y="151268"/>
                </a:lnTo>
                <a:lnTo>
                  <a:pt x="0" y="133771"/>
                </a:lnTo>
                <a:lnTo>
                  <a:pt x="898" y="116174"/>
                </a:lnTo>
                <a:lnTo>
                  <a:pt x="4918" y="98711"/>
                </a:lnTo>
                <a:lnTo>
                  <a:pt x="12184" y="81618"/>
                </a:lnTo>
                <a:lnTo>
                  <a:pt x="22819" y="65129"/>
                </a:lnTo>
                <a:lnTo>
                  <a:pt x="36948" y="49482"/>
                </a:lnTo>
                <a:lnTo>
                  <a:pt x="54693" y="34909"/>
                </a:lnTo>
                <a:lnTo>
                  <a:pt x="76179" y="21648"/>
                </a:lnTo>
                <a:lnTo>
                  <a:pt x="101530" y="9933"/>
                </a:lnTo>
                <a:lnTo>
                  <a:pt x="130869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432343" y="2724828"/>
            <a:ext cx="80269" cy="61299"/>
          </a:xfrm>
          <a:custGeom>
            <a:avLst/>
            <a:gdLst/>
            <a:ahLst/>
            <a:cxnLst/>
            <a:rect l="l" t="t" r="r" b="b"/>
            <a:pathLst>
              <a:path w="80269" h="61299">
                <a:moveTo>
                  <a:pt x="80269" y="10216"/>
                </a:moveTo>
                <a:lnTo>
                  <a:pt x="0" y="0"/>
                </a:lnTo>
                <a:lnTo>
                  <a:pt x="8060" y="10322"/>
                </a:lnTo>
                <a:lnTo>
                  <a:pt x="13898" y="21281"/>
                </a:lnTo>
                <a:lnTo>
                  <a:pt x="17513" y="32875"/>
                </a:lnTo>
                <a:lnTo>
                  <a:pt x="18906" y="45104"/>
                </a:lnTo>
                <a:lnTo>
                  <a:pt x="18076" y="57967"/>
                </a:lnTo>
                <a:lnTo>
                  <a:pt x="17519" y="61299"/>
                </a:lnTo>
                <a:lnTo>
                  <a:pt x="80269" y="10216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643138" y="19613"/>
            <a:ext cx="1623186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Structured</a:t>
            </a:r>
            <a:r>
              <a:rPr sz="600" spc="-2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Naming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Space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Implementation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5300" y="243119"/>
            <a:ext cx="4106789" cy="435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Space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Implementation:</a:t>
            </a:r>
            <a:r>
              <a:rPr sz="1400" spc="2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Implementation</a:t>
            </a:r>
            <a:r>
              <a:rPr sz="1400" spc="18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spc="3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endParaRPr sz="1400">
              <a:latin typeface="Times New Roman"/>
              <a:cs typeface="Times New Roman"/>
            </a:endParaRPr>
          </a:p>
          <a:p>
            <a:pPr marL="12700" marR="27329">
              <a:lnSpc>
                <a:spcPct val="95825"/>
              </a:lnSpc>
              <a:spcBef>
                <a:spcPts val="104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Resolution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5844" y="847428"/>
            <a:ext cx="1531806" cy="151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50"/>
              </a:lnSpc>
              <a:spcBef>
                <a:spcPts val="52"/>
              </a:spcBef>
            </a:pP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Recurs</a:t>
            </a:r>
            <a:r>
              <a:rPr sz="10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iv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000" spc="20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1000" spc="9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Resolution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2932" y="1077195"/>
            <a:ext cx="4018890" cy="632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015">
              <a:lnSpc>
                <a:spcPts val="980"/>
              </a:lnSpc>
              <a:spcBef>
                <a:spcPts val="49"/>
              </a:spcBef>
            </a:pP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name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resol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er</a:t>
            </a:r>
            <a:r>
              <a:rPr sz="900" spc="-2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hands</a:t>
            </a:r>
            <a:r>
              <a:rPr sz="900" spc="-20" dirty="0" smtClean="0">
                <a:latin typeface="Times New Roman"/>
                <a:cs typeface="Times New Roman"/>
              </a:rPr>
              <a:t> </a:t>
            </a:r>
            <a:r>
              <a:rPr sz="900" spc="-14" dirty="0" smtClean="0">
                <a:latin typeface="Times New Roman"/>
                <a:cs typeface="Times New Roman"/>
              </a:rPr>
              <a:t>ov</a:t>
            </a:r>
            <a:r>
              <a:rPr sz="900" spc="0" dirty="0" smtClean="0">
                <a:latin typeface="Times New Roman"/>
                <a:cs typeface="Times New Roman"/>
              </a:rPr>
              <a:t>er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whole</a:t>
            </a:r>
            <a:r>
              <a:rPr sz="900" spc="-2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name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root</a:t>
            </a:r>
            <a:r>
              <a:rPr sz="900" spc="-1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name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ser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er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1034"/>
              </a:lnSpc>
              <a:spcBef>
                <a:spcPts val="310"/>
              </a:spcBef>
            </a:pP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root</a:t>
            </a:r>
            <a:r>
              <a:rPr sz="900" spc="-1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name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ser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er</a:t>
            </a:r>
            <a:r>
              <a:rPr sz="900" spc="-2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will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try</a:t>
            </a:r>
            <a:r>
              <a:rPr sz="900" spc="-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resol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</a:t>
            </a:r>
            <a:r>
              <a:rPr sz="900" spc="-2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name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and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if</a:t>
            </a:r>
            <a:r>
              <a:rPr sz="900" spc="-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it</a:t>
            </a:r>
            <a:r>
              <a:rPr sz="900" spc="-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cant,</a:t>
            </a:r>
            <a:r>
              <a:rPr sz="900" spc="-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it</a:t>
            </a:r>
            <a:r>
              <a:rPr sz="900" spc="-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requests</a:t>
            </a:r>
            <a:r>
              <a:rPr sz="900" spc="-2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first</a:t>
            </a:r>
            <a:r>
              <a:rPr sz="900" spc="-5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l</a:t>
            </a:r>
            <a:r>
              <a:rPr sz="900" spc="-19" dirty="0" smtClean="0">
                <a:latin typeface="Times New Roman"/>
                <a:cs typeface="Times New Roman"/>
              </a:rPr>
              <a:t>e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el name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ser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er</a:t>
            </a:r>
            <a:r>
              <a:rPr sz="900" spc="-2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resol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</a:t>
            </a:r>
            <a:r>
              <a:rPr sz="900" spc="-2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it</a:t>
            </a:r>
            <a:r>
              <a:rPr sz="900" spc="-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and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return</a:t>
            </a:r>
            <a:r>
              <a:rPr sz="900" spc="-2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address</a:t>
            </a:r>
            <a:endParaRPr sz="900">
              <a:latin typeface="Times New Roman"/>
              <a:cs typeface="Times New Roman"/>
            </a:endParaRPr>
          </a:p>
          <a:p>
            <a:pPr marL="12700" marR="7015">
              <a:lnSpc>
                <a:spcPct val="95825"/>
              </a:lnSpc>
              <a:spcBef>
                <a:spcPts val="361"/>
              </a:spcBef>
            </a:pP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first</a:t>
            </a:r>
            <a:r>
              <a:rPr sz="900" spc="-5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l</a:t>
            </a:r>
            <a:r>
              <a:rPr sz="900" spc="-19" dirty="0" smtClean="0">
                <a:latin typeface="Times New Roman"/>
                <a:cs typeface="Times New Roman"/>
              </a:rPr>
              <a:t>e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el</a:t>
            </a:r>
            <a:r>
              <a:rPr sz="900" spc="-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will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do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same</a:t>
            </a:r>
            <a:r>
              <a:rPr sz="900" spc="-1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thing</a:t>
            </a:r>
            <a:r>
              <a:rPr sz="900" spc="-1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recurs</a:t>
            </a:r>
            <a:r>
              <a:rPr sz="900" spc="-19" dirty="0" smtClean="0">
                <a:latin typeface="Times New Roman"/>
                <a:cs typeface="Times New Roman"/>
              </a:rPr>
              <a:t>i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ely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3448" y="1092547"/>
            <a:ext cx="633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3448" y="1269686"/>
            <a:ext cx="633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3448" y="1585472"/>
            <a:ext cx="633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16974" y="1782819"/>
            <a:ext cx="620755" cy="109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1.</a:t>
            </a:r>
            <a:r>
              <a:rPr sz="650" spc="1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&lt;nl,vu,cs,ftp&gt;</a:t>
            </a:r>
            <a:endParaRPr sz="6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20136" y="1960286"/>
            <a:ext cx="531705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2.</a:t>
            </a:r>
            <a:r>
              <a:rPr sz="650" spc="1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&lt;vu,cs,ftp&gt;</a:t>
            </a:r>
            <a:endParaRPr sz="6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95515" y="2232648"/>
            <a:ext cx="578591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7.</a:t>
            </a:r>
            <a:r>
              <a:rPr sz="650" spc="1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#&lt;vu,cs,ftp&gt;</a:t>
            </a:r>
            <a:endParaRPr sz="6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20136" y="2318845"/>
            <a:ext cx="419211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3.</a:t>
            </a:r>
            <a:r>
              <a:rPr sz="650" spc="1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&lt;cs,ftp&gt;</a:t>
            </a:r>
            <a:endParaRPr sz="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08008" y="2576268"/>
            <a:ext cx="466098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6.</a:t>
            </a:r>
            <a:r>
              <a:rPr sz="650" spc="1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#&lt;cs,ftp&gt;</a:t>
            </a:r>
            <a:endParaRPr sz="6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20136" y="2677404"/>
            <a:ext cx="311440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4.</a:t>
            </a:r>
            <a:r>
              <a:rPr sz="650" spc="1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&lt;ftp&gt;</a:t>
            </a:r>
            <a:endParaRPr sz="6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15769" y="2933200"/>
            <a:ext cx="358326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5.</a:t>
            </a:r>
            <a:r>
              <a:rPr sz="650" spc="1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#&lt;ftp&gt;</a:t>
            </a:r>
            <a:endParaRPr sz="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5131" y="3221879"/>
            <a:ext cx="526982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&lt;nl,vu,cs,ftp&gt;</a:t>
            </a:r>
            <a:endParaRPr sz="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2842" y="3221879"/>
            <a:ext cx="477735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nl,vu,cs,ftp&gt;</a:t>
            </a:r>
            <a:endParaRPr sz="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33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51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12159" y="2899530"/>
            <a:ext cx="755231" cy="2258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9140" marR="132888" indent="-93646">
              <a:lnSpc>
                <a:spcPts val="740"/>
              </a:lnSpc>
              <a:spcBef>
                <a:spcPts val="127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Name</a:t>
            </a:r>
            <a:r>
              <a:rPr sz="650" spc="3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server cs</a:t>
            </a:r>
            <a:r>
              <a:rPr sz="650" spc="17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node</a:t>
            </a:r>
            <a:endParaRPr sz="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12159" y="2540970"/>
            <a:ext cx="755231" cy="2390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6293" marR="143372" indent="-91282">
              <a:lnSpc>
                <a:spcPts val="740"/>
              </a:lnSpc>
              <a:spcBef>
                <a:spcPts val="246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Name</a:t>
            </a:r>
            <a:r>
              <a:rPr sz="650" spc="3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server vu</a:t>
            </a:r>
            <a:r>
              <a:rPr sz="650" spc="18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node</a:t>
            </a:r>
            <a:endParaRPr sz="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2159" y="2197350"/>
            <a:ext cx="755231" cy="2385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3524" marR="117867" indent="-103009">
              <a:lnSpc>
                <a:spcPts val="740"/>
              </a:lnSpc>
              <a:spcBef>
                <a:spcPts val="206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Name</a:t>
            </a:r>
            <a:r>
              <a:rPr sz="650" spc="3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server nl</a:t>
            </a:r>
            <a:r>
              <a:rPr sz="650" spc="1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node</a:t>
            </a:r>
            <a:endParaRPr sz="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0826" y="1868671"/>
            <a:ext cx="871332" cy="86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33"/>
              </a:spcBef>
            </a:pPr>
            <a:endParaRPr sz="650"/>
          </a:p>
        </p:txBody>
      </p:sp>
      <p:sp>
        <p:nvSpPr>
          <p:cNvPr id="6" name="object 6"/>
          <p:cNvSpPr txBox="1"/>
          <p:nvPr/>
        </p:nvSpPr>
        <p:spPr>
          <a:xfrm>
            <a:off x="2512159" y="1868671"/>
            <a:ext cx="755231" cy="2241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7436" marR="124944" indent="145247">
              <a:lnSpc>
                <a:spcPts val="740"/>
              </a:lnSpc>
              <a:spcBef>
                <a:spcPts val="147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Root name</a:t>
            </a:r>
            <a:r>
              <a:rPr sz="650" spc="37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server</a:t>
            </a:r>
            <a:endParaRPr sz="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0826" y="1955498"/>
            <a:ext cx="871332" cy="13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8842">
              <a:lnSpc>
                <a:spcPct val="95825"/>
              </a:lnSpc>
              <a:spcBef>
                <a:spcPts val="80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8.</a:t>
            </a:r>
            <a:r>
              <a:rPr sz="650" spc="1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#&lt;nl,vu,cs,ftp&gt;</a:t>
            </a:r>
            <a:endParaRPr sz="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5677" y="1868671"/>
            <a:ext cx="396056" cy="1278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37"/>
              </a:spcBef>
            </a:pPr>
            <a:endParaRPr sz="950"/>
          </a:p>
          <a:p>
            <a:pPr marL="31709" marR="50238">
              <a:lnSpc>
                <a:spcPts val="740"/>
              </a:lnSpc>
              <a:spcBef>
                <a:spcPts val="3037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Client's name resolver</a:t>
            </a:r>
            <a:endParaRPr sz="6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5677" y="3146864"/>
            <a:ext cx="254573" cy="1694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460251" y="3146864"/>
            <a:ext cx="227527" cy="1694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86043">
              <a:lnSpc>
                <a:spcPts val="600"/>
              </a:lnSpc>
              <a:spcBef>
                <a:spcPts val="19"/>
              </a:spcBef>
            </a:pPr>
            <a:endParaRPr sz="600"/>
          </a:p>
          <a:p>
            <a:pPr marL="59157">
              <a:lnSpc>
                <a:spcPts val="715"/>
              </a:lnSpc>
              <a:spcBef>
                <a:spcPts val="35"/>
              </a:spcBef>
            </a:pPr>
            <a:r>
              <a:rPr sz="975" spc="0" baseline="-4459" dirty="0" smtClean="0">
                <a:solidFill>
                  <a:srgbClr val="363435"/>
                </a:solidFill>
                <a:latin typeface="Arial"/>
                <a:cs typeface="Arial"/>
              </a:rPr>
              <a:t>#&lt;</a:t>
            </a:r>
            <a:endParaRPr sz="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141770"/>
            <a:ext cx="4608004" cy="575843"/>
          </a:xfrm>
          <a:custGeom>
            <a:avLst/>
            <a:gdLst/>
            <a:ahLst/>
            <a:cxnLst/>
            <a:rect l="l" t="t" r="r" b="b"/>
            <a:pathLst>
              <a:path w="4608004" h="575843">
                <a:moveTo>
                  <a:pt x="0" y="575843"/>
                </a:moveTo>
                <a:lnTo>
                  <a:pt x="4608004" y="575843"/>
                </a:lnTo>
                <a:lnTo>
                  <a:pt x="4608004" y="0"/>
                </a:lnTo>
                <a:lnTo>
                  <a:pt x="0" y="0"/>
                </a:lnTo>
                <a:lnTo>
                  <a:pt x="0" y="575843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43" y="828204"/>
            <a:ext cx="4432566" cy="169561"/>
          </a:xfrm>
          <a:custGeom>
            <a:avLst/>
            <a:gdLst/>
            <a:ahLst/>
            <a:cxnLst/>
            <a:rect l="l" t="t" r="r" b="b"/>
            <a:pathLst>
              <a:path w="4432566" h="169561">
                <a:moveTo>
                  <a:pt x="0" y="50800"/>
                </a:moveTo>
                <a:lnTo>
                  <a:pt x="0" y="169561"/>
                </a:lnTo>
                <a:lnTo>
                  <a:pt x="4432566" y="169561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43" y="946821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56809" y="3326815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9344" y="3377616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20310" y="859709"/>
            <a:ext cx="50800" cy="24798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20310" y="923210"/>
            <a:ext cx="50800" cy="24163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743" y="1029365"/>
            <a:ext cx="4432566" cy="2360950"/>
          </a:xfrm>
          <a:custGeom>
            <a:avLst/>
            <a:gdLst/>
            <a:ahLst/>
            <a:cxnLst/>
            <a:rect l="l" t="t" r="r" b="b"/>
            <a:pathLst>
              <a:path w="4432566" h="2360950">
                <a:moveTo>
                  <a:pt x="0" y="2310150"/>
                </a:moveTo>
                <a:lnTo>
                  <a:pt x="16636" y="2347664"/>
                </a:lnTo>
                <a:lnTo>
                  <a:pt x="50800" y="2360950"/>
                </a:lnTo>
                <a:lnTo>
                  <a:pt x="4381765" y="2360950"/>
                </a:lnTo>
                <a:lnTo>
                  <a:pt x="4419279" y="2344314"/>
                </a:lnTo>
                <a:lnTo>
                  <a:pt x="4432566" y="2310150"/>
                </a:lnTo>
                <a:lnTo>
                  <a:pt x="4432566" y="0"/>
                </a:lnTo>
                <a:lnTo>
                  <a:pt x="0" y="0"/>
                </a:lnTo>
                <a:lnTo>
                  <a:pt x="0" y="2310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20310" y="910509"/>
            <a:ext cx="0" cy="2448055"/>
          </a:xfrm>
          <a:custGeom>
            <a:avLst/>
            <a:gdLst/>
            <a:ahLst/>
            <a:cxnLst/>
            <a:rect l="l" t="t" r="r" b="b"/>
            <a:pathLst>
              <a:path h="2448055">
                <a:moveTo>
                  <a:pt x="0" y="2448055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20310" y="89780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20310" y="88510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20310" y="87240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12159" y="2890932"/>
            <a:ext cx="755231" cy="225893"/>
          </a:xfrm>
          <a:custGeom>
            <a:avLst/>
            <a:gdLst/>
            <a:ahLst/>
            <a:cxnLst/>
            <a:rect l="l" t="t" r="r" b="b"/>
            <a:pathLst>
              <a:path w="755231" h="225893">
                <a:moveTo>
                  <a:pt x="0" y="0"/>
                </a:moveTo>
                <a:lnTo>
                  <a:pt x="755231" y="0"/>
                </a:lnTo>
                <a:lnTo>
                  <a:pt x="755231" y="225893"/>
                </a:lnTo>
                <a:lnTo>
                  <a:pt x="0" y="225893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512159" y="2532372"/>
            <a:ext cx="755231" cy="239042"/>
          </a:xfrm>
          <a:custGeom>
            <a:avLst/>
            <a:gdLst/>
            <a:ahLst/>
            <a:cxnLst/>
            <a:rect l="l" t="t" r="r" b="b"/>
            <a:pathLst>
              <a:path w="755231" h="239042">
                <a:moveTo>
                  <a:pt x="0" y="0"/>
                </a:moveTo>
                <a:lnTo>
                  <a:pt x="755231" y="0"/>
                </a:lnTo>
                <a:lnTo>
                  <a:pt x="755231" y="239042"/>
                </a:lnTo>
                <a:lnTo>
                  <a:pt x="0" y="239042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512159" y="2188752"/>
            <a:ext cx="755231" cy="238593"/>
          </a:xfrm>
          <a:custGeom>
            <a:avLst/>
            <a:gdLst/>
            <a:ahLst/>
            <a:cxnLst/>
            <a:rect l="l" t="t" r="r" b="b"/>
            <a:pathLst>
              <a:path w="755231" h="238593">
                <a:moveTo>
                  <a:pt x="0" y="0"/>
                </a:moveTo>
                <a:lnTo>
                  <a:pt x="755231" y="0"/>
                </a:lnTo>
                <a:lnTo>
                  <a:pt x="755231" y="238593"/>
                </a:lnTo>
                <a:lnTo>
                  <a:pt x="0" y="238593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12159" y="1860074"/>
            <a:ext cx="755231" cy="224101"/>
          </a:xfrm>
          <a:custGeom>
            <a:avLst/>
            <a:gdLst/>
            <a:ahLst/>
            <a:cxnLst/>
            <a:rect l="l" t="t" r="r" b="b"/>
            <a:pathLst>
              <a:path w="755231" h="224101">
                <a:moveTo>
                  <a:pt x="0" y="0"/>
                </a:moveTo>
                <a:lnTo>
                  <a:pt x="755231" y="0"/>
                </a:lnTo>
                <a:lnTo>
                  <a:pt x="755231" y="224101"/>
                </a:lnTo>
                <a:lnTo>
                  <a:pt x="0" y="224101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205677" y="1860074"/>
            <a:ext cx="396056" cy="1278192"/>
          </a:xfrm>
          <a:custGeom>
            <a:avLst/>
            <a:gdLst/>
            <a:ahLst/>
            <a:cxnLst/>
            <a:rect l="l" t="t" r="r" b="b"/>
            <a:pathLst>
              <a:path w="396056" h="1278192">
                <a:moveTo>
                  <a:pt x="0" y="1278192"/>
                </a:moveTo>
                <a:lnTo>
                  <a:pt x="0" y="0"/>
                </a:lnTo>
                <a:lnTo>
                  <a:pt x="396056" y="0"/>
                </a:lnTo>
                <a:lnTo>
                  <a:pt x="396056" y="1278192"/>
                </a:lnTo>
                <a:lnTo>
                  <a:pt x="0" y="1278192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40826" y="1946900"/>
            <a:ext cx="859020" cy="0"/>
          </a:xfrm>
          <a:custGeom>
            <a:avLst/>
            <a:gdLst/>
            <a:ahLst/>
            <a:cxnLst/>
            <a:rect l="l" t="t" r="r" b="b"/>
            <a:pathLst>
              <a:path w="859020">
                <a:moveTo>
                  <a:pt x="859020" y="0"/>
                </a:moveTo>
                <a:lnTo>
                  <a:pt x="0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603447" y="1915024"/>
            <a:ext cx="74376" cy="63751"/>
          </a:xfrm>
          <a:custGeom>
            <a:avLst/>
            <a:gdLst/>
            <a:ahLst/>
            <a:cxnLst/>
            <a:rect l="l" t="t" r="r" b="b"/>
            <a:pathLst>
              <a:path w="74376" h="63751">
                <a:moveTo>
                  <a:pt x="0" y="31875"/>
                </a:moveTo>
                <a:lnTo>
                  <a:pt x="74376" y="63751"/>
                </a:lnTo>
                <a:lnTo>
                  <a:pt x="69491" y="51703"/>
                </a:lnTo>
                <a:lnTo>
                  <a:pt x="66883" y="39654"/>
                </a:lnTo>
                <a:lnTo>
                  <a:pt x="66551" y="27606"/>
                </a:lnTo>
                <a:lnTo>
                  <a:pt x="68496" y="15557"/>
                </a:lnTo>
                <a:lnTo>
                  <a:pt x="72718" y="3509"/>
                </a:lnTo>
                <a:lnTo>
                  <a:pt x="74376" y="0"/>
                </a:lnTo>
                <a:lnTo>
                  <a:pt x="0" y="31875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603447" y="1887132"/>
            <a:ext cx="865726" cy="295"/>
          </a:xfrm>
          <a:custGeom>
            <a:avLst/>
            <a:gdLst/>
            <a:ahLst/>
            <a:cxnLst/>
            <a:rect l="l" t="t" r="r" b="b"/>
            <a:pathLst>
              <a:path w="865726" h="295">
                <a:moveTo>
                  <a:pt x="865726" y="295"/>
                </a:moveTo>
                <a:lnTo>
                  <a:pt x="0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432163" y="1855541"/>
            <a:ext cx="74387" cy="63751"/>
          </a:xfrm>
          <a:custGeom>
            <a:avLst/>
            <a:gdLst/>
            <a:ahLst/>
            <a:cxnLst/>
            <a:rect l="l" t="t" r="r" b="b"/>
            <a:pathLst>
              <a:path w="74387" h="63751">
                <a:moveTo>
                  <a:pt x="74387" y="31897"/>
                </a:moveTo>
                <a:lnTo>
                  <a:pt x="31" y="0"/>
                </a:lnTo>
                <a:lnTo>
                  <a:pt x="1689" y="3513"/>
                </a:lnTo>
                <a:lnTo>
                  <a:pt x="5905" y="15561"/>
                </a:lnTo>
                <a:lnTo>
                  <a:pt x="7844" y="27608"/>
                </a:lnTo>
                <a:lnTo>
                  <a:pt x="7506" y="39656"/>
                </a:lnTo>
                <a:lnTo>
                  <a:pt x="4891" y="51704"/>
                </a:lnTo>
                <a:lnTo>
                  <a:pt x="0" y="63751"/>
                </a:lnTo>
                <a:lnTo>
                  <a:pt x="74387" y="31897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90532" y="3180948"/>
            <a:ext cx="0" cy="164160"/>
          </a:xfrm>
          <a:custGeom>
            <a:avLst/>
            <a:gdLst/>
            <a:ahLst/>
            <a:cxnLst/>
            <a:rect l="l" t="t" r="r" b="b"/>
            <a:pathLst>
              <a:path h="164160">
                <a:moveTo>
                  <a:pt x="0" y="164160"/>
                </a:moveTo>
                <a:lnTo>
                  <a:pt x="0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58657" y="3143569"/>
            <a:ext cx="63753" cy="74376"/>
          </a:xfrm>
          <a:custGeom>
            <a:avLst/>
            <a:gdLst/>
            <a:ahLst/>
            <a:cxnLst/>
            <a:rect l="l" t="t" r="r" b="b"/>
            <a:pathLst>
              <a:path w="63753" h="74376">
                <a:moveTo>
                  <a:pt x="31874" y="0"/>
                </a:moveTo>
                <a:lnTo>
                  <a:pt x="0" y="74376"/>
                </a:lnTo>
                <a:lnTo>
                  <a:pt x="12048" y="69489"/>
                </a:lnTo>
                <a:lnTo>
                  <a:pt x="24096" y="66880"/>
                </a:lnTo>
                <a:lnTo>
                  <a:pt x="36144" y="66548"/>
                </a:lnTo>
                <a:lnTo>
                  <a:pt x="48192" y="68493"/>
                </a:lnTo>
                <a:lnTo>
                  <a:pt x="60240" y="72716"/>
                </a:lnTo>
                <a:lnTo>
                  <a:pt x="63753" y="74376"/>
                </a:lnTo>
                <a:lnTo>
                  <a:pt x="31874" y="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460251" y="3143569"/>
            <a:ext cx="0" cy="164160"/>
          </a:xfrm>
          <a:custGeom>
            <a:avLst/>
            <a:gdLst/>
            <a:ahLst/>
            <a:cxnLst/>
            <a:rect l="l" t="t" r="r" b="b"/>
            <a:pathLst>
              <a:path h="164160">
                <a:moveTo>
                  <a:pt x="0" y="164160"/>
                </a:moveTo>
                <a:lnTo>
                  <a:pt x="0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428376" y="3270733"/>
            <a:ext cx="63753" cy="74375"/>
          </a:xfrm>
          <a:custGeom>
            <a:avLst/>
            <a:gdLst/>
            <a:ahLst/>
            <a:cxnLst/>
            <a:rect l="l" t="t" r="r" b="b"/>
            <a:pathLst>
              <a:path w="63753" h="74375">
                <a:moveTo>
                  <a:pt x="31874" y="74375"/>
                </a:moveTo>
                <a:lnTo>
                  <a:pt x="63753" y="0"/>
                </a:lnTo>
                <a:lnTo>
                  <a:pt x="60242" y="1658"/>
                </a:lnTo>
                <a:lnTo>
                  <a:pt x="48194" y="5879"/>
                </a:lnTo>
                <a:lnTo>
                  <a:pt x="36145" y="7824"/>
                </a:lnTo>
                <a:lnTo>
                  <a:pt x="24096" y="7492"/>
                </a:lnTo>
                <a:lnTo>
                  <a:pt x="12048" y="4884"/>
                </a:lnTo>
                <a:lnTo>
                  <a:pt x="0" y="0"/>
                </a:lnTo>
                <a:lnTo>
                  <a:pt x="31874" y="74375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45808" y="2049474"/>
            <a:ext cx="160742" cy="268919"/>
          </a:xfrm>
          <a:custGeom>
            <a:avLst/>
            <a:gdLst/>
            <a:ahLst/>
            <a:cxnLst/>
            <a:rect l="l" t="t" r="r" b="b"/>
            <a:pathLst>
              <a:path w="160742" h="268919">
                <a:moveTo>
                  <a:pt x="160742" y="268919"/>
                </a:moveTo>
                <a:lnTo>
                  <a:pt x="135473" y="265373"/>
                </a:lnTo>
                <a:lnTo>
                  <a:pt x="111964" y="259372"/>
                </a:lnTo>
                <a:lnTo>
                  <a:pt x="90338" y="251153"/>
                </a:lnTo>
                <a:lnTo>
                  <a:pt x="70719" y="240950"/>
                </a:lnTo>
                <a:lnTo>
                  <a:pt x="53232" y="229000"/>
                </a:lnTo>
                <a:lnTo>
                  <a:pt x="38000" y="215537"/>
                </a:lnTo>
                <a:lnTo>
                  <a:pt x="25147" y="200797"/>
                </a:lnTo>
                <a:lnTo>
                  <a:pt x="14797" y="185014"/>
                </a:lnTo>
                <a:lnTo>
                  <a:pt x="7073" y="168425"/>
                </a:lnTo>
                <a:lnTo>
                  <a:pt x="2099" y="151265"/>
                </a:lnTo>
                <a:lnTo>
                  <a:pt x="0" y="133768"/>
                </a:lnTo>
                <a:lnTo>
                  <a:pt x="898" y="116171"/>
                </a:lnTo>
                <a:lnTo>
                  <a:pt x="4918" y="98708"/>
                </a:lnTo>
                <a:lnTo>
                  <a:pt x="12184" y="81615"/>
                </a:lnTo>
                <a:lnTo>
                  <a:pt x="22819" y="65127"/>
                </a:lnTo>
                <a:lnTo>
                  <a:pt x="36948" y="49479"/>
                </a:lnTo>
                <a:lnTo>
                  <a:pt x="54693" y="34908"/>
                </a:lnTo>
                <a:lnTo>
                  <a:pt x="76179" y="21647"/>
                </a:lnTo>
                <a:lnTo>
                  <a:pt x="101530" y="9932"/>
                </a:lnTo>
                <a:lnTo>
                  <a:pt x="130869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32343" y="2028993"/>
            <a:ext cx="80269" cy="61295"/>
          </a:xfrm>
          <a:custGeom>
            <a:avLst/>
            <a:gdLst/>
            <a:ahLst/>
            <a:cxnLst/>
            <a:rect l="l" t="t" r="r" b="b"/>
            <a:pathLst>
              <a:path w="80269" h="61295">
                <a:moveTo>
                  <a:pt x="80269" y="10214"/>
                </a:moveTo>
                <a:lnTo>
                  <a:pt x="0" y="0"/>
                </a:lnTo>
                <a:lnTo>
                  <a:pt x="8060" y="10321"/>
                </a:lnTo>
                <a:lnTo>
                  <a:pt x="13898" y="21280"/>
                </a:lnTo>
                <a:lnTo>
                  <a:pt x="17513" y="32874"/>
                </a:lnTo>
                <a:lnTo>
                  <a:pt x="18906" y="45104"/>
                </a:lnTo>
                <a:lnTo>
                  <a:pt x="18076" y="57968"/>
                </a:lnTo>
                <a:lnTo>
                  <a:pt x="17519" y="61295"/>
                </a:lnTo>
                <a:lnTo>
                  <a:pt x="80269" y="1021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268497" y="1974770"/>
            <a:ext cx="160744" cy="268921"/>
          </a:xfrm>
          <a:custGeom>
            <a:avLst/>
            <a:gdLst/>
            <a:ahLst/>
            <a:cxnLst/>
            <a:rect l="l" t="t" r="r" b="b"/>
            <a:pathLst>
              <a:path w="160744" h="268921">
                <a:moveTo>
                  <a:pt x="0" y="0"/>
                </a:moveTo>
                <a:lnTo>
                  <a:pt x="25269" y="3547"/>
                </a:lnTo>
                <a:lnTo>
                  <a:pt x="48778" y="9548"/>
                </a:lnTo>
                <a:lnTo>
                  <a:pt x="70404" y="17768"/>
                </a:lnTo>
                <a:lnTo>
                  <a:pt x="90023" y="27970"/>
                </a:lnTo>
                <a:lnTo>
                  <a:pt x="107510" y="39921"/>
                </a:lnTo>
                <a:lnTo>
                  <a:pt x="122742" y="53384"/>
                </a:lnTo>
                <a:lnTo>
                  <a:pt x="135595" y="68125"/>
                </a:lnTo>
                <a:lnTo>
                  <a:pt x="145946" y="83907"/>
                </a:lnTo>
                <a:lnTo>
                  <a:pt x="153670" y="100496"/>
                </a:lnTo>
                <a:lnTo>
                  <a:pt x="158644" y="117657"/>
                </a:lnTo>
                <a:lnTo>
                  <a:pt x="160744" y="135153"/>
                </a:lnTo>
                <a:lnTo>
                  <a:pt x="159846" y="152751"/>
                </a:lnTo>
                <a:lnTo>
                  <a:pt x="155827" y="170214"/>
                </a:lnTo>
                <a:lnTo>
                  <a:pt x="148562" y="187307"/>
                </a:lnTo>
                <a:lnTo>
                  <a:pt x="137927" y="203794"/>
                </a:lnTo>
                <a:lnTo>
                  <a:pt x="123800" y="219442"/>
                </a:lnTo>
                <a:lnTo>
                  <a:pt x="106055" y="234014"/>
                </a:lnTo>
                <a:lnTo>
                  <a:pt x="84570" y="247274"/>
                </a:lnTo>
                <a:lnTo>
                  <a:pt x="59221" y="258989"/>
                </a:lnTo>
                <a:lnTo>
                  <a:pt x="29883" y="268921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262436" y="2202877"/>
            <a:ext cx="80280" cy="61295"/>
          </a:xfrm>
          <a:custGeom>
            <a:avLst/>
            <a:gdLst/>
            <a:ahLst/>
            <a:cxnLst/>
            <a:rect l="l" t="t" r="r" b="b"/>
            <a:pathLst>
              <a:path w="80280" h="61295">
                <a:moveTo>
                  <a:pt x="0" y="51081"/>
                </a:moveTo>
                <a:lnTo>
                  <a:pt x="80280" y="61295"/>
                </a:lnTo>
                <a:lnTo>
                  <a:pt x="72219" y="50974"/>
                </a:lnTo>
                <a:lnTo>
                  <a:pt x="66381" y="40015"/>
                </a:lnTo>
                <a:lnTo>
                  <a:pt x="62766" y="28421"/>
                </a:lnTo>
                <a:lnTo>
                  <a:pt x="61373" y="16191"/>
                </a:lnTo>
                <a:lnTo>
                  <a:pt x="62203" y="3327"/>
                </a:lnTo>
                <a:lnTo>
                  <a:pt x="62761" y="0"/>
                </a:lnTo>
                <a:lnTo>
                  <a:pt x="0" y="51081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268497" y="2333333"/>
            <a:ext cx="160744" cy="268918"/>
          </a:xfrm>
          <a:custGeom>
            <a:avLst/>
            <a:gdLst/>
            <a:ahLst/>
            <a:cxnLst/>
            <a:rect l="l" t="t" r="r" b="b"/>
            <a:pathLst>
              <a:path w="160744" h="268918">
                <a:moveTo>
                  <a:pt x="0" y="0"/>
                </a:moveTo>
                <a:lnTo>
                  <a:pt x="25269" y="3546"/>
                </a:lnTo>
                <a:lnTo>
                  <a:pt x="48778" y="9546"/>
                </a:lnTo>
                <a:lnTo>
                  <a:pt x="70404" y="17765"/>
                </a:lnTo>
                <a:lnTo>
                  <a:pt x="90023" y="27967"/>
                </a:lnTo>
                <a:lnTo>
                  <a:pt x="107510" y="39917"/>
                </a:lnTo>
                <a:lnTo>
                  <a:pt x="122742" y="53380"/>
                </a:lnTo>
                <a:lnTo>
                  <a:pt x="135595" y="68120"/>
                </a:lnTo>
                <a:lnTo>
                  <a:pt x="145946" y="83902"/>
                </a:lnTo>
                <a:lnTo>
                  <a:pt x="153670" y="100491"/>
                </a:lnTo>
                <a:lnTo>
                  <a:pt x="158644" y="117652"/>
                </a:lnTo>
                <a:lnTo>
                  <a:pt x="160744" y="135148"/>
                </a:lnTo>
                <a:lnTo>
                  <a:pt x="159846" y="152746"/>
                </a:lnTo>
                <a:lnTo>
                  <a:pt x="155827" y="170209"/>
                </a:lnTo>
                <a:lnTo>
                  <a:pt x="148562" y="187302"/>
                </a:lnTo>
                <a:lnTo>
                  <a:pt x="137927" y="203790"/>
                </a:lnTo>
                <a:lnTo>
                  <a:pt x="123800" y="219438"/>
                </a:lnTo>
                <a:lnTo>
                  <a:pt x="106055" y="234010"/>
                </a:lnTo>
                <a:lnTo>
                  <a:pt x="84570" y="247271"/>
                </a:lnTo>
                <a:lnTo>
                  <a:pt x="59221" y="258985"/>
                </a:lnTo>
                <a:lnTo>
                  <a:pt x="29883" y="268918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62436" y="2561439"/>
            <a:ext cx="80269" cy="61293"/>
          </a:xfrm>
          <a:custGeom>
            <a:avLst/>
            <a:gdLst/>
            <a:ahLst/>
            <a:cxnLst/>
            <a:rect l="l" t="t" r="r" b="b"/>
            <a:pathLst>
              <a:path w="80269" h="61293">
                <a:moveTo>
                  <a:pt x="0" y="51082"/>
                </a:moveTo>
                <a:lnTo>
                  <a:pt x="80269" y="61293"/>
                </a:lnTo>
                <a:lnTo>
                  <a:pt x="72209" y="50971"/>
                </a:lnTo>
                <a:lnTo>
                  <a:pt x="66372" y="40012"/>
                </a:lnTo>
                <a:lnTo>
                  <a:pt x="62758" y="28419"/>
                </a:lnTo>
                <a:lnTo>
                  <a:pt x="61367" y="16191"/>
                </a:lnTo>
                <a:lnTo>
                  <a:pt x="62202" y="3329"/>
                </a:lnTo>
                <a:lnTo>
                  <a:pt x="62761" y="0"/>
                </a:lnTo>
                <a:lnTo>
                  <a:pt x="0" y="51082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268497" y="2691891"/>
            <a:ext cx="160744" cy="268919"/>
          </a:xfrm>
          <a:custGeom>
            <a:avLst/>
            <a:gdLst/>
            <a:ahLst/>
            <a:cxnLst/>
            <a:rect l="l" t="t" r="r" b="b"/>
            <a:pathLst>
              <a:path w="160744" h="268919">
                <a:moveTo>
                  <a:pt x="0" y="0"/>
                </a:moveTo>
                <a:lnTo>
                  <a:pt x="25269" y="3546"/>
                </a:lnTo>
                <a:lnTo>
                  <a:pt x="48778" y="9547"/>
                </a:lnTo>
                <a:lnTo>
                  <a:pt x="70404" y="17766"/>
                </a:lnTo>
                <a:lnTo>
                  <a:pt x="90023" y="27968"/>
                </a:lnTo>
                <a:lnTo>
                  <a:pt x="107510" y="39919"/>
                </a:lnTo>
                <a:lnTo>
                  <a:pt x="122742" y="53382"/>
                </a:lnTo>
                <a:lnTo>
                  <a:pt x="135595" y="68122"/>
                </a:lnTo>
                <a:lnTo>
                  <a:pt x="145946" y="83904"/>
                </a:lnTo>
                <a:lnTo>
                  <a:pt x="153670" y="100493"/>
                </a:lnTo>
                <a:lnTo>
                  <a:pt x="158644" y="117653"/>
                </a:lnTo>
                <a:lnTo>
                  <a:pt x="160744" y="135150"/>
                </a:lnTo>
                <a:lnTo>
                  <a:pt x="159846" y="152747"/>
                </a:lnTo>
                <a:lnTo>
                  <a:pt x="155827" y="170210"/>
                </a:lnTo>
                <a:lnTo>
                  <a:pt x="148562" y="187303"/>
                </a:lnTo>
                <a:lnTo>
                  <a:pt x="137927" y="203791"/>
                </a:lnTo>
                <a:lnTo>
                  <a:pt x="123800" y="219439"/>
                </a:lnTo>
                <a:lnTo>
                  <a:pt x="106055" y="234011"/>
                </a:lnTo>
                <a:lnTo>
                  <a:pt x="84570" y="247272"/>
                </a:lnTo>
                <a:lnTo>
                  <a:pt x="59221" y="258986"/>
                </a:lnTo>
                <a:lnTo>
                  <a:pt x="29883" y="268919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62436" y="2919997"/>
            <a:ext cx="80269" cy="61298"/>
          </a:xfrm>
          <a:custGeom>
            <a:avLst/>
            <a:gdLst/>
            <a:ahLst/>
            <a:cxnLst/>
            <a:rect l="l" t="t" r="r" b="b"/>
            <a:pathLst>
              <a:path w="80269" h="61298">
                <a:moveTo>
                  <a:pt x="0" y="51082"/>
                </a:moveTo>
                <a:lnTo>
                  <a:pt x="80269" y="61298"/>
                </a:lnTo>
                <a:lnTo>
                  <a:pt x="72209" y="50976"/>
                </a:lnTo>
                <a:lnTo>
                  <a:pt x="66372" y="40018"/>
                </a:lnTo>
                <a:lnTo>
                  <a:pt x="62758" y="28425"/>
                </a:lnTo>
                <a:lnTo>
                  <a:pt x="61368" y="16196"/>
                </a:lnTo>
                <a:lnTo>
                  <a:pt x="62201" y="3334"/>
                </a:lnTo>
                <a:lnTo>
                  <a:pt x="62761" y="0"/>
                </a:lnTo>
                <a:lnTo>
                  <a:pt x="0" y="51082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345808" y="2393092"/>
            <a:ext cx="160742" cy="268923"/>
          </a:xfrm>
          <a:custGeom>
            <a:avLst/>
            <a:gdLst/>
            <a:ahLst/>
            <a:cxnLst/>
            <a:rect l="l" t="t" r="r" b="b"/>
            <a:pathLst>
              <a:path w="160742" h="268923">
                <a:moveTo>
                  <a:pt x="160742" y="268923"/>
                </a:moveTo>
                <a:lnTo>
                  <a:pt x="135473" y="265376"/>
                </a:lnTo>
                <a:lnTo>
                  <a:pt x="111964" y="259375"/>
                </a:lnTo>
                <a:lnTo>
                  <a:pt x="90338" y="251156"/>
                </a:lnTo>
                <a:lnTo>
                  <a:pt x="70719" y="240954"/>
                </a:lnTo>
                <a:lnTo>
                  <a:pt x="53232" y="229003"/>
                </a:lnTo>
                <a:lnTo>
                  <a:pt x="38000" y="215540"/>
                </a:lnTo>
                <a:lnTo>
                  <a:pt x="25147" y="200800"/>
                </a:lnTo>
                <a:lnTo>
                  <a:pt x="14797" y="185018"/>
                </a:lnTo>
                <a:lnTo>
                  <a:pt x="7073" y="168429"/>
                </a:lnTo>
                <a:lnTo>
                  <a:pt x="2099" y="151268"/>
                </a:lnTo>
                <a:lnTo>
                  <a:pt x="0" y="133772"/>
                </a:lnTo>
                <a:lnTo>
                  <a:pt x="898" y="116174"/>
                </a:lnTo>
                <a:lnTo>
                  <a:pt x="4918" y="98711"/>
                </a:lnTo>
                <a:lnTo>
                  <a:pt x="12184" y="81618"/>
                </a:lnTo>
                <a:lnTo>
                  <a:pt x="22819" y="65130"/>
                </a:lnTo>
                <a:lnTo>
                  <a:pt x="36948" y="49482"/>
                </a:lnTo>
                <a:lnTo>
                  <a:pt x="54693" y="34909"/>
                </a:lnTo>
                <a:lnTo>
                  <a:pt x="76179" y="21648"/>
                </a:lnTo>
                <a:lnTo>
                  <a:pt x="101530" y="9933"/>
                </a:lnTo>
                <a:lnTo>
                  <a:pt x="130869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432343" y="2372611"/>
            <a:ext cx="80269" cy="61298"/>
          </a:xfrm>
          <a:custGeom>
            <a:avLst/>
            <a:gdLst/>
            <a:ahLst/>
            <a:cxnLst/>
            <a:rect l="l" t="t" r="r" b="b"/>
            <a:pathLst>
              <a:path w="80269" h="61298">
                <a:moveTo>
                  <a:pt x="80269" y="10215"/>
                </a:moveTo>
                <a:lnTo>
                  <a:pt x="0" y="0"/>
                </a:lnTo>
                <a:lnTo>
                  <a:pt x="8060" y="10322"/>
                </a:lnTo>
                <a:lnTo>
                  <a:pt x="13898" y="21281"/>
                </a:lnTo>
                <a:lnTo>
                  <a:pt x="17513" y="32875"/>
                </a:lnTo>
                <a:lnTo>
                  <a:pt x="18906" y="45104"/>
                </a:lnTo>
                <a:lnTo>
                  <a:pt x="18076" y="57967"/>
                </a:lnTo>
                <a:lnTo>
                  <a:pt x="17519" y="61298"/>
                </a:lnTo>
                <a:lnTo>
                  <a:pt x="80269" y="10215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345808" y="2736712"/>
            <a:ext cx="160742" cy="268918"/>
          </a:xfrm>
          <a:custGeom>
            <a:avLst/>
            <a:gdLst/>
            <a:ahLst/>
            <a:cxnLst/>
            <a:rect l="l" t="t" r="r" b="b"/>
            <a:pathLst>
              <a:path w="160742" h="268918">
                <a:moveTo>
                  <a:pt x="160742" y="268918"/>
                </a:moveTo>
                <a:lnTo>
                  <a:pt x="135473" y="265372"/>
                </a:lnTo>
                <a:lnTo>
                  <a:pt x="111964" y="259372"/>
                </a:lnTo>
                <a:lnTo>
                  <a:pt x="90338" y="251153"/>
                </a:lnTo>
                <a:lnTo>
                  <a:pt x="70719" y="240951"/>
                </a:lnTo>
                <a:lnTo>
                  <a:pt x="53232" y="229002"/>
                </a:lnTo>
                <a:lnTo>
                  <a:pt x="38000" y="215539"/>
                </a:lnTo>
                <a:lnTo>
                  <a:pt x="25147" y="200799"/>
                </a:lnTo>
                <a:lnTo>
                  <a:pt x="14797" y="185017"/>
                </a:lnTo>
                <a:lnTo>
                  <a:pt x="7073" y="168428"/>
                </a:lnTo>
                <a:lnTo>
                  <a:pt x="2099" y="151268"/>
                </a:lnTo>
                <a:lnTo>
                  <a:pt x="0" y="133771"/>
                </a:lnTo>
                <a:lnTo>
                  <a:pt x="898" y="116174"/>
                </a:lnTo>
                <a:lnTo>
                  <a:pt x="4918" y="98711"/>
                </a:lnTo>
                <a:lnTo>
                  <a:pt x="12184" y="81618"/>
                </a:lnTo>
                <a:lnTo>
                  <a:pt x="22819" y="65129"/>
                </a:lnTo>
                <a:lnTo>
                  <a:pt x="36948" y="49482"/>
                </a:lnTo>
                <a:lnTo>
                  <a:pt x="54693" y="34909"/>
                </a:lnTo>
                <a:lnTo>
                  <a:pt x="76179" y="21648"/>
                </a:lnTo>
                <a:lnTo>
                  <a:pt x="101530" y="9933"/>
                </a:lnTo>
                <a:lnTo>
                  <a:pt x="130869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432343" y="2716230"/>
            <a:ext cx="80269" cy="61299"/>
          </a:xfrm>
          <a:custGeom>
            <a:avLst/>
            <a:gdLst/>
            <a:ahLst/>
            <a:cxnLst/>
            <a:rect l="l" t="t" r="r" b="b"/>
            <a:pathLst>
              <a:path w="80269" h="61299">
                <a:moveTo>
                  <a:pt x="80269" y="10216"/>
                </a:moveTo>
                <a:lnTo>
                  <a:pt x="0" y="0"/>
                </a:lnTo>
                <a:lnTo>
                  <a:pt x="8060" y="10322"/>
                </a:lnTo>
                <a:lnTo>
                  <a:pt x="13898" y="21281"/>
                </a:lnTo>
                <a:lnTo>
                  <a:pt x="17513" y="32875"/>
                </a:lnTo>
                <a:lnTo>
                  <a:pt x="18906" y="45104"/>
                </a:lnTo>
                <a:lnTo>
                  <a:pt x="18076" y="57967"/>
                </a:lnTo>
                <a:lnTo>
                  <a:pt x="17519" y="61299"/>
                </a:lnTo>
                <a:lnTo>
                  <a:pt x="80269" y="10216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643138" y="19613"/>
            <a:ext cx="1623186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Structured</a:t>
            </a:r>
            <a:r>
              <a:rPr sz="600" spc="-2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Naming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Space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Implementation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5300" y="243119"/>
            <a:ext cx="4106789" cy="435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Space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Implementation:</a:t>
            </a:r>
            <a:r>
              <a:rPr sz="1400" spc="2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Implementation</a:t>
            </a:r>
            <a:r>
              <a:rPr sz="1400" spc="18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spc="3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endParaRPr sz="1400">
              <a:latin typeface="Times New Roman"/>
              <a:cs typeface="Times New Roman"/>
            </a:endParaRPr>
          </a:p>
          <a:p>
            <a:pPr marL="12700" marR="27329">
              <a:lnSpc>
                <a:spcPct val="95825"/>
              </a:lnSpc>
              <a:spcBef>
                <a:spcPts val="104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Resolution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5844" y="847428"/>
            <a:ext cx="1531806" cy="151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50"/>
              </a:lnSpc>
              <a:spcBef>
                <a:spcPts val="52"/>
              </a:spcBef>
            </a:pP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Recurs</a:t>
            </a:r>
            <a:r>
              <a:rPr sz="10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iv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000" spc="20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1000" spc="9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Resolution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2932" y="1076390"/>
            <a:ext cx="4063892" cy="6335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669">
              <a:lnSpc>
                <a:spcPts val="990"/>
              </a:lnSpc>
              <a:spcBef>
                <a:spcPts val="49"/>
              </a:spcBef>
            </a:pPr>
            <a:r>
              <a:rPr sz="900" spc="-34" dirty="0" smtClean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esolve</a:t>
            </a:r>
            <a:r>
              <a:rPr sz="900" spc="0" dirty="0" smtClean="0">
                <a:latin typeface="Times New Roman"/>
                <a:cs typeface="Times New Roman"/>
              </a:rPr>
              <a:t>(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dir</a:t>
            </a:r>
            <a:r>
              <a:rPr sz="900" spc="0" dirty="0" smtClean="0">
                <a:latin typeface="Times New Roman"/>
                <a:cs typeface="Times New Roman"/>
              </a:rPr>
              <a:t>,[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name1</a:t>
            </a:r>
            <a:r>
              <a:rPr sz="900" spc="0" dirty="0" smtClean="0">
                <a:latin typeface="Times New Roman"/>
                <a:cs typeface="Times New Roman"/>
              </a:rPr>
              <a:t>,...,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nameK</a:t>
            </a:r>
            <a:r>
              <a:rPr sz="900" spc="0" dirty="0" smtClean="0">
                <a:latin typeface="Times New Roman"/>
                <a:cs typeface="Times New Roman"/>
              </a:rPr>
              <a:t>])</a:t>
            </a:r>
            <a:r>
              <a:rPr sz="900" spc="-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sent</a:t>
            </a:r>
            <a:r>
              <a:rPr sz="900" spc="-1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Server0</a:t>
            </a:r>
            <a:r>
              <a:rPr sz="900" spc="-2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responsible</a:t>
            </a:r>
            <a:r>
              <a:rPr sz="900" spc="-4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for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dir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97696"/>
              </a:lnSpc>
              <a:spcBef>
                <a:spcPts val="295"/>
              </a:spcBef>
            </a:pP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Server0</a:t>
            </a:r>
            <a:r>
              <a:rPr sz="900" spc="-2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resol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es</a:t>
            </a:r>
            <a:r>
              <a:rPr sz="900" spc="-29" dirty="0" smtClean="0">
                <a:latin typeface="Times New Roman"/>
                <a:cs typeface="Times New Roman"/>
              </a:rPr>
              <a:t> </a:t>
            </a:r>
            <a:r>
              <a:rPr sz="900" spc="-34" dirty="0" smtClean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esolve</a:t>
            </a:r>
            <a:r>
              <a:rPr sz="900" spc="0" dirty="0" smtClean="0">
                <a:latin typeface="Times New Roman"/>
                <a:cs typeface="Times New Roman"/>
              </a:rPr>
              <a:t>(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dir</a:t>
            </a:r>
            <a:r>
              <a:rPr sz="900" spc="0" dirty="0" smtClean="0">
                <a:latin typeface="Times New Roman"/>
                <a:cs typeface="Times New Roman"/>
              </a:rPr>
              <a:t>,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name1</a:t>
            </a:r>
            <a:r>
              <a:rPr sz="900" spc="0" dirty="0" smtClean="0">
                <a:latin typeface="Times New Roman"/>
                <a:cs typeface="Times New Roman"/>
              </a:rPr>
              <a:t>)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Cambria"/>
                <a:cs typeface="Cambria"/>
              </a:rPr>
              <a:t>→</a:t>
            </a:r>
            <a:r>
              <a:rPr sz="900" spc="168" dirty="0" smtClean="0">
                <a:latin typeface="Cambria"/>
                <a:cs typeface="Cambria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dir1</a:t>
            </a:r>
            <a:r>
              <a:rPr sz="900" spc="0" dirty="0" smtClean="0">
                <a:latin typeface="Times New Roman"/>
                <a:cs typeface="Times New Roman"/>
              </a:rPr>
              <a:t>,</a:t>
            </a:r>
            <a:r>
              <a:rPr sz="900" spc="4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and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sends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-34" dirty="0" smtClean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esolve</a:t>
            </a:r>
            <a:r>
              <a:rPr sz="900" spc="0" dirty="0" smtClean="0">
                <a:latin typeface="Times New Roman"/>
                <a:cs typeface="Times New Roman"/>
              </a:rPr>
              <a:t>(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dir1</a:t>
            </a:r>
            <a:r>
              <a:rPr sz="900" spc="0" dirty="0" smtClean="0">
                <a:latin typeface="Times New Roman"/>
                <a:cs typeface="Times New Roman"/>
              </a:rPr>
              <a:t>,[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name2</a:t>
            </a:r>
            <a:r>
              <a:rPr sz="900" spc="0" dirty="0" smtClean="0">
                <a:latin typeface="Times New Roman"/>
                <a:cs typeface="Times New Roman"/>
              </a:rPr>
              <a:t>,...,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nameK</a:t>
            </a:r>
            <a:r>
              <a:rPr sz="900" spc="0" dirty="0" smtClean="0">
                <a:latin typeface="Times New Roman"/>
                <a:cs typeface="Times New Roman"/>
              </a:rPr>
              <a:t>])</a:t>
            </a:r>
            <a:endParaRPr sz="900">
              <a:latin typeface="Times New Roman"/>
              <a:cs typeface="Times New Roman"/>
            </a:endParaRPr>
          </a:p>
          <a:p>
            <a:pPr marL="12700" marR="22669">
              <a:lnSpc>
                <a:spcPct val="95825"/>
              </a:lnSpc>
              <a:spcBef>
                <a:spcPts val="55"/>
              </a:spcBef>
            </a:pP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Server1</a:t>
            </a:r>
            <a:r>
              <a:rPr sz="900" spc="0" dirty="0" smtClean="0">
                <a:latin typeface="Times New Roman"/>
                <a:cs typeface="Times New Roman"/>
              </a:rPr>
              <a:t>,</a:t>
            </a:r>
            <a:r>
              <a:rPr sz="900" spc="-3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which</a:t>
            </a:r>
            <a:r>
              <a:rPr sz="900" spc="-2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stores</a:t>
            </a:r>
            <a:r>
              <a:rPr sz="900" spc="-2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dir1</a:t>
            </a:r>
            <a:r>
              <a:rPr sz="900" spc="0" dirty="0" smtClean="0">
                <a:latin typeface="Times New Roman"/>
                <a:cs typeface="Times New Roman"/>
              </a:rPr>
              <a:t>.</a:t>
            </a:r>
            <a:endParaRPr sz="900">
              <a:latin typeface="Times New Roman"/>
              <a:cs typeface="Times New Roman"/>
            </a:endParaRPr>
          </a:p>
          <a:p>
            <a:pPr marL="12700" marR="22669">
              <a:lnSpc>
                <a:spcPct val="95825"/>
              </a:lnSpc>
              <a:spcBef>
                <a:spcPts val="359"/>
              </a:spcBef>
            </a:pP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Server0</a:t>
            </a:r>
            <a:r>
              <a:rPr sz="900" spc="-2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-9" dirty="0" smtClean="0">
                <a:latin typeface="Times New Roman"/>
                <a:cs typeface="Times New Roman"/>
              </a:rPr>
              <a:t>w</a:t>
            </a:r>
            <a:r>
              <a:rPr sz="900" spc="0" dirty="0" smtClean="0">
                <a:latin typeface="Times New Roman"/>
                <a:cs typeface="Times New Roman"/>
              </a:rPr>
              <a:t>aits</a:t>
            </a:r>
            <a:r>
              <a:rPr sz="900" spc="-1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for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result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from</a:t>
            </a:r>
            <a:r>
              <a:rPr sz="900" spc="-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Server1</a:t>
            </a:r>
            <a:r>
              <a:rPr sz="900" spc="0" dirty="0" smtClean="0">
                <a:latin typeface="Times New Roman"/>
                <a:cs typeface="Times New Roman"/>
              </a:rPr>
              <a:t>,</a:t>
            </a:r>
            <a:r>
              <a:rPr sz="900" spc="-3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and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returns</a:t>
            </a:r>
            <a:r>
              <a:rPr sz="900" spc="-2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it</a:t>
            </a:r>
            <a:r>
              <a:rPr sz="900" spc="-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client.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3448" y="1092547"/>
            <a:ext cx="633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3448" y="1269686"/>
            <a:ext cx="633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3448" y="1585472"/>
            <a:ext cx="633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16974" y="1774221"/>
            <a:ext cx="620755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1.</a:t>
            </a:r>
            <a:r>
              <a:rPr sz="650" spc="1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&lt;nl,vu,cs,ftp&gt;</a:t>
            </a:r>
            <a:endParaRPr sz="6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20136" y="1951689"/>
            <a:ext cx="531705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2.</a:t>
            </a:r>
            <a:r>
              <a:rPr sz="650" spc="1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&lt;vu,cs,ftp&gt;</a:t>
            </a:r>
            <a:endParaRPr sz="6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95515" y="2224050"/>
            <a:ext cx="578591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7.</a:t>
            </a:r>
            <a:r>
              <a:rPr sz="650" spc="1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#&lt;vu,cs,ftp&gt;</a:t>
            </a:r>
            <a:endParaRPr sz="6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20136" y="2310247"/>
            <a:ext cx="419211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3.</a:t>
            </a:r>
            <a:r>
              <a:rPr sz="650" spc="1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&lt;cs,ftp&gt;</a:t>
            </a:r>
            <a:endParaRPr sz="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08008" y="2567670"/>
            <a:ext cx="466098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6.</a:t>
            </a:r>
            <a:r>
              <a:rPr sz="650" spc="1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#&lt;cs,ftp&gt;</a:t>
            </a:r>
            <a:endParaRPr sz="6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20136" y="2668806"/>
            <a:ext cx="311440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4.</a:t>
            </a:r>
            <a:r>
              <a:rPr sz="650" spc="1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&lt;ftp&gt;</a:t>
            </a:r>
            <a:endParaRPr sz="6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15769" y="2924602"/>
            <a:ext cx="358326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5.</a:t>
            </a:r>
            <a:r>
              <a:rPr sz="650" spc="1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#&lt;ftp&gt;</a:t>
            </a:r>
            <a:endParaRPr sz="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5131" y="3213281"/>
            <a:ext cx="526982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&lt;nl,vu,cs,ftp&gt;</a:t>
            </a:r>
            <a:endParaRPr sz="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2842" y="3213281"/>
            <a:ext cx="477735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nl,vu,cs,ftp&gt;</a:t>
            </a:r>
            <a:endParaRPr sz="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34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51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12159" y="2890932"/>
            <a:ext cx="755231" cy="2258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9140" marR="132888" indent="-93646">
              <a:lnSpc>
                <a:spcPts val="740"/>
              </a:lnSpc>
              <a:spcBef>
                <a:spcPts val="127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Name</a:t>
            </a:r>
            <a:r>
              <a:rPr sz="650" spc="3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server cs</a:t>
            </a:r>
            <a:r>
              <a:rPr sz="650" spc="17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node</a:t>
            </a:r>
            <a:endParaRPr sz="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12159" y="2532372"/>
            <a:ext cx="755231" cy="2390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6293" marR="143372" indent="-91282">
              <a:lnSpc>
                <a:spcPts val="740"/>
              </a:lnSpc>
              <a:spcBef>
                <a:spcPts val="246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Name</a:t>
            </a:r>
            <a:r>
              <a:rPr sz="650" spc="3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server vu</a:t>
            </a:r>
            <a:r>
              <a:rPr sz="650" spc="18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node</a:t>
            </a:r>
            <a:endParaRPr sz="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2159" y="2188752"/>
            <a:ext cx="755231" cy="2385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3524" marR="117867" indent="-103009">
              <a:lnSpc>
                <a:spcPts val="740"/>
              </a:lnSpc>
              <a:spcBef>
                <a:spcPts val="206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Name</a:t>
            </a:r>
            <a:r>
              <a:rPr sz="650" spc="3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server nl</a:t>
            </a:r>
            <a:r>
              <a:rPr sz="650" spc="1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node</a:t>
            </a:r>
            <a:endParaRPr sz="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0826" y="1860074"/>
            <a:ext cx="871332" cy="86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33"/>
              </a:spcBef>
            </a:pPr>
            <a:endParaRPr sz="650"/>
          </a:p>
        </p:txBody>
      </p:sp>
      <p:sp>
        <p:nvSpPr>
          <p:cNvPr id="6" name="object 6"/>
          <p:cNvSpPr txBox="1"/>
          <p:nvPr/>
        </p:nvSpPr>
        <p:spPr>
          <a:xfrm>
            <a:off x="2512159" y="1860074"/>
            <a:ext cx="755231" cy="2241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7436" marR="124944" indent="145247">
              <a:lnSpc>
                <a:spcPts val="740"/>
              </a:lnSpc>
              <a:spcBef>
                <a:spcPts val="147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Root name</a:t>
            </a:r>
            <a:r>
              <a:rPr sz="650" spc="37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server</a:t>
            </a:r>
            <a:endParaRPr sz="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0826" y="1946900"/>
            <a:ext cx="871332" cy="13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8842">
              <a:lnSpc>
                <a:spcPct val="95825"/>
              </a:lnSpc>
              <a:spcBef>
                <a:spcPts val="80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8.</a:t>
            </a:r>
            <a:r>
              <a:rPr sz="650" spc="1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#&lt;nl,vu,cs,ftp&gt;</a:t>
            </a:r>
            <a:endParaRPr sz="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5677" y="1860074"/>
            <a:ext cx="396056" cy="1278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37"/>
              </a:spcBef>
            </a:pPr>
            <a:endParaRPr sz="950"/>
          </a:p>
          <a:p>
            <a:pPr marL="31709" marR="50238">
              <a:lnSpc>
                <a:spcPts val="740"/>
              </a:lnSpc>
              <a:spcBef>
                <a:spcPts val="3037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Client's name resolver</a:t>
            </a:r>
            <a:endParaRPr sz="6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5677" y="3138266"/>
            <a:ext cx="254573" cy="1694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460251" y="3138266"/>
            <a:ext cx="227527" cy="1694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86043">
              <a:lnSpc>
                <a:spcPts val="600"/>
              </a:lnSpc>
              <a:spcBef>
                <a:spcPts val="19"/>
              </a:spcBef>
            </a:pPr>
            <a:endParaRPr sz="600"/>
          </a:p>
          <a:p>
            <a:pPr marL="59157">
              <a:lnSpc>
                <a:spcPts val="715"/>
              </a:lnSpc>
              <a:spcBef>
                <a:spcPts val="35"/>
              </a:spcBef>
            </a:pPr>
            <a:r>
              <a:rPr sz="975" spc="0" baseline="-4459" dirty="0" smtClean="0">
                <a:solidFill>
                  <a:srgbClr val="363435"/>
                </a:solidFill>
                <a:latin typeface="Arial"/>
                <a:cs typeface="Arial"/>
              </a:rPr>
              <a:t>#&lt;</a:t>
            </a:r>
            <a:endParaRPr sz="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575843"/>
          </a:xfrm>
          <a:custGeom>
            <a:avLst/>
            <a:gdLst/>
            <a:ahLst/>
            <a:cxnLst/>
            <a:rect l="l" t="t" r="r" b="b"/>
            <a:pathLst>
              <a:path w="4608004" h="575843">
                <a:moveTo>
                  <a:pt x="0" y="575843"/>
                </a:moveTo>
                <a:lnTo>
                  <a:pt x="4608004" y="575843"/>
                </a:lnTo>
                <a:lnTo>
                  <a:pt x="4608004" y="0"/>
                </a:lnTo>
                <a:lnTo>
                  <a:pt x="0" y="0"/>
                </a:lnTo>
                <a:lnTo>
                  <a:pt x="0" y="575843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1216900"/>
            <a:ext cx="4432566" cy="187057"/>
          </a:xfrm>
          <a:custGeom>
            <a:avLst/>
            <a:gdLst/>
            <a:ahLst/>
            <a:cxnLst/>
            <a:rect l="l" t="t" r="r" b="b"/>
            <a:pathLst>
              <a:path w="4432566" h="187057">
                <a:moveTo>
                  <a:pt x="0" y="50800"/>
                </a:moveTo>
                <a:lnTo>
                  <a:pt x="0" y="187057"/>
                </a:lnTo>
                <a:lnTo>
                  <a:pt x="4432566" y="187057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1353006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809" y="2668015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344" y="2718816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1248414"/>
            <a:ext cx="50800" cy="14323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1311915"/>
            <a:ext cx="50800" cy="1368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1435566"/>
            <a:ext cx="4432566" cy="1295949"/>
          </a:xfrm>
          <a:custGeom>
            <a:avLst/>
            <a:gdLst/>
            <a:ahLst/>
            <a:cxnLst/>
            <a:rect l="l" t="t" r="r" b="b"/>
            <a:pathLst>
              <a:path w="4432566" h="1295949">
                <a:moveTo>
                  <a:pt x="0" y="1245149"/>
                </a:moveTo>
                <a:lnTo>
                  <a:pt x="16636" y="1282663"/>
                </a:lnTo>
                <a:lnTo>
                  <a:pt x="50800" y="1295949"/>
                </a:lnTo>
                <a:lnTo>
                  <a:pt x="4381765" y="1295949"/>
                </a:lnTo>
                <a:lnTo>
                  <a:pt x="4419279" y="1279313"/>
                </a:lnTo>
                <a:lnTo>
                  <a:pt x="4432566" y="1245149"/>
                </a:lnTo>
                <a:lnTo>
                  <a:pt x="4432566" y="0"/>
                </a:lnTo>
                <a:lnTo>
                  <a:pt x="0" y="0"/>
                </a:lnTo>
                <a:lnTo>
                  <a:pt x="0" y="1245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1299215"/>
            <a:ext cx="0" cy="1400550"/>
          </a:xfrm>
          <a:custGeom>
            <a:avLst/>
            <a:gdLst/>
            <a:ahLst/>
            <a:cxnLst/>
            <a:rect l="l" t="t" r="r" b="b"/>
            <a:pathLst>
              <a:path h="1400550">
                <a:moveTo>
                  <a:pt x="0" y="1400550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128651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127381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126111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43138" y="19613"/>
            <a:ext cx="1623186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Structured</a:t>
            </a:r>
            <a:r>
              <a:rPr sz="600" spc="-2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Naming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Space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Implementation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4106789" cy="435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Space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Implementation:</a:t>
            </a:r>
            <a:r>
              <a:rPr sz="1400" spc="2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Implementation</a:t>
            </a:r>
            <a:r>
              <a:rPr sz="1400" spc="18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spc="3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endParaRPr sz="1400">
              <a:latin typeface="Times New Roman"/>
              <a:cs typeface="Times New Roman"/>
            </a:endParaRPr>
          </a:p>
          <a:p>
            <a:pPr marL="12700" marR="27329">
              <a:lnSpc>
                <a:spcPct val="95825"/>
              </a:lnSpc>
              <a:spcBef>
                <a:spcPts val="104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Resolution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1235522"/>
            <a:ext cx="4233893" cy="14665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Ad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antages</a:t>
            </a:r>
            <a:r>
              <a:rPr sz="1100" spc="2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100" spc="15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drawbacks</a:t>
            </a:r>
            <a:endParaRPr sz="1100">
              <a:latin typeface="Times New Roman"/>
              <a:cs typeface="Times New Roman"/>
            </a:endParaRPr>
          </a:p>
          <a:p>
            <a:pPr marL="289788" marR="27986">
              <a:lnSpc>
                <a:spcPts val="1264"/>
              </a:lnSpc>
              <a:spcBef>
                <a:spcPts val="28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Recurs</a:t>
            </a:r>
            <a:r>
              <a:rPr sz="1100" spc="-25" dirty="0" smtClean="0">
                <a:latin typeface="Times New Roman"/>
                <a:cs typeface="Times New Roman"/>
              </a:rPr>
              <a:t>i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name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resolution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puts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higher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performance</a:t>
            </a:r>
            <a:r>
              <a:rPr sz="1100" spc="-5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demand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each name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er;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hence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name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ers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global</a:t>
            </a:r>
            <a:r>
              <a:rPr sz="1100" spc="-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layer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support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only iterat</a:t>
            </a:r>
            <a:r>
              <a:rPr sz="1100" spc="-25" dirty="0" smtClean="0">
                <a:latin typeface="Times New Roman"/>
                <a:cs typeface="Times New Roman"/>
              </a:rPr>
              <a:t>i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name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resolution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ts val="1264"/>
              </a:lnSpc>
              <a:spcBef>
                <a:spcPts val="63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Caching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more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25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fect</a:t>
            </a:r>
            <a:r>
              <a:rPr sz="1100" spc="-25" dirty="0" smtClean="0">
                <a:latin typeface="Times New Roman"/>
                <a:cs typeface="Times New Roman"/>
              </a:rPr>
              <a:t>i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with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recurs</a:t>
            </a:r>
            <a:r>
              <a:rPr sz="1100" spc="-25" dirty="0" smtClean="0">
                <a:latin typeface="Times New Roman"/>
                <a:cs typeface="Times New Roman"/>
              </a:rPr>
              <a:t>i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name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resolution;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each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name 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gradually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learns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address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each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name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responsible</a:t>
            </a:r>
            <a:r>
              <a:rPr sz="1100" spc="-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 implementing</a:t>
            </a:r>
            <a:r>
              <a:rPr sz="1100" spc="-6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we</a:t>
            </a:r>
            <a:r>
              <a:rPr sz="1100" spc="-19" dirty="0" smtClean="0">
                <a:latin typeface="Times New Roman"/>
                <a:cs typeface="Times New Roman"/>
              </a:rPr>
              <a:t>r</a:t>
            </a:r>
            <a:r>
              <a:rPr sz="1100" spc="0" dirty="0" smtClean="0">
                <a:latin typeface="Times New Roman"/>
                <a:cs typeface="Times New Roman"/>
              </a:rPr>
              <a:t>-l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el</a:t>
            </a:r>
            <a:r>
              <a:rPr sz="1100" spc="-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nodes;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entually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lookup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operations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can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 handled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25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ficiently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35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51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141770"/>
            <a:ext cx="4608004" cy="575843"/>
          </a:xfrm>
          <a:custGeom>
            <a:avLst/>
            <a:gdLst/>
            <a:ahLst/>
            <a:cxnLst/>
            <a:rect l="l" t="t" r="r" b="b"/>
            <a:pathLst>
              <a:path w="4608004" h="575843">
                <a:moveTo>
                  <a:pt x="0" y="575843"/>
                </a:moveTo>
                <a:lnTo>
                  <a:pt x="4608004" y="575843"/>
                </a:lnTo>
                <a:lnTo>
                  <a:pt x="4608004" y="0"/>
                </a:lnTo>
                <a:lnTo>
                  <a:pt x="0" y="0"/>
                </a:lnTo>
                <a:lnTo>
                  <a:pt x="0" y="575843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7743" y="828204"/>
            <a:ext cx="4432566" cy="187057"/>
          </a:xfrm>
          <a:custGeom>
            <a:avLst/>
            <a:gdLst/>
            <a:ahLst/>
            <a:cxnLst/>
            <a:rect l="l" t="t" r="r" b="b"/>
            <a:pathLst>
              <a:path w="4432566" h="187057">
                <a:moveTo>
                  <a:pt x="0" y="50800"/>
                </a:moveTo>
                <a:lnTo>
                  <a:pt x="0" y="187057"/>
                </a:lnTo>
                <a:lnTo>
                  <a:pt x="4432566" y="187057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7743" y="964322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56809" y="3250082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9344" y="3300882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20310" y="859710"/>
            <a:ext cx="50800" cy="24030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20310" y="923210"/>
            <a:ext cx="50800" cy="23395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7743" y="1046862"/>
            <a:ext cx="4432566" cy="2266720"/>
          </a:xfrm>
          <a:custGeom>
            <a:avLst/>
            <a:gdLst/>
            <a:ahLst/>
            <a:cxnLst/>
            <a:rect l="l" t="t" r="r" b="b"/>
            <a:pathLst>
              <a:path w="4432566" h="2266720">
                <a:moveTo>
                  <a:pt x="0" y="2215920"/>
                </a:moveTo>
                <a:lnTo>
                  <a:pt x="16636" y="2253434"/>
                </a:lnTo>
                <a:lnTo>
                  <a:pt x="50800" y="2266720"/>
                </a:lnTo>
                <a:lnTo>
                  <a:pt x="4381765" y="2266720"/>
                </a:lnTo>
                <a:lnTo>
                  <a:pt x="4419279" y="2250084"/>
                </a:lnTo>
                <a:lnTo>
                  <a:pt x="4432566" y="2215920"/>
                </a:lnTo>
                <a:lnTo>
                  <a:pt x="4432566" y="0"/>
                </a:lnTo>
                <a:lnTo>
                  <a:pt x="0" y="0"/>
                </a:lnTo>
                <a:lnTo>
                  <a:pt x="0" y="2215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20310" y="910510"/>
            <a:ext cx="0" cy="2371321"/>
          </a:xfrm>
          <a:custGeom>
            <a:avLst/>
            <a:gdLst/>
            <a:ahLst/>
            <a:cxnLst/>
            <a:rect l="l" t="t" r="r" b="b"/>
            <a:pathLst>
              <a:path h="2371321">
                <a:moveTo>
                  <a:pt x="0" y="2371321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20310" y="89781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20310" y="88511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20310" y="87241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8544" y="1087386"/>
            <a:ext cx="4182694" cy="0"/>
          </a:xfrm>
          <a:custGeom>
            <a:avLst/>
            <a:gdLst/>
            <a:ahLst/>
            <a:cxnLst/>
            <a:rect l="l" t="t" r="r" b="b"/>
            <a:pathLst>
              <a:path w="4182694">
                <a:moveTo>
                  <a:pt x="0" y="0"/>
                </a:moveTo>
                <a:lnTo>
                  <a:pt x="418269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1071" y="1089913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66305" y="1089913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462798" y="1089913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030437" y="1089913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20047" y="1089913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465931" y="1089913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318711" y="1089913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41071" y="1234160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66305" y="1234160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462798" y="1234160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030437" y="1234160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720047" y="1234160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465931" y="1234160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318711" y="1234160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38544" y="1380921"/>
            <a:ext cx="4182694" cy="0"/>
          </a:xfrm>
          <a:custGeom>
            <a:avLst/>
            <a:gdLst/>
            <a:ahLst/>
            <a:cxnLst/>
            <a:rect l="l" t="t" r="r" b="b"/>
            <a:pathLst>
              <a:path w="4182694">
                <a:moveTo>
                  <a:pt x="0" y="0"/>
                </a:moveTo>
                <a:lnTo>
                  <a:pt x="418269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41071" y="1383461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66305" y="1383461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462798" y="1383461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030437" y="1383461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720047" y="1383461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465931" y="1383461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318711" y="1383461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38544" y="1530222"/>
            <a:ext cx="4182694" cy="0"/>
          </a:xfrm>
          <a:custGeom>
            <a:avLst/>
            <a:gdLst/>
            <a:ahLst/>
            <a:cxnLst/>
            <a:rect l="l" t="t" r="r" b="b"/>
            <a:pathLst>
              <a:path w="4182694">
                <a:moveTo>
                  <a:pt x="0" y="0"/>
                </a:moveTo>
                <a:lnTo>
                  <a:pt x="418269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1071" y="1532750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66305" y="1532750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462798" y="1532750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030437" y="1532750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720047" y="1532750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465931" y="1532750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318711" y="1532750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41071" y="1676996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66305" y="1676996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62798" y="1676996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030437" y="1676996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720047" y="1676996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465931" y="1676996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318711" y="1676996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38544" y="1823758"/>
            <a:ext cx="4182694" cy="0"/>
          </a:xfrm>
          <a:custGeom>
            <a:avLst/>
            <a:gdLst/>
            <a:ahLst/>
            <a:cxnLst/>
            <a:rect l="l" t="t" r="r" b="b"/>
            <a:pathLst>
              <a:path w="4182694">
                <a:moveTo>
                  <a:pt x="0" y="0"/>
                </a:moveTo>
                <a:lnTo>
                  <a:pt x="418269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41071" y="1826298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66305" y="1826298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462798" y="1826298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030437" y="1826298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720047" y="1826298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465931" y="1826298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318711" y="1826298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41071" y="1970531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66305" y="1970531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462798" y="1970531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030437" y="1970531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720047" y="1970531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465931" y="1970531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318711" y="1970531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1071" y="2114765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66305" y="2114765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462798" y="2114765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030437" y="2114765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720047" y="2114765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465931" y="2114765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318711" y="2114765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38544" y="2261539"/>
            <a:ext cx="4182694" cy="0"/>
          </a:xfrm>
          <a:custGeom>
            <a:avLst/>
            <a:gdLst/>
            <a:ahLst/>
            <a:cxnLst/>
            <a:rect l="l" t="t" r="r" b="b"/>
            <a:pathLst>
              <a:path w="4182694">
                <a:moveTo>
                  <a:pt x="0" y="0"/>
                </a:moveTo>
                <a:lnTo>
                  <a:pt x="418269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41071" y="2264067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66305" y="2264067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462798" y="2264067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030437" y="2264067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720047" y="2264067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465931" y="2264067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318711" y="2264067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41071" y="2408313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66305" y="2408313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462798" y="2408313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030437" y="2408313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720047" y="2408313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465931" y="2408313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318711" y="2408313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41071" y="2552547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66305" y="2552547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462798" y="2552547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030437" y="2552547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720047" y="2552547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465931" y="2552547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318711" y="2552547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41071" y="2696781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66305" y="2696781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462798" y="2696781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030437" y="2696781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720047" y="2696781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465931" y="2696781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318711" y="2696781"/>
            <a:ext cx="0" cy="144233"/>
          </a:xfrm>
          <a:custGeom>
            <a:avLst/>
            <a:gdLst/>
            <a:ahLst/>
            <a:cxnLst/>
            <a:rect l="l" t="t" r="r" b="b"/>
            <a:pathLst>
              <a:path h="144233">
                <a:moveTo>
                  <a:pt x="0" y="144233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38544" y="2843555"/>
            <a:ext cx="4182694" cy="0"/>
          </a:xfrm>
          <a:custGeom>
            <a:avLst/>
            <a:gdLst/>
            <a:ahLst/>
            <a:cxnLst/>
            <a:rect l="l" t="t" r="r" b="b"/>
            <a:pathLst>
              <a:path w="4182694">
                <a:moveTo>
                  <a:pt x="0" y="0"/>
                </a:moveTo>
                <a:lnTo>
                  <a:pt x="418269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643138" y="19613"/>
            <a:ext cx="1623186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Structured</a:t>
            </a:r>
            <a:r>
              <a:rPr sz="600" spc="-2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Naming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Space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Implementation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5300" y="243119"/>
            <a:ext cx="4106789" cy="435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Space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Implementation:</a:t>
            </a:r>
            <a:r>
              <a:rPr sz="1400" spc="2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Implementation</a:t>
            </a:r>
            <a:r>
              <a:rPr sz="1400" spc="18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spc="3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endParaRPr sz="1400">
              <a:latin typeface="Times New Roman"/>
              <a:cs typeface="Times New Roman"/>
            </a:endParaRPr>
          </a:p>
          <a:p>
            <a:pPr marL="12700" marR="27329">
              <a:lnSpc>
                <a:spcPct val="95825"/>
              </a:lnSpc>
              <a:spcBef>
                <a:spcPts val="104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Resolution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5844" y="846839"/>
            <a:ext cx="235241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Caching</a:t>
            </a:r>
            <a:r>
              <a:rPr sz="1100" spc="18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100" spc="5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Recurs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iv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100" spc="19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1100" spc="7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Resolution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2645" y="2948150"/>
            <a:ext cx="3733300" cy="3360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recurs</a:t>
            </a:r>
            <a:r>
              <a:rPr sz="1100" spc="-25" dirty="0" smtClean="0">
                <a:latin typeface="Times New Roman"/>
                <a:cs typeface="Times New Roman"/>
              </a:rPr>
              <a:t>i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name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resolution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&lt;nl,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vu,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cs,</a:t>
            </a:r>
            <a:r>
              <a:rPr sz="1100" spc="-1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ftp&gt;;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name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ers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cache</a:t>
            </a:r>
            <a:endParaRPr sz="1100">
              <a:latin typeface="Times New Roman"/>
              <a:cs typeface="Times New Roman"/>
            </a:endParaRPr>
          </a:p>
          <a:p>
            <a:pPr marL="633829" marR="644397" algn="ctr">
              <a:lnSpc>
                <a:spcPct val="95825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intermediate</a:t>
            </a:r>
            <a:r>
              <a:rPr sz="1100" spc="-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results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subsequent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lookups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36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51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1071" y="1087386"/>
            <a:ext cx="525233" cy="293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 marR="60920" indent="34874">
              <a:lnSpc>
                <a:spcPts val="919"/>
              </a:lnSpc>
              <a:spcBef>
                <a:spcPts val="65"/>
              </a:spcBef>
            </a:pPr>
            <a:r>
              <a:rPr sz="800" dirty="0" smtClean="0">
                <a:latin typeface="Times New Roman"/>
                <a:cs typeface="Times New Roman"/>
              </a:rPr>
              <a:t>Se</a:t>
            </a:r>
            <a:r>
              <a:rPr sz="800" spc="25" dirty="0" smtClean="0">
                <a:latin typeface="Times New Roman"/>
                <a:cs typeface="Times New Roman"/>
              </a:rPr>
              <a:t>r</a:t>
            </a:r>
            <a:r>
              <a:rPr sz="800" spc="-19" dirty="0" smtClean="0">
                <a:latin typeface="Times New Roman"/>
                <a:cs typeface="Times New Roman"/>
              </a:rPr>
              <a:t>v</a:t>
            </a:r>
            <a:r>
              <a:rPr sz="800" spc="0" dirty="0" smtClean="0">
                <a:latin typeface="Times New Roman"/>
                <a:cs typeface="Times New Roman"/>
              </a:rPr>
              <a:t>er </a:t>
            </a:r>
            <a:endParaRPr sz="800">
              <a:latin typeface="Times New Roman"/>
              <a:cs typeface="Times New Roman"/>
            </a:endParaRPr>
          </a:p>
          <a:p>
            <a:pPr marL="78447" marR="60920">
              <a:lnSpc>
                <a:spcPts val="919"/>
              </a:lnSpc>
              <a:spcBef>
                <a:spcPts val="216"/>
              </a:spcBef>
            </a:pPr>
            <a:r>
              <a:rPr sz="800" spc="-24" dirty="0" smtClean="0">
                <a:latin typeface="Times New Roman"/>
                <a:cs typeface="Times New Roman"/>
              </a:rPr>
              <a:t>f</a:t>
            </a:r>
            <a:r>
              <a:rPr sz="800" spc="0" dirty="0" smtClean="0">
                <a:latin typeface="Times New Roman"/>
                <a:cs typeface="Times New Roman"/>
              </a:rPr>
              <a:t>or</a:t>
            </a:r>
            <a:r>
              <a:rPr sz="800" spc="25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node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6305" y="1087386"/>
            <a:ext cx="796493" cy="293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6397" marR="218868" indent="4305">
              <a:lnSpc>
                <a:spcPts val="919"/>
              </a:lnSpc>
              <a:spcBef>
                <a:spcPts val="65"/>
              </a:spcBef>
            </a:pPr>
            <a:r>
              <a:rPr sz="800" spc="0" dirty="0" smtClean="0">
                <a:latin typeface="Times New Roman"/>
                <a:cs typeface="Times New Roman"/>
              </a:rPr>
              <a:t>Should </a:t>
            </a:r>
            <a:endParaRPr sz="800">
              <a:latin typeface="Times New Roman"/>
              <a:cs typeface="Times New Roman"/>
            </a:endParaRPr>
          </a:p>
          <a:p>
            <a:pPr marL="236397" marR="218868">
              <a:lnSpc>
                <a:spcPts val="919"/>
              </a:lnSpc>
              <a:spcBef>
                <a:spcPts val="216"/>
              </a:spcBef>
            </a:pPr>
            <a:r>
              <a:rPr sz="800" spc="0" dirty="0" smtClean="0">
                <a:latin typeface="Times New Roman"/>
                <a:cs typeface="Times New Roman"/>
              </a:rPr>
              <a:t>resol</a:t>
            </a:r>
            <a:r>
              <a:rPr sz="800" spc="-19" dirty="0" smtClean="0">
                <a:latin typeface="Times New Roman"/>
                <a:cs typeface="Times New Roman"/>
              </a:rPr>
              <a:t>v</a:t>
            </a:r>
            <a:r>
              <a:rPr sz="800" spc="0" dirty="0" smtClean="0"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62798" y="1087386"/>
            <a:ext cx="567639" cy="293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65"/>
              </a:spcBef>
            </a:pPr>
            <a:r>
              <a:rPr sz="800" spc="0" dirty="0" smtClean="0">
                <a:latin typeface="Times New Roman"/>
                <a:cs typeface="Times New Roman"/>
              </a:rPr>
              <a:t>Looks</a:t>
            </a:r>
            <a:r>
              <a:rPr sz="800" spc="139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up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30437" y="1087386"/>
            <a:ext cx="689609" cy="293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0753" marR="107076" indent="-116154">
              <a:lnSpc>
                <a:spcPts val="919"/>
              </a:lnSpc>
              <a:spcBef>
                <a:spcPts val="65"/>
              </a:spcBef>
            </a:pPr>
            <a:r>
              <a:rPr sz="800" spc="-34" dirty="0" smtClean="0">
                <a:latin typeface="Times New Roman"/>
                <a:cs typeface="Times New Roman"/>
              </a:rPr>
              <a:t>P</a:t>
            </a:r>
            <a:r>
              <a:rPr sz="800" spc="0" dirty="0" smtClean="0">
                <a:latin typeface="Times New Roman"/>
                <a:cs typeface="Times New Roman"/>
              </a:rPr>
              <a:t>asses</a:t>
            </a:r>
            <a:r>
              <a:rPr sz="800" spc="192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to </a:t>
            </a:r>
            <a:endParaRPr sz="800">
              <a:latin typeface="Times New Roman"/>
              <a:cs typeface="Times New Roman"/>
            </a:endParaRPr>
          </a:p>
          <a:p>
            <a:pPr marL="240753" marR="107076">
              <a:lnSpc>
                <a:spcPts val="919"/>
              </a:lnSpc>
              <a:spcBef>
                <a:spcPts val="216"/>
              </a:spcBef>
            </a:pPr>
            <a:r>
              <a:rPr sz="800" spc="0" dirty="0" smtClean="0">
                <a:latin typeface="Times New Roman"/>
                <a:cs typeface="Times New Roman"/>
              </a:rPr>
              <a:t>child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20047" y="1087386"/>
            <a:ext cx="745883" cy="293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4122" marR="96596" indent="51981">
              <a:lnSpc>
                <a:spcPts val="919"/>
              </a:lnSpc>
              <a:spcBef>
                <a:spcPts val="65"/>
              </a:spcBef>
            </a:pPr>
            <a:r>
              <a:rPr sz="800" dirty="0" smtClean="0">
                <a:latin typeface="Times New Roman"/>
                <a:cs typeface="Times New Roman"/>
              </a:rPr>
              <a:t>Recei</a:t>
            </a:r>
            <a:r>
              <a:rPr sz="800" spc="-19" dirty="0" smtClean="0">
                <a:latin typeface="Times New Roman"/>
                <a:cs typeface="Times New Roman"/>
              </a:rPr>
              <a:t>v</a:t>
            </a:r>
            <a:r>
              <a:rPr sz="800" spc="0" dirty="0" smtClean="0">
                <a:latin typeface="Times New Roman"/>
                <a:cs typeface="Times New Roman"/>
              </a:rPr>
              <a:t>es </a:t>
            </a:r>
            <a:endParaRPr sz="800">
              <a:latin typeface="Times New Roman"/>
              <a:cs typeface="Times New Roman"/>
            </a:endParaRPr>
          </a:p>
          <a:p>
            <a:pPr marL="114122" marR="96596">
              <a:lnSpc>
                <a:spcPts val="919"/>
              </a:lnSpc>
              <a:spcBef>
                <a:spcPts val="216"/>
              </a:spcBef>
            </a:pPr>
            <a:r>
              <a:rPr sz="800" spc="0" dirty="0" smtClean="0">
                <a:latin typeface="Times New Roman"/>
                <a:cs typeface="Times New Roman"/>
              </a:rPr>
              <a:t>and</a:t>
            </a:r>
            <a:r>
              <a:rPr sz="800" spc="193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caches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65931" y="1087386"/>
            <a:ext cx="852779" cy="293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650" marR="227643" algn="ctr">
              <a:lnSpc>
                <a:spcPct val="95825"/>
              </a:lnSpc>
              <a:spcBef>
                <a:spcPts val="65"/>
              </a:spcBef>
            </a:pPr>
            <a:r>
              <a:rPr sz="800" dirty="0" smtClean="0">
                <a:latin typeface="Times New Roman"/>
                <a:cs typeface="Times New Roman"/>
              </a:rPr>
              <a:t>Retu</a:t>
            </a:r>
            <a:r>
              <a:rPr sz="800" spc="19" dirty="0" smtClean="0">
                <a:latin typeface="Times New Roman"/>
                <a:cs typeface="Times New Roman"/>
              </a:rPr>
              <a:t>r</a:t>
            </a:r>
            <a:r>
              <a:rPr sz="800" spc="0" dirty="0" smtClean="0">
                <a:latin typeface="Times New Roman"/>
                <a:cs typeface="Times New Roman"/>
              </a:rPr>
              <a:t>ns</a:t>
            </a:r>
            <a:endParaRPr sz="800">
              <a:latin typeface="Times New Roman"/>
              <a:cs typeface="Times New Roman"/>
            </a:endParaRPr>
          </a:p>
          <a:p>
            <a:pPr marL="136045" marR="136039" algn="ctr">
              <a:lnSpc>
                <a:spcPct val="95825"/>
              </a:lnSpc>
              <a:spcBef>
                <a:spcPts val="215"/>
              </a:spcBef>
            </a:pPr>
            <a:r>
              <a:rPr sz="800" spc="0" dirty="0" smtClean="0">
                <a:latin typeface="Times New Roman"/>
                <a:cs typeface="Times New Roman"/>
              </a:rPr>
              <a:t>to</a:t>
            </a:r>
            <a:r>
              <a:rPr sz="800" spc="57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requester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1071" y="1380921"/>
            <a:ext cx="525233" cy="149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1722" marR="191708" algn="ctr">
              <a:lnSpc>
                <a:spcPct val="95825"/>
              </a:lnSpc>
              <a:spcBef>
                <a:spcPts val="65"/>
              </a:spcBef>
            </a:pPr>
            <a:r>
              <a:rPr sz="800" spc="0" dirty="0" smtClean="0">
                <a:latin typeface="Times New Roman"/>
                <a:cs typeface="Times New Roman"/>
              </a:rPr>
              <a:t>cs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6305" y="1380921"/>
            <a:ext cx="796493" cy="149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3321">
              <a:lnSpc>
                <a:spcPct val="95825"/>
              </a:lnSpc>
              <a:spcBef>
                <a:spcPts val="65"/>
              </a:spcBef>
            </a:pPr>
            <a:r>
              <a:rPr sz="800" dirty="0" smtClean="0">
                <a:latin typeface="Times New Roman"/>
                <a:cs typeface="Times New Roman"/>
              </a:rPr>
              <a:t>&lt;ftp&gt;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62798" y="1380921"/>
            <a:ext cx="567639" cy="149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0751">
              <a:lnSpc>
                <a:spcPct val="95825"/>
              </a:lnSpc>
              <a:spcBef>
                <a:spcPts val="65"/>
              </a:spcBef>
            </a:pPr>
            <a:r>
              <a:rPr sz="800" dirty="0" smtClean="0">
                <a:latin typeface="Times New Roman"/>
                <a:cs typeface="Times New Roman"/>
              </a:rPr>
              <a:t>#&lt;ftp&gt;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30437" y="1380921"/>
            <a:ext cx="689609" cy="149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3903" marR="273902" algn="ctr">
              <a:lnSpc>
                <a:spcPct val="95825"/>
              </a:lnSpc>
              <a:spcBef>
                <a:spcPts val="65"/>
              </a:spcBef>
            </a:pPr>
            <a:r>
              <a:rPr sz="800" spc="0" dirty="0" smtClean="0">
                <a:latin typeface="Times New Roman"/>
                <a:cs typeface="Times New Roman"/>
              </a:rPr>
              <a:t>—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20047" y="1380921"/>
            <a:ext cx="745883" cy="149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047" marR="302033" algn="ctr">
              <a:lnSpc>
                <a:spcPct val="95825"/>
              </a:lnSpc>
              <a:spcBef>
                <a:spcPts val="65"/>
              </a:spcBef>
            </a:pPr>
            <a:r>
              <a:rPr sz="800" spc="0" dirty="0" smtClean="0">
                <a:latin typeface="Times New Roman"/>
                <a:cs typeface="Times New Roman"/>
              </a:rPr>
              <a:t>—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65931" y="1380921"/>
            <a:ext cx="852779" cy="149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3321">
              <a:lnSpc>
                <a:spcPct val="95825"/>
              </a:lnSpc>
              <a:spcBef>
                <a:spcPts val="65"/>
              </a:spcBef>
            </a:pPr>
            <a:r>
              <a:rPr sz="800" dirty="0" smtClean="0">
                <a:latin typeface="Times New Roman"/>
                <a:cs typeface="Times New Roman"/>
              </a:rPr>
              <a:t>#&lt;ftp&gt;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1071" y="1530223"/>
            <a:ext cx="525233" cy="293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8877" marR="188884" algn="ctr">
              <a:lnSpc>
                <a:spcPct val="95825"/>
              </a:lnSpc>
              <a:spcBef>
                <a:spcPts val="65"/>
              </a:spcBef>
            </a:pPr>
            <a:r>
              <a:rPr sz="800" spc="0" dirty="0" smtClean="0">
                <a:latin typeface="Times New Roman"/>
                <a:cs typeface="Times New Roman"/>
              </a:rPr>
              <a:t>vu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6305" y="1530223"/>
            <a:ext cx="796493" cy="293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9402">
              <a:lnSpc>
                <a:spcPct val="95825"/>
              </a:lnSpc>
              <a:spcBef>
                <a:spcPts val="65"/>
              </a:spcBef>
            </a:pPr>
            <a:r>
              <a:rPr sz="800" dirty="0" smtClean="0">
                <a:latin typeface="Times New Roman"/>
                <a:cs typeface="Times New Roman"/>
              </a:rPr>
              <a:t>&lt;c</a:t>
            </a:r>
            <a:r>
              <a:rPr sz="800" spc="-9" dirty="0" smtClean="0">
                <a:latin typeface="Times New Roman"/>
                <a:cs typeface="Times New Roman"/>
              </a:rPr>
              <a:t>s</a:t>
            </a:r>
            <a:r>
              <a:rPr sz="800" spc="0" dirty="0" smtClean="0">
                <a:latin typeface="Times New Roman"/>
                <a:cs typeface="Times New Roman"/>
              </a:rPr>
              <a:t>,ftp&gt;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62798" y="1530223"/>
            <a:ext cx="567639" cy="293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6428">
              <a:lnSpc>
                <a:spcPct val="95825"/>
              </a:lnSpc>
              <a:spcBef>
                <a:spcPts val="65"/>
              </a:spcBef>
            </a:pPr>
            <a:r>
              <a:rPr sz="800" dirty="0" smtClean="0">
                <a:latin typeface="Times New Roman"/>
                <a:cs typeface="Times New Roman"/>
              </a:rPr>
              <a:t>#&lt;cs&gt;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30437" y="1530223"/>
            <a:ext cx="689609" cy="293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9880">
              <a:lnSpc>
                <a:spcPct val="95825"/>
              </a:lnSpc>
              <a:spcBef>
                <a:spcPts val="65"/>
              </a:spcBef>
            </a:pPr>
            <a:r>
              <a:rPr sz="800" dirty="0" smtClean="0">
                <a:latin typeface="Times New Roman"/>
                <a:cs typeface="Times New Roman"/>
              </a:rPr>
              <a:t>&lt;ftp&gt;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20047" y="1530223"/>
            <a:ext cx="745883" cy="293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9880">
              <a:lnSpc>
                <a:spcPct val="95825"/>
              </a:lnSpc>
              <a:spcBef>
                <a:spcPts val="65"/>
              </a:spcBef>
            </a:pPr>
            <a:r>
              <a:rPr sz="800" dirty="0" smtClean="0">
                <a:latin typeface="Times New Roman"/>
                <a:cs typeface="Times New Roman"/>
              </a:rPr>
              <a:t>#&lt;ftp&gt;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65931" y="1530223"/>
            <a:ext cx="852779" cy="293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8556" marR="248547" algn="ctr">
              <a:lnSpc>
                <a:spcPct val="95825"/>
              </a:lnSpc>
              <a:spcBef>
                <a:spcPts val="65"/>
              </a:spcBef>
            </a:pPr>
            <a:r>
              <a:rPr sz="800" dirty="0" smtClean="0">
                <a:latin typeface="Times New Roman"/>
                <a:cs typeface="Times New Roman"/>
              </a:rPr>
              <a:t>#&lt;cs&gt;</a:t>
            </a:r>
            <a:endParaRPr sz="800">
              <a:latin typeface="Times New Roman"/>
              <a:cs typeface="Times New Roman"/>
            </a:endParaRPr>
          </a:p>
          <a:p>
            <a:pPr marL="164889" marR="164892" algn="ctr">
              <a:lnSpc>
                <a:spcPct val="95825"/>
              </a:lnSpc>
              <a:spcBef>
                <a:spcPts val="215"/>
              </a:spcBef>
            </a:pPr>
            <a:r>
              <a:rPr sz="800" spc="0" dirty="0" smtClean="0">
                <a:latin typeface="Times New Roman"/>
                <a:cs typeface="Times New Roman"/>
              </a:rPr>
              <a:t>#&lt;c</a:t>
            </a:r>
            <a:r>
              <a:rPr sz="800" spc="-11" dirty="0" smtClean="0">
                <a:latin typeface="Times New Roman"/>
                <a:cs typeface="Times New Roman"/>
              </a:rPr>
              <a:t>s</a:t>
            </a:r>
            <a:r>
              <a:rPr sz="800" spc="0" dirty="0" smtClean="0">
                <a:latin typeface="Times New Roman"/>
                <a:cs typeface="Times New Roman"/>
              </a:rPr>
              <a:t>,</a:t>
            </a:r>
            <a:r>
              <a:rPr sz="800" spc="-8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ftp&gt;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1071" y="1823758"/>
            <a:ext cx="525233" cy="4377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2949" marR="202952" algn="ctr">
              <a:lnSpc>
                <a:spcPct val="95825"/>
              </a:lnSpc>
              <a:spcBef>
                <a:spcPts val="65"/>
              </a:spcBef>
            </a:pPr>
            <a:r>
              <a:rPr sz="800" spc="0" dirty="0" smtClean="0">
                <a:latin typeface="Times New Roman"/>
                <a:cs typeface="Times New Roman"/>
              </a:rPr>
              <a:t>nl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6305" y="1823758"/>
            <a:ext cx="796493" cy="4377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1889">
              <a:lnSpc>
                <a:spcPct val="95825"/>
              </a:lnSpc>
              <a:spcBef>
                <a:spcPts val="65"/>
              </a:spcBef>
            </a:pPr>
            <a:r>
              <a:rPr sz="800" dirty="0" smtClean="0">
                <a:latin typeface="Times New Roman"/>
                <a:cs typeface="Times New Roman"/>
              </a:rPr>
              <a:t>&lt;vu,c</a:t>
            </a:r>
            <a:r>
              <a:rPr sz="800" spc="-9" dirty="0" smtClean="0">
                <a:latin typeface="Times New Roman"/>
                <a:cs typeface="Times New Roman"/>
              </a:rPr>
              <a:t>s</a:t>
            </a:r>
            <a:r>
              <a:rPr sz="800" spc="0" dirty="0" smtClean="0">
                <a:latin typeface="Times New Roman"/>
                <a:cs typeface="Times New Roman"/>
              </a:rPr>
              <a:t>,ftp&gt;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62798" y="1823758"/>
            <a:ext cx="567639" cy="4377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3596">
              <a:lnSpc>
                <a:spcPct val="95825"/>
              </a:lnSpc>
              <a:spcBef>
                <a:spcPts val="65"/>
              </a:spcBef>
            </a:pPr>
            <a:r>
              <a:rPr sz="800" dirty="0" smtClean="0">
                <a:latin typeface="Times New Roman"/>
                <a:cs typeface="Times New Roman"/>
              </a:rPr>
              <a:t>#&lt;vu&gt;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30437" y="1823758"/>
            <a:ext cx="689609" cy="4377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5961">
              <a:lnSpc>
                <a:spcPct val="95825"/>
              </a:lnSpc>
              <a:spcBef>
                <a:spcPts val="65"/>
              </a:spcBef>
            </a:pPr>
            <a:r>
              <a:rPr sz="800" dirty="0" smtClean="0">
                <a:latin typeface="Times New Roman"/>
                <a:cs typeface="Times New Roman"/>
              </a:rPr>
              <a:t>&lt;c</a:t>
            </a:r>
            <a:r>
              <a:rPr sz="800" spc="-9" dirty="0" smtClean="0">
                <a:latin typeface="Times New Roman"/>
                <a:cs typeface="Times New Roman"/>
              </a:rPr>
              <a:t>s</a:t>
            </a:r>
            <a:r>
              <a:rPr sz="800" spc="0" dirty="0" smtClean="0">
                <a:latin typeface="Times New Roman"/>
                <a:cs typeface="Times New Roman"/>
              </a:rPr>
              <a:t>,ftp&gt;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20047" y="1823758"/>
            <a:ext cx="745883" cy="4377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5102" marR="195105" algn="ctr">
              <a:lnSpc>
                <a:spcPct val="95825"/>
              </a:lnSpc>
              <a:spcBef>
                <a:spcPts val="65"/>
              </a:spcBef>
            </a:pPr>
            <a:r>
              <a:rPr sz="800" dirty="0" smtClean="0">
                <a:latin typeface="Times New Roman"/>
                <a:cs typeface="Times New Roman"/>
              </a:rPr>
              <a:t>#&lt;cs&gt;</a:t>
            </a:r>
            <a:endParaRPr sz="800">
              <a:latin typeface="Times New Roman"/>
              <a:cs typeface="Times New Roman"/>
            </a:endParaRPr>
          </a:p>
          <a:p>
            <a:pPr marL="125519" marR="125509" algn="ctr">
              <a:lnSpc>
                <a:spcPct val="95825"/>
              </a:lnSpc>
              <a:spcBef>
                <a:spcPts val="215"/>
              </a:spcBef>
            </a:pPr>
            <a:r>
              <a:rPr sz="800" dirty="0" smtClean="0">
                <a:latin typeface="Times New Roman"/>
                <a:cs typeface="Times New Roman"/>
              </a:rPr>
              <a:t>#&lt;c</a:t>
            </a:r>
            <a:r>
              <a:rPr sz="800" spc="-9" dirty="0" smtClean="0">
                <a:latin typeface="Times New Roman"/>
                <a:cs typeface="Times New Roman"/>
              </a:rPr>
              <a:t>s</a:t>
            </a:r>
            <a:r>
              <a:rPr sz="800" spc="0" dirty="0" smtClean="0">
                <a:latin typeface="Times New Roman"/>
                <a:cs typeface="Times New Roman"/>
              </a:rPr>
              <a:t>,ftp&gt;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65931" y="1823758"/>
            <a:ext cx="852779" cy="4377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5712" marR="245715" algn="ctr">
              <a:lnSpc>
                <a:spcPct val="95825"/>
              </a:lnSpc>
              <a:spcBef>
                <a:spcPts val="65"/>
              </a:spcBef>
            </a:pPr>
            <a:r>
              <a:rPr sz="800" dirty="0" smtClean="0">
                <a:latin typeface="Times New Roman"/>
                <a:cs typeface="Times New Roman"/>
              </a:rPr>
              <a:t>#&lt;vu&gt;</a:t>
            </a:r>
            <a:endParaRPr sz="800">
              <a:latin typeface="Times New Roman"/>
              <a:cs typeface="Times New Roman"/>
            </a:endParaRPr>
          </a:p>
          <a:p>
            <a:pPr marL="181043" marR="181033" algn="ctr">
              <a:lnSpc>
                <a:spcPct val="95825"/>
              </a:lnSpc>
              <a:spcBef>
                <a:spcPts val="215"/>
              </a:spcBef>
            </a:pPr>
            <a:r>
              <a:rPr sz="800" dirty="0" smtClean="0">
                <a:latin typeface="Times New Roman"/>
                <a:cs typeface="Times New Roman"/>
              </a:rPr>
              <a:t>#&lt;vu,cs&gt;</a:t>
            </a:r>
            <a:endParaRPr sz="800">
              <a:latin typeface="Times New Roman"/>
              <a:cs typeface="Times New Roman"/>
            </a:endParaRPr>
          </a:p>
          <a:p>
            <a:pPr marL="111447" marR="111450" algn="ctr">
              <a:lnSpc>
                <a:spcPct val="95825"/>
              </a:lnSpc>
              <a:spcBef>
                <a:spcPts val="215"/>
              </a:spcBef>
            </a:pPr>
            <a:r>
              <a:rPr sz="800" dirty="0" smtClean="0">
                <a:latin typeface="Times New Roman"/>
                <a:cs typeface="Times New Roman"/>
              </a:rPr>
              <a:t>#&lt;vu,c</a:t>
            </a:r>
            <a:r>
              <a:rPr sz="800" spc="-9" dirty="0" smtClean="0">
                <a:latin typeface="Times New Roman"/>
                <a:cs typeface="Times New Roman"/>
              </a:rPr>
              <a:t>s</a:t>
            </a:r>
            <a:r>
              <a:rPr sz="800" spc="0" dirty="0" smtClean="0">
                <a:latin typeface="Times New Roman"/>
                <a:cs typeface="Times New Roman"/>
              </a:rPr>
              <a:t>,ftp&gt;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071" y="2261539"/>
            <a:ext cx="525233" cy="582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5120" marR="155127" algn="ctr">
              <a:lnSpc>
                <a:spcPct val="95825"/>
              </a:lnSpc>
              <a:spcBef>
                <a:spcPts val="65"/>
              </a:spcBef>
            </a:pPr>
            <a:r>
              <a:rPr sz="800" spc="0" dirty="0" smtClean="0">
                <a:latin typeface="Times New Roman"/>
                <a:cs typeface="Times New Roman"/>
              </a:rPr>
              <a:t>root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305" y="2261539"/>
            <a:ext cx="796493" cy="582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65"/>
              </a:spcBef>
            </a:pPr>
            <a:r>
              <a:rPr sz="800" dirty="0" smtClean="0">
                <a:latin typeface="Times New Roman"/>
                <a:cs typeface="Times New Roman"/>
              </a:rPr>
              <a:t>&lt;nl,vu,c</a:t>
            </a:r>
            <a:r>
              <a:rPr sz="800" spc="-9" dirty="0" smtClean="0">
                <a:latin typeface="Times New Roman"/>
                <a:cs typeface="Times New Roman"/>
              </a:rPr>
              <a:t>s</a:t>
            </a:r>
            <a:r>
              <a:rPr sz="800" spc="0" dirty="0" smtClean="0">
                <a:latin typeface="Times New Roman"/>
                <a:cs typeface="Times New Roman"/>
              </a:rPr>
              <a:t>,ftp&gt;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2798" y="2261539"/>
            <a:ext cx="567639" cy="582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7655">
              <a:lnSpc>
                <a:spcPct val="95825"/>
              </a:lnSpc>
              <a:spcBef>
                <a:spcPts val="65"/>
              </a:spcBef>
            </a:pPr>
            <a:r>
              <a:rPr sz="800" dirty="0" smtClean="0">
                <a:latin typeface="Times New Roman"/>
                <a:cs typeface="Times New Roman"/>
              </a:rPr>
              <a:t>#&lt;nl&gt;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0437" y="2261539"/>
            <a:ext cx="689609" cy="582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65"/>
              </a:spcBef>
            </a:pPr>
            <a:r>
              <a:rPr sz="800" dirty="0" smtClean="0">
                <a:latin typeface="Times New Roman"/>
                <a:cs typeface="Times New Roman"/>
              </a:rPr>
              <a:t>&lt;vu,c</a:t>
            </a:r>
            <a:r>
              <a:rPr sz="800" spc="-9" dirty="0" smtClean="0">
                <a:latin typeface="Times New Roman"/>
                <a:cs typeface="Times New Roman"/>
              </a:rPr>
              <a:t>s</a:t>
            </a:r>
            <a:r>
              <a:rPr sz="800" spc="0" dirty="0" smtClean="0">
                <a:latin typeface="Times New Roman"/>
                <a:cs typeface="Times New Roman"/>
              </a:rPr>
              <a:t>,ftp&gt;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20047" y="2261539"/>
            <a:ext cx="745883" cy="582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2270" marR="192273" algn="ctr">
              <a:lnSpc>
                <a:spcPct val="95825"/>
              </a:lnSpc>
              <a:spcBef>
                <a:spcPts val="65"/>
              </a:spcBef>
            </a:pPr>
            <a:r>
              <a:rPr sz="800" dirty="0" smtClean="0">
                <a:latin typeface="Times New Roman"/>
                <a:cs typeface="Times New Roman"/>
              </a:rPr>
              <a:t>#&lt;vu&gt;</a:t>
            </a:r>
            <a:endParaRPr sz="800">
              <a:latin typeface="Times New Roman"/>
              <a:cs typeface="Times New Roman"/>
            </a:endParaRPr>
          </a:p>
          <a:p>
            <a:pPr marL="127589" marR="127592" algn="ctr">
              <a:lnSpc>
                <a:spcPct val="95825"/>
              </a:lnSpc>
              <a:spcBef>
                <a:spcPts val="215"/>
              </a:spcBef>
            </a:pPr>
            <a:r>
              <a:rPr sz="800" dirty="0" smtClean="0">
                <a:latin typeface="Times New Roman"/>
                <a:cs typeface="Times New Roman"/>
              </a:rPr>
              <a:t>#&lt;vu,cs&gt;</a:t>
            </a:r>
            <a:endParaRPr sz="800">
              <a:latin typeface="Times New Roman"/>
              <a:cs typeface="Times New Roman"/>
            </a:endParaRPr>
          </a:p>
          <a:p>
            <a:pPr marL="58006" marR="57996" algn="ctr">
              <a:lnSpc>
                <a:spcPct val="95825"/>
              </a:lnSpc>
              <a:spcBef>
                <a:spcPts val="215"/>
              </a:spcBef>
            </a:pPr>
            <a:r>
              <a:rPr sz="800" dirty="0" smtClean="0">
                <a:latin typeface="Times New Roman"/>
                <a:cs typeface="Times New Roman"/>
              </a:rPr>
              <a:t>#&lt;vu,c</a:t>
            </a:r>
            <a:r>
              <a:rPr sz="800" spc="-9" dirty="0" smtClean="0">
                <a:latin typeface="Times New Roman"/>
                <a:cs typeface="Times New Roman"/>
              </a:rPr>
              <a:t>s</a:t>
            </a:r>
            <a:r>
              <a:rPr sz="800" spc="0" dirty="0" smtClean="0">
                <a:latin typeface="Times New Roman"/>
                <a:cs typeface="Times New Roman"/>
              </a:rPr>
              <a:t>,ftp&gt;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465931" y="2261539"/>
            <a:ext cx="852779" cy="5820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9783" marR="259786" algn="ctr">
              <a:lnSpc>
                <a:spcPct val="95825"/>
              </a:lnSpc>
              <a:spcBef>
                <a:spcPts val="65"/>
              </a:spcBef>
            </a:pPr>
            <a:r>
              <a:rPr sz="800" dirty="0" smtClean="0">
                <a:latin typeface="Times New Roman"/>
                <a:cs typeface="Times New Roman"/>
              </a:rPr>
              <a:t>#&lt;nl&gt;</a:t>
            </a:r>
            <a:endParaRPr sz="800">
              <a:latin typeface="Times New Roman"/>
              <a:cs typeface="Times New Roman"/>
            </a:endParaRPr>
          </a:p>
          <a:p>
            <a:pPr marL="192270" marR="192273" algn="ctr">
              <a:lnSpc>
                <a:spcPct val="95825"/>
              </a:lnSpc>
              <a:spcBef>
                <a:spcPts val="215"/>
              </a:spcBef>
            </a:pPr>
            <a:r>
              <a:rPr sz="800" dirty="0" smtClean="0">
                <a:latin typeface="Times New Roman"/>
                <a:cs typeface="Times New Roman"/>
              </a:rPr>
              <a:t>#&lt;nl,vu&gt;</a:t>
            </a:r>
            <a:endParaRPr sz="800">
              <a:latin typeface="Times New Roman"/>
              <a:cs typeface="Times New Roman"/>
            </a:endParaRPr>
          </a:p>
          <a:p>
            <a:pPr marL="127589" marR="127592" algn="ctr">
              <a:lnSpc>
                <a:spcPct val="95825"/>
              </a:lnSpc>
              <a:spcBef>
                <a:spcPts val="215"/>
              </a:spcBef>
            </a:pPr>
            <a:r>
              <a:rPr sz="800" dirty="0" smtClean="0">
                <a:latin typeface="Times New Roman"/>
                <a:cs typeface="Times New Roman"/>
              </a:rPr>
              <a:t>#&lt;nl,vu,cs&gt;</a:t>
            </a:r>
            <a:endParaRPr sz="800">
              <a:latin typeface="Times New Roman"/>
              <a:cs typeface="Times New Roman"/>
            </a:endParaRPr>
          </a:p>
          <a:p>
            <a:pPr marL="58006" marR="58009" algn="ctr">
              <a:lnSpc>
                <a:spcPct val="95825"/>
              </a:lnSpc>
              <a:spcBef>
                <a:spcPts val="215"/>
              </a:spcBef>
            </a:pPr>
            <a:r>
              <a:rPr sz="800" dirty="0" smtClean="0">
                <a:latin typeface="Times New Roman"/>
                <a:cs typeface="Times New Roman"/>
              </a:rPr>
              <a:t>#&lt;nl,vu,c</a:t>
            </a:r>
            <a:r>
              <a:rPr sz="800" spc="-9" dirty="0" smtClean="0">
                <a:latin typeface="Times New Roman"/>
                <a:cs typeface="Times New Roman"/>
              </a:rPr>
              <a:t>s</a:t>
            </a:r>
            <a:r>
              <a:rPr sz="800" spc="0" dirty="0" smtClean="0">
                <a:latin typeface="Times New Roman"/>
                <a:cs typeface="Times New Roman"/>
              </a:rPr>
              <a:t>,ftp&gt;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141770"/>
            <a:ext cx="4608004" cy="575843"/>
          </a:xfrm>
          <a:custGeom>
            <a:avLst/>
            <a:gdLst/>
            <a:ahLst/>
            <a:cxnLst/>
            <a:rect l="l" t="t" r="r" b="b"/>
            <a:pathLst>
              <a:path w="4608004" h="575843">
                <a:moveTo>
                  <a:pt x="0" y="575843"/>
                </a:moveTo>
                <a:lnTo>
                  <a:pt x="4608004" y="575843"/>
                </a:lnTo>
                <a:lnTo>
                  <a:pt x="4608004" y="0"/>
                </a:lnTo>
                <a:lnTo>
                  <a:pt x="0" y="0"/>
                </a:lnTo>
                <a:lnTo>
                  <a:pt x="0" y="575843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43" y="828204"/>
            <a:ext cx="4432566" cy="169561"/>
          </a:xfrm>
          <a:custGeom>
            <a:avLst/>
            <a:gdLst/>
            <a:ahLst/>
            <a:cxnLst/>
            <a:rect l="l" t="t" r="r" b="b"/>
            <a:pathLst>
              <a:path w="4432566" h="169561">
                <a:moveTo>
                  <a:pt x="0" y="50800"/>
                </a:moveTo>
                <a:lnTo>
                  <a:pt x="0" y="169561"/>
                </a:lnTo>
                <a:lnTo>
                  <a:pt x="4432566" y="169561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43" y="946821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56809" y="2805975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9344" y="2856776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20310" y="859717"/>
            <a:ext cx="50800" cy="19589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20310" y="923218"/>
            <a:ext cx="50800" cy="18954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7743" y="1029374"/>
            <a:ext cx="4432566" cy="1840102"/>
          </a:xfrm>
          <a:custGeom>
            <a:avLst/>
            <a:gdLst/>
            <a:ahLst/>
            <a:cxnLst/>
            <a:rect l="l" t="t" r="r" b="b"/>
            <a:pathLst>
              <a:path w="4432566" h="1840102">
                <a:moveTo>
                  <a:pt x="0" y="1789301"/>
                </a:moveTo>
                <a:lnTo>
                  <a:pt x="16636" y="1826815"/>
                </a:lnTo>
                <a:lnTo>
                  <a:pt x="50800" y="1840102"/>
                </a:lnTo>
                <a:lnTo>
                  <a:pt x="4381765" y="1840102"/>
                </a:lnTo>
                <a:lnTo>
                  <a:pt x="4419279" y="1823466"/>
                </a:lnTo>
                <a:lnTo>
                  <a:pt x="4432566" y="1789301"/>
                </a:lnTo>
                <a:lnTo>
                  <a:pt x="4432566" y="0"/>
                </a:lnTo>
                <a:lnTo>
                  <a:pt x="0" y="0"/>
                </a:lnTo>
                <a:lnTo>
                  <a:pt x="0" y="17893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20310" y="910518"/>
            <a:ext cx="0" cy="1927207"/>
          </a:xfrm>
          <a:custGeom>
            <a:avLst/>
            <a:gdLst/>
            <a:ahLst/>
            <a:cxnLst/>
            <a:rect l="l" t="t" r="r" b="b"/>
            <a:pathLst>
              <a:path h="1927207">
                <a:moveTo>
                  <a:pt x="0" y="1927207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20310" y="89781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20310" y="88511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20310" y="87241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48672" y="1827641"/>
            <a:ext cx="537843" cy="194217"/>
          </a:xfrm>
          <a:custGeom>
            <a:avLst/>
            <a:gdLst/>
            <a:ahLst/>
            <a:cxnLst/>
            <a:rect l="l" t="t" r="r" b="b"/>
            <a:pathLst>
              <a:path w="537843" h="194217">
                <a:moveTo>
                  <a:pt x="0" y="0"/>
                </a:moveTo>
                <a:lnTo>
                  <a:pt x="537843" y="0"/>
                </a:lnTo>
                <a:lnTo>
                  <a:pt x="537843" y="194217"/>
                </a:lnTo>
                <a:lnTo>
                  <a:pt x="0" y="194217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5254" y="1558718"/>
            <a:ext cx="537841" cy="194222"/>
          </a:xfrm>
          <a:custGeom>
            <a:avLst/>
            <a:gdLst/>
            <a:ahLst/>
            <a:cxnLst/>
            <a:rect l="l" t="t" r="r" b="b"/>
            <a:pathLst>
              <a:path w="537841" h="194222">
                <a:moveTo>
                  <a:pt x="0" y="0"/>
                </a:moveTo>
                <a:lnTo>
                  <a:pt x="537841" y="0"/>
                </a:lnTo>
                <a:lnTo>
                  <a:pt x="537841" y="194222"/>
                </a:lnTo>
                <a:lnTo>
                  <a:pt x="0" y="194222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48672" y="1558718"/>
            <a:ext cx="537843" cy="194222"/>
          </a:xfrm>
          <a:custGeom>
            <a:avLst/>
            <a:gdLst/>
            <a:ahLst/>
            <a:cxnLst/>
            <a:rect l="l" t="t" r="r" b="b"/>
            <a:pathLst>
              <a:path w="537843" h="194222">
                <a:moveTo>
                  <a:pt x="0" y="0"/>
                </a:moveTo>
                <a:lnTo>
                  <a:pt x="537843" y="0"/>
                </a:lnTo>
                <a:lnTo>
                  <a:pt x="537843" y="194222"/>
                </a:lnTo>
                <a:lnTo>
                  <a:pt x="0" y="194222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48672" y="1289794"/>
            <a:ext cx="537843" cy="194225"/>
          </a:xfrm>
          <a:custGeom>
            <a:avLst/>
            <a:gdLst/>
            <a:ahLst/>
            <a:cxnLst/>
            <a:rect l="l" t="t" r="r" b="b"/>
            <a:pathLst>
              <a:path w="537843" h="194225">
                <a:moveTo>
                  <a:pt x="0" y="0"/>
                </a:moveTo>
                <a:lnTo>
                  <a:pt x="537843" y="0"/>
                </a:lnTo>
                <a:lnTo>
                  <a:pt x="537843" y="194225"/>
                </a:lnTo>
                <a:lnTo>
                  <a:pt x="0" y="194225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40302" y="1382992"/>
            <a:ext cx="2271159" cy="216991"/>
          </a:xfrm>
          <a:custGeom>
            <a:avLst/>
            <a:gdLst/>
            <a:ahLst/>
            <a:cxnLst/>
            <a:rect l="l" t="t" r="r" b="b"/>
            <a:pathLst>
              <a:path w="2271159" h="216991">
                <a:moveTo>
                  <a:pt x="0" y="216991"/>
                </a:moveTo>
                <a:lnTo>
                  <a:pt x="2271159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03096" y="1564733"/>
            <a:ext cx="77072" cy="63464"/>
          </a:xfrm>
          <a:custGeom>
            <a:avLst/>
            <a:gdLst/>
            <a:ahLst/>
            <a:cxnLst/>
            <a:rect l="l" t="t" r="r" b="b"/>
            <a:pathLst>
              <a:path w="77072" h="63464">
                <a:moveTo>
                  <a:pt x="0" y="38803"/>
                </a:moveTo>
                <a:lnTo>
                  <a:pt x="77072" y="63464"/>
                </a:lnTo>
                <a:lnTo>
                  <a:pt x="74913" y="59818"/>
                </a:lnTo>
                <a:lnTo>
                  <a:pt x="69645" y="48283"/>
                </a:lnTo>
                <a:lnTo>
                  <a:pt x="66622" y="36533"/>
                </a:lnTo>
                <a:lnTo>
                  <a:pt x="65841" y="24569"/>
                </a:lnTo>
                <a:lnTo>
                  <a:pt x="67303" y="12391"/>
                </a:lnTo>
                <a:lnTo>
                  <a:pt x="71007" y="0"/>
                </a:lnTo>
                <a:lnTo>
                  <a:pt x="0" y="38803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71606" y="1354782"/>
            <a:ext cx="77065" cy="63459"/>
          </a:xfrm>
          <a:custGeom>
            <a:avLst/>
            <a:gdLst/>
            <a:ahLst/>
            <a:cxnLst/>
            <a:rect l="l" t="t" r="r" b="b"/>
            <a:pathLst>
              <a:path w="77065" h="63459">
                <a:moveTo>
                  <a:pt x="77065" y="24655"/>
                </a:moveTo>
                <a:lnTo>
                  <a:pt x="0" y="0"/>
                </a:lnTo>
                <a:lnTo>
                  <a:pt x="5982" y="11466"/>
                </a:lnTo>
                <a:lnTo>
                  <a:pt x="9723" y="23146"/>
                </a:lnTo>
                <a:lnTo>
                  <a:pt x="11221" y="35041"/>
                </a:lnTo>
                <a:lnTo>
                  <a:pt x="10477" y="47150"/>
                </a:lnTo>
                <a:lnTo>
                  <a:pt x="7489" y="59474"/>
                </a:lnTo>
                <a:lnTo>
                  <a:pt x="6061" y="63459"/>
                </a:lnTo>
                <a:lnTo>
                  <a:pt x="77065" y="24655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40282" y="1696969"/>
            <a:ext cx="2271211" cy="231461"/>
          </a:xfrm>
          <a:custGeom>
            <a:avLst/>
            <a:gdLst/>
            <a:ahLst/>
            <a:cxnLst/>
            <a:rect l="l" t="t" r="r" b="b"/>
            <a:pathLst>
              <a:path w="2271211" h="231461">
                <a:moveTo>
                  <a:pt x="0" y="0"/>
                </a:moveTo>
                <a:lnTo>
                  <a:pt x="2271211" y="231461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03096" y="1669010"/>
            <a:ext cx="77225" cy="63423"/>
          </a:xfrm>
          <a:custGeom>
            <a:avLst/>
            <a:gdLst/>
            <a:ahLst/>
            <a:cxnLst/>
            <a:rect l="l" t="t" r="r" b="b"/>
            <a:pathLst>
              <a:path w="77225" h="63423">
                <a:moveTo>
                  <a:pt x="0" y="24166"/>
                </a:moveTo>
                <a:lnTo>
                  <a:pt x="70760" y="63423"/>
                </a:lnTo>
                <a:lnTo>
                  <a:pt x="69357" y="59425"/>
                </a:lnTo>
                <a:lnTo>
                  <a:pt x="66450" y="47081"/>
                </a:lnTo>
                <a:lnTo>
                  <a:pt x="65783" y="34967"/>
                </a:lnTo>
                <a:lnTo>
                  <a:pt x="67357" y="23083"/>
                </a:lnTo>
                <a:lnTo>
                  <a:pt x="71171" y="11427"/>
                </a:lnTo>
                <a:lnTo>
                  <a:pt x="77225" y="0"/>
                </a:lnTo>
                <a:lnTo>
                  <a:pt x="0" y="24166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71448" y="1892965"/>
            <a:ext cx="77223" cy="63423"/>
          </a:xfrm>
          <a:custGeom>
            <a:avLst/>
            <a:gdLst/>
            <a:ahLst/>
            <a:cxnLst/>
            <a:rect l="l" t="t" r="r" b="b"/>
            <a:pathLst>
              <a:path w="77223" h="63423">
                <a:moveTo>
                  <a:pt x="77223" y="39253"/>
                </a:moveTo>
                <a:lnTo>
                  <a:pt x="6461" y="0"/>
                </a:lnTo>
                <a:lnTo>
                  <a:pt x="10085" y="12415"/>
                </a:lnTo>
                <a:lnTo>
                  <a:pt x="11469" y="24602"/>
                </a:lnTo>
                <a:lnTo>
                  <a:pt x="10613" y="36561"/>
                </a:lnTo>
                <a:lnTo>
                  <a:pt x="7517" y="48291"/>
                </a:lnTo>
                <a:lnTo>
                  <a:pt x="2180" y="59792"/>
                </a:lnTo>
                <a:lnTo>
                  <a:pt x="0" y="63423"/>
                </a:lnTo>
                <a:lnTo>
                  <a:pt x="77223" y="39253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40475" y="1648357"/>
            <a:ext cx="2270818" cy="0"/>
          </a:xfrm>
          <a:custGeom>
            <a:avLst/>
            <a:gdLst/>
            <a:ahLst/>
            <a:cxnLst/>
            <a:rect l="l" t="t" r="r" b="b"/>
            <a:pathLst>
              <a:path w="2270818">
                <a:moveTo>
                  <a:pt x="0" y="0"/>
                </a:moveTo>
                <a:lnTo>
                  <a:pt x="2270818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03096" y="1616482"/>
            <a:ext cx="74376" cy="63753"/>
          </a:xfrm>
          <a:custGeom>
            <a:avLst/>
            <a:gdLst/>
            <a:ahLst/>
            <a:cxnLst/>
            <a:rect l="l" t="t" r="r" b="b"/>
            <a:pathLst>
              <a:path w="74376" h="63753">
                <a:moveTo>
                  <a:pt x="0" y="31874"/>
                </a:moveTo>
                <a:lnTo>
                  <a:pt x="74376" y="63753"/>
                </a:lnTo>
                <a:lnTo>
                  <a:pt x="72718" y="60242"/>
                </a:lnTo>
                <a:lnTo>
                  <a:pt x="68496" y="48194"/>
                </a:lnTo>
                <a:lnTo>
                  <a:pt x="66551" y="36145"/>
                </a:lnTo>
                <a:lnTo>
                  <a:pt x="66883" y="24097"/>
                </a:lnTo>
                <a:lnTo>
                  <a:pt x="69491" y="12048"/>
                </a:lnTo>
                <a:lnTo>
                  <a:pt x="74376" y="0"/>
                </a:lnTo>
                <a:lnTo>
                  <a:pt x="0" y="3187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74294" y="1616482"/>
            <a:ext cx="74377" cy="63753"/>
          </a:xfrm>
          <a:custGeom>
            <a:avLst/>
            <a:gdLst/>
            <a:ahLst/>
            <a:cxnLst/>
            <a:rect l="l" t="t" r="r" b="b"/>
            <a:pathLst>
              <a:path w="74377" h="63753">
                <a:moveTo>
                  <a:pt x="74377" y="31874"/>
                </a:moveTo>
                <a:lnTo>
                  <a:pt x="0" y="0"/>
                </a:lnTo>
                <a:lnTo>
                  <a:pt x="4885" y="12048"/>
                </a:lnTo>
                <a:lnTo>
                  <a:pt x="7494" y="24096"/>
                </a:lnTo>
                <a:lnTo>
                  <a:pt x="7826" y="36145"/>
                </a:lnTo>
                <a:lnTo>
                  <a:pt x="5881" y="48193"/>
                </a:lnTo>
                <a:lnTo>
                  <a:pt x="1659" y="60241"/>
                </a:lnTo>
                <a:lnTo>
                  <a:pt x="0" y="63753"/>
                </a:lnTo>
                <a:lnTo>
                  <a:pt x="74377" y="3187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32973" y="1259922"/>
            <a:ext cx="2270888" cy="268917"/>
          </a:xfrm>
          <a:custGeom>
            <a:avLst/>
            <a:gdLst/>
            <a:ahLst/>
            <a:cxnLst/>
            <a:rect l="l" t="t" r="r" b="b"/>
            <a:pathLst>
              <a:path w="2270888" h="268917">
                <a:moveTo>
                  <a:pt x="0" y="268917"/>
                </a:moveTo>
                <a:lnTo>
                  <a:pt x="148248" y="210663"/>
                </a:lnTo>
                <a:lnTo>
                  <a:pt x="300140" y="160992"/>
                </a:lnTo>
                <a:lnTo>
                  <a:pt x="454459" y="119298"/>
                </a:lnTo>
                <a:lnTo>
                  <a:pt x="609989" y="84978"/>
                </a:lnTo>
                <a:lnTo>
                  <a:pt x="765513" y="57425"/>
                </a:lnTo>
                <a:lnTo>
                  <a:pt x="919817" y="36035"/>
                </a:lnTo>
                <a:lnTo>
                  <a:pt x="1071683" y="20202"/>
                </a:lnTo>
                <a:lnTo>
                  <a:pt x="1219896" y="9322"/>
                </a:lnTo>
                <a:lnTo>
                  <a:pt x="1363240" y="2790"/>
                </a:lnTo>
                <a:lnTo>
                  <a:pt x="1500499" y="0"/>
                </a:lnTo>
                <a:lnTo>
                  <a:pt x="1630457" y="347"/>
                </a:lnTo>
                <a:lnTo>
                  <a:pt x="1751898" y="3226"/>
                </a:lnTo>
                <a:lnTo>
                  <a:pt x="1863606" y="8033"/>
                </a:lnTo>
                <a:lnTo>
                  <a:pt x="1964364" y="14162"/>
                </a:lnTo>
                <a:lnTo>
                  <a:pt x="2052958" y="21009"/>
                </a:lnTo>
                <a:lnTo>
                  <a:pt x="2128170" y="27967"/>
                </a:lnTo>
                <a:lnTo>
                  <a:pt x="2188785" y="34432"/>
                </a:lnTo>
                <a:lnTo>
                  <a:pt x="2233587" y="39799"/>
                </a:lnTo>
                <a:lnTo>
                  <a:pt x="2261360" y="43463"/>
                </a:lnTo>
                <a:lnTo>
                  <a:pt x="2270888" y="44819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98633" y="1484946"/>
            <a:ext cx="80922" cy="58651"/>
          </a:xfrm>
          <a:custGeom>
            <a:avLst/>
            <a:gdLst/>
            <a:ahLst/>
            <a:cxnLst/>
            <a:rect l="l" t="t" r="r" b="b"/>
            <a:pathLst>
              <a:path w="80922" h="58651">
                <a:moveTo>
                  <a:pt x="0" y="58651"/>
                </a:moveTo>
                <a:lnTo>
                  <a:pt x="80922" y="58573"/>
                </a:lnTo>
                <a:lnTo>
                  <a:pt x="79774" y="57586"/>
                </a:lnTo>
                <a:lnTo>
                  <a:pt x="70481" y="47997"/>
                </a:lnTo>
                <a:lnTo>
                  <a:pt x="63432" y="37444"/>
                </a:lnTo>
                <a:lnTo>
                  <a:pt x="58628" y="25926"/>
                </a:lnTo>
                <a:lnTo>
                  <a:pt x="56068" y="13445"/>
                </a:lnTo>
                <a:lnTo>
                  <a:pt x="55751" y="0"/>
                </a:lnTo>
                <a:lnTo>
                  <a:pt x="0" y="58651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62552" y="1267732"/>
            <a:ext cx="78277" cy="63056"/>
          </a:xfrm>
          <a:custGeom>
            <a:avLst/>
            <a:gdLst/>
            <a:ahLst/>
            <a:cxnLst/>
            <a:rect l="l" t="t" r="r" b="b"/>
            <a:pathLst>
              <a:path w="78277" h="63056">
                <a:moveTo>
                  <a:pt x="78277" y="42543"/>
                </a:moveTo>
                <a:lnTo>
                  <a:pt x="9434" y="0"/>
                </a:lnTo>
                <a:lnTo>
                  <a:pt x="12475" y="12578"/>
                </a:lnTo>
                <a:lnTo>
                  <a:pt x="13284" y="24822"/>
                </a:lnTo>
                <a:lnTo>
                  <a:pt x="11863" y="36734"/>
                </a:lnTo>
                <a:lnTo>
                  <a:pt x="8212" y="48312"/>
                </a:lnTo>
                <a:lnTo>
                  <a:pt x="2331" y="59557"/>
                </a:lnTo>
                <a:lnTo>
                  <a:pt x="0" y="63056"/>
                </a:lnTo>
                <a:lnTo>
                  <a:pt x="78277" y="42543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6389" y="1394380"/>
            <a:ext cx="92790" cy="239038"/>
          </a:xfrm>
          <a:custGeom>
            <a:avLst/>
            <a:gdLst/>
            <a:ahLst/>
            <a:cxnLst/>
            <a:rect l="l" t="t" r="r" b="b"/>
            <a:pathLst>
              <a:path w="92790" h="239038">
                <a:moveTo>
                  <a:pt x="0" y="0"/>
                </a:moveTo>
                <a:lnTo>
                  <a:pt x="28315" y="19935"/>
                </a:lnTo>
                <a:lnTo>
                  <a:pt x="50827" y="39366"/>
                </a:lnTo>
                <a:lnTo>
                  <a:pt x="68004" y="58237"/>
                </a:lnTo>
                <a:lnTo>
                  <a:pt x="80319" y="76492"/>
                </a:lnTo>
                <a:lnTo>
                  <a:pt x="88241" y="94075"/>
                </a:lnTo>
                <a:lnTo>
                  <a:pt x="92241" y="110929"/>
                </a:lnTo>
                <a:lnTo>
                  <a:pt x="92790" y="126998"/>
                </a:lnTo>
                <a:lnTo>
                  <a:pt x="90359" y="142228"/>
                </a:lnTo>
                <a:lnTo>
                  <a:pt x="85417" y="156561"/>
                </a:lnTo>
                <a:lnTo>
                  <a:pt x="78436" y="169941"/>
                </a:lnTo>
                <a:lnTo>
                  <a:pt x="69887" y="182313"/>
                </a:lnTo>
                <a:lnTo>
                  <a:pt x="60239" y="193621"/>
                </a:lnTo>
                <a:lnTo>
                  <a:pt x="49964" y="203808"/>
                </a:lnTo>
                <a:lnTo>
                  <a:pt x="39532" y="212818"/>
                </a:lnTo>
                <a:lnTo>
                  <a:pt x="29413" y="220596"/>
                </a:lnTo>
                <a:lnTo>
                  <a:pt x="20079" y="227086"/>
                </a:lnTo>
                <a:lnTo>
                  <a:pt x="12000" y="232231"/>
                </a:lnTo>
                <a:lnTo>
                  <a:pt x="1490" y="238263"/>
                </a:lnTo>
                <a:lnTo>
                  <a:pt x="0" y="239038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84956" y="1374167"/>
            <a:ext cx="79795" cy="67034"/>
          </a:xfrm>
          <a:custGeom>
            <a:avLst/>
            <a:gdLst/>
            <a:ahLst/>
            <a:cxnLst/>
            <a:rect l="l" t="t" r="r" b="b"/>
            <a:pathLst>
              <a:path w="79795" h="67034">
                <a:moveTo>
                  <a:pt x="0" y="0"/>
                </a:moveTo>
                <a:lnTo>
                  <a:pt x="45326" y="67034"/>
                </a:lnTo>
                <a:lnTo>
                  <a:pt x="45356" y="66757"/>
                </a:lnTo>
                <a:lnTo>
                  <a:pt x="47987" y="53350"/>
                </a:lnTo>
                <a:lnTo>
                  <a:pt x="52746" y="41312"/>
                </a:lnTo>
                <a:lnTo>
                  <a:pt x="59634" y="30642"/>
                </a:lnTo>
                <a:lnTo>
                  <a:pt x="68650" y="21340"/>
                </a:lnTo>
                <a:lnTo>
                  <a:pt x="79795" y="13407"/>
                </a:lnTo>
                <a:lnTo>
                  <a:pt x="0" y="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82963" y="1588360"/>
            <a:ext cx="80775" cy="61771"/>
          </a:xfrm>
          <a:custGeom>
            <a:avLst/>
            <a:gdLst/>
            <a:ahLst/>
            <a:cxnLst/>
            <a:rect l="l" t="t" r="r" b="b"/>
            <a:pathLst>
              <a:path w="80775" h="61771">
                <a:moveTo>
                  <a:pt x="0" y="61771"/>
                </a:moveTo>
                <a:lnTo>
                  <a:pt x="80775" y="57023"/>
                </a:lnTo>
                <a:lnTo>
                  <a:pt x="70549" y="47937"/>
                </a:lnTo>
                <a:lnTo>
                  <a:pt x="62586" y="37720"/>
                </a:lnTo>
                <a:lnTo>
                  <a:pt x="56886" y="26372"/>
                </a:lnTo>
                <a:lnTo>
                  <a:pt x="53448" y="13892"/>
                </a:lnTo>
                <a:lnTo>
                  <a:pt x="52273" y="279"/>
                </a:lnTo>
                <a:lnTo>
                  <a:pt x="52272" y="0"/>
                </a:lnTo>
                <a:lnTo>
                  <a:pt x="0" y="61771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916389" y="1708119"/>
            <a:ext cx="92790" cy="239038"/>
          </a:xfrm>
          <a:custGeom>
            <a:avLst/>
            <a:gdLst/>
            <a:ahLst/>
            <a:cxnLst/>
            <a:rect l="l" t="t" r="r" b="b"/>
            <a:pathLst>
              <a:path w="92790" h="239038">
                <a:moveTo>
                  <a:pt x="0" y="0"/>
                </a:moveTo>
                <a:lnTo>
                  <a:pt x="28315" y="19935"/>
                </a:lnTo>
                <a:lnTo>
                  <a:pt x="50827" y="39366"/>
                </a:lnTo>
                <a:lnTo>
                  <a:pt x="68004" y="58237"/>
                </a:lnTo>
                <a:lnTo>
                  <a:pt x="80319" y="76492"/>
                </a:lnTo>
                <a:lnTo>
                  <a:pt x="88241" y="94075"/>
                </a:lnTo>
                <a:lnTo>
                  <a:pt x="92241" y="110929"/>
                </a:lnTo>
                <a:lnTo>
                  <a:pt x="92790" y="126998"/>
                </a:lnTo>
                <a:lnTo>
                  <a:pt x="90359" y="142228"/>
                </a:lnTo>
                <a:lnTo>
                  <a:pt x="85417" y="156561"/>
                </a:lnTo>
                <a:lnTo>
                  <a:pt x="78436" y="169941"/>
                </a:lnTo>
                <a:lnTo>
                  <a:pt x="69887" y="182313"/>
                </a:lnTo>
                <a:lnTo>
                  <a:pt x="60239" y="193621"/>
                </a:lnTo>
                <a:lnTo>
                  <a:pt x="49964" y="203808"/>
                </a:lnTo>
                <a:lnTo>
                  <a:pt x="39532" y="212818"/>
                </a:lnTo>
                <a:lnTo>
                  <a:pt x="29413" y="220596"/>
                </a:lnTo>
                <a:lnTo>
                  <a:pt x="20079" y="227086"/>
                </a:lnTo>
                <a:lnTo>
                  <a:pt x="12000" y="232231"/>
                </a:lnTo>
                <a:lnTo>
                  <a:pt x="1490" y="238263"/>
                </a:lnTo>
                <a:lnTo>
                  <a:pt x="0" y="239038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84956" y="1687906"/>
            <a:ext cx="79795" cy="67034"/>
          </a:xfrm>
          <a:custGeom>
            <a:avLst/>
            <a:gdLst/>
            <a:ahLst/>
            <a:cxnLst/>
            <a:rect l="l" t="t" r="r" b="b"/>
            <a:pathLst>
              <a:path w="79795" h="67034">
                <a:moveTo>
                  <a:pt x="0" y="0"/>
                </a:moveTo>
                <a:lnTo>
                  <a:pt x="45326" y="67034"/>
                </a:lnTo>
                <a:lnTo>
                  <a:pt x="45356" y="66757"/>
                </a:lnTo>
                <a:lnTo>
                  <a:pt x="47987" y="53352"/>
                </a:lnTo>
                <a:lnTo>
                  <a:pt x="52746" y="41314"/>
                </a:lnTo>
                <a:lnTo>
                  <a:pt x="59634" y="30643"/>
                </a:lnTo>
                <a:lnTo>
                  <a:pt x="68650" y="21341"/>
                </a:lnTo>
                <a:lnTo>
                  <a:pt x="79795" y="13407"/>
                </a:lnTo>
                <a:lnTo>
                  <a:pt x="0" y="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882963" y="1902098"/>
            <a:ext cx="80775" cy="61776"/>
          </a:xfrm>
          <a:custGeom>
            <a:avLst/>
            <a:gdLst/>
            <a:ahLst/>
            <a:cxnLst/>
            <a:rect l="l" t="t" r="r" b="b"/>
            <a:pathLst>
              <a:path w="80775" h="61776">
                <a:moveTo>
                  <a:pt x="0" y="61776"/>
                </a:moveTo>
                <a:lnTo>
                  <a:pt x="80775" y="57024"/>
                </a:lnTo>
                <a:lnTo>
                  <a:pt x="70549" y="47939"/>
                </a:lnTo>
                <a:lnTo>
                  <a:pt x="62586" y="37723"/>
                </a:lnTo>
                <a:lnTo>
                  <a:pt x="56886" y="26374"/>
                </a:lnTo>
                <a:lnTo>
                  <a:pt x="53448" y="13893"/>
                </a:lnTo>
                <a:lnTo>
                  <a:pt x="52273" y="280"/>
                </a:lnTo>
                <a:lnTo>
                  <a:pt x="52272" y="0"/>
                </a:lnTo>
                <a:lnTo>
                  <a:pt x="0" y="61776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41675" y="2365478"/>
            <a:ext cx="2793720" cy="0"/>
          </a:xfrm>
          <a:custGeom>
            <a:avLst/>
            <a:gdLst/>
            <a:ahLst/>
            <a:cxnLst/>
            <a:rect l="l" t="t" r="r" b="b"/>
            <a:pathLst>
              <a:path w="2793720">
                <a:moveTo>
                  <a:pt x="0" y="0"/>
                </a:moveTo>
                <a:lnTo>
                  <a:pt x="2793720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04295" y="2333604"/>
            <a:ext cx="74376" cy="63748"/>
          </a:xfrm>
          <a:custGeom>
            <a:avLst/>
            <a:gdLst/>
            <a:ahLst/>
            <a:cxnLst/>
            <a:rect l="l" t="t" r="r" b="b"/>
            <a:pathLst>
              <a:path w="74376" h="63748">
                <a:moveTo>
                  <a:pt x="0" y="31874"/>
                </a:moveTo>
                <a:lnTo>
                  <a:pt x="74376" y="63748"/>
                </a:lnTo>
                <a:lnTo>
                  <a:pt x="72719" y="60242"/>
                </a:lnTo>
                <a:lnTo>
                  <a:pt x="68497" y="48192"/>
                </a:lnTo>
                <a:lnTo>
                  <a:pt x="66551" y="36143"/>
                </a:lnTo>
                <a:lnTo>
                  <a:pt x="66883" y="24095"/>
                </a:lnTo>
                <a:lnTo>
                  <a:pt x="69491" y="12047"/>
                </a:lnTo>
                <a:lnTo>
                  <a:pt x="74376" y="0"/>
                </a:lnTo>
                <a:lnTo>
                  <a:pt x="0" y="3187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498396" y="2333604"/>
            <a:ext cx="74377" cy="63748"/>
          </a:xfrm>
          <a:custGeom>
            <a:avLst/>
            <a:gdLst/>
            <a:ahLst/>
            <a:cxnLst/>
            <a:rect l="l" t="t" r="r" b="b"/>
            <a:pathLst>
              <a:path w="74377" h="63748">
                <a:moveTo>
                  <a:pt x="74377" y="31874"/>
                </a:moveTo>
                <a:lnTo>
                  <a:pt x="0" y="0"/>
                </a:lnTo>
                <a:lnTo>
                  <a:pt x="4885" y="12047"/>
                </a:lnTo>
                <a:lnTo>
                  <a:pt x="7494" y="24094"/>
                </a:lnTo>
                <a:lnTo>
                  <a:pt x="7825" y="36143"/>
                </a:lnTo>
                <a:lnTo>
                  <a:pt x="5880" y="48191"/>
                </a:lnTo>
                <a:lnTo>
                  <a:pt x="1657" y="60240"/>
                </a:lnTo>
                <a:lnTo>
                  <a:pt x="0" y="63748"/>
                </a:lnTo>
                <a:lnTo>
                  <a:pt x="74377" y="3187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496114" y="1759552"/>
            <a:ext cx="136767" cy="142785"/>
          </a:xfrm>
          <a:custGeom>
            <a:avLst/>
            <a:gdLst/>
            <a:ahLst/>
            <a:cxnLst/>
            <a:rect l="l" t="t" r="r" b="b"/>
            <a:pathLst>
              <a:path w="136767" h="142785">
                <a:moveTo>
                  <a:pt x="0" y="142785"/>
                </a:moveTo>
                <a:lnTo>
                  <a:pt x="136767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511057" y="1200154"/>
            <a:ext cx="160478" cy="137760"/>
          </a:xfrm>
          <a:custGeom>
            <a:avLst/>
            <a:gdLst/>
            <a:ahLst/>
            <a:cxnLst/>
            <a:rect l="l" t="t" r="r" b="b"/>
            <a:pathLst>
              <a:path w="160478" h="137760">
                <a:moveTo>
                  <a:pt x="0" y="0"/>
                </a:moveTo>
                <a:lnTo>
                  <a:pt x="160478" y="13776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34746" y="2947974"/>
            <a:ext cx="3538499" cy="0"/>
          </a:xfrm>
          <a:custGeom>
            <a:avLst/>
            <a:gdLst/>
            <a:ahLst/>
            <a:cxnLst/>
            <a:rect l="l" t="t" r="r" b="b"/>
            <a:pathLst>
              <a:path w="3538499">
                <a:moveTo>
                  <a:pt x="0" y="0"/>
                </a:moveTo>
                <a:lnTo>
                  <a:pt x="353849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37273" y="2950502"/>
            <a:ext cx="0" cy="151828"/>
          </a:xfrm>
          <a:custGeom>
            <a:avLst/>
            <a:gdLst/>
            <a:ahLst/>
            <a:cxnLst/>
            <a:rect l="l" t="t" r="r" b="b"/>
            <a:pathLst>
              <a:path h="151828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195082" y="2950502"/>
            <a:ext cx="0" cy="151828"/>
          </a:xfrm>
          <a:custGeom>
            <a:avLst/>
            <a:gdLst/>
            <a:ahLst/>
            <a:cxnLst/>
            <a:rect l="l" t="t" r="r" b="b"/>
            <a:pathLst>
              <a:path h="151828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070718" y="2950502"/>
            <a:ext cx="0" cy="151828"/>
          </a:xfrm>
          <a:custGeom>
            <a:avLst/>
            <a:gdLst/>
            <a:ahLst/>
            <a:cxnLst/>
            <a:rect l="l" t="t" r="r" b="b"/>
            <a:pathLst>
              <a:path h="151828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34746" y="3104857"/>
            <a:ext cx="3538499" cy="0"/>
          </a:xfrm>
          <a:custGeom>
            <a:avLst/>
            <a:gdLst/>
            <a:ahLst/>
            <a:cxnLst/>
            <a:rect l="l" t="t" r="r" b="b"/>
            <a:pathLst>
              <a:path w="3538499">
                <a:moveTo>
                  <a:pt x="0" y="0"/>
                </a:moveTo>
                <a:lnTo>
                  <a:pt x="353849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37273" y="3107397"/>
            <a:ext cx="0" cy="151828"/>
          </a:xfrm>
          <a:custGeom>
            <a:avLst/>
            <a:gdLst/>
            <a:ahLst/>
            <a:cxnLst/>
            <a:rect l="l" t="t" r="r" b="b"/>
            <a:pathLst>
              <a:path h="151828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195082" y="3107397"/>
            <a:ext cx="0" cy="151828"/>
          </a:xfrm>
          <a:custGeom>
            <a:avLst/>
            <a:gdLst/>
            <a:ahLst/>
            <a:cxnLst/>
            <a:rect l="l" t="t" r="r" b="b"/>
            <a:pathLst>
              <a:path h="151828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70718" y="3107397"/>
            <a:ext cx="0" cy="151828"/>
          </a:xfrm>
          <a:custGeom>
            <a:avLst/>
            <a:gdLst/>
            <a:ahLst/>
            <a:cxnLst/>
            <a:rect l="l" t="t" r="r" b="b"/>
            <a:pathLst>
              <a:path h="151828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34746" y="3261753"/>
            <a:ext cx="3538499" cy="0"/>
          </a:xfrm>
          <a:custGeom>
            <a:avLst/>
            <a:gdLst/>
            <a:ahLst/>
            <a:cxnLst/>
            <a:rect l="l" t="t" r="r" b="b"/>
            <a:pathLst>
              <a:path w="3538499">
                <a:moveTo>
                  <a:pt x="0" y="0"/>
                </a:moveTo>
                <a:lnTo>
                  <a:pt x="353849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37273" y="3264293"/>
            <a:ext cx="0" cy="151828"/>
          </a:xfrm>
          <a:custGeom>
            <a:avLst/>
            <a:gdLst/>
            <a:ahLst/>
            <a:cxnLst/>
            <a:rect l="l" t="t" r="r" b="b"/>
            <a:pathLst>
              <a:path h="151828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195082" y="3264293"/>
            <a:ext cx="0" cy="151828"/>
          </a:xfrm>
          <a:custGeom>
            <a:avLst/>
            <a:gdLst/>
            <a:ahLst/>
            <a:cxnLst/>
            <a:rect l="l" t="t" r="r" b="b"/>
            <a:pathLst>
              <a:path h="151828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070718" y="3264293"/>
            <a:ext cx="0" cy="151828"/>
          </a:xfrm>
          <a:custGeom>
            <a:avLst/>
            <a:gdLst/>
            <a:ahLst/>
            <a:cxnLst/>
            <a:rect l="l" t="t" r="r" b="b"/>
            <a:pathLst>
              <a:path h="151828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34746" y="3418649"/>
            <a:ext cx="3538499" cy="0"/>
          </a:xfrm>
          <a:custGeom>
            <a:avLst/>
            <a:gdLst/>
            <a:ahLst/>
            <a:cxnLst/>
            <a:rect l="l" t="t" r="r" b="b"/>
            <a:pathLst>
              <a:path w="3538499">
                <a:moveTo>
                  <a:pt x="0" y="0"/>
                </a:moveTo>
                <a:lnTo>
                  <a:pt x="353849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643138" y="19613"/>
            <a:ext cx="1623186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Structured</a:t>
            </a:r>
            <a:r>
              <a:rPr sz="600" spc="-2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Naming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Space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Implementation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5300" y="243119"/>
            <a:ext cx="4106789" cy="435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Space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Implementation:</a:t>
            </a:r>
            <a:r>
              <a:rPr sz="1400" spc="2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Implementation</a:t>
            </a:r>
            <a:r>
              <a:rPr sz="1400" spc="18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spc="3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endParaRPr sz="1400">
              <a:latin typeface="Times New Roman"/>
              <a:cs typeface="Times New Roman"/>
            </a:endParaRPr>
          </a:p>
          <a:p>
            <a:pPr marL="12700" marR="27329">
              <a:lnSpc>
                <a:spcPct val="95825"/>
              </a:lnSpc>
              <a:spcBef>
                <a:spcPts val="104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Resolutions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5844" y="847428"/>
            <a:ext cx="1708859" cy="336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50"/>
              </a:lnSpc>
              <a:spcBef>
                <a:spcPts val="52"/>
              </a:spcBef>
            </a:pP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Communication</a:t>
            </a:r>
            <a:r>
              <a:rPr sz="1000" spc="5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Costs</a:t>
            </a:r>
            <a:endParaRPr sz="1000">
              <a:latin typeface="Times New Roman"/>
              <a:cs typeface="Times New Roman"/>
            </a:endParaRPr>
          </a:p>
          <a:p>
            <a:pPr marL="697968">
              <a:lnSpc>
                <a:spcPct val="95825"/>
              </a:lnSpc>
              <a:spcBef>
                <a:spcPts val="710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Recursive</a:t>
            </a:r>
            <a:r>
              <a:rPr sz="650" spc="62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name</a:t>
            </a:r>
            <a:r>
              <a:rPr sz="650" spc="37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resolution</a:t>
            </a:r>
            <a:endParaRPr sz="6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25839" y="1178889"/>
            <a:ext cx="133171" cy="109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R1</a:t>
            </a:r>
            <a:endParaRPr sz="6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79819" y="1358168"/>
            <a:ext cx="95729" cy="109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I1</a:t>
            </a:r>
            <a:endParaRPr sz="6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23219" y="1462747"/>
            <a:ext cx="133171" cy="109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R2</a:t>
            </a:r>
            <a:endParaRPr sz="6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79819" y="1537448"/>
            <a:ext cx="95729" cy="109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I2</a:t>
            </a:r>
            <a:endParaRPr sz="6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54886" y="1646597"/>
            <a:ext cx="325439" cy="109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vu</a:t>
            </a:r>
            <a:r>
              <a:rPr sz="650" spc="18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node</a:t>
            </a:r>
            <a:endParaRPr sz="6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79819" y="1731665"/>
            <a:ext cx="95729" cy="109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I3</a:t>
            </a:r>
            <a:endParaRPr sz="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23219" y="1776486"/>
            <a:ext cx="133171" cy="109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R3</a:t>
            </a:r>
            <a:endParaRPr sz="6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6174" y="1910951"/>
            <a:ext cx="948707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Iterative</a:t>
            </a:r>
            <a:r>
              <a:rPr sz="650" spc="51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name</a:t>
            </a:r>
            <a:r>
              <a:rPr sz="650" spc="37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resolution</a:t>
            </a:r>
            <a:endParaRPr sz="6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29012" y="2234146"/>
            <a:ext cx="1145528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Long-distance</a:t>
            </a:r>
            <a:r>
              <a:rPr sz="650" spc="86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communication</a:t>
            </a:r>
            <a:endParaRPr sz="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2415" y="2562042"/>
            <a:ext cx="4072682" cy="3037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comparison</a:t>
            </a:r>
            <a:r>
              <a:rPr sz="1000" spc="-4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between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recurs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iterat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name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resolution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with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respect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endParaRPr sz="1000">
              <a:latin typeface="Times New Roman"/>
              <a:cs typeface="Times New Roman"/>
            </a:endParaRPr>
          </a:p>
          <a:p>
            <a:pPr marL="1473438" marR="1482944" algn="ctr">
              <a:lnSpc>
                <a:spcPct val="95825"/>
              </a:lnSpc>
            </a:pPr>
            <a:r>
              <a:rPr sz="1000" spc="0" dirty="0" smtClean="0">
                <a:latin typeface="Times New Roman"/>
                <a:cs typeface="Times New Roman"/>
              </a:rPr>
              <a:t>communication</a:t>
            </a:r>
            <a:r>
              <a:rPr sz="1000" spc="-6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costs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37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51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7273" y="2947974"/>
            <a:ext cx="657809" cy="1568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ts val="1075"/>
              </a:lnSpc>
              <a:spcBef>
                <a:spcPts val="53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Method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5082" y="2947974"/>
            <a:ext cx="2875635" cy="1568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ts val="1075"/>
              </a:lnSpc>
              <a:spcBef>
                <a:spcPts val="53"/>
              </a:spcBef>
            </a:pPr>
            <a:r>
              <a:rPr sz="1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Ad</a:t>
            </a:r>
            <a:r>
              <a:rPr sz="10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antage(s)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7273" y="3104857"/>
            <a:ext cx="657809" cy="1568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ts val="1075"/>
              </a:lnSpc>
              <a:spcBef>
                <a:spcPts val="5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Recurs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5082" y="3104857"/>
            <a:ext cx="2875635" cy="1568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ts val="1075"/>
              </a:lnSpc>
              <a:spcBef>
                <a:spcPts val="5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Less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Communication</a:t>
            </a:r>
            <a:r>
              <a:rPr sz="1000" spc="-6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cost;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Caching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more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25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fect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273" y="3261753"/>
            <a:ext cx="657809" cy="1568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ts val="1075"/>
              </a:lnSpc>
              <a:spcBef>
                <a:spcPts val="5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Iterat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5082" y="3261753"/>
            <a:ext cx="2875635" cy="1568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ts val="1075"/>
              </a:lnSpc>
              <a:spcBef>
                <a:spcPts val="5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Less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performance</a:t>
            </a:r>
            <a:r>
              <a:rPr sz="1000" spc="-5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demand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name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ers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48672" y="1827641"/>
            <a:ext cx="537843" cy="1942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603" marR="8582" algn="ctr">
              <a:lnSpc>
                <a:spcPts val="725"/>
              </a:lnSpc>
              <a:spcBef>
                <a:spcPts val="36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Name</a:t>
            </a:r>
            <a:r>
              <a:rPr sz="650" spc="3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server</a:t>
            </a:r>
            <a:endParaRPr sz="650">
              <a:latin typeface="Arial"/>
              <a:cs typeface="Arial"/>
            </a:endParaRPr>
          </a:p>
          <a:p>
            <a:pPr marL="102249" marR="102228" algn="ctr">
              <a:lnSpc>
                <a:spcPts val="740"/>
              </a:lnSpc>
              <a:spcBef>
                <a:spcPts val="0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cs</a:t>
            </a:r>
            <a:r>
              <a:rPr sz="650" spc="17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node</a:t>
            </a:r>
            <a:endParaRPr sz="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8672" y="1558718"/>
            <a:ext cx="537843" cy="1942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627">
              <a:lnSpc>
                <a:spcPts val="725"/>
              </a:lnSpc>
              <a:spcBef>
                <a:spcPts val="36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Name</a:t>
            </a:r>
            <a:r>
              <a:rPr sz="650" spc="3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server</a:t>
            </a:r>
            <a:endParaRPr sz="6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254" y="1558718"/>
            <a:ext cx="537841" cy="1942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1478">
              <a:lnSpc>
                <a:spcPct val="95825"/>
              </a:lnSpc>
              <a:spcBef>
                <a:spcPts val="390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Client</a:t>
            </a:r>
            <a:endParaRPr sz="6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48672" y="1289794"/>
            <a:ext cx="537843" cy="194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603" marR="8582" algn="ctr">
              <a:lnSpc>
                <a:spcPts val="725"/>
              </a:lnSpc>
              <a:spcBef>
                <a:spcPts val="36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Name</a:t>
            </a:r>
            <a:r>
              <a:rPr sz="650" spc="3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server</a:t>
            </a:r>
            <a:endParaRPr sz="650">
              <a:latin typeface="Arial"/>
              <a:cs typeface="Arial"/>
            </a:endParaRPr>
          </a:p>
          <a:p>
            <a:pPr marL="111612" marR="111586" algn="ctr">
              <a:lnSpc>
                <a:spcPts val="740"/>
              </a:lnSpc>
              <a:spcBef>
                <a:spcPts val="0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nl</a:t>
            </a:r>
            <a:r>
              <a:rPr sz="650" spc="1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node</a:t>
            </a:r>
            <a:endParaRPr sz="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56809" y="3004718"/>
            <a:ext cx="114301" cy="114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9344" y="3055518"/>
            <a:ext cx="4280164" cy="63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10" y="802517"/>
            <a:ext cx="50800" cy="2214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310" y="866018"/>
            <a:ext cx="50800" cy="2151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743" y="809081"/>
            <a:ext cx="4432566" cy="2259137"/>
          </a:xfrm>
          <a:custGeom>
            <a:avLst/>
            <a:gdLst/>
            <a:ahLst/>
            <a:cxnLst/>
            <a:rect l="l" t="t" r="r" b="b"/>
            <a:pathLst>
              <a:path w="4432566" h="2259137">
                <a:moveTo>
                  <a:pt x="0" y="2208337"/>
                </a:moveTo>
                <a:lnTo>
                  <a:pt x="16636" y="2245851"/>
                </a:lnTo>
                <a:lnTo>
                  <a:pt x="50800" y="2259137"/>
                </a:lnTo>
                <a:lnTo>
                  <a:pt x="4381765" y="2259137"/>
                </a:lnTo>
                <a:lnTo>
                  <a:pt x="4419279" y="2242501"/>
                </a:lnTo>
                <a:lnTo>
                  <a:pt x="4432566" y="2208337"/>
                </a:lnTo>
                <a:lnTo>
                  <a:pt x="4432566" y="0"/>
                </a:lnTo>
                <a:lnTo>
                  <a:pt x="0" y="0"/>
                </a:lnTo>
                <a:lnTo>
                  <a:pt x="0" y="22083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853318"/>
            <a:ext cx="0" cy="2183149"/>
          </a:xfrm>
          <a:custGeom>
            <a:avLst/>
            <a:gdLst/>
            <a:ahLst/>
            <a:cxnLst/>
            <a:rect l="l" t="t" r="r" b="b"/>
            <a:pathLst>
              <a:path h="2183149">
                <a:moveTo>
                  <a:pt x="0" y="2183149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84061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82791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81521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43138" y="19613"/>
            <a:ext cx="178769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Structured</a:t>
            </a:r>
            <a:r>
              <a:rPr sz="600" spc="-2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Naming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Domain</a:t>
            </a:r>
            <a:r>
              <a:rPr sz="6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600" spc="-1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(DNS)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3362151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Example</a:t>
            </a:r>
            <a:r>
              <a:rPr sz="1400" spc="10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400" spc="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5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Domain</a:t>
            </a:r>
            <a:r>
              <a:rPr sz="1400" spc="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1400" spc="9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(DNS)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809965"/>
            <a:ext cx="3952211" cy="22288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DNS</a:t>
            </a:r>
            <a:r>
              <a:rPr sz="1100" spc="-2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one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la</a:t>
            </a:r>
            <a:r>
              <a:rPr sz="1100" spc="-19" dirty="0" smtClean="0">
                <a:latin typeface="Times New Roman"/>
                <a:cs typeface="Times New Roman"/>
              </a:rPr>
              <a:t>r</a:t>
            </a:r>
            <a:r>
              <a:rPr sz="1100" spc="0" dirty="0" smtClean="0">
                <a:latin typeface="Times New Roman"/>
                <a:cs typeface="Times New Roman"/>
              </a:rPr>
              <a:t>gest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naming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services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</a:t>
            </a:r>
            <a:r>
              <a:rPr sz="1100" spc="-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toda</a:t>
            </a:r>
            <a:r>
              <a:rPr sz="1100" spc="-69" dirty="0" smtClean="0">
                <a:latin typeface="Times New Roman"/>
                <a:cs typeface="Times New Roman"/>
              </a:rPr>
              <a:t>y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231072">
              <a:lnSpc>
                <a:spcPts val="1264"/>
              </a:lnSpc>
              <a:spcBef>
                <a:spcPts val="326"/>
              </a:spcBef>
            </a:pPr>
            <a:r>
              <a:rPr sz="1100" spc="0" dirty="0" smtClean="0">
                <a:latin typeface="Times New Roman"/>
                <a:cs typeface="Times New Roman"/>
              </a:rPr>
              <a:t>It</a:t>
            </a:r>
            <a:r>
              <a:rPr sz="1100" spc="-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primarily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used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looking</a:t>
            </a:r>
            <a:r>
              <a:rPr sz="1100" spc="-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up</a:t>
            </a:r>
            <a:r>
              <a:rPr sz="11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host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addresses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mail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ers. </a:t>
            </a:r>
            <a:endParaRPr sz="1100">
              <a:latin typeface="Times New Roman"/>
              <a:cs typeface="Times New Roman"/>
            </a:endParaRPr>
          </a:p>
          <a:p>
            <a:pPr marL="12700" marR="231072">
              <a:lnSpc>
                <a:spcPts val="1264"/>
              </a:lnSpc>
              <a:spcBef>
                <a:spcPts val="38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DNS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name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space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hierarchically</a:t>
            </a:r>
            <a:r>
              <a:rPr sz="1100" spc="-6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-19" dirty="0" smtClean="0">
                <a:latin typeface="Times New Roman"/>
                <a:cs typeface="Times New Roman"/>
              </a:rPr>
              <a:t>r</a:t>
            </a:r>
            <a:r>
              <a:rPr sz="1100" spc="-4" dirty="0" smtClean="0">
                <a:latin typeface="Times New Roman"/>
                <a:cs typeface="Times New Roman"/>
              </a:rPr>
              <a:t>g</a:t>
            </a:r>
            <a:r>
              <a:rPr sz="1100" spc="0" dirty="0" smtClean="0">
                <a:latin typeface="Times New Roman"/>
                <a:cs typeface="Times New Roman"/>
              </a:rPr>
              <a:t>anized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rooted</a:t>
            </a:r>
            <a:r>
              <a:rPr sz="1100" spc="-2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tree</a:t>
            </a:r>
            <a:r>
              <a:rPr sz="1100" spc="0" dirty="0" smtClean="0">
                <a:latin typeface="Times New Roman"/>
                <a:cs typeface="Times New Roman"/>
              </a:rPr>
              <a:t>. </a:t>
            </a:r>
            <a:endParaRPr sz="1100">
              <a:latin typeface="Times New Roman"/>
              <a:cs typeface="Times New Roman"/>
            </a:endParaRPr>
          </a:p>
          <a:p>
            <a:pPr marL="12700" marR="231072">
              <a:lnSpc>
                <a:spcPts val="1264"/>
              </a:lnSpc>
              <a:spcBef>
                <a:spcPts val="38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subtree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called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domain</a:t>
            </a:r>
            <a:r>
              <a:rPr sz="1100" spc="0" dirty="0" smtClean="0">
                <a:latin typeface="Times New Roman"/>
                <a:cs typeface="Times New Roman"/>
              </a:rPr>
              <a:t>;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path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name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its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root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node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called</a:t>
            </a:r>
            <a:endParaRPr sz="1100">
              <a:latin typeface="Times New Roman"/>
              <a:cs typeface="Times New Roman"/>
            </a:endParaRPr>
          </a:p>
          <a:p>
            <a:pPr marL="12700" marR="9205">
              <a:lnSpc>
                <a:spcPts val="980"/>
              </a:lnSpc>
              <a:spcBef>
                <a:spcPts val="437"/>
              </a:spcBef>
            </a:pPr>
            <a:r>
              <a:rPr sz="1650" spc="0" baseline="26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domain</a:t>
            </a:r>
            <a:r>
              <a:rPr sz="1650" spc="-32" baseline="26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name</a:t>
            </a:r>
            <a:r>
              <a:rPr sz="1650" spc="0" baseline="2635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21314">
              <a:lnSpc>
                <a:spcPts val="1200"/>
              </a:lnSpc>
              <a:spcBef>
                <a:spcPts val="306"/>
              </a:spcBef>
            </a:pP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practice,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DNS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namespace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can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</a:t>
            </a:r>
            <a:r>
              <a:rPr sz="1100" spc="-25" dirty="0" smtClean="0">
                <a:latin typeface="Times New Roman"/>
                <a:cs typeface="Times New Roman"/>
              </a:rPr>
              <a:t>i</a:t>
            </a:r>
            <a:r>
              <a:rPr sz="1100" spc="0" dirty="0" smtClean="0">
                <a:latin typeface="Times New Roman"/>
                <a:cs typeface="Times New Roman"/>
              </a:rPr>
              <a:t>vided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into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global</a:t>
            </a:r>
            <a:r>
              <a:rPr sz="1100" spc="-2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layer</a:t>
            </a:r>
            <a:r>
              <a:rPr sz="1100" spc="-2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administrational</a:t>
            </a:r>
            <a:r>
              <a:rPr sz="1100" spc="-7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layer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289801">
              <a:lnSpc>
                <a:spcPct val="99658"/>
              </a:lnSpc>
              <a:spcBef>
                <a:spcPts val="16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managerial</a:t>
            </a:r>
            <a:r>
              <a:rPr sz="1000" spc="-4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layer</a:t>
            </a:r>
            <a:r>
              <a:rPr sz="1000" spc="0" dirty="0" smtClean="0">
                <a:latin typeface="Times New Roman"/>
                <a:cs typeface="Times New Roman"/>
              </a:rPr>
              <a:t>,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which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generally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formed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by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local</a:t>
            </a:r>
            <a:r>
              <a:rPr sz="10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file</a:t>
            </a:r>
            <a:r>
              <a:rPr sz="1000" spc="-6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systems</a:t>
            </a:r>
            <a:r>
              <a:rPr sz="1000" spc="0" dirty="0" smtClean="0">
                <a:latin typeface="Times New Roman"/>
                <a:cs typeface="Times New Roman"/>
              </a:rPr>
              <a:t>,is formally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not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part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DNS.</a:t>
            </a:r>
            <a:endParaRPr sz="1000">
              <a:latin typeface="Times New Roman"/>
              <a:cs typeface="Times New Roman"/>
            </a:endParaRPr>
          </a:p>
          <a:p>
            <a:pPr marL="12700" marR="81027">
              <a:lnSpc>
                <a:spcPts val="1264"/>
              </a:lnSpc>
              <a:spcBef>
                <a:spcPts val="36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node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DNS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name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space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often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represents</a:t>
            </a:r>
            <a:r>
              <a:rPr sz="1100" spc="-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eral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entities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at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 same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time,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e.g.,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domain</a:t>
            </a:r>
            <a:r>
              <a:rPr sz="1100" spc="-3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zone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9205">
              <a:lnSpc>
                <a:spcPct val="95825"/>
              </a:lnSpc>
              <a:spcBef>
                <a:spcPts val="38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content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node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formed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collection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resource</a:t>
            </a:r>
            <a:r>
              <a:rPr sz="1100" spc="-3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records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38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51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44355" y="1982774"/>
            <a:ext cx="1883120" cy="11887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43138" y="19613"/>
            <a:ext cx="178769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Structured</a:t>
            </a:r>
            <a:r>
              <a:rPr sz="600" spc="-2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Naming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Domain</a:t>
            </a:r>
            <a:r>
              <a:rPr sz="6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600" spc="-1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(DNS)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243119"/>
            <a:ext cx="2562671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5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Domain</a:t>
            </a:r>
            <a:r>
              <a:rPr sz="1400" spc="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1400" spc="9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(DNS)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932" y="601970"/>
            <a:ext cx="3966342" cy="9863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096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Label</a:t>
            </a:r>
            <a:endParaRPr sz="1100">
              <a:latin typeface="Times New Roman"/>
              <a:cs typeface="Times New Roman"/>
            </a:endParaRPr>
          </a:p>
          <a:p>
            <a:pPr marL="289801" marR="98776">
              <a:lnSpc>
                <a:spcPct val="99658"/>
              </a:lnSpc>
              <a:spcBef>
                <a:spcPts val="162"/>
              </a:spcBef>
            </a:pPr>
            <a:r>
              <a:rPr sz="1000" spc="0" dirty="0" smtClean="0">
                <a:latin typeface="Times New Roman"/>
                <a:cs typeface="Times New Roman"/>
              </a:rPr>
              <a:t>Each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node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has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label,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string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with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maximum</a:t>
            </a:r>
            <a:r>
              <a:rPr sz="1000" spc="-4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63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characters</a:t>
            </a:r>
            <a:r>
              <a:rPr sz="1000" spc="-4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(case insensit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e)</a:t>
            </a:r>
            <a:endParaRPr sz="1000">
              <a:latin typeface="Times New Roman"/>
              <a:cs typeface="Times New Roman"/>
            </a:endParaRPr>
          </a:p>
          <a:p>
            <a:pPr marL="289801" marR="24096">
              <a:lnSpc>
                <a:spcPct val="95825"/>
              </a:lnSpc>
            </a:pP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root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label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null</a:t>
            </a:r>
            <a:endParaRPr sz="1000">
              <a:latin typeface="Times New Roman"/>
              <a:cs typeface="Times New Roman"/>
            </a:endParaRPr>
          </a:p>
          <a:p>
            <a:pPr marL="289801">
              <a:lnSpc>
                <a:spcPct val="95825"/>
              </a:lnSpc>
              <a:spcBef>
                <a:spcPts val="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Children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node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must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</a:t>
            </a:r>
            <a:r>
              <a:rPr sz="1000" spc="-19" dirty="0" smtClean="0">
                <a:latin typeface="Times New Roman"/>
                <a:cs typeface="Times New Roman"/>
              </a:rPr>
              <a:t>a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</a:t>
            </a:r>
            <a:r>
              <a:rPr sz="1000" spc="-25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ferent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names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(to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guarantee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uniqueness)</a:t>
            </a:r>
            <a:endParaRPr sz="1000">
              <a:latin typeface="Times New Roman"/>
              <a:cs typeface="Times New Roman"/>
            </a:endParaRPr>
          </a:p>
          <a:p>
            <a:pPr marL="12700" marR="24096">
              <a:lnSpc>
                <a:spcPct val="95825"/>
              </a:lnSpc>
              <a:spcBef>
                <a:spcPts val="250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Domain</a:t>
            </a:r>
            <a:r>
              <a:rPr sz="1100" spc="14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Name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034" y="1733265"/>
            <a:ext cx="1812661" cy="14804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latin typeface="Times New Roman"/>
                <a:cs typeface="Times New Roman"/>
              </a:rPr>
              <a:t>Each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node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has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domain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name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9658"/>
              </a:lnSpc>
              <a:spcBef>
                <a:spcPts val="29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full</a:t>
            </a:r>
            <a:r>
              <a:rPr sz="1000" spc="-1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domain</a:t>
            </a:r>
            <a:r>
              <a:rPr sz="1000" spc="-2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name</a:t>
            </a:r>
            <a:r>
              <a:rPr sz="1000" spc="-2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sequence 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labels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separated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by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dots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(the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last character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dot;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null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string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 nothing)</a:t>
            </a:r>
            <a:endParaRPr sz="1000">
              <a:latin typeface="Times New Roman"/>
              <a:cs typeface="Times New Roman"/>
            </a:endParaRPr>
          </a:p>
          <a:p>
            <a:pPr marL="12700" marR="116149">
              <a:lnSpc>
                <a:spcPct val="99658"/>
              </a:lnSpc>
              <a:spcBef>
                <a:spcPts val="30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Domain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names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read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from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 node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up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root</a:t>
            </a:r>
            <a:endParaRPr sz="1000">
              <a:latin typeface="Times New Roman"/>
              <a:cs typeface="Times New Roman"/>
            </a:endParaRPr>
          </a:p>
          <a:p>
            <a:pPr marL="12700" marR="9205">
              <a:lnSpc>
                <a:spcPct val="95825"/>
              </a:lnSpc>
              <a:spcBef>
                <a:spcPts val="30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Full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path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names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must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not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xceed</a:t>
            </a:r>
            <a:endParaRPr sz="1000">
              <a:latin typeface="Times New Roman"/>
              <a:cs typeface="Times New Roman"/>
            </a:endParaRPr>
          </a:p>
          <a:p>
            <a:pPr marL="12700" marR="9205">
              <a:lnSpc>
                <a:spcPct val="95825"/>
              </a:lnSpc>
              <a:spcBef>
                <a:spcPts val="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255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characters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113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39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51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27403" y="19613"/>
            <a:ext cx="169280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Naming</a:t>
            </a:r>
            <a:r>
              <a:rPr sz="600" spc="-1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Entities      </a:t>
            </a:r>
            <a:r>
              <a:rPr sz="600" spc="6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Names,</a:t>
            </a:r>
            <a:r>
              <a:rPr sz="600" spc="-1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Identifiers,</a:t>
            </a:r>
            <a:r>
              <a:rPr sz="600" spc="-5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600" spc="-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Addresses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2537164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Names,</a:t>
            </a:r>
            <a:r>
              <a:rPr sz="1400" spc="9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Identifiers,</a:t>
            </a:r>
            <a:r>
              <a:rPr sz="1400" spc="7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spc="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Addresses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991741"/>
            <a:ext cx="4006126" cy="17483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name</a:t>
            </a:r>
            <a:r>
              <a:rPr sz="1100" spc="-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string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bits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or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characters</a:t>
            </a:r>
            <a:r>
              <a:rPr sz="1100" spc="-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endParaRPr sz="110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used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refer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entity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63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entity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14" dirty="0" smtClean="0">
                <a:latin typeface="Times New Roman"/>
                <a:cs typeface="Times New Roman"/>
              </a:rPr>
              <a:t>n</a:t>
            </a:r>
            <a:r>
              <a:rPr sz="1100" spc="0" dirty="0" smtClean="0">
                <a:latin typeface="Times New Roman"/>
                <a:cs typeface="Times New Roman"/>
              </a:rPr>
              <a:t>ything;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e.g.,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resources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such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hosts,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printers,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disks,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files, objects,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processes,</a:t>
            </a:r>
            <a:r>
              <a:rPr sz="1100" spc="-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users,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-84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eb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pages,</a:t>
            </a:r>
            <a:r>
              <a:rPr sz="1100" spc="-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...</a:t>
            </a:r>
            <a:endParaRPr sz="1100">
              <a:latin typeface="Times New Roman"/>
              <a:cs typeface="Times New Roman"/>
            </a:endParaRPr>
          </a:p>
          <a:p>
            <a:pPr marL="12700" marR="57496">
              <a:lnSpc>
                <a:spcPts val="1264"/>
              </a:lnSpc>
              <a:spcBef>
                <a:spcPts val="63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Entities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can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operated</a:t>
            </a:r>
            <a:r>
              <a:rPr sz="1100" spc="-3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on;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e.g.,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resource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such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printer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-25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fers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 inter</a:t>
            </a:r>
            <a:r>
              <a:rPr sz="1100" spc="-9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ace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containing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operations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printing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document,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requesting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 status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job,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...</a:t>
            </a:r>
            <a:endParaRPr sz="1100">
              <a:latin typeface="Times New Roman"/>
              <a:cs typeface="Times New Roman"/>
            </a:endParaRPr>
          </a:p>
          <a:p>
            <a:pPr marL="12700" marR="195487">
              <a:lnSpc>
                <a:spcPts val="1264"/>
              </a:lnSpc>
              <a:spcBef>
                <a:spcPts val="638"/>
              </a:spcBef>
            </a:pPr>
            <a:r>
              <a:rPr sz="1100" spc="-84" dirty="0" smtClean="0">
                <a:latin typeface="Times New Roman"/>
                <a:cs typeface="Times New Roman"/>
              </a:rPr>
              <a:t>T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operate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entit</a:t>
            </a:r>
            <a:r>
              <a:rPr sz="1100" spc="-69" dirty="0" smtClean="0">
                <a:latin typeface="Times New Roman"/>
                <a:cs typeface="Times New Roman"/>
              </a:rPr>
              <a:t>y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</a:t>
            </a:r>
            <a:r>
              <a:rPr sz="1100" spc="-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necessary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access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</a:t>
            </a:r>
            <a:r>
              <a:rPr sz="1100" spc="-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through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its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access point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itself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entity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(special)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9097" y="3358722"/>
            <a:ext cx="1856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4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51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43138" y="19613"/>
            <a:ext cx="178769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Structured</a:t>
            </a:r>
            <a:r>
              <a:rPr sz="600" spc="-2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Naming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Domain</a:t>
            </a:r>
            <a:r>
              <a:rPr sz="6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600" spc="-1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(DNS)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2562671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5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Domain</a:t>
            </a:r>
            <a:r>
              <a:rPr sz="1400" spc="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1400" spc="9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(DNS)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933130"/>
            <a:ext cx="3985487" cy="18692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Fully</a:t>
            </a:r>
            <a:r>
              <a:rPr sz="1100" spc="9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Qualified</a:t>
            </a:r>
            <a:r>
              <a:rPr sz="1100" spc="12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Domain</a:t>
            </a:r>
            <a:r>
              <a:rPr sz="1100" spc="14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Name</a:t>
            </a:r>
            <a:r>
              <a:rPr sz="1100" spc="7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(FQDN)</a:t>
            </a:r>
            <a:r>
              <a:rPr sz="1100" spc="7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or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Absolute</a:t>
            </a:r>
            <a:endParaRPr sz="1100">
              <a:latin typeface="Times New Roman"/>
              <a:cs typeface="Times New Roman"/>
            </a:endParaRPr>
          </a:p>
          <a:p>
            <a:pPr marL="289801" marR="9205">
              <a:lnSpc>
                <a:spcPct val="95825"/>
              </a:lnSpc>
              <a:spcBef>
                <a:spcPts val="161"/>
              </a:spcBef>
            </a:pPr>
            <a:r>
              <a:rPr sz="1000" spc="-69" dirty="0" smtClean="0">
                <a:latin typeface="Times New Roman"/>
                <a:cs typeface="Times New Roman"/>
              </a:rPr>
              <a:t>T</a:t>
            </a:r>
            <a:r>
              <a:rPr sz="1000" spc="0" dirty="0" smtClean="0">
                <a:latin typeface="Times New Roman"/>
                <a:cs typeface="Times New Roman"/>
              </a:rPr>
              <a:t>erminated</a:t>
            </a:r>
            <a:r>
              <a:rPr sz="1000" spc="-4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by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null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string</a:t>
            </a:r>
            <a:endParaRPr sz="1000">
              <a:latin typeface="Times New Roman"/>
              <a:cs typeface="Times New Roman"/>
            </a:endParaRPr>
          </a:p>
          <a:p>
            <a:pPr marL="289801" marR="1066352">
              <a:lnSpc>
                <a:spcPts val="1149"/>
              </a:lnSpc>
              <a:spcBef>
                <a:spcPts val="54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Contains</a:t>
            </a:r>
            <a:r>
              <a:rPr sz="1000" spc="-3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full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name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host,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e.g.,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cs.aau.edu.et. </a:t>
            </a:r>
            <a:endParaRPr sz="1000">
              <a:latin typeface="Times New Roman"/>
              <a:cs typeface="Times New Roman"/>
            </a:endParaRPr>
          </a:p>
          <a:p>
            <a:pPr marL="289801" marR="1066352">
              <a:lnSpc>
                <a:spcPts val="1149"/>
              </a:lnSpc>
              <a:spcBef>
                <a:spcPts val="54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Usually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last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dot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omitted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readability</a:t>
            </a:r>
            <a:endParaRPr sz="1000">
              <a:latin typeface="Times New Roman"/>
              <a:cs typeface="Times New Roman"/>
            </a:endParaRPr>
          </a:p>
          <a:p>
            <a:pPr marL="12700" marR="9205">
              <a:lnSpc>
                <a:spcPts val="990"/>
              </a:lnSpc>
              <a:spcBef>
                <a:spcPts val="593"/>
              </a:spcBef>
            </a:pPr>
            <a:r>
              <a:rPr sz="1650" spc="-9" baseline="26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650" spc="0" baseline="26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artially </a:t>
            </a:r>
            <a:r>
              <a:rPr sz="1650" spc="53" baseline="26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Qualified</a:t>
            </a:r>
            <a:r>
              <a:rPr sz="1650" spc="124" baseline="26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Domain</a:t>
            </a:r>
            <a:r>
              <a:rPr sz="1650" spc="141" baseline="26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Name</a:t>
            </a:r>
            <a:r>
              <a:rPr sz="1650" spc="78" baseline="26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(PQDN) </a:t>
            </a:r>
            <a:r>
              <a:rPr sz="1650" spc="69" baseline="26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or</a:t>
            </a:r>
            <a:r>
              <a:rPr sz="1650" spc="-9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Relat</a:t>
            </a:r>
            <a:r>
              <a:rPr sz="1650" spc="-9" baseline="26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iv</a:t>
            </a:r>
            <a:r>
              <a:rPr sz="1650" spc="0" baseline="26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  <a:p>
            <a:pPr marL="289801" marR="9205">
              <a:lnSpc>
                <a:spcPct val="95825"/>
              </a:lnSpc>
              <a:spcBef>
                <a:spcPts val="17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Not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terminated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with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null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string</a:t>
            </a:r>
            <a:endParaRPr sz="1000">
              <a:latin typeface="Times New Roman"/>
              <a:cs typeface="Times New Roman"/>
            </a:endParaRPr>
          </a:p>
          <a:p>
            <a:pPr marL="289801" marR="9205">
              <a:lnSpc>
                <a:spcPct val="95825"/>
              </a:lnSpc>
              <a:spcBef>
                <a:spcPts val="54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It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starts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from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node</a:t>
            </a:r>
            <a:r>
              <a:rPr sz="1000" spc="-19" dirty="0" smtClean="0">
                <a:latin typeface="Times New Roman"/>
                <a:cs typeface="Times New Roman"/>
              </a:rPr>
              <a:t> b</a:t>
            </a:r>
            <a:r>
              <a:rPr sz="1000" spc="0" dirty="0" smtClean="0">
                <a:latin typeface="Times New Roman"/>
                <a:cs typeface="Times New Roman"/>
              </a:rPr>
              <a:t>ut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does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not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reach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root</a:t>
            </a:r>
            <a:endParaRPr sz="1000">
              <a:latin typeface="Times New Roman"/>
              <a:cs typeface="Times New Roman"/>
            </a:endParaRPr>
          </a:p>
          <a:p>
            <a:pPr marL="289801">
              <a:lnSpc>
                <a:spcPct val="99658"/>
              </a:lnSpc>
              <a:spcBef>
                <a:spcPts val="54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Used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when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name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resol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ed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belongs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same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site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as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client (the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resol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er</a:t>
            </a:r>
            <a:r>
              <a:rPr sz="1000" spc="-3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supplies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missing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part,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called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su</a:t>
            </a:r>
            <a:r>
              <a:rPr sz="10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fix</a:t>
            </a:r>
            <a:r>
              <a:rPr sz="1000" spc="-7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create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 FQDN)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40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51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43164" y="1357371"/>
            <a:ext cx="1875877" cy="10938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43138" y="19613"/>
            <a:ext cx="178769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Structured</a:t>
            </a:r>
            <a:r>
              <a:rPr sz="600" spc="-2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Naming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Domain</a:t>
            </a:r>
            <a:r>
              <a:rPr sz="6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600" spc="-1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(DNS)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243119"/>
            <a:ext cx="2562671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5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Domain</a:t>
            </a:r>
            <a:r>
              <a:rPr sz="1400" spc="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1400" spc="9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(DNS)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932" y="684291"/>
            <a:ext cx="3994470" cy="701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Domain</a:t>
            </a:r>
            <a:endParaRPr sz="1100">
              <a:latin typeface="Times New Roman"/>
              <a:cs typeface="Times New Roman"/>
            </a:endParaRPr>
          </a:p>
          <a:p>
            <a:pPr marL="289801" marR="9205">
              <a:lnSpc>
                <a:spcPct val="95825"/>
              </a:lnSpc>
              <a:spcBef>
                <a:spcPts val="162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domain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subtree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domain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name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space</a:t>
            </a:r>
            <a:endParaRPr sz="1000">
              <a:latin typeface="Times New Roman"/>
              <a:cs typeface="Times New Roman"/>
            </a:endParaRPr>
          </a:p>
          <a:p>
            <a:pPr marL="289801">
              <a:lnSpc>
                <a:spcPct val="99658"/>
              </a:lnSpc>
              <a:spcBef>
                <a:spcPts val="54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name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domain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domain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name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node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at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top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 subtree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034" y="2569294"/>
            <a:ext cx="3708163" cy="6074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Internet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0" dirty="0" smtClean="0">
                <a:latin typeface="Times New Roman"/>
                <a:cs typeface="Times New Roman"/>
              </a:rPr>
              <a:t>vided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into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ov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200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top-l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el</a:t>
            </a:r>
            <a:r>
              <a:rPr sz="1000" spc="-3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domains;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each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partitioned</a:t>
            </a:r>
            <a:endParaRPr sz="1000">
              <a:latin typeface="Times New Roman"/>
              <a:cs typeface="Times New Roman"/>
            </a:endParaRPr>
          </a:p>
          <a:p>
            <a:pPr marL="12700" marR="275475">
              <a:lnSpc>
                <a:spcPct val="99658"/>
              </a:lnSpc>
            </a:pPr>
            <a:r>
              <a:rPr sz="1000" spc="0" dirty="0" smtClean="0">
                <a:latin typeface="Times New Roman"/>
                <a:cs typeface="Times New Roman"/>
              </a:rPr>
              <a:t>into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subdomains,</a:t>
            </a:r>
            <a:r>
              <a:rPr sz="1000" spc="-5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...</a:t>
            </a:r>
            <a:r>
              <a:rPr sz="1000" spc="5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;</a:t>
            </a:r>
            <a:r>
              <a:rPr sz="1000" spc="-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le</a:t>
            </a:r>
            <a:r>
              <a:rPr sz="1000" spc="-19" dirty="0" smtClean="0">
                <a:latin typeface="Times New Roman"/>
                <a:cs typeface="Times New Roman"/>
              </a:rPr>
              <a:t>a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es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represent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domains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</a:t>
            </a:r>
            <a:r>
              <a:rPr sz="1000" spc="-19" dirty="0" smtClean="0">
                <a:latin typeface="Times New Roman"/>
                <a:cs typeface="Times New Roman"/>
              </a:rPr>
              <a:t>a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 subdomains;</a:t>
            </a:r>
            <a:r>
              <a:rPr sz="1000" spc="-5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leaf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domain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contain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single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host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or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represent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 compa</a:t>
            </a:r>
            <a:r>
              <a:rPr sz="1000" spc="-14" dirty="0" smtClean="0">
                <a:latin typeface="Times New Roman"/>
                <a:cs typeface="Times New Roman"/>
              </a:rPr>
              <a:t>n</a:t>
            </a:r>
            <a:r>
              <a:rPr sz="1000" spc="0" dirty="0" smtClean="0">
                <a:latin typeface="Times New Roman"/>
                <a:cs typeface="Times New Roman"/>
              </a:rPr>
              <a:t>y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contain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thousands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hosts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41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51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6106" y="1735984"/>
            <a:ext cx="2850030" cy="13682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43138" y="19613"/>
            <a:ext cx="178769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Structured</a:t>
            </a:r>
            <a:r>
              <a:rPr sz="600" spc="-2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Naming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Domain</a:t>
            </a:r>
            <a:r>
              <a:rPr sz="6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600" spc="-1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(DNS)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2562671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5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Domain</a:t>
            </a:r>
            <a:r>
              <a:rPr sz="1400" spc="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1400" spc="9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(DNS)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697448"/>
            <a:ext cx="3920833" cy="916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Hiera</a:t>
            </a:r>
            <a:r>
              <a:rPr sz="1100" spc="-21" dirty="0" smtClean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100" spc="-16" dirty="0" smtClean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1100" spc="1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Name</a:t>
            </a:r>
            <a:r>
              <a:rPr sz="1100" spc="7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rv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ers</a:t>
            </a:r>
            <a:endParaRPr sz="1100">
              <a:latin typeface="Times New Roman"/>
              <a:cs typeface="Times New Roman"/>
            </a:endParaRPr>
          </a:p>
          <a:p>
            <a:pPr marL="289801">
              <a:lnSpc>
                <a:spcPct val="99658"/>
              </a:lnSpc>
              <a:spcBef>
                <a:spcPts val="162"/>
              </a:spcBef>
            </a:pPr>
            <a:r>
              <a:rPr sz="1000" spc="0" dirty="0" smtClean="0">
                <a:latin typeface="Times New Roman"/>
                <a:cs typeface="Times New Roman"/>
              </a:rPr>
              <a:t>Storing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information</a:t>
            </a:r>
            <a:r>
              <a:rPr sz="1000" spc="-4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contained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domain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name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space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single computer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ine</a:t>
            </a:r>
            <a:r>
              <a:rPr sz="10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ficient</a:t>
            </a:r>
            <a:r>
              <a:rPr sz="1000" spc="-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unreliable</a:t>
            </a:r>
            <a:endParaRPr sz="1000">
              <a:latin typeface="Times New Roman"/>
              <a:cs typeface="Times New Roman"/>
            </a:endParaRPr>
          </a:p>
          <a:p>
            <a:pPr marL="289801" marR="9205">
              <a:lnSpc>
                <a:spcPct val="95825"/>
              </a:lnSpc>
              <a:spcBef>
                <a:spcPts val="50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Distri</a:t>
            </a:r>
            <a:r>
              <a:rPr sz="1000" spc="-19" dirty="0" smtClean="0">
                <a:latin typeface="Times New Roman"/>
                <a:cs typeface="Times New Roman"/>
              </a:rPr>
              <a:t>b</a:t>
            </a:r>
            <a:r>
              <a:rPr sz="1000" spc="0" dirty="0" smtClean="0">
                <a:latin typeface="Times New Roman"/>
                <a:cs typeface="Times New Roman"/>
              </a:rPr>
              <a:t>ute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information</a:t>
            </a:r>
            <a:r>
              <a:rPr sz="1000" spc="-4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among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</a:t>
            </a:r>
            <a:r>
              <a:rPr sz="1000" spc="-14" dirty="0" smtClean="0">
                <a:latin typeface="Times New Roman"/>
                <a:cs typeface="Times New Roman"/>
              </a:rPr>
              <a:t>n</a:t>
            </a:r>
            <a:r>
              <a:rPr sz="1000" spc="0" dirty="0" smtClean="0">
                <a:latin typeface="Times New Roman"/>
                <a:cs typeface="Times New Roman"/>
              </a:rPr>
              <a:t>y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computers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called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DNS</a:t>
            </a:r>
            <a:r>
              <a:rPr sz="10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ers</a:t>
            </a:r>
            <a:endParaRPr sz="1000">
              <a:latin typeface="Times New Roman"/>
              <a:cs typeface="Times New Roman"/>
            </a:endParaRPr>
          </a:p>
          <a:p>
            <a:pPr marL="289801" marR="9205">
              <a:lnSpc>
                <a:spcPct val="95825"/>
              </a:lnSpc>
              <a:spcBef>
                <a:spcPts val="54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There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hierarc</a:t>
            </a:r>
            <a:r>
              <a:rPr sz="1000" spc="-4" dirty="0" smtClean="0">
                <a:latin typeface="Times New Roman"/>
                <a:cs typeface="Times New Roman"/>
              </a:rPr>
              <a:t>h</a:t>
            </a:r>
            <a:r>
              <a:rPr sz="1000" spc="0" dirty="0" smtClean="0">
                <a:latin typeface="Times New Roman"/>
                <a:cs typeface="Times New Roman"/>
              </a:rPr>
              <a:t>y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name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ers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as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we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</a:t>
            </a:r>
            <a:r>
              <a:rPr sz="1000" spc="-19" dirty="0" smtClean="0">
                <a:latin typeface="Times New Roman"/>
                <a:cs typeface="Times New Roman"/>
              </a:rPr>
              <a:t>a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hierarc</a:t>
            </a:r>
            <a:r>
              <a:rPr sz="1000" spc="-4" dirty="0" smtClean="0">
                <a:latin typeface="Times New Roman"/>
                <a:cs typeface="Times New Roman"/>
              </a:rPr>
              <a:t>h</a:t>
            </a:r>
            <a:r>
              <a:rPr sz="1000" spc="0" dirty="0" smtClean="0">
                <a:latin typeface="Times New Roman"/>
                <a:cs typeface="Times New Roman"/>
              </a:rPr>
              <a:t>y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names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42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51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43138" y="19613"/>
            <a:ext cx="178769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Structured</a:t>
            </a:r>
            <a:r>
              <a:rPr sz="600" spc="-2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Naming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Domain</a:t>
            </a:r>
            <a:r>
              <a:rPr sz="6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600" spc="-1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(DNS)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2562671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5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Domain</a:t>
            </a:r>
            <a:r>
              <a:rPr sz="1400" spc="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1400" spc="9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(DNS)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1203518"/>
            <a:ext cx="4038248" cy="12199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Zones</a:t>
            </a:r>
            <a:endParaRPr sz="1100">
              <a:latin typeface="Times New Roman"/>
              <a:cs typeface="Times New Roman"/>
            </a:endParaRPr>
          </a:p>
          <a:p>
            <a:pPr marL="289801" marR="9205">
              <a:lnSpc>
                <a:spcPct val="95825"/>
              </a:lnSpc>
              <a:spcBef>
                <a:spcPts val="162"/>
              </a:spcBef>
            </a:pPr>
            <a:r>
              <a:rPr sz="1000" spc="0" dirty="0" smtClean="0">
                <a:latin typeface="Times New Roman"/>
                <a:cs typeface="Times New Roman"/>
              </a:rPr>
              <a:t>What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responsible</a:t>
            </a:r>
            <a:r>
              <a:rPr sz="1000" spc="-4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</a:t>
            </a:r>
            <a:r>
              <a:rPr sz="1000" spc="-39" dirty="0" smtClean="0">
                <a:latin typeface="Times New Roman"/>
                <a:cs typeface="Times New Roman"/>
              </a:rPr>
              <a:t>r</a:t>
            </a:r>
            <a:r>
              <a:rPr sz="1000" spc="0" dirty="0" smtClean="0">
                <a:latin typeface="Times New Roman"/>
                <a:cs typeface="Times New Roman"/>
              </a:rPr>
              <a:t>,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or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has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authority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ov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39" dirty="0" smtClean="0">
                <a:latin typeface="Times New Roman"/>
                <a:cs typeface="Times New Roman"/>
              </a:rPr>
              <a:t>r</a:t>
            </a:r>
            <a:r>
              <a:rPr sz="1000" spc="0" dirty="0" smtClean="0">
                <a:latin typeface="Times New Roman"/>
                <a:cs typeface="Times New Roman"/>
              </a:rPr>
              <a:t>,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called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zone</a:t>
            </a:r>
            <a:r>
              <a:rPr sz="1000" spc="0" dirty="0" smtClean="0">
                <a:latin typeface="Times New Roman"/>
                <a:cs typeface="Times New Roman"/>
              </a:rPr>
              <a:t>;</a:t>
            </a:r>
            <a:endParaRPr sz="1000">
              <a:latin typeface="Times New Roman"/>
              <a:cs typeface="Times New Roman"/>
            </a:endParaRPr>
          </a:p>
          <a:p>
            <a:pPr marL="289801" marR="9205">
              <a:lnSpc>
                <a:spcPct val="95825"/>
              </a:lnSpc>
              <a:spcBef>
                <a:spcPts val="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zones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non</a:t>
            </a:r>
            <a:r>
              <a:rPr sz="1000" spc="-14" dirty="0" smtClean="0">
                <a:latin typeface="Times New Roman"/>
                <a:cs typeface="Times New Roman"/>
              </a:rPr>
              <a:t>ov</a:t>
            </a:r>
            <a:r>
              <a:rPr sz="1000" spc="0" dirty="0" smtClean="0">
                <a:latin typeface="Times New Roman"/>
                <a:cs typeface="Times New Roman"/>
              </a:rPr>
              <a:t>erlapping</a:t>
            </a:r>
            <a:endParaRPr sz="1000">
              <a:latin typeface="Times New Roman"/>
              <a:cs typeface="Times New Roman"/>
            </a:endParaRPr>
          </a:p>
          <a:p>
            <a:pPr marL="289801" marR="519638">
              <a:lnSpc>
                <a:spcPct val="99658"/>
              </a:lnSpc>
              <a:spcBef>
                <a:spcPts val="54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</a:t>
            </a:r>
            <a:r>
              <a:rPr sz="1000" spc="-9" dirty="0" smtClean="0">
                <a:latin typeface="Times New Roman"/>
                <a:cs typeface="Times New Roman"/>
              </a:rPr>
              <a:t>k</a:t>
            </a:r>
            <a:r>
              <a:rPr sz="1000" spc="0" dirty="0" smtClean="0">
                <a:latin typeface="Times New Roman"/>
                <a:cs typeface="Times New Roman"/>
              </a:rPr>
              <a:t>es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database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called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zone</a:t>
            </a:r>
            <a:r>
              <a:rPr sz="1000" spc="-1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file</a:t>
            </a:r>
            <a:r>
              <a:rPr sz="1000" spc="-6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-9" dirty="0" smtClean="0">
                <a:latin typeface="Times New Roman"/>
                <a:cs typeface="Times New Roman"/>
              </a:rPr>
              <a:t>k</a:t>
            </a:r>
            <a:r>
              <a:rPr sz="1000" spc="0" dirty="0" smtClean="0">
                <a:latin typeface="Times New Roman"/>
                <a:cs typeface="Times New Roman"/>
              </a:rPr>
              <a:t>eeps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all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 information</a:t>
            </a:r>
            <a:r>
              <a:rPr sz="1000" spc="-4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ery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node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under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domain</a:t>
            </a:r>
            <a:endParaRPr sz="1000">
              <a:latin typeface="Times New Roman"/>
              <a:cs typeface="Times New Roman"/>
            </a:endParaRPr>
          </a:p>
          <a:p>
            <a:pPr marL="289801">
              <a:lnSpc>
                <a:spcPct val="99658"/>
              </a:lnSpc>
              <a:spcBef>
                <a:spcPts val="50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It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can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0" dirty="0" smtClean="0">
                <a:latin typeface="Times New Roman"/>
                <a:cs typeface="Times New Roman"/>
              </a:rPr>
              <a:t>vide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its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domain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into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subdomains</a:t>
            </a:r>
            <a:r>
              <a:rPr sz="1000" spc="-4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del</a:t>
            </a:r>
            <a:r>
              <a:rPr sz="1000" spc="-14" dirty="0" smtClean="0">
                <a:latin typeface="Times New Roman"/>
                <a:cs typeface="Times New Roman"/>
              </a:rPr>
              <a:t>e</a:t>
            </a:r>
            <a:r>
              <a:rPr sz="1000" spc="-4" dirty="0" smtClean="0">
                <a:latin typeface="Times New Roman"/>
                <a:cs typeface="Times New Roman"/>
              </a:rPr>
              <a:t>g</a:t>
            </a:r>
            <a:r>
              <a:rPr sz="1000" spc="0" dirty="0" smtClean="0">
                <a:latin typeface="Times New Roman"/>
                <a:cs typeface="Times New Roman"/>
              </a:rPr>
              <a:t>ate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part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its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authority 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other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43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51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43138" y="19613"/>
            <a:ext cx="178769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Structured</a:t>
            </a:r>
            <a:r>
              <a:rPr sz="600" spc="-2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Naming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Domain</a:t>
            </a:r>
            <a:r>
              <a:rPr sz="6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600" spc="-1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(DNS)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300" y="243119"/>
            <a:ext cx="2562671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5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Domain</a:t>
            </a:r>
            <a:r>
              <a:rPr sz="1400" spc="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1400" spc="9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(DNS)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02932" y="623534"/>
            <a:ext cx="4141819" cy="28365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Root</a:t>
            </a:r>
            <a:r>
              <a:rPr sz="1100" spc="8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rv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er</a:t>
            </a:r>
            <a:endParaRPr sz="1100">
              <a:latin typeface="Times New Roman"/>
              <a:cs typeface="Times New Roman"/>
            </a:endParaRPr>
          </a:p>
          <a:p>
            <a:pPr marL="289801">
              <a:lnSpc>
                <a:spcPct val="95825"/>
              </a:lnSpc>
              <a:spcBef>
                <a:spcPts val="162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whose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zone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consists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whole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tree</a:t>
            </a:r>
            <a:endParaRPr sz="1000">
              <a:latin typeface="Times New Roman"/>
              <a:cs typeface="Times New Roman"/>
            </a:endParaRPr>
          </a:p>
          <a:p>
            <a:pPr marL="289801" marR="399386">
              <a:lnSpc>
                <a:spcPct val="99658"/>
              </a:lnSpc>
              <a:spcBef>
                <a:spcPts val="54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It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usually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does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not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store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whole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information</a:t>
            </a:r>
            <a:r>
              <a:rPr sz="1000" spc="-4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about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domains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-19" dirty="0" smtClean="0">
                <a:latin typeface="Times New Roman"/>
                <a:cs typeface="Times New Roman"/>
              </a:rPr>
              <a:t>b</a:t>
            </a:r>
            <a:r>
              <a:rPr sz="1000" spc="0" dirty="0" smtClean="0">
                <a:latin typeface="Times New Roman"/>
                <a:cs typeface="Times New Roman"/>
              </a:rPr>
              <a:t>ut del</a:t>
            </a:r>
            <a:r>
              <a:rPr sz="1000" spc="-14" dirty="0" smtClean="0">
                <a:latin typeface="Times New Roman"/>
                <a:cs typeface="Times New Roman"/>
              </a:rPr>
              <a:t>e</a:t>
            </a:r>
            <a:r>
              <a:rPr sz="1000" spc="-4" dirty="0" smtClean="0">
                <a:latin typeface="Times New Roman"/>
                <a:cs typeface="Times New Roman"/>
              </a:rPr>
              <a:t>g</a:t>
            </a:r>
            <a:r>
              <a:rPr sz="1000" spc="0" dirty="0" smtClean="0">
                <a:latin typeface="Times New Roman"/>
                <a:cs typeface="Times New Roman"/>
              </a:rPr>
              <a:t>ates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its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authority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other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ers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-9" dirty="0" smtClean="0">
                <a:latin typeface="Times New Roman"/>
                <a:cs typeface="Times New Roman"/>
              </a:rPr>
              <a:t>k</a:t>
            </a:r>
            <a:r>
              <a:rPr sz="1000" spc="0" dirty="0" smtClean="0">
                <a:latin typeface="Times New Roman"/>
                <a:cs typeface="Times New Roman"/>
              </a:rPr>
              <a:t>eeps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references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those 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ers</a:t>
            </a:r>
            <a:endParaRPr sz="1000">
              <a:latin typeface="Times New Roman"/>
              <a:cs typeface="Times New Roman"/>
            </a:endParaRPr>
          </a:p>
          <a:p>
            <a:pPr marL="289801" marR="245026">
              <a:lnSpc>
                <a:spcPct val="99658"/>
              </a:lnSpc>
              <a:spcBef>
                <a:spcPts val="50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There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currently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more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than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13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root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ers,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each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</a:t>
            </a:r>
            <a:r>
              <a:rPr sz="1000" spc="-14" dirty="0" smtClean="0">
                <a:latin typeface="Times New Roman"/>
                <a:cs typeface="Times New Roman"/>
              </a:rPr>
              <a:t>ov</a:t>
            </a:r>
            <a:r>
              <a:rPr sz="1000" spc="0" dirty="0" smtClean="0">
                <a:latin typeface="Times New Roman"/>
                <a:cs typeface="Times New Roman"/>
              </a:rPr>
              <a:t>ering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whole domain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name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space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distri</a:t>
            </a:r>
            <a:r>
              <a:rPr sz="1000" spc="-19" dirty="0" smtClean="0">
                <a:latin typeface="Times New Roman"/>
                <a:cs typeface="Times New Roman"/>
              </a:rPr>
              <a:t>b</a:t>
            </a:r>
            <a:r>
              <a:rPr sz="1000" spc="0" dirty="0" smtClean="0">
                <a:latin typeface="Times New Roman"/>
                <a:cs typeface="Times New Roman"/>
              </a:rPr>
              <a:t>uted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all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around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orld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65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Primary</a:t>
            </a:r>
            <a:r>
              <a:rPr sz="1100" spc="-3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and</a:t>
            </a:r>
            <a:r>
              <a:rPr sz="1100" spc="15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Secondary</a:t>
            </a:r>
            <a:r>
              <a:rPr sz="1100" spc="23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rv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ers</a:t>
            </a:r>
            <a:endParaRPr sz="1100">
              <a:latin typeface="Times New Roman"/>
              <a:cs typeface="Times New Roman"/>
            </a:endParaRPr>
          </a:p>
          <a:p>
            <a:pPr marL="289801" marR="53340">
              <a:lnSpc>
                <a:spcPct val="99658"/>
              </a:lnSpc>
              <a:spcBef>
                <a:spcPts val="22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primary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one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stores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file</a:t>
            </a:r>
            <a:r>
              <a:rPr sz="1000" spc="-6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about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zone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which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</a:t>
            </a:r>
            <a:r>
              <a:rPr sz="1000" spc="-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 authority;</a:t>
            </a:r>
            <a:r>
              <a:rPr sz="1000" spc="-4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</a:t>
            </a:r>
            <a:r>
              <a:rPr sz="1000" spc="-1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responsible</a:t>
            </a:r>
            <a:r>
              <a:rPr sz="1000" spc="-5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creating,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maintaining,</a:t>
            </a:r>
            <a:r>
              <a:rPr sz="1000" spc="-5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updating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zone file</a:t>
            </a:r>
            <a:endParaRPr sz="1000">
              <a:latin typeface="Times New Roman"/>
              <a:cs typeface="Times New Roman"/>
            </a:endParaRPr>
          </a:p>
          <a:p>
            <a:pPr marL="289801" marR="124953">
              <a:lnSpc>
                <a:spcPct val="99658"/>
              </a:lnSpc>
            </a:pP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secondary</a:t>
            </a:r>
            <a:r>
              <a:rPr sz="1000" spc="-4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one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transfers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complete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information</a:t>
            </a:r>
            <a:r>
              <a:rPr sz="1000" spc="-4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about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 zone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from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another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(primary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or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secondary);</a:t>
            </a:r>
            <a:r>
              <a:rPr sz="1000" spc="-4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</a:t>
            </a:r>
            <a:r>
              <a:rPr sz="1000" spc="-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does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not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create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or update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file</a:t>
            </a:r>
            <a:endParaRPr sz="1000">
              <a:latin typeface="Times New Roman"/>
              <a:cs typeface="Times New Roman"/>
            </a:endParaRPr>
          </a:p>
          <a:p>
            <a:pPr marL="289801" marR="219594">
              <a:lnSpc>
                <a:spcPct val="99658"/>
              </a:lnSpc>
            </a:pPr>
            <a:r>
              <a:rPr sz="1000" spc="0" dirty="0" smtClean="0">
                <a:latin typeface="Times New Roman"/>
                <a:cs typeface="Times New Roman"/>
              </a:rPr>
              <a:t>Such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arrangement</a:t>
            </a:r>
            <a:r>
              <a:rPr sz="1000" spc="-4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create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redundan</a:t>
            </a:r>
            <a:r>
              <a:rPr sz="1000" spc="-14" dirty="0" smtClean="0">
                <a:latin typeface="Times New Roman"/>
                <a:cs typeface="Times New Roman"/>
              </a:rPr>
              <a:t>c</a:t>
            </a:r>
            <a:r>
              <a:rPr sz="1000" spc="0" dirty="0" smtClean="0">
                <a:latin typeface="Times New Roman"/>
                <a:cs typeface="Times New Roman"/>
              </a:rPr>
              <a:t>y</a:t>
            </a:r>
            <a:r>
              <a:rPr sz="1000" spc="-4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so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if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one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-9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ails,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 other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can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still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clients</a:t>
            </a:r>
            <a:endParaRPr sz="1000">
              <a:latin typeface="Times New Roman"/>
              <a:cs typeface="Times New Roman"/>
            </a:endParaRPr>
          </a:p>
          <a:p>
            <a:pPr marR="12700" algn="r">
              <a:lnSpc>
                <a:spcPct val="95825"/>
              </a:lnSpc>
              <a:spcBef>
                <a:spcPts val="583"/>
              </a:spcBef>
            </a:pPr>
            <a:r>
              <a:rPr sz="600" spc="0" dirty="0" smtClean="0">
                <a:latin typeface="Times New Roman"/>
                <a:cs typeface="Times New Roman"/>
              </a:rPr>
              <a:t>44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51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11414" y="2076322"/>
            <a:ext cx="1985162" cy="0"/>
          </a:xfrm>
          <a:custGeom>
            <a:avLst/>
            <a:gdLst/>
            <a:ahLst/>
            <a:cxnLst/>
            <a:rect l="l" t="t" r="r" b="b"/>
            <a:pathLst>
              <a:path w="1985162">
                <a:moveTo>
                  <a:pt x="0" y="0"/>
                </a:moveTo>
                <a:lnTo>
                  <a:pt x="198516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13942" y="2078850"/>
            <a:ext cx="0" cy="151828"/>
          </a:xfrm>
          <a:custGeom>
            <a:avLst/>
            <a:gdLst/>
            <a:ahLst/>
            <a:cxnLst/>
            <a:rect l="l" t="t" r="r" b="b"/>
            <a:pathLst>
              <a:path h="151828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80197" y="2078850"/>
            <a:ext cx="0" cy="151828"/>
          </a:xfrm>
          <a:custGeom>
            <a:avLst/>
            <a:gdLst/>
            <a:ahLst/>
            <a:cxnLst/>
            <a:rect l="l" t="t" r="r" b="b"/>
            <a:pathLst>
              <a:path h="151828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94049" y="2078850"/>
            <a:ext cx="0" cy="151828"/>
          </a:xfrm>
          <a:custGeom>
            <a:avLst/>
            <a:gdLst/>
            <a:ahLst/>
            <a:cxnLst/>
            <a:rect l="l" t="t" r="r" b="b"/>
            <a:pathLst>
              <a:path h="151828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11414" y="2233206"/>
            <a:ext cx="1985162" cy="0"/>
          </a:xfrm>
          <a:custGeom>
            <a:avLst/>
            <a:gdLst/>
            <a:ahLst/>
            <a:cxnLst/>
            <a:rect l="l" t="t" r="r" b="b"/>
            <a:pathLst>
              <a:path w="1985162">
                <a:moveTo>
                  <a:pt x="0" y="0"/>
                </a:moveTo>
                <a:lnTo>
                  <a:pt x="198516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13942" y="2235746"/>
            <a:ext cx="0" cy="151828"/>
          </a:xfrm>
          <a:custGeom>
            <a:avLst/>
            <a:gdLst/>
            <a:ahLst/>
            <a:cxnLst/>
            <a:rect l="l" t="t" r="r" b="b"/>
            <a:pathLst>
              <a:path h="151828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80197" y="2235746"/>
            <a:ext cx="0" cy="151828"/>
          </a:xfrm>
          <a:custGeom>
            <a:avLst/>
            <a:gdLst/>
            <a:ahLst/>
            <a:cxnLst/>
            <a:rect l="l" t="t" r="r" b="b"/>
            <a:pathLst>
              <a:path h="151828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94049" y="2235746"/>
            <a:ext cx="0" cy="151828"/>
          </a:xfrm>
          <a:custGeom>
            <a:avLst/>
            <a:gdLst/>
            <a:ahLst/>
            <a:cxnLst/>
            <a:rect l="l" t="t" r="r" b="b"/>
            <a:pathLst>
              <a:path h="151828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11414" y="2390101"/>
            <a:ext cx="1985162" cy="0"/>
          </a:xfrm>
          <a:custGeom>
            <a:avLst/>
            <a:gdLst/>
            <a:ahLst/>
            <a:cxnLst/>
            <a:rect l="l" t="t" r="r" b="b"/>
            <a:pathLst>
              <a:path w="1985162">
                <a:moveTo>
                  <a:pt x="0" y="0"/>
                </a:moveTo>
                <a:lnTo>
                  <a:pt x="198516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13942" y="2392629"/>
            <a:ext cx="0" cy="151828"/>
          </a:xfrm>
          <a:custGeom>
            <a:avLst/>
            <a:gdLst/>
            <a:ahLst/>
            <a:cxnLst/>
            <a:rect l="l" t="t" r="r" b="b"/>
            <a:pathLst>
              <a:path h="151828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80197" y="2392629"/>
            <a:ext cx="0" cy="151828"/>
          </a:xfrm>
          <a:custGeom>
            <a:avLst/>
            <a:gdLst/>
            <a:ahLst/>
            <a:cxnLst/>
            <a:rect l="l" t="t" r="r" b="b"/>
            <a:pathLst>
              <a:path h="151828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94049" y="2392629"/>
            <a:ext cx="0" cy="151828"/>
          </a:xfrm>
          <a:custGeom>
            <a:avLst/>
            <a:gdLst/>
            <a:ahLst/>
            <a:cxnLst/>
            <a:rect l="l" t="t" r="r" b="b"/>
            <a:pathLst>
              <a:path h="151828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11414" y="2546997"/>
            <a:ext cx="1985162" cy="0"/>
          </a:xfrm>
          <a:custGeom>
            <a:avLst/>
            <a:gdLst/>
            <a:ahLst/>
            <a:cxnLst/>
            <a:rect l="l" t="t" r="r" b="b"/>
            <a:pathLst>
              <a:path w="1985162">
                <a:moveTo>
                  <a:pt x="0" y="0"/>
                </a:moveTo>
                <a:lnTo>
                  <a:pt x="198516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13942" y="2549524"/>
            <a:ext cx="0" cy="151828"/>
          </a:xfrm>
          <a:custGeom>
            <a:avLst/>
            <a:gdLst/>
            <a:ahLst/>
            <a:cxnLst/>
            <a:rect l="l" t="t" r="r" b="b"/>
            <a:pathLst>
              <a:path h="151828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80197" y="2549524"/>
            <a:ext cx="0" cy="151828"/>
          </a:xfrm>
          <a:custGeom>
            <a:avLst/>
            <a:gdLst/>
            <a:ahLst/>
            <a:cxnLst/>
            <a:rect l="l" t="t" r="r" b="b"/>
            <a:pathLst>
              <a:path h="151828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94049" y="2549524"/>
            <a:ext cx="0" cy="151828"/>
          </a:xfrm>
          <a:custGeom>
            <a:avLst/>
            <a:gdLst/>
            <a:ahLst/>
            <a:cxnLst/>
            <a:rect l="l" t="t" r="r" b="b"/>
            <a:pathLst>
              <a:path h="151828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414" y="2703880"/>
            <a:ext cx="1985162" cy="0"/>
          </a:xfrm>
          <a:custGeom>
            <a:avLst/>
            <a:gdLst/>
            <a:ahLst/>
            <a:cxnLst/>
            <a:rect l="l" t="t" r="r" b="b"/>
            <a:pathLst>
              <a:path w="1985162">
                <a:moveTo>
                  <a:pt x="0" y="0"/>
                </a:moveTo>
                <a:lnTo>
                  <a:pt x="198516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13942" y="2706420"/>
            <a:ext cx="0" cy="151828"/>
          </a:xfrm>
          <a:custGeom>
            <a:avLst/>
            <a:gdLst/>
            <a:ahLst/>
            <a:cxnLst/>
            <a:rect l="l" t="t" r="r" b="b"/>
            <a:pathLst>
              <a:path h="151828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80197" y="2706420"/>
            <a:ext cx="0" cy="151828"/>
          </a:xfrm>
          <a:custGeom>
            <a:avLst/>
            <a:gdLst/>
            <a:ahLst/>
            <a:cxnLst/>
            <a:rect l="l" t="t" r="r" b="b"/>
            <a:pathLst>
              <a:path h="151828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94049" y="2706420"/>
            <a:ext cx="0" cy="151828"/>
          </a:xfrm>
          <a:custGeom>
            <a:avLst/>
            <a:gdLst/>
            <a:ahLst/>
            <a:cxnLst/>
            <a:rect l="l" t="t" r="r" b="b"/>
            <a:pathLst>
              <a:path h="151828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11414" y="2860776"/>
            <a:ext cx="1985162" cy="0"/>
          </a:xfrm>
          <a:custGeom>
            <a:avLst/>
            <a:gdLst/>
            <a:ahLst/>
            <a:cxnLst/>
            <a:rect l="l" t="t" r="r" b="b"/>
            <a:pathLst>
              <a:path w="1985162">
                <a:moveTo>
                  <a:pt x="0" y="0"/>
                </a:moveTo>
                <a:lnTo>
                  <a:pt x="198516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13942" y="2863303"/>
            <a:ext cx="0" cy="151828"/>
          </a:xfrm>
          <a:custGeom>
            <a:avLst/>
            <a:gdLst/>
            <a:ahLst/>
            <a:cxnLst/>
            <a:rect l="l" t="t" r="r" b="b"/>
            <a:pathLst>
              <a:path h="151828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780197" y="2863303"/>
            <a:ext cx="0" cy="151828"/>
          </a:xfrm>
          <a:custGeom>
            <a:avLst/>
            <a:gdLst/>
            <a:ahLst/>
            <a:cxnLst/>
            <a:rect l="l" t="t" r="r" b="b"/>
            <a:pathLst>
              <a:path h="151828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94049" y="2863303"/>
            <a:ext cx="0" cy="151828"/>
          </a:xfrm>
          <a:custGeom>
            <a:avLst/>
            <a:gdLst/>
            <a:ahLst/>
            <a:cxnLst/>
            <a:rect l="l" t="t" r="r" b="b"/>
            <a:pathLst>
              <a:path h="151828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311414" y="3017672"/>
            <a:ext cx="1985162" cy="0"/>
          </a:xfrm>
          <a:custGeom>
            <a:avLst/>
            <a:gdLst/>
            <a:ahLst/>
            <a:cxnLst/>
            <a:rect l="l" t="t" r="r" b="b"/>
            <a:pathLst>
              <a:path w="1985162">
                <a:moveTo>
                  <a:pt x="0" y="0"/>
                </a:moveTo>
                <a:lnTo>
                  <a:pt x="198516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13942" y="3020199"/>
            <a:ext cx="0" cy="151828"/>
          </a:xfrm>
          <a:custGeom>
            <a:avLst/>
            <a:gdLst/>
            <a:ahLst/>
            <a:cxnLst/>
            <a:rect l="l" t="t" r="r" b="b"/>
            <a:pathLst>
              <a:path h="151828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80197" y="3020199"/>
            <a:ext cx="0" cy="151828"/>
          </a:xfrm>
          <a:custGeom>
            <a:avLst/>
            <a:gdLst/>
            <a:ahLst/>
            <a:cxnLst/>
            <a:rect l="l" t="t" r="r" b="b"/>
            <a:pathLst>
              <a:path h="151828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94049" y="3020199"/>
            <a:ext cx="0" cy="151828"/>
          </a:xfrm>
          <a:custGeom>
            <a:avLst/>
            <a:gdLst/>
            <a:ahLst/>
            <a:cxnLst/>
            <a:rect l="l" t="t" r="r" b="b"/>
            <a:pathLst>
              <a:path h="151828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11414" y="3174555"/>
            <a:ext cx="1985162" cy="0"/>
          </a:xfrm>
          <a:custGeom>
            <a:avLst/>
            <a:gdLst/>
            <a:ahLst/>
            <a:cxnLst/>
            <a:rect l="l" t="t" r="r" b="b"/>
            <a:pathLst>
              <a:path w="1985162">
                <a:moveTo>
                  <a:pt x="0" y="0"/>
                </a:moveTo>
                <a:lnTo>
                  <a:pt x="198516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13942" y="3177095"/>
            <a:ext cx="0" cy="151828"/>
          </a:xfrm>
          <a:custGeom>
            <a:avLst/>
            <a:gdLst/>
            <a:ahLst/>
            <a:cxnLst/>
            <a:rect l="l" t="t" r="r" b="b"/>
            <a:pathLst>
              <a:path h="151828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80197" y="3177095"/>
            <a:ext cx="0" cy="151828"/>
          </a:xfrm>
          <a:custGeom>
            <a:avLst/>
            <a:gdLst/>
            <a:ahLst/>
            <a:cxnLst/>
            <a:rect l="l" t="t" r="r" b="b"/>
            <a:pathLst>
              <a:path h="151828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294049" y="3177095"/>
            <a:ext cx="0" cy="151828"/>
          </a:xfrm>
          <a:custGeom>
            <a:avLst/>
            <a:gdLst/>
            <a:ahLst/>
            <a:cxnLst/>
            <a:rect l="l" t="t" r="r" b="b"/>
            <a:pathLst>
              <a:path h="151828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311414" y="3331451"/>
            <a:ext cx="1985162" cy="0"/>
          </a:xfrm>
          <a:custGeom>
            <a:avLst/>
            <a:gdLst/>
            <a:ahLst/>
            <a:cxnLst/>
            <a:rect l="l" t="t" r="r" b="b"/>
            <a:pathLst>
              <a:path w="1985162">
                <a:moveTo>
                  <a:pt x="0" y="0"/>
                </a:moveTo>
                <a:lnTo>
                  <a:pt x="198516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311414" y="3336505"/>
            <a:ext cx="1985162" cy="0"/>
          </a:xfrm>
          <a:custGeom>
            <a:avLst/>
            <a:gdLst/>
            <a:ahLst/>
            <a:cxnLst/>
            <a:rect l="l" t="t" r="r" b="b"/>
            <a:pathLst>
              <a:path w="1985162">
                <a:moveTo>
                  <a:pt x="0" y="0"/>
                </a:moveTo>
                <a:lnTo>
                  <a:pt x="198516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643138" y="19613"/>
            <a:ext cx="178769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Structured</a:t>
            </a:r>
            <a:r>
              <a:rPr sz="600" spc="-2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Naming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Domain</a:t>
            </a:r>
            <a:r>
              <a:rPr sz="6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600" spc="-1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(DNS)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300" y="243119"/>
            <a:ext cx="2562671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5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Domain</a:t>
            </a:r>
            <a:r>
              <a:rPr sz="1400" spc="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1400" spc="9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(DNS)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2932" y="567731"/>
            <a:ext cx="3857317" cy="14593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45"/>
              </a:lnSpc>
              <a:spcBef>
                <a:spcPts val="57"/>
              </a:spcBef>
            </a:pPr>
            <a:r>
              <a:rPr sz="1100" spc="-79" dirty="0" smtClean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ypes</a:t>
            </a:r>
            <a:r>
              <a:rPr sz="1100" spc="9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-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op-L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el</a:t>
            </a:r>
            <a:r>
              <a:rPr sz="1100" spc="11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Domains</a:t>
            </a:r>
            <a:endParaRPr sz="1100">
              <a:latin typeface="Times New Roman"/>
              <a:cs typeface="Times New Roman"/>
            </a:endParaRPr>
          </a:p>
          <a:p>
            <a:pPr marL="289801" algn="just">
              <a:lnSpc>
                <a:spcPct val="99658"/>
              </a:lnSpc>
            </a:pPr>
            <a:r>
              <a:rPr sz="1000" spc="-79" dirty="0" smtClean="0">
                <a:latin typeface="Times New Roman"/>
                <a:cs typeface="Times New Roman"/>
              </a:rPr>
              <a:t>T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o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types:</a:t>
            </a:r>
            <a:r>
              <a:rPr sz="1000" spc="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generic</a:t>
            </a:r>
            <a:r>
              <a:rPr sz="1000" spc="-2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domains</a:t>
            </a:r>
            <a:r>
              <a:rPr sz="1000" spc="-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country</a:t>
            </a:r>
            <a:r>
              <a:rPr sz="1000" spc="-3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domains</a:t>
            </a:r>
            <a:r>
              <a:rPr sz="1000" spc="0" dirty="0" smtClean="0">
                <a:latin typeface="Times New Roman"/>
                <a:cs typeface="Times New Roman"/>
              </a:rPr>
              <a:t>;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there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third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one called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</a:t>
            </a:r>
            <a:r>
              <a:rPr sz="1000" spc="-39" dirty="0" smtClean="0">
                <a:latin typeface="Times New Roman"/>
                <a:cs typeface="Times New Roman"/>
              </a:rPr>
              <a:t>n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erse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Domain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(used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map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address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name;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we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will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not discuss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</a:t>
            </a:r>
            <a:r>
              <a:rPr sz="1000" spc="-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further)</a:t>
            </a:r>
            <a:endParaRPr sz="1000">
              <a:latin typeface="Times New Roman"/>
              <a:cs typeface="Times New Roman"/>
            </a:endParaRPr>
          </a:p>
          <a:p>
            <a:pPr marL="289801" marR="2659572" algn="just">
              <a:lnSpc>
                <a:spcPct val="95825"/>
              </a:lnSpc>
              <a:spcBef>
                <a:spcPts val="500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Generic</a:t>
            </a:r>
            <a:r>
              <a:rPr sz="1000" spc="-3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Domains</a:t>
            </a:r>
            <a:endParaRPr sz="1000">
              <a:latin typeface="Times New Roman"/>
              <a:cs typeface="Times New Roman"/>
            </a:endParaRPr>
          </a:p>
          <a:p>
            <a:pPr marL="566889" marR="9205">
              <a:lnSpc>
                <a:spcPct val="95825"/>
              </a:lnSpc>
              <a:spcBef>
                <a:spcPts val="40"/>
              </a:spcBef>
            </a:pPr>
            <a:r>
              <a:rPr sz="900" spc="0" dirty="0" smtClean="0">
                <a:latin typeface="Times New Roman"/>
                <a:cs typeface="Times New Roman"/>
              </a:rPr>
              <a:t>Define</a:t>
            </a:r>
            <a:r>
              <a:rPr sz="900" spc="-7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</a:t>
            </a:r>
            <a:r>
              <a:rPr sz="900" spc="-14" dirty="0" smtClean="0">
                <a:latin typeface="Times New Roman"/>
                <a:cs typeface="Times New Roman"/>
              </a:rPr>
              <a:t>e</a:t>
            </a:r>
            <a:r>
              <a:rPr sz="900" spc="0" dirty="0" smtClean="0">
                <a:latin typeface="Times New Roman"/>
                <a:cs typeface="Times New Roman"/>
              </a:rPr>
              <a:t>gistered</a:t>
            </a:r>
            <a:r>
              <a:rPr sz="900" spc="-3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hosts</a:t>
            </a:r>
            <a:r>
              <a:rPr sz="900" spc="-1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according</a:t>
            </a:r>
            <a:r>
              <a:rPr sz="900" spc="-3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their</a:t>
            </a:r>
            <a:r>
              <a:rPr sz="900" spc="-1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generic</a:t>
            </a:r>
            <a:r>
              <a:rPr sz="900" spc="-2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beh</a:t>
            </a:r>
            <a:r>
              <a:rPr sz="900" spc="-19" dirty="0" smtClean="0">
                <a:latin typeface="Times New Roman"/>
                <a:cs typeface="Times New Roman"/>
              </a:rPr>
              <a:t>a</a:t>
            </a:r>
            <a:r>
              <a:rPr sz="900" spc="0" dirty="0" smtClean="0">
                <a:latin typeface="Times New Roman"/>
                <a:cs typeface="Times New Roman"/>
              </a:rPr>
              <a:t>vior</a:t>
            </a:r>
            <a:endParaRPr sz="900">
              <a:latin typeface="Times New Roman"/>
              <a:cs typeface="Times New Roman"/>
            </a:endParaRPr>
          </a:p>
          <a:p>
            <a:pPr marL="289801" marR="2645275" algn="just">
              <a:lnSpc>
                <a:spcPct val="95825"/>
              </a:lnSpc>
              <a:spcBef>
                <a:spcPts val="565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Country</a:t>
            </a:r>
            <a:r>
              <a:rPr sz="1000" spc="-3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Domains</a:t>
            </a:r>
            <a:endParaRPr sz="1000">
              <a:latin typeface="Times New Roman"/>
              <a:cs typeface="Times New Roman"/>
            </a:endParaRPr>
          </a:p>
          <a:p>
            <a:pPr marL="566889" marR="32042">
              <a:lnSpc>
                <a:spcPts val="1034"/>
              </a:lnSpc>
              <a:spcBef>
                <a:spcPts val="40"/>
              </a:spcBef>
            </a:pPr>
            <a:r>
              <a:rPr sz="900" spc="0" dirty="0" smtClean="0">
                <a:latin typeface="Times New Roman"/>
                <a:cs typeface="Times New Roman"/>
              </a:rPr>
              <a:t>Include</a:t>
            </a:r>
            <a:r>
              <a:rPr sz="900" spc="-2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one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entry</a:t>
            </a:r>
            <a:r>
              <a:rPr sz="900" spc="-1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for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-19" dirty="0" smtClean="0">
                <a:latin typeface="Times New Roman"/>
                <a:cs typeface="Times New Roman"/>
              </a:rPr>
              <a:t>e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ery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country</a:t>
            </a:r>
            <a:r>
              <a:rPr sz="900" spc="-2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(as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defined</a:t>
            </a:r>
            <a:r>
              <a:rPr sz="900" spc="-8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by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ISO)</a:t>
            </a:r>
            <a:r>
              <a:rPr sz="900" spc="-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-</a:t>
            </a:r>
            <a:r>
              <a:rPr sz="900" spc="-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</a:t>
            </a:r>
            <a:r>
              <a:rPr sz="900" spc="-9" dirty="0" smtClean="0">
                <a:latin typeface="Times New Roman"/>
                <a:cs typeface="Times New Roman"/>
              </a:rPr>
              <a:t>w</a:t>
            </a:r>
            <a:r>
              <a:rPr sz="900" spc="0" dirty="0" smtClean="0">
                <a:latin typeface="Times New Roman"/>
                <a:cs typeface="Times New Roman"/>
              </a:rPr>
              <a:t>o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character abbr</a:t>
            </a:r>
            <a:r>
              <a:rPr sz="900" spc="-19" dirty="0" smtClean="0">
                <a:latin typeface="Times New Roman"/>
                <a:cs typeface="Times New Roman"/>
              </a:rPr>
              <a:t>e</a:t>
            </a:r>
            <a:r>
              <a:rPr sz="900" spc="0" dirty="0" smtClean="0">
                <a:latin typeface="Times New Roman"/>
                <a:cs typeface="Times New Roman"/>
              </a:rPr>
              <a:t>viations.</a:t>
            </a:r>
            <a:r>
              <a:rPr sz="900" spc="4" dirty="0" smtClean="0">
                <a:latin typeface="Times New Roman"/>
                <a:cs typeface="Times New Roman"/>
              </a:rPr>
              <a:t> </a:t>
            </a:r>
            <a:r>
              <a:rPr sz="900" spc="-14" dirty="0" smtClean="0">
                <a:latin typeface="Times New Roman"/>
                <a:cs typeface="Times New Roman"/>
              </a:rPr>
              <a:t>e</a:t>
            </a:r>
            <a:r>
              <a:rPr sz="900" spc="0" dirty="0" smtClean="0">
                <a:latin typeface="Times New Roman"/>
                <a:cs typeface="Times New Roman"/>
              </a:rPr>
              <a:t>g.</a:t>
            </a:r>
            <a:r>
              <a:rPr sz="900" spc="4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et-&gt;Ethiopia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45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51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13942" y="2076322"/>
            <a:ext cx="466255" cy="1568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ts val="1075"/>
              </a:lnSpc>
              <a:spcBef>
                <a:spcPts val="53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Label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80197" y="2076322"/>
            <a:ext cx="1513852" cy="1568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35">
              <a:lnSpc>
                <a:spcPts val="1075"/>
              </a:lnSpc>
              <a:spcBef>
                <a:spcPts val="53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Description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13942" y="2233206"/>
            <a:ext cx="466255" cy="1568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ts val="1075"/>
              </a:lnSpc>
              <a:spcBef>
                <a:spcPts val="53"/>
              </a:spcBef>
            </a:pP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com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80197" y="2233206"/>
            <a:ext cx="1513852" cy="1568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35">
              <a:lnSpc>
                <a:spcPts val="1075"/>
              </a:lnSpc>
              <a:spcBef>
                <a:spcPts val="5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Commercial</a:t>
            </a:r>
            <a:r>
              <a:rPr sz="1000" spc="-4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</a:t>
            </a:r>
            <a:r>
              <a:rPr sz="1000" spc="-19" dirty="0" smtClean="0">
                <a:latin typeface="Times New Roman"/>
                <a:cs typeface="Times New Roman"/>
              </a:rPr>
              <a:t>r</a:t>
            </a:r>
            <a:r>
              <a:rPr sz="1000" spc="-4" dirty="0" smtClean="0">
                <a:latin typeface="Times New Roman"/>
                <a:cs typeface="Times New Roman"/>
              </a:rPr>
              <a:t>g</a:t>
            </a:r>
            <a:r>
              <a:rPr sz="1000" spc="0" dirty="0" smtClean="0">
                <a:latin typeface="Times New Roman"/>
                <a:cs typeface="Times New Roman"/>
              </a:rPr>
              <a:t>anization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13942" y="2390101"/>
            <a:ext cx="466255" cy="1568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ts val="1075"/>
              </a:lnSpc>
              <a:spcBef>
                <a:spcPts val="53"/>
              </a:spcBef>
            </a:pP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edu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80197" y="2390101"/>
            <a:ext cx="1513852" cy="1568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35">
              <a:lnSpc>
                <a:spcPts val="1075"/>
              </a:lnSpc>
              <a:spcBef>
                <a:spcPts val="5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Educational</a:t>
            </a:r>
            <a:r>
              <a:rPr sz="1000" spc="-4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institutions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3942" y="2546997"/>
            <a:ext cx="466255" cy="1568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ts val="1075"/>
              </a:lnSpc>
              <a:spcBef>
                <a:spcPts val="53"/>
              </a:spcBef>
            </a:pP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000" spc="-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80197" y="2546997"/>
            <a:ext cx="1513852" cy="1568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35">
              <a:lnSpc>
                <a:spcPts val="1075"/>
              </a:lnSpc>
              <a:spcBef>
                <a:spcPts val="5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G</a:t>
            </a:r>
            <a:r>
              <a:rPr sz="1000" spc="-14" dirty="0" smtClean="0">
                <a:latin typeface="Times New Roman"/>
                <a:cs typeface="Times New Roman"/>
              </a:rPr>
              <a:t>ov</a:t>
            </a:r>
            <a:r>
              <a:rPr sz="1000" spc="0" dirty="0" smtClean="0">
                <a:latin typeface="Times New Roman"/>
                <a:cs typeface="Times New Roman"/>
              </a:rPr>
              <a:t>ernment</a:t>
            </a:r>
            <a:r>
              <a:rPr sz="1000" spc="-4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institutions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3942" y="2703880"/>
            <a:ext cx="466255" cy="1568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ts val="1075"/>
              </a:lnSpc>
              <a:spcBef>
                <a:spcPts val="53"/>
              </a:spcBef>
            </a:pP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0197" y="2703880"/>
            <a:ext cx="1513852" cy="1568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35">
              <a:lnSpc>
                <a:spcPts val="1075"/>
              </a:lnSpc>
              <a:spcBef>
                <a:spcPts val="5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International</a:t>
            </a:r>
            <a:r>
              <a:rPr sz="1000" spc="-5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</a:t>
            </a:r>
            <a:r>
              <a:rPr sz="1000" spc="-19" dirty="0" smtClean="0">
                <a:latin typeface="Times New Roman"/>
                <a:cs typeface="Times New Roman"/>
              </a:rPr>
              <a:t>r</a:t>
            </a:r>
            <a:r>
              <a:rPr sz="1000" spc="-4" dirty="0" smtClean="0">
                <a:latin typeface="Times New Roman"/>
                <a:cs typeface="Times New Roman"/>
              </a:rPr>
              <a:t>g</a:t>
            </a:r>
            <a:r>
              <a:rPr sz="1000" spc="0" dirty="0" smtClean="0">
                <a:latin typeface="Times New Roman"/>
                <a:cs typeface="Times New Roman"/>
              </a:rPr>
              <a:t>anizations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3942" y="2860776"/>
            <a:ext cx="466255" cy="1568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ts val="1075"/>
              </a:lnSpc>
              <a:spcBef>
                <a:spcPts val="53"/>
              </a:spcBef>
            </a:pP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mil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0197" y="2860776"/>
            <a:ext cx="1513852" cy="1568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35">
              <a:lnSpc>
                <a:spcPts val="1075"/>
              </a:lnSpc>
              <a:spcBef>
                <a:spcPts val="5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Military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groups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3942" y="3017672"/>
            <a:ext cx="466255" cy="1568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ts val="1075"/>
              </a:lnSpc>
              <a:spcBef>
                <a:spcPts val="53"/>
              </a:spcBef>
            </a:pP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net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0197" y="3017672"/>
            <a:ext cx="1513852" cy="1568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35">
              <a:lnSpc>
                <a:spcPts val="1075"/>
              </a:lnSpc>
              <a:spcBef>
                <a:spcPts val="5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Net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ork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support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centers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3942" y="3174555"/>
            <a:ext cx="466255" cy="1594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ts val="1075"/>
              </a:lnSpc>
              <a:spcBef>
                <a:spcPts val="53"/>
              </a:spcBef>
            </a:pP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000" spc="-19" dirty="0" smtClean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80197" y="3174555"/>
            <a:ext cx="1513852" cy="1594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35">
              <a:lnSpc>
                <a:spcPts val="1075"/>
              </a:lnSpc>
              <a:spcBef>
                <a:spcPts val="5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Nonprofit</a:t>
            </a:r>
            <a:r>
              <a:rPr sz="1000" spc="-7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</a:t>
            </a:r>
            <a:r>
              <a:rPr sz="1000" spc="-19" dirty="0" smtClean="0">
                <a:latin typeface="Times New Roman"/>
                <a:cs typeface="Times New Roman"/>
              </a:rPr>
              <a:t>r</a:t>
            </a:r>
            <a:r>
              <a:rPr sz="1000" spc="-4" dirty="0" smtClean="0">
                <a:latin typeface="Times New Roman"/>
                <a:cs typeface="Times New Roman"/>
              </a:rPr>
              <a:t>g</a:t>
            </a:r>
            <a:r>
              <a:rPr sz="1000" spc="0" dirty="0" smtClean="0">
                <a:latin typeface="Times New Roman"/>
                <a:cs typeface="Times New Roman"/>
              </a:rPr>
              <a:t>anizations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7743" y="600468"/>
            <a:ext cx="4432566" cy="169561"/>
          </a:xfrm>
          <a:custGeom>
            <a:avLst/>
            <a:gdLst/>
            <a:ahLst/>
            <a:cxnLst/>
            <a:rect l="l" t="t" r="r" b="b"/>
            <a:pathLst>
              <a:path w="4432566" h="169561">
                <a:moveTo>
                  <a:pt x="0" y="50800"/>
                </a:moveTo>
                <a:lnTo>
                  <a:pt x="0" y="169561"/>
                </a:lnTo>
                <a:lnTo>
                  <a:pt x="4432566" y="169561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7743" y="719085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20310" y="631965"/>
            <a:ext cx="50800" cy="28240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20310" y="695466"/>
            <a:ext cx="50800" cy="27605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7743" y="801621"/>
            <a:ext cx="4432566" cy="2848574"/>
          </a:xfrm>
          <a:custGeom>
            <a:avLst/>
            <a:gdLst/>
            <a:ahLst/>
            <a:cxnLst/>
            <a:rect l="l" t="t" r="r" b="b"/>
            <a:pathLst>
              <a:path w="4432566" h="2848574">
                <a:moveTo>
                  <a:pt x="4432566" y="0"/>
                </a:moveTo>
                <a:lnTo>
                  <a:pt x="0" y="0"/>
                </a:lnTo>
                <a:lnTo>
                  <a:pt x="0" y="2654378"/>
                </a:lnTo>
                <a:lnTo>
                  <a:pt x="4432566" y="2654378"/>
                </a:lnTo>
                <a:lnTo>
                  <a:pt x="44325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20310" y="682766"/>
            <a:ext cx="0" cy="2935679"/>
          </a:xfrm>
          <a:custGeom>
            <a:avLst/>
            <a:gdLst/>
            <a:ahLst/>
            <a:cxnLst/>
            <a:rect l="l" t="t" r="r" b="b"/>
            <a:pathLst>
              <a:path h="2935679">
                <a:moveTo>
                  <a:pt x="0" y="0"/>
                </a:moveTo>
                <a:lnTo>
                  <a:pt x="0" y="2773233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20310" y="67006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20310" y="65736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20310" y="64466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59715" y="1208874"/>
            <a:ext cx="4088574" cy="0"/>
          </a:xfrm>
          <a:custGeom>
            <a:avLst/>
            <a:gdLst/>
            <a:ahLst/>
            <a:cxnLst/>
            <a:rect l="l" t="t" r="r" b="b"/>
            <a:pathLst>
              <a:path w="4088574">
                <a:moveTo>
                  <a:pt x="0" y="0"/>
                </a:moveTo>
                <a:lnTo>
                  <a:pt x="408857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2242" y="1211402"/>
            <a:ext cx="0" cy="283921"/>
          </a:xfrm>
          <a:custGeom>
            <a:avLst/>
            <a:gdLst/>
            <a:ahLst/>
            <a:cxnLst/>
            <a:rect l="l" t="t" r="r" b="b"/>
            <a:pathLst>
              <a:path h="283921">
                <a:moveTo>
                  <a:pt x="0" y="283921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86662" y="1211402"/>
            <a:ext cx="0" cy="283921"/>
          </a:xfrm>
          <a:custGeom>
            <a:avLst/>
            <a:gdLst/>
            <a:ahLst/>
            <a:cxnLst/>
            <a:rect l="l" t="t" r="r" b="b"/>
            <a:pathLst>
              <a:path h="283921">
                <a:moveTo>
                  <a:pt x="0" y="283921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668868" y="1211402"/>
            <a:ext cx="0" cy="283921"/>
          </a:xfrm>
          <a:custGeom>
            <a:avLst/>
            <a:gdLst/>
            <a:ahLst/>
            <a:cxnLst/>
            <a:rect l="l" t="t" r="r" b="b"/>
            <a:pathLst>
              <a:path h="283921">
                <a:moveTo>
                  <a:pt x="0" y="283921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345749" y="1211402"/>
            <a:ext cx="0" cy="283921"/>
          </a:xfrm>
          <a:custGeom>
            <a:avLst/>
            <a:gdLst/>
            <a:ahLst/>
            <a:cxnLst/>
            <a:rect l="l" t="t" r="r" b="b"/>
            <a:pathLst>
              <a:path h="283921">
                <a:moveTo>
                  <a:pt x="0" y="283921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59715" y="1497863"/>
            <a:ext cx="4088574" cy="0"/>
          </a:xfrm>
          <a:custGeom>
            <a:avLst/>
            <a:gdLst/>
            <a:ahLst/>
            <a:cxnLst/>
            <a:rect l="l" t="t" r="r" b="b"/>
            <a:pathLst>
              <a:path w="4088574">
                <a:moveTo>
                  <a:pt x="0" y="0"/>
                </a:moveTo>
                <a:lnTo>
                  <a:pt x="408857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62242" y="1500390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86662" y="1500390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668868" y="1500390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345749" y="1500390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59715" y="1669935"/>
            <a:ext cx="4088574" cy="0"/>
          </a:xfrm>
          <a:custGeom>
            <a:avLst/>
            <a:gdLst/>
            <a:ahLst/>
            <a:cxnLst/>
            <a:rect l="l" t="t" r="r" b="b"/>
            <a:pathLst>
              <a:path w="4088574">
                <a:moveTo>
                  <a:pt x="0" y="0"/>
                </a:moveTo>
                <a:lnTo>
                  <a:pt x="408857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62242" y="1672462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86662" y="1672462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68868" y="1672462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345749" y="1672462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59715" y="1842007"/>
            <a:ext cx="4088574" cy="0"/>
          </a:xfrm>
          <a:custGeom>
            <a:avLst/>
            <a:gdLst/>
            <a:ahLst/>
            <a:cxnLst/>
            <a:rect l="l" t="t" r="r" b="b"/>
            <a:pathLst>
              <a:path w="4088574">
                <a:moveTo>
                  <a:pt x="0" y="0"/>
                </a:moveTo>
                <a:lnTo>
                  <a:pt x="408857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2242" y="1844535"/>
            <a:ext cx="0" cy="306197"/>
          </a:xfrm>
          <a:custGeom>
            <a:avLst/>
            <a:gdLst/>
            <a:ahLst/>
            <a:cxnLst/>
            <a:rect l="l" t="t" r="r" b="b"/>
            <a:pathLst>
              <a:path h="306197">
                <a:moveTo>
                  <a:pt x="0" y="30619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86662" y="1844535"/>
            <a:ext cx="0" cy="306197"/>
          </a:xfrm>
          <a:custGeom>
            <a:avLst/>
            <a:gdLst/>
            <a:ahLst/>
            <a:cxnLst/>
            <a:rect l="l" t="t" r="r" b="b"/>
            <a:pathLst>
              <a:path h="306197">
                <a:moveTo>
                  <a:pt x="0" y="30619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68868" y="1844535"/>
            <a:ext cx="0" cy="306197"/>
          </a:xfrm>
          <a:custGeom>
            <a:avLst/>
            <a:gdLst/>
            <a:ahLst/>
            <a:cxnLst/>
            <a:rect l="l" t="t" r="r" b="b"/>
            <a:pathLst>
              <a:path h="306197">
                <a:moveTo>
                  <a:pt x="0" y="30619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345749" y="1844535"/>
            <a:ext cx="0" cy="306197"/>
          </a:xfrm>
          <a:custGeom>
            <a:avLst/>
            <a:gdLst/>
            <a:ahLst/>
            <a:cxnLst/>
            <a:rect l="l" t="t" r="r" b="b"/>
            <a:pathLst>
              <a:path h="306197">
                <a:moveTo>
                  <a:pt x="0" y="30619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59715" y="2153259"/>
            <a:ext cx="4088574" cy="0"/>
          </a:xfrm>
          <a:custGeom>
            <a:avLst/>
            <a:gdLst/>
            <a:ahLst/>
            <a:cxnLst/>
            <a:rect l="l" t="t" r="r" b="b"/>
            <a:pathLst>
              <a:path w="4088574">
                <a:moveTo>
                  <a:pt x="0" y="0"/>
                </a:moveTo>
                <a:lnTo>
                  <a:pt x="408857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62242" y="2155786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86662" y="2155786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668868" y="2155786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345749" y="2155786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59715" y="2325331"/>
            <a:ext cx="4088574" cy="0"/>
          </a:xfrm>
          <a:custGeom>
            <a:avLst/>
            <a:gdLst/>
            <a:ahLst/>
            <a:cxnLst/>
            <a:rect l="l" t="t" r="r" b="b"/>
            <a:pathLst>
              <a:path w="4088574">
                <a:moveTo>
                  <a:pt x="0" y="0"/>
                </a:moveTo>
                <a:lnTo>
                  <a:pt x="408857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62242" y="2327859"/>
            <a:ext cx="0" cy="306197"/>
          </a:xfrm>
          <a:custGeom>
            <a:avLst/>
            <a:gdLst/>
            <a:ahLst/>
            <a:cxnLst/>
            <a:rect l="l" t="t" r="r" b="b"/>
            <a:pathLst>
              <a:path h="306197">
                <a:moveTo>
                  <a:pt x="0" y="30619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86662" y="2327859"/>
            <a:ext cx="0" cy="306197"/>
          </a:xfrm>
          <a:custGeom>
            <a:avLst/>
            <a:gdLst/>
            <a:ahLst/>
            <a:cxnLst/>
            <a:rect l="l" t="t" r="r" b="b"/>
            <a:pathLst>
              <a:path h="306197">
                <a:moveTo>
                  <a:pt x="0" y="30619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668868" y="2327859"/>
            <a:ext cx="0" cy="306197"/>
          </a:xfrm>
          <a:custGeom>
            <a:avLst/>
            <a:gdLst/>
            <a:ahLst/>
            <a:cxnLst/>
            <a:rect l="l" t="t" r="r" b="b"/>
            <a:pathLst>
              <a:path h="306197">
                <a:moveTo>
                  <a:pt x="0" y="30619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345749" y="2327859"/>
            <a:ext cx="0" cy="306197"/>
          </a:xfrm>
          <a:custGeom>
            <a:avLst/>
            <a:gdLst/>
            <a:ahLst/>
            <a:cxnLst/>
            <a:rect l="l" t="t" r="r" b="b"/>
            <a:pathLst>
              <a:path h="306197">
                <a:moveTo>
                  <a:pt x="0" y="30619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59715" y="2636583"/>
            <a:ext cx="4088574" cy="0"/>
          </a:xfrm>
          <a:custGeom>
            <a:avLst/>
            <a:gdLst/>
            <a:ahLst/>
            <a:cxnLst/>
            <a:rect l="l" t="t" r="r" b="b"/>
            <a:pathLst>
              <a:path w="4088574">
                <a:moveTo>
                  <a:pt x="0" y="0"/>
                </a:moveTo>
                <a:lnTo>
                  <a:pt x="408857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62242" y="2639110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86662" y="2639110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668868" y="2639110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345749" y="2639110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59715" y="2808655"/>
            <a:ext cx="4088574" cy="0"/>
          </a:xfrm>
          <a:custGeom>
            <a:avLst/>
            <a:gdLst/>
            <a:ahLst/>
            <a:cxnLst/>
            <a:rect l="l" t="t" r="r" b="b"/>
            <a:pathLst>
              <a:path w="4088574">
                <a:moveTo>
                  <a:pt x="0" y="0"/>
                </a:moveTo>
                <a:lnTo>
                  <a:pt x="408857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62242" y="2811183"/>
            <a:ext cx="0" cy="306197"/>
          </a:xfrm>
          <a:custGeom>
            <a:avLst/>
            <a:gdLst/>
            <a:ahLst/>
            <a:cxnLst/>
            <a:rect l="l" t="t" r="r" b="b"/>
            <a:pathLst>
              <a:path h="306196">
                <a:moveTo>
                  <a:pt x="0" y="30619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86662" y="2811183"/>
            <a:ext cx="0" cy="306197"/>
          </a:xfrm>
          <a:custGeom>
            <a:avLst/>
            <a:gdLst/>
            <a:ahLst/>
            <a:cxnLst/>
            <a:rect l="l" t="t" r="r" b="b"/>
            <a:pathLst>
              <a:path h="306196">
                <a:moveTo>
                  <a:pt x="0" y="30619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668868" y="2811183"/>
            <a:ext cx="0" cy="306197"/>
          </a:xfrm>
          <a:custGeom>
            <a:avLst/>
            <a:gdLst/>
            <a:ahLst/>
            <a:cxnLst/>
            <a:rect l="l" t="t" r="r" b="b"/>
            <a:pathLst>
              <a:path h="306196">
                <a:moveTo>
                  <a:pt x="0" y="30619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345749" y="2811183"/>
            <a:ext cx="0" cy="306197"/>
          </a:xfrm>
          <a:custGeom>
            <a:avLst/>
            <a:gdLst/>
            <a:ahLst/>
            <a:cxnLst/>
            <a:rect l="l" t="t" r="r" b="b"/>
            <a:pathLst>
              <a:path h="306196">
                <a:moveTo>
                  <a:pt x="0" y="30619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59715" y="3119907"/>
            <a:ext cx="4088574" cy="0"/>
          </a:xfrm>
          <a:custGeom>
            <a:avLst/>
            <a:gdLst/>
            <a:ahLst/>
            <a:cxnLst/>
            <a:rect l="l" t="t" r="r" b="b"/>
            <a:pathLst>
              <a:path w="4088574">
                <a:moveTo>
                  <a:pt x="0" y="0"/>
                </a:moveTo>
                <a:lnTo>
                  <a:pt x="408857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62242" y="3122434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086662" y="3122434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668868" y="3122434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345749" y="3122434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59715" y="3291979"/>
            <a:ext cx="4088574" cy="0"/>
          </a:xfrm>
          <a:custGeom>
            <a:avLst/>
            <a:gdLst/>
            <a:ahLst/>
            <a:cxnLst/>
            <a:rect l="l" t="t" r="r" b="b"/>
            <a:pathLst>
              <a:path w="4088574">
                <a:moveTo>
                  <a:pt x="0" y="0"/>
                </a:moveTo>
                <a:lnTo>
                  <a:pt x="408857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62242" y="3294506"/>
            <a:ext cx="0" cy="306197"/>
          </a:xfrm>
          <a:custGeom>
            <a:avLst/>
            <a:gdLst/>
            <a:ahLst/>
            <a:cxnLst/>
            <a:rect l="l" t="t" r="r" b="b"/>
            <a:pathLst>
              <a:path h="306197">
                <a:moveTo>
                  <a:pt x="0" y="0"/>
                </a:moveTo>
                <a:lnTo>
                  <a:pt x="0" y="161493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86662" y="3294506"/>
            <a:ext cx="0" cy="306197"/>
          </a:xfrm>
          <a:custGeom>
            <a:avLst/>
            <a:gdLst/>
            <a:ahLst/>
            <a:cxnLst/>
            <a:rect l="l" t="t" r="r" b="b"/>
            <a:pathLst>
              <a:path h="306197">
                <a:moveTo>
                  <a:pt x="0" y="0"/>
                </a:moveTo>
                <a:lnTo>
                  <a:pt x="0" y="161493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668868" y="3294506"/>
            <a:ext cx="0" cy="306197"/>
          </a:xfrm>
          <a:custGeom>
            <a:avLst/>
            <a:gdLst/>
            <a:ahLst/>
            <a:cxnLst/>
            <a:rect l="l" t="t" r="r" b="b"/>
            <a:pathLst>
              <a:path h="306197">
                <a:moveTo>
                  <a:pt x="0" y="0"/>
                </a:moveTo>
                <a:lnTo>
                  <a:pt x="0" y="161493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345749" y="3294506"/>
            <a:ext cx="0" cy="306197"/>
          </a:xfrm>
          <a:custGeom>
            <a:avLst/>
            <a:gdLst/>
            <a:ahLst/>
            <a:cxnLst/>
            <a:rect l="l" t="t" r="r" b="b"/>
            <a:pathLst>
              <a:path h="306197">
                <a:moveTo>
                  <a:pt x="0" y="0"/>
                </a:moveTo>
                <a:lnTo>
                  <a:pt x="0" y="161493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643138" y="19613"/>
            <a:ext cx="178769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Structured</a:t>
            </a:r>
            <a:r>
              <a:rPr sz="600" spc="-2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Naming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Domain</a:t>
            </a:r>
            <a:r>
              <a:rPr sz="6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600" spc="-1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(DNS)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5300" y="243119"/>
            <a:ext cx="2562671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5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Domain</a:t>
            </a:r>
            <a:r>
              <a:rPr sz="1400" spc="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14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1400" spc="9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(DNS)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5844" y="619679"/>
            <a:ext cx="4204411" cy="4749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905">
              <a:lnSpc>
                <a:spcPts val="1050"/>
              </a:lnSpc>
              <a:spcBef>
                <a:spcPts val="52"/>
              </a:spcBef>
            </a:pP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000" spc="-26" dirty="0" smtClean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ormation</a:t>
            </a:r>
            <a:r>
              <a:rPr sz="1000" spc="-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000" spc="4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000" spc="5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node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72"/>
              </a:spcBef>
            </a:pP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most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important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types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resource</a:t>
            </a:r>
            <a:r>
              <a:rPr sz="1000" spc="-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records</a:t>
            </a:r>
            <a:r>
              <a:rPr sz="1000" spc="-2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forming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contents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nodes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endParaRPr sz="1000">
              <a:latin typeface="Times New Roman"/>
              <a:cs typeface="Times New Roman"/>
            </a:endParaRPr>
          </a:p>
          <a:p>
            <a:pPr marL="12700" marR="21905">
              <a:lnSpc>
                <a:spcPts val="1095"/>
              </a:lnSpc>
              <a:spcBef>
                <a:spcPts val="54"/>
              </a:spcBef>
            </a:pPr>
            <a:r>
              <a:rPr sz="1000" spc="0" dirty="0" smtClean="0">
                <a:latin typeface="Times New Roman"/>
                <a:cs typeface="Times New Roman"/>
              </a:rPr>
              <a:t>DNS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namespace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34604" y="3311404"/>
            <a:ext cx="2562496" cy="139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"/>
              </a:lnSpc>
              <a:spcBef>
                <a:spcPts val="49"/>
              </a:spcBef>
            </a:pPr>
            <a:r>
              <a:rPr sz="900" spc="0" dirty="0" smtClean="0">
                <a:latin typeface="Times New Roman"/>
                <a:cs typeface="Times New Roman"/>
              </a:rPr>
              <a:t>Contains </a:t>
            </a:r>
            <a:r>
              <a:rPr sz="900" spc="6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14" dirty="0" smtClean="0">
                <a:latin typeface="Times New Roman"/>
                <a:cs typeface="Times New Roman"/>
              </a:rPr>
              <a:t>n</a:t>
            </a:r>
            <a:r>
              <a:rPr sz="900" spc="0" dirty="0" smtClean="0">
                <a:latin typeface="Times New Roman"/>
                <a:cs typeface="Times New Roman"/>
              </a:rPr>
              <a:t>y </a:t>
            </a:r>
            <a:r>
              <a:rPr sz="900" spc="8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entity-specific</a:t>
            </a:r>
            <a:r>
              <a:rPr sz="900" spc="22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information </a:t>
            </a:r>
            <a:r>
              <a:rPr sz="900" spc="5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considered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46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51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2242" y="1208874"/>
            <a:ext cx="824420" cy="2889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-69" dirty="0" smtClean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ype</a:t>
            </a:r>
            <a:r>
              <a:rPr sz="900" spc="-1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900" spc="-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record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86662" y="1208874"/>
            <a:ext cx="582206" cy="2889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35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Entry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68868" y="1208874"/>
            <a:ext cx="2676880" cy="2889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20"/>
              </a:spcBef>
            </a:pPr>
            <a:endParaRPr sz="1000"/>
          </a:p>
          <a:p>
            <a:pPr marL="78435">
              <a:lnSpc>
                <a:spcPct val="95825"/>
              </a:lnSpc>
            </a:pP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Description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2242" y="1497863"/>
            <a:ext cx="824420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S</a:t>
            </a:r>
            <a:r>
              <a:rPr sz="900" spc="-29" dirty="0" smtClean="0">
                <a:latin typeface="Times New Roman"/>
                <a:cs typeface="Times New Roman"/>
              </a:rPr>
              <a:t>O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86662" y="1497863"/>
            <a:ext cx="582206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35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Zone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68868" y="1497863"/>
            <a:ext cx="2676880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35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Holds</a:t>
            </a:r>
            <a:r>
              <a:rPr sz="900" spc="-2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information</a:t>
            </a:r>
            <a:r>
              <a:rPr sz="900" spc="-4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on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represented</a:t>
            </a:r>
            <a:r>
              <a:rPr sz="900" spc="-4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zone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2242" y="1669935"/>
            <a:ext cx="824420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(Address)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86662" y="1669935"/>
            <a:ext cx="582206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35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Host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68868" y="1669935"/>
            <a:ext cx="2676880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35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Contains</a:t>
            </a:r>
            <a:r>
              <a:rPr sz="900" spc="-3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IP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address</a:t>
            </a:r>
            <a:r>
              <a:rPr sz="900" spc="-2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of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host</a:t>
            </a:r>
            <a:r>
              <a:rPr sz="900" spc="-1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this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node</a:t>
            </a:r>
            <a:r>
              <a:rPr sz="900" spc="-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represents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2242" y="1842007"/>
            <a:ext cx="824420" cy="311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MX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86662" y="1842007"/>
            <a:ext cx="582206" cy="311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35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Domain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68868" y="1842007"/>
            <a:ext cx="2676880" cy="311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35" marR="58714">
              <a:lnSpc>
                <a:spcPts val="1034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Refers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mail</a:t>
            </a:r>
            <a:r>
              <a:rPr sz="900" spc="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ser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er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handle</a:t>
            </a:r>
            <a:r>
              <a:rPr sz="900" spc="-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mail addressed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this node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2242" y="2153259"/>
            <a:ext cx="824420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S</a:t>
            </a:r>
            <a:r>
              <a:rPr sz="900" spc="-69" dirty="0" smtClean="0">
                <a:latin typeface="Times New Roman"/>
                <a:cs typeface="Times New Roman"/>
              </a:rPr>
              <a:t>R</a:t>
            </a:r>
            <a:r>
              <a:rPr sz="900" spc="0" dirty="0" smtClean="0">
                <a:latin typeface="Times New Roman"/>
                <a:cs typeface="Times New Roman"/>
              </a:rPr>
              <a:t>V(Ser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er)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6662" y="2153259"/>
            <a:ext cx="582206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35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Domain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68868" y="2153259"/>
            <a:ext cx="2676880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35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Refers</a:t>
            </a:r>
            <a:r>
              <a:rPr sz="900" spc="-2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ser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er</a:t>
            </a:r>
            <a:r>
              <a:rPr sz="900" spc="-2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handling</a:t>
            </a:r>
            <a:r>
              <a:rPr sz="900" spc="-3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specific</a:t>
            </a:r>
            <a:r>
              <a:rPr sz="900" spc="-5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service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2242" y="2325331"/>
            <a:ext cx="824420" cy="311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NS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6662" y="2325331"/>
            <a:ext cx="582206" cy="311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35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Zone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68868" y="2325331"/>
            <a:ext cx="2676880" cy="311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35" marR="58714">
              <a:lnSpc>
                <a:spcPts val="1034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Refers</a:t>
            </a:r>
            <a:r>
              <a:rPr sz="900" spc="-5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4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name</a:t>
            </a:r>
            <a:r>
              <a:rPr sz="900" spc="-5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ser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er</a:t>
            </a:r>
            <a:r>
              <a:rPr sz="900" spc="-5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that</a:t>
            </a:r>
            <a:r>
              <a:rPr sz="900" spc="-4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implements</a:t>
            </a:r>
            <a:r>
              <a:rPr sz="900" spc="-7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4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represented zone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2242" y="2636583"/>
            <a:ext cx="824420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C</a:t>
            </a:r>
            <a:r>
              <a:rPr sz="900" spc="-29" dirty="0" smtClean="0">
                <a:latin typeface="Times New Roman"/>
                <a:cs typeface="Times New Roman"/>
              </a:rPr>
              <a:t>N</a:t>
            </a:r>
            <a:r>
              <a:rPr sz="900" spc="0" dirty="0" smtClean="0">
                <a:latin typeface="Times New Roman"/>
                <a:cs typeface="Times New Roman"/>
              </a:rPr>
              <a:t>AME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6662" y="2636583"/>
            <a:ext cx="582206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35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Node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68868" y="2636583"/>
            <a:ext cx="2676880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35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Contains</a:t>
            </a:r>
            <a:r>
              <a:rPr sz="900" spc="-3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canonical</a:t>
            </a:r>
            <a:r>
              <a:rPr sz="900" spc="-3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name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of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host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2242" y="2808655"/>
            <a:ext cx="824420" cy="311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PTR(Pointer)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6662" y="2808655"/>
            <a:ext cx="582206" cy="311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35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Host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68868" y="2808655"/>
            <a:ext cx="2676880" cy="311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35" marR="58714">
              <a:lnSpc>
                <a:spcPts val="1034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Symbolic</a:t>
            </a:r>
            <a:r>
              <a:rPr sz="900" spc="-6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link</a:t>
            </a:r>
            <a:r>
              <a:rPr sz="900" spc="-4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with</a:t>
            </a:r>
            <a:r>
              <a:rPr sz="900" spc="-4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4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primary</a:t>
            </a:r>
            <a:r>
              <a:rPr sz="900" spc="-5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name</a:t>
            </a:r>
            <a:r>
              <a:rPr sz="900" spc="-4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of</a:t>
            </a:r>
            <a:r>
              <a:rPr sz="900" spc="-3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4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represented node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2242" y="3119907"/>
            <a:ext cx="824420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HINFO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6662" y="3119907"/>
            <a:ext cx="582206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35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Host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8868" y="3119907"/>
            <a:ext cx="2676880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35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Holds</a:t>
            </a:r>
            <a:r>
              <a:rPr sz="900" spc="-2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information</a:t>
            </a:r>
            <a:r>
              <a:rPr sz="900" spc="-4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on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host</a:t>
            </a:r>
            <a:r>
              <a:rPr sz="900" spc="-1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this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node</a:t>
            </a:r>
            <a:r>
              <a:rPr sz="900" spc="-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represents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242" y="3291979"/>
            <a:ext cx="824420" cy="164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TXT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6662" y="3291979"/>
            <a:ext cx="582206" cy="164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35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14" dirty="0" smtClean="0">
                <a:latin typeface="Times New Roman"/>
                <a:cs typeface="Times New Roman"/>
              </a:rPr>
              <a:t>n</a:t>
            </a:r>
            <a:r>
              <a:rPr sz="900" spc="0" dirty="0" smtClean="0">
                <a:latin typeface="Times New Roman"/>
                <a:cs typeface="Times New Roman"/>
              </a:rPr>
              <a:t>y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kind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68868" y="3291979"/>
            <a:ext cx="2676880" cy="1640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35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Contains </a:t>
            </a:r>
            <a:r>
              <a:rPr sz="900" spc="6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14" dirty="0" smtClean="0">
                <a:latin typeface="Times New Roman"/>
                <a:cs typeface="Times New Roman"/>
              </a:rPr>
              <a:t>n</a:t>
            </a:r>
            <a:r>
              <a:rPr sz="900" spc="0" dirty="0" smtClean="0">
                <a:latin typeface="Times New Roman"/>
                <a:cs typeface="Times New Roman"/>
              </a:rPr>
              <a:t>y </a:t>
            </a:r>
            <a:r>
              <a:rPr sz="900" spc="8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entity-specific</a:t>
            </a:r>
            <a:r>
              <a:rPr sz="900" spc="22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information </a:t>
            </a:r>
            <a:r>
              <a:rPr sz="900" spc="5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considered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75981" y="19613"/>
            <a:ext cx="165604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Attri</a:t>
            </a:r>
            <a:r>
              <a:rPr sz="600" spc="-9" dirty="0" smtClean="0">
                <a:solidFill>
                  <a:srgbClr val="00FF00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ute-Based</a:t>
            </a:r>
            <a:r>
              <a:rPr sz="600" spc="-38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Naming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Attri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ute-Based</a:t>
            </a:r>
            <a:r>
              <a:rPr sz="600" spc="-3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Naming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1845545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Attri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ute-Based</a:t>
            </a:r>
            <a:r>
              <a:rPr sz="1400" spc="18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833486"/>
            <a:ext cx="4089669" cy="21437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Flat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naming:</a:t>
            </a:r>
            <a:r>
              <a:rPr sz="1100" spc="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</a:t>
            </a:r>
            <a:r>
              <a:rPr sz="1100" spc="-14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vides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unique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location-independent</a:t>
            </a:r>
            <a:r>
              <a:rPr sz="1100" spc="-92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ay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endParaRPr sz="110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referring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entities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63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Structured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naming:</a:t>
            </a:r>
            <a:r>
              <a:rPr sz="1100" spc="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also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</a:t>
            </a:r>
            <a:r>
              <a:rPr sz="1100" spc="-14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vides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unique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location-independent</a:t>
            </a:r>
            <a:r>
              <a:rPr sz="1100" spc="-92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ay 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referring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entities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well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human-friendly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names</a:t>
            </a:r>
            <a:endParaRPr sz="1100">
              <a:latin typeface="Times New Roman"/>
              <a:cs typeface="Times New Roman"/>
            </a:endParaRPr>
          </a:p>
          <a:p>
            <a:pPr marL="12700" marR="157664">
              <a:lnSpc>
                <a:spcPts val="1264"/>
              </a:lnSpc>
              <a:spcBef>
                <a:spcPts val="63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But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do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not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all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searching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entities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</a:t>
            </a:r>
            <a:r>
              <a:rPr sz="1100" spc="-25" dirty="0" smtClean="0">
                <a:latin typeface="Times New Roman"/>
                <a:cs typeface="Times New Roman"/>
              </a:rPr>
              <a:t>i</a:t>
            </a:r>
            <a:r>
              <a:rPr sz="1100" spc="0" dirty="0" smtClean="0">
                <a:latin typeface="Times New Roman"/>
                <a:cs typeface="Times New Roman"/>
              </a:rPr>
              <a:t>ving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description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entity each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entity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assumed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</a:t>
            </a:r>
            <a:r>
              <a:rPr sz="1100" spc="-19" dirty="0" smtClean="0">
                <a:latin typeface="Times New Roman"/>
                <a:cs typeface="Times New Roman"/>
              </a:rPr>
              <a:t>a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collection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attri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utes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say something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about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entity</a:t>
            </a:r>
            <a:endParaRPr sz="1100">
              <a:latin typeface="Times New Roman"/>
              <a:cs typeface="Times New Roman"/>
            </a:endParaRPr>
          </a:p>
          <a:p>
            <a:pPr marL="12700" marR="234696">
              <a:lnSpc>
                <a:spcPts val="1264"/>
              </a:lnSpc>
              <a:spcBef>
                <a:spcPts val="63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Then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user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can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search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entity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specifying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(attri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ute,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-25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alue)</a:t>
            </a:r>
            <a:r>
              <a:rPr sz="1100" spc="-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pairs kn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wn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attri</a:t>
            </a:r>
            <a:r>
              <a:rPr sz="11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ute-based</a:t>
            </a:r>
            <a:r>
              <a:rPr sz="1100" spc="-6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naming</a:t>
            </a:r>
            <a:endParaRPr sz="110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479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Directory</a:t>
            </a:r>
            <a:r>
              <a:rPr sz="1100" spc="-4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Services</a:t>
            </a:r>
            <a:endParaRPr sz="1100">
              <a:latin typeface="Times New Roman"/>
              <a:cs typeface="Times New Roman"/>
            </a:endParaRPr>
          </a:p>
          <a:p>
            <a:pPr marL="289801" marR="11396">
              <a:lnSpc>
                <a:spcPct val="95825"/>
              </a:lnSpc>
              <a:spcBef>
                <a:spcPts val="22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Attri</a:t>
            </a:r>
            <a:r>
              <a:rPr sz="1000" spc="-19" dirty="0" smtClean="0">
                <a:latin typeface="Times New Roman"/>
                <a:cs typeface="Times New Roman"/>
              </a:rPr>
              <a:t>b</a:t>
            </a:r>
            <a:r>
              <a:rPr sz="1000" spc="0" dirty="0" smtClean="0">
                <a:latin typeface="Times New Roman"/>
                <a:cs typeface="Times New Roman"/>
              </a:rPr>
              <a:t>ute-based</a:t>
            </a:r>
            <a:r>
              <a:rPr sz="1000" spc="-6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naming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systems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also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called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directory</a:t>
            </a:r>
            <a:r>
              <a:rPr sz="1000" spc="-3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services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47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51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75981" y="19613"/>
            <a:ext cx="165604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Attri</a:t>
            </a:r>
            <a:r>
              <a:rPr sz="600" spc="-9" dirty="0" smtClean="0">
                <a:solidFill>
                  <a:srgbClr val="00FF00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ute-Based</a:t>
            </a:r>
            <a:r>
              <a:rPr sz="600" spc="-38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Naming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Attri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ute-Based</a:t>
            </a:r>
            <a:r>
              <a:rPr sz="600" spc="-3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Naming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1845545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Attri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ute-Based</a:t>
            </a:r>
            <a:r>
              <a:rPr sz="1400" spc="18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655076"/>
            <a:ext cx="4081899" cy="2589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h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resources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described?</a:t>
            </a:r>
            <a:r>
              <a:rPr sz="1100" spc="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one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possibility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</a:t>
            </a:r>
            <a:r>
              <a:rPr sz="1100" spc="-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RDF</a:t>
            </a:r>
            <a:r>
              <a:rPr sz="1100" spc="-2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Resource</a:t>
            </a:r>
            <a:endParaRPr sz="1100">
              <a:latin typeface="Times New Roman"/>
              <a:cs typeface="Times New Roman"/>
            </a:endParaRPr>
          </a:p>
          <a:p>
            <a:pPr marL="12700" marR="348153">
              <a:lnSpc>
                <a:spcPts val="1264"/>
              </a:lnSpc>
              <a:spcBef>
                <a:spcPts val="31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Description</a:t>
            </a:r>
            <a:r>
              <a:rPr sz="1100" spc="-5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Fram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ork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r>
              <a:rPr sz="1100" spc="-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uses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triplets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consisting</a:t>
            </a:r>
            <a:r>
              <a:rPr sz="1100" spc="-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subject,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 predicate,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object</a:t>
            </a:r>
            <a:endParaRPr sz="1100">
              <a:latin typeface="Times New Roman"/>
              <a:cs typeface="Times New Roman"/>
            </a:endParaRPr>
          </a:p>
          <a:p>
            <a:pPr marL="12700" marR="9205">
              <a:lnSpc>
                <a:spcPct val="95825"/>
              </a:lnSpc>
              <a:spcBef>
                <a:spcPts val="63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e.g.,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(person,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name,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Alice)</a:t>
            </a:r>
            <a:r>
              <a:rPr sz="1100" spc="-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describe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resource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Person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whose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Name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endParaRPr sz="1100">
              <a:latin typeface="Times New Roman"/>
              <a:cs typeface="Times New Roman"/>
            </a:endParaRPr>
          </a:p>
          <a:p>
            <a:pPr marL="12700" marR="9205">
              <a:lnSpc>
                <a:spcPct val="95825"/>
              </a:lnSpc>
              <a:spcBef>
                <a:spcPts val="9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Alice</a:t>
            </a:r>
            <a:endParaRPr sz="1100">
              <a:latin typeface="Times New Roman"/>
              <a:cs typeface="Times New Roman"/>
            </a:endParaRPr>
          </a:p>
          <a:p>
            <a:pPr marL="12700" marR="9205">
              <a:lnSpc>
                <a:spcPct val="95825"/>
              </a:lnSpc>
              <a:spcBef>
                <a:spcPts val="635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Hierarchical</a:t>
            </a:r>
            <a:r>
              <a:rPr sz="1100" spc="-5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Implementations:</a:t>
            </a:r>
            <a:r>
              <a:rPr sz="1100" spc="-1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1100" spc="-44" dirty="0" smtClean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AP</a:t>
            </a:r>
            <a:endParaRPr sz="1100">
              <a:latin typeface="Times New Roman"/>
              <a:cs typeface="Times New Roman"/>
            </a:endParaRPr>
          </a:p>
          <a:p>
            <a:pPr marL="289801" marR="128675">
              <a:lnSpc>
                <a:spcPct val="99658"/>
              </a:lnSpc>
              <a:spcBef>
                <a:spcPts val="22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Distri</a:t>
            </a:r>
            <a:r>
              <a:rPr sz="1000" spc="-19" dirty="0" smtClean="0">
                <a:latin typeface="Times New Roman"/>
                <a:cs typeface="Times New Roman"/>
              </a:rPr>
              <a:t>b</a:t>
            </a:r>
            <a:r>
              <a:rPr sz="1000" spc="0" dirty="0" smtClean="0">
                <a:latin typeface="Times New Roman"/>
                <a:cs typeface="Times New Roman"/>
              </a:rPr>
              <a:t>uted</a:t>
            </a:r>
            <a:r>
              <a:rPr sz="1000" spc="-4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directory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services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implemented</a:t>
            </a:r>
            <a:r>
              <a:rPr sz="1000" spc="-5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by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combining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structured naming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with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attri</a:t>
            </a:r>
            <a:r>
              <a:rPr sz="1000" spc="-19" dirty="0" smtClean="0">
                <a:latin typeface="Times New Roman"/>
                <a:cs typeface="Times New Roman"/>
              </a:rPr>
              <a:t>b</a:t>
            </a:r>
            <a:r>
              <a:rPr sz="1000" spc="0" dirty="0" smtClean="0">
                <a:latin typeface="Times New Roman"/>
                <a:cs typeface="Times New Roman"/>
              </a:rPr>
              <a:t>ute-based</a:t>
            </a:r>
            <a:r>
              <a:rPr sz="1000" spc="-5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naming</a:t>
            </a:r>
            <a:endParaRPr sz="1000">
              <a:latin typeface="Times New Roman"/>
              <a:cs typeface="Times New Roman"/>
            </a:endParaRPr>
          </a:p>
          <a:p>
            <a:pPr marL="289801" marR="9205">
              <a:lnSpc>
                <a:spcPct val="95825"/>
              </a:lnSpc>
              <a:spcBef>
                <a:spcPts val="50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e.g.,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Microsofts</a:t>
            </a:r>
            <a:r>
              <a:rPr sz="1000" spc="-4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Act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directory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service</a:t>
            </a:r>
            <a:endParaRPr sz="1000">
              <a:latin typeface="Times New Roman"/>
              <a:cs typeface="Times New Roman"/>
            </a:endParaRPr>
          </a:p>
          <a:p>
            <a:pPr marL="289801" marR="9205">
              <a:lnSpc>
                <a:spcPct val="95825"/>
              </a:lnSpc>
              <a:spcBef>
                <a:spcPts val="54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Such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systems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rely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lightweight</a:t>
            </a:r>
            <a:r>
              <a:rPr sz="1000" spc="-4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directory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access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protocol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or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LADP</a:t>
            </a:r>
            <a:endParaRPr sz="1000">
              <a:latin typeface="Times New Roman"/>
              <a:cs typeface="Times New Roman"/>
            </a:endParaRPr>
          </a:p>
          <a:p>
            <a:pPr marL="289801" marR="9205">
              <a:lnSpc>
                <a:spcPct val="95825"/>
              </a:lnSpc>
              <a:spcBef>
                <a:spcPts val="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which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der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ed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from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OSIs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X.500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directory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service</a:t>
            </a:r>
            <a:endParaRPr sz="1000">
              <a:latin typeface="Times New Roman"/>
              <a:cs typeface="Times New Roman"/>
            </a:endParaRPr>
          </a:p>
          <a:p>
            <a:pPr marL="289801">
              <a:lnSpc>
                <a:spcPct val="99658"/>
              </a:lnSpc>
              <a:spcBef>
                <a:spcPts val="54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LADP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directory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service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consists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number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records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called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directory entries</a:t>
            </a:r>
            <a:r>
              <a:rPr sz="1000" spc="-2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(attri</a:t>
            </a:r>
            <a:r>
              <a:rPr sz="1000" spc="-19" dirty="0" smtClean="0">
                <a:latin typeface="Times New Roman"/>
                <a:cs typeface="Times New Roman"/>
              </a:rPr>
              <a:t>b</a:t>
            </a:r>
            <a:r>
              <a:rPr sz="1000" spc="0" dirty="0" smtClean="0">
                <a:latin typeface="Times New Roman"/>
                <a:cs typeface="Times New Roman"/>
              </a:rPr>
              <a:t>ute,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-25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alue)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pairs,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similar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resource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record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DNS;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could 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single-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or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multiple-</a:t>
            </a:r>
            <a:r>
              <a:rPr sz="1000" spc="-25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alued</a:t>
            </a:r>
            <a:r>
              <a:rPr sz="1000" spc="-6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(e.g.,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Mail-Ser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ers)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48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51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56809" y="3128035"/>
            <a:ext cx="114301" cy="114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9344" y="3178835"/>
            <a:ext cx="4280164" cy="63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10" y="720300"/>
            <a:ext cx="50800" cy="24204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310" y="783800"/>
            <a:ext cx="50800" cy="23569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743" y="726863"/>
            <a:ext cx="4432566" cy="2464672"/>
          </a:xfrm>
          <a:custGeom>
            <a:avLst/>
            <a:gdLst/>
            <a:ahLst/>
            <a:cxnLst/>
            <a:rect l="l" t="t" r="r" b="b"/>
            <a:pathLst>
              <a:path w="4432566" h="2464672">
                <a:moveTo>
                  <a:pt x="0" y="2413871"/>
                </a:moveTo>
                <a:lnTo>
                  <a:pt x="16636" y="2451385"/>
                </a:lnTo>
                <a:lnTo>
                  <a:pt x="50800" y="2464672"/>
                </a:lnTo>
                <a:lnTo>
                  <a:pt x="4381765" y="2464672"/>
                </a:lnTo>
                <a:lnTo>
                  <a:pt x="4419279" y="2448036"/>
                </a:lnTo>
                <a:lnTo>
                  <a:pt x="4432566" y="2413871"/>
                </a:lnTo>
                <a:lnTo>
                  <a:pt x="4432566" y="0"/>
                </a:lnTo>
                <a:lnTo>
                  <a:pt x="0" y="0"/>
                </a:lnTo>
                <a:lnTo>
                  <a:pt x="0" y="24138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771100"/>
            <a:ext cx="0" cy="2388684"/>
          </a:xfrm>
          <a:custGeom>
            <a:avLst/>
            <a:gdLst/>
            <a:ahLst/>
            <a:cxnLst/>
            <a:rect l="l" t="t" r="r" b="b"/>
            <a:pathLst>
              <a:path h="2388684">
                <a:moveTo>
                  <a:pt x="0" y="2388684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75840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74570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73300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75981" y="19613"/>
            <a:ext cx="1653240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Attri</a:t>
            </a:r>
            <a:r>
              <a:rPr sz="600" spc="-9" dirty="0" smtClean="0">
                <a:solidFill>
                  <a:srgbClr val="00FF00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ute-Based</a:t>
            </a:r>
            <a:r>
              <a:rPr sz="600" spc="-38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Naming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X.500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Directory</a:t>
            </a:r>
            <a:r>
              <a:rPr sz="600" spc="-2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Service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1838804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X.500</a:t>
            </a:r>
            <a:r>
              <a:rPr sz="14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Directory</a:t>
            </a:r>
            <a:r>
              <a:rPr sz="1400" spc="11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Service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727746"/>
            <a:ext cx="4083573" cy="2434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X.500</a:t>
            </a:r>
            <a:r>
              <a:rPr sz="1100" spc="-2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</a:t>
            </a:r>
            <a:r>
              <a:rPr sz="1100" spc="-14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vides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directory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service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based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description</a:t>
            </a:r>
            <a:r>
              <a:rPr sz="1100" spc="-4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properties</a:t>
            </a:r>
            <a:endParaRPr sz="110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instead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full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name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(e.g.,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yell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sz="1100" spc="-2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pages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telephone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book).</a:t>
            </a:r>
            <a:endParaRPr sz="1100">
              <a:latin typeface="Times New Roman"/>
              <a:cs typeface="Times New Roman"/>
            </a:endParaRPr>
          </a:p>
          <a:p>
            <a:pPr marL="12700" marR="218486">
              <a:lnSpc>
                <a:spcPct val="143939"/>
              </a:lnSpc>
              <a:spcBef>
                <a:spcPts val="28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X.500</a:t>
            </a:r>
            <a:r>
              <a:rPr sz="1100" spc="-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directory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entry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comparable</a:t>
            </a:r>
            <a:r>
              <a:rPr sz="1100" spc="-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resource</a:t>
            </a:r>
            <a:r>
              <a:rPr sz="1100" spc="-3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record</a:t>
            </a:r>
            <a:r>
              <a:rPr sz="1100" spc="-2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DNS. Each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record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made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up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collection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attri</a:t>
            </a:r>
            <a:r>
              <a:rPr sz="11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ute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alue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r>
              <a:rPr sz="1100" spc="-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pairs. Collection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all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entries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X.500</a:t>
            </a:r>
            <a:r>
              <a:rPr sz="1100" spc="-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directory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service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called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Directory</a:t>
            </a:r>
            <a:r>
              <a:rPr sz="1100" spc="-4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Information</a:t>
            </a:r>
            <a:r>
              <a:rPr sz="1100" spc="-5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Base</a:t>
            </a:r>
            <a:r>
              <a:rPr sz="1100" spc="-2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(DIB)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63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Each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naming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attri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Relat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100" spc="-3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Distinguished</a:t>
            </a:r>
            <a:r>
              <a:rPr sz="1100" spc="-6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Name</a:t>
            </a:r>
            <a:r>
              <a:rPr sz="1100" spc="-2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(RDN)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63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sequence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RDNs</a:t>
            </a:r>
            <a:r>
              <a:rPr sz="1100" spc="-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can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used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form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hierarc</a:t>
            </a:r>
            <a:r>
              <a:rPr sz="1100" spc="-4" dirty="0" smtClean="0">
                <a:latin typeface="Times New Roman"/>
                <a:cs typeface="Times New Roman"/>
              </a:rPr>
              <a:t>h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collection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 directory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entries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called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Directory</a:t>
            </a:r>
            <a:r>
              <a:rPr sz="1100" spc="-4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Information</a:t>
            </a:r>
            <a:r>
              <a:rPr sz="1100" spc="-5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-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ree</a:t>
            </a:r>
            <a:r>
              <a:rPr sz="1100" spc="-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(DIT)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47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There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some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protocols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defined</a:t>
            </a:r>
            <a:r>
              <a:rPr sz="1100" spc="-9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X.500;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most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popular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endParaRPr sz="1100">
              <a:latin typeface="Times New Roman"/>
              <a:cs typeface="Times New Roman"/>
            </a:endParaRPr>
          </a:p>
          <a:p>
            <a:pPr marL="12700" marR="11396">
              <a:lnSpc>
                <a:spcPts val="1195"/>
              </a:lnSpc>
              <a:spcBef>
                <a:spcPts val="59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Lightweight</a:t>
            </a:r>
            <a:r>
              <a:rPr sz="1100" spc="-5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Directory</a:t>
            </a:r>
            <a:r>
              <a:rPr sz="1100" spc="-4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Access</a:t>
            </a:r>
            <a:r>
              <a:rPr sz="1100" spc="-3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Protocol</a:t>
            </a:r>
            <a:r>
              <a:rPr sz="1100" spc="-3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(L</a:t>
            </a:r>
            <a:r>
              <a:rPr sz="1100" spc="-44" dirty="0" smtClean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AP)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289801" marR="11396">
              <a:lnSpc>
                <a:spcPct val="95825"/>
              </a:lnSpc>
              <a:spcBef>
                <a:spcPts val="160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Microsoft</a:t>
            </a:r>
            <a:r>
              <a:rPr sz="1000" spc="-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Act</a:t>
            </a:r>
            <a:r>
              <a:rPr sz="10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000" spc="-2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Directory</a:t>
            </a:r>
            <a:r>
              <a:rPr sz="1000" spc="-3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implemented</a:t>
            </a:r>
            <a:r>
              <a:rPr sz="1000" spc="-5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based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</a:t>
            </a:r>
            <a:r>
              <a:rPr sz="1000" spc="-39" dirty="0" smtClean="0">
                <a:latin typeface="Times New Roman"/>
                <a:cs typeface="Times New Roman"/>
              </a:rPr>
              <a:t>D</a:t>
            </a:r>
            <a:r>
              <a:rPr sz="1000" spc="0" dirty="0" smtClean="0">
                <a:latin typeface="Times New Roman"/>
                <a:cs typeface="Times New Roman"/>
              </a:rPr>
              <a:t>AP/X.500.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113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49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51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956004"/>
            <a:ext cx="4432566" cy="187057"/>
          </a:xfrm>
          <a:custGeom>
            <a:avLst/>
            <a:gdLst/>
            <a:ahLst/>
            <a:cxnLst/>
            <a:rect l="l" t="t" r="r" b="b"/>
            <a:pathLst>
              <a:path w="4432566" h="187057">
                <a:moveTo>
                  <a:pt x="0" y="50800"/>
                </a:moveTo>
                <a:lnTo>
                  <a:pt x="0" y="187057"/>
                </a:lnTo>
                <a:lnTo>
                  <a:pt x="4432566" y="187057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1092109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809" y="2717736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344" y="2768536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987511"/>
            <a:ext cx="50800" cy="1742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1051011"/>
            <a:ext cx="50800" cy="16794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1174663"/>
            <a:ext cx="4432566" cy="1606573"/>
          </a:xfrm>
          <a:custGeom>
            <a:avLst/>
            <a:gdLst/>
            <a:ahLst/>
            <a:cxnLst/>
            <a:rect l="l" t="t" r="r" b="b"/>
            <a:pathLst>
              <a:path w="4432566" h="1606573">
                <a:moveTo>
                  <a:pt x="0" y="1555773"/>
                </a:moveTo>
                <a:lnTo>
                  <a:pt x="16636" y="1593287"/>
                </a:lnTo>
                <a:lnTo>
                  <a:pt x="50800" y="1606573"/>
                </a:lnTo>
                <a:lnTo>
                  <a:pt x="4381765" y="1606573"/>
                </a:lnTo>
                <a:lnTo>
                  <a:pt x="4419279" y="1589937"/>
                </a:lnTo>
                <a:lnTo>
                  <a:pt x="4432566" y="1555773"/>
                </a:lnTo>
                <a:lnTo>
                  <a:pt x="4432566" y="0"/>
                </a:lnTo>
                <a:lnTo>
                  <a:pt x="0" y="0"/>
                </a:lnTo>
                <a:lnTo>
                  <a:pt x="0" y="15557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1038311"/>
            <a:ext cx="0" cy="1711174"/>
          </a:xfrm>
          <a:custGeom>
            <a:avLst/>
            <a:gdLst/>
            <a:ahLst/>
            <a:cxnLst/>
            <a:rect l="l" t="t" r="r" b="b"/>
            <a:pathLst>
              <a:path h="1711174">
                <a:moveTo>
                  <a:pt x="0" y="1711174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102561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101291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100021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27403" y="19613"/>
            <a:ext cx="169280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Naming</a:t>
            </a:r>
            <a:r>
              <a:rPr sz="600" spc="-1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Entities      </a:t>
            </a:r>
            <a:r>
              <a:rPr sz="600" spc="6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Names,</a:t>
            </a:r>
            <a:r>
              <a:rPr sz="600" spc="-1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Identifiers,</a:t>
            </a:r>
            <a:r>
              <a:rPr sz="600" spc="-5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600" spc="-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Addresses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2537164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Names,</a:t>
            </a:r>
            <a:r>
              <a:rPr sz="1400" spc="9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Identifiers,</a:t>
            </a:r>
            <a:r>
              <a:rPr sz="1400" spc="7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spc="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Addresses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974626"/>
            <a:ext cx="4322977" cy="1777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Access</a:t>
            </a:r>
            <a:r>
              <a:rPr sz="1100" spc="-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point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ts val="1264"/>
              </a:lnSpc>
              <a:spcBef>
                <a:spcPts val="28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name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access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point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called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address</a:t>
            </a:r>
            <a:r>
              <a:rPr sz="1100" spc="-3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(such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IP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address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 port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number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used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transport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layer)</a:t>
            </a:r>
            <a:endParaRPr sz="1100">
              <a:latin typeface="Times New Roman"/>
              <a:cs typeface="Times New Roman"/>
            </a:endParaRPr>
          </a:p>
          <a:p>
            <a:pPr marL="289788" marR="261574">
              <a:lnSpc>
                <a:spcPts val="1264"/>
              </a:lnSpc>
              <a:spcBef>
                <a:spcPts val="63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address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access</a:t>
            </a:r>
            <a:r>
              <a:rPr sz="1100" spc="-2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point</a:t>
            </a:r>
            <a:r>
              <a:rPr sz="1100" spc="-2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an</a:t>
            </a:r>
            <a:r>
              <a:rPr sz="11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entity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also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referred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address</a:t>
            </a:r>
            <a:r>
              <a:rPr sz="1100" spc="-3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entity</a:t>
            </a:r>
            <a:endParaRPr sz="1100">
              <a:latin typeface="Times New Roman"/>
              <a:cs typeface="Times New Roman"/>
            </a:endParaRPr>
          </a:p>
          <a:p>
            <a:pPr marL="289788" marR="96981">
              <a:lnSpc>
                <a:spcPts val="1264"/>
              </a:lnSpc>
              <a:spcBef>
                <a:spcPts val="63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entity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can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</a:t>
            </a:r>
            <a:r>
              <a:rPr sz="1100" spc="-19" dirty="0" smtClean="0">
                <a:latin typeface="Times New Roman"/>
                <a:cs typeface="Times New Roman"/>
              </a:rPr>
              <a:t>a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more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than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one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access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point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(similar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accessing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 ind</a:t>
            </a:r>
            <a:r>
              <a:rPr sz="1100" spc="-25" dirty="0" smtClean="0">
                <a:latin typeface="Times New Roman"/>
                <a:cs typeface="Times New Roman"/>
              </a:rPr>
              <a:t>i</a:t>
            </a:r>
            <a:r>
              <a:rPr sz="1100" spc="0" dirty="0" smtClean="0">
                <a:latin typeface="Times New Roman"/>
                <a:cs typeface="Times New Roman"/>
              </a:rPr>
              <a:t>vidual</a:t>
            </a:r>
            <a:r>
              <a:rPr sz="1100" spc="-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through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</a:t>
            </a:r>
            <a:r>
              <a:rPr sz="1100" spc="-25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ferent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telephone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numbers)</a:t>
            </a:r>
            <a:endParaRPr sz="1100">
              <a:latin typeface="Times New Roman"/>
              <a:cs typeface="Times New Roman"/>
            </a:endParaRPr>
          </a:p>
          <a:p>
            <a:pPr marL="289788" marR="330569">
              <a:lnSpc>
                <a:spcPts val="1264"/>
              </a:lnSpc>
              <a:spcBef>
                <a:spcPts val="63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entity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may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change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its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access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point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course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time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(e.g.,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 mobile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computer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getting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w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IP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address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</a:t>
            </a:r>
            <a:r>
              <a:rPr sz="1100" spc="-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</a:t>
            </a:r>
            <a:r>
              <a:rPr sz="1100" spc="-14" dirty="0" smtClean="0">
                <a:latin typeface="Times New Roman"/>
                <a:cs typeface="Times New Roman"/>
              </a:rPr>
              <a:t>ov</a:t>
            </a:r>
            <a:r>
              <a:rPr sz="1100" spc="0" dirty="0" smtClean="0">
                <a:latin typeface="Times New Roman"/>
                <a:cs typeface="Times New Roman"/>
              </a:rPr>
              <a:t>es)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9097" y="3358722"/>
            <a:ext cx="1856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5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51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bject 78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8544" y="1016012"/>
            <a:ext cx="3353841" cy="0"/>
          </a:xfrm>
          <a:custGeom>
            <a:avLst/>
            <a:gdLst/>
            <a:ahLst/>
            <a:cxnLst/>
            <a:rect l="l" t="t" r="r" b="b"/>
            <a:pathLst>
              <a:path w="3353841">
                <a:moveTo>
                  <a:pt x="0" y="0"/>
                </a:moveTo>
                <a:lnTo>
                  <a:pt x="335384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1071" y="1018539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9108" y="1018539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83637" y="1018539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89858" y="1018539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8544" y="1193139"/>
            <a:ext cx="3353841" cy="0"/>
          </a:xfrm>
          <a:custGeom>
            <a:avLst/>
            <a:gdLst/>
            <a:ahLst/>
            <a:cxnLst/>
            <a:rect l="l" t="t" r="r" b="b"/>
            <a:pathLst>
              <a:path w="3353841">
                <a:moveTo>
                  <a:pt x="0" y="0"/>
                </a:moveTo>
                <a:lnTo>
                  <a:pt x="335384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1071" y="1195679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99108" y="1195679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83637" y="1195679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489858" y="1195679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8544" y="1370279"/>
            <a:ext cx="3353841" cy="0"/>
          </a:xfrm>
          <a:custGeom>
            <a:avLst/>
            <a:gdLst/>
            <a:ahLst/>
            <a:cxnLst/>
            <a:rect l="l" t="t" r="r" b="b"/>
            <a:pathLst>
              <a:path w="3353841">
                <a:moveTo>
                  <a:pt x="0" y="0"/>
                </a:moveTo>
                <a:lnTo>
                  <a:pt x="335384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41071" y="1372819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99108" y="1372819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83637" y="1372819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489858" y="1372819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8544" y="1547418"/>
            <a:ext cx="3353841" cy="0"/>
          </a:xfrm>
          <a:custGeom>
            <a:avLst/>
            <a:gdLst/>
            <a:ahLst/>
            <a:cxnLst/>
            <a:rect l="l" t="t" r="r" b="b"/>
            <a:pathLst>
              <a:path w="3353841">
                <a:moveTo>
                  <a:pt x="0" y="0"/>
                </a:moveTo>
                <a:lnTo>
                  <a:pt x="335384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1071" y="1549946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99108" y="1549946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83637" y="1549946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489858" y="1549946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8544" y="1724558"/>
            <a:ext cx="3353841" cy="0"/>
          </a:xfrm>
          <a:custGeom>
            <a:avLst/>
            <a:gdLst/>
            <a:ahLst/>
            <a:cxnLst/>
            <a:rect l="l" t="t" r="r" b="b"/>
            <a:pathLst>
              <a:path w="3353841">
                <a:moveTo>
                  <a:pt x="0" y="0"/>
                </a:moveTo>
                <a:lnTo>
                  <a:pt x="335384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1071" y="1727085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399108" y="1727085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283637" y="1727085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489858" y="1727085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8544" y="1901685"/>
            <a:ext cx="3353841" cy="0"/>
          </a:xfrm>
          <a:custGeom>
            <a:avLst/>
            <a:gdLst/>
            <a:ahLst/>
            <a:cxnLst/>
            <a:rect l="l" t="t" r="r" b="b"/>
            <a:pathLst>
              <a:path w="3353841">
                <a:moveTo>
                  <a:pt x="0" y="0"/>
                </a:moveTo>
                <a:lnTo>
                  <a:pt x="335384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41071" y="1904225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99108" y="1904225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283637" y="1904225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489858" y="1904225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8544" y="2078824"/>
            <a:ext cx="3353841" cy="0"/>
          </a:xfrm>
          <a:custGeom>
            <a:avLst/>
            <a:gdLst/>
            <a:ahLst/>
            <a:cxnLst/>
            <a:rect l="l" t="t" r="r" b="b"/>
            <a:pathLst>
              <a:path w="3353841">
                <a:moveTo>
                  <a:pt x="0" y="0"/>
                </a:moveTo>
                <a:lnTo>
                  <a:pt x="335384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41071" y="208135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399108" y="208135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83637" y="208135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489858" y="2081352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38544" y="2255964"/>
            <a:ext cx="3353841" cy="0"/>
          </a:xfrm>
          <a:custGeom>
            <a:avLst/>
            <a:gdLst/>
            <a:ahLst/>
            <a:cxnLst/>
            <a:rect l="l" t="t" r="r" b="b"/>
            <a:pathLst>
              <a:path w="3353841">
                <a:moveTo>
                  <a:pt x="0" y="0"/>
                </a:moveTo>
                <a:lnTo>
                  <a:pt x="335384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41071" y="2258491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399108" y="2258491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283637" y="2258491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489858" y="2258491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38544" y="2433091"/>
            <a:ext cx="3353841" cy="0"/>
          </a:xfrm>
          <a:custGeom>
            <a:avLst/>
            <a:gdLst/>
            <a:ahLst/>
            <a:cxnLst/>
            <a:rect l="l" t="t" r="r" b="b"/>
            <a:pathLst>
              <a:path w="3353841">
                <a:moveTo>
                  <a:pt x="0" y="0"/>
                </a:moveTo>
                <a:lnTo>
                  <a:pt x="335384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1071" y="2435631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399108" y="2435631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283637" y="2435631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489858" y="2435631"/>
            <a:ext cx="0" cy="172072"/>
          </a:xfrm>
          <a:custGeom>
            <a:avLst/>
            <a:gdLst/>
            <a:ahLst/>
            <a:cxnLst/>
            <a:rect l="l" t="t" r="r" b="b"/>
            <a:pathLst>
              <a:path h="172072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38544" y="2610230"/>
            <a:ext cx="3353841" cy="0"/>
          </a:xfrm>
          <a:custGeom>
            <a:avLst/>
            <a:gdLst/>
            <a:ahLst/>
            <a:cxnLst/>
            <a:rect l="l" t="t" r="r" b="b"/>
            <a:pathLst>
              <a:path w="3353841">
                <a:moveTo>
                  <a:pt x="0" y="0"/>
                </a:moveTo>
                <a:lnTo>
                  <a:pt x="335384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475981" y="19613"/>
            <a:ext cx="1653240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Attri</a:t>
            </a:r>
            <a:r>
              <a:rPr sz="600" spc="-9" dirty="0" smtClean="0">
                <a:solidFill>
                  <a:srgbClr val="00FF00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ute-Based</a:t>
            </a:r>
            <a:r>
              <a:rPr sz="600" spc="-38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Naming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X.500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Directory</a:t>
            </a:r>
            <a:r>
              <a:rPr sz="600" spc="-2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Service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5300" y="243119"/>
            <a:ext cx="3590443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X.500</a:t>
            </a:r>
            <a:r>
              <a:rPr sz="14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Directory</a:t>
            </a:r>
            <a:r>
              <a:rPr sz="1400" spc="11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Service:</a:t>
            </a:r>
            <a:r>
              <a:rPr sz="1400" spc="18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X.500</a:t>
            </a:r>
            <a:r>
              <a:rPr sz="1400" spc="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Directory</a:t>
            </a:r>
            <a:r>
              <a:rPr sz="1400" spc="11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Entry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50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51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1071" y="1016012"/>
            <a:ext cx="1258036" cy="1771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ts val="1205"/>
              </a:lnSpc>
              <a:spcBef>
                <a:spcPts val="60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Attri</a:t>
            </a:r>
            <a:r>
              <a:rPr sz="11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ute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99108" y="1016012"/>
            <a:ext cx="884529" cy="1771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ts val="1205"/>
              </a:lnSpc>
              <a:spcBef>
                <a:spcPts val="60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Abbr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viation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83637" y="1016012"/>
            <a:ext cx="1206220" cy="1771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ts val="1205"/>
              </a:lnSpc>
              <a:spcBef>
                <a:spcPts val="60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Directory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1071" y="1193139"/>
            <a:ext cx="1258036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ts val="1205"/>
              </a:lnSpc>
              <a:spcBef>
                <a:spcPts val="6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Country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99108" y="1193139"/>
            <a:ext cx="884529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ts val="1205"/>
              </a:lnSpc>
              <a:spcBef>
                <a:spcPts val="6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83637" y="1193139"/>
            <a:ext cx="1206220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ts val="1205"/>
              </a:lnSpc>
              <a:spcBef>
                <a:spcPts val="6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1071" y="1370279"/>
            <a:ext cx="1258036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ts val="1205"/>
              </a:lnSpc>
              <a:spcBef>
                <a:spcPts val="6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Locality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99108" y="1370279"/>
            <a:ext cx="884529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ts val="1205"/>
              </a:lnSpc>
              <a:spcBef>
                <a:spcPts val="6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83637" y="1370279"/>
            <a:ext cx="1206220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ts val="1205"/>
              </a:lnSpc>
              <a:spcBef>
                <a:spcPts val="60"/>
              </a:spcBef>
            </a:pPr>
            <a:r>
              <a:rPr sz="1100" spc="-84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olkite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1071" y="1547418"/>
            <a:ext cx="1258036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ts val="1205"/>
              </a:lnSpc>
              <a:spcBef>
                <a:spcPts val="6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-19" dirty="0" smtClean="0">
                <a:latin typeface="Times New Roman"/>
                <a:cs typeface="Times New Roman"/>
              </a:rPr>
              <a:t>r</a:t>
            </a:r>
            <a:r>
              <a:rPr sz="1100" spc="-4" dirty="0" smtClean="0">
                <a:latin typeface="Times New Roman"/>
                <a:cs typeface="Times New Roman"/>
              </a:rPr>
              <a:t>g</a:t>
            </a:r>
            <a:r>
              <a:rPr sz="1100" spc="0" dirty="0" smtClean="0">
                <a:latin typeface="Times New Roman"/>
                <a:cs typeface="Times New Roman"/>
              </a:rPr>
              <a:t>anization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99108" y="1547418"/>
            <a:ext cx="884529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ts val="1205"/>
              </a:lnSpc>
              <a:spcBef>
                <a:spcPts val="6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O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83637" y="1547418"/>
            <a:ext cx="1206220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ts val="1205"/>
              </a:lnSpc>
              <a:spcBef>
                <a:spcPts val="60"/>
              </a:spcBef>
            </a:pPr>
            <a:r>
              <a:rPr sz="1100" spc="-84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olkite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Un</a:t>
            </a:r>
            <a:r>
              <a:rPr sz="1100" spc="-25" dirty="0" smtClean="0">
                <a:latin typeface="Times New Roman"/>
                <a:cs typeface="Times New Roman"/>
              </a:rPr>
              <a:t>i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ersity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1071" y="1724558"/>
            <a:ext cx="1258036" cy="1771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ts val="1205"/>
              </a:lnSpc>
              <a:spcBef>
                <a:spcPts val="6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-19" dirty="0" smtClean="0">
                <a:latin typeface="Times New Roman"/>
                <a:cs typeface="Times New Roman"/>
              </a:rPr>
              <a:t>r</a:t>
            </a:r>
            <a:r>
              <a:rPr sz="1100" spc="-4" dirty="0" smtClean="0">
                <a:latin typeface="Times New Roman"/>
                <a:cs typeface="Times New Roman"/>
              </a:rPr>
              <a:t>g</a:t>
            </a:r>
            <a:r>
              <a:rPr sz="1100" spc="0" dirty="0" smtClean="0">
                <a:latin typeface="Times New Roman"/>
                <a:cs typeface="Times New Roman"/>
              </a:rPr>
              <a:t>anizational</a:t>
            </a:r>
            <a:r>
              <a:rPr sz="1100" spc="-6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Unit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9108" y="1724558"/>
            <a:ext cx="884529" cy="1771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ts val="1205"/>
              </a:lnSpc>
              <a:spcBef>
                <a:spcPts val="6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OU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83637" y="1724558"/>
            <a:ext cx="1206220" cy="1771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ts val="1205"/>
              </a:lnSpc>
              <a:spcBef>
                <a:spcPts val="6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Department</a:t>
            </a:r>
            <a:r>
              <a:rPr sz="1100" spc="-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1071" y="1901685"/>
            <a:ext cx="1258036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ts val="1205"/>
              </a:lnSpc>
              <a:spcBef>
                <a:spcPts val="6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CommonName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9108" y="1901685"/>
            <a:ext cx="884529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ts val="1205"/>
              </a:lnSpc>
              <a:spcBef>
                <a:spcPts val="6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3637" y="1901685"/>
            <a:ext cx="1206220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ts val="1205"/>
              </a:lnSpc>
              <a:spcBef>
                <a:spcPts val="6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Main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1071" y="2078824"/>
            <a:ext cx="1258036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ts val="1205"/>
              </a:lnSpc>
              <a:spcBef>
                <a:spcPts val="6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Mail-Ser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9108" y="2078824"/>
            <a:ext cx="884529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ts val="1205"/>
              </a:lnSpc>
              <a:spcBef>
                <a:spcPts val="6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–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3637" y="2078824"/>
            <a:ext cx="1206220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ts val="1205"/>
              </a:lnSpc>
              <a:spcBef>
                <a:spcPts val="6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–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071" y="2255964"/>
            <a:ext cx="1258036" cy="1771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ts val="1205"/>
              </a:lnSpc>
              <a:spcBef>
                <a:spcPts val="6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Ftp</a:t>
            </a:r>
            <a:r>
              <a:rPr sz="1100" spc="-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9108" y="2255964"/>
            <a:ext cx="884529" cy="1771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ts val="1205"/>
              </a:lnSpc>
              <a:spcBef>
                <a:spcPts val="6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–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3637" y="2255964"/>
            <a:ext cx="1206220" cy="1771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ts val="1205"/>
              </a:lnSpc>
              <a:spcBef>
                <a:spcPts val="6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–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071" y="2433091"/>
            <a:ext cx="1258036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ts val="1205"/>
              </a:lnSpc>
              <a:spcBef>
                <a:spcPts val="6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WWW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9108" y="2433091"/>
            <a:ext cx="884529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ts val="1205"/>
              </a:lnSpc>
              <a:spcBef>
                <a:spcPts val="6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–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83637" y="2433091"/>
            <a:ext cx="1206220" cy="177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ts val="1205"/>
              </a:lnSpc>
              <a:spcBef>
                <a:spcPts val="6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–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75981" y="19613"/>
            <a:ext cx="77240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Attri</a:t>
            </a:r>
            <a:r>
              <a:rPr sz="600" spc="-9" dirty="0" smtClean="0">
                <a:solidFill>
                  <a:srgbClr val="00FF00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ute-Based</a:t>
            </a:r>
            <a:r>
              <a:rPr sz="600" spc="-38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Naming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9621" y="19613"/>
            <a:ext cx="76959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X.500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Directory</a:t>
            </a:r>
            <a:r>
              <a:rPr sz="600" spc="-2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Service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0594" y="1305848"/>
            <a:ext cx="632327" cy="340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60"/>
              </a:lnSpc>
              <a:spcBef>
                <a:spcPts val="123"/>
              </a:spcBef>
            </a:pPr>
            <a:r>
              <a:rPr sz="3675" spc="0" baseline="1183" dirty="0" smtClean="0">
                <a:solidFill>
                  <a:srgbClr val="FF0000"/>
                </a:solidFill>
                <a:latin typeface="Times New Roman"/>
                <a:cs typeface="Times New Roman"/>
              </a:rPr>
              <a:t>Any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9001" y="1305848"/>
            <a:ext cx="1279547" cy="340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60"/>
              </a:lnSpc>
              <a:spcBef>
                <a:spcPts val="123"/>
              </a:spcBef>
            </a:pPr>
            <a:r>
              <a:rPr sz="3675" spc="0" baseline="1183" dirty="0" smtClean="0">
                <a:solidFill>
                  <a:srgbClr val="FF0000"/>
                </a:solidFill>
                <a:latin typeface="Times New Roman"/>
                <a:cs typeface="Times New Roman"/>
              </a:rPr>
              <a:t>Question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74628" y="1305848"/>
            <a:ext cx="230017" cy="340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60"/>
              </a:lnSpc>
              <a:spcBef>
                <a:spcPts val="123"/>
              </a:spcBef>
            </a:pPr>
            <a:r>
              <a:rPr sz="3675" spc="0" baseline="1183" dirty="0" smtClean="0">
                <a:solidFill>
                  <a:srgbClr val="FF0000"/>
                </a:solidFill>
                <a:latin typeface="Times New Roman"/>
                <a:cs typeface="Times New Roman"/>
              </a:rPr>
              <a:t>?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51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51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27403" y="19613"/>
            <a:ext cx="169280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Naming</a:t>
            </a:r>
            <a:r>
              <a:rPr sz="600" spc="-1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Entities      </a:t>
            </a:r>
            <a:r>
              <a:rPr sz="600" spc="6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Names,</a:t>
            </a:r>
            <a:r>
              <a:rPr sz="600" spc="-1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Identifiers,</a:t>
            </a:r>
            <a:r>
              <a:rPr sz="600" spc="-5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600" spc="-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Addresses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300" y="243119"/>
            <a:ext cx="2587814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Names,</a:t>
            </a:r>
            <a:r>
              <a:rPr sz="1400" spc="9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Identifiers,</a:t>
            </a:r>
            <a:r>
              <a:rPr sz="1400" spc="7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spc="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Addressest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02932" y="613547"/>
            <a:ext cx="4141821" cy="28464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address</a:t>
            </a:r>
            <a:r>
              <a:rPr sz="1100" spc="-3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special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kind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name</a:t>
            </a:r>
            <a:endParaRPr sz="1100">
              <a:latin typeface="Times New Roman"/>
              <a:cs typeface="Times New Roman"/>
            </a:endParaRPr>
          </a:p>
          <a:p>
            <a:pPr marL="289801">
              <a:lnSpc>
                <a:spcPct val="95825"/>
              </a:lnSpc>
              <a:spcBef>
                <a:spcPts val="161"/>
              </a:spcBef>
            </a:pPr>
            <a:r>
              <a:rPr sz="1000" spc="0" dirty="0" smtClean="0">
                <a:latin typeface="Times New Roman"/>
                <a:cs typeface="Times New Roman"/>
              </a:rPr>
              <a:t>It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refers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at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most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one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entity</a:t>
            </a:r>
            <a:endParaRPr sz="1000">
              <a:latin typeface="Times New Roman"/>
              <a:cs typeface="Times New Roman"/>
            </a:endParaRPr>
          </a:p>
          <a:p>
            <a:pPr marL="289801" marR="124703">
              <a:lnSpc>
                <a:spcPct val="99658"/>
              </a:lnSpc>
              <a:spcBef>
                <a:spcPts val="54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Each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entity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referred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by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at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most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one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address;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en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when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replicated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such as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-7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eb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pages</a:t>
            </a:r>
            <a:endParaRPr sz="1000">
              <a:latin typeface="Times New Roman"/>
              <a:cs typeface="Times New Roman"/>
            </a:endParaRPr>
          </a:p>
          <a:p>
            <a:pPr marL="289801" marR="503013">
              <a:lnSpc>
                <a:spcPct val="99658"/>
              </a:lnSpc>
              <a:spcBef>
                <a:spcPts val="50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An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entity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change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access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point,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or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access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point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 reassigned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</a:t>
            </a:r>
            <a:r>
              <a:rPr sz="1000" spc="-25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ferent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entity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(li</a:t>
            </a:r>
            <a:r>
              <a:rPr sz="1000" spc="-9" dirty="0" smtClean="0">
                <a:latin typeface="Times New Roman"/>
                <a:cs typeface="Times New Roman"/>
              </a:rPr>
              <a:t>k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telephone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numbers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</a:t>
            </a:r>
            <a:r>
              <a:rPr sz="1000" spc="-25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fices)</a:t>
            </a:r>
            <a:endParaRPr sz="1000">
              <a:latin typeface="Times New Roman"/>
              <a:cs typeface="Times New Roman"/>
            </a:endParaRPr>
          </a:p>
          <a:p>
            <a:pPr marL="289801" marR="124197">
              <a:lnSpc>
                <a:spcPct val="99658"/>
              </a:lnSpc>
              <a:spcBef>
                <a:spcPts val="50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Separating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name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entity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its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address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</a:t>
            </a:r>
            <a:r>
              <a:rPr sz="1000" spc="-9" dirty="0" smtClean="0">
                <a:latin typeface="Times New Roman"/>
                <a:cs typeface="Times New Roman"/>
              </a:rPr>
              <a:t>k</a:t>
            </a:r>
            <a:r>
              <a:rPr sz="1000" spc="0" dirty="0" smtClean="0">
                <a:latin typeface="Times New Roman"/>
                <a:cs typeface="Times New Roman"/>
              </a:rPr>
              <a:t>es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</a:t>
            </a:r>
            <a:r>
              <a:rPr sz="1000" spc="-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easier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more fl</a:t>
            </a:r>
            <a:r>
              <a:rPr sz="1000" spc="-14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xible;</a:t>
            </a:r>
            <a:r>
              <a:rPr sz="1000" spc="-8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such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name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called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location</a:t>
            </a:r>
            <a:r>
              <a:rPr sz="1000" spc="-3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independent</a:t>
            </a:r>
            <a:endParaRPr sz="1000">
              <a:latin typeface="Times New Roman"/>
              <a:cs typeface="Times New Roman"/>
            </a:endParaRPr>
          </a:p>
          <a:p>
            <a:pPr marL="12700" marR="210925">
              <a:lnSpc>
                <a:spcPts val="1200"/>
              </a:lnSpc>
              <a:spcBef>
                <a:spcPts val="58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There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also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other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types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names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uniquely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identify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entity;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 a</a:t>
            </a:r>
            <a:r>
              <a:rPr sz="1100" spc="-14" dirty="0" smtClean="0">
                <a:latin typeface="Times New Roman"/>
                <a:cs typeface="Times New Roman"/>
              </a:rPr>
              <a:t>n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case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identifier</a:t>
            </a:r>
            <a:r>
              <a:rPr sz="1100" spc="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name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with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foll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wing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properties</a:t>
            </a:r>
            <a:endParaRPr sz="1100">
              <a:latin typeface="Times New Roman"/>
              <a:cs typeface="Times New Roman"/>
            </a:endParaRPr>
          </a:p>
          <a:p>
            <a:pPr marL="289801">
              <a:lnSpc>
                <a:spcPct val="95825"/>
              </a:lnSpc>
              <a:spcBef>
                <a:spcPts val="16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It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refers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at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most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one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entity</a:t>
            </a:r>
            <a:endParaRPr sz="1000">
              <a:latin typeface="Times New Roman"/>
              <a:cs typeface="Times New Roman"/>
            </a:endParaRPr>
          </a:p>
          <a:p>
            <a:pPr marL="289801">
              <a:lnSpc>
                <a:spcPct val="95825"/>
              </a:lnSpc>
              <a:spcBef>
                <a:spcPts val="54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Each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entity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referred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by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at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most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one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identifier</a:t>
            </a:r>
            <a:endParaRPr sz="1000">
              <a:latin typeface="Times New Roman"/>
              <a:cs typeface="Times New Roman"/>
            </a:endParaRPr>
          </a:p>
          <a:p>
            <a:pPr marL="289801">
              <a:lnSpc>
                <a:spcPct val="95825"/>
              </a:lnSpc>
              <a:spcBef>
                <a:spcPts val="54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It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9" dirty="0" smtClean="0">
                <a:latin typeface="Times New Roman"/>
                <a:cs typeface="Times New Roman"/>
              </a:rPr>
              <a:t>lw</a:t>
            </a:r>
            <a:r>
              <a:rPr sz="1000" spc="0" dirty="0" smtClean="0">
                <a:latin typeface="Times New Roman"/>
                <a:cs typeface="Times New Roman"/>
              </a:rPr>
              <a:t>ays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refers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same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entity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(n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reused)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6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Identifiers</a:t>
            </a:r>
            <a:r>
              <a:rPr sz="1100" spc="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all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unambiguously</a:t>
            </a:r>
            <a:r>
              <a:rPr sz="1100" spc="-6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refer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entity</a:t>
            </a:r>
            <a:endParaRPr sz="1100">
              <a:latin typeface="Times New Roman"/>
              <a:cs typeface="Times New Roman"/>
            </a:endParaRPr>
          </a:p>
          <a:p>
            <a:pPr marR="12700" algn="r">
              <a:lnSpc>
                <a:spcPct val="95825"/>
              </a:lnSpc>
              <a:spcBef>
                <a:spcPts val="758"/>
              </a:spcBef>
            </a:pPr>
            <a:r>
              <a:rPr sz="600" spc="0" dirty="0" smtClean="0">
                <a:latin typeface="Times New Roman"/>
                <a:cs typeface="Times New Roman"/>
              </a:rPr>
              <a:t>6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51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27403" y="19613"/>
            <a:ext cx="169280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Naming</a:t>
            </a:r>
            <a:r>
              <a:rPr sz="600" spc="-1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Entities      </a:t>
            </a:r>
            <a:r>
              <a:rPr sz="600" spc="6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Names,</a:t>
            </a:r>
            <a:r>
              <a:rPr sz="600" spc="-1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Identifiers,</a:t>
            </a:r>
            <a:r>
              <a:rPr sz="600" spc="-5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600" spc="-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Addresses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2587814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Names,</a:t>
            </a:r>
            <a:r>
              <a:rPr sz="1400" spc="9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Identifiers,</a:t>
            </a:r>
            <a:r>
              <a:rPr sz="1400" spc="7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spc="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Addressest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1096122"/>
            <a:ext cx="3723632" cy="14570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Examples</a:t>
            </a:r>
            <a:endParaRPr sz="1100">
              <a:latin typeface="Times New Roman"/>
              <a:cs typeface="Times New Roman"/>
            </a:endParaRPr>
          </a:p>
          <a:p>
            <a:pPr marL="289801" marR="11396">
              <a:lnSpc>
                <a:spcPct val="95825"/>
              </a:lnSpc>
              <a:spcBef>
                <a:spcPts val="61"/>
              </a:spcBef>
            </a:pPr>
            <a:r>
              <a:rPr sz="1000" spc="0" dirty="0" smtClean="0">
                <a:latin typeface="Times New Roman"/>
                <a:cs typeface="Times New Roman"/>
              </a:rPr>
              <a:t>Name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FTP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(entity)</a:t>
            </a:r>
            <a:endParaRPr sz="1000">
              <a:latin typeface="Times New Roman"/>
              <a:cs typeface="Times New Roman"/>
            </a:endParaRPr>
          </a:p>
          <a:p>
            <a:pPr marL="543237" marR="2084772" algn="ctr">
              <a:lnSpc>
                <a:spcPct val="95825"/>
              </a:lnSpc>
              <a:spcBef>
                <a:spcPts val="235"/>
              </a:spcBef>
            </a:pPr>
            <a:r>
              <a:rPr sz="900" spc="0" dirty="0" smtClean="0">
                <a:latin typeface="Times New Roman"/>
                <a:cs typeface="Times New Roman"/>
              </a:rPr>
              <a:t>URL</a:t>
            </a:r>
            <a:r>
              <a:rPr sz="900" spc="-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of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FTP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ser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er</a:t>
            </a:r>
            <a:endParaRPr sz="900">
              <a:latin typeface="Times New Roman"/>
              <a:cs typeface="Times New Roman"/>
            </a:endParaRPr>
          </a:p>
          <a:p>
            <a:pPr marL="289801" marR="11396">
              <a:lnSpc>
                <a:spcPct val="95825"/>
              </a:lnSpc>
              <a:spcBef>
                <a:spcPts val="46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Address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FTP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endParaRPr sz="1000">
              <a:latin typeface="Times New Roman"/>
              <a:cs typeface="Times New Roman"/>
            </a:endParaRPr>
          </a:p>
          <a:p>
            <a:pPr marL="545649" marR="2066459" algn="ctr">
              <a:lnSpc>
                <a:spcPct val="95825"/>
              </a:lnSpc>
              <a:spcBef>
                <a:spcPts val="235"/>
              </a:spcBef>
            </a:pPr>
            <a:r>
              <a:rPr sz="900" spc="0" dirty="0" smtClean="0">
                <a:latin typeface="Times New Roman"/>
                <a:cs typeface="Times New Roman"/>
              </a:rPr>
              <a:t>IP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number:port</a:t>
            </a:r>
            <a:r>
              <a:rPr sz="900" spc="-4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number</a:t>
            </a:r>
            <a:endParaRPr sz="900">
              <a:latin typeface="Times New Roman"/>
              <a:cs typeface="Times New Roman"/>
            </a:endParaRPr>
          </a:p>
          <a:p>
            <a:pPr marL="289801" marR="11396">
              <a:lnSpc>
                <a:spcPct val="95825"/>
              </a:lnSpc>
              <a:spcBef>
                <a:spcPts val="56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address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FTP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change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40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There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three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classes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naming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systems:</a:t>
            </a:r>
            <a:r>
              <a:rPr sz="1100" spc="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flat</a:t>
            </a:r>
            <a:r>
              <a:rPr sz="1100" spc="-7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naming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structured naming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attri</a:t>
            </a:r>
            <a:r>
              <a:rPr sz="11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ute-based</a:t>
            </a:r>
            <a:r>
              <a:rPr sz="1100" spc="-6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naming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9097" y="3358722"/>
            <a:ext cx="1856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7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51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41284" y="19613"/>
            <a:ext cx="919064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Flat</a:t>
            </a:r>
            <a:r>
              <a:rPr sz="600" spc="-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Naming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953510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792236"/>
            <a:ext cx="4100025" cy="22728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name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sequence</a:t>
            </a:r>
            <a:r>
              <a:rPr sz="1100" spc="-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characters</a:t>
            </a:r>
            <a:r>
              <a:rPr sz="1100" spc="-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without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structure;</a:t>
            </a:r>
            <a:r>
              <a:rPr sz="1100" spc="-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li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human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names?</a:t>
            </a:r>
            <a:endParaRPr sz="1100">
              <a:latin typeface="Times New Roman"/>
              <a:cs typeface="Times New Roman"/>
            </a:endParaRPr>
          </a:p>
          <a:p>
            <a:pPr marL="12700" marR="17144">
              <a:lnSpc>
                <a:spcPts val="1264"/>
              </a:lnSpc>
              <a:spcBef>
                <a:spcPts val="576"/>
              </a:spcBef>
            </a:pPr>
            <a:r>
              <a:rPr sz="1100" spc="0" dirty="0" smtClean="0">
                <a:latin typeface="Times New Roman"/>
                <a:cs typeface="Times New Roman"/>
              </a:rPr>
              <a:t>Di</a:t>
            </a:r>
            <a:r>
              <a:rPr sz="1100" spc="-25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ficult</a:t>
            </a:r>
            <a:r>
              <a:rPr sz="1100" spc="-10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used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la</a:t>
            </a:r>
            <a:r>
              <a:rPr sz="1100" spc="-19" dirty="0" smtClean="0">
                <a:latin typeface="Times New Roman"/>
                <a:cs typeface="Times New Roman"/>
              </a:rPr>
              <a:t>r</a:t>
            </a:r>
            <a:r>
              <a:rPr sz="1100" spc="0" dirty="0" smtClean="0">
                <a:latin typeface="Times New Roman"/>
                <a:cs typeface="Times New Roman"/>
              </a:rPr>
              <a:t>ge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since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</a:t>
            </a:r>
            <a:r>
              <a:rPr sz="1100" spc="-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must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centrally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controlled 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-19" dirty="0" smtClean="0">
                <a:latin typeface="Times New Roman"/>
                <a:cs typeface="Times New Roman"/>
              </a:rPr>
              <a:t>av</a:t>
            </a:r>
            <a:r>
              <a:rPr sz="1100" spc="0" dirty="0" smtClean="0">
                <a:latin typeface="Times New Roman"/>
                <a:cs typeface="Times New Roman"/>
              </a:rPr>
              <a:t>oid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duplication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63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H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flat</a:t>
            </a:r>
            <a:r>
              <a:rPr sz="1100" spc="-7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names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resol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ed</a:t>
            </a:r>
            <a:endParaRPr sz="1100">
              <a:latin typeface="Times New Roman"/>
              <a:cs typeface="Times New Roman"/>
            </a:endParaRPr>
          </a:p>
          <a:p>
            <a:pPr marL="12700" marR="49425">
              <a:lnSpc>
                <a:spcPts val="1264"/>
              </a:lnSpc>
              <a:spcBef>
                <a:spcPts val="635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Name</a:t>
            </a:r>
            <a:r>
              <a:rPr sz="1100" spc="-2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resolution</a:t>
            </a:r>
            <a:r>
              <a:rPr sz="1100" spc="0" dirty="0" smtClean="0">
                <a:latin typeface="Times New Roman"/>
                <a:cs typeface="Times New Roman"/>
              </a:rPr>
              <a:t>:</a:t>
            </a:r>
            <a:r>
              <a:rPr sz="1100" spc="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mapping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name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address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or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address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name 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called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name-address</a:t>
            </a:r>
            <a:r>
              <a:rPr sz="1100" spc="-6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resolution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47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Solution</a:t>
            </a:r>
            <a:endParaRPr sz="1100">
              <a:latin typeface="Times New Roman"/>
              <a:cs typeface="Times New Roman"/>
            </a:endParaRPr>
          </a:p>
          <a:p>
            <a:pPr marL="289801" marR="20781">
              <a:lnSpc>
                <a:spcPct val="95825"/>
              </a:lnSpc>
              <a:spcBef>
                <a:spcPts val="22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Simple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solutions</a:t>
            </a:r>
            <a:endParaRPr sz="1000">
              <a:latin typeface="Times New Roman"/>
              <a:cs typeface="Times New Roman"/>
            </a:endParaRPr>
          </a:p>
          <a:p>
            <a:pPr marL="289801" marR="2333786">
              <a:lnSpc>
                <a:spcPts val="1689"/>
              </a:lnSpc>
              <a:spcBef>
                <a:spcPts val="209"/>
              </a:spcBef>
            </a:pPr>
            <a:r>
              <a:rPr sz="1000" spc="0" dirty="0" smtClean="0">
                <a:latin typeface="Times New Roman"/>
                <a:cs typeface="Times New Roman"/>
              </a:rPr>
              <a:t>Home-based</a:t>
            </a:r>
            <a:r>
              <a:rPr sz="1000" spc="-5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approaches Hierarchical</a:t>
            </a:r>
            <a:r>
              <a:rPr sz="1000" spc="-4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location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service 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Distri</a:t>
            </a:r>
            <a:r>
              <a:rPr sz="1000" spc="-19" dirty="0" smtClean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uted</a:t>
            </a:r>
            <a:r>
              <a:rPr sz="1000" spc="-4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Hash</a:t>
            </a:r>
            <a:r>
              <a:rPr sz="1000" spc="-2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-79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ables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9097" y="3358722"/>
            <a:ext cx="1856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8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51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946200"/>
            <a:ext cx="4432566" cy="176329"/>
          </a:xfrm>
          <a:custGeom>
            <a:avLst/>
            <a:gdLst/>
            <a:ahLst/>
            <a:cxnLst/>
            <a:rect l="l" t="t" r="r" b="b"/>
            <a:pathLst>
              <a:path w="4432566" h="176329">
                <a:moveTo>
                  <a:pt x="0" y="50800"/>
                </a:moveTo>
                <a:lnTo>
                  <a:pt x="0" y="176329"/>
                </a:lnTo>
                <a:lnTo>
                  <a:pt x="4432566" y="176329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43" y="1071586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6809" y="3336442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344" y="3387242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977711"/>
            <a:ext cx="50800" cy="23714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1041212"/>
            <a:ext cx="50800" cy="23079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43" y="1154135"/>
            <a:ext cx="4432566" cy="2245806"/>
          </a:xfrm>
          <a:custGeom>
            <a:avLst/>
            <a:gdLst/>
            <a:ahLst/>
            <a:cxnLst/>
            <a:rect l="l" t="t" r="r" b="b"/>
            <a:pathLst>
              <a:path w="4432566" h="2245806">
                <a:moveTo>
                  <a:pt x="0" y="2195006"/>
                </a:moveTo>
                <a:lnTo>
                  <a:pt x="16636" y="2232520"/>
                </a:lnTo>
                <a:lnTo>
                  <a:pt x="50800" y="2245806"/>
                </a:lnTo>
                <a:lnTo>
                  <a:pt x="4381765" y="2245806"/>
                </a:lnTo>
                <a:lnTo>
                  <a:pt x="4419279" y="2229170"/>
                </a:lnTo>
                <a:lnTo>
                  <a:pt x="4432566" y="2195006"/>
                </a:lnTo>
                <a:lnTo>
                  <a:pt x="4432566" y="0"/>
                </a:lnTo>
                <a:lnTo>
                  <a:pt x="0" y="0"/>
                </a:lnTo>
                <a:lnTo>
                  <a:pt x="0" y="21950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1028512"/>
            <a:ext cx="0" cy="2339680"/>
          </a:xfrm>
          <a:custGeom>
            <a:avLst/>
            <a:gdLst/>
            <a:ahLst/>
            <a:cxnLst/>
            <a:rect l="l" t="t" r="r" b="b"/>
            <a:pathLst>
              <a:path h="2339680">
                <a:moveTo>
                  <a:pt x="0" y="2339680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101581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100311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310" y="99041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41284" y="19613"/>
            <a:ext cx="1064746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Flat</a:t>
            </a:r>
            <a:r>
              <a:rPr sz="600" spc="-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Naming      </a:t>
            </a:r>
            <a:r>
              <a:rPr sz="600" spc="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Simple</a:t>
            </a:r>
            <a:r>
              <a:rPr sz="600" spc="-1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Solutions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243119"/>
            <a:ext cx="1272718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Simple</a:t>
            </a:r>
            <a:r>
              <a:rPr sz="1400" spc="8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solutions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577644"/>
            <a:ext cx="4153800" cy="11731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905">
              <a:lnSpc>
                <a:spcPts val="1175"/>
              </a:lnSpc>
              <a:spcBef>
                <a:spcPts val="58"/>
              </a:spcBef>
            </a:pPr>
            <a:r>
              <a:rPr sz="1100" spc="-84" dirty="0" smtClean="0">
                <a:latin typeface="Times New Roman"/>
                <a:cs typeface="Times New Roman"/>
              </a:rPr>
              <a:t>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solutions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LANs:</a:t>
            </a:r>
            <a:r>
              <a:rPr sz="1100" spc="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Broadcasting</a:t>
            </a:r>
            <a:r>
              <a:rPr sz="1100" spc="-5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Multicasting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5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or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arding</a:t>
            </a:r>
            <a:endParaRPr sz="1100">
              <a:latin typeface="Times New Roman"/>
              <a:cs typeface="Times New Roman"/>
            </a:endParaRPr>
          </a:p>
          <a:p>
            <a:pPr marL="12700" marR="21905">
              <a:lnSpc>
                <a:spcPct val="95825"/>
              </a:lnSpc>
              <a:spcBef>
                <a:spcPts val="31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Pointers</a:t>
            </a:r>
            <a:endParaRPr sz="1100">
              <a:latin typeface="Times New Roman"/>
              <a:cs typeface="Times New Roman"/>
            </a:endParaRPr>
          </a:p>
          <a:p>
            <a:pPr marL="12700" marR="21905">
              <a:lnSpc>
                <a:spcPct val="95825"/>
              </a:lnSpc>
              <a:spcBef>
                <a:spcPts val="425"/>
              </a:spcBef>
            </a:pP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000" spc="-2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oadcasting</a:t>
            </a:r>
            <a:r>
              <a:rPr sz="1000" spc="2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000" spc="15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Multicasting</a:t>
            </a:r>
            <a:endParaRPr sz="1000">
              <a:latin typeface="Times New Roman"/>
              <a:cs typeface="Times New Roman"/>
            </a:endParaRPr>
          </a:p>
          <a:p>
            <a:pPr marL="289788">
              <a:lnSpc>
                <a:spcPct val="95825"/>
              </a:lnSpc>
              <a:spcBef>
                <a:spcPts val="678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computer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ants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access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another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computer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which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</a:t>
            </a:r>
            <a:r>
              <a:rPr sz="1000" spc="-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kn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ws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its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IP</a:t>
            </a:r>
            <a:endParaRPr sz="1000">
              <a:latin typeface="Times New Roman"/>
              <a:cs typeface="Times New Roman"/>
            </a:endParaRPr>
          </a:p>
          <a:p>
            <a:pPr marL="289788" marR="21905">
              <a:lnSpc>
                <a:spcPct val="95825"/>
              </a:lnSpc>
              <a:spcBef>
                <a:spcPts val="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address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broadcasts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this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address</a:t>
            </a:r>
            <a:endParaRPr sz="1000">
              <a:latin typeface="Times New Roman"/>
              <a:cs typeface="Times New Roman"/>
            </a:endParaRPr>
          </a:p>
          <a:p>
            <a:pPr marL="289788" marR="21905">
              <a:lnSpc>
                <a:spcPct val="95825"/>
              </a:lnSpc>
              <a:spcBef>
                <a:spcPts val="842"/>
              </a:spcBef>
            </a:pP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wner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responds</a:t>
            </a:r>
            <a:r>
              <a:rPr sz="1000" spc="-3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by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sending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its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Ethernet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address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1851934"/>
            <a:ext cx="4068380" cy="15183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latin typeface="Times New Roman"/>
                <a:cs typeface="Times New Roman"/>
              </a:rPr>
              <a:t>Used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by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ARP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(Address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Resolution</a:t>
            </a:r>
            <a:r>
              <a:rPr sz="1000" spc="-4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Protocol)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Internet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find</a:t>
            </a:r>
            <a:r>
              <a:rPr sz="1000" spc="-6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data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link</a:t>
            </a:r>
            <a:endParaRPr sz="1000">
              <a:latin typeface="Times New Roman"/>
              <a:cs typeface="Times New Roman"/>
            </a:endParaRPr>
          </a:p>
          <a:p>
            <a:pPr marL="12700" marR="18978">
              <a:lnSpc>
                <a:spcPct val="95825"/>
              </a:lnSpc>
            </a:pPr>
            <a:r>
              <a:rPr sz="1000" spc="0" dirty="0" smtClean="0">
                <a:latin typeface="Times New Roman"/>
                <a:cs typeface="Times New Roman"/>
              </a:rPr>
              <a:t>address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(M</a:t>
            </a:r>
            <a:r>
              <a:rPr sz="1000" spc="-39" dirty="0" smtClean="0">
                <a:latin typeface="Times New Roman"/>
                <a:cs typeface="Times New Roman"/>
              </a:rPr>
              <a:t>A</a:t>
            </a:r>
            <a:r>
              <a:rPr sz="1000" spc="0" dirty="0" smtClean="0">
                <a:latin typeface="Times New Roman"/>
                <a:cs typeface="Times New Roman"/>
              </a:rPr>
              <a:t>C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address)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machine</a:t>
            </a:r>
            <a:endParaRPr sz="1000">
              <a:latin typeface="Times New Roman"/>
              <a:cs typeface="Times New Roman"/>
            </a:endParaRPr>
          </a:p>
          <a:p>
            <a:pPr marL="12700" marR="36722">
              <a:lnSpc>
                <a:spcPct val="99658"/>
              </a:lnSpc>
              <a:spcBef>
                <a:spcPts val="842"/>
              </a:spcBef>
            </a:pPr>
            <a:r>
              <a:rPr sz="1000" spc="0" dirty="0" smtClean="0">
                <a:latin typeface="Times New Roman"/>
                <a:cs typeface="Times New Roman"/>
              </a:rPr>
              <a:t>Broadcasting</a:t>
            </a:r>
            <a:r>
              <a:rPr sz="1000" spc="-5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ine</a:t>
            </a:r>
            <a:r>
              <a:rPr sz="1000" spc="-25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ficient</a:t>
            </a:r>
            <a:r>
              <a:rPr sz="1000" spc="-9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when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net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ork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gr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ws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astage</a:t>
            </a:r>
            <a:r>
              <a:rPr sz="1000" spc="-3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bandwidth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 too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much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interruption</a:t>
            </a:r>
            <a:r>
              <a:rPr sz="1000" spc="-4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other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machines)</a:t>
            </a:r>
            <a:endParaRPr sz="1000">
              <a:latin typeface="Times New Roman"/>
              <a:cs typeface="Times New Roman"/>
            </a:endParaRPr>
          </a:p>
          <a:p>
            <a:pPr marL="12700" marR="42669">
              <a:lnSpc>
                <a:spcPct val="99658"/>
              </a:lnSpc>
              <a:spcBef>
                <a:spcPts val="798"/>
              </a:spcBef>
            </a:pPr>
            <a:r>
              <a:rPr sz="1000" spc="0" dirty="0" smtClean="0">
                <a:latin typeface="Times New Roman"/>
                <a:cs typeface="Times New Roman"/>
              </a:rPr>
              <a:t>Multicasting</a:t>
            </a:r>
            <a:r>
              <a:rPr sz="1000" spc="-5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better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when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net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ork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gr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ws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-</a:t>
            </a:r>
            <a:r>
              <a:rPr sz="1000" spc="-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send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only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restricted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group 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hosts</a:t>
            </a:r>
            <a:endParaRPr sz="1000">
              <a:latin typeface="Times New Roman"/>
              <a:cs typeface="Times New Roman"/>
            </a:endParaRPr>
          </a:p>
          <a:p>
            <a:pPr marL="12700" marR="263455">
              <a:lnSpc>
                <a:spcPct val="99658"/>
              </a:lnSpc>
              <a:spcBef>
                <a:spcPts val="798"/>
              </a:spcBef>
            </a:pPr>
            <a:r>
              <a:rPr sz="1000" spc="0" dirty="0" smtClean="0">
                <a:latin typeface="Times New Roman"/>
                <a:cs typeface="Times New Roman"/>
              </a:rPr>
              <a:t>Multicasting</a:t>
            </a:r>
            <a:r>
              <a:rPr sz="1000" spc="-5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can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also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used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locate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nearest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replica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-</a:t>
            </a:r>
            <a:r>
              <a:rPr sz="1000" spc="-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choose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one whose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reply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comes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first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9097" y="3358113"/>
            <a:ext cx="1856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9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51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5492</Words>
  <Application>Microsoft Office PowerPoint</Application>
  <PresentationFormat>Custom</PresentationFormat>
  <Paragraphs>884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Jantekel_Gorgora</cp:lastModifiedBy>
  <cp:revision>2</cp:revision>
  <dcterms:modified xsi:type="dcterms:W3CDTF">2024-11-05T03:23:11Z</dcterms:modified>
</cp:coreProperties>
</file>