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17.png"/><Relationship Id="rId10" Type="http://schemas.openxmlformats.org/officeDocument/2006/relationships/image" Target="../media/image76.png"/><Relationship Id="rId4" Type="http://schemas.openxmlformats.org/officeDocument/2006/relationships/image" Target="../media/image1.png"/><Relationship Id="rId9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88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6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17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1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6.png"/><Relationship Id="rId7" Type="http://schemas.openxmlformats.org/officeDocument/2006/relationships/image" Target="../media/image5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7.png"/><Relationship Id="rId10" Type="http://schemas.openxmlformats.org/officeDocument/2006/relationships/image" Target="../media/image110.png"/><Relationship Id="rId4" Type="http://schemas.openxmlformats.org/officeDocument/2006/relationships/image" Target="../media/image1.png"/><Relationship Id="rId9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jpeg"/><Relationship Id="rId10" Type="http://schemas.openxmlformats.org/officeDocument/2006/relationships/image" Target="../media/image118.png"/><Relationship Id="rId4" Type="http://schemas.openxmlformats.org/officeDocument/2006/relationships/image" Target="../media/image1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6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131.png"/><Relationship Id="rId5" Type="http://schemas.openxmlformats.org/officeDocument/2006/relationships/image" Target="../media/image126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5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8.png"/><Relationship Id="rId3" Type="http://schemas.openxmlformats.org/officeDocument/2006/relationships/image" Target="../media/image1.png"/><Relationship Id="rId7" Type="http://schemas.openxmlformats.org/officeDocument/2006/relationships/image" Target="../media/image143.png"/><Relationship Id="rId12" Type="http://schemas.openxmlformats.org/officeDocument/2006/relationships/image" Target="../media/image14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6.png"/><Relationship Id="rId5" Type="http://schemas.openxmlformats.org/officeDocument/2006/relationships/image" Target="../media/image141.png"/><Relationship Id="rId10" Type="http://schemas.openxmlformats.org/officeDocument/2006/relationships/image" Target="../media/image55.png"/><Relationship Id="rId4" Type="http://schemas.openxmlformats.org/officeDocument/2006/relationships/image" Target="../media/image113.png"/><Relationship Id="rId9" Type="http://schemas.openxmlformats.org/officeDocument/2006/relationships/image" Target="../media/image145.png"/><Relationship Id="rId14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13.png"/><Relationship Id="rId9" Type="http://schemas.openxmlformats.org/officeDocument/2006/relationships/image" Target="../media/image1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58.png"/><Relationship Id="rId7" Type="http://schemas.openxmlformats.org/officeDocument/2006/relationships/image" Target="../media/image16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164.png"/><Relationship Id="rId5" Type="http://schemas.openxmlformats.org/officeDocument/2006/relationships/image" Target="../media/image44.png"/><Relationship Id="rId10" Type="http://schemas.openxmlformats.org/officeDocument/2006/relationships/image" Target="../media/image163.png"/><Relationship Id="rId4" Type="http://schemas.openxmlformats.org/officeDocument/2006/relationships/image" Target="../media/image159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71.png"/><Relationship Id="rId18" Type="http://schemas.openxmlformats.org/officeDocument/2006/relationships/image" Target="../media/image174.png"/><Relationship Id="rId3" Type="http://schemas.openxmlformats.org/officeDocument/2006/relationships/image" Target="../media/image165.png"/><Relationship Id="rId7" Type="http://schemas.openxmlformats.org/officeDocument/2006/relationships/image" Target="../media/image167.png"/><Relationship Id="rId12" Type="http://schemas.openxmlformats.org/officeDocument/2006/relationships/image" Target="../media/image93.png"/><Relationship Id="rId17" Type="http://schemas.openxmlformats.org/officeDocument/2006/relationships/image" Target="../media/image173.png"/><Relationship Id="rId2" Type="http://schemas.openxmlformats.org/officeDocument/2006/relationships/image" Target="../media/image6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9.png"/><Relationship Id="rId15" Type="http://schemas.openxmlformats.org/officeDocument/2006/relationships/image" Target="../media/image2.png"/><Relationship Id="rId10" Type="http://schemas.openxmlformats.org/officeDocument/2006/relationships/image" Target="../media/image170.png"/><Relationship Id="rId19" Type="http://schemas.openxmlformats.org/officeDocument/2006/relationships/image" Target="../media/image175.png"/><Relationship Id="rId4" Type="http://schemas.openxmlformats.org/officeDocument/2006/relationships/image" Target="../media/image1.png"/><Relationship Id="rId9" Type="http://schemas.openxmlformats.org/officeDocument/2006/relationships/image" Target="../media/image169.png"/><Relationship Id="rId1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9.png"/><Relationship Id="rId7" Type="http://schemas.openxmlformats.org/officeDocument/2006/relationships/image" Target="../media/image18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7.png"/><Relationship Id="rId3" Type="http://schemas.openxmlformats.org/officeDocument/2006/relationships/image" Target="../media/image65.png"/><Relationship Id="rId7" Type="http://schemas.openxmlformats.org/officeDocument/2006/relationships/image" Target="../media/image183.png"/><Relationship Id="rId12" Type="http://schemas.openxmlformats.org/officeDocument/2006/relationships/image" Target="../media/image18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54.png"/><Relationship Id="rId5" Type="http://schemas.openxmlformats.org/officeDocument/2006/relationships/image" Target="../media/image2.png"/><Relationship Id="rId10" Type="http://schemas.openxmlformats.org/officeDocument/2006/relationships/image" Target="../media/image185.png"/><Relationship Id="rId4" Type="http://schemas.openxmlformats.org/officeDocument/2006/relationships/image" Target="../media/image8.png"/><Relationship Id="rId9" Type="http://schemas.openxmlformats.org/officeDocument/2006/relationships/image" Target="../media/image144.png"/><Relationship Id="rId14" Type="http://schemas.openxmlformats.org/officeDocument/2006/relationships/image" Target="../media/image1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46.png"/><Relationship Id="rId18" Type="http://schemas.openxmlformats.org/officeDocument/2006/relationships/image" Target="../media/image201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12" Type="http://schemas.openxmlformats.org/officeDocument/2006/relationships/image" Target="../media/image196.png"/><Relationship Id="rId17" Type="http://schemas.openxmlformats.org/officeDocument/2006/relationships/image" Target="../media/image200.png"/><Relationship Id="rId2" Type="http://schemas.openxmlformats.org/officeDocument/2006/relationships/image" Target="../media/image105.png"/><Relationship Id="rId16" Type="http://schemas.openxmlformats.org/officeDocument/2006/relationships/image" Target="../media/image1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11" Type="http://schemas.openxmlformats.org/officeDocument/2006/relationships/image" Target="../media/image195.png"/><Relationship Id="rId5" Type="http://schemas.openxmlformats.org/officeDocument/2006/relationships/image" Target="../media/image190.png"/><Relationship Id="rId15" Type="http://schemas.openxmlformats.org/officeDocument/2006/relationships/image" Target="../media/image198.png"/><Relationship Id="rId10" Type="http://schemas.openxmlformats.org/officeDocument/2006/relationships/image" Target="../media/image194.png"/><Relationship Id="rId19" Type="http://schemas.openxmlformats.org/officeDocument/2006/relationships/image" Target="../media/image202.png"/><Relationship Id="rId4" Type="http://schemas.openxmlformats.org/officeDocument/2006/relationships/image" Target="../media/image189.png"/><Relationship Id="rId9" Type="http://schemas.openxmlformats.org/officeDocument/2006/relationships/image" Target="../media/image53.png"/><Relationship Id="rId14" Type="http://schemas.openxmlformats.org/officeDocument/2006/relationships/image" Target="../media/image19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21.png"/><Relationship Id="rId7" Type="http://schemas.openxmlformats.org/officeDocument/2006/relationships/image" Target="../media/image206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5.png"/><Relationship Id="rId5" Type="http://schemas.openxmlformats.org/officeDocument/2006/relationships/image" Target="../media/image40.png"/><Relationship Id="rId4" Type="http://schemas.openxmlformats.org/officeDocument/2006/relationships/image" Target="../media/image20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8.png"/><Relationship Id="rId7" Type="http://schemas.openxmlformats.org/officeDocument/2006/relationships/image" Target="../media/image21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1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7" Type="http://schemas.openxmlformats.org/officeDocument/2006/relationships/image" Target="../media/image222.jpe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jpeg"/><Relationship Id="rId3" Type="http://schemas.openxmlformats.org/officeDocument/2006/relationships/image" Target="../media/image229.png"/><Relationship Id="rId7" Type="http://schemas.openxmlformats.org/officeDocument/2006/relationships/image" Target="../media/image23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7" Type="http://schemas.openxmlformats.org/officeDocument/2006/relationships/image" Target="../media/image2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3.png"/><Relationship Id="rId11" Type="http://schemas.openxmlformats.org/officeDocument/2006/relationships/image" Target="../media/image248.png"/><Relationship Id="rId5" Type="http://schemas.openxmlformats.org/officeDocument/2006/relationships/image" Target="../media/image242.png"/><Relationship Id="rId10" Type="http://schemas.openxmlformats.org/officeDocument/2006/relationships/image" Target="../media/image247.png"/><Relationship Id="rId4" Type="http://schemas.openxmlformats.org/officeDocument/2006/relationships/image" Target="../media/image241.png"/><Relationship Id="rId9" Type="http://schemas.openxmlformats.org/officeDocument/2006/relationships/image" Target="../media/image2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249.png"/><Relationship Id="rId7" Type="http://schemas.openxmlformats.org/officeDocument/2006/relationships/image" Target="../media/image25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1.png"/><Relationship Id="rId11" Type="http://schemas.openxmlformats.org/officeDocument/2006/relationships/image" Target="../media/image254.png"/><Relationship Id="rId5" Type="http://schemas.openxmlformats.org/officeDocument/2006/relationships/image" Target="../media/image250.png"/><Relationship Id="rId10" Type="http://schemas.openxmlformats.org/officeDocument/2006/relationships/image" Target="../media/image253.png"/><Relationship Id="rId4" Type="http://schemas.openxmlformats.org/officeDocument/2006/relationships/image" Target="../media/image43.png"/><Relationship Id="rId9" Type="http://schemas.openxmlformats.org/officeDocument/2006/relationships/image" Target="../media/image19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258.png"/><Relationship Id="rId3" Type="http://schemas.openxmlformats.org/officeDocument/2006/relationships/image" Target="../media/image1.png"/><Relationship Id="rId7" Type="http://schemas.openxmlformats.org/officeDocument/2006/relationships/image" Target="../media/image203.png"/><Relationship Id="rId12" Type="http://schemas.openxmlformats.org/officeDocument/2006/relationships/image" Target="../media/image25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156.png"/><Relationship Id="rId5" Type="http://schemas.openxmlformats.org/officeDocument/2006/relationships/image" Target="../media/image107.png"/><Relationship Id="rId10" Type="http://schemas.openxmlformats.org/officeDocument/2006/relationships/image" Target="../media/image256.png"/><Relationship Id="rId4" Type="http://schemas.openxmlformats.org/officeDocument/2006/relationships/image" Target="../media/image9.png"/><Relationship Id="rId9" Type="http://schemas.openxmlformats.org/officeDocument/2006/relationships/image" Target="../media/image60.png"/><Relationship Id="rId14" Type="http://schemas.openxmlformats.org/officeDocument/2006/relationships/image" Target="../media/image2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26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8.png"/><Relationship Id="rId5" Type="http://schemas.openxmlformats.org/officeDocument/2006/relationships/image" Target="../media/image187.png"/><Relationship Id="rId4" Type="http://schemas.openxmlformats.org/officeDocument/2006/relationships/image" Target="../media/image261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263.png"/><Relationship Id="rId7" Type="http://schemas.openxmlformats.org/officeDocument/2006/relationships/image" Target="../media/image25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5.png"/><Relationship Id="rId5" Type="http://schemas.openxmlformats.org/officeDocument/2006/relationships/image" Target="../media/image25.png"/><Relationship Id="rId4" Type="http://schemas.openxmlformats.org/officeDocument/2006/relationships/image" Target="../media/image264.png"/><Relationship Id="rId9" Type="http://schemas.openxmlformats.org/officeDocument/2006/relationships/image" Target="../media/image1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jpe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2.png"/><Relationship Id="rId9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2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743" y="1509089"/>
            <a:ext cx="4432566" cy="82384"/>
          </a:xfrm>
          <a:custGeom>
            <a:avLst/>
            <a:gdLst/>
            <a:ahLst/>
            <a:cxnLst/>
            <a:rect l="l" t="t" r="r" b="b"/>
            <a:pathLst>
              <a:path w="4432566" h="82384">
                <a:moveTo>
                  <a:pt x="0" y="50800"/>
                </a:move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6809" y="2116734"/>
            <a:ext cx="114301" cy="11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44" y="2167534"/>
            <a:ext cx="4280164" cy="6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1546940"/>
            <a:ext cx="50800" cy="582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610441"/>
            <a:ext cx="50800" cy="518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1553503"/>
            <a:ext cx="4432566" cy="626730"/>
          </a:xfrm>
          <a:custGeom>
            <a:avLst/>
            <a:gdLst/>
            <a:ahLst/>
            <a:cxnLst/>
            <a:rect l="l" t="t" r="r" b="b"/>
            <a:pathLst>
              <a:path w="4432566" h="626730">
                <a:moveTo>
                  <a:pt x="0" y="575930"/>
                </a:moveTo>
                <a:lnTo>
                  <a:pt x="16636" y="613444"/>
                </a:lnTo>
                <a:lnTo>
                  <a:pt x="50800" y="626730"/>
                </a:lnTo>
                <a:lnTo>
                  <a:pt x="4381765" y="626730"/>
                </a:lnTo>
                <a:lnTo>
                  <a:pt x="4419279" y="610094"/>
                </a:lnTo>
                <a:lnTo>
                  <a:pt x="4432566" y="575930"/>
                </a:lnTo>
                <a:lnTo>
                  <a:pt x="4432566" y="0"/>
                </a:lnTo>
                <a:lnTo>
                  <a:pt x="0" y="0"/>
                </a:lnTo>
                <a:lnTo>
                  <a:pt x="0" y="57593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597741"/>
            <a:ext cx="0" cy="550743"/>
          </a:xfrm>
          <a:custGeom>
            <a:avLst/>
            <a:gdLst/>
            <a:ahLst/>
            <a:cxnLst/>
            <a:rect l="l" t="t" r="r" b="b"/>
            <a:pathLst>
              <a:path h="550743">
                <a:moveTo>
                  <a:pt x="0" y="55074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5850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5723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5596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050" y="671462"/>
            <a:ext cx="3962400" cy="757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Institution of Technology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School of Computing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Department of Information Technology and computer science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5321" y="1651879"/>
            <a:ext cx="2571052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  <a:p>
            <a:pPr marL="909599" marR="923299" algn="ctr">
              <a:lnSpc>
                <a:spcPct val="95825"/>
              </a:lnSpc>
              <a:spcBef>
                <a:spcPts val="104"/>
              </a:spcBef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577" y="2511123"/>
            <a:ext cx="3462541" cy="518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Chapter</a:t>
            </a:r>
            <a:r>
              <a:rPr lang="en-US" sz="1400" spc="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6:</a:t>
            </a:r>
            <a:r>
              <a:rPr lang="en-US" sz="1400" spc="1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Synchronization</a:t>
            </a:r>
            <a:b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rgbClr val="0000FF"/>
                </a:solidFill>
                <a:latin typeface="Times New Roman"/>
                <a:cs typeface="Times New Roman"/>
              </a:rPr>
              <a:t>version October 15,  2024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98671" y="3186567"/>
            <a:ext cx="7042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lang="en-US" sz="11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Dawit</a:t>
            </a:r>
            <a:r>
              <a:rPr lang="en-US" sz="1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A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543051" y="133350"/>
            <a:ext cx="1143000" cy="53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60046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3657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26636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31716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631969"/>
            <a:ext cx="50800" cy="26470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95470"/>
            <a:ext cx="50800" cy="25835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819121"/>
            <a:ext cx="4432566" cy="2510742"/>
          </a:xfrm>
          <a:custGeom>
            <a:avLst/>
            <a:gdLst/>
            <a:ahLst/>
            <a:cxnLst/>
            <a:rect l="l" t="t" r="r" b="b"/>
            <a:pathLst>
              <a:path w="4432566" h="2510742">
                <a:moveTo>
                  <a:pt x="0" y="2459941"/>
                </a:moveTo>
                <a:lnTo>
                  <a:pt x="16636" y="2497455"/>
                </a:lnTo>
                <a:lnTo>
                  <a:pt x="50800" y="2510742"/>
                </a:lnTo>
                <a:lnTo>
                  <a:pt x="4381765" y="2510742"/>
                </a:lnTo>
                <a:lnTo>
                  <a:pt x="4419279" y="2494106"/>
                </a:lnTo>
                <a:lnTo>
                  <a:pt x="4432566" y="2459941"/>
                </a:lnTo>
                <a:lnTo>
                  <a:pt x="4432566" y="0"/>
                </a:lnTo>
                <a:lnTo>
                  <a:pt x="0" y="0"/>
                </a:lnTo>
                <a:lnTo>
                  <a:pt x="0" y="24599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82770"/>
            <a:ext cx="0" cy="2615343"/>
          </a:xfrm>
          <a:custGeom>
            <a:avLst/>
            <a:gdLst/>
            <a:ahLst/>
            <a:cxnLst/>
            <a:rect l="l" t="t" r="r" b="b"/>
            <a:pathLst>
              <a:path h="2615343">
                <a:moveTo>
                  <a:pt x="0" y="261534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700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57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44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77645" y="2041855"/>
            <a:ext cx="2529840" cy="12435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5016" y="19613"/>
            <a:ext cx="15579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66506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Synchronization:</a:t>
            </a:r>
            <a:r>
              <a:rPr sz="1400" spc="2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19089"/>
            <a:ext cx="4335169" cy="1297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Cristians </a:t>
            </a:r>
            <a:r>
              <a:rPr sz="1100" spc="3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00"/>
              </a:lnSpc>
              <a:spcBef>
                <a:spcPts val="4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Periodicall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sends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asking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 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pass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788" marR="86770">
              <a:lnSpc>
                <a:spcPts val="1186"/>
              </a:lnSpc>
              <a:spcBef>
                <a:spcPts val="40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responds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f</a:t>
            </a:r>
            <a:r>
              <a:rPr sz="1100" spc="0" dirty="0" smtClean="0">
                <a:latin typeface="Times New Roman"/>
                <a:cs typeface="Times New Roman"/>
              </a:rPr>
              <a:t>ast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 current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200" spc="0" baseline="-108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UTC</a:t>
            </a:r>
            <a:r>
              <a:rPr sz="1200" spc="-134" baseline="-108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ts val="1186"/>
              </a:lnSpc>
              <a:spcBef>
                <a:spcPts val="45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gets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just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sets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clock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200" spc="0" baseline="-108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UTC</a:t>
            </a:r>
            <a:r>
              <a:rPr sz="1200" spc="-134" baseline="-108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60046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73657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6809" y="3348507"/>
            <a:ext cx="114301" cy="107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344" y="3399307"/>
            <a:ext cx="4280164" cy="56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31966"/>
            <a:ext cx="50800" cy="2729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95467"/>
            <a:ext cx="50800" cy="26657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43" y="819119"/>
            <a:ext cx="4432566" cy="2592888"/>
          </a:xfrm>
          <a:custGeom>
            <a:avLst/>
            <a:gdLst/>
            <a:ahLst/>
            <a:cxnLst/>
            <a:rect l="l" t="t" r="r" b="b"/>
            <a:pathLst>
              <a:path w="4432566" h="2592888">
                <a:moveTo>
                  <a:pt x="0" y="2542088"/>
                </a:moveTo>
                <a:lnTo>
                  <a:pt x="16636" y="2579602"/>
                </a:lnTo>
                <a:lnTo>
                  <a:pt x="50800" y="2592888"/>
                </a:lnTo>
                <a:lnTo>
                  <a:pt x="4381765" y="2592888"/>
                </a:lnTo>
                <a:lnTo>
                  <a:pt x="4419279" y="2576252"/>
                </a:lnTo>
                <a:lnTo>
                  <a:pt x="4432566" y="2542088"/>
                </a:lnTo>
                <a:lnTo>
                  <a:pt x="4432566" y="0"/>
                </a:lnTo>
                <a:lnTo>
                  <a:pt x="0" y="0"/>
                </a:lnTo>
                <a:lnTo>
                  <a:pt x="0" y="25420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82767"/>
            <a:ext cx="0" cy="2697489"/>
          </a:xfrm>
          <a:custGeom>
            <a:avLst/>
            <a:gdLst/>
            <a:ahLst/>
            <a:cxnLst/>
            <a:rect l="l" t="t" r="r" b="b"/>
            <a:pathLst>
              <a:path h="2697489">
                <a:moveTo>
                  <a:pt x="0" y="269748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700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573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6446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5016" y="19613"/>
            <a:ext cx="15579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266506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Synchronization:</a:t>
            </a:r>
            <a:r>
              <a:rPr sz="1400" spc="2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619089"/>
            <a:ext cx="4346530" cy="22063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632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Cristians </a:t>
            </a:r>
            <a:r>
              <a:rPr sz="1100" spc="3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186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Major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Problem:</a:t>
            </a:r>
            <a:r>
              <a:rPr sz="1100" spc="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200" spc="0" baseline="-108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UTC</a:t>
            </a:r>
            <a:r>
              <a:rPr sz="1200" spc="53" baseline="-108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smaller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clients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alue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66889" marR="22632">
              <a:lnSpc>
                <a:spcPct val="95825"/>
              </a:lnSpc>
              <a:spcBef>
                <a:spcPts val="285"/>
              </a:spcBef>
            </a:pPr>
            <a:r>
              <a:rPr sz="1000" spc="-34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ime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run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back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ard.</a:t>
            </a:r>
            <a:endParaRPr sz="1000">
              <a:latin typeface="Times New Roman"/>
              <a:cs typeface="Times New Roman"/>
            </a:endParaRPr>
          </a:p>
          <a:p>
            <a:pPr marL="566889" marR="22632">
              <a:lnSpc>
                <a:spcPts val="1095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Solution:</a:t>
            </a:r>
            <a:r>
              <a:rPr sz="1000" spc="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Introduce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change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gradually</a:t>
            </a:r>
            <a:endParaRPr sz="1000">
              <a:latin typeface="Times New Roman"/>
              <a:cs typeface="Times New Roman"/>
            </a:endParaRPr>
          </a:p>
          <a:p>
            <a:pPr marL="843978" marR="126308">
              <a:lnSpc>
                <a:spcPts val="1034"/>
              </a:lnSpc>
              <a:spcBef>
                <a:spcPts val="180"/>
              </a:spcBef>
            </a:pPr>
            <a:r>
              <a:rPr sz="900" spc="0" dirty="0" smtClean="0">
                <a:latin typeface="Times New Roman"/>
                <a:cs typeface="Times New Roman"/>
              </a:rPr>
              <a:t>When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sl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wing</a:t>
            </a:r>
            <a:r>
              <a:rPr sz="9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wn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interrupt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routine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adds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less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msec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time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until 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correction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has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been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made.</a:t>
            </a:r>
            <a:endParaRPr sz="900">
              <a:latin typeface="Times New Roman"/>
              <a:cs typeface="Times New Roman"/>
            </a:endParaRPr>
          </a:p>
          <a:p>
            <a:pPr marL="843978" marR="22632">
              <a:lnSpc>
                <a:spcPct val="95825"/>
              </a:lnSpc>
              <a:spcBef>
                <a:spcPts val="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When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14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ving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aste</a:t>
            </a:r>
            <a:r>
              <a:rPr sz="900" spc="-34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more</a:t>
            </a:r>
            <a:r>
              <a:rPr sz="9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msec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each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interrupt.</a:t>
            </a:r>
            <a:endParaRPr sz="900">
              <a:latin typeface="Times New Roman"/>
              <a:cs typeface="Times New Roman"/>
            </a:endParaRPr>
          </a:p>
          <a:p>
            <a:pPr marL="289788" marR="141316">
              <a:lnSpc>
                <a:spcPts val="1200"/>
              </a:lnSpc>
              <a:spcBef>
                <a:spcPts val="4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Minor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Problem:</a:t>
            </a:r>
            <a:r>
              <a:rPr sz="1100" spc="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nonzero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amount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ers </a:t>
            </a:r>
            <a:r>
              <a:rPr sz="1100" spc="0" dirty="0" smtClean="0">
                <a:latin typeface="Times New Roman"/>
                <a:cs typeface="Times New Roman"/>
              </a:rPr>
              <a:t>reply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back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client.</a:t>
            </a:r>
            <a:endParaRPr sz="1100">
              <a:latin typeface="Times New Roman"/>
              <a:cs typeface="Times New Roman"/>
            </a:endParaRPr>
          </a:p>
          <a:p>
            <a:pPr marL="566889" marR="22632">
              <a:lnSpc>
                <a:spcPct val="95825"/>
              </a:lnSpc>
              <a:spcBef>
                <a:spcPts val="5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Solution:</a:t>
            </a:r>
            <a:r>
              <a:rPr sz="1000" spc="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Estimate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propa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843978" marR="22632">
              <a:lnSpc>
                <a:spcPct val="97696"/>
              </a:lnSpc>
              <a:spcBef>
                <a:spcPts val="220"/>
              </a:spcBef>
            </a:pP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absence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n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other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information,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900" spc="-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900" spc="-10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(T</a:t>
            </a:r>
            <a:r>
              <a:rPr sz="900" spc="-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900" spc="-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152" dirty="0" smtClean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900" spc="-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0)/2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843978" marR="287965">
              <a:lnSpc>
                <a:spcPct val="101995"/>
              </a:lnSpc>
              <a:spcBef>
                <a:spcPts val="55"/>
              </a:spcBef>
            </a:pPr>
            <a:r>
              <a:rPr sz="900" spc="0" dirty="0" smtClean="0">
                <a:latin typeface="Times New Roman"/>
                <a:cs typeface="Times New Roman"/>
              </a:rPr>
              <a:t>If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time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ta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en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time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handle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interrupt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 incoming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kn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wn,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900" spc="-10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(T</a:t>
            </a:r>
            <a:r>
              <a:rPr sz="900" spc="-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900" spc="-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Cambria"/>
                <a:cs typeface="Cambria"/>
              </a:rPr>
              <a:t>−</a:t>
            </a:r>
            <a:r>
              <a:rPr sz="900" spc="-152" dirty="0" smtClean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900" spc="-1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0)/2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843978" marR="22632">
              <a:lnSpc>
                <a:spcPct val="95825"/>
              </a:lnSpc>
              <a:spcBef>
                <a:spcPts val="10"/>
              </a:spcBef>
            </a:pPr>
            <a:r>
              <a:rPr sz="900" spc="-69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9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impr</a:t>
            </a:r>
            <a:r>
              <a:rPr sz="9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ov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900" spc="-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accura</a:t>
            </a:r>
            <a:r>
              <a:rPr sz="9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922" y="2825375"/>
            <a:ext cx="80400" cy="2784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076" y="2825375"/>
            <a:ext cx="3433354" cy="556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erage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series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measurement</a:t>
            </a:r>
            <a:r>
              <a:rPr sz="900" spc="-4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ta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en.</a:t>
            </a:r>
            <a:endParaRPr sz="900">
              <a:latin typeface="Times New Roman"/>
              <a:cs typeface="Times New Roman"/>
            </a:endParaRPr>
          </a:p>
          <a:p>
            <a:pPr marL="12745" indent="-45">
              <a:lnSpc>
                <a:spcPts val="1034"/>
              </a:lnSpc>
              <a:spcBef>
                <a:spcPts val="10"/>
              </a:spcBef>
            </a:pPr>
            <a:r>
              <a:rPr sz="900" spc="0" dirty="0" smtClean="0">
                <a:latin typeface="Times New Roman"/>
                <a:cs typeface="Times New Roman"/>
              </a:rPr>
              <a:t>Measurements</a:t>
            </a:r>
            <a:r>
              <a:rPr sz="900" spc="-5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which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T1-T0</a:t>
            </a:r>
            <a:r>
              <a:rPr sz="9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-14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xceeds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threshold</a:t>
            </a:r>
            <a:r>
              <a:rPr sz="9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are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discarded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being victims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net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ork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congestion.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Messages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back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astest</a:t>
            </a:r>
            <a:r>
              <a:rPr sz="9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ta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en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themost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accurate.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922" y="3242913"/>
            <a:ext cx="80400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32662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6878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902737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95353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864173"/>
            <a:ext cx="50800" cy="2051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27674"/>
            <a:ext cx="50800" cy="19877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051325"/>
            <a:ext cx="4432566" cy="1914911"/>
          </a:xfrm>
          <a:custGeom>
            <a:avLst/>
            <a:gdLst/>
            <a:ahLst/>
            <a:cxnLst/>
            <a:rect l="l" t="t" r="r" b="b"/>
            <a:pathLst>
              <a:path w="4432566" h="1914911">
                <a:moveTo>
                  <a:pt x="0" y="1864111"/>
                </a:moveTo>
                <a:lnTo>
                  <a:pt x="16636" y="1901625"/>
                </a:lnTo>
                <a:lnTo>
                  <a:pt x="50800" y="1914911"/>
                </a:lnTo>
                <a:lnTo>
                  <a:pt x="4381765" y="1914911"/>
                </a:lnTo>
                <a:lnTo>
                  <a:pt x="4419279" y="1898275"/>
                </a:lnTo>
                <a:lnTo>
                  <a:pt x="4432566" y="1864111"/>
                </a:lnTo>
                <a:lnTo>
                  <a:pt x="4432566" y="0"/>
                </a:lnTo>
                <a:lnTo>
                  <a:pt x="0" y="0"/>
                </a:lnTo>
                <a:lnTo>
                  <a:pt x="0" y="1864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14974"/>
            <a:ext cx="0" cy="2019512"/>
          </a:xfrm>
          <a:custGeom>
            <a:avLst/>
            <a:gdLst/>
            <a:ahLst/>
            <a:cxnLst/>
            <a:rect l="l" t="t" r="r" b="b"/>
            <a:pathLst>
              <a:path h="2019512">
                <a:moveTo>
                  <a:pt x="0" y="201951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022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895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7687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5016" y="19613"/>
            <a:ext cx="15579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66506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Synchronization:</a:t>
            </a:r>
            <a:r>
              <a:rPr sz="1400" spc="2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51296"/>
            <a:ext cx="4330043" cy="2085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1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Ber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eley</a:t>
            </a:r>
            <a:r>
              <a:rPr sz="11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approach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xact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opposite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Cristians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Algorithm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237328">
              <a:lnSpc>
                <a:spcPts val="1200"/>
              </a:lnSpc>
              <a:spcBef>
                <a:spcPts val="35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polls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periodically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ask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 there.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act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able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UTC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40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Based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answers,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erage</a:t>
            </a:r>
            <a:r>
              <a:rPr sz="11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tells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 adjust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their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  <a:p>
            <a:pPr marL="289788" marR="178169">
              <a:lnSpc>
                <a:spcPts val="1200"/>
              </a:lnSpc>
              <a:spcBef>
                <a:spcPts val="3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Instead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updated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sends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amount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adjusted.</a:t>
            </a:r>
            <a:endParaRPr sz="1100">
              <a:latin typeface="Times New Roman"/>
              <a:cs typeface="Times New Roman"/>
            </a:endParaRPr>
          </a:p>
          <a:p>
            <a:pPr marL="566889" marR="1429636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Clocks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running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ast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wn. Clocks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running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jump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603681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72905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6809" y="322413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344" y="327493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35178"/>
            <a:ext cx="50800" cy="26016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98679"/>
            <a:ext cx="50800" cy="2538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43" y="811602"/>
            <a:ext cx="4432566" cy="2476033"/>
          </a:xfrm>
          <a:custGeom>
            <a:avLst/>
            <a:gdLst/>
            <a:ahLst/>
            <a:cxnLst/>
            <a:rect l="l" t="t" r="r" b="b"/>
            <a:pathLst>
              <a:path w="4432566" h="2476033">
                <a:moveTo>
                  <a:pt x="0" y="2425233"/>
                </a:moveTo>
                <a:lnTo>
                  <a:pt x="16636" y="2462747"/>
                </a:lnTo>
                <a:lnTo>
                  <a:pt x="50800" y="2476033"/>
                </a:lnTo>
                <a:lnTo>
                  <a:pt x="4381765" y="2476033"/>
                </a:lnTo>
                <a:lnTo>
                  <a:pt x="4419279" y="2459397"/>
                </a:lnTo>
                <a:lnTo>
                  <a:pt x="4432566" y="2425233"/>
                </a:lnTo>
                <a:lnTo>
                  <a:pt x="4432566" y="0"/>
                </a:lnTo>
                <a:lnTo>
                  <a:pt x="0" y="0"/>
                </a:lnTo>
                <a:lnTo>
                  <a:pt x="0" y="2425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85979"/>
            <a:ext cx="0" cy="2569906"/>
          </a:xfrm>
          <a:custGeom>
            <a:avLst/>
            <a:gdLst/>
            <a:ahLst/>
            <a:cxnLst/>
            <a:rect l="l" t="t" r="r" b="b"/>
            <a:pathLst>
              <a:path h="2569906">
                <a:moveTo>
                  <a:pt x="0" y="256990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732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6605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64787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8118" y="849604"/>
            <a:ext cx="2611755" cy="1151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5016" y="19613"/>
            <a:ext cx="15579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00" y="243119"/>
            <a:ext cx="266506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Synchronization:</a:t>
            </a:r>
            <a:r>
              <a:rPr sz="1400" spc="2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622892"/>
            <a:ext cx="1916822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0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Ber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eley</a:t>
            </a:r>
            <a:r>
              <a:rPr sz="10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Algorithm:</a:t>
            </a:r>
            <a:r>
              <a:rPr sz="1000" spc="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2346942"/>
            <a:ext cx="4098240" cy="911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asks</a:t>
            </a:r>
            <a:r>
              <a:rPr sz="10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machines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alues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polling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mechanism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(and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time).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6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answer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indicating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sent.</a:t>
            </a:r>
            <a:endParaRPr sz="1000">
              <a:latin typeface="Times New Roman"/>
              <a:cs typeface="Times New Roman"/>
            </a:endParaRPr>
          </a:p>
          <a:p>
            <a:pPr marL="12700" marR="106564">
              <a:lnSpc>
                <a:spcPct val="99658"/>
              </a:lnSpc>
              <a:spcBef>
                <a:spcPts val="6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tells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eryone</a:t>
            </a:r>
            <a:r>
              <a:rPr sz="10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adjust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based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calculation 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erage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alue.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244" y="2359258"/>
            <a:ext cx="5910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123" y="2747446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44" y="2966572"/>
            <a:ext cx="5910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728382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84699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6809" y="305916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344" y="3109963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59897"/>
            <a:ext cx="50800" cy="2311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23398"/>
            <a:ext cx="50800" cy="2248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43" y="929554"/>
            <a:ext cx="4432566" cy="2193109"/>
          </a:xfrm>
          <a:custGeom>
            <a:avLst/>
            <a:gdLst/>
            <a:ahLst/>
            <a:cxnLst/>
            <a:rect l="l" t="t" r="r" b="b"/>
            <a:pathLst>
              <a:path w="4432566" h="2193109">
                <a:moveTo>
                  <a:pt x="0" y="2142309"/>
                </a:moveTo>
                <a:lnTo>
                  <a:pt x="16636" y="2179822"/>
                </a:lnTo>
                <a:lnTo>
                  <a:pt x="50800" y="2193109"/>
                </a:lnTo>
                <a:lnTo>
                  <a:pt x="4381765" y="2193109"/>
                </a:lnTo>
                <a:lnTo>
                  <a:pt x="4419279" y="2176473"/>
                </a:lnTo>
                <a:lnTo>
                  <a:pt x="4432566" y="2142309"/>
                </a:lnTo>
                <a:lnTo>
                  <a:pt x="4432566" y="0"/>
                </a:lnTo>
                <a:lnTo>
                  <a:pt x="0" y="0"/>
                </a:lnTo>
                <a:lnTo>
                  <a:pt x="0" y="2142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10698"/>
            <a:ext cx="0" cy="2280214"/>
          </a:xfrm>
          <a:custGeom>
            <a:avLst/>
            <a:gdLst/>
            <a:ahLst/>
            <a:cxnLst/>
            <a:rect l="l" t="t" r="r" b="b"/>
            <a:pathLst>
              <a:path h="2280214">
                <a:moveTo>
                  <a:pt x="0" y="22802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7979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7852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7725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03245" y="2358148"/>
            <a:ext cx="1568767" cy="7200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5016" y="19613"/>
            <a:ext cx="15579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266506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Synchronization:</a:t>
            </a:r>
            <a:r>
              <a:rPr sz="1400" spc="2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747606"/>
            <a:ext cx="4236626" cy="1208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r>
              <a:rPr sz="1000" spc="20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ime</a:t>
            </a:r>
            <a:r>
              <a:rPr sz="10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otocol</a:t>
            </a:r>
            <a:endParaRPr sz="1000">
              <a:latin typeface="Times New Roman"/>
              <a:cs typeface="Times New Roman"/>
            </a:endParaRPr>
          </a:p>
          <a:p>
            <a:pPr marL="289788" marR="17840">
              <a:lnSpc>
                <a:spcPts val="1789"/>
              </a:lnSpc>
              <a:spcBef>
                <a:spcPts val="16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Both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Cristians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Ber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el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Algorithm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centralized</a:t>
            </a:r>
            <a:r>
              <a:rPr sz="1000" spc="-4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algorithms</a:t>
            </a:r>
            <a:r>
              <a:rPr sz="1000" spc="0" dirty="0" smtClean="0">
                <a:latin typeface="Times New Roman"/>
                <a:cs typeface="Times New Roman"/>
              </a:rPr>
              <a:t>. Decentralised</a:t>
            </a:r>
            <a:r>
              <a:rPr sz="1000" spc="-5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algorithms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xist,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Internets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T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ts val="1055"/>
              </a:lnSpc>
            </a:pP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NTP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best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widely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implemented.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150000"/>
              </a:lnSpc>
              <a:spcBef>
                <a:spcPts val="208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NTP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enables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across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Internet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synchronized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accurately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UTC 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hierarc</a:t>
            </a:r>
            <a:r>
              <a:rPr sz="1000" spc="-4" dirty="0" smtClean="0">
                <a:latin typeface="Times New Roman"/>
                <a:cs typeface="Times New Roman"/>
              </a:rPr>
              <a:t>h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UTC-synchronized</a:t>
            </a:r>
            <a:r>
              <a:rPr sz="1000" spc="-7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034" y="2108144"/>
            <a:ext cx="1645426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Primary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er:</a:t>
            </a:r>
            <a:r>
              <a:rPr sz="1000" spc="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UTC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034" y="2462410"/>
            <a:ext cx="1655801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Secondary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er:</a:t>
            </a:r>
            <a:r>
              <a:rPr sz="1000" spc="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connected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primary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968518"/>
            <a:ext cx="244667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600468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2584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631957"/>
            <a:ext cx="50800" cy="2824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695457"/>
            <a:ext cx="50800" cy="27605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808381"/>
            <a:ext cx="4432566" cy="3006254"/>
          </a:xfrm>
          <a:custGeom>
            <a:avLst/>
            <a:gdLst/>
            <a:ahLst/>
            <a:cxnLst/>
            <a:rect l="l" t="t" r="r" b="b"/>
            <a:pathLst>
              <a:path w="4432566" h="3006254">
                <a:moveTo>
                  <a:pt x="4432566" y="0"/>
                </a:moveTo>
                <a:lnTo>
                  <a:pt x="0" y="0"/>
                </a:lnTo>
                <a:lnTo>
                  <a:pt x="0" y="2647618"/>
                </a:lnTo>
                <a:lnTo>
                  <a:pt x="4432566" y="2647618"/>
                </a:lnTo>
                <a:lnTo>
                  <a:pt x="4432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82757"/>
            <a:ext cx="0" cy="3100127"/>
          </a:xfrm>
          <a:custGeom>
            <a:avLst/>
            <a:gdLst/>
            <a:ahLst/>
            <a:cxnLst/>
            <a:rect l="l" t="t" r="r" b="b"/>
            <a:pathLst>
              <a:path h="3100127">
                <a:moveTo>
                  <a:pt x="0" y="0"/>
                </a:moveTo>
                <a:lnTo>
                  <a:pt x="0" y="2773242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700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573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4465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5016" y="19613"/>
            <a:ext cx="15579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66506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Synchronization:</a:t>
            </a:r>
            <a:r>
              <a:rPr sz="1400" spc="2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19679"/>
            <a:ext cx="4185142" cy="2886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r>
              <a:rPr sz="1000" spc="20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ime</a:t>
            </a:r>
            <a:r>
              <a:rPr sz="10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otocol: </a:t>
            </a:r>
            <a:r>
              <a:rPr sz="10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Modes</a:t>
            </a:r>
            <a:r>
              <a:rPr sz="1000" spc="8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onization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551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Multicast:</a:t>
            </a:r>
            <a:endParaRPr sz="900">
              <a:latin typeface="Times New Roman"/>
              <a:cs typeface="Times New Roman"/>
            </a:endParaRPr>
          </a:p>
          <a:p>
            <a:pPr marL="566889" marR="257731">
              <a:lnSpc>
                <a:spcPct val="99658"/>
              </a:lnSpc>
              <a:spcBef>
                <a:spcPts val="4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periodically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multicasts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 computers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these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adjust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assuming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small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transmission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delay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only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suitable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high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speed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LANs,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yielding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usually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acceptable synchronization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49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Procedure-call:</a:t>
            </a:r>
            <a:endParaRPr sz="9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4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similar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Christians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protocol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accepts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endParaRPr sz="1000">
              <a:latin typeface="Times New Roman"/>
              <a:cs typeface="Times New Roman"/>
            </a:endParaRPr>
          </a:p>
          <a:p>
            <a:pPr marL="566889" marR="81102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applicable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higher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accura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0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needed,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multicast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 supported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hard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49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Symmetric:</a:t>
            </a:r>
            <a:endParaRPr sz="900">
              <a:latin typeface="Times New Roman"/>
              <a:cs typeface="Times New Roman"/>
            </a:endParaRPr>
          </a:p>
          <a:p>
            <a:pPr marL="566889" marR="1360143">
              <a:lnSpc>
                <a:spcPct val="99658"/>
              </a:lnSpc>
              <a:spcBef>
                <a:spcPts val="4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highest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accura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0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needed synchronization</a:t>
            </a:r>
            <a:r>
              <a:rPr sz="1000" spc="-6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between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peer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NTP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xchanges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eral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peers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addition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parent</a:t>
            </a:r>
            <a:endParaRPr sz="1000">
              <a:latin typeface="Times New Roman"/>
              <a:cs typeface="Times New Roman"/>
            </a:endParaRPr>
          </a:p>
          <a:p>
            <a:pPr marL="736777" marR="9205">
              <a:lnSpc>
                <a:spcPct val="95825"/>
              </a:lnSpc>
              <a:spcBef>
                <a:spcPts val="182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Peers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wer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stratum</a:t>
            </a:r>
            <a:r>
              <a:rPr sz="9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numbers</a:t>
            </a:r>
            <a:r>
              <a:rPr sz="9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are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f</a:t>
            </a:r>
            <a:r>
              <a:rPr sz="900" spc="-19" dirty="0" smtClean="0">
                <a:latin typeface="Times New Roman"/>
                <a:cs typeface="Times New Roman"/>
              </a:rPr>
              <a:t>av</a:t>
            </a:r>
            <a:r>
              <a:rPr sz="900" spc="0" dirty="0" smtClean="0">
                <a:latin typeface="Times New Roman"/>
                <a:cs typeface="Times New Roman"/>
              </a:rPr>
              <a:t>ored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0725" y="19613"/>
            <a:ext cx="4576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09015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14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468702"/>
            <a:ext cx="1689193" cy="58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Happens-Before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Relationship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Lamports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Logical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Clocks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85"/>
              </a:spcBef>
            </a:pPr>
            <a:r>
              <a:rPr sz="1100" spc="-1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ector</a:t>
            </a:r>
            <a:r>
              <a:rPr sz="1100" spc="-2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Clocks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3105645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3156445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735235"/>
            <a:ext cx="50800" cy="23831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798736"/>
            <a:ext cx="50800" cy="2319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741799"/>
            <a:ext cx="4432566" cy="2427346"/>
          </a:xfrm>
          <a:custGeom>
            <a:avLst/>
            <a:gdLst/>
            <a:ahLst/>
            <a:cxnLst/>
            <a:rect l="l" t="t" r="r" b="b"/>
            <a:pathLst>
              <a:path w="4432566" h="2427346">
                <a:moveTo>
                  <a:pt x="0" y="2376546"/>
                </a:moveTo>
                <a:lnTo>
                  <a:pt x="16636" y="2414060"/>
                </a:lnTo>
                <a:lnTo>
                  <a:pt x="50800" y="2427346"/>
                </a:lnTo>
                <a:lnTo>
                  <a:pt x="4381765" y="2427346"/>
                </a:lnTo>
                <a:lnTo>
                  <a:pt x="4419279" y="2410710"/>
                </a:lnTo>
                <a:lnTo>
                  <a:pt x="4432566" y="2376546"/>
                </a:lnTo>
                <a:lnTo>
                  <a:pt x="4432566" y="0"/>
                </a:lnTo>
                <a:lnTo>
                  <a:pt x="0" y="0"/>
                </a:lnTo>
                <a:lnTo>
                  <a:pt x="0" y="2376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786036"/>
            <a:ext cx="0" cy="2351358"/>
          </a:xfrm>
          <a:custGeom>
            <a:avLst/>
            <a:gdLst/>
            <a:ahLst/>
            <a:cxnLst/>
            <a:rect l="l" t="t" r="r" b="b"/>
            <a:pathLst>
              <a:path h="2351358">
                <a:moveTo>
                  <a:pt x="0" y="2351358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7733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606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4793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0725" y="19613"/>
            <a:ext cx="149457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      </a:t>
            </a:r>
            <a:r>
              <a:rPr sz="600" spc="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Happens-Before</a:t>
            </a:r>
            <a:r>
              <a:rPr sz="6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Relationship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21340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Happens-Before</a:t>
            </a:r>
            <a:r>
              <a:rPr sz="1400" spc="1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Relationship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42681"/>
            <a:ext cx="4060021" cy="2396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Sometimes,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thing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shared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ardless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absolute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  <a:p>
            <a:pPr marL="12700" marR="130925">
              <a:lnSpc>
                <a:spcPts val="1200"/>
              </a:lnSpc>
              <a:spcBef>
                <a:spcPts val="60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algorithms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based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polling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 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erage</a:t>
            </a:r>
            <a:r>
              <a:rPr sz="11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estimated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corrections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well.</a:t>
            </a:r>
            <a:endParaRPr sz="11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required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UTC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49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Synchronization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made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based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relat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Such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referred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logical</a:t>
            </a:r>
            <a:r>
              <a:rPr sz="10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clocks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6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Note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(with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mechanism)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requirement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relat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 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relation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real</a:t>
            </a:r>
            <a:r>
              <a:rPr sz="11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58604">
              <a:lnSpc>
                <a:spcPts val="1200"/>
              </a:lnSpc>
              <a:spcBef>
                <a:spcPts val="6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Whats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important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agree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 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ordering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certain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ents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occu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801" marR="246481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Happens-Before</a:t>
            </a:r>
            <a:r>
              <a:rPr sz="1000" spc="-6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Relationship</a:t>
            </a:r>
            <a:r>
              <a:rPr sz="10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between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introduces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partial ordering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ents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concurrently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3069577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3120377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759267"/>
            <a:ext cx="50800" cy="2323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822768"/>
            <a:ext cx="50800" cy="22595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765831"/>
            <a:ext cx="4432566" cy="2367246"/>
          </a:xfrm>
          <a:custGeom>
            <a:avLst/>
            <a:gdLst/>
            <a:ahLst/>
            <a:cxnLst/>
            <a:rect l="l" t="t" r="r" b="b"/>
            <a:pathLst>
              <a:path w="4432566" h="2367246">
                <a:moveTo>
                  <a:pt x="0" y="2316445"/>
                </a:moveTo>
                <a:lnTo>
                  <a:pt x="16636" y="2353959"/>
                </a:lnTo>
                <a:lnTo>
                  <a:pt x="50800" y="2367246"/>
                </a:lnTo>
                <a:lnTo>
                  <a:pt x="4381765" y="2367246"/>
                </a:lnTo>
                <a:lnTo>
                  <a:pt x="4419279" y="2350610"/>
                </a:lnTo>
                <a:lnTo>
                  <a:pt x="4432566" y="2316445"/>
                </a:lnTo>
                <a:lnTo>
                  <a:pt x="4432566" y="0"/>
                </a:lnTo>
                <a:lnTo>
                  <a:pt x="0" y="0"/>
                </a:lnTo>
                <a:lnTo>
                  <a:pt x="0" y="2316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10068"/>
            <a:ext cx="0" cy="2291258"/>
          </a:xfrm>
          <a:custGeom>
            <a:avLst/>
            <a:gdLst/>
            <a:ahLst/>
            <a:cxnLst/>
            <a:rect l="l" t="t" r="r" b="b"/>
            <a:pathLst>
              <a:path h="2291258">
                <a:moveTo>
                  <a:pt x="0" y="2291258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7973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846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719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0725" y="19613"/>
            <a:ext cx="149457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      </a:t>
            </a:r>
            <a:r>
              <a:rPr sz="600" spc="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Happens-Before</a:t>
            </a:r>
            <a:r>
              <a:rPr sz="600" spc="-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Relationship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21340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Happens-Before</a:t>
            </a:r>
            <a:r>
              <a:rPr sz="1400" spc="1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Relationship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66722"/>
            <a:ext cx="4088478" cy="2362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happens-before</a:t>
            </a:r>
            <a:r>
              <a:rPr sz="1100" spc="-6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relation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-&gt;is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defined</a:t>
            </a:r>
            <a:r>
              <a:rPr sz="1100" spc="-9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ws:</a:t>
            </a:r>
            <a:endParaRPr sz="1100">
              <a:latin typeface="Times New Roman"/>
              <a:cs typeface="Times New Roman"/>
            </a:endParaRPr>
          </a:p>
          <a:p>
            <a:pPr marL="289801" marR="22268">
              <a:lnSpc>
                <a:spcPts val="1100"/>
              </a:lnSpc>
              <a:spcBef>
                <a:spcPts val="17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process,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occurs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before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 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that: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17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”happens-before”</a:t>
            </a:r>
            <a:r>
              <a:rPr sz="900" spc="-6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9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true</a:t>
            </a:r>
            <a:endParaRPr sz="9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-&gt;B</a:t>
            </a:r>
            <a:endParaRPr sz="900">
              <a:latin typeface="Times New Roman"/>
              <a:cs typeface="Times New Roman"/>
            </a:endParaRPr>
          </a:p>
          <a:p>
            <a:pPr marL="289801">
              <a:lnSpc>
                <a:spcPts val="1100"/>
              </a:lnSpc>
              <a:spcBef>
                <a:spcPts val="27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0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being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sent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process,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 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being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another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process,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then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17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”happens-before”</a:t>
            </a:r>
            <a:r>
              <a:rPr sz="900" spc="-6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9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true</a:t>
            </a:r>
            <a:endParaRPr sz="9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-&gt;B</a:t>
            </a:r>
            <a:endParaRPr sz="9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A-&gt;B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B-&gt;C</a:t>
            </a:r>
            <a:r>
              <a:rPr sz="1000" spc="0" dirty="0" smtClean="0">
                <a:latin typeface="Times New Roman"/>
                <a:cs typeface="Times New Roman"/>
              </a:rPr>
              <a:t>, then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35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”happens-before”</a:t>
            </a:r>
            <a:r>
              <a:rPr sz="900" spc="-6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9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true</a:t>
            </a:r>
            <a:endParaRPr sz="9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-&gt;C</a:t>
            </a:r>
            <a:endParaRPr sz="900">
              <a:latin typeface="Times New Roman"/>
              <a:cs typeface="Times New Roman"/>
            </a:endParaRPr>
          </a:p>
          <a:p>
            <a:pPr marL="12700" marR="237116" indent="0">
              <a:lnSpc>
                <a:spcPts val="1200"/>
              </a:lnSpc>
              <a:spcBef>
                <a:spcPts val="40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neither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A-&gt;B </a:t>
            </a:r>
            <a:r>
              <a:rPr sz="1100" spc="0" dirty="0" smtClean="0">
                <a:latin typeface="Times New Roman"/>
                <a:cs typeface="Times New Roman"/>
              </a:rPr>
              <a:t>nor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B-&gt;A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ed,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nothing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 said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their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ordering.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said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concurrent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0725" y="19613"/>
            <a:ext cx="136605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      </a:t>
            </a:r>
            <a:r>
              <a:rPr sz="600" spc="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190494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14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601923"/>
            <a:ext cx="4141819" cy="28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Problem:</a:t>
            </a:r>
            <a:endParaRPr sz="900">
              <a:latin typeface="Times New Roman"/>
              <a:cs typeface="Times New Roman"/>
            </a:endParaRPr>
          </a:p>
          <a:p>
            <a:pPr marL="289801" marR="479350">
              <a:lnSpc>
                <a:spcPct val="99658"/>
              </a:lnSpc>
              <a:spcBef>
                <a:spcPts val="12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maintain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global</a:t>
            </a:r>
            <a:r>
              <a:rPr sz="10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vi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vior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 consistent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happened-before</a:t>
            </a:r>
            <a:r>
              <a:rPr sz="1000" spc="-6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relation?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95"/>
              </a:spcBef>
            </a:pPr>
            <a:r>
              <a:rPr sz="900" spc="0" dirty="0" smtClean="0">
                <a:latin typeface="Times New Roman"/>
                <a:cs typeface="Times New Roman"/>
              </a:rPr>
              <a:t>Solution:</a:t>
            </a:r>
            <a:endParaRPr sz="900">
              <a:latin typeface="Times New Roman"/>
              <a:cs typeface="Times New Roman"/>
            </a:endParaRPr>
          </a:p>
          <a:p>
            <a:pPr marL="289801" marR="545649">
              <a:lnSpc>
                <a:spcPts val="1100"/>
              </a:lnSpc>
              <a:spcBef>
                <a:spcPts val="18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Attach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timestamp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e,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satisfying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wing properties:</a:t>
            </a:r>
            <a:endParaRPr sz="1000">
              <a:latin typeface="Times New Roman"/>
              <a:cs typeface="Times New Roman"/>
            </a:endParaRPr>
          </a:p>
          <a:p>
            <a:pPr marL="566889" marR="151353" indent="-107187">
              <a:lnSpc>
                <a:spcPts val="1034"/>
              </a:lnSpc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Property</a:t>
            </a:r>
            <a:r>
              <a:rPr sz="9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P1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If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9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are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ents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same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process,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-&gt;b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then we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demand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&lt;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).</a:t>
            </a:r>
            <a:endParaRPr sz="900">
              <a:latin typeface="Times New Roman"/>
              <a:cs typeface="Times New Roman"/>
            </a:endParaRPr>
          </a:p>
          <a:p>
            <a:pPr marL="566889" marR="55580" indent="-107187">
              <a:lnSpc>
                <a:spcPts val="1034"/>
              </a:lnSpc>
              <a:spcBef>
                <a:spcPts val="61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Property</a:t>
            </a:r>
            <a:r>
              <a:rPr sz="9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P2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If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corresponds</a:t>
            </a:r>
            <a:r>
              <a:rPr sz="900" spc="-4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sending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receipt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 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message,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then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also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&lt;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).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66"/>
              </a:spcBef>
            </a:pPr>
            <a:r>
              <a:rPr sz="900" spc="0" dirty="0" smtClean="0">
                <a:latin typeface="Times New Roman"/>
                <a:cs typeface="Times New Roman"/>
              </a:rPr>
              <a:t>Problem:</a:t>
            </a:r>
            <a:endParaRPr sz="9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7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attach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timestamp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theres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global</a:t>
            </a:r>
            <a:r>
              <a:rPr sz="10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clock</a:t>
            </a:r>
            <a:r>
              <a:rPr sz="1000" spc="0" dirty="0" smtClean="0">
                <a:latin typeface="Times New Roman"/>
                <a:cs typeface="Times New Roman"/>
              </a:rPr>
              <a:t>?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4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Lamports</a:t>
            </a:r>
            <a:r>
              <a:rPr sz="9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solution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289801" marR="380407">
              <a:lnSpc>
                <a:spcPct val="99658"/>
              </a:lnSpc>
              <a:spcBef>
                <a:spcPts val="17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adjusts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sending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timestamp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alue.</a:t>
            </a:r>
            <a:endParaRPr sz="1000">
              <a:latin typeface="Times New Roman"/>
              <a:cs typeface="Times New Roman"/>
            </a:endParaRPr>
          </a:p>
          <a:p>
            <a:pPr marL="289801" marR="299431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happens-before</a:t>
            </a:r>
            <a:r>
              <a:rPr sz="1000" spc="-6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relation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hold,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eeps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clocks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running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synchronized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state.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k</a:t>
            </a:r>
            <a:r>
              <a:rPr sz="1000" spc="0" dirty="0" smtClean="0">
                <a:latin typeface="Times New Roman"/>
                <a:cs typeface="Times New Roman"/>
              </a:rPr>
              <a:t>ept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sync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relat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340"/>
              </a:spcBef>
            </a:pPr>
            <a:r>
              <a:rPr sz="600" spc="0" dirty="0" smtClean="0">
                <a:latin typeface="Times New Roman"/>
                <a:cs typeface="Times New Roman"/>
              </a:rPr>
              <a:t>19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59687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8658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12211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6301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91200"/>
            <a:ext cx="50800" cy="1733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54701"/>
            <a:ext cx="50800" cy="16702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69138"/>
            <a:ext cx="4432566" cy="1606573"/>
          </a:xfrm>
          <a:custGeom>
            <a:avLst/>
            <a:gdLst/>
            <a:ahLst/>
            <a:cxnLst/>
            <a:rect l="l" t="t" r="r" b="b"/>
            <a:pathLst>
              <a:path w="4432566" h="1606573">
                <a:moveTo>
                  <a:pt x="0" y="1555773"/>
                </a:moveTo>
                <a:lnTo>
                  <a:pt x="16636" y="1593287"/>
                </a:lnTo>
                <a:lnTo>
                  <a:pt x="50800" y="1606573"/>
                </a:lnTo>
                <a:lnTo>
                  <a:pt x="4381765" y="1606573"/>
                </a:lnTo>
                <a:lnTo>
                  <a:pt x="4419279" y="1589937"/>
                </a:lnTo>
                <a:lnTo>
                  <a:pt x="4432566" y="1555773"/>
                </a:lnTo>
                <a:lnTo>
                  <a:pt x="4432566" y="0"/>
                </a:lnTo>
                <a:lnTo>
                  <a:pt x="0" y="0"/>
                </a:lnTo>
                <a:lnTo>
                  <a:pt x="0" y="155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42001"/>
            <a:ext cx="0" cy="1701960"/>
          </a:xfrm>
          <a:custGeom>
            <a:avLst/>
            <a:gdLst/>
            <a:ahLst/>
            <a:cxnLst/>
            <a:rect l="l" t="t" r="r" b="b"/>
            <a:pathLst>
              <a:path h="1701960">
                <a:moveTo>
                  <a:pt x="0" y="170196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293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166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039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678" y="19613"/>
            <a:ext cx="3216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ervi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76384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ervi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78309"/>
            <a:ext cx="4323255" cy="1767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-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4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Discuss</a:t>
            </a:r>
            <a:endParaRPr sz="1100">
              <a:latin typeface="Times New Roman"/>
              <a:cs typeface="Times New Roman"/>
            </a:endParaRPr>
          </a:p>
          <a:p>
            <a:pPr marL="289788" marR="236358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synchronization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based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(actual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relat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 ordering)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group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appoint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coordinator;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 done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election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algorithms</a:t>
            </a:r>
            <a:endParaRPr sz="1100">
              <a:latin typeface="Times New Roman"/>
              <a:cs typeface="Times New Roman"/>
            </a:endParaRPr>
          </a:p>
          <a:p>
            <a:pPr marL="289788" marR="585770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mutual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xclusion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protect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shared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 simultaneous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endParaRPr sz="1100">
              <a:latin typeface="Times New Roman"/>
              <a:cs typeface="Times New Roman"/>
            </a:endParaRPr>
          </a:p>
          <a:p>
            <a:pPr marL="289788" marR="247442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transactions,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same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thing,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optimize 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anced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concurren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mechanisms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543521"/>
            <a:ext cx="4432566" cy="165037"/>
          </a:xfrm>
          <a:custGeom>
            <a:avLst/>
            <a:gdLst/>
            <a:ahLst/>
            <a:cxnLst/>
            <a:rect l="l" t="t" r="r" b="b"/>
            <a:pathLst>
              <a:path w="4432566" h="165037">
                <a:moveTo>
                  <a:pt x="0" y="50800"/>
                </a:moveTo>
                <a:lnTo>
                  <a:pt x="0" y="165037"/>
                </a:lnTo>
                <a:lnTo>
                  <a:pt x="4432566" y="16503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65761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6809" y="244570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9344" y="249650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575043"/>
            <a:ext cx="50800" cy="188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638543"/>
            <a:ext cx="50800" cy="18198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43" y="740175"/>
            <a:ext cx="4432566" cy="1769027"/>
          </a:xfrm>
          <a:custGeom>
            <a:avLst/>
            <a:gdLst/>
            <a:ahLst/>
            <a:cxnLst/>
            <a:rect l="l" t="t" r="r" b="b"/>
            <a:pathLst>
              <a:path w="4432566" h="1769027">
                <a:moveTo>
                  <a:pt x="0" y="1718227"/>
                </a:moveTo>
                <a:lnTo>
                  <a:pt x="16636" y="1755741"/>
                </a:lnTo>
                <a:lnTo>
                  <a:pt x="50800" y="1769027"/>
                </a:lnTo>
                <a:lnTo>
                  <a:pt x="4381765" y="1769027"/>
                </a:lnTo>
                <a:lnTo>
                  <a:pt x="4419279" y="1752391"/>
                </a:lnTo>
                <a:lnTo>
                  <a:pt x="4432566" y="1718227"/>
                </a:lnTo>
                <a:lnTo>
                  <a:pt x="4432566" y="0"/>
                </a:lnTo>
                <a:lnTo>
                  <a:pt x="0" y="0"/>
                </a:lnTo>
                <a:lnTo>
                  <a:pt x="0" y="1718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625843"/>
            <a:ext cx="0" cy="1851608"/>
          </a:xfrm>
          <a:custGeom>
            <a:avLst/>
            <a:gdLst/>
            <a:ahLst/>
            <a:cxnLst/>
            <a:rect l="l" t="t" r="r" b="b"/>
            <a:pathLst>
              <a:path h="1851608">
                <a:moveTo>
                  <a:pt x="0" y="1851608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10" y="6131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6004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5877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43" y="2566237"/>
            <a:ext cx="4432566" cy="158964"/>
          </a:xfrm>
          <a:custGeom>
            <a:avLst/>
            <a:gdLst/>
            <a:ahLst/>
            <a:cxnLst/>
            <a:rect l="l" t="t" r="r" b="b"/>
            <a:pathLst>
              <a:path w="4432566" h="158964">
                <a:moveTo>
                  <a:pt x="0" y="50800"/>
                </a:moveTo>
                <a:lnTo>
                  <a:pt x="0" y="158964"/>
                </a:lnTo>
                <a:lnTo>
                  <a:pt x="4432566" y="158964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2674250"/>
            <a:ext cx="4432566" cy="1016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56809" y="3270249"/>
            <a:ext cx="114301" cy="1143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9344" y="3321050"/>
            <a:ext cx="4280164" cy="63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2597758"/>
            <a:ext cx="50800" cy="6851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2661258"/>
            <a:ext cx="50800" cy="62169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43" y="2756817"/>
            <a:ext cx="4432566" cy="576932"/>
          </a:xfrm>
          <a:custGeom>
            <a:avLst/>
            <a:gdLst/>
            <a:ahLst/>
            <a:cxnLst/>
            <a:rect l="l" t="t" r="r" b="b"/>
            <a:pathLst>
              <a:path w="4432566" h="576932">
                <a:moveTo>
                  <a:pt x="0" y="526132"/>
                </a:moveTo>
                <a:lnTo>
                  <a:pt x="16636" y="563646"/>
                </a:lnTo>
                <a:lnTo>
                  <a:pt x="50800" y="576932"/>
                </a:lnTo>
                <a:lnTo>
                  <a:pt x="4381765" y="576932"/>
                </a:lnTo>
                <a:lnTo>
                  <a:pt x="4419279" y="560296"/>
                </a:lnTo>
                <a:lnTo>
                  <a:pt x="4432566" y="526132"/>
                </a:lnTo>
                <a:lnTo>
                  <a:pt x="4432566" y="0"/>
                </a:lnTo>
                <a:lnTo>
                  <a:pt x="0" y="0"/>
                </a:lnTo>
                <a:lnTo>
                  <a:pt x="0" y="526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10" y="2648558"/>
            <a:ext cx="0" cy="653440"/>
          </a:xfrm>
          <a:custGeom>
            <a:avLst/>
            <a:gdLst/>
            <a:ahLst/>
            <a:cxnLst/>
            <a:rect l="l" t="t" r="r" b="b"/>
            <a:pathLst>
              <a:path h="653440">
                <a:moveTo>
                  <a:pt x="0" y="65344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26358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0310" y="26231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26104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90725" y="19613"/>
            <a:ext cx="136605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      </a:t>
            </a:r>
            <a:r>
              <a:rPr sz="600" spc="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00" y="243119"/>
            <a:ext cx="190494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14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563356"/>
            <a:ext cx="4204463" cy="49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955"/>
              </a:lnSpc>
              <a:spcBef>
                <a:spcPts val="47"/>
              </a:spcBef>
            </a:pPr>
            <a:r>
              <a:rPr sz="9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900">
              <a:latin typeface="Times New Roman"/>
              <a:cs typeface="Times New Roman"/>
            </a:endParaRPr>
          </a:p>
          <a:p>
            <a:pPr marL="289788" indent="0">
              <a:lnSpc>
                <a:spcPts val="982"/>
              </a:lnSpc>
              <a:spcBef>
                <a:spcPts val="558"/>
              </a:spcBef>
            </a:pPr>
            <a:r>
              <a:rPr sz="900" spc="0" dirty="0" smtClean="0">
                <a:latin typeface="Times New Roman"/>
                <a:cs typeface="Times New Roman"/>
              </a:rPr>
              <a:t>Each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spc="143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maintains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local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counter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spc="91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adjusts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this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counter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according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 </a:t>
            </a:r>
            <a:endParaRPr sz="900">
              <a:latin typeface="Times New Roman"/>
              <a:cs typeface="Times New Roman"/>
            </a:endParaRPr>
          </a:p>
          <a:p>
            <a:pPr marL="289788">
              <a:lnSpc>
                <a:spcPct val="100328"/>
              </a:lnSpc>
              <a:spcBef>
                <a:spcPts val="203"/>
              </a:spcBef>
            </a:pPr>
            <a:r>
              <a:rPr sz="900" spc="0" dirty="0" smtClean="0">
                <a:latin typeface="Times New Roman"/>
                <a:cs typeface="Times New Roman"/>
              </a:rPr>
              <a:t>foll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wing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rules: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034" y="1112116"/>
            <a:ext cx="3746409" cy="1076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5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Before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ent,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1050" spc="9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ecutes</a:t>
            </a:r>
            <a:endParaRPr sz="1000">
              <a:latin typeface="Times New Roman"/>
              <a:cs typeface="Times New Roman"/>
            </a:endParaRPr>
          </a:p>
          <a:p>
            <a:pPr marL="1569279" marR="1513572" algn="ctr">
              <a:lnSpc>
                <a:spcPts val="985"/>
              </a:lnSpc>
            </a:pPr>
            <a:r>
              <a:rPr sz="1500" spc="0" baseline="5797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0" spc="0" baseline="-4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spc="98" baseline="-4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5686" dirty="0" smtClean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500" spc="158" baseline="5686" dirty="0" smtClean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500" spc="0" baseline="5797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0" spc="0" baseline="-4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spc="17" baseline="-4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5797" dirty="0" smtClean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500" spc="-109" baseline="579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5797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12700" marR="261076" indent="0">
              <a:lnSpc>
                <a:spcPts val="1200"/>
              </a:lnSpc>
              <a:spcBef>
                <a:spcPts val="14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z="1050" spc="9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50" spc="-65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after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ving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pr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vious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step,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1050" spc="9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sets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timestamp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ts(m)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endParaRPr sz="1000">
              <a:latin typeface="Times New Roman"/>
              <a:cs typeface="Times New Roman"/>
            </a:endParaRPr>
          </a:p>
          <a:p>
            <a:pPr marL="1589053" marR="1539668" algn="ctr">
              <a:lnSpc>
                <a:spcPts val="1405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ts(m)</a:t>
            </a:r>
            <a:r>
              <a:rPr sz="1000" spc="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000" spc="158" dirty="0" smtClean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  <a:p>
            <a:pPr marL="12700" indent="0">
              <a:lnSpc>
                <a:spcPts val="1200"/>
              </a:lnSpc>
              <a:spcBef>
                <a:spcPts val="19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Upon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receipt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j </a:t>
            </a:r>
            <a:r>
              <a:rPr sz="1050" spc="9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adjusts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counter 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835" y="1134381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835" y="1425388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835" y="1905652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9904" y="2149630"/>
            <a:ext cx="1127564" cy="193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0" spc="0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50" spc="98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43" dirty="0" smtClean="0">
                <a:solidFill>
                  <a:srgbClr val="0000FF"/>
                </a:solidFill>
                <a:latin typeface="Cambria"/>
                <a:cs typeface="Cambria"/>
              </a:rPr>
              <a:t>←</a:t>
            </a:r>
            <a:r>
              <a:rPr sz="1500" spc="158" baseline="2843" dirty="0" smtClean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</a:t>
            </a:r>
            <a:r>
              <a:rPr sz="1500" spc="4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500" spc="0" baseline="2843" dirty="0" smtClean="0">
                <a:solidFill>
                  <a:srgbClr val="0000FF"/>
                </a:solidFill>
                <a:latin typeface="Cambria"/>
                <a:cs typeface="Cambria"/>
              </a:rPr>
              <a:t>{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0" spc="0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50" spc="-125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500" spc="-139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ts(m)</a:t>
            </a:r>
            <a:r>
              <a:rPr sz="1500" spc="0" baseline="2843" dirty="0" smtClean="0">
                <a:solidFill>
                  <a:srgbClr val="0000FF"/>
                </a:solidFill>
                <a:latin typeface="Cambria"/>
                <a:cs typeface="Cambria"/>
              </a:rPr>
              <a:t>}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034" y="2327663"/>
            <a:ext cx="3714743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first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step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del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application.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2584180"/>
            <a:ext cx="270113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55"/>
              </a:lnSpc>
              <a:spcBef>
                <a:spcPts val="47"/>
              </a:spcBef>
            </a:pPr>
            <a:r>
              <a:rPr sz="9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Note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785078"/>
            <a:ext cx="3306544" cy="518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08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Property</a:t>
            </a:r>
            <a:r>
              <a:rPr sz="9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P1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satisfied</a:t>
            </a:r>
            <a:r>
              <a:rPr sz="900" spc="-5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Step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(1).</a:t>
            </a:r>
            <a:endParaRPr sz="900">
              <a:latin typeface="Times New Roman"/>
              <a:cs typeface="Times New Roman"/>
            </a:endParaRPr>
          </a:p>
          <a:p>
            <a:pPr marL="12700" marR="17080">
              <a:lnSpc>
                <a:spcPct val="95825"/>
              </a:lnSpc>
              <a:spcBef>
                <a:spcPts val="41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Property</a:t>
            </a:r>
            <a:r>
              <a:rPr sz="9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P2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satisfied</a:t>
            </a:r>
            <a:r>
              <a:rPr sz="900" spc="-5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Steps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(2)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(3).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5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Concurrent</a:t>
            </a:r>
            <a:r>
              <a:rPr sz="9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ents</a:t>
            </a:r>
            <a:r>
              <a:rPr sz="9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av</a:t>
            </a:r>
            <a:r>
              <a:rPr sz="900" spc="0" dirty="0" smtClean="0">
                <a:latin typeface="Times New Roman"/>
                <a:cs typeface="Times New Roman"/>
              </a:rPr>
              <a:t>oided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breaking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ties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through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IDs.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7090" y="1003388"/>
            <a:ext cx="151790" cy="1252270"/>
          </a:xfrm>
          <a:custGeom>
            <a:avLst/>
            <a:gdLst/>
            <a:ahLst/>
            <a:cxnLst/>
            <a:rect l="l" t="t" r="r" b="b"/>
            <a:pathLst>
              <a:path w="151790" h="1252270">
                <a:moveTo>
                  <a:pt x="0" y="1252270"/>
                </a:moveTo>
                <a:lnTo>
                  <a:pt x="151790" y="1252270"/>
                </a:lnTo>
                <a:lnTo>
                  <a:pt x="151790" y="0"/>
                </a:lnTo>
                <a:lnTo>
                  <a:pt x="0" y="0"/>
                </a:lnTo>
                <a:lnTo>
                  <a:pt x="0" y="125227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16304" y="1003388"/>
            <a:ext cx="151790" cy="1252270"/>
          </a:xfrm>
          <a:custGeom>
            <a:avLst/>
            <a:gdLst/>
            <a:ahLst/>
            <a:cxnLst/>
            <a:rect l="l" t="t" r="r" b="b"/>
            <a:pathLst>
              <a:path w="151790" h="1252270">
                <a:moveTo>
                  <a:pt x="0" y="1252270"/>
                </a:moveTo>
                <a:lnTo>
                  <a:pt x="151790" y="1252270"/>
                </a:lnTo>
                <a:lnTo>
                  <a:pt x="151790" y="0"/>
                </a:lnTo>
                <a:lnTo>
                  <a:pt x="0" y="0"/>
                </a:lnTo>
                <a:lnTo>
                  <a:pt x="0" y="125227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85518" y="1003388"/>
            <a:ext cx="151790" cy="1252270"/>
          </a:xfrm>
          <a:custGeom>
            <a:avLst/>
            <a:gdLst/>
            <a:ahLst/>
            <a:cxnLst/>
            <a:rect l="l" t="t" r="r" b="b"/>
            <a:pathLst>
              <a:path w="151790" h="1252270">
                <a:moveTo>
                  <a:pt x="0" y="1252270"/>
                </a:moveTo>
                <a:lnTo>
                  <a:pt x="151790" y="1252270"/>
                </a:lnTo>
                <a:lnTo>
                  <a:pt x="151790" y="0"/>
                </a:lnTo>
                <a:lnTo>
                  <a:pt x="0" y="0"/>
                </a:lnTo>
                <a:lnTo>
                  <a:pt x="0" y="125227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68094" y="1420812"/>
            <a:ext cx="379476" cy="75895"/>
          </a:xfrm>
          <a:custGeom>
            <a:avLst/>
            <a:gdLst/>
            <a:ahLst/>
            <a:cxnLst/>
            <a:rect l="l" t="t" r="r" b="b"/>
            <a:pathLst>
              <a:path w="379476" h="75895">
                <a:moveTo>
                  <a:pt x="0" y="0"/>
                </a:moveTo>
                <a:lnTo>
                  <a:pt x="379476" y="7589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28491" y="1472698"/>
            <a:ext cx="55624" cy="42011"/>
          </a:xfrm>
          <a:custGeom>
            <a:avLst/>
            <a:gdLst/>
            <a:ahLst/>
            <a:cxnLst/>
            <a:rect l="l" t="t" r="r" b="b"/>
            <a:pathLst>
              <a:path w="55624" h="42011">
                <a:moveTo>
                  <a:pt x="55624" y="31288"/>
                </a:moveTo>
                <a:lnTo>
                  <a:pt x="8411" y="0"/>
                </a:lnTo>
                <a:lnTo>
                  <a:pt x="16401" y="23445"/>
                </a:lnTo>
                <a:lnTo>
                  <a:pt x="0" y="42011"/>
                </a:lnTo>
                <a:lnTo>
                  <a:pt x="55624" y="312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0280" y="1193126"/>
            <a:ext cx="379475" cy="75895"/>
          </a:xfrm>
          <a:custGeom>
            <a:avLst/>
            <a:gdLst/>
            <a:ahLst/>
            <a:cxnLst/>
            <a:rect l="l" t="t" r="r" b="b"/>
            <a:pathLst>
              <a:path w="379475" h="75895">
                <a:moveTo>
                  <a:pt x="0" y="0"/>
                </a:moveTo>
                <a:lnTo>
                  <a:pt x="379476" y="7589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60679" y="1245009"/>
            <a:ext cx="55624" cy="42016"/>
          </a:xfrm>
          <a:custGeom>
            <a:avLst/>
            <a:gdLst/>
            <a:ahLst/>
            <a:cxnLst/>
            <a:rect l="l" t="t" r="r" b="b"/>
            <a:pathLst>
              <a:path w="55624" h="42016">
                <a:moveTo>
                  <a:pt x="55624" y="31296"/>
                </a:moveTo>
                <a:lnTo>
                  <a:pt x="8404" y="0"/>
                </a:lnTo>
                <a:lnTo>
                  <a:pt x="16404" y="23443"/>
                </a:lnTo>
                <a:lnTo>
                  <a:pt x="0" y="42016"/>
                </a:lnTo>
                <a:lnTo>
                  <a:pt x="55624" y="3129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04642" y="1762340"/>
            <a:ext cx="379473" cy="75895"/>
          </a:xfrm>
          <a:custGeom>
            <a:avLst/>
            <a:gdLst/>
            <a:ahLst/>
            <a:cxnLst/>
            <a:rect l="l" t="t" r="r" b="b"/>
            <a:pathLst>
              <a:path w="379473" h="75895">
                <a:moveTo>
                  <a:pt x="379473" y="0"/>
                </a:moveTo>
                <a:lnTo>
                  <a:pt x="0" y="7589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68094" y="1814226"/>
            <a:ext cx="55624" cy="42011"/>
          </a:xfrm>
          <a:custGeom>
            <a:avLst/>
            <a:gdLst/>
            <a:ahLst/>
            <a:cxnLst/>
            <a:rect l="l" t="t" r="r" b="b"/>
            <a:pathLst>
              <a:path w="55624" h="42011">
                <a:moveTo>
                  <a:pt x="0" y="31288"/>
                </a:moveTo>
                <a:lnTo>
                  <a:pt x="55624" y="42011"/>
                </a:lnTo>
                <a:lnTo>
                  <a:pt x="39219" y="23445"/>
                </a:lnTo>
                <a:lnTo>
                  <a:pt x="47220" y="0"/>
                </a:lnTo>
                <a:lnTo>
                  <a:pt x="0" y="312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35428" y="1990026"/>
            <a:ext cx="379476" cy="75895"/>
          </a:xfrm>
          <a:custGeom>
            <a:avLst/>
            <a:gdLst/>
            <a:ahLst/>
            <a:cxnLst/>
            <a:rect l="l" t="t" r="r" b="b"/>
            <a:pathLst>
              <a:path w="379476" h="75895">
                <a:moveTo>
                  <a:pt x="379476" y="0"/>
                </a:moveTo>
                <a:lnTo>
                  <a:pt x="0" y="7589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98880" y="2041912"/>
            <a:ext cx="55624" cy="42011"/>
          </a:xfrm>
          <a:custGeom>
            <a:avLst/>
            <a:gdLst/>
            <a:ahLst/>
            <a:cxnLst/>
            <a:rect l="l" t="t" r="r" b="b"/>
            <a:pathLst>
              <a:path w="55624" h="42011">
                <a:moveTo>
                  <a:pt x="0" y="31288"/>
                </a:moveTo>
                <a:lnTo>
                  <a:pt x="55624" y="42011"/>
                </a:lnTo>
                <a:lnTo>
                  <a:pt x="39219" y="23445"/>
                </a:lnTo>
                <a:lnTo>
                  <a:pt x="47220" y="0"/>
                </a:lnTo>
                <a:lnTo>
                  <a:pt x="0" y="312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85518" y="1686445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85518" y="180028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85518" y="19141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85518" y="20279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85518" y="2141812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885518" y="1572598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885518" y="1458760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885518" y="1344917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85518" y="12310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85518" y="11172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316308" y="1686445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16308" y="180028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16308" y="19141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16308" y="20279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16308" y="2141812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16308" y="1572598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316308" y="1458760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16308" y="1344917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16308" y="12310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316308" y="11172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7094" y="1686445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7094" y="180028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7094" y="19141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47094" y="20279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7094" y="2141812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7094" y="1572598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47094" y="1458760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47094" y="1344917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7094" y="12310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7094" y="11172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568575" y="1003388"/>
            <a:ext cx="151790" cy="1252270"/>
          </a:xfrm>
          <a:custGeom>
            <a:avLst/>
            <a:gdLst/>
            <a:ahLst/>
            <a:cxnLst/>
            <a:rect l="l" t="t" r="r" b="b"/>
            <a:pathLst>
              <a:path w="151790" h="1252270">
                <a:moveTo>
                  <a:pt x="0" y="1252270"/>
                </a:moveTo>
                <a:lnTo>
                  <a:pt x="151790" y="1252270"/>
                </a:lnTo>
                <a:lnTo>
                  <a:pt x="151790" y="0"/>
                </a:lnTo>
                <a:lnTo>
                  <a:pt x="0" y="0"/>
                </a:lnTo>
                <a:lnTo>
                  <a:pt x="0" y="125227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568575" y="1686445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568575" y="180028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568575" y="19141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68575" y="20279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568575" y="2141812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568575" y="1572598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68575" y="1458760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568575" y="1344917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568575" y="12310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568575" y="11172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137789" y="1003388"/>
            <a:ext cx="151790" cy="1252270"/>
          </a:xfrm>
          <a:custGeom>
            <a:avLst/>
            <a:gdLst/>
            <a:ahLst/>
            <a:cxnLst/>
            <a:rect l="l" t="t" r="r" b="b"/>
            <a:pathLst>
              <a:path w="151790" h="1252270">
                <a:moveTo>
                  <a:pt x="0" y="1252270"/>
                </a:moveTo>
                <a:lnTo>
                  <a:pt x="151790" y="1252270"/>
                </a:lnTo>
                <a:lnTo>
                  <a:pt x="151790" y="0"/>
                </a:lnTo>
                <a:lnTo>
                  <a:pt x="0" y="0"/>
                </a:lnTo>
                <a:lnTo>
                  <a:pt x="0" y="125227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37789" y="1686445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137789" y="180028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137789" y="19141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37789" y="20279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137789" y="2141812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137789" y="1572598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37789" y="1458760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37789" y="1344917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37789" y="12310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37789" y="11172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707003" y="1003388"/>
            <a:ext cx="151790" cy="1252270"/>
          </a:xfrm>
          <a:custGeom>
            <a:avLst/>
            <a:gdLst/>
            <a:ahLst/>
            <a:cxnLst/>
            <a:rect l="l" t="t" r="r" b="b"/>
            <a:pathLst>
              <a:path w="151790" h="1252270">
                <a:moveTo>
                  <a:pt x="0" y="1252270"/>
                </a:moveTo>
                <a:lnTo>
                  <a:pt x="151790" y="1252270"/>
                </a:lnTo>
                <a:lnTo>
                  <a:pt x="151790" y="0"/>
                </a:lnTo>
                <a:lnTo>
                  <a:pt x="0" y="0"/>
                </a:lnTo>
                <a:lnTo>
                  <a:pt x="0" y="125227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707003" y="1686445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707003" y="180028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707003" y="19141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707003" y="20279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707003" y="2141812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707003" y="1572598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707003" y="1458760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07003" y="1344917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707003" y="1231074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07003" y="1117231"/>
            <a:ext cx="151790" cy="0"/>
          </a:xfrm>
          <a:custGeom>
            <a:avLst/>
            <a:gdLst/>
            <a:ahLst/>
            <a:cxnLst/>
            <a:rect l="l" t="t" r="r" b="b"/>
            <a:pathLst>
              <a:path w="151790">
                <a:moveTo>
                  <a:pt x="0" y="0"/>
                </a:moveTo>
                <a:lnTo>
                  <a:pt x="15179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289579" y="1420812"/>
            <a:ext cx="379475" cy="75895"/>
          </a:xfrm>
          <a:custGeom>
            <a:avLst/>
            <a:gdLst/>
            <a:ahLst/>
            <a:cxnLst/>
            <a:rect l="l" t="t" r="r" b="b"/>
            <a:pathLst>
              <a:path w="379475" h="75895">
                <a:moveTo>
                  <a:pt x="0" y="0"/>
                </a:moveTo>
                <a:lnTo>
                  <a:pt x="379476" y="7589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649986" y="1472698"/>
            <a:ext cx="55624" cy="42011"/>
          </a:xfrm>
          <a:custGeom>
            <a:avLst/>
            <a:gdLst/>
            <a:ahLst/>
            <a:cxnLst/>
            <a:rect l="l" t="t" r="r" b="b"/>
            <a:pathLst>
              <a:path w="55624" h="42011">
                <a:moveTo>
                  <a:pt x="55624" y="31288"/>
                </a:moveTo>
                <a:lnTo>
                  <a:pt x="8401" y="0"/>
                </a:lnTo>
                <a:lnTo>
                  <a:pt x="16401" y="23445"/>
                </a:lnTo>
                <a:lnTo>
                  <a:pt x="0" y="42011"/>
                </a:lnTo>
                <a:lnTo>
                  <a:pt x="55624" y="312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721767" y="1193126"/>
            <a:ext cx="379475" cy="75895"/>
          </a:xfrm>
          <a:custGeom>
            <a:avLst/>
            <a:gdLst/>
            <a:ahLst/>
            <a:cxnLst/>
            <a:rect l="l" t="t" r="r" b="b"/>
            <a:pathLst>
              <a:path w="379475" h="75895">
                <a:moveTo>
                  <a:pt x="0" y="0"/>
                </a:moveTo>
                <a:lnTo>
                  <a:pt x="379475" y="7589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082164" y="1245009"/>
            <a:ext cx="55624" cy="42016"/>
          </a:xfrm>
          <a:custGeom>
            <a:avLst/>
            <a:gdLst/>
            <a:ahLst/>
            <a:cxnLst/>
            <a:rect l="l" t="t" r="r" b="b"/>
            <a:pathLst>
              <a:path w="55624" h="42016">
                <a:moveTo>
                  <a:pt x="55624" y="31296"/>
                </a:moveTo>
                <a:lnTo>
                  <a:pt x="8411" y="0"/>
                </a:lnTo>
                <a:lnTo>
                  <a:pt x="16412" y="23443"/>
                </a:lnTo>
                <a:lnTo>
                  <a:pt x="0" y="42016"/>
                </a:lnTo>
                <a:lnTo>
                  <a:pt x="55624" y="3129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326135" y="1762340"/>
            <a:ext cx="379475" cy="75895"/>
          </a:xfrm>
          <a:custGeom>
            <a:avLst/>
            <a:gdLst/>
            <a:ahLst/>
            <a:cxnLst/>
            <a:rect l="l" t="t" r="r" b="b"/>
            <a:pathLst>
              <a:path w="379475" h="75895">
                <a:moveTo>
                  <a:pt x="379475" y="0"/>
                </a:moveTo>
                <a:lnTo>
                  <a:pt x="0" y="7589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89579" y="1814226"/>
            <a:ext cx="55624" cy="42011"/>
          </a:xfrm>
          <a:custGeom>
            <a:avLst/>
            <a:gdLst/>
            <a:ahLst/>
            <a:cxnLst/>
            <a:rect l="l" t="t" r="r" b="b"/>
            <a:pathLst>
              <a:path w="55624" h="42011">
                <a:moveTo>
                  <a:pt x="0" y="31288"/>
                </a:moveTo>
                <a:lnTo>
                  <a:pt x="55624" y="42011"/>
                </a:lnTo>
                <a:lnTo>
                  <a:pt x="39223" y="23445"/>
                </a:lnTo>
                <a:lnTo>
                  <a:pt x="47223" y="0"/>
                </a:lnTo>
                <a:lnTo>
                  <a:pt x="0" y="312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756921" y="1990026"/>
            <a:ext cx="379475" cy="75895"/>
          </a:xfrm>
          <a:custGeom>
            <a:avLst/>
            <a:gdLst/>
            <a:ahLst/>
            <a:cxnLst/>
            <a:rect l="l" t="t" r="r" b="b"/>
            <a:pathLst>
              <a:path w="379475" h="75895">
                <a:moveTo>
                  <a:pt x="379475" y="0"/>
                </a:moveTo>
                <a:lnTo>
                  <a:pt x="0" y="7589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720365" y="2041912"/>
            <a:ext cx="55624" cy="42011"/>
          </a:xfrm>
          <a:custGeom>
            <a:avLst/>
            <a:gdLst/>
            <a:ahLst/>
            <a:cxnLst/>
            <a:rect l="l" t="t" r="r" b="b"/>
            <a:pathLst>
              <a:path w="55624" h="42011">
                <a:moveTo>
                  <a:pt x="0" y="31288"/>
                </a:moveTo>
                <a:lnTo>
                  <a:pt x="55624" y="42011"/>
                </a:lnTo>
                <a:lnTo>
                  <a:pt x="39223" y="23445"/>
                </a:lnTo>
                <a:lnTo>
                  <a:pt x="47223" y="0"/>
                </a:lnTo>
                <a:lnTo>
                  <a:pt x="0" y="312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137789" y="1800288"/>
            <a:ext cx="151790" cy="113842"/>
          </a:xfrm>
          <a:custGeom>
            <a:avLst/>
            <a:gdLst/>
            <a:ahLst/>
            <a:cxnLst/>
            <a:rect l="l" t="t" r="r" b="b"/>
            <a:pathLst>
              <a:path w="151790" h="113842">
                <a:moveTo>
                  <a:pt x="75895" y="113842"/>
                </a:moveTo>
                <a:lnTo>
                  <a:pt x="92241" y="112519"/>
                </a:lnTo>
                <a:lnTo>
                  <a:pt x="107358" y="108737"/>
                </a:lnTo>
                <a:lnTo>
                  <a:pt x="120871" y="102777"/>
                </a:lnTo>
                <a:lnTo>
                  <a:pt x="132406" y="94920"/>
                </a:lnTo>
                <a:lnTo>
                  <a:pt x="141587" y="85447"/>
                </a:lnTo>
                <a:lnTo>
                  <a:pt x="148041" y="74640"/>
                </a:lnTo>
                <a:lnTo>
                  <a:pt x="151393" y="62779"/>
                </a:lnTo>
                <a:lnTo>
                  <a:pt x="151790" y="56921"/>
                </a:lnTo>
                <a:lnTo>
                  <a:pt x="150026" y="44662"/>
                </a:lnTo>
                <a:lnTo>
                  <a:pt x="144983" y="33325"/>
                </a:lnTo>
                <a:lnTo>
                  <a:pt x="137037" y="23190"/>
                </a:lnTo>
                <a:lnTo>
                  <a:pt x="126562" y="14539"/>
                </a:lnTo>
                <a:lnTo>
                  <a:pt x="113932" y="7652"/>
                </a:lnTo>
                <a:lnTo>
                  <a:pt x="99522" y="2811"/>
                </a:lnTo>
                <a:lnTo>
                  <a:pt x="83707" y="297"/>
                </a:lnTo>
                <a:lnTo>
                  <a:pt x="75895" y="0"/>
                </a:lnTo>
                <a:lnTo>
                  <a:pt x="59552" y="1323"/>
                </a:lnTo>
                <a:lnTo>
                  <a:pt x="44436" y="5105"/>
                </a:lnTo>
                <a:lnTo>
                  <a:pt x="30923" y="11065"/>
                </a:lnTo>
                <a:lnTo>
                  <a:pt x="19387" y="18922"/>
                </a:lnTo>
                <a:lnTo>
                  <a:pt x="10204" y="28395"/>
                </a:lnTo>
                <a:lnTo>
                  <a:pt x="3749" y="39202"/>
                </a:lnTo>
                <a:lnTo>
                  <a:pt x="397" y="51062"/>
                </a:lnTo>
                <a:lnTo>
                  <a:pt x="0" y="56921"/>
                </a:lnTo>
                <a:lnTo>
                  <a:pt x="1764" y="69179"/>
                </a:lnTo>
                <a:lnTo>
                  <a:pt x="6808" y="80517"/>
                </a:lnTo>
                <a:lnTo>
                  <a:pt x="14755" y="90652"/>
                </a:lnTo>
                <a:lnTo>
                  <a:pt x="25232" y="99303"/>
                </a:lnTo>
                <a:lnTo>
                  <a:pt x="37862" y="106190"/>
                </a:lnTo>
                <a:lnTo>
                  <a:pt x="52272" y="111031"/>
                </a:lnTo>
                <a:lnTo>
                  <a:pt x="68084" y="113545"/>
                </a:lnTo>
                <a:lnTo>
                  <a:pt x="75895" y="11384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568575" y="2027974"/>
            <a:ext cx="151790" cy="113842"/>
          </a:xfrm>
          <a:custGeom>
            <a:avLst/>
            <a:gdLst/>
            <a:ahLst/>
            <a:cxnLst/>
            <a:rect l="l" t="t" r="r" b="b"/>
            <a:pathLst>
              <a:path w="151790" h="113842">
                <a:moveTo>
                  <a:pt x="75895" y="113842"/>
                </a:moveTo>
                <a:lnTo>
                  <a:pt x="92241" y="112519"/>
                </a:lnTo>
                <a:lnTo>
                  <a:pt x="107358" y="108737"/>
                </a:lnTo>
                <a:lnTo>
                  <a:pt x="120871" y="102777"/>
                </a:lnTo>
                <a:lnTo>
                  <a:pt x="132406" y="94920"/>
                </a:lnTo>
                <a:lnTo>
                  <a:pt x="141587" y="85447"/>
                </a:lnTo>
                <a:lnTo>
                  <a:pt x="148041" y="74640"/>
                </a:lnTo>
                <a:lnTo>
                  <a:pt x="151393" y="62779"/>
                </a:lnTo>
                <a:lnTo>
                  <a:pt x="151790" y="56921"/>
                </a:lnTo>
                <a:lnTo>
                  <a:pt x="150026" y="44662"/>
                </a:lnTo>
                <a:lnTo>
                  <a:pt x="144983" y="33325"/>
                </a:lnTo>
                <a:lnTo>
                  <a:pt x="137037" y="23190"/>
                </a:lnTo>
                <a:lnTo>
                  <a:pt x="126562" y="14539"/>
                </a:lnTo>
                <a:lnTo>
                  <a:pt x="113932" y="7652"/>
                </a:lnTo>
                <a:lnTo>
                  <a:pt x="99522" y="2811"/>
                </a:lnTo>
                <a:lnTo>
                  <a:pt x="83707" y="297"/>
                </a:lnTo>
                <a:lnTo>
                  <a:pt x="75895" y="0"/>
                </a:lnTo>
                <a:lnTo>
                  <a:pt x="59548" y="1323"/>
                </a:lnTo>
                <a:lnTo>
                  <a:pt x="44431" y="5105"/>
                </a:lnTo>
                <a:lnTo>
                  <a:pt x="30918" y="11065"/>
                </a:lnTo>
                <a:lnTo>
                  <a:pt x="19384" y="18922"/>
                </a:lnTo>
                <a:lnTo>
                  <a:pt x="10202" y="28395"/>
                </a:lnTo>
                <a:lnTo>
                  <a:pt x="3748" y="39202"/>
                </a:lnTo>
                <a:lnTo>
                  <a:pt x="396" y="51062"/>
                </a:lnTo>
                <a:lnTo>
                  <a:pt x="0" y="56921"/>
                </a:lnTo>
                <a:lnTo>
                  <a:pt x="1764" y="69179"/>
                </a:lnTo>
                <a:lnTo>
                  <a:pt x="6806" y="80517"/>
                </a:lnTo>
                <a:lnTo>
                  <a:pt x="14752" y="90652"/>
                </a:lnTo>
                <a:lnTo>
                  <a:pt x="25228" y="99303"/>
                </a:lnTo>
                <a:lnTo>
                  <a:pt x="37858" y="106190"/>
                </a:lnTo>
                <a:lnTo>
                  <a:pt x="52268" y="111031"/>
                </a:lnTo>
                <a:lnTo>
                  <a:pt x="68083" y="113545"/>
                </a:lnTo>
                <a:lnTo>
                  <a:pt x="75895" y="11384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983890" y="1774990"/>
            <a:ext cx="173926" cy="42164"/>
          </a:xfrm>
          <a:custGeom>
            <a:avLst/>
            <a:gdLst/>
            <a:ahLst/>
            <a:cxnLst/>
            <a:rect l="l" t="t" r="r" b="b"/>
            <a:pathLst>
              <a:path w="173926" h="42163">
                <a:moveTo>
                  <a:pt x="0" y="0"/>
                </a:moveTo>
                <a:lnTo>
                  <a:pt x="173926" y="4216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701918" y="2117572"/>
            <a:ext cx="102774" cy="60610"/>
          </a:xfrm>
          <a:custGeom>
            <a:avLst/>
            <a:gdLst/>
            <a:ahLst/>
            <a:cxnLst/>
            <a:rect l="l" t="t" r="r" b="b"/>
            <a:pathLst>
              <a:path w="102774" h="60610">
                <a:moveTo>
                  <a:pt x="0" y="0"/>
                </a:moveTo>
                <a:lnTo>
                  <a:pt x="102774" y="6061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790725" y="19613"/>
            <a:ext cx="4576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59621" y="19613"/>
            <a:ext cx="7971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5300" y="243119"/>
            <a:ext cx="190494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14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77948" y="880203"/>
            <a:ext cx="124475" cy="124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-54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51374" y="884411"/>
            <a:ext cx="124475" cy="124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-54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920061" y="884411"/>
            <a:ext cx="124475" cy="124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-54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603641" y="884411"/>
            <a:ext cx="124475" cy="124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-54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77067" y="888623"/>
            <a:ext cx="124475" cy="124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-54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745754" y="888623"/>
            <a:ext cx="124475" cy="124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-54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43958" y="1114202"/>
            <a:ext cx="150927" cy="127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65443" y="1114202"/>
            <a:ext cx="150927" cy="127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13171" y="1343469"/>
            <a:ext cx="150927" cy="127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434656" y="1343469"/>
            <a:ext cx="150927" cy="127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26491" y="1570096"/>
            <a:ext cx="397222" cy="209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749" indent="-36049">
              <a:lnSpc>
                <a:spcPts val="710"/>
              </a:lnSpc>
              <a:spcBef>
                <a:spcPts val="180"/>
              </a:spcBef>
            </a:pPr>
            <a:r>
              <a:rPr sz="975" spc="-50" baseline="8919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5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r>
              <a:rPr sz="500" spc="1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8919" dirty="0" smtClean="0">
                <a:solidFill>
                  <a:srgbClr val="363435"/>
                </a:solidFill>
                <a:latin typeface="Arial"/>
                <a:cs typeface="Arial"/>
              </a:rPr>
              <a:t>adjusts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its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clo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c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28983" y="1794097"/>
            <a:ext cx="150927" cy="127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50468" y="1794097"/>
            <a:ext cx="150927" cy="127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67674" y="2020728"/>
            <a:ext cx="150927" cy="1278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7"/>
              </a:lnSpc>
              <a:spcBef>
                <a:spcPts val="25"/>
              </a:spcBef>
            </a:pP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35978" y="2020728"/>
            <a:ext cx="395684" cy="370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495" marR="99260" algn="ctr">
              <a:lnSpc>
                <a:spcPts val="747"/>
              </a:lnSpc>
              <a:spcBef>
                <a:spcPts val="25"/>
              </a:spcBef>
            </a:pP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  <a:p>
            <a:pPr marL="5423" marR="5423" indent="0" algn="ctr">
              <a:lnSpc>
                <a:spcPts val="790"/>
              </a:lnSpc>
              <a:spcBef>
                <a:spcPts val="414"/>
              </a:spcBef>
            </a:pPr>
            <a:r>
              <a:rPr sz="650" spc="-84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750" spc="0" baseline="-17392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r>
              <a:rPr sz="750" spc="45" baseline="-1739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adjusts its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clo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c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27974" y="2402313"/>
            <a:ext cx="12844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(a)</a:t>
            </a:r>
            <a:endParaRPr sz="6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49459" y="2402313"/>
            <a:ext cx="12844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(b)</a:t>
            </a:r>
            <a:endParaRPr sz="6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2932" y="2675659"/>
            <a:ext cx="3713621" cy="373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Three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clock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running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rates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Lamports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algorithm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corrects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clocks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9824" y="2693661"/>
            <a:ext cx="5910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7703" y="2912317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07003" y="1003388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30" marR="33424" algn="ctr">
              <a:lnSpc>
                <a:spcPts val="735"/>
              </a:lnSpc>
              <a:spcBef>
                <a:spcPts val="3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07003" y="11172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3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07003" y="1231074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3">
              <a:lnSpc>
                <a:spcPct val="95825"/>
              </a:lnSpc>
              <a:spcBef>
                <a:spcPts val="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07003" y="1344917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3">
              <a:lnSpc>
                <a:spcPct val="95825"/>
              </a:lnSpc>
              <a:spcBef>
                <a:spcPts val="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707003" y="1458760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3">
              <a:lnSpc>
                <a:spcPct val="95825"/>
              </a:lnSpc>
              <a:spcBef>
                <a:spcPts val="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07003" y="1572598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3">
              <a:lnSpc>
                <a:spcPct val="95825"/>
              </a:lnSpc>
              <a:spcBef>
                <a:spcPts val="7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07003" y="1686445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3">
              <a:lnSpc>
                <a:spcPct val="95825"/>
              </a:lnSpc>
              <a:spcBef>
                <a:spcPts val="8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60</a:t>
            </a:r>
            <a:endParaRPr sz="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07003" y="1800284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3">
              <a:lnSpc>
                <a:spcPct val="95825"/>
              </a:lnSpc>
              <a:spcBef>
                <a:spcPts val="10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70</a:t>
            </a:r>
            <a:endParaRPr sz="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07003" y="19141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3">
              <a:lnSpc>
                <a:spcPct val="95825"/>
              </a:lnSpc>
              <a:spcBef>
                <a:spcPts val="1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80</a:t>
            </a:r>
            <a:endParaRPr sz="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07003" y="2027974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3">
              <a:lnSpc>
                <a:spcPct val="95825"/>
              </a:lnSpc>
              <a:spcBef>
                <a:spcPts val="1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90</a:t>
            </a:r>
            <a:endParaRPr sz="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07003" y="2141812"/>
            <a:ext cx="171576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68">
              <a:lnSpc>
                <a:spcPts val="740"/>
              </a:lnSpc>
              <a:spcBef>
                <a:spcPts val="18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100</a:t>
            </a:r>
            <a:endParaRPr sz="6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37789" y="1003388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30" marR="33423" algn="ctr">
              <a:lnSpc>
                <a:spcPts val="735"/>
              </a:lnSpc>
              <a:spcBef>
                <a:spcPts val="3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37789" y="11172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30" marR="33423" algn="ctr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37789" y="1231074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4">
              <a:lnSpc>
                <a:spcPct val="95825"/>
              </a:lnSpc>
              <a:spcBef>
                <a:spcPts val="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16</a:t>
            </a:r>
            <a:endParaRPr sz="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137789" y="1344917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4">
              <a:lnSpc>
                <a:spcPct val="95825"/>
              </a:lnSpc>
              <a:spcBef>
                <a:spcPts val="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24</a:t>
            </a:r>
            <a:endParaRPr sz="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137789" y="1458760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4">
              <a:lnSpc>
                <a:spcPct val="95825"/>
              </a:lnSpc>
              <a:spcBef>
                <a:spcPts val="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32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37789" y="1572598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4">
              <a:lnSpc>
                <a:spcPct val="95825"/>
              </a:lnSpc>
              <a:spcBef>
                <a:spcPts val="7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37789" y="1686445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4">
              <a:lnSpc>
                <a:spcPct val="95825"/>
              </a:lnSpc>
              <a:spcBef>
                <a:spcPts val="8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48</a:t>
            </a:r>
            <a:endParaRPr sz="6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37789" y="1800284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4">
              <a:lnSpc>
                <a:spcPct val="95825"/>
              </a:lnSpc>
              <a:spcBef>
                <a:spcPts val="10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61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37789" y="19141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4">
              <a:lnSpc>
                <a:spcPct val="95825"/>
              </a:lnSpc>
              <a:spcBef>
                <a:spcPts val="1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69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37789" y="2027974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4">
              <a:lnSpc>
                <a:spcPct val="95825"/>
              </a:lnSpc>
              <a:spcBef>
                <a:spcPts val="1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77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37789" y="2141812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4">
              <a:lnSpc>
                <a:spcPts val="740"/>
              </a:lnSpc>
              <a:spcBef>
                <a:spcPts val="18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68575" y="1003388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31" marR="33423" algn="ctr">
              <a:lnSpc>
                <a:spcPts val="735"/>
              </a:lnSpc>
              <a:spcBef>
                <a:spcPts val="3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68575" y="11172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31" marR="33423" algn="ctr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68575" y="1231074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0">
              <a:lnSpc>
                <a:spcPct val="95825"/>
              </a:lnSpc>
              <a:spcBef>
                <a:spcPts val="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12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68575" y="1344917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0">
              <a:lnSpc>
                <a:spcPct val="95825"/>
              </a:lnSpc>
              <a:spcBef>
                <a:spcPts val="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18</a:t>
            </a:r>
            <a:endParaRPr sz="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68575" y="1458760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0">
              <a:lnSpc>
                <a:spcPct val="95825"/>
              </a:lnSpc>
              <a:spcBef>
                <a:spcPts val="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24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68575" y="1572598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0">
              <a:lnSpc>
                <a:spcPct val="95825"/>
              </a:lnSpc>
              <a:spcBef>
                <a:spcPts val="7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8575" y="1686445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0">
              <a:lnSpc>
                <a:spcPct val="95825"/>
              </a:lnSpc>
              <a:spcBef>
                <a:spcPts val="8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36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68575" y="1800284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0">
              <a:lnSpc>
                <a:spcPct val="95825"/>
              </a:lnSpc>
              <a:spcBef>
                <a:spcPts val="10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42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68575" y="19141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0">
              <a:lnSpc>
                <a:spcPct val="95825"/>
              </a:lnSpc>
              <a:spcBef>
                <a:spcPts val="1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48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68575" y="2027974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0">
              <a:lnSpc>
                <a:spcPct val="95825"/>
              </a:lnSpc>
              <a:spcBef>
                <a:spcPts val="1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70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68575" y="2141812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10">
              <a:lnSpc>
                <a:spcPts val="740"/>
              </a:lnSpc>
              <a:spcBef>
                <a:spcPts val="18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76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85518" y="1003388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24" marR="33430" algn="ctr">
              <a:lnSpc>
                <a:spcPts val="735"/>
              </a:lnSpc>
              <a:spcBef>
                <a:spcPts val="3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85518" y="11172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7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85518" y="1231074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7">
              <a:lnSpc>
                <a:spcPct val="95825"/>
              </a:lnSpc>
              <a:spcBef>
                <a:spcPts val="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85518" y="1344917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7">
              <a:lnSpc>
                <a:spcPct val="95825"/>
              </a:lnSpc>
              <a:spcBef>
                <a:spcPts val="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85518" y="1458760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7">
              <a:lnSpc>
                <a:spcPct val="95825"/>
              </a:lnSpc>
              <a:spcBef>
                <a:spcPts val="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5518" y="1572598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7">
              <a:lnSpc>
                <a:spcPct val="95825"/>
              </a:lnSpc>
              <a:spcBef>
                <a:spcPts val="7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5518" y="1686445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7">
              <a:lnSpc>
                <a:spcPct val="95825"/>
              </a:lnSpc>
              <a:spcBef>
                <a:spcPts val="8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60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5518" y="1800284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7">
              <a:lnSpc>
                <a:spcPct val="95825"/>
              </a:lnSpc>
              <a:spcBef>
                <a:spcPts val="10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70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5518" y="19141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7">
              <a:lnSpc>
                <a:spcPct val="95825"/>
              </a:lnSpc>
              <a:spcBef>
                <a:spcPts val="1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80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5518" y="2027974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7">
              <a:lnSpc>
                <a:spcPct val="95825"/>
              </a:lnSpc>
              <a:spcBef>
                <a:spcPts val="1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90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5518" y="2141812"/>
            <a:ext cx="17157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62">
              <a:lnSpc>
                <a:spcPts val="740"/>
              </a:lnSpc>
              <a:spcBef>
                <a:spcPts val="18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100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6304" y="1003388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28" marR="33425" algn="ctr">
              <a:lnSpc>
                <a:spcPts val="735"/>
              </a:lnSpc>
              <a:spcBef>
                <a:spcPts val="3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6304" y="11172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28" marR="33425" algn="ctr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16304" y="1231074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16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6304" y="1344917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24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6304" y="1458760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32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6304" y="1572598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7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40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6304" y="1686445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8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48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6304" y="1800284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10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6304" y="19141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1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64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6304" y="2027974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1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6304" y="2141812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ts val="740"/>
              </a:lnSpc>
              <a:spcBef>
                <a:spcPts val="18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090" y="1003388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25" marR="33429" algn="ctr">
              <a:lnSpc>
                <a:spcPts val="735"/>
              </a:lnSpc>
              <a:spcBef>
                <a:spcPts val="3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090" y="11172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25" marR="33429" algn="ctr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090" y="1231074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12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090" y="1344917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18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090" y="1458760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24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090" y="1572598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7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30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090" y="1686445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8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36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090" y="1800284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10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42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090" y="1914131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1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48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090" y="2027974"/>
            <a:ext cx="151790" cy="113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ct val="95825"/>
              </a:lnSpc>
              <a:spcBef>
                <a:spcPts val="1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54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7090" y="2141812"/>
            <a:ext cx="151790" cy="113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08">
              <a:lnSpc>
                <a:spcPts val="740"/>
              </a:lnSpc>
              <a:spcBef>
                <a:spcPts val="18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60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43" y="890460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43" y="101735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6809" y="2816047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9344" y="286684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921969"/>
            <a:ext cx="50800" cy="19067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985469"/>
            <a:ext cx="50800" cy="18432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43" y="1099907"/>
            <a:ext cx="4432566" cy="1779640"/>
          </a:xfrm>
          <a:custGeom>
            <a:avLst/>
            <a:gdLst/>
            <a:ahLst/>
            <a:cxnLst/>
            <a:rect l="l" t="t" r="r" b="b"/>
            <a:pathLst>
              <a:path w="4432566" h="1779640">
                <a:moveTo>
                  <a:pt x="0" y="1728840"/>
                </a:moveTo>
                <a:lnTo>
                  <a:pt x="16636" y="1766354"/>
                </a:lnTo>
                <a:lnTo>
                  <a:pt x="50800" y="1779640"/>
                </a:lnTo>
                <a:lnTo>
                  <a:pt x="4381765" y="1779640"/>
                </a:lnTo>
                <a:lnTo>
                  <a:pt x="4419279" y="1763004"/>
                </a:lnTo>
                <a:lnTo>
                  <a:pt x="4432566" y="1728840"/>
                </a:lnTo>
                <a:lnTo>
                  <a:pt x="4432566" y="0"/>
                </a:lnTo>
                <a:lnTo>
                  <a:pt x="0" y="0"/>
                </a:lnTo>
                <a:lnTo>
                  <a:pt x="0" y="1728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972769"/>
            <a:ext cx="0" cy="1875027"/>
          </a:xfrm>
          <a:custGeom>
            <a:avLst/>
            <a:gdLst/>
            <a:ahLst/>
            <a:cxnLst/>
            <a:rect l="l" t="t" r="r" b="b"/>
            <a:pathLst>
              <a:path h="1875027">
                <a:moveTo>
                  <a:pt x="0" y="187502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9600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9473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9346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2070" y="1865350"/>
            <a:ext cx="2656332" cy="0"/>
          </a:xfrm>
          <a:custGeom>
            <a:avLst/>
            <a:gdLst/>
            <a:ahLst/>
            <a:cxnLst/>
            <a:rect l="l" t="t" r="r" b="b"/>
            <a:pathLst>
              <a:path w="2656332">
                <a:moveTo>
                  <a:pt x="0" y="0"/>
                </a:moveTo>
                <a:lnTo>
                  <a:pt x="2656332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2070" y="2358665"/>
            <a:ext cx="2656332" cy="4"/>
          </a:xfrm>
          <a:custGeom>
            <a:avLst/>
            <a:gdLst/>
            <a:ahLst/>
            <a:cxnLst/>
            <a:rect l="l" t="t" r="r" b="b"/>
            <a:pathLst>
              <a:path w="2656332" h="4">
                <a:moveTo>
                  <a:pt x="0" y="4"/>
                </a:moveTo>
                <a:lnTo>
                  <a:pt x="2656332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76131" y="2433827"/>
            <a:ext cx="0" cy="190474"/>
          </a:xfrm>
          <a:custGeom>
            <a:avLst/>
            <a:gdLst/>
            <a:ahLst/>
            <a:cxnLst/>
            <a:rect l="l" t="t" r="r" b="b"/>
            <a:pathLst>
              <a:path h="190474">
                <a:moveTo>
                  <a:pt x="0" y="190474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54712" y="2396612"/>
            <a:ext cx="42838" cy="52441"/>
          </a:xfrm>
          <a:custGeom>
            <a:avLst/>
            <a:gdLst/>
            <a:ahLst/>
            <a:cxnLst/>
            <a:rect l="l" t="t" r="r" b="b"/>
            <a:pathLst>
              <a:path w="42838" h="52441">
                <a:moveTo>
                  <a:pt x="21419" y="0"/>
                </a:moveTo>
                <a:lnTo>
                  <a:pt x="0" y="52441"/>
                </a:lnTo>
                <a:lnTo>
                  <a:pt x="21419" y="39997"/>
                </a:lnTo>
                <a:lnTo>
                  <a:pt x="42838" y="52441"/>
                </a:lnTo>
                <a:lnTo>
                  <a:pt x="21419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76131" y="1940517"/>
            <a:ext cx="0" cy="76623"/>
          </a:xfrm>
          <a:custGeom>
            <a:avLst/>
            <a:gdLst/>
            <a:ahLst/>
            <a:cxnLst/>
            <a:rect l="l" t="t" r="r" b="b"/>
            <a:pathLst>
              <a:path h="76623">
                <a:moveTo>
                  <a:pt x="0" y="0"/>
                </a:moveTo>
                <a:lnTo>
                  <a:pt x="0" y="7662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76131" y="2206879"/>
            <a:ext cx="0" cy="113842"/>
          </a:xfrm>
          <a:custGeom>
            <a:avLst/>
            <a:gdLst/>
            <a:ahLst/>
            <a:cxnLst/>
            <a:rect l="l" t="t" r="r" b="b"/>
            <a:pathLst>
              <a:path h="113842">
                <a:moveTo>
                  <a:pt x="0" y="0"/>
                </a:moveTo>
                <a:lnTo>
                  <a:pt x="0" y="11384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54712" y="1903302"/>
            <a:ext cx="42838" cy="52441"/>
          </a:xfrm>
          <a:custGeom>
            <a:avLst/>
            <a:gdLst/>
            <a:ahLst/>
            <a:cxnLst/>
            <a:rect l="l" t="t" r="r" b="b"/>
            <a:pathLst>
              <a:path w="42838" h="52441">
                <a:moveTo>
                  <a:pt x="21419" y="0"/>
                </a:moveTo>
                <a:lnTo>
                  <a:pt x="0" y="52441"/>
                </a:lnTo>
                <a:lnTo>
                  <a:pt x="21419" y="39993"/>
                </a:lnTo>
                <a:lnTo>
                  <a:pt x="42838" y="52441"/>
                </a:lnTo>
                <a:lnTo>
                  <a:pt x="21419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76131" y="1713560"/>
            <a:ext cx="0" cy="113842"/>
          </a:xfrm>
          <a:custGeom>
            <a:avLst/>
            <a:gdLst/>
            <a:ahLst/>
            <a:cxnLst/>
            <a:rect l="l" t="t" r="r" b="b"/>
            <a:pathLst>
              <a:path h="113842">
                <a:moveTo>
                  <a:pt x="0" y="113842"/>
                </a:moveTo>
                <a:lnTo>
                  <a:pt x="0" y="0"/>
                </a:lnTo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76131" y="1713560"/>
            <a:ext cx="0" cy="113842"/>
          </a:xfrm>
          <a:custGeom>
            <a:avLst/>
            <a:gdLst/>
            <a:ahLst/>
            <a:cxnLst/>
            <a:rect l="l" t="t" r="r" b="b"/>
            <a:pathLst>
              <a:path h="113842">
                <a:moveTo>
                  <a:pt x="0" y="113842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54712" y="1676350"/>
            <a:ext cx="42838" cy="52441"/>
          </a:xfrm>
          <a:custGeom>
            <a:avLst/>
            <a:gdLst/>
            <a:ahLst/>
            <a:cxnLst/>
            <a:rect l="l" t="t" r="r" b="b"/>
            <a:pathLst>
              <a:path w="42838" h="52441">
                <a:moveTo>
                  <a:pt x="21419" y="0"/>
                </a:moveTo>
                <a:lnTo>
                  <a:pt x="0" y="52441"/>
                </a:lnTo>
                <a:lnTo>
                  <a:pt x="21419" y="39992"/>
                </a:lnTo>
                <a:lnTo>
                  <a:pt x="42838" y="52441"/>
                </a:lnTo>
                <a:lnTo>
                  <a:pt x="21419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24341" y="2017141"/>
            <a:ext cx="303580" cy="189737"/>
          </a:xfrm>
          <a:custGeom>
            <a:avLst/>
            <a:gdLst/>
            <a:ahLst/>
            <a:cxnLst/>
            <a:rect l="l" t="t" r="r" b="b"/>
            <a:pathLst>
              <a:path w="303580" h="189737">
                <a:moveTo>
                  <a:pt x="0" y="189738"/>
                </a:moveTo>
                <a:lnTo>
                  <a:pt x="303580" y="189738"/>
                </a:lnTo>
                <a:lnTo>
                  <a:pt x="303580" y="0"/>
                </a:lnTo>
                <a:lnTo>
                  <a:pt x="0" y="0"/>
                </a:lnTo>
                <a:lnTo>
                  <a:pt x="0" y="18973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24341" y="2017141"/>
            <a:ext cx="303580" cy="189737"/>
          </a:xfrm>
          <a:custGeom>
            <a:avLst/>
            <a:gdLst/>
            <a:ahLst/>
            <a:cxnLst/>
            <a:rect l="l" t="t" r="r" b="b"/>
            <a:pathLst>
              <a:path w="303580" h="189737">
                <a:moveTo>
                  <a:pt x="0" y="189738"/>
                </a:moveTo>
                <a:lnTo>
                  <a:pt x="303580" y="189738"/>
                </a:lnTo>
                <a:lnTo>
                  <a:pt x="303580" y="0"/>
                </a:lnTo>
                <a:lnTo>
                  <a:pt x="0" y="0"/>
                </a:lnTo>
                <a:lnTo>
                  <a:pt x="0" y="189738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38184" y="1827403"/>
            <a:ext cx="75895" cy="75895"/>
          </a:xfrm>
          <a:custGeom>
            <a:avLst/>
            <a:gdLst/>
            <a:ahLst/>
            <a:cxnLst/>
            <a:rect l="l" t="t" r="r" b="b"/>
            <a:pathLst>
              <a:path w="75895" h="75895">
                <a:moveTo>
                  <a:pt x="37947" y="75895"/>
                </a:moveTo>
                <a:lnTo>
                  <a:pt x="51990" y="73212"/>
                </a:lnTo>
                <a:lnTo>
                  <a:pt x="63661" y="65856"/>
                </a:lnTo>
                <a:lnTo>
                  <a:pt x="71926" y="54863"/>
                </a:lnTo>
                <a:lnTo>
                  <a:pt x="75751" y="41268"/>
                </a:lnTo>
                <a:lnTo>
                  <a:pt x="75895" y="37947"/>
                </a:lnTo>
                <a:lnTo>
                  <a:pt x="73214" y="23907"/>
                </a:lnTo>
                <a:lnTo>
                  <a:pt x="65861" y="12236"/>
                </a:lnTo>
                <a:lnTo>
                  <a:pt x="54868" y="3970"/>
                </a:lnTo>
                <a:lnTo>
                  <a:pt x="41270" y="143"/>
                </a:lnTo>
                <a:lnTo>
                  <a:pt x="37947" y="0"/>
                </a:lnTo>
                <a:lnTo>
                  <a:pt x="23908" y="2681"/>
                </a:lnTo>
                <a:lnTo>
                  <a:pt x="12237" y="10036"/>
                </a:lnTo>
                <a:lnTo>
                  <a:pt x="3970" y="21029"/>
                </a:lnTo>
                <a:lnTo>
                  <a:pt x="143" y="34625"/>
                </a:lnTo>
                <a:lnTo>
                  <a:pt x="0" y="37947"/>
                </a:lnTo>
                <a:lnTo>
                  <a:pt x="2682" y="51985"/>
                </a:lnTo>
                <a:lnTo>
                  <a:pt x="10037" y="63656"/>
                </a:lnTo>
                <a:lnTo>
                  <a:pt x="21031" y="71924"/>
                </a:lnTo>
                <a:lnTo>
                  <a:pt x="34626" y="75751"/>
                </a:lnTo>
                <a:lnTo>
                  <a:pt x="37947" y="758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38184" y="1827403"/>
            <a:ext cx="75895" cy="75895"/>
          </a:xfrm>
          <a:custGeom>
            <a:avLst/>
            <a:gdLst/>
            <a:ahLst/>
            <a:cxnLst/>
            <a:rect l="l" t="t" r="r" b="b"/>
            <a:pathLst>
              <a:path w="75895" h="75895">
                <a:moveTo>
                  <a:pt x="37947" y="75895"/>
                </a:moveTo>
                <a:lnTo>
                  <a:pt x="51990" y="73212"/>
                </a:lnTo>
                <a:lnTo>
                  <a:pt x="63661" y="65856"/>
                </a:lnTo>
                <a:lnTo>
                  <a:pt x="71926" y="54863"/>
                </a:lnTo>
                <a:lnTo>
                  <a:pt x="75751" y="41268"/>
                </a:lnTo>
                <a:lnTo>
                  <a:pt x="75895" y="37947"/>
                </a:lnTo>
                <a:lnTo>
                  <a:pt x="73214" y="23907"/>
                </a:lnTo>
                <a:lnTo>
                  <a:pt x="65861" y="12236"/>
                </a:lnTo>
                <a:lnTo>
                  <a:pt x="54868" y="3970"/>
                </a:lnTo>
                <a:lnTo>
                  <a:pt x="41270" y="143"/>
                </a:lnTo>
                <a:lnTo>
                  <a:pt x="37947" y="0"/>
                </a:lnTo>
                <a:lnTo>
                  <a:pt x="23908" y="2681"/>
                </a:lnTo>
                <a:lnTo>
                  <a:pt x="12237" y="10036"/>
                </a:lnTo>
                <a:lnTo>
                  <a:pt x="3970" y="21029"/>
                </a:lnTo>
                <a:lnTo>
                  <a:pt x="143" y="34625"/>
                </a:lnTo>
                <a:lnTo>
                  <a:pt x="0" y="37947"/>
                </a:lnTo>
                <a:lnTo>
                  <a:pt x="2682" y="51985"/>
                </a:lnTo>
                <a:lnTo>
                  <a:pt x="10037" y="63656"/>
                </a:lnTo>
                <a:lnTo>
                  <a:pt x="21031" y="71924"/>
                </a:lnTo>
                <a:lnTo>
                  <a:pt x="34626" y="75751"/>
                </a:lnTo>
                <a:lnTo>
                  <a:pt x="37947" y="75895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38184" y="2320717"/>
            <a:ext cx="75895" cy="75895"/>
          </a:xfrm>
          <a:custGeom>
            <a:avLst/>
            <a:gdLst/>
            <a:ahLst/>
            <a:cxnLst/>
            <a:rect l="l" t="t" r="r" b="b"/>
            <a:pathLst>
              <a:path w="75895" h="75895">
                <a:moveTo>
                  <a:pt x="37947" y="75895"/>
                </a:moveTo>
                <a:lnTo>
                  <a:pt x="51990" y="73213"/>
                </a:lnTo>
                <a:lnTo>
                  <a:pt x="63661" y="65858"/>
                </a:lnTo>
                <a:lnTo>
                  <a:pt x="71926" y="54865"/>
                </a:lnTo>
                <a:lnTo>
                  <a:pt x="75751" y="41269"/>
                </a:lnTo>
                <a:lnTo>
                  <a:pt x="75895" y="37947"/>
                </a:lnTo>
                <a:lnTo>
                  <a:pt x="73214" y="23907"/>
                </a:lnTo>
                <a:lnTo>
                  <a:pt x="65861" y="12236"/>
                </a:lnTo>
                <a:lnTo>
                  <a:pt x="54868" y="3970"/>
                </a:lnTo>
                <a:lnTo>
                  <a:pt x="41270" y="143"/>
                </a:lnTo>
                <a:lnTo>
                  <a:pt x="37947" y="0"/>
                </a:lnTo>
                <a:lnTo>
                  <a:pt x="23908" y="2681"/>
                </a:lnTo>
                <a:lnTo>
                  <a:pt x="12237" y="10036"/>
                </a:lnTo>
                <a:lnTo>
                  <a:pt x="3970" y="21029"/>
                </a:lnTo>
                <a:lnTo>
                  <a:pt x="143" y="34625"/>
                </a:lnTo>
                <a:lnTo>
                  <a:pt x="0" y="37947"/>
                </a:lnTo>
                <a:lnTo>
                  <a:pt x="2682" y="51987"/>
                </a:lnTo>
                <a:lnTo>
                  <a:pt x="10037" y="63658"/>
                </a:lnTo>
                <a:lnTo>
                  <a:pt x="21031" y="71925"/>
                </a:lnTo>
                <a:lnTo>
                  <a:pt x="34626" y="75751"/>
                </a:lnTo>
                <a:lnTo>
                  <a:pt x="37947" y="758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38184" y="2320717"/>
            <a:ext cx="75895" cy="75895"/>
          </a:xfrm>
          <a:custGeom>
            <a:avLst/>
            <a:gdLst/>
            <a:ahLst/>
            <a:cxnLst/>
            <a:rect l="l" t="t" r="r" b="b"/>
            <a:pathLst>
              <a:path w="75895" h="75895">
                <a:moveTo>
                  <a:pt x="37947" y="75895"/>
                </a:moveTo>
                <a:lnTo>
                  <a:pt x="51990" y="73213"/>
                </a:lnTo>
                <a:lnTo>
                  <a:pt x="63661" y="65858"/>
                </a:lnTo>
                <a:lnTo>
                  <a:pt x="71926" y="54865"/>
                </a:lnTo>
                <a:lnTo>
                  <a:pt x="75751" y="41269"/>
                </a:lnTo>
                <a:lnTo>
                  <a:pt x="75895" y="37947"/>
                </a:lnTo>
                <a:lnTo>
                  <a:pt x="73214" y="23907"/>
                </a:lnTo>
                <a:lnTo>
                  <a:pt x="65861" y="12236"/>
                </a:lnTo>
                <a:lnTo>
                  <a:pt x="54868" y="3970"/>
                </a:lnTo>
                <a:lnTo>
                  <a:pt x="41270" y="143"/>
                </a:lnTo>
                <a:lnTo>
                  <a:pt x="37947" y="0"/>
                </a:lnTo>
                <a:lnTo>
                  <a:pt x="23908" y="2681"/>
                </a:lnTo>
                <a:lnTo>
                  <a:pt x="12237" y="10036"/>
                </a:lnTo>
                <a:lnTo>
                  <a:pt x="3970" y="21029"/>
                </a:lnTo>
                <a:lnTo>
                  <a:pt x="143" y="34625"/>
                </a:lnTo>
                <a:lnTo>
                  <a:pt x="0" y="37947"/>
                </a:lnTo>
                <a:lnTo>
                  <a:pt x="2682" y="51987"/>
                </a:lnTo>
                <a:lnTo>
                  <a:pt x="10037" y="63658"/>
                </a:lnTo>
                <a:lnTo>
                  <a:pt x="21031" y="71925"/>
                </a:lnTo>
                <a:lnTo>
                  <a:pt x="34626" y="75751"/>
                </a:lnTo>
                <a:lnTo>
                  <a:pt x="37947" y="75895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58708" y="1903293"/>
            <a:ext cx="0" cy="113842"/>
          </a:xfrm>
          <a:custGeom>
            <a:avLst/>
            <a:gdLst/>
            <a:ahLst/>
            <a:cxnLst/>
            <a:rect l="l" t="t" r="r" b="b"/>
            <a:pathLst>
              <a:path h="113842">
                <a:moveTo>
                  <a:pt x="0" y="0"/>
                </a:moveTo>
                <a:lnTo>
                  <a:pt x="0" y="11384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58708" y="2206874"/>
            <a:ext cx="0" cy="76627"/>
          </a:xfrm>
          <a:custGeom>
            <a:avLst/>
            <a:gdLst/>
            <a:ahLst/>
            <a:cxnLst/>
            <a:rect l="l" t="t" r="r" b="b"/>
            <a:pathLst>
              <a:path h="76627">
                <a:moveTo>
                  <a:pt x="0" y="0"/>
                </a:moveTo>
                <a:lnTo>
                  <a:pt x="0" y="7662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37288" y="2268276"/>
            <a:ext cx="42838" cy="52441"/>
          </a:xfrm>
          <a:custGeom>
            <a:avLst/>
            <a:gdLst/>
            <a:ahLst/>
            <a:cxnLst/>
            <a:rect l="l" t="t" r="r" b="b"/>
            <a:pathLst>
              <a:path w="42838" h="52441">
                <a:moveTo>
                  <a:pt x="21419" y="52441"/>
                </a:moveTo>
                <a:lnTo>
                  <a:pt x="42838" y="0"/>
                </a:lnTo>
                <a:lnTo>
                  <a:pt x="21419" y="12443"/>
                </a:lnTo>
                <a:lnTo>
                  <a:pt x="0" y="0"/>
                </a:lnTo>
                <a:lnTo>
                  <a:pt x="21419" y="5244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6917" y="2017136"/>
            <a:ext cx="303580" cy="189737"/>
          </a:xfrm>
          <a:custGeom>
            <a:avLst/>
            <a:gdLst/>
            <a:ahLst/>
            <a:cxnLst/>
            <a:rect l="l" t="t" r="r" b="b"/>
            <a:pathLst>
              <a:path w="303580" h="189737">
                <a:moveTo>
                  <a:pt x="0" y="189737"/>
                </a:moveTo>
                <a:lnTo>
                  <a:pt x="303580" y="189737"/>
                </a:lnTo>
                <a:lnTo>
                  <a:pt x="303580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6917" y="2017136"/>
            <a:ext cx="303580" cy="189737"/>
          </a:xfrm>
          <a:custGeom>
            <a:avLst/>
            <a:gdLst/>
            <a:ahLst/>
            <a:cxnLst/>
            <a:rect l="l" t="t" r="r" b="b"/>
            <a:pathLst>
              <a:path w="303580" h="189737">
                <a:moveTo>
                  <a:pt x="0" y="189737"/>
                </a:moveTo>
                <a:lnTo>
                  <a:pt x="303580" y="189737"/>
                </a:lnTo>
                <a:lnTo>
                  <a:pt x="303580" y="0"/>
                </a:lnTo>
                <a:lnTo>
                  <a:pt x="0" y="0"/>
                </a:lnTo>
                <a:lnTo>
                  <a:pt x="0" y="189737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0760" y="2320721"/>
            <a:ext cx="75895" cy="75895"/>
          </a:xfrm>
          <a:custGeom>
            <a:avLst/>
            <a:gdLst/>
            <a:ahLst/>
            <a:cxnLst/>
            <a:rect l="l" t="t" r="r" b="b"/>
            <a:pathLst>
              <a:path w="75895" h="75895">
                <a:moveTo>
                  <a:pt x="37947" y="0"/>
                </a:moveTo>
                <a:lnTo>
                  <a:pt x="34626" y="143"/>
                </a:lnTo>
                <a:lnTo>
                  <a:pt x="21031" y="3970"/>
                </a:lnTo>
                <a:lnTo>
                  <a:pt x="10037" y="12236"/>
                </a:lnTo>
                <a:lnTo>
                  <a:pt x="2682" y="23907"/>
                </a:lnTo>
                <a:lnTo>
                  <a:pt x="0" y="37947"/>
                </a:lnTo>
                <a:lnTo>
                  <a:pt x="143" y="41268"/>
                </a:lnTo>
                <a:lnTo>
                  <a:pt x="3970" y="54863"/>
                </a:lnTo>
                <a:lnTo>
                  <a:pt x="12237" y="65856"/>
                </a:lnTo>
                <a:lnTo>
                  <a:pt x="23908" y="73212"/>
                </a:lnTo>
                <a:lnTo>
                  <a:pt x="37947" y="75895"/>
                </a:lnTo>
                <a:lnTo>
                  <a:pt x="41270" y="75751"/>
                </a:lnTo>
                <a:lnTo>
                  <a:pt x="54868" y="71924"/>
                </a:lnTo>
                <a:lnTo>
                  <a:pt x="65861" y="63656"/>
                </a:lnTo>
                <a:lnTo>
                  <a:pt x="73214" y="51985"/>
                </a:lnTo>
                <a:lnTo>
                  <a:pt x="75895" y="37947"/>
                </a:lnTo>
                <a:lnTo>
                  <a:pt x="75751" y="34625"/>
                </a:lnTo>
                <a:lnTo>
                  <a:pt x="71926" y="21029"/>
                </a:lnTo>
                <a:lnTo>
                  <a:pt x="63661" y="10036"/>
                </a:lnTo>
                <a:lnTo>
                  <a:pt x="51990" y="2681"/>
                </a:lnTo>
                <a:lnTo>
                  <a:pt x="3794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20760" y="2320721"/>
            <a:ext cx="75895" cy="75895"/>
          </a:xfrm>
          <a:custGeom>
            <a:avLst/>
            <a:gdLst/>
            <a:ahLst/>
            <a:cxnLst/>
            <a:rect l="l" t="t" r="r" b="b"/>
            <a:pathLst>
              <a:path w="75895" h="75895">
                <a:moveTo>
                  <a:pt x="37947" y="0"/>
                </a:moveTo>
                <a:lnTo>
                  <a:pt x="51990" y="2681"/>
                </a:lnTo>
                <a:lnTo>
                  <a:pt x="63661" y="10036"/>
                </a:lnTo>
                <a:lnTo>
                  <a:pt x="71926" y="21029"/>
                </a:lnTo>
                <a:lnTo>
                  <a:pt x="75751" y="34625"/>
                </a:lnTo>
                <a:lnTo>
                  <a:pt x="75895" y="37947"/>
                </a:lnTo>
                <a:lnTo>
                  <a:pt x="73214" y="51985"/>
                </a:lnTo>
                <a:lnTo>
                  <a:pt x="65861" y="63656"/>
                </a:lnTo>
                <a:lnTo>
                  <a:pt x="54868" y="71924"/>
                </a:lnTo>
                <a:lnTo>
                  <a:pt x="41270" y="75751"/>
                </a:lnTo>
                <a:lnTo>
                  <a:pt x="37947" y="75895"/>
                </a:lnTo>
                <a:lnTo>
                  <a:pt x="23908" y="73212"/>
                </a:lnTo>
                <a:lnTo>
                  <a:pt x="12237" y="65856"/>
                </a:lnTo>
                <a:lnTo>
                  <a:pt x="3970" y="54863"/>
                </a:lnTo>
                <a:lnTo>
                  <a:pt x="143" y="41268"/>
                </a:lnTo>
                <a:lnTo>
                  <a:pt x="0" y="37947"/>
                </a:lnTo>
                <a:lnTo>
                  <a:pt x="2682" y="23907"/>
                </a:lnTo>
                <a:lnTo>
                  <a:pt x="10037" y="12236"/>
                </a:lnTo>
                <a:lnTo>
                  <a:pt x="21031" y="3970"/>
                </a:lnTo>
                <a:lnTo>
                  <a:pt x="34626" y="143"/>
                </a:lnTo>
                <a:lnTo>
                  <a:pt x="37947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20760" y="1827403"/>
            <a:ext cx="75895" cy="75895"/>
          </a:xfrm>
          <a:custGeom>
            <a:avLst/>
            <a:gdLst/>
            <a:ahLst/>
            <a:cxnLst/>
            <a:rect l="l" t="t" r="r" b="b"/>
            <a:pathLst>
              <a:path w="75895" h="75895">
                <a:moveTo>
                  <a:pt x="37947" y="0"/>
                </a:moveTo>
                <a:lnTo>
                  <a:pt x="34626" y="143"/>
                </a:lnTo>
                <a:lnTo>
                  <a:pt x="21031" y="3970"/>
                </a:lnTo>
                <a:lnTo>
                  <a:pt x="10037" y="12236"/>
                </a:lnTo>
                <a:lnTo>
                  <a:pt x="2682" y="23907"/>
                </a:lnTo>
                <a:lnTo>
                  <a:pt x="0" y="37947"/>
                </a:lnTo>
                <a:lnTo>
                  <a:pt x="143" y="41269"/>
                </a:lnTo>
                <a:lnTo>
                  <a:pt x="3970" y="54865"/>
                </a:lnTo>
                <a:lnTo>
                  <a:pt x="12237" y="65858"/>
                </a:lnTo>
                <a:lnTo>
                  <a:pt x="23908" y="73213"/>
                </a:lnTo>
                <a:lnTo>
                  <a:pt x="37947" y="75895"/>
                </a:lnTo>
                <a:lnTo>
                  <a:pt x="41270" y="75751"/>
                </a:lnTo>
                <a:lnTo>
                  <a:pt x="54868" y="71925"/>
                </a:lnTo>
                <a:lnTo>
                  <a:pt x="65861" y="63658"/>
                </a:lnTo>
                <a:lnTo>
                  <a:pt x="73214" y="51987"/>
                </a:lnTo>
                <a:lnTo>
                  <a:pt x="75895" y="37947"/>
                </a:lnTo>
                <a:lnTo>
                  <a:pt x="75751" y="34625"/>
                </a:lnTo>
                <a:lnTo>
                  <a:pt x="71926" y="21029"/>
                </a:lnTo>
                <a:lnTo>
                  <a:pt x="63661" y="10036"/>
                </a:lnTo>
                <a:lnTo>
                  <a:pt x="51990" y="2681"/>
                </a:lnTo>
                <a:lnTo>
                  <a:pt x="3794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20760" y="1827403"/>
            <a:ext cx="75895" cy="75895"/>
          </a:xfrm>
          <a:custGeom>
            <a:avLst/>
            <a:gdLst/>
            <a:ahLst/>
            <a:cxnLst/>
            <a:rect l="l" t="t" r="r" b="b"/>
            <a:pathLst>
              <a:path w="75895" h="75895">
                <a:moveTo>
                  <a:pt x="37947" y="0"/>
                </a:moveTo>
                <a:lnTo>
                  <a:pt x="51990" y="2681"/>
                </a:lnTo>
                <a:lnTo>
                  <a:pt x="63661" y="10036"/>
                </a:lnTo>
                <a:lnTo>
                  <a:pt x="71926" y="21029"/>
                </a:lnTo>
                <a:lnTo>
                  <a:pt x="75751" y="34625"/>
                </a:lnTo>
                <a:lnTo>
                  <a:pt x="75895" y="37947"/>
                </a:lnTo>
                <a:lnTo>
                  <a:pt x="73214" y="51987"/>
                </a:lnTo>
                <a:lnTo>
                  <a:pt x="65861" y="63658"/>
                </a:lnTo>
                <a:lnTo>
                  <a:pt x="54868" y="71925"/>
                </a:lnTo>
                <a:lnTo>
                  <a:pt x="41270" y="75751"/>
                </a:lnTo>
                <a:lnTo>
                  <a:pt x="37947" y="75895"/>
                </a:lnTo>
                <a:lnTo>
                  <a:pt x="23908" y="73213"/>
                </a:lnTo>
                <a:lnTo>
                  <a:pt x="12237" y="65858"/>
                </a:lnTo>
                <a:lnTo>
                  <a:pt x="3970" y="54865"/>
                </a:lnTo>
                <a:lnTo>
                  <a:pt x="143" y="41269"/>
                </a:lnTo>
                <a:lnTo>
                  <a:pt x="0" y="37947"/>
                </a:lnTo>
                <a:lnTo>
                  <a:pt x="2682" y="23907"/>
                </a:lnTo>
                <a:lnTo>
                  <a:pt x="10037" y="12236"/>
                </a:lnTo>
                <a:lnTo>
                  <a:pt x="21031" y="3970"/>
                </a:lnTo>
                <a:lnTo>
                  <a:pt x="34626" y="143"/>
                </a:lnTo>
                <a:lnTo>
                  <a:pt x="37947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58708" y="1675612"/>
            <a:ext cx="0" cy="113842"/>
          </a:xfrm>
          <a:custGeom>
            <a:avLst/>
            <a:gdLst/>
            <a:ahLst/>
            <a:cxnLst/>
            <a:rect l="l" t="t" r="r" b="b"/>
            <a:pathLst>
              <a:path h="113842">
                <a:moveTo>
                  <a:pt x="0" y="0"/>
                </a:moveTo>
                <a:lnTo>
                  <a:pt x="0" y="113842"/>
                </a:lnTo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58708" y="1675612"/>
            <a:ext cx="0" cy="113842"/>
          </a:xfrm>
          <a:custGeom>
            <a:avLst/>
            <a:gdLst/>
            <a:ahLst/>
            <a:cxnLst/>
            <a:rect l="l" t="t" r="r" b="b"/>
            <a:pathLst>
              <a:path h="113842">
                <a:moveTo>
                  <a:pt x="0" y="0"/>
                </a:moveTo>
                <a:lnTo>
                  <a:pt x="0" y="11384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37288" y="1774223"/>
            <a:ext cx="42838" cy="52446"/>
          </a:xfrm>
          <a:custGeom>
            <a:avLst/>
            <a:gdLst/>
            <a:ahLst/>
            <a:cxnLst/>
            <a:rect l="l" t="t" r="r" b="b"/>
            <a:pathLst>
              <a:path w="42838" h="52446">
                <a:moveTo>
                  <a:pt x="21419" y="52446"/>
                </a:moveTo>
                <a:lnTo>
                  <a:pt x="42838" y="0"/>
                </a:lnTo>
                <a:lnTo>
                  <a:pt x="21419" y="12447"/>
                </a:lnTo>
                <a:lnTo>
                  <a:pt x="0" y="0"/>
                </a:lnTo>
                <a:lnTo>
                  <a:pt x="21419" y="5244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58708" y="2396617"/>
            <a:ext cx="0" cy="189737"/>
          </a:xfrm>
          <a:custGeom>
            <a:avLst/>
            <a:gdLst/>
            <a:ahLst/>
            <a:cxnLst/>
            <a:rect l="l" t="t" r="r" b="b"/>
            <a:pathLst>
              <a:path h="189737">
                <a:moveTo>
                  <a:pt x="0" y="0"/>
                </a:moveTo>
                <a:lnTo>
                  <a:pt x="0" y="189738"/>
                </a:lnTo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58708" y="2396617"/>
            <a:ext cx="0" cy="189737"/>
          </a:xfrm>
          <a:custGeom>
            <a:avLst/>
            <a:gdLst/>
            <a:ahLst/>
            <a:cxnLst/>
            <a:rect l="l" t="t" r="r" b="b"/>
            <a:pathLst>
              <a:path h="189737">
                <a:moveTo>
                  <a:pt x="0" y="0"/>
                </a:moveTo>
                <a:lnTo>
                  <a:pt x="0" y="18973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37288" y="2571128"/>
            <a:ext cx="42838" cy="52441"/>
          </a:xfrm>
          <a:custGeom>
            <a:avLst/>
            <a:gdLst/>
            <a:ahLst/>
            <a:cxnLst/>
            <a:rect l="l" t="t" r="r" b="b"/>
            <a:pathLst>
              <a:path w="42838" h="52441">
                <a:moveTo>
                  <a:pt x="21419" y="52441"/>
                </a:moveTo>
                <a:lnTo>
                  <a:pt x="42838" y="0"/>
                </a:lnTo>
                <a:lnTo>
                  <a:pt x="21419" y="12442"/>
                </a:lnTo>
                <a:lnTo>
                  <a:pt x="0" y="0"/>
                </a:lnTo>
                <a:lnTo>
                  <a:pt x="21419" y="5244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46973" y="1788051"/>
            <a:ext cx="77297" cy="45676"/>
          </a:xfrm>
          <a:custGeom>
            <a:avLst/>
            <a:gdLst/>
            <a:ahLst/>
            <a:cxnLst/>
            <a:rect l="l" t="t" r="r" b="b"/>
            <a:pathLst>
              <a:path w="77297" h="45676">
                <a:moveTo>
                  <a:pt x="0" y="0"/>
                </a:moveTo>
                <a:lnTo>
                  <a:pt x="77297" y="4567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05646" y="1805616"/>
            <a:ext cx="94868" cy="38651"/>
          </a:xfrm>
          <a:custGeom>
            <a:avLst/>
            <a:gdLst/>
            <a:ahLst/>
            <a:cxnLst/>
            <a:rect l="l" t="t" r="r" b="b"/>
            <a:pathLst>
              <a:path w="94868" h="38651">
                <a:moveTo>
                  <a:pt x="94868" y="0"/>
                </a:moveTo>
                <a:lnTo>
                  <a:pt x="0" y="38651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9156" y="2378347"/>
            <a:ext cx="108930" cy="84328"/>
          </a:xfrm>
          <a:custGeom>
            <a:avLst/>
            <a:gdLst/>
            <a:ahLst/>
            <a:cxnLst/>
            <a:rect l="l" t="t" r="r" b="b"/>
            <a:pathLst>
              <a:path w="108930" h="84328">
                <a:moveTo>
                  <a:pt x="108930" y="84328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11840" y="2378347"/>
            <a:ext cx="108920" cy="66758"/>
          </a:xfrm>
          <a:custGeom>
            <a:avLst/>
            <a:gdLst/>
            <a:ahLst/>
            <a:cxnLst/>
            <a:rect l="l" t="t" r="r" b="b"/>
            <a:pathLst>
              <a:path w="108920" h="66758">
                <a:moveTo>
                  <a:pt x="0" y="66758"/>
                </a:moveTo>
                <a:lnTo>
                  <a:pt x="10892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90725" y="19613"/>
            <a:ext cx="136605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      </a:t>
            </a:r>
            <a:r>
              <a:rPr sz="600" spc="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300" y="243119"/>
            <a:ext cx="190494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14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909081"/>
            <a:ext cx="3799240" cy="355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45"/>
              </a:lnSpc>
              <a:spcBef>
                <a:spcPts val="57"/>
              </a:spcBef>
            </a:pP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osition</a:t>
            </a:r>
            <a:r>
              <a:rPr sz="11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10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Adjustments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clocks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place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100" spc="-5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6497" y="1404842"/>
            <a:ext cx="639810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Application</a:t>
            </a:r>
            <a:r>
              <a:rPr sz="650" i="1" spc="6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l</a:t>
            </a:r>
            <a:r>
              <a:rPr sz="650" i="1" spc="-19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i="1" spc="-14" dirty="0" smtClean="0">
                <a:solidFill>
                  <a:srgbClr val="363435"/>
                </a:solidFill>
                <a:latin typeface="Arial"/>
                <a:cs typeface="Arial"/>
              </a:rPr>
              <a:t>y</a:t>
            </a: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er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679" y="1708423"/>
            <a:ext cx="1051840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Application</a:t>
            </a:r>
            <a:r>
              <a:rPr sz="650" spc="6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sends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message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1022" y="1712639"/>
            <a:ext cx="1335604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Message</a:t>
            </a:r>
            <a:r>
              <a:rPr sz="650" spc="5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is</a:t>
            </a:r>
            <a:r>
              <a:rPr sz="650" spc="1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deli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ered</a:t>
            </a:r>
            <a:r>
              <a:rPr sz="650" spc="5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application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691" y="2012003"/>
            <a:ext cx="945523" cy="209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73560">
              <a:lnSpc>
                <a:spcPts val="747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Adjust</a:t>
            </a:r>
            <a:r>
              <a:rPr sz="650" spc="4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clo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c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 and</a:t>
            </a:r>
            <a:r>
              <a:rPr sz="650" spc="2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timestamp</a:t>
            </a:r>
            <a:r>
              <a:rPr sz="650" spc="6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message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2194" y="2049951"/>
            <a:ext cx="670423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Adjust</a:t>
            </a:r>
            <a:r>
              <a:rPr sz="650" spc="4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clo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c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0401" y="2049955"/>
            <a:ext cx="65549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Middl</a:t>
            </a:r>
            <a:r>
              <a:rPr sz="650" i="1" spc="-14" dirty="0" smtClean="0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650" i="1" spc="-9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are</a:t>
            </a:r>
            <a:r>
              <a:rPr sz="650" i="1" spc="7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l</a:t>
            </a:r>
            <a:r>
              <a:rPr sz="650" i="1" spc="-19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i="1" spc="-14" dirty="0" smtClean="0">
                <a:solidFill>
                  <a:srgbClr val="363435"/>
                </a:solidFill>
                <a:latin typeface="Arial"/>
                <a:cs typeface="Arial"/>
              </a:rPr>
              <a:t>y</a:t>
            </a: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er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888" y="2429427"/>
            <a:ext cx="106752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Middl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650" spc="-9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are</a:t>
            </a:r>
            <a:r>
              <a:rPr sz="650" spc="7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sends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message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9424" y="2429427"/>
            <a:ext cx="79185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Message</a:t>
            </a:r>
            <a:r>
              <a:rPr sz="650" spc="5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is</a:t>
            </a:r>
            <a:r>
              <a:rPr sz="650" spc="1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recei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ed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7895" y="2733008"/>
            <a:ext cx="53701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Net</a:t>
            </a:r>
            <a:r>
              <a:rPr sz="650" i="1" spc="-4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o</a:t>
            </a:r>
            <a:r>
              <a:rPr sz="650" i="1" spc="9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r>
              <a:rPr sz="650" i="1" spc="5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l</a:t>
            </a:r>
            <a:r>
              <a:rPr sz="650" i="1" spc="-19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i="1" spc="-14" dirty="0" smtClean="0">
                <a:solidFill>
                  <a:srgbClr val="363435"/>
                </a:solidFill>
                <a:latin typeface="Arial"/>
                <a:cs typeface="Arial"/>
              </a:rPr>
              <a:t>y</a:t>
            </a:r>
            <a:r>
              <a:rPr sz="650" i="1" spc="0" dirty="0" smtClean="0">
                <a:solidFill>
                  <a:srgbClr val="363435"/>
                </a:solidFill>
                <a:latin typeface="Arial"/>
                <a:cs typeface="Arial"/>
              </a:rPr>
              <a:t>er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4341" y="2017141"/>
            <a:ext cx="303580" cy="18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224341" y="2206879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46"/>
              </a:spcBef>
            </a:pPr>
            <a:endParaRPr sz="850"/>
          </a:p>
        </p:txBody>
      </p:sp>
      <p:sp>
        <p:nvSpPr>
          <p:cNvPr id="7" name="object 7"/>
          <p:cNvSpPr txBox="1"/>
          <p:nvPr/>
        </p:nvSpPr>
        <p:spPr>
          <a:xfrm>
            <a:off x="2376131" y="2206879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46"/>
              </a:spcBef>
            </a:pPr>
            <a:endParaRPr sz="850"/>
          </a:p>
        </p:txBody>
      </p:sp>
      <p:sp>
        <p:nvSpPr>
          <p:cNvPr id="6" name="object 6"/>
          <p:cNvSpPr txBox="1"/>
          <p:nvPr/>
        </p:nvSpPr>
        <p:spPr>
          <a:xfrm>
            <a:off x="1806917" y="1903293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46"/>
              </a:spcBef>
            </a:pPr>
            <a:endParaRPr sz="850"/>
          </a:p>
        </p:txBody>
      </p:sp>
      <p:sp>
        <p:nvSpPr>
          <p:cNvPr id="5" name="object 5"/>
          <p:cNvSpPr txBox="1"/>
          <p:nvPr/>
        </p:nvSpPr>
        <p:spPr>
          <a:xfrm>
            <a:off x="1958708" y="1903293"/>
            <a:ext cx="151790" cy="113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46"/>
              </a:spcBef>
            </a:pPr>
            <a:endParaRPr sz="850"/>
          </a:p>
        </p:txBody>
      </p:sp>
      <p:sp>
        <p:nvSpPr>
          <p:cNvPr id="4" name="object 4"/>
          <p:cNvSpPr txBox="1"/>
          <p:nvPr/>
        </p:nvSpPr>
        <p:spPr>
          <a:xfrm>
            <a:off x="1806917" y="2017136"/>
            <a:ext cx="303580" cy="18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806917" y="2206874"/>
            <a:ext cx="151790" cy="76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3"/>
              </a:spcBef>
            </a:pPr>
            <a:endParaRPr sz="600"/>
          </a:p>
        </p:txBody>
      </p:sp>
      <p:sp>
        <p:nvSpPr>
          <p:cNvPr id="2" name="object 2"/>
          <p:cNvSpPr txBox="1"/>
          <p:nvPr/>
        </p:nvSpPr>
        <p:spPr>
          <a:xfrm>
            <a:off x="1958708" y="2206874"/>
            <a:ext cx="151790" cy="76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3"/>
              </a:spcBef>
            </a:pP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43" y="600468"/>
            <a:ext cx="4432566" cy="158964"/>
          </a:xfrm>
          <a:custGeom>
            <a:avLst/>
            <a:gdLst/>
            <a:ahLst/>
            <a:cxnLst/>
            <a:rect l="l" t="t" r="r" b="b"/>
            <a:pathLst>
              <a:path w="4432566" h="158964">
                <a:moveTo>
                  <a:pt x="0" y="50800"/>
                </a:moveTo>
                <a:lnTo>
                  <a:pt x="0" y="158964"/>
                </a:lnTo>
                <a:lnTo>
                  <a:pt x="4432566" y="158964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70848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6809" y="3325215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344" y="337601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31969"/>
            <a:ext cx="50800" cy="2705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95470"/>
            <a:ext cx="50800" cy="26424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791029"/>
            <a:ext cx="4432566" cy="2597686"/>
          </a:xfrm>
          <a:custGeom>
            <a:avLst/>
            <a:gdLst/>
            <a:ahLst/>
            <a:cxnLst/>
            <a:rect l="l" t="t" r="r" b="b"/>
            <a:pathLst>
              <a:path w="4432566" h="2597686">
                <a:moveTo>
                  <a:pt x="0" y="2546886"/>
                </a:moveTo>
                <a:lnTo>
                  <a:pt x="16636" y="2584400"/>
                </a:lnTo>
                <a:lnTo>
                  <a:pt x="50800" y="2597686"/>
                </a:lnTo>
                <a:lnTo>
                  <a:pt x="4381765" y="2597686"/>
                </a:lnTo>
                <a:lnTo>
                  <a:pt x="4419279" y="2581050"/>
                </a:lnTo>
                <a:lnTo>
                  <a:pt x="4432566" y="2546886"/>
                </a:lnTo>
                <a:lnTo>
                  <a:pt x="4432566" y="0"/>
                </a:lnTo>
                <a:lnTo>
                  <a:pt x="0" y="0"/>
                </a:lnTo>
                <a:lnTo>
                  <a:pt x="0" y="2546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682770"/>
            <a:ext cx="0" cy="2674195"/>
          </a:xfrm>
          <a:custGeom>
            <a:avLst/>
            <a:gdLst/>
            <a:ahLst/>
            <a:cxnLst/>
            <a:rect l="l" t="t" r="r" b="b"/>
            <a:pathLst>
              <a:path h="2674195">
                <a:moveTo>
                  <a:pt x="0" y="2674195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6700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657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10" y="644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0217" y="2280937"/>
            <a:ext cx="290361" cy="200005"/>
          </a:xfrm>
          <a:custGeom>
            <a:avLst/>
            <a:gdLst/>
            <a:ahLst/>
            <a:cxnLst/>
            <a:rect l="l" t="t" r="r" b="b"/>
            <a:pathLst>
              <a:path w="290361" h="200005">
                <a:moveTo>
                  <a:pt x="0" y="148325"/>
                </a:moveTo>
                <a:lnTo>
                  <a:pt x="0" y="160005"/>
                </a:lnTo>
                <a:lnTo>
                  <a:pt x="1113" y="165582"/>
                </a:lnTo>
                <a:lnTo>
                  <a:pt x="11647" y="176962"/>
                </a:lnTo>
                <a:lnTo>
                  <a:pt x="20574" y="181798"/>
                </a:lnTo>
                <a:lnTo>
                  <a:pt x="31592" y="186065"/>
                </a:lnTo>
                <a:lnTo>
                  <a:pt x="44437" y="189764"/>
                </a:lnTo>
                <a:lnTo>
                  <a:pt x="58847" y="192893"/>
                </a:lnTo>
                <a:lnTo>
                  <a:pt x="74559" y="195453"/>
                </a:lnTo>
                <a:lnTo>
                  <a:pt x="91311" y="197444"/>
                </a:lnTo>
                <a:lnTo>
                  <a:pt x="108841" y="198867"/>
                </a:lnTo>
                <a:lnTo>
                  <a:pt x="126884" y="199720"/>
                </a:lnTo>
                <a:lnTo>
                  <a:pt x="145180" y="200005"/>
                </a:lnTo>
                <a:lnTo>
                  <a:pt x="160878" y="199796"/>
                </a:lnTo>
                <a:lnTo>
                  <a:pt x="178973" y="199023"/>
                </a:lnTo>
                <a:lnTo>
                  <a:pt x="196592" y="197682"/>
                </a:lnTo>
                <a:lnTo>
                  <a:pt x="213470" y="195772"/>
                </a:lnTo>
                <a:lnTo>
                  <a:pt x="229347" y="193292"/>
                </a:lnTo>
                <a:lnTo>
                  <a:pt x="243959" y="190244"/>
                </a:lnTo>
                <a:lnTo>
                  <a:pt x="257043" y="186627"/>
                </a:lnTo>
                <a:lnTo>
                  <a:pt x="268337" y="182441"/>
                </a:lnTo>
                <a:lnTo>
                  <a:pt x="277579" y="177686"/>
                </a:lnTo>
                <a:lnTo>
                  <a:pt x="288854" y="166468"/>
                </a:lnTo>
                <a:lnTo>
                  <a:pt x="290361" y="160005"/>
                </a:lnTo>
                <a:lnTo>
                  <a:pt x="290361" y="0"/>
                </a:lnTo>
                <a:lnTo>
                  <a:pt x="0" y="0"/>
                </a:lnTo>
                <a:lnTo>
                  <a:pt x="0" y="148325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0217" y="2280937"/>
            <a:ext cx="290361" cy="200005"/>
          </a:xfrm>
          <a:custGeom>
            <a:avLst/>
            <a:gdLst/>
            <a:ahLst/>
            <a:cxnLst/>
            <a:rect l="l" t="t" r="r" b="b"/>
            <a:pathLst>
              <a:path w="290361" h="200005">
                <a:moveTo>
                  <a:pt x="0" y="0"/>
                </a:moveTo>
                <a:lnTo>
                  <a:pt x="290361" y="0"/>
                </a:lnTo>
                <a:lnTo>
                  <a:pt x="290361" y="3236"/>
                </a:lnTo>
                <a:lnTo>
                  <a:pt x="290361" y="11348"/>
                </a:lnTo>
                <a:lnTo>
                  <a:pt x="290361" y="23420"/>
                </a:lnTo>
                <a:lnTo>
                  <a:pt x="290361" y="38531"/>
                </a:lnTo>
                <a:lnTo>
                  <a:pt x="290361" y="55763"/>
                </a:lnTo>
                <a:lnTo>
                  <a:pt x="290361" y="74199"/>
                </a:lnTo>
                <a:lnTo>
                  <a:pt x="290361" y="160005"/>
                </a:lnTo>
                <a:lnTo>
                  <a:pt x="288854" y="166468"/>
                </a:lnTo>
                <a:lnTo>
                  <a:pt x="277579" y="177686"/>
                </a:lnTo>
                <a:lnTo>
                  <a:pt x="268337" y="182441"/>
                </a:lnTo>
                <a:lnTo>
                  <a:pt x="257043" y="186627"/>
                </a:lnTo>
                <a:lnTo>
                  <a:pt x="243959" y="190244"/>
                </a:lnTo>
                <a:lnTo>
                  <a:pt x="229347" y="193292"/>
                </a:lnTo>
                <a:lnTo>
                  <a:pt x="213470" y="195772"/>
                </a:lnTo>
                <a:lnTo>
                  <a:pt x="196592" y="197682"/>
                </a:lnTo>
                <a:lnTo>
                  <a:pt x="178973" y="199023"/>
                </a:lnTo>
                <a:lnTo>
                  <a:pt x="160878" y="199796"/>
                </a:lnTo>
                <a:lnTo>
                  <a:pt x="145180" y="200005"/>
                </a:lnTo>
                <a:lnTo>
                  <a:pt x="126884" y="199720"/>
                </a:lnTo>
                <a:lnTo>
                  <a:pt x="108841" y="198867"/>
                </a:lnTo>
                <a:lnTo>
                  <a:pt x="91311" y="197444"/>
                </a:lnTo>
                <a:lnTo>
                  <a:pt x="74559" y="195453"/>
                </a:lnTo>
                <a:lnTo>
                  <a:pt x="58847" y="192893"/>
                </a:lnTo>
                <a:lnTo>
                  <a:pt x="44437" y="189764"/>
                </a:lnTo>
                <a:lnTo>
                  <a:pt x="31592" y="186065"/>
                </a:lnTo>
                <a:lnTo>
                  <a:pt x="20574" y="181798"/>
                </a:lnTo>
                <a:lnTo>
                  <a:pt x="11647" y="176962"/>
                </a:lnTo>
                <a:lnTo>
                  <a:pt x="1113" y="165582"/>
                </a:lnTo>
                <a:lnTo>
                  <a:pt x="0" y="160005"/>
                </a:lnTo>
                <a:lnTo>
                  <a:pt x="0" y="156624"/>
                </a:lnTo>
                <a:lnTo>
                  <a:pt x="0" y="148325"/>
                </a:lnTo>
                <a:lnTo>
                  <a:pt x="0" y="136046"/>
                </a:lnTo>
                <a:lnTo>
                  <a:pt x="0" y="120724"/>
                </a:lnTo>
                <a:lnTo>
                  <a:pt x="0" y="103295"/>
                </a:lnTo>
                <a:lnTo>
                  <a:pt x="0" y="84698"/>
                </a:lnTo>
                <a:lnTo>
                  <a:pt x="0" y="65868"/>
                </a:lnTo>
                <a:lnTo>
                  <a:pt x="0" y="47743"/>
                </a:lnTo>
                <a:lnTo>
                  <a:pt x="0" y="31260"/>
                </a:lnTo>
                <a:lnTo>
                  <a:pt x="0" y="17356"/>
                </a:lnTo>
                <a:lnTo>
                  <a:pt x="0" y="6968"/>
                </a:lnTo>
                <a:lnTo>
                  <a:pt x="0" y="1033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29635" y="2278126"/>
            <a:ext cx="290365" cy="200004"/>
          </a:xfrm>
          <a:custGeom>
            <a:avLst/>
            <a:gdLst/>
            <a:ahLst/>
            <a:cxnLst/>
            <a:rect l="l" t="t" r="r" b="b"/>
            <a:pathLst>
              <a:path w="290365" h="200004">
                <a:moveTo>
                  <a:pt x="290365" y="92921"/>
                </a:moveTo>
                <a:lnTo>
                  <a:pt x="290365" y="0"/>
                </a:lnTo>
                <a:lnTo>
                  <a:pt x="0" y="0"/>
                </a:lnTo>
                <a:lnTo>
                  <a:pt x="0" y="160002"/>
                </a:lnTo>
                <a:lnTo>
                  <a:pt x="1113" y="165579"/>
                </a:lnTo>
                <a:lnTo>
                  <a:pt x="11648" y="176959"/>
                </a:lnTo>
                <a:lnTo>
                  <a:pt x="20576" y="181795"/>
                </a:lnTo>
                <a:lnTo>
                  <a:pt x="31593" y="186063"/>
                </a:lnTo>
                <a:lnTo>
                  <a:pt x="44438" y="189761"/>
                </a:lnTo>
                <a:lnTo>
                  <a:pt x="58848" y="192891"/>
                </a:lnTo>
                <a:lnTo>
                  <a:pt x="74560" y="195452"/>
                </a:lnTo>
                <a:lnTo>
                  <a:pt x="91312" y="197443"/>
                </a:lnTo>
                <a:lnTo>
                  <a:pt x="108842" y="198866"/>
                </a:lnTo>
                <a:lnTo>
                  <a:pt x="126886" y="199719"/>
                </a:lnTo>
                <a:lnTo>
                  <a:pt x="145182" y="200004"/>
                </a:lnTo>
                <a:lnTo>
                  <a:pt x="160883" y="199794"/>
                </a:lnTo>
                <a:lnTo>
                  <a:pt x="178977" y="199022"/>
                </a:lnTo>
                <a:lnTo>
                  <a:pt x="196595" y="197680"/>
                </a:lnTo>
                <a:lnTo>
                  <a:pt x="213474" y="195770"/>
                </a:lnTo>
                <a:lnTo>
                  <a:pt x="229350" y="193290"/>
                </a:lnTo>
                <a:lnTo>
                  <a:pt x="243962" y="190241"/>
                </a:lnTo>
                <a:lnTo>
                  <a:pt x="257046" y="186624"/>
                </a:lnTo>
                <a:lnTo>
                  <a:pt x="268341" y="182437"/>
                </a:lnTo>
                <a:lnTo>
                  <a:pt x="277582" y="177682"/>
                </a:lnTo>
                <a:lnTo>
                  <a:pt x="288857" y="166464"/>
                </a:lnTo>
                <a:lnTo>
                  <a:pt x="290365" y="160002"/>
                </a:lnTo>
                <a:lnTo>
                  <a:pt x="290365" y="92921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9635" y="2278126"/>
            <a:ext cx="290365" cy="200004"/>
          </a:xfrm>
          <a:custGeom>
            <a:avLst/>
            <a:gdLst/>
            <a:ahLst/>
            <a:cxnLst/>
            <a:rect l="l" t="t" r="r" b="b"/>
            <a:pathLst>
              <a:path w="290365" h="200004">
                <a:moveTo>
                  <a:pt x="0" y="0"/>
                </a:moveTo>
                <a:lnTo>
                  <a:pt x="290365" y="0"/>
                </a:lnTo>
                <a:lnTo>
                  <a:pt x="290365" y="3236"/>
                </a:lnTo>
                <a:lnTo>
                  <a:pt x="290365" y="11349"/>
                </a:lnTo>
                <a:lnTo>
                  <a:pt x="290365" y="23421"/>
                </a:lnTo>
                <a:lnTo>
                  <a:pt x="290365" y="38532"/>
                </a:lnTo>
                <a:lnTo>
                  <a:pt x="290365" y="55765"/>
                </a:lnTo>
                <a:lnTo>
                  <a:pt x="290365" y="74201"/>
                </a:lnTo>
                <a:lnTo>
                  <a:pt x="290365" y="92921"/>
                </a:lnTo>
                <a:lnTo>
                  <a:pt x="290365" y="111007"/>
                </a:lnTo>
                <a:lnTo>
                  <a:pt x="290365" y="127539"/>
                </a:lnTo>
                <a:lnTo>
                  <a:pt x="290365" y="141601"/>
                </a:lnTo>
                <a:lnTo>
                  <a:pt x="290365" y="152272"/>
                </a:lnTo>
                <a:lnTo>
                  <a:pt x="290365" y="158635"/>
                </a:lnTo>
                <a:lnTo>
                  <a:pt x="290365" y="160002"/>
                </a:lnTo>
                <a:lnTo>
                  <a:pt x="284509" y="172357"/>
                </a:lnTo>
                <a:lnTo>
                  <a:pt x="268341" y="182437"/>
                </a:lnTo>
                <a:lnTo>
                  <a:pt x="257046" y="186624"/>
                </a:lnTo>
                <a:lnTo>
                  <a:pt x="243962" y="190241"/>
                </a:lnTo>
                <a:lnTo>
                  <a:pt x="229350" y="193290"/>
                </a:lnTo>
                <a:lnTo>
                  <a:pt x="213474" y="195770"/>
                </a:lnTo>
                <a:lnTo>
                  <a:pt x="196595" y="197680"/>
                </a:lnTo>
                <a:lnTo>
                  <a:pt x="178977" y="199022"/>
                </a:lnTo>
                <a:lnTo>
                  <a:pt x="160883" y="199794"/>
                </a:lnTo>
                <a:lnTo>
                  <a:pt x="145182" y="200004"/>
                </a:lnTo>
                <a:lnTo>
                  <a:pt x="126886" y="199719"/>
                </a:lnTo>
                <a:lnTo>
                  <a:pt x="108842" y="198866"/>
                </a:lnTo>
                <a:lnTo>
                  <a:pt x="91312" y="197443"/>
                </a:lnTo>
                <a:lnTo>
                  <a:pt x="74560" y="195452"/>
                </a:lnTo>
                <a:lnTo>
                  <a:pt x="58848" y="192891"/>
                </a:lnTo>
                <a:lnTo>
                  <a:pt x="44438" y="189761"/>
                </a:lnTo>
                <a:lnTo>
                  <a:pt x="31593" y="186063"/>
                </a:lnTo>
                <a:lnTo>
                  <a:pt x="20576" y="181795"/>
                </a:lnTo>
                <a:lnTo>
                  <a:pt x="11648" y="176959"/>
                </a:lnTo>
                <a:lnTo>
                  <a:pt x="1113" y="165579"/>
                </a:lnTo>
                <a:lnTo>
                  <a:pt x="0" y="160002"/>
                </a:lnTo>
                <a:lnTo>
                  <a:pt x="0" y="156621"/>
                </a:lnTo>
                <a:lnTo>
                  <a:pt x="0" y="148322"/>
                </a:lnTo>
                <a:lnTo>
                  <a:pt x="0" y="136043"/>
                </a:lnTo>
                <a:lnTo>
                  <a:pt x="0" y="120721"/>
                </a:lnTo>
                <a:lnTo>
                  <a:pt x="0" y="103292"/>
                </a:lnTo>
                <a:lnTo>
                  <a:pt x="0" y="84694"/>
                </a:lnTo>
                <a:lnTo>
                  <a:pt x="0" y="65864"/>
                </a:lnTo>
                <a:lnTo>
                  <a:pt x="0" y="47739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90217" y="2253713"/>
            <a:ext cx="290361" cy="54443"/>
          </a:xfrm>
          <a:custGeom>
            <a:avLst/>
            <a:gdLst/>
            <a:ahLst/>
            <a:cxnLst/>
            <a:rect l="l" t="t" r="r" b="b"/>
            <a:pathLst>
              <a:path w="290361" h="54443">
                <a:moveTo>
                  <a:pt x="145180" y="0"/>
                </a:moveTo>
                <a:lnTo>
                  <a:pt x="132308" y="106"/>
                </a:lnTo>
                <a:lnTo>
                  <a:pt x="112554" y="695"/>
                </a:lnTo>
                <a:lnTo>
                  <a:pt x="93767" y="1767"/>
                </a:lnTo>
                <a:lnTo>
                  <a:pt x="76141" y="3287"/>
                </a:lnTo>
                <a:lnTo>
                  <a:pt x="59867" y="5218"/>
                </a:lnTo>
                <a:lnTo>
                  <a:pt x="45139" y="7524"/>
                </a:lnTo>
                <a:lnTo>
                  <a:pt x="32148" y="10170"/>
                </a:lnTo>
                <a:lnTo>
                  <a:pt x="21088" y="13119"/>
                </a:lnTo>
                <a:lnTo>
                  <a:pt x="5528" y="19781"/>
                </a:lnTo>
                <a:lnTo>
                  <a:pt x="0" y="27223"/>
                </a:lnTo>
                <a:lnTo>
                  <a:pt x="567" y="29636"/>
                </a:lnTo>
                <a:lnTo>
                  <a:pt x="9426" y="36862"/>
                </a:lnTo>
                <a:lnTo>
                  <a:pt x="27830" y="43218"/>
                </a:lnTo>
                <a:lnTo>
                  <a:pt x="40130" y="45979"/>
                </a:lnTo>
                <a:lnTo>
                  <a:pt x="54239" y="48415"/>
                </a:lnTo>
                <a:lnTo>
                  <a:pt x="69965" y="50489"/>
                </a:lnTo>
                <a:lnTo>
                  <a:pt x="87114" y="52165"/>
                </a:lnTo>
                <a:lnTo>
                  <a:pt x="105495" y="53407"/>
                </a:lnTo>
                <a:lnTo>
                  <a:pt x="124914" y="54178"/>
                </a:lnTo>
                <a:lnTo>
                  <a:pt x="145180" y="54443"/>
                </a:lnTo>
                <a:lnTo>
                  <a:pt x="158052" y="54337"/>
                </a:lnTo>
                <a:lnTo>
                  <a:pt x="177807" y="53748"/>
                </a:lnTo>
                <a:lnTo>
                  <a:pt x="196594" y="52676"/>
                </a:lnTo>
                <a:lnTo>
                  <a:pt x="214220" y="51156"/>
                </a:lnTo>
                <a:lnTo>
                  <a:pt x="230494" y="49225"/>
                </a:lnTo>
                <a:lnTo>
                  <a:pt x="245222" y="46918"/>
                </a:lnTo>
                <a:lnTo>
                  <a:pt x="258213" y="44273"/>
                </a:lnTo>
                <a:lnTo>
                  <a:pt x="269273" y="41325"/>
                </a:lnTo>
                <a:lnTo>
                  <a:pt x="284833" y="34663"/>
                </a:lnTo>
                <a:lnTo>
                  <a:pt x="290361" y="27223"/>
                </a:lnTo>
                <a:lnTo>
                  <a:pt x="289794" y="24809"/>
                </a:lnTo>
                <a:lnTo>
                  <a:pt x="280935" y="17582"/>
                </a:lnTo>
                <a:lnTo>
                  <a:pt x="262531" y="11225"/>
                </a:lnTo>
                <a:lnTo>
                  <a:pt x="250231" y="8463"/>
                </a:lnTo>
                <a:lnTo>
                  <a:pt x="236122" y="6028"/>
                </a:lnTo>
                <a:lnTo>
                  <a:pt x="220396" y="3954"/>
                </a:lnTo>
                <a:lnTo>
                  <a:pt x="203247" y="2278"/>
                </a:lnTo>
                <a:lnTo>
                  <a:pt x="184866" y="1036"/>
                </a:lnTo>
                <a:lnTo>
                  <a:pt x="165447" y="265"/>
                </a:lnTo>
                <a:lnTo>
                  <a:pt x="14518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90217" y="2253713"/>
            <a:ext cx="290361" cy="54443"/>
          </a:xfrm>
          <a:custGeom>
            <a:avLst/>
            <a:gdLst/>
            <a:ahLst/>
            <a:cxnLst/>
            <a:rect l="l" t="t" r="r" b="b"/>
            <a:pathLst>
              <a:path w="290361" h="54443">
                <a:moveTo>
                  <a:pt x="145180" y="0"/>
                </a:moveTo>
                <a:lnTo>
                  <a:pt x="165447" y="265"/>
                </a:lnTo>
                <a:lnTo>
                  <a:pt x="184866" y="1036"/>
                </a:lnTo>
                <a:lnTo>
                  <a:pt x="203247" y="2278"/>
                </a:lnTo>
                <a:lnTo>
                  <a:pt x="220396" y="3954"/>
                </a:lnTo>
                <a:lnTo>
                  <a:pt x="236122" y="6028"/>
                </a:lnTo>
                <a:lnTo>
                  <a:pt x="250231" y="8463"/>
                </a:lnTo>
                <a:lnTo>
                  <a:pt x="262531" y="11225"/>
                </a:lnTo>
                <a:lnTo>
                  <a:pt x="272830" y="14277"/>
                </a:lnTo>
                <a:lnTo>
                  <a:pt x="286654" y="21105"/>
                </a:lnTo>
                <a:lnTo>
                  <a:pt x="290361" y="27223"/>
                </a:lnTo>
                <a:lnTo>
                  <a:pt x="288947" y="31022"/>
                </a:lnTo>
                <a:lnTo>
                  <a:pt x="278210" y="38109"/>
                </a:lnTo>
                <a:lnTo>
                  <a:pt x="258213" y="44273"/>
                </a:lnTo>
                <a:lnTo>
                  <a:pt x="245222" y="46918"/>
                </a:lnTo>
                <a:lnTo>
                  <a:pt x="230494" y="49225"/>
                </a:lnTo>
                <a:lnTo>
                  <a:pt x="214220" y="51156"/>
                </a:lnTo>
                <a:lnTo>
                  <a:pt x="196594" y="52676"/>
                </a:lnTo>
                <a:lnTo>
                  <a:pt x="177807" y="53748"/>
                </a:lnTo>
                <a:lnTo>
                  <a:pt x="158052" y="54337"/>
                </a:lnTo>
                <a:lnTo>
                  <a:pt x="145180" y="54443"/>
                </a:lnTo>
                <a:lnTo>
                  <a:pt x="124914" y="54178"/>
                </a:lnTo>
                <a:lnTo>
                  <a:pt x="105495" y="53407"/>
                </a:lnTo>
                <a:lnTo>
                  <a:pt x="87114" y="52165"/>
                </a:lnTo>
                <a:lnTo>
                  <a:pt x="69965" y="50489"/>
                </a:lnTo>
                <a:lnTo>
                  <a:pt x="54239" y="48415"/>
                </a:lnTo>
                <a:lnTo>
                  <a:pt x="40130" y="45979"/>
                </a:lnTo>
                <a:lnTo>
                  <a:pt x="27830" y="43218"/>
                </a:lnTo>
                <a:lnTo>
                  <a:pt x="17531" y="40166"/>
                </a:lnTo>
                <a:lnTo>
                  <a:pt x="3707" y="33339"/>
                </a:lnTo>
                <a:lnTo>
                  <a:pt x="0" y="27223"/>
                </a:lnTo>
                <a:lnTo>
                  <a:pt x="1414" y="23422"/>
                </a:lnTo>
                <a:lnTo>
                  <a:pt x="12151" y="16334"/>
                </a:lnTo>
                <a:lnTo>
                  <a:pt x="32148" y="10170"/>
                </a:lnTo>
                <a:lnTo>
                  <a:pt x="45139" y="7524"/>
                </a:lnTo>
                <a:lnTo>
                  <a:pt x="59867" y="5218"/>
                </a:lnTo>
                <a:lnTo>
                  <a:pt x="76141" y="3287"/>
                </a:lnTo>
                <a:lnTo>
                  <a:pt x="93767" y="1767"/>
                </a:lnTo>
                <a:lnTo>
                  <a:pt x="112554" y="695"/>
                </a:lnTo>
                <a:lnTo>
                  <a:pt x="132308" y="106"/>
                </a:lnTo>
                <a:lnTo>
                  <a:pt x="14518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29635" y="2250902"/>
            <a:ext cx="290365" cy="54443"/>
          </a:xfrm>
          <a:custGeom>
            <a:avLst/>
            <a:gdLst/>
            <a:ahLst/>
            <a:cxnLst/>
            <a:rect l="l" t="t" r="r" b="b"/>
            <a:pathLst>
              <a:path w="290365" h="54443">
                <a:moveTo>
                  <a:pt x="145182" y="0"/>
                </a:moveTo>
                <a:lnTo>
                  <a:pt x="132307" y="106"/>
                </a:lnTo>
                <a:lnTo>
                  <a:pt x="112553" y="695"/>
                </a:lnTo>
                <a:lnTo>
                  <a:pt x="93766" y="1767"/>
                </a:lnTo>
                <a:lnTo>
                  <a:pt x="76140" y="3287"/>
                </a:lnTo>
                <a:lnTo>
                  <a:pt x="59866" y="5218"/>
                </a:lnTo>
                <a:lnTo>
                  <a:pt x="45138" y="7525"/>
                </a:lnTo>
                <a:lnTo>
                  <a:pt x="32148" y="10171"/>
                </a:lnTo>
                <a:lnTo>
                  <a:pt x="21088" y="13119"/>
                </a:lnTo>
                <a:lnTo>
                  <a:pt x="5528" y="19782"/>
                </a:lnTo>
                <a:lnTo>
                  <a:pt x="0" y="27224"/>
                </a:lnTo>
                <a:lnTo>
                  <a:pt x="567" y="29637"/>
                </a:lnTo>
                <a:lnTo>
                  <a:pt x="9426" y="36863"/>
                </a:lnTo>
                <a:lnTo>
                  <a:pt x="27831" y="43218"/>
                </a:lnTo>
                <a:lnTo>
                  <a:pt x="40131" y="45980"/>
                </a:lnTo>
                <a:lnTo>
                  <a:pt x="54241" y="48415"/>
                </a:lnTo>
                <a:lnTo>
                  <a:pt x="69966" y="50489"/>
                </a:lnTo>
                <a:lnTo>
                  <a:pt x="87116" y="52165"/>
                </a:lnTo>
                <a:lnTo>
                  <a:pt x="105496" y="53407"/>
                </a:lnTo>
                <a:lnTo>
                  <a:pt x="124916" y="54178"/>
                </a:lnTo>
                <a:lnTo>
                  <a:pt x="145182" y="54443"/>
                </a:lnTo>
                <a:lnTo>
                  <a:pt x="158056" y="54337"/>
                </a:lnTo>
                <a:lnTo>
                  <a:pt x="177811" y="53748"/>
                </a:lnTo>
                <a:lnTo>
                  <a:pt x="196597" y="52676"/>
                </a:lnTo>
                <a:lnTo>
                  <a:pt x="214224" y="51156"/>
                </a:lnTo>
                <a:lnTo>
                  <a:pt x="230497" y="49225"/>
                </a:lnTo>
                <a:lnTo>
                  <a:pt x="245226" y="46919"/>
                </a:lnTo>
                <a:lnTo>
                  <a:pt x="258216" y="44273"/>
                </a:lnTo>
                <a:lnTo>
                  <a:pt x="269276" y="41325"/>
                </a:lnTo>
                <a:lnTo>
                  <a:pt x="284836" y="34664"/>
                </a:lnTo>
                <a:lnTo>
                  <a:pt x="290365" y="27224"/>
                </a:lnTo>
                <a:lnTo>
                  <a:pt x="289797" y="24809"/>
                </a:lnTo>
                <a:lnTo>
                  <a:pt x="280938" y="17582"/>
                </a:lnTo>
                <a:lnTo>
                  <a:pt x="262533" y="11226"/>
                </a:lnTo>
                <a:lnTo>
                  <a:pt x="250233" y="8464"/>
                </a:lnTo>
                <a:lnTo>
                  <a:pt x="236123" y="6028"/>
                </a:lnTo>
                <a:lnTo>
                  <a:pt x="220398" y="3954"/>
                </a:lnTo>
                <a:lnTo>
                  <a:pt x="203248" y="2278"/>
                </a:lnTo>
                <a:lnTo>
                  <a:pt x="184868" y="1036"/>
                </a:lnTo>
                <a:lnTo>
                  <a:pt x="165448" y="265"/>
                </a:lnTo>
                <a:lnTo>
                  <a:pt x="145182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9635" y="2250902"/>
            <a:ext cx="290365" cy="54443"/>
          </a:xfrm>
          <a:custGeom>
            <a:avLst/>
            <a:gdLst/>
            <a:ahLst/>
            <a:cxnLst/>
            <a:rect l="l" t="t" r="r" b="b"/>
            <a:pathLst>
              <a:path w="290365" h="54443">
                <a:moveTo>
                  <a:pt x="145182" y="0"/>
                </a:moveTo>
                <a:lnTo>
                  <a:pt x="165448" y="265"/>
                </a:lnTo>
                <a:lnTo>
                  <a:pt x="184868" y="1036"/>
                </a:lnTo>
                <a:lnTo>
                  <a:pt x="203248" y="2278"/>
                </a:lnTo>
                <a:lnTo>
                  <a:pt x="220398" y="3954"/>
                </a:lnTo>
                <a:lnTo>
                  <a:pt x="236123" y="6028"/>
                </a:lnTo>
                <a:lnTo>
                  <a:pt x="250233" y="8464"/>
                </a:lnTo>
                <a:lnTo>
                  <a:pt x="262533" y="11226"/>
                </a:lnTo>
                <a:lnTo>
                  <a:pt x="272832" y="14277"/>
                </a:lnTo>
                <a:lnTo>
                  <a:pt x="286657" y="21105"/>
                </a:lnTo>
                <a:lnTo>
                  <a:pt x="290365" y="27224"/>
                </a:lnTo>
                <a:lnTo>
                  <a:pt x="288951" y="31023"/>
                </a:lnTo>
                <a:lnTo>
                  <a:pt x="278214" y="38110"/>
                </a:lnTo>
                <a:lnTo>
                  <a:pt x="258216" y="44273"/>
                </a:lnTo>
                <a:lnTo>
                  <a:pt x="245226" y="46919"/>
                </a:lnTo>
                <a:lnTo>
                  <a:pt x="230497" y="49225"/>
                </a:lnTo>
                <a:lnTo>
                  <a:pt x="214224" y="51156"/>
                </a:lnTo>
                <a:lnTo>
                  <a:pt x="196597" y="52676"/>
                </a:lnTo>
                <a:lnTo>
                  <a:pt x="177811" y="53748"/>
                </a:lnTo>
                <a:lnTo>
                  <a:pt x="158056" y="54337"/>
                </a:lnTo>
                <a:lnTo>
                  <a:pt x="145182" y="54443"/>
                </a:lnTo>
                <a:lnTo>
                  <a:pt x="124916" y="54178"/>
                </a:lnTo>
                <a:lnTo>
                  <a:pt x="105496" y="53407"/>
                </a:lnTo>
                <a:lnTo>
                  <a:pt x="87116" y="52165"/>
                </a:lnTo>
                <a:lnTo>
                  <a:pt x="69966" y="50489"/>
                </a:lnTo>
                <a:lnTo>
                  <a:pt x="54241" y="48415"/>
                </a:lnTo>
                <a:lnTo>
                  <a:pt x="40131" y="45980"/>
                </a:lnTo>
                <a:lnTo>
                  <a:pt x="27831" y="43218"/>
                </a:lnTo>
                <a:lnTo>
                  <a:pt x="17532" y="40167"/>
                </a:lnTo>
                <a:lnTo>
                  <a:pt x="3707" y="33341"/>
                </a:lnTo>
                <a:lnTo>
                  <a:pt x="0" y="27224"/>
                </a:lnTo>
                <a:lnTo>
                  <a:pt x="1414" y="23423"/>
                </a:lnTo>
                <a:lnTo>
                  <a:pt x="12150" y="16335"/>
                </a:lnTo>
                <a:lnTo>
                  <a:pt x="32148" y="10171"/>
                </a:lnTo>
                <a:lnTo>
                  <a:pt x="45138" y="7525"/>
                </a:lnTo>
                <a:lnTo>
                  <a:pt x="59866" y="5218"/>
                </a:lnTo>
                <a:lnTo>
                  <a:pt x="76140" y="3287"/>
                </a:lnTo>
                <a:lnTo>
                  <a:pt x="93766" y="1767"/>
                </a:lnTo>
                <a:lnTo>
                  <a:pt x="112553" y="695"/>
                </a:lnTo>
                <a:lnTo>
                  <a:pt x="132307" y="106"/>
                </a:lnTo>
                <a:lnTo>
                  <a:pt x="145182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85736" y="1867503"/>
            <a:ext cx="76679" cy="76679"/>
          </a:xfrm>
          <a:custGeom>
            <a:avLst/>
            <a:gdLst/>
            <a:ahLst/>
            <a:cxnLst/>
            <a:rect l="l" t="t" r="r" b="b"/>
            <a:pathLst>
              <a:path w="76679" h="76679">
                <a:moveTo>
                  <a:pt x="38339" y="0"/>
                </a:moveTo>
                <a:lnTo>
                  <a:pt x="34392" y="202"/>
                </a:lnTo>
                <a:lnTo>
                  <a:pt x="20887" y="4216"/>
                </a:lnTo>
                <a:lnTo>
                  <a:pt x="9968" y="12596"/>
                </a:lnTo>
                <a:lnTo>
                  <a:pt x="2663" y="24312"/>
                </a:lnTo>
                <a:lnTo>
                  <a:pt x="0" y="38340"/>
                </a:lnTo>
                <a:lnTo>
                  <a:pt x="202" y="42286"/>
                </a:lnTo>
                <a:lnTo>
                  <a:pt x="4217" y="55791"/>
                </a:lnTo>
                <a:lnTo>
                  <a:pt x="12597" y="66710"/>
                </a:lnTo>
                <a:lnTo>
                  <a:pt x="24313" y="74016"/>
                </a:lnTo>
                <a:lnTo>
                  <a:pt x="38339" y="76679"/>
                </a:lnTo>
                <a:lnTo>
                  <a:pt x="42286" y="76477"/>
                </a:lnTo>
                <a:lnTo>
                  <a:pt x="55793" y="72462"/>
                </a:lnTo>
                <a:lnTo>
                  <a:pt x="66712" y="64082"/>
                </a:lnTo>
                <a:lnTo>
                  <a:pt x="74016" y="52366"/>
                </a:lnTo>
                <a:lnTo>
                  <a:pt x="76679" y="38340"/>
                </a:lnTo>
                <a:lnTo>
                  <a:pt x="76477" y="34392"/>
                </a:lnTo>
                <a:lnTo>
                  <a:pt x="72463" y="20886"/>
                </a:lnTo>
                <a:lnTo>
                  <a:pt x="64083" y="9967"/>
                </a:lnTo>
                <a:lnTo>
                  <a:pt x="52367" y="2663"/>
                </a:lnTo>
                <a:lnTo>
                  <a:pt x="38339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85736" y="1867503"/>
            <a:ext cx="76679" cy="76679"/>
          </a:xfrm>
          <a:custGeom>
            <a:avLst/>
            <a:gdLst/>
            <a:ahLst/>
            <a:cxnLst/>
            <a:rect l="l" t="t" r="r" b="b"/>
            <a:pathLst>
              <a:path w="76679" h="76679">
                <a:moveTo>
                  <a:pt x="38339" y="0"/>
                </a:moveTo>
                <a:lnTo>
                  <a:pt x="52367" y="2663"/>
                </a:lnTo>
                <a:lnTo>
                  <a:pt x="64083" y="9967"/>
                </a:lnTo>
                <a:lnTo>
                  <a:pt x="72463" y="20886"/>
                </a:lnTo>
                <a:lnTo>
                  <a:pt x="76477" y="34392"/>
                </a:lnTo>
                <a:lnTo>
                  <a:pt x="76679" y="38340"/>
                </a:lnTo>
                <a:lnTo>
                  <a:pt x="74016" y="52366"/>
                </a:lnTo>
                <a:lnTo>
                  <a:pt x="66712" y="64082"/>
                </a:lnTo>
                <a:lnTo>
                  <a:pt x="55793" y="72462"/>
                </a:lnTo>
                <a:lnTo>
                  <a:pt x="42286" y="76477"/>
                </a:lnTo>
                <a:lnTo>
                  <a:pt x="38339" y="76679"/>
                </a:lnTo>
                <a:lnTo>
                  <a:pt x="24313" y="74016"/>
                </a:lnTo>
                <a:lnTo>
                  <a:pt x="12597" y="66710"/>
                </a:lnTo>
                <a:lnTo>
                  <a:pt x="4217" y="55791"/>
                </a:lnTo>
                <a:lnTo>
                  <a:pt x="202" y="42286"/>
                </a:lnTo>
                <a:lnTo>
                  <a:pt x="0" y="38340"/>
                </a:lnTo>
                <a:lnTo>
                  <a:pt x="2663" y="24312"/>
                </a:lnTo>
                <a:lnTo>
                  <a:pt x="9968" y="12596"/>
                </a:lnTo>
                <a:lnTo>
                  <a:pt x="20887" y="4216"/>
                </a:lnTo>
                <a:lnTo>
                  <a:pt x="34392" y="202"/>
                </a:lnTo>
                <a:lnTo>
                  <a:pt x="38339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4076" y="1944183"/>
            <a:ext cx="0" cy="89458"/>
          </a:xfrm>
          <a:custGeom>
            <a:avLst/>
            <a:gdLst/>
            <a:ahLst/>
            <a:cxnLst/>
            <a:rect l="l" t="t" r="r" b="b"/>
            <a:pathLst>
              <a:path h="89458">
                <a:moveTo>
                  <a:pt x="0" y="0"/>
                </a:moveTo>
                <a:lnTo>
                  <a:pt x="0" y="89458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72957" y="2033642"/>
            <a:ext cx="102241" cy="51121"/>
          </a:xfrm>
          <a:custGeom>
            <a:avLst/>
            <a:gdLst/>
            <a:ahLst/>
            <a:cxnLst/>
            <a:rect l="l" t="t" r="r" b="b"/>
            <a:pathLst>
              <a:path w="102241" h="51121">
                <a:moveTo>
                  <a:pt x="0" y="51121"/>
                </a:moveTo>
                <a:lnTo>
                  <a:pt x="51118" y="0"/>
                </a:lnTo>
                <a:lnTo>
                  <a:pt x="102241" y="51121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72957" y="1956962"/>
            <a:ext cx="102241" cy="25561"/>
          </a:xfrm>
          <a:custGeom>
            <a:avLst/>
            <a:gdLst/>
            <a:ahLst/>
            <a:cxnLst/>
            <a:rect l="l" t="t" r="r" b="b"/>
            <a:pathLst>
              <a:path w="102241" h="25561">
                <a:moveTo>
                  <a:pt x="0" y="0"/>
                </a:moveTo>
                <a:lnTo>
                  <a:pt x="51118" y="25561"/>
                </a:lnTo>
                <a:lnTo>
                  <a:pt x="102241" y="0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75198" y="2020863"/>
            <a:ext cx="204477" cy="217261"/>
          </a:xfrm>
          <a:custGeom>
            <a:avLst/>
            <a:gdLst/>
            <a:ahLst/>
            <a:cxnLst/>
            <a:rect l="l" t="t" r="r" b="b"/>
            <a:pathLst>
              <a:path w="204477" h="217261">
                <a:moveTo>
                  <a:pt x="0" y="0"/>
                </a:moveTo>
                <a:lnTo>
                  <a:pt x="29163" y="1575"/>
                </a:lnTo>
                <a:lnTo>
                  <a:pt x="55413" y="6083"/>
                </a:lnTo>
                <a:lnTo>
                  <a:pt x="78902" y="13198"/>
                </a:lnTo>
                <a:lnTo>
                  <a:pt x="99785" y="22595"/>
                </a:lnTo>
                <a:lnTo>
                  <a:pt x="118213" y="33947"/>
                </a:lnTo>
                <a:lnTo>
                  <a:pt x="134341" y="46928"/>
                </a:lnTo>
                <a:lnTo>
                  <a:pt x="148322" y="61213"/>
                </a:lnTo>
                <a:lnTo>
                  <a:pt x="160310" y="76475"/>
                </a:lnTo>
                <a:lnTo>
                  <a:pt x="170457" y="92390"/>
                </a:lnTo>
                <a:lnTo>
                  <a:pt x="178917" y="108630"/>
                </a:lnTo>
                <a:lnTo>
                  <a:pt x="185844" y="124870"/>
                </a:lnTo>
                <a:lnTo>
                  <a:pt x="191391" y="140785"/>
                </a:lnTo>
                <a:lnTo>
                  <a:pt x="195710" y="156047"/>
                </a:lnTo>
                <a:lnTo>
                  <a:pt x="198956" y="170332"/>
                </a:lnTo>
                <a:lnTo>
                  <a:pt x="201282" y="183313"/>
                </a:lnTo>
                <a:lnTo>
                  <a:pt x="202841" y="194665"/>
                </a:lnTo>
                <a:lnTo>
                  <a:pt x="203787" y="204062"/>
                </a:lnTo>
                <a:lnTo>
                  <a:pt x="204452" y="215685"/>
                </a:lnTo>
                <a:lnTo>
                  <a:pt x="204477" y="217261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52410" y="2206476"/>
            <a:ext cx="54534" cy="63623"/>
          </a:xfrm>
          <a:custGeom>
            <a:avLst/>
            <a:gdLst/>
            <a:ahLst/>
            <a:cxnLst/>
            <a:rect l="l" t="t" r="r" b="b"/>
            <a:pathLst>
              <a:path w="54534" h="63623">
                <a:moveTo>
                  <a:pt x="27265" y="63623"/>
                </a:moveTo>
                <a:lnTo>
                  <a:pt x="54534" y="0"/>
                </a:lnTo>
                <a:lnTo>
                  <a:pt x="42486" y="4692"/>
                </a:lnTo>
                <a:lnTo>
                  <a:pt x="30437" y="6723"/>
                </a:lnTo>
                <a:lnTo>
                  <a:pt x="18389" y="6092"/>
                </a:lnTo>
                <a:lnTo>
                  <a:pt x="6340" y="2801"/>
                </a:lnTo>
                <a:lnTo>
                  <a:pt x="0" y="0"/>
                </a:lnTo>
                <a:lnTo>
                  <a:pt x="27265" y="6362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75198" y="2020735"/>
            <a:ext cx="1814760" cy="217388"/>
          </a:xfrm>
          <a:custGeom>
            <a:avLst/>
            <a:gdLst/>
            <a:ahLst/>
            <a:cxnLst/>
            <a:rect l="l" t="t" r="r" b="b"/>
            <a:pathLst>
              <a:path w="1814760" h="217388">
                <a:moveTo>
                  <a:pt x="0" y="127"/>
                </a:moveTo>
                <a:lnTo>
                  <a:pt x="77746" y="63"/>
                </a:lnTo>
                <a:lnTo>
                  <a:pt x="165843" y="0"/>
                </a:lnTo>
                <a:lnTo>
                  <a:pt x="262794" y="127"/>
                </a:lnTo>
                <a:lnTo>
                  <a:pt x="367102" y="639"/>
                </a:lnTo>
                <a:lnTo>
                  <a:pt x="477270" y="1725"/>
                </a:lnTo>
                <a:lnTo>
                  <a:pt x="591800" y="3578"/>
                </a:lnTo>
                <a:lnTo>
                  <a:pt x="709194" y="6390"/>
                </a:lnTo>
                <a:lnTo>
                  <a:pt x="827956" y="10352"/>
                </a:lnTo>
                <a:lnTo>
                  <a:pt x="946589" y="15655"/>
                </a:lnTo>
                <a:lnTo>
                  <a:pt x="1063594" y="22493"/>
                </a:lnTo>
                <a:lnTo>
                  <a:pt x="1177475" y="31055"/>
                </a:lnTo>
                <a:lnTo>
                  <a:pt x="1286735" y="41535"/>
                </a:lnTo>
                <a:lnTo>
                  <a:pt x="1389876" y="54124"/>
                </a:lnTo>
                <a:lnTo>
                  <a:pt x="1485400" y="69012"/>
                </a:lnTo>
                <a:lnTo>
                  <a:pt x="1571811" y="86393"/>
                </a:lnTo>
                <a:lnTo>
                  <a:pt x="1647612" y="106458"/>
                </a:lnTo>
                <a:lnTo>
                  <a:pt x="1711304" y="129398"/>
                </a:lnTo>
                <a:lnTo>
                  <a:pt x="1761391" y="155405"/>
                </a:lnTo>
                <a:lnTo>
                  <a:pt x="1796375" y="184671"/>
                </a:lnTo>
                <a:lnTo>
                  <a:pt x="1814760" y="217388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55216" y="2200330"/>
            <a:ext cx="52542" cy="68599"/>
          </a:xfrm>
          <a:custGeom>
            <a:avLst/>
            <a:gdLst/>
            <a:ahLst/>
            <a:cxnLst/>
            <a:rect l="l" t="t" r="r" b="b"/>
            <a:pathLst>
              <a:path w="52542" h="68599">
                <a:moveTo>
                  <a:pt x="43299" y="68599"/>
                </a:moveTo>
                <a:lnTo>
                  <a:pt x="52542" y="0"/>
                </a:lnTo>
                <a:lnTo>
                  <a:pt x="42118" y="7789"/>
                </a:lnTo>
                <a:lnTo>
                  <a:pt x="30973" y="12979"/>
                </a:lnTo>
                <a:lnTo>
                  <a:pt x="19108" y="15571"/>
                </a:lnTo>
                <a:lnTo>
                  <a:pt x="6521" y="15565"/>
                </a:lnTo>
                <a:lnTo>
                  <a:pt x="0" y="14595"/>
                </a:lnTo>
                <a:lnTo>
                  <a:pt x="43299" y="6859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22235" y="1867503"/>
            <a:ext cx="76680" cy="76679"/>
          </a:xfrm>
          <a:custGeom>
            <a:avLst/>
            <a:gdLst/>
            <a:ahLst/>
            <a:cxnLst/>
            <a:rect l="l" t="t" r="r" b="b"/>
            <a:pathLst>
              <a:path w="76680" h="76679">
                <a:moveTo>
                  <a:pt x="38340" y="0"/>
                </a:moveTo>
                <a:lnTo>
                  <a:pt x="24313" y="2663"/>
                </a:lnTo>
                <a:lnTo>
                  <a:pt x="12596" y="9967"/>
                </a:lnTo>
                <a:lnTo>
                  <a:pt x="4217" y="20886"/>
                </a:lnTo>
                <a:lnTo>
                  <a:pt x="202" y="34392"/>
                </a:lnTo>
                <a:lnTo>
                  <a:pt x="0" y="38340"/>
                </a:lnTo>
                <a:lnTo>
                  <a:pt x="2663" y="52366"/>
                </a:lnTo>
                <a:lnTo>
                  <a:pt x="9968" y="64082"/>
                </a:lnTo>
                <a:lnTo>
                  <a:pt x="20887" y="72462"/>
                </a:lnTo>
                <a:lnTo>
                  <a:pt x="34393" y="76477"/>
                </a:lnTo>
                <a:lnTo>
                  <a:pt x="38340" y="76679"/>
                </a:lnTo>
                <a:lnTo>
                  <a:pt x="52367" y="74016"/>
                </a:lnTo>
                <a:lnTo>
                  <a:pt x="64083" y="66711"/>
                </a:lnTo>
                <a:lnTo>
                  <a:pt x="72463" y="55792"/>
                </a:lnTo>
                <a:lnTo>
                  <a:pt x="76478" y="42286"/>
                </a:lnTo>
                <a:lnTo>
                  <a:pt x="76680" y="38340"/>
                </a:lnTo>
                <a:lnTo>
                  <a:pt x="74017" y="24312"/>
                </a:lnTo>
                <a:lnTo>
                  <a:pt x="66712" y="12596"/>
                </a:lnTo>
                <a:lnTo>
                  <a:pt x="55793" y="4216"/>
                </a:lnTo>
                <a:lnTo>
                  <a:pt x="42287" y="202"/>
                </a:lnTo>
                <a:lnTo>
                  <a:pt x="3834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22235" y="1867503"/>
            <a:ext cx="76680" cy="76679"/>
          </a:xfrm>
          <a:custGeom>
            <a:avLst/>
            <a:gdLst/>
            <a:ahLst/>
            <a:cxnLst/>
            <a:rect l="l" t="t" r="r" b="b"/>
            <a:pathLst>
              <a:path w="76680" h="76679">
                <a:moveTo>
                  <a:pt x="38340" y="0"/>
                </a:moveTo>
                <a:lnTo>
                  <a:pt x="24313" y="2663"/>
                </a:lnTo>
                <a:lnTo>
                  <a:pt x="12596" y="9967"/>
                </a:lnTo>
                <a:lnTo>
                  <a:pt x="4217" y="20886"/>
                </a:lnTo>
                <a:lnTo>
                  <a:pt x="202" y="34392"/>
                </a:lnTo>
                <a:lnTo>
                  <a:pt x="0" y="38340"/>
                </a:lnTo>
                <a:lnTo>
                  <a:pt x="2663" y="52366"/>
                </a:lnTo>
                <a:lnTo>
                  <a:pt x="9968" y="64082"/>
                </a:lnTo>
                <a:lnTo>
                  <a:pt x="20887" y="72462"/>
                </a:lnTo>
                <a:lnTo>
                  <a:pt x="34393" y="76477"/>
                </a:lnTo>
                <a:lnTo>
                  <a:pt x="38340" y="76679"/>
                </a:lnTo>
                <a:lnTo>
                  <a:pt x="52367" y="74016"/>
                </a:lnTo>
                <a:lnTo>
                  <a:pt x="64083" y="66711"/>
                </a:lnTo>
                <a:lnTo>
                  <a:pt x="72463" y="55792"/>
                </a:lnTo>
                <a:lnTo>
                  <a:pt x="76478" y="42286"/>
                </a:lnTo>
                <a:lnTo>
                  <a:pt x="76680" y="38340"/>
                </a:lnTo>
                <a:lnTo>
                  <a:pt x="74017" y="24312"/>
                </a:lnTo>
                <a:lnTo>
                  <a:pt x="66712" y="12596"/>
                </a:lnTo>
                <a:lnTo>
                  <a:pt x="55793" y="4216"/>
                </a:lnTo>
                <a:lnTo>
                  <a:pt x="42287" y="202"/>
                </a:lnTo>
                <a:lnTo>
                  <a:pt x="3834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60576" y="1944183"/>
            <a:ext cx="0" cy="89458"/>
          </a:xfrm>
          <a:custGeom>
            <a:avLst/>
            <a:gdLst/>
            <a:ahLst/>
            <a:cxnLst/>
            <a:rect l="l" t="t" r="r" b="b"/>
            <a:pathLst>
              <a:path h="89458">
                <a:moveTo>
                  <a:pt x="0" y="0"/>
                </a:moveTo>
                <a:lnTo>
                  <a:pt x="0" y="89458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09458" y="2033642"/>
            <a:ext cx="102234" cy="51121"/>
          </a:xfrm>
          <a:custGeom>
            <a:avLst/>
            <a:gdLst/>
            <a:ahLst/>
            <a:cxnLst/>
            <a:rect l="l" t="t" r="r" b="b"/>
            <a:pathLst>
              <a:path w="102234" h="51121">
                <a:moveTo>
                  <a:pt x="102234" y="51121"/>
                </a:moveTo>
                <a:lnTo>
                  <a:pt x="51117" y="0"/>
                </a:lnTo>
                <a:lnTo>
                  <a:pt x="0" y="51121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9458" y="1956962"/>
            <a:ext cx="102234" cy="25561"/>
          </a:xfrm>
          <a:custGeom>
            <a:avLst/>
            <a:gdLst/>
            <a:ahLst/>
            <a:cxnLst/>
            <a:rect l="l" t="t" r="r" b="b"/>
            <a:pathLst>
              <a:path w="102234" h="25561">
                <a:moveTo>
                  <a:pt x="102234" y="0"/>
                </a:moveTo>
                <a:lnTo>
                  <a:pt x="51117" y="25561"/>
                </a:lnTo>
                <a:lnTo>
                  <a:pt x="0" y="0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04980" y="2020863"/>
            <a:ext cx="204478" cy="217261"/>
          </a:xfrm>
          <a:custGeom>
            <a:avLst/>
            <a:gdLst/>
            <a:ahLst/>
            <a:cxnLst/>
            <a:rect l="l" t="t" r="r" b="b"/>
            <a:pathLst>
              <a:path w="204478" h="217261">
                <a:moveTo>
                  <a:pt x="204478" y="0"/>
                </a:moveTo>
                <a:lnTo>
                  <a:pt x="175314" y="1575"/>
                </a:lnTo>
                <a:lnTo>
                  <a:pt x="149064" y="6083"/>
                </a:lnTo>
                <a:lnTo>
                  <a:pt x="125575" y="13198"/>
                </a:lnTo>
                <a:lnTo>
                  <a:pt x="104692" y="22595"/>
                </a:lnTo>
                <a:lnTo>
                  <a:pt x="86264" y="33947"/>
                </a:lnTo>
                <a:lnTo>
                  <a:pt x="70136" y="46928"/>
                </a:lnTo>
                <a:lnTo>
                  <a:pt x="56154" y="61213"/>
                </a:lnTo>
                <a:lnTo>
                  <a:pt x="44167" y="76475"/>
                </a:lnTo>
                <a:lnTo>
                  <a:pt x="34020" y="92390"/>
                </a:lnTo>
                <a:lnTo>
                  <a:pt x="25559" y="108630"/>
                </a:lnTo>
                <a:lnTo>
                  <a:pt x="18633" y="124870"/>
                </a:lnTo>
                <a:lnTo>
                  <a:pt x="13086" y="140785"/>
                </a:lnTo>
                <a:lnTo>
                  <a:pt x="8767" y="156047"/>
                </a:lnTo>
                <a:lnTo>
                  <a:pt x="5520" y="170332"/>
                </a:lnTo>
                <a:lnTo>
                  <a:pt x="3194" y="183313"/>
                </a:lnTo>
                <a:lnTo>
                  <a:pt x="1635" y="194665"/>
                </a:lnTo>
                <a:lnTo>
                  <a:pt x="690" y="204062"/>
                </a:lnTo>
                <a:lnTo>
                  <a:pt x="25" y="215685"/>
                </a:lnTo>
                <a:lnTo>
                  <a:pt x="0" y="217261"/>
                </a:lnTo>
              </a:path>
            </a:pathLst>
          </a:custGeom>
          <a:ln w="4508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77712" y="2206476"/>
            <a:ext cx="54534" cy="63623"/>
          </a:xfrm>
          <a:custGeom>
            <a:avLst/>
            <a:gdLst/>
            <a:ahLst/>
            <a:cxnLst/>
            <a:rect l="l" t="t" r="r" b="b"/>
            <a:pathLst>
              <a:path w="54534" h="63623">
                <a:moveTo>
                  <a:pt x="27267" y="63623"/>
                </a:moveTo>
                <a:lnTo>
                  <a:pt x="54534" y="0"/>
                </a:lnTo>
                <a:lnTo>
                  <a:pt x="42486" y="4692"/>
                </a:lnTo>
                <a:lnTo>
                  <a:pt x="30437" y="6723"/>
                </a:lnTo>
                <a:lnTo>
                  <a:pt x="18389" y="6092"/>
                </a:lnTo>
                <a:lnTo>
                  <a:pt x="6340" y="2801"/>
                </a:lnTo>
                <a:lnTo>
                  <a:pt x="0" y="0"/>
                </a:lnTo>
                <a:lnTo>
                  <a:pt x="27267" y="6362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94696" y="2020735"/>
            <a:ext cx="1814762" cy="217388"/>
          </a:xfrm>
          <a:custGeom>
            <a:avLst/>
            <a:gdLst/>
            <a:ahLst/>
            <a:cxnLst/>
            <a:rect l="l" t="t" r="r" b="b"/>
            <a:pathLst>
              <a:path w="1814762" h="217388">
                <a:moveTo>
                  <a:pt x="1814762" y="127"/>
                </a:moveTo>
                <a:lnTo>
                  <a:pt x="1737015" y="63"/>
                </a:lnTo>
                <a:lnTo>
                  <a:pt x="1648917" y="0"/>
                </a:lnTo>
                <a:lnTo>
                  <a:pt x="1551965" y="127"/>
                </a:lnTo>
                <a:lnTo>
                  <a:pt x="1447657" y="639"/>
                </a:lnTo>
                <a:lnTo>
                  <a:pt x="1337489" y="1725"/>
                </a:lnTo>
                <a:lnTo>
                  <a:pt x="1222959" y="3578"/>
                </a:lnTo>
                <a:lnTo>
                  <a:pt x="1105564" y="6390"/>
                </a:lnTo>
                <a:lnTo>
                  <a:pt x="986802" y="10352"/>
                </a:lnTo>
                <a:lnTo>
                  <a:pt x="868169" y="15655"/>
                </a:lnTo>
                <a:lnTo>
                  <a:pt x="751164" y="22493"/>
                </a:lnTo>
                <a:lnTo>
                  <a:pt x="637282" y="31055"/>
                </a:lnTo>
                <a:lnTo>
                  <a:pt x="528023" y="41535"/>
                </a:lnTo>
                <a:lnTo>
                  <a:pt x="424882" y="54124"/>
                </a:lnTo>
                <a:lnTo>
                  <a:pt x="329358" y="69012"/>
                </a:lnTo>
                <a:lnTo>
                  <a:pt x="242947" y="86393"/>
                </a:lnTo>
                <a:lnTo>
                  <a:pt x="167147" y="106458"/>
                </a:lnTo>
                <a:lnTo>
                  <a:pt x="103455" y="129398"/>
                </a:lnTo>
                <a:lnTo>
                  <a:pt x="53368" y="155405"/>
                </a:lnTo>
                <a:lnTo>
                  <a:pt x="18384" y="184671"/>
                </a:lnTo>
                <a:lnTo>
                  <a:pt x="0" y="217388"/>
                </a:lnTo>
              </a:path>
            </a:pathLst>
          </a:custGeom>
          <a:ln w="4508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76895" y="2200330"/>
            <a:ext cx="52544" cy="68599"/>
          </a:xfrm>
          <a:custGeom>
            <a:avLst/>
            <a:gdLst/>
            <a:ahLst/>
            <a:cxnLst/>
            <a:rect l="l" t="t" r="r" b="b"/>
            <a:pathLst>
              <a:path w="52544" h="68599">
                <a:moveTo>
                  <a:pt x="9246" y="68599"/>
                </a:moveTo>
                <a:lnTo>
                  <a:pt x="52544" y="14595"/>
                </a:lnTo>
                <a:lnTo>
                  <a:pt x="39598" y="15893"/>
                </a:lnTo>
                <a:lnTo>
                  <a:pt x="27374" y="14592"/>
                </a:lnTo>
                <a:lnTo>
                  <a:pt x="15870" y="10693"/>
                </a:lnTo>
                <a:lnTo>
                  <a:pt x="5089" y="4196"/>
                </a:lnTo>
                <a:lnTo>
                  <a:pt x="0" y="0"/>
                </a:lnTo>
                <a:lnTo>
                  <a:pt x="9246" y="6859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2795" y="2365661"/>
            <a:ext cx="371982" cy="76940"/>
          </a:xfrm>
          <a:custGeom>
            <a:avLst/>
            <a:gdLst/>
            <a:ahLst/>
            <a:cxnLst/>
            <a:rect l="l" t="t" r="r" b="b"/>
            <a:pathLst>
              <a:path w="371982" h="76940">
                <a:moveTo>
                  <a:pt x="371982" y="76940"/>
                </a:moveTo>
                <a:lnTo>
                  <a:pt x="0" y="0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81002" y="2362657"/>
            <a:ext cx="348335" cy="79944"/>
          </a:xfrm>
          <a:custGeom>
            <a:avLst/>
            <a:gdLst/>
            <a:ahLst/>
            <a:cxnLst/>
            <a:rect l="l" t="t" r="r" b="b"/>
            <a:pathLst>
              <a:path w="348335" h="79944">
                <a:moveTo>
                  <a:pt x="0" y="79944"/>
                </a:moveTo>
                <a:lnTo>
                  <a:pt x="348335" y="0"/>
                </a:lnTo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90725" y="19613"/>
            <a:ext cx="136605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      </a:t>
            </a:r>
            <a:r>
              <a:rPr sz="600" spc="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00" y="243119"/>
            <a:ext cx="413302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14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Clocks:</a:t>
            </a:r>
            <a:r>
              <a:rPr sz="1400" spc="18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otally</a:t>
            </a:r>
            <a:r>
              <a:rPr sz="1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Ordered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Multicasting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618410"/>
            <a:ext cx="4183586" cy="1190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955"/>
              </a:lnSpc>
              <a:spcBef>
                <a:spcPts val="47"/>
              </a:spcBef>
            </a:pPr>
            <a:r>
              <a:rPr sz="9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9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oblem</a:t>
            </a:r>
            <a:endParaRPr sz="900">
              <a:latin typeface="Times New Roman"/>
              <a:cs typeface="Times New Roman"/>
            </a:endParaRPr>
          </a:p>
          <a:p>
            <a:pPr marL="289788">
              <a:lnSpc>
                <a:spcPts val="1034"/>
              </a:lnSpc>
              <a:spcBef>
                <a:spcPts val="525"/>
              </a:spcBef>
            </a:pPr>
            <a:r>
              <a:rPr sz="900" spc="-6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sometimes</a:t>
            </a:r>
            <a:r>
              <a:rPr sz="900" spc="-3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need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guarantee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concurrent</a:t>
            </a:r>
            <a:r>
              <a:rPr sz="900" spc="-3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updates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replicated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database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are seen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same</a:t>
            </a:r>
            <a:r>
              <a:rPr sz="9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order</a:t>
            </a:r>
            <a:r>
              <a:rPr sz="9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erywhere.</a:t>
            </a:r>
            <a:endParaRPr sz="900">
              <a:latin typeface="Times New Roman"/>
              <a:cs typeface="Times New Roman"/>
            </a:endParaRPr>
          </a:p>
          <a:p>
            <a:pPr marL="289788" marR="7015">
              <a:lnSpc>
                <a:spcPct val="95825"/>
              </a:lnSpc>
              <a:spcBef>
                <a:spcPts val="5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Example:</a:t>
            </a:r>
            <a:endParaRPr sz="900">
              <a:latin typeface="Times New Roman"/>
              <a:cs typeface="Times New Roman"/>
            </a:endParaRPr>
          </a:p>
          <a:p>
            <a:pPr marL="566889" marR="1102248">
              <a:lnSpc>
                <a:spcPct val="99658"/>
              </a:lnSpc>
              <a:spcBef>
                <a:spcPts val="46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P1</a:t>
            </a:r>
            <a:r>
              <a:rPr sz="10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$100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account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(initial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alue:</a:t>
            </a:r>
            <a:r>
              <a:rPr sz="1000" spc="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$1000)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P2</a:t>
            </a:r>
            <a:r>
              <a:rPr sz="10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increments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account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1%</a:t>
            </a:r>
            <a:endParaRPr sz="1000">
              <a:latin typeface="Times New Roman"/>
              <a:cs typeface="Times New Roman"/>
            </a:endParaRPr>
          </a:p>
          <a:p>
            <a:pPr marL="566889" marR="701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There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replicas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4197" y="1911371"/>
            <a:ext cx="318127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Update</a:t>
            </a:r>
            <a:r>
              <a:rPr sz="550" spc="5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0576" y="1924153"/>
            <a:ext cx="318127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Update</a:t>
            </a:r>
            <a:r>
              <a:rPr sz="550" spc="5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9292" y="2448132"/>
            <a:ext cx="682991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Replicated</a:t>
            </a:r>
            <a:r>
              <a:rPr sz="550" spc="8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database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185" y="2496768"/>
            <a:ext cx="578683" cy="258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75" marR="6675" indent="-5" algn="ctr">
              <a:lnSpc>
                <a:spcPct val="96112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Update</a:t>
            </a:r>
            <a:r>
              <a:rPr sz="550" spc="5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r>
              <a:rPr sz="550" spc="1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is performed</a:t>
            </a:r>
            <a:r>
              <a:rPr sz="550" spc="8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before update</a:t>
            </a:r>
            <a:r>
              <a:rPr sz="550" spc="5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2866" y="2499251"/>
            <a:ext cx="578683" cy="258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75" marR="6675" indent="-12" algn="ctr">
              <a:lnSpc>
                <a:spcPct val="96112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Update</a:t>
            </a:r>
            <a:r>
              <a:rPr sz="550" spc="5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r>
              <a:rPr sz="550" spc="1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is performed</a:t>
            </a:r>
            <a:r>
              <a:rPr sz="550" spc="8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before update</a:t>
            </a:r>
            <a:r>
              <a:rPr sz="550" spc="5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862599"/>
            <a:ext cx="2752266" cy="537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054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Result</a:t>
            </a:r>
            <a:endParaRPr sz="900">
              <a:latin typeface="Times New Roman"/>
              <a:cs typeface="Times New Roman"/>
            </a:endParaRPr>
          </a:p>
          <a:p>
            <a:pPr marL="289801" marR="25054">
              <a:lnSpc>
                <a:spcPct val="95825"/>
              </a:lnSpc>
              <a:spcBef>
                <a:spcPts val="416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absence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proper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synchronization: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7696"/>
              </a:lnSpc>
              <a:spcBef>
                <a:spcPts val="2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replica</a:t>
            </a:r>
            <a:r>
              <a:rPr sz="10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#1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←</a:t>
            </a:r>
            <a:r>
              <a:rPr sz="1000" spc="18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$1111,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while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replica</a:t>
            </a:r>
            <a:r>
              <a:rPr sz="10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#2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←</a:t>
            </a:r>
            <a:r>
              <a:rPr sz="1000" spc="18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$1110.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486587"/>
            <a:ext cx="4432566" cy="160843"/>
          </a:xfrm>
          <a:custGeom>
            <a:avLst/>
            <a:gdLst/>
            <a:ahLst/>
            <a:cxnLst/>
            <a:rect l="l" t="t" r="r" b="b"/>
            <a:pathLst>
              <a:path w="4432566" h="160843">
                <a:moveTo>
                  <a:pt x="0" y="50800"/>
                </a:moveTo>
                <a:lnTo>
                  <a:pt x="0" y="160843"/>
                </a:lnTo>
                <a:lnTo>
                  <a:pt x="4432566" y="160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596492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3396767"/>
            <a:ext cx="114301" cy="59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3447567"/>
            <a:ext cx="4280164" cy="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518084"/>
            <a:ext cx="50800" cy="28913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581585"/>
            <a:ext cx="50800" cy="28278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679023"/>
            <a:ext cx="4432566" cy="2781244"/>
          </a:xfrm>
          <a:custGeom>
            <a:avLst/>
            <a:gdLst/>
            <a:ahLst/>
            <a:cxnLst/>
            <a:rect l="l" t="t" r="r" b="b"/>
            <a:pathLst>
              <a:path w="4432566" h="2781244">
                <a:moveTo>
                  <a:pt x="4408709" y="2773458"/>
                </a:moveTo>
                <a:lnTo>
                  <a:pt x="4419279" y="2764608"/>
                </a:lnTo>
                <a:lnTo>
                  <a:pt x="4427129" y="2753241"/>
                </a:lnTo>
                <a:lnTo>
                  <a:pt x="4431669" y="2739944"/>
                </a:lnTo>
                <a:lnTo>
                  <a:pt x="4432566" y="2730444"/>
                </a:lnTo>
                <a:lnTo>
                  <a:pt x="4432566" y="0"/>
                </a:lnTo>
                <a:lnTo>
                  <a:pt x="0" y="0"/>
                </a:lnTo>
                <a:lnTo>
                  <a:pt x="0" y="2730444"/>
                </a:lnTo>
                <a:lnTo>
                  <a:pt x="16636" y="2767958"/>
                </a:lnTo>
                <a:lnTo>
                  <a:pt x="31428" y="2776977"/>
                </a:lnTo>
                <a:lnTo>
                  <a:pt x="4400925" y="2776977"/>
                </a:lnTo>
                <a:lnTo>
                  <a:pt x="4408709" y="27734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568884"/>
            <a:ext cx="0" cy="2859632"/>
          </a:xfrm>
          <a:custGeom>
            <a:avLst/>
            <a:gdLst/>
            <a:ahLst/>
            <a:cxnLst/>
            <a:rect l="l" t="t" r="r" b="b"/>
            <a:pathLst>
              <a:path h="2859632">
                <a:moveTo>
                  <a:pt x="0" y="285963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5561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5434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53078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0725" y="19613"/>
            <a:ext cx="136605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      </a:t>
            </a:r>
            <a:r>
              <a:rPr sz="600" spc="10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413302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Lamports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14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Clocks:</a:t>
            </a:r>
            <a:r>
              <a:rPr sz="1400" spc="18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otally</a:t>
            </a:r>
            <a:r>
              <a:rPr sz="1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Ordered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Multicasting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506421"/>
            <a:ext cx="4315463" cy="2772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955"/>
              </a:lnSpc>
              <a:spcBef>
                <a:spcPts val="47"/>
              </a:spcBef>
            </a:pPr>
            <a:r>
              <a:rPr sz="9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Solution</a:t>
            </a:r>
            <a:endParaRPr sz="900">
              <a:latin typeface="Times New Roman"/>
              <a:cs typeface="Times New Roman"/>
            </a:endParaRPr>
          </a:p>
          <a:p>
            <a:pPr marL="289788" marR="107584" indent="0">
              <a:lnSpc>
                <a:spcPts val="1100"/>
              </a:lnSpc>
              <a:spcBef>
                <a:spcPts val="540"/>
              </a:spcBef>
            </a:pPr>
            <a:r>
              <a:rPr sz="900" spc="0" dirty="0" smtClean="0">
                <a:latin typeface="Times New Roman"/>
                <a:cs typeface="Times New Roman"/>
              </a:rPr>
              <a:t>Process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spc="143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sends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multicast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msg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spc="37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9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processes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group,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including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 sende</a:t>
            </a:r>
            <a:r>
              <a:rPr sz="900" spc="-34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together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senders</a:t>
            </a:r>
            <a:r>
              <a:rPr sz="9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timestamp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289788" marR="466664">
              <a:lnSpc>
                <a:spcPts val="982"/>
              </a:lnSpc>
              <a:spcBef>
                <a:spcPts val="38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n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incoming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50" spc="143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queued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queue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50" spc="-125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ordered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its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timestamp. </a:t>
            </a:r>
            <a:endParaRPr sz="900">
              <a:latin typeface="Times New Roman"/>
              <a:cs typeface="Times New Roman"/>
            </a:endParaRPr>
          </a:p>
          <a:p>
            <a:pPr marL="289788" marR="466664">
              <a:lnSpc>
                <a:spcPts val="1034"/>
              </a:lnSpc>
              <a:spcBef>
                <a:spcPts val="598"/>
              </a:spcBef>
            </a:pPr>
            <a:r>
              <a:rPr sz="900" spc="0" dirty="0" smtClean="0">
                <a:latin typeface="Times New Roman"/>
                <a:cs typeface="Times New Roman"/>
              </a:rPr>
              <a:t>Upon receipt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message,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multicast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ackn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wledgement</a:t>
            </a:r>
            <a:r>
              <a:rPr sz="900" spc="-6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group.</a:t>
            </a:r>
            <a:endParaRPr sz="900">
              <a:latin typeface="Times New Roman"/>
              <a:cs typeface="Times New Roman"/>
            </a:endParaRPr>
          </a:p>
          <a:p>
            <a:pPr marL="566889" marR="218508">
              <a:lnSpc>
                <a:spcPct val="99658"/>
              </a:lnSpc>
              <a:spcBef>
                <a:spcPts val="47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Due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”happens-before”</a:t>
            </a:r>
            <a:r>
              <a:rPr sz="1000" spc="-7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relationship,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timestamp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ackn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wledgement</a:t>
            </a:r>
            <a:r>
              <a:rPr sz="1000" spc="-7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9" dirty="0" smtClean="0">
                <a:latin typeface="Times New Roman"/>
                <a:cs typeface="Times New Roman"/>
              </a:rPr>
              <a:t>lw</a:t>
            </a:r>
            <a:r>
              <a:rPr sz="1000" spc="0" dirty="0" smtClean="0">
                <a:latin typeface="Times New Roman"/>
                <a:cs typeface="Times New Roman"/>
              </a:rPr>
              <a:t>ays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greater</a:t>
            </a:r>
            <a:r>
              <a:rPr sz="10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than</a:t>
            </a:r>
            <a:r>
              <a:rPr sz="10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original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ts val="1135"/>
              </a:lnSpc>
              <a:spcBef>
                <a:spcPts val="56"/>
              </a:spcBef>
            </a:pPr>
            <a:r>
              <a:rPr sz="1350" spc="0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4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50" spc="143" baseline="-4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passes</a:t>
            </a:r>
            <a:r>
              <a:rPr sz="1350" spc="-22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(</a:t>
            </a:r>
            <a:r>
              <a:rPr sz="1350" spc="0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del</a:t>
            </a:r>
            <a:r>
              <a:rPr sz="1350" spc="-19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350" spc="-14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350" spc="0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ers</a:t>
            </a:r>
            <a:r>
              <a:rPr sz="1350" spc="0" baseline="3220" dirty="0" smtClean="0">
                <a:latin typeface="Times New Roman"/>
                <a:cs typeface="Times New Roman"/>
              </a:rPr>
              <a:t>)</a:t>
            </a:r>
            <a:r>
              <a:rPr sz="1350" spc="-34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a</a:t>
            </a:r>
            <a:r>
              <a:rPr sz="1350" spc="-3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message</a:t>
            </a:r>
            <a:r>
              <a:rPr sz="1350" spc="-30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msg</a:t>
            </a:r>
            <a:r>
              <a:rPr sz="1050" spc="0" baseline="-4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spc="37" baseline="-4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to</a:t>
            </a:r>
            <a:r>
              <a:rPr sz="1350" spc="-6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its</a:t>
            </a:r>
            <a:r>
              <a:rPr sz="1350" spc="-8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application</a:t>
            </a:r>
            <a:r>
              <a:rPr sz="1350" spc="-39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if:</a:t>
            </a:r>
            <a:endParaRPr sz="900">
              <a:latin typeface="Times New Roman"/>
              <a:cs typeface="Times New Roman"/>
            </a:endParaRPr>
          </a:p>
          <a:p>
            <a:pPr marL="566889" marR="9205">
              <a:lnSpc>
                <a:spcPts val="1145"/>
              </a:lnSpc>
              <a:spcBef>
                <a:spcPts val="0"/>
              </a:spcBef>
            </a:pPr>
            <a:r>
              <a:rPr sz="1500" spc="0" baseline="2898" dirty="0" smtClean="0">
                <a:latin typeface="Times New Roman"/>
                <a:cs typeface="Times New Roman"/>
              </a:rPr>
              <a:t>msg</a:t>
            </a:r>
            <a:r>
              <a:rPr sz="1050" spc="0" baseline="-8282" dirty="0" smtClean="0">
                <a:latin typeface="Times New Roman"/>
                <a:cs typeface="Times New Roman"/>
              </a:rPr>
              <a:t>i</a:t>
            </a:r>
            <a:r>
              <a:rPr sz="1050" spc="67" baseline="-8282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is</a:t>
            </a:r>
            <a:r>
              <a:rPr sz="1500" spc="-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mar</a:t>
            </a:r>
            <a:r>
              <a:rPr sz="1500" spc="-9" baseline="2898" dirty="0" smtClean="0">
                <a:latin typeface="Times New Roman"/>
                <a:cs typeface="Times New Roman"/>
              </a:rPr>
              <a:t>k</a:t>
            </a:r>
            <a:r>
              <a:rPr sz="1500" spc="0" baseline="2898" dirty="0" smtClean="0">
                <a:latin typeface="Times New Roman"/>
                <a:cs typeface="Times New Roman"/>
              </a:rPr>
              <a:t>ed</a:t>
            </a:r>
            <a:r>
              <a:rPr sz="1500" spc="-2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as</a:t>
            </a:r>
            <a:r>
              <a:rPr sz="1500" spc="-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ackn</a:t>
            </a:r>
            <a:r>
              <a:rPr sz="1500" spc="-25" baseline="2898" dirty="0" smtClean="0">
                <a:latin typeface="Times New Roman"/>
                <a:cs typeface="Times New Roman"/>
              </a:rPr>
              <a:t>o</a:t>
            </a:r>
            <a:r>
              <a:rPr sz="1500" spc="0" baseline="2898" dirty="0" smtClean="0">
                <a:latin typeface="Times New Roman"/>
                <a:cs typeface="Times New Roman"/>
              </a:rPr>
              <a:t>wledged</a:t>
            </a:r>
            <a:r>
              <a:rPr sz="1500" spc="-5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by</a:t>
            </a:r>
            <a:r>
              <a:rPr sz="1500" spc="-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all</a:t>
            </a:r>
            <a:r>
              <a:rPr sz="1500" spc="-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other</a:t>
            </a:r>
            <a:r>
              <a:rPr sz="1500" spc="-20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processes;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ts val="1195"/>
              </a:lnSpc>
              <a:spcBef>
                <a:spcPts val="2"/>
              </a:spcBef>
            </a:pP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msg</a:t>
            </a:r>
            <a:r>
              <a:rPr sz="1050" spc="0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spc="67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is</a:t>
            </a:r>
            <a:r>
              <a:rPr sz="1500" spc="-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at</a:t>
            </a:r>
            <a:r>
              <a:rPr sz="1500" spc="-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head</a:t>
            </a:r>
            <a:r>
              <a:rPr sz="1500" spc="-1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queue</a:t>
            </a:r>
            <a:r>
              <a:rPr sz="1050" spc="0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50" spc="-125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ts val="1195"/>
              </a:lnSpc>
            </a:pPr>
            <a:r>
              <a:rPr sz="1500" spc="0" baseline="2898" dirty="0" smtClean="0">
                <a:latin typeface="Times New Roman"/>
                <a:cs typeface="Times New Roman"/>
              </a:rPr>
              <a:t>for</a:t>
            </a:r>
            <a:r>
              <a:rPr sz="1500" spc="-11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each</a:t>
            </a:r>
            <a:r>
              <a:rPr sz="1500" spc="-1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process</a:t>
            </a:r>
            <a:r>
              <a:rPr sz="1500" spc="-2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50" spc="-114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,</a:t>
            </a:r>
            <a:r>
              <a:rPr sz="1500" spc="-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there</a:t>
            </a:r>
            <a:r>
              <a:rPr sz="1500" spc="-1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is</a:t>
            </a:r>
            <a:r>
              <a:rPr sz="1500" spc="-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</a:t>
            </a:r>
            <a:r>
              <a:rPr sz="1500" spc="-4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message</a:t>
            </a:r>
            <a:r>
              <a:rPr sz="1500" spc="-33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msg</a:t>
            </a:r>
            <a:r>
              <a:rPr sz="1050" spc="0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50" spc="43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in</a:t>
            </a:r>
            <a:r>
              <a:rPr sz="1500" spc="-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queue</a:t>
            </a:r>
            <a:r>
              <a:rPr sz="1050" spc="0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050" spc="110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with</a:t>
            </a:r>
            <a:r>
              <a:rPr sz="1500" spc="-1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</a:t>
            </a:r>
            <a:r>
              <a:rPr sz="1500" spc="-4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la</a:t>
            </a:r>
            <a:r>
              <a:rPr sz="1500" spc="-19" baseline="2898" dirty="0" smtClean="0">
                <a:latin typeface="Times New Roman"/>
                <a:cs typeface="Times New Roman"/>
              </a:rPr>
              <a:t>r</a:t>
            </a:r>
            <a:r>
              <a:rPr sz="1500" spc="0" baseline="2898" dirty="0" smtClean="0">
                <a:latin typeface="Times New Roman"/>
                <a:cs typeface="Times New Roman"/>
              </a:rPr>
              <a:t>ger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ts val="1110"/>
              </a:lnSpc>
            </a:pPr>
            <a:r>
              <a:rPr sz="1000" spc="0" dirty="0" smtClean="0">
                <a:latin typeface="Times New Roman"/>
                <a:cs typeface="Times New Roman"/>
              </a:rPr>
              <a:t>timestamp.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481"/>
              </a:spcBef>
            </a:pPr>
            <a:r>
              <a:rPr sz="900" spc="0" dirty="0" smtClean="0">
                <a:latin typeface="Times New Roman"/>
                <a:cs typeface="Times New Roman"/>
              </a:rPr>
              <a:t>Note:</a:t>
            </a:r>
            <a:endParaRPr sz="9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15"/>
              </a:spcBef>
            </a:pPr>
            <a:r>
              <a:rPr sz="1000" spc="-7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assuming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reliable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FIFO</a:t>
            </a:r>
            <a:r>
              <a:rPr sz="10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ordered.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queues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entually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contents, 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timestamps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ensure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”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happens-before</a:t>
            </a:r>
            <a:r>
              <a:rPr sz="1000" spc="0" dirty="0" smtClean="0">
                <a:latin typeface="Times New Roman"/>
                <a:cs typeface="Times New Roman"/>
              </a:rPr>
              <a:t>”</a:t>
            </a:r>
            <a:r>
              <a:rPr sz="1000" spc="-7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relation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holds.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eredprocessed</a:t>
            </a:r>
            <a:r>
              <a:rPr sz="1000" spc="-7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order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3278728"/>
            <a:ext cx="30048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erywhere,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updates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occur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consistent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manne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0725" y="19613"/>
            <a:ext cx="4576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Logical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45341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-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ector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07995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ector</a:t>
            </a:r>
            <a:r>
              <a:rPr sz="1400" spc="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6575" y="1629342"/>
            <a:ext cx="1317633" cy="177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75"/>
              </a:lnSpc>
              <a:spcBef>
                <a:spcPts val="63"/>
              </a:spcBef>
            </a:pPr>
            <a:r>
              <a:rPr sz="1200" spc="0" dirty="0" smtClean="0">
                <a:latin typeface="Times New Roman"/>
                <a:cs typeface="Times New Roman"/>
              </a:rPr>
              <a:t>Reading</a:t>
            </a:r>
            <a:r>
              <a:rPr sz="1200" spc="-3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Assignment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987" y="19613"/>
            <a:ext cx="100333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Mutual</a:t>
            </a:r>
            <a:r>
              <a:rPr sz="600" spc="-1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x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ecution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ervi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76384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ervi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644954"/>
            <a:ext cx="4141819" cy="2815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concurrent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programming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critical</a:t>
            </a:r>
            <a:r>
              <a:rPr sz="11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section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(CS)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piece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code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  <a:p>
            <a:pPr marL="12700" marR="288508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accesses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shared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must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concurrently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accessed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 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thread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ex</a:t>
            </a:r>
            <a:r>
              <a:rPr sz="1100" spc="0" dirty="0" smtClean="0">
                <a:latin typeface="Times New Roman"/>
                <a:cs typeface="Times New Roman"/>
              </a:rPr>
              <a:t>ecution.</a:t>
            </a:r>
            <a:endParaRPr sz="1100">
              <a:latin typeface="Times New Roman"/>
              <a:cs typeface="Times New Roman"/>
            </a:endParaRPr>
          </a:p>
          <a:p>
            <a:pPr marL="12700" marR="89418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Mutual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Exclusion</a:t>
            </a:r>
            <a:r>
              <a:rPr sz="1100" spc="-4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mut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algorithms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concurrent programming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av</a:t>
            </a:r>
            <a:r>
              <a:rPr sz="1100" spc="0" dirty="0" smtClean="0">
                <a:latin typeface="Times New Roman"/>
                <a:cs typeface="Times New Roman"/>
              </a:rPr>
              <a:t>oid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simultaneous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common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 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global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ariable,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critical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sections.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Desirable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characteristics</a:t>
            </a:r>
            <a:r>
              <a:rPr sz="1100" spc="-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mut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solutions:</a:t>
            </a:r>
            <a:endParaRPr sz="1100">
              <a:latin typeface="Times New Roman"/>
              <a:cs typeface="Times New Roman"/>
            </a:endParaRPr>
          </a:p>
          <a:p>
            <a:pPr marL="289801" marR="146336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deadlocks</a:t>
            </a:r>
            <a:r>
              <a:rPr sz="1000" spc="20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set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sites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permanently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bloc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ed,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 messages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sites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set.</a:t>
            </a:r>
            <a:endParaRPr sz="1000">
              <a:latin typeface="Times New Roman"/>
              <a:cs typeface="Times New Roman"/>
            </a:endParaRPr>
          </a:p>
          <a:p>
            <a:pPr marL="289801" marR="180498">
              <a:lnSpc>
                <a:spcPct val="99658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star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ation</a:t>
            </a:r>
            <a:r>
              <a:rPr sz="1000" spc="2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site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indefinitely</a:t>
            </a:r>
            <a:r>
              <a:rPr sz="1000" spc="-9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enter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critical section,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while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sites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CS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once.</a:t>
            </a:r>
            <a:endParaRPr sz="1000">
              <a:latin typeface="Times New Roman"/>
              <a:cs typeface="Times New Roman"/>
            </a:endParaRPr>
          </a:p>
          <a:p>
            <a:pPr marL="289801" marR="53340">
              <a:lnSpc>
                <a:spcPct val="99658"/>
              </a:lnSpc>
            </a:pP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airness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honored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order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made.</a:t>
            </a:r>
            <a:r>
              <a:rPr sz="1000" spc="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means processes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able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agree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order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ents.</a:t>
            </a:r>
            <a:r>
              <a:rPr sz="1000" spc="31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airness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ents star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ation.</a:t>
            </a:r>
            <a:endParaRPr sz="1000">
              <a:latin typeface="Times New Roman"/>
              <a:cs typeface="Times New Roman"/>
            </a:endParaRPr>
          </a:p>
          <a:p>
            <a:pPr marL="289801" marR="233006">
              <a:lnSpc>
                <a:spcPct val="99658"/>
              </a:lnSpc>
            </a:pP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ault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tolerance</a:t>
            </a:r>
            <a:r>
              <a:rPr sz="1000" spc="2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algorithm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able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surv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ailure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 sites.</a:t>
            </a:r>
            <a:endParaRPr sz="10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642"/>
              </a:spcBef>
            </a:pPr>
            <a:r>
              <a:rPr sz="600" spc="0" dirty="0" smtClean="0">
                <a:latin typeface="Times New Roman"/>
                <a:cs typeface="Times New Roman"/>
              </a:rPr>
              <a:t>26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987" y="19613"/>
            <a:ext cx="100333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Mutual</a:t>
            </a:r>
            <a:r>
              <a:rPr sz="600" spc="-1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x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ecution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ervi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76384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ervi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819897"/>
            <a:ext cx="3983183" cy="2213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processor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critical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sections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protected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endParaRPr sz="11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semaphores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monitors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similar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constructs.</a:t>
            </a:r>
            <a:endParaRPr sz="11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mutual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xclusion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implemented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via:</a:t>
            </a:r>
            <a:endParaRPr sz="11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12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Permission-based</a:t>
            </a:r>
            <a:r>
              <a:rPr sz="1000" spc="-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approach</a:t>
            </a:r>
            <a:endParaRPr sz="1000">
              <a:latin typeface="Times New Roman"/>
              <a:cs typeface="Times New Roman"/>
            </a:endParaRPr>
          </a:p>
          <a:p>
            <a:pPr marL="566889" indent="-107187">
              <a:lnSpc>
                <a:spcPts val="1034"/>
              </a:lnSpc>
              <a:spcBef>
                <a:spcPts val="235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wishes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access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shared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resource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must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first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get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permission from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one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or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more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other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processes.</a:t>
            </a:r>
            <a:endParaRPr sz="900">
              <a:latin typeface="Times New Roman"/>
              <a:cs typeface="Times New Roman"/>
            </a:endParaRPr>
          </a:p>
          <a:p>
            <a:pPr marL="459701" marR="7015">
              <a:lnSpc>
                <a:spcPct val="95825"/>
              </a:lnSpc>
              <a:spcBef>
                <a:spcPts val="61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Algorithms:</a:t>
            </a:r>
            <a:endParaRPr sz="900">
              <a:latin typeface="Times New Roman"/>
              <a:cs typeface="Times New Roman"/>
            </a:endParaRPr>
          </a:p>
          <a:p>
            <a:pPr marL="893356" marR="7015">
              <a:lnSpc>
                <a:spcPct val="95825"/>
              </a:lnSpc>
              <a:spcBef>
                <a:spcPts val="2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Centralized</a:t>
            </a:r>
            <a:r>
              <a:rPr sz="900" spc="-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Algorithm</a:t>
            </a:r>
            <a:endParaRPr sz="900">
              <a:latin typeface="Times New Roman"/>
              <a:cs typeface="Times New Roman"/>
            </a:endParaRPr>
          </a:p>
          <a:p>
            <a:pPr marL="853897" marR="7015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Decentralized</a:t>
            </a:r>
            <a:r>
              <a:rPr sz="900" spc="-4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Algorithm</a:t>
            </a:r>
            <a:endParaRPr sz="900">
              <a:latin typeface="Times New Roman"/>
              <a:cs typeface="Times New Roman"/>
            </a:endParaRPr>
          </a:p>
          <a:p>
            <a:pPr marL="900760" marR="7015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Distri</a:t>
            </a:r>
            <a:r>
              <a:rPr sz="900" spc="-19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uted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Algorithm</a:t>
            </a:r>
            <a:endParaRPr sz="9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165"/>
              </a:spcBef>
            </a:pPr>
            <a:r>
              <a:rPr sz="1000" spc="-7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en-based</a:t>
            </a:r>
            <a:r>
              <a:rPr sz="1000" spc="-5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approach</a:t>
            </a:r>
            <a:endParaRPr sz="1000">
              <a:latin typeface="Times New Roman"/>
              <a:cs typeface="Times New Roman"/>
            </a:endParaRPr>
          </a:p>
          <a:p>
            <a:pPr marL="566889" marR="999958">
              <a:lnSpc>
                <a:spcPts val="1265"/>
              </a:lnSpc>
              <a:spcBef>
                <a:spcPts val="235"/>
              </a:spcBef>
            </a:pPr>
            <a:r>
              <a:rPr sz="900" spc="0" dirty="0" smtClean="0">
                <a:latin typeface="Times New Roman"/>
                <a:cs typeface="Times New Roman"/>
              </a:rPr>
              <a:t>Processes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share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special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kn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wn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</a:t>
            </a:r>
            <a:r>
              <a:rPr sz="900" spc="0" dirty="0" smtClean="0">
                <a:latin typeface="Times New Roman"/>
                <a:cs typeface="Times New Roman"/>
              </a:rPr>
              <a:t>. </a:t>
            </a:r>
            <a:r>
              <a:rPr sz="900" spc="-69" dirty="0" smtClean="0">
                <a:latin typeface="Times New Roman"/>
                <a:cs typeface="Times New Roman"/>
              </a:rPr>
              <a:t>T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en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holder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has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right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access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shared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resource. Algorithms:</a:t>
            </a:r>
            <a:r>
              <a:rPr sz="900" spc="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Cambria"/>
                <a:cs typeface="Cambria"/>
              </a:rPr>
              <a:t>⇒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110" dirty="0" smtClean="0">
                <a:latin typeface="Times New Roman"/>
                <a:cs typeface="Times New Roman"/>
              </a:rPr>
              <a:t> </a:t>
            </a:r>
            <a:r>
              <a:rPr sz="900" spc="-69" dirty="0" smtClean="0">
                <a:latin typeface="Times New Roman"/>
                <a:cs typeface="Times New Roman"/>
              </a:rPr>
              <a:t>T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en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Ring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Algorithm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7598" y="980859"/>
            <a:ext cx="3489960" cy="1215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7987" y="19613"/>
            <a:ext cx="146611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Mutual</a:t>
            </a:r>
            <a:r>
              <a:rPr sz="600" spc="-1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x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ecution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600" spc="-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18745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583969"/>
            <a:ext cx="3952058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central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coordinator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simulate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done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one-processor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2318979"/>
            <a:ext cx="4141819" cy="11410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asks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coordinator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permission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shared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resource.</a:t>
            </a:r>
            <a:r>
              <a:rPr sz="1100" spc="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Permission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granted.</a:t>
            </a:r>
            <a:endParaRPr sz="1100">
              <a:latin typeface="Times New Roman"/>
              <a:cs typeface="Times New Roman"/>
            </a:endParaRPr>
          </a:p>
          <a:p>
            <a:pPr marL="12700" marR="537613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asks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permission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same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resource.</a:t>
            </a:r>
            <a:r>
              <a:rPr sz="1100" spc="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coordinator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445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releases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tells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coordinato</a:t>
            </a:r>
            <a:r>
              <a:rPr sz="1100" spc="-44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then replies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2.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239"/>
              </a:spcBef>
            </a:pPr>
            <a:r>
              <a:rPr sz="600" spc="0" dirty="0" smtClean="0">
                <a:latin typeface="Times New Roman"/>
                <a:cs typeface="Times New Roman"/>
              </a:rPr>
              <a:t>28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824" y="2336994"/>
            <a:ext cx="5910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703" y="2689750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9824" y="3025284"/>
            <a:ext cx="5910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85" y="1821281"/>
            <a:ext cx="3388994" cy="14344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987" y="19613"/>
            <a:ext cx="153770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Mutual</a:t>
            </a:r>
            <a:r>
              <a:rPr sz="600" spc="-1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x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ecution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Decentralized</a:t>
            </a:r>
            <a:r>
              <a:rPr sz="600" spc="-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04632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Decentralized</a:t>
            </a:r>
            <a:r>
              <a:rPr sz="1400" spc="1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606638"/>
            <a:ext cx="4003453" cy="1187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has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1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coordinators.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8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acquires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lock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coordinato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requires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majority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ote</a:t>
            </a:r>
            <a:r>
              <a:rPr sz="10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m(&gt;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n/2)</a:t>
            </a:r>
            <a:r>
              <a:rPr sz="1000" spc="0" dirty="0" smtClean="0">
                <a:latin typeface="Times New Roman"/>
                <a:cs typeface="Times New Roman"/>
              </a:rPr>
              <a:t>coordinators.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already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ed,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rejected</a:t>
            </a:r>
            <a:r>
              <a:rPr sz="10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(as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opposed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just blocking).</a:t>
            </a:r>
            <a:endParaRPr sz="1000">
              <a:latin typeface="Times New Roman"/>
              <a:cs typeface="Times New Roman"/>
            </a:endParaRPr>
          </a:p>
          <a:p>
            <a:pPr marL="12700" marR="355190">
              <a:lnSpc>
                <a:spcPts val="1264"/>
              </a:lnSpc>
              <a:spcBef>
                <a:spcPts val="28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coordinator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crashes,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will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quickl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will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fo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gotten</a:t>
            </a:r>
            <a:r>
              <a:rPr sz="11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about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permissions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granted.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2758947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2809748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966379"/>
            <a:ext cx="50800" cy="1805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1029880"/>
            <a:ext cx="50800" cy="1741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972942"/>
            <a:ext cx="4432566" cy="1849505"/>
          </a:xfrm>
          <a:custGeom>
            <a:avLst/>
            <a:gdLst/>
            <a:ahLst/>
            <a:cxnLst/>
            <a:rect l="l" t="t" r="r" b="b"/>
            <a:pathLst>
              <a:path w="4432566" h="1849505">
                <a:moveTo>
                  <a:pt x="0" y="1798705"/>
                </a:moveTo>
                <a:lnTo>
                  <a:pt x="16636" y="1836219"/>
                </a:lnTo>
                <a:lnTo>
                  <a:pt x="50800" y="1849505"/>
                </a:lnTo>
                <a:lnTo>
                  <a:pt x="4381765" y="1849505"/>
                </a:lnTo>
                <a:lnTo>
                  <a:pt x="4419279" y="1832869"/>
                </a:lnTo>
                <a:lnTo>
                  <a:pt x="4432566" y="1798705"/>
                </a:lnTo>
                <a:lnTo>
                  <a:pt x="4432566" y="0"/>
                </a:lnTo>
                <a:lnTo>
                  <a:pt x="0" y="0"/>
                </a:lnTo>
                <a:lnTo>
                  <a:pt x="0" y="17987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17180"/>
            <a:ext cx="0" cy="1773517"/>
          </a:xfrm>
          <a:custGeom>
            <a:avLst/>
            <a:gdLst/>
            <a:ahLst/>
            <a:cxnLst/>
            <a:rect l="l" t="t" r="r" b="b"/>
            <a:pathLst>
              <a:path h="1773517">
                <a:moveTo>
                  <a:pt x="0" y="177351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0044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917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90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678" y="19613"/>
            <a:ext cx="14114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ervi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      </a:t>
            </a:r>
            <a:r>
              <a:rPr sz="600" spc="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Essentiality</a:t>
            </a:r>
            <a:r>
              <a:rPr sz="600" spc="-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8386"/>
            <a:ext cx="246884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60"/>
              </a:lnSpc>
              <a:spcBef>
                <a:spcPts val="73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Essentiality</a:t>
            </a:r>
            <a:r>
              <a:rPr sz="14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</a:t>
            </a:r>
            <a:r>
              <a:rPr sz="14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onization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973821"/>
            <a:ext cx="4089669" cy="1819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Synchronization</a:t>
            </a:r>
            <a:r>
              <a:rPr sz="1100" spc="-7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about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doing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right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thing</a:t>
            </a:r>
            <a:r>
              <a:rPr sz="11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right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41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total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ordering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actions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801" marR="2189947">
              <a:lnSpc>
                <a:spcPts val="1149"/>
              </a:lnSpc>
              <a:spcBef>
                <a:spcPts val="220"/>
              </a:spcBef>
            </a:pPr>
            <a:r>
              <a:rPr sz="1000" spc="-79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otal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ordering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-79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otal </a:t>
            </a:r>
            <a:endParaRPr sz="1000">
              <a:latin typeface="Times New Roman"/>
              <a:cs typeface="Times New Roman"/>
            </a:endParaRPr>
          </a:p>
          <a:p>
            <a:pPr marL="289801" marR="2189947">
              <a:lnSpc>
                <a:spcPts val="1149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ordering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ecution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Ordering </a:t>
            </a:r>
            <a:endParaRPr sz="1000">
              <a:latin typeface="Times New Roman"/>
              <a:cs typeface="Times New Roman"/>
            </a:endParaRPr>
          </a:p>
          <a:p>
            <a:pPr marL="289801" marR="2189947">
              <a:lnSpc>
                <a:spcPts val="1149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endParaRPr sz="1000">
              <a:latin typeface="Times New Roman"/>
              <a:cs typeface="Times New Roman"/>
            </a:endParaRPr>
          </a:p>
          <a:p>
            <a:pPr marL="12700" marR="423118">
              <a:lnSpc>
                <a:spcPts val="1264"/>
              </a:lnSpc>
              <a:spcBef>
                <a:spcPts val="67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Thus,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synchronization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actions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heart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 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concept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synchronization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necessary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cooperation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coordination</a:t>
            </a:r>
            <a:r>
              <a:rPr sz="1100" spc="-5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987" y="19613"/>
            <a:ext cx="145624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Mutual</a:t>
            </a:r>
            <a:r>
              <a:rPr sz="600" spc="-1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x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ecution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185082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602498"/>
            <a:ext cx="4141819" cy="2857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ants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creates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numbe</a:t>
            </a:r>
            <a:r>
              <a:rPr sz="1100" spc="-44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(logical)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reliably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sends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aits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OK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eryone.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rece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message:</a:t>
            </a:r>
            <a:endParaRPr sz="1100">
              <a:latin typeface="Times New Roman"/>
              <a:cs typeface="Times New Roman"/>
            </a:endParaRPr>
          </a:p>
          <a:p>
            <a:pPr marL="289801" marR="177335">
              <a:lnSpc>
                <a:spcPct val="99658"/>
              </a:lnSpc>
              <a:spcBef>
                <a:spcPts val="14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currently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trying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 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it,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back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OK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801" marR="100154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already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resource,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simply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reply</a:t>
            </a:r>
            <a:r>
              <a:rPr sz="1000" spc="0" dirty="0" smtClean="0">
                <a:latin typeface="Times New Roman"/>
                <a:cs typeface="Times New Roman"/>
              </a:rPr>
              <a:t>. Instead,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queues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request.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ants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well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yet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done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so,</a:t>
            </a:r>
            <a:endParaRPr sz="1000">
              <a:latin typeface="Times New Roman"/>
              <a:cs typeface="Times New Roman"/>
            </a:endParaRPr>
          </a:p>
          <a:p>
            <a:pPr marL="289801" marR="547800">
              <a:lnSpc>
                <a:spcPts val="1100"/>
              </a:lnSpc>
              <a:spcBef>
                <a:spcPts val="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compares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timestamp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incoming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 contained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eryone.</a:t>
            </a:r>
            <a:endParaRPr sz="1000">
              <a:latin typeface="Times New Roman"/>
              <a:cs typeface="Times New Roman"/>
            </a:endParaRPr>
          </a:p>
          <a:p>
            <a:pPr marL="459701">
              <a:lnSpc>
                <a:spcPct val="95825"/>
              </a:lnSpc>
              <a:spcBef>
                <a:spcPts val="95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If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incoming</a:t>
            </a:r>
            <a:r>
              <a:rPr sz="9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</a:t>
            </a:r>
            <a:r>
              <a:rPr sz="9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has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wer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timestamp,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rece</a:t>
            </a:r>
            <a:r>
              <a:rPr sz="900" spc="-19" dirty="0" smtClean="0">
                <a:latin typeface="Times New Roman"/>
                <a:cs typeface="Times New Roman"/>
              </a:rPr>
              <a:t>i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sends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back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endParaRPr sz="900">
              <a:latin typeface="Times New Roman"/>
              <a:cs typeface="Times New Roman"/>
            </a:endParaRPr>
          </a:p>
          <a:p>
            <a:pPr marL="566889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OK.</a:t>
            </a:r>
            <a:endParaRPr sz="900">
              <a:latin typeface="Times New Roman"/>
              <a:cs typeface="Times New Roman"/>
            </a:endParaRPr>
          </a:p>
          <a:p>
            <a:pPr marL="459701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If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its</a:t>
            </a:r>
            <a:r>
              <a:rPr sz="9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wn</a:t>
            </a:r>
            <a:r>
              <a:rPr sz="9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</a:t>
            </a:r>
            <a:r>
              <a:rPr sz="9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has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wer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timestamp,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queues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up.</a:t>
            </a:r>
            <a:endParaRPr sz="900">
              <a:latin typeface="Times New Roman"/>
              <a:cs typeface="Times New Roman"/>
            </a:endParaRPr>
          </a:p>
          <a:p>
            <a:pPr marL="12700" marR="195821">
              <a:lnSpc>
                <a:spcPts val="1264"/>
              </a:lnSpc>
              <a:spcBef>
                <a:spcPts val="30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done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send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OK</a:t>
            </a:r>
            <a:r>
              <a:rPr sz="11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queue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delete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them 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queue.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439"/>
              </a:spcBef>
            </a:pPr>
            <a:r>
              <a:rPr sz="600" spc="0" dirty="0" smtClean="0">
                <a:latin typeface="Times New Roman"/>
                <a:cs typeface="Times New Roman"/>
              </a:rPr>
              <a:t>30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10805"/>
            <a:ext cx="4432566" cy="184770"/>
          </a:xfrm>
          <a:custGeom>
            <a:avLst/>
            <a:gdLst/>
            <a:ahLst/>
            <a:cxnLst/>
            <a:rect l="l" t="t" r="r" b="b"/>
            <a:pathLst>
              <a:path w="4432566" h="184770">
                <a:moveTo>
                  <a:pt x="0" y="50800"/>
                </a:moveTo>
                <a:lnTo>
                  <a:pt x="0" y="184770"/>
                </a:lnTo>
                <a:lnTo>
                  <a:pt x="4432566" y="184770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84463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308552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313632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742307"/>
            <a:ext cx="50800" cy="2355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805808"/>
            <a:ext cx="50800" cy="22924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927173"/>
            <a:ext cx="4432566" cy="2221855"/>
          </a:xfrm>
          <a:custGeom>
            <a:avLst/>
            <a:gdLst/>
            <a:ahLst/>
            <a:cxnLst/>
            <a:rect l="l" t="t" r="r" b="b"/>
            <a:pathLst>
              <a:path w="4432566" h="2221855">
                <a:moveTo>
                  <a:pt x="0" y="2171055"/>
                </a:moveTo>
                <a:lnTo>
                  <a:pt x="16636" y="2208569"/>
                </a:lnTo>
                <a:lnTo>
                  <a:pt x="50800" y="2221855"/>
                </a:lnTo>
                <a:lnTo>
                  <a:pt x="4381765" y="2221855"/>
                </a:lnTo>
                <a:lnTo>
                  <a:pt x="4419279" y="2205219"/>
                </a:lnTo>
                <a:lnTo>
                  <a:pt x="4432566" y="2171055"/>
                </a:lnTo>
                <a:lnTo>
                  <a:pt x="4432566" y="0"/>
                </a:lnTo>
                <a:lnTo>
                  <a:pt x="0" y="0"/>
                </a:lnTo>
                <a:lnTo>
                  <a:pt x="0" y="2171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93108"/>
            <a:ext cx="0" cy="2324169"/>
          </a:xfrm>
          <a:custGeom>
            <a:avLst/>
            <a:gdLst/>
            <a:ahLst/>
            <a:cxnLst/>
            <a:rect l="l" t="t" r="r" b="b"/>
            <a:pathLst>
              <a:path h="2324169">
                <a:moveTo>
                  <a:pt x="0" y="232416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7804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7677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7550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9458" y="1104353"/>
            <a:ext cx="3829050" cy="20002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987" y="19613"/>
            <a:ext cx="57039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Mutual</a:t>
            </a:r>
            <a:r>
              <a:rPr sz="600" spc="-1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x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ecution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77461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85082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27141"/>
            <a:ext cx="56960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537" y="1461249"/>
            <a:ext cx="3518996" cy="1356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7987" y="19613"/>
            <a:ext cx="14699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Mutual</a:t>
            </a:r>
            <a:r>
              <a:rPr sz="600" spc="-1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x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ecution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18836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1400" spc="8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r>
              <a:rPr sz="1400" spc="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590560"/>
            <a:ext cx="4037391" cy="860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logical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ring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passed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them.</a:t>
            </a:r>
            <a:r>
              <a:rPr sz="1100" spc="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holds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critical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gion</a:t>
            </a:r>
            <a:endParaRPr sz="11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(if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ants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to).</a:t>
            </a:r>
            <a:endParaRPr sz="1100">
              <a:latin typeface="Times New Roman"/>
              <a:cs typeface="Times New Roman"/>
            </a:endParaRPr>
          </a:p>
          <a:p>
            <a:pPr marL="12700" marR="28355">
              <a:lnSpc>
                <a:spcPts val="1264"/>
              </a:lnSpc>
              <a:spcBef>
                <a:spcPts val="1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ants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critical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section,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aits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till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gets</a:t>
            </a:r>
            <a:r>
              <a:rPr sz="11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 to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enters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holds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xits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passes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2934536"/>
            <a:ext cx="2603317" cy="343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unordered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group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9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logical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ring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constructed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824" y="2952551"/>
            <a:ext cx="5910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703" y="3141146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43" y="874140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101025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6809" y="284053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344" y="2891333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905654"/>
            <a:ext cx="50800" cy="19475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969154"/>
            <a:ext cx="50800" cy="18840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43" y="1092806"/>
            <a:ext cx="4432566" cy="1811227"/>
          </a:xfrm>
          <a:custGeom>
            <a:avLst/>
            <a:gdLst/>
            <a:ahLst/>
            <a:cxnLst/>
            <a:rect l="l" t="t" r="r" b="b"/>
            <a:pathLst>
              <a:path w="4432566" h="1811227">
                <a:moveTo>
                  <a:pt x="0" y="1760426"/>
                </a:moveTo>
                <a:lnTo>
                  <a:pt x="16636" y="1797940"/>
                </a:lnTo>
                <a:lnTo>
                  <a:pt x="50800" y="1811227"/>
                </a:lnTo>
                <a:lnTo>
                  <a:pt x="4381765" y="1811227"/>
                </a:lnTo>
                <a:lnTo>
                  <a:pt x="4419279" y="1794591"/>
                </a:lnTo>
                <a:lnTo>
                  <a:pt x="4432566" y="1760426"/>
                </a:lnTo>
                <a:lnTo>
                  <a:pt x="4432566" y="0"/>
                </a:lnTo>
                <a:lnTo>
                  <a:pt x="0" y="0"/>
                </a:lnTo>
                <a:lnTo>
                  <a:pt x="0" y="1760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956454"/>
            <a:ext cx="0" cy="1915827"/>
          </a:xfrm>
          <a:custGeom>
            <a:avLst/>
            <a:gdLst/>
            <a:ahLst/>
            <a:cxnLst/>
            <a:rect l="l" t="t" r="r" b="b"/>
            <a:pathLst>
              <a:path h="1915827">
                <a:moveTo>
                  <a:pt x="0" y="191582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10" y="9437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10" y="9310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9183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8694" y="1120660"/>
            <a:ext cx="4270603" cy="0"/>
          </a:xfrm>
          <a:custGeom>
            <a:avLst/>
            <a:gdLst/>
            <a:ahLst/>
            <a:cxnLst/>
            <a:rect l="l" t="t" r="r" b="b"/>
            <a:pathLst>
              <a:path w="4270603">
                <a:moveTo>
                  <a:pt x="0" y="0"/>
                </a:moveTo>
                <a:lnTo>
                  <a:pt x="42706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71221" y="112318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0450" y="112318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20798" y="112318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31388" y="112318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36770" y="112318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221" y="12902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60450" y="12902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0798" y="12902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31388" y="12902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36770" y="12902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8694" y="1459750"/>
            <a:ext cx="4270603" cy="0"/>
          </a:xfrm>
          <a:custGeom>
            <a:avLst/>
            <a:gdLst/>
            <a:ahLst/>
            <a:cxnLst/>
            <a:rect l="l" t="t" r="r" b="b"/>
            <a:pathLst>
              <a:path w="4270603">
                <a:moveTo>
                  <a:pt x="0" y="0"/>
                </a:moveTo>
                <a:lnTo>
                  <a:pt x="42706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221" y="146227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60450" y="146227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20798" y="146227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31388" y="146227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36770" y="146227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8694" y="1631822"/>
            <a:ext cx="4270603" cy="0"/>
          </a:xfrm>
          <a:custGeom>
            <a:avLst/>
            <a:gdLst/>
            <a:ahLst/>
            <a:cxnLst/>
            <a:rect l="l" t="t" r="r" b="b"/>
            <a:pathLst>
              <a:path w="4270603">
                <a:moveTo>
                  <a:pt x="0" y="0"/>
                </a:moveTo>
                <a:lnTo>
                  <a:pt x="42706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221" y="163435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0450" y="163435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20798" y="163435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31388" y="163435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36770" y="163435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8694" y="1803895"/>
            <a:ext cx="4270603" cy="0"/>
          </a:xfrm>
          <a:custGeom>
            <a:avLst/>
            <a:gdLst/>
            <a:ahLst/>
            <a:cxnLst/>
            <a:rect l="l" t="t" r="r" b="b"/>
            <a:pathLst>
              <a:path w="4270603">
                <a:moveTo>
                  <a:pt x="0" y="0"/>
                </a:moveTo>
                <a:lnTo>
                  <a:pt x="42706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221" y="180642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60450" y="180642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20798" y="180642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31388" y="180642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36770" y="180642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8694" y="1975967"/>
            <a:ext cx="4270603" cy="0"/>
          </a:xfrm>
          <a:custGeom>
            <a:avLst/>
            <a:gdLst/>
            <a:ahLst/>
            <a:cxnLst/>
            <a:rect l="l" t="t" r="r" b="b"/>
            <a:pathLst>
              <a:path w="4270603">
                <a:moveTo>
                  <a:pt x="0" y="0"/>
                </a:moveTo>
                <a:lnTo>
                  <a:pt x="42706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221" y="197849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60450" y="197849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20798" y="197849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31388" y="197849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36770" y="197849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8694" y="2148052"/>
            <a:ext cx="4270603" cy="0"/>
          </a:xfrm>
          <a:custGeom>
            <a:avLst/>
            <a:gdLst/>
            <a:ahLst/>
            <a:cxnLst/>
            <a:rect l="l" t="t" r="r" b="b"/>
            <a:pathLst>
              <a:path w="4270603">
                <a:moveTo>
                  <a:pt x="0" y="0"/>
                </a:moveTo>
                <a:lnTo>
                  <a:pt x="42706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77987" y="19613"/>
            <a:ext cx="57039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Mutual</a:t>
            </a:r>
            <a:r>
              <a:rPr sz="600" spc="-17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x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ecution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59621" y="19613"/>
            <a:ext cx="7882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6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300" y="243119"/>
            <a:ext cx="18836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1400" spc="8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r>
              <a:rPr sz="1400" spc="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844" y="892762"/>
            <a:ext cx="77742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Comparison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932" y="2290608"/>
            <a:ext cx="2092119" cy="584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number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attempts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22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number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coordinators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contacted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number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221" y="1120660"/>
            <a:ext cx="789228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Algorithm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0450" y="1120660"/>
            <a:ext cx="1060348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468772">
              <a:lnSpc>
                <a:spcPts val="1034"/>
              </a:lnSpc>
              <a:spcBef>
                <a:spcPts val="10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#</a:t>
            </a:r>
            <a:r>
              <a:rPr sz="9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msgs</a:t>
            </a:r>
            <a:r>
              <a:rPr sz="9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per </a:t>
            </a:r>
            <a:endParaRPr sz="900">
              <a:latin typeface="Times New Roman"/>
              <a:cs typeface="Times New Roman"/>
            </a:endParaRPr>
          </a:p>
          <a:p>
            <a:pPr marL="78447" marR="468772">
              <a:lnSpc>
                <a:spcPts val="1034"/>
              </a:lnSpc>
              <a:spcBef>
                <a:spcPts val="28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entry/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xit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0798" y="1120660"/>
            <a:ext cx="1010589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Delay</a:t>
            </a:r>
            <a:r>
              <a:rPr sz="9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before</a:t>
            </a:r>
            <a:r>
              <a:rPr sz="9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entry</a:t>
            </a:r>
            <a:endParaRPr sz="900">
              <a:latin typeface="Times New Roman"/>
              <a:cs typeface="Times New Roman"/>
            </a:endParaRPr>
          </a:p>
          <a:p>
            <a:pPr marL="78447">
              <a:lnSpc>
                <a:spcPct val="95825"/>
              </a:lnSpc>
              <a:spcBef>
                <a:spcPts val="28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(in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msg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times)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1388" y="1120660"/>
            <a:ext cx="1405381" cy="33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Problems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221" y="1459750"/>
            <a:ext cx="789228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Centralized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0450" y="1459750"/>
            <a:ext cx="1060348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0798" y="1459750"/>
            <a:ext cx="1010589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1388" y="1459750"/>
            <a:ext cx="140538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Coordinator</a:t>
            </a:r>
            <a:r>
              <a:rPr sz="900" spc="-4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crash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221" y="1631822"/>
            <a:ext cx="789228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Decentralized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0450" y="1631822"/>
            <a:ext cx="1060348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2mk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+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m,</a:t>
            </a:r>
            <a:r>
              <a:rPr sz="900" spc="-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k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=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1,2,...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0798" y="1631822"/>
            <a:ext cx="1010589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2mk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1388" y="1631822"/>
            <a:ext cx="140538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Star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ation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ficien</a:t>
            </a:r>
            <a:r>
              <a:rPr sz="900" spc="-14" dirty="0" smtClean="0">
                <a:latin typeface="Times New Roman"/>
                <a:cs typeface="Times New Roman"/>
              </a:rPr>
              <a:t>c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-8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221" y="1803895"/>
            <a:ext cx="789228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Distri</a:t>
            </a:r>
            <a:r>
              <a:rPr sz="900" spc="-19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uted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0450" y="1803895"/>
            <a:ext cx="1060348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2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(n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–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0798" y="1803895"/>
            <a:ext cx="1010589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2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(n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–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388" y="1803895"/>
            <a:ext cx="140538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Crash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n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221" y="1975967"/>
            <a:ext cx="789228" cy="172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-69" dirty="0" smtClean="0">
                <a:latin typeface="Times New Roman"/>
                <a:cs typeface="Times New Roman"/>
              </a:rPr>
              <a:t>T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en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450" y="1975967"/>
            <a:ext cx="1060348" cy="172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1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∞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0798" y="1975967"/>
            <a:ext cx="1010589" cy="172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0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–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31388" y="1975967"/>
            <a:ext cx="1405381" cy="172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Lost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en,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crash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34642" y="19613"/>
            <a:ext cx="104667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Election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ervi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76384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ervi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604454"/>
            <a:ext cx="3882243" cy="95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coordinator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(for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1"/>
              </a:spcBef>
            </a:pP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arious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reasons,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handle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mutual</a:t>
            </a:r>
            <a:r>
              <a:rPr sz="11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xclusion</a:t>
            </a:r>
            <a:r>
              <a:rPr sz="1100" spc="0" dirty="0" smtClean="0">
                <a:latin typeface="Times New Roman"/>
                <a:cs typeface="Times New Roman"/>
              </a:rPr>
              <a:t>).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12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question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select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his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dynamicall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ts val="1100"/>
              </a:lnSpc>
              <a:spcBef>
                <a:spcPts val="25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coordinator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chosen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manually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(e.g.</a:t>
            </a:r>
            <a:r>
              <a:rPr sz="1000" spc="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ers). 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selection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performed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automatically</a:t>
            </a:r>
            <a:r>
              <a:rPr sz="1000" spc="-5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”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election algorithm</a:t>
            </a:r>
            <a:r>
              <a:rPr sz="1000" spc="0" dirty="0" smtClean="0">
                <a:latin typeface="Times New Roman"/>
                <a:cs typeface="Times New Roman"/>
              </a:rPr>
              <a:t>”.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934" y="1573993"/>
            <a:ext cx="80400" cy="41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089" y="1573993"/>
            <a:ext cx="1004140" cy="41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9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Bully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Algorithm</a:t>
            </a:r>
            <a:endParaRPr sz="900">
              <a:latin typeface="Times New Roman"/>
              <a:cs typeface="Times New Roman"/>
            </a:endParaRPr>
          </a:p>
          <a:p>
            <a:pPr marL="12700" marR="1708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Ring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Algorithm</a:t>
            </a:r>
            <a:endParaRPr sz="900">
              <a:latin typeface="Times New Roman"/>
              <a:cs typeface="Times New Roman"/>
            </a:endParaRPr>
          </a:p>
          <a:p>
            <a:pPr marL="12700" marR="17080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Superpeer</a:t>
            </a:r>
            <a:r>
              <a:rPr sz="9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Selection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2030080"/>
            <a:ext cx="4141819" cy="1429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erriding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goal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election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algorithms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group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agree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coordinato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25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simplicit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assume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wing:</a:t>
            </a:r>
            <a:endParaRPr sz="1100">
              <a:latin typeface="Times New Roman"/>
              <a:cs typeface="Times New Roman"/>
            </a:endParaRPr>
          </a:p>
          <a:p>
            <a:pPr marL="289801" marR="1365784">
              <a:lnSpc>
                <a:spcPct val="99658"/>
              </a:lnSpc>
              <a:spcBef>
                <a:spcPts val="15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Processes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unique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posit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identifier</a:t>
            </a:r>
            <a:r>
              <a:rPr sz="1000" spc="0" dirty="0" smtClean="0">
                <a:latin typeface="Times New Roman"/>
                <a:cs typeface="Times New Roman"/>
              </a:rPr>
              <a:t>.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identifiers.</a:t>
            </a:r>
            <a:endParaRPr sz="1000">
              <a:latin typeface="Times New Roman"/>
              <a:cs typeface="Times New Roman"/>
            </a:endParaRPr>
          </a:p>
          <a:p>
            <a:pPr marL="289801" marR="125839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highest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alued</a:t>
            </a:r>
            <a:r>
              <a:rPr sz="10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identifier</a:t>
            </a:r>
            <a:r>
              <a:rPr sz="1000" spc="-7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duly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elected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coordinato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 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election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”concludes”,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coordinator</a:t>
            </a:r>
            <a:r>
              <a:rPr sz="10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chosen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 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processes.</a:t>
            </a:r>
            <a:endParaRPr sz="10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409"/>
              </a:spcBef>
            </a:pPr>
            <a:r>
              <a:rPr sz="600" spc="0" dirty="0" smtClean="0">
                <a:latin typeface="Times New Roman"/>
                <a:cs typeface="Times New Roman"/>
              </a:rPr>
              <a:t>34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4642" y="19613"/>
            <a:ext cx="13914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Election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Bully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59138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Bully</a:t>
            </a:r>
            <a:r>
              <a:rPr sz="1400" spc="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590421"/>
            <a:ext cx="4100025" cy="2092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notices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coordinator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wn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starts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ts val="1195"/>
              </a:lnSpc>
              <a:spcBef>
                <a:spcPts val="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election.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13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associated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priority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(weight).</a:t>
            </a:r>
            <a:endParaRPr sz="1000">
              <a:latin typeface="Times New Roman"/>
              <a:cs typeface="Times New Roman"/>
            </a:endParaRPr>
          </a:p>
          <a:p>
            <a:pPr marL="289801" marR="315459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highest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priority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9" dirty="0" smtClean="0">
                <a:latin typeface="Times New Roman"/>
                <a:cs typeface="Times New Roman"/>
              </a:rPr>
              <a:t>lw</a:t>
            </a:r>
            <a:r>
              <a:rPr sz="1000" spc="0" dirty="0" smtClean="0">
                <a:latin typeface="Times New Roman"/>
                <a:cs typeface="Times New Roman"/>
              </a:rPr>
              <a:t>ays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elected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coordinato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1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Issue: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viest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process?</a:t>
            </a:r>
            <a:endParaRPr sz="1100">
              <a:latin typeface="Times New Roman"/>
              <a:cs typeface="Times New Roman"/>
            </a:endParaRPr>
          </a:p>
          <a:p>
            <a:pPr marL="289801" marR="148090">
              <a:lnSpc>
                <a:spcPts val="1071"/>
              </a:lnSpc>
              <a:spcBef>
                <a:spcPts val="19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just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start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election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election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 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(assuming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you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dont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weights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others). 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heavy </a:t>
            </a:r>
            <a:r>
              <a:rPr sz="1050" spc="33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election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lighter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 </a:t>
            </a:r>
            <a:endParaRPr sz="1000">
              <a:latin typeface="Times New Roman"/>
              <a:cs typeface="Times New Roman"/>
            </a:endParaRPr>
          </a:p>
          <a:p>
            <a:pPr marL="289801" marR="148090">
              <a:lnSpc>
                <a:spcPts val="1071"/>
              </a:lnSpc>
              <a:spcBef>
                <a:spcPts val="169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light</a:t>
            </a:r>
            <a:r>
              <a:rPr sz="1050" spc="4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ta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e-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light</a:t>
            </a:r>
            <a:r>
              <a:rPr sz="1050" spc="4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r>
              <a:rPr sz="1000" spc="5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light </a:t>
            </a:r>
            <a:r>
              <a:rPr sz="1050" spc="74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race.</a:t>
            </a:r>
            <a:endParaRPr sz="1000">
              <a:latin typeface="Times New Roman"/>
              <a:cs typeface="Times New Roman"/>
            </a:endParaRPr>
          </a:p>
          <a:p>
            <a:pPr marL="289801" marR="20781">
              <a:lnSpc>
                <a:spcPts val="1090"/>
              </a:lnSpc>
              <a:spcBef>
                <a:spcPts val="22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doesnt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get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ta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e-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back,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wins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victory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viously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wn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back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up,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holds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853443"/>
            <a:ext cx="3682479" cy="455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happens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he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viest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currently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running,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win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election.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biggest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guy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9" dirty="0" smtClean="0">
                <a:latin typeface="Times New Roman"/>
                <a:cs typeface="Times New Roman"/>
              </a:rPr>
              <a:t>lw</a:t>
            </a:r>
            <a:r>
              <a:rPr sz="1000" spc="0" dirty="0" smtClean="0">
                <a:latin typeface="Times New Roman"/>
                <a:cs typeface="Times New Roman"/>
              </a:rPr>
              <a:t>ays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wins,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hence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ully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algorithm.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13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445059" y="711873"/>
            <a:ext cx="107999" cy="107994"/>
          </a:xfrm>
          <a:custGeom>
            <a:avLst/>
            <a:gdLst/>
            <a:ahLst/>
            <a:cxnLst/>
            <a:rect l="l" t="t" r="r" b="b"/>
            <a:pathLst>
              <a:path w="107999" h="107994">
                <a:moveTo>
                  <a:pt x="53999" y="0"/>
                </a:moveTo>
                <a:lnTo>
                  <a:pt x="68297" y="1926"/>
                </a:lnTo>
                <a:lnTo>
                  <a:pt x="81166" y="7360"/>
                </a:lnTo>
                <a:lnTo>
                  <a:pt x="92089" y="15782"/>
                </a:lnTo>
                <a:lnTo>
                  <a:pt x="100548" y="26676"/>
                </a:lnTo>
                <a:lnTo>
                  <a:pt x="106024" y="39522"/>
                </a:lnTo>
                <a:lnTo>
                  <a:pt x="107999" y="53803"/>
                </a:lnTo>
                <a:lnTo>
                  <a:pt x="107999" y="53994"/>
                </a:lnTo>
                <a:lnTo>
                  <a:pt x="106073" y="68291"/>
                </a:lnTo>
                <a:lnTo>
                  <a:pt x="100639" y="81160"/>
                </a:lnTo>
                <a:lnTo>
                  <a:pt x="92216" y="92083"/>
                </a:lnTo>
                <a:lnTo>
                  <a:pt x="81323" y="100542"/>
                </a:lnTo>
                <a:lnTo>
                  <a:pt x="68476" y="106018"/>
                </a:lnTo>
                <a:lnTo>
                  <a:pt x="54195" y="107994"/>
                </a:lnTo>
                <a:lnTo>
                  <a:pt x="53999" y="107994"/>
                </a:lnTo>
                <a:lnTo>
                  <a:pt x="39702" y="106068"/>
                </a:lnTo>
                <a:lnTo>
                  <a:pt x="26833" y="100634"/>
                </a:lnTo>
                <a:lnTo>
                  <a:pt x="15910" y="92212"/>
                </a:lnTo>
                <a:lnTo>
                  <a:pt x="7452" y="81318"/>
                </a:lnTo>
                <a:lnTo>
                  <a:pt x="1976" y="68471"/>
                </a:lnTo>
                <a:lnTo>
                  <a:pt x="0" y="54189"/>
                </a:lnTo>
                <a:lnTo>
                  <a:pt x="0" y="53994"/>
                </a:lnTo>
                <a:lnTo>
                  <a:pt x="1926" y="39698"/>
                </a:lnTo>
                <a:lnTo>
                  <a:pt x="7360" y="26830"/>
                </a:lnTo>
                <a:lnTo>
                  <a:pt x="15783" y="15908"/>
                </a:lnTo>
                <a:lnTo>
                  <a:pt x="26678" y="7450"/>
                </a:lnTo>
                <a:lnTo>
                  <a:pt x="39525" y="1975"/>
                </a:lnTo>
                <a:lnTo>
                  <a:pt x="53809" y="0"/>
                </a:lnTo>
                <a:lnTo>
                  <a:pt x="53999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445059" y="1269866"/>
            <a:ext cx="107999" cy="108000"/>
          </a:xfrm>
          <a:custGeom>
            <a:avLst/>
            <a:gdLst/>
            <a:ahLst/>
            <a:cxnLst/>
            <a:rect l="l" t="t" r="r" b="b"/>
            <a:pathLst>
              <a:path w="107999" h="108000">
                <a:moveTo>
                  <a:pt x="53999" y="0"/>
                </a:moveTo>
                <a:lnTo>
                  <a:pt x="68296" y="1926"/>
                </a:lnTo>
                <a:lnTo>
                  <a:pt x="81165" y="7360"/>
                </a:lnTo>
                <a:lnTo>
                  <a:pt x="92087" y="15784"/>
                </a:lnTo>
                <a:lnTo>
                  <a:pt x="100546" y="26678"/>
                </a:lnTo>
                <a:lnTo>
                  <a:pt x="106023" y="39524"/>
                </a:lnTo>
                <a:lnTo>
                  <a:pt x="107999" y="53804"/>
                </a:lnTo>
                <a:lnTo>
                  <a:pt x="107999" y="54000"/>
                </a:lnTo>
                <a:lnTo>
                  <a:pt x="106073" y="68297"/>
                </a:lnTo>
                <a:lnTo>
                  <a:pt x="100639" y="81167"/>
                </a:lnTo>
                <a:lnTo>
                  <a:pt x="92216" y="92089"/>
                </a:lnTo>
                <a:lnTo>
                  <a:pt x="81323" y="100548"/>
                </a:lnTo>
                <a:lnTo>
                  <a:pt x="68476" y="106024"/>
                </a:lnTo>
                <a:lnTo>
                  <a:pt x="54195" y="108000"/>
                </a:lnTo>
                <a:lnTo>
                  <a:pt x="53999" y="108000"/>
                </a:lnTo>
                <a:lnTo>
                  <a:pt x="39702" y="106074"/>
                </a:lnTo>
                <a:lnTo>
                  <a:pt x="26833" y="100641"/>
                </a:lnTo>
                <a:lnTo>
                  <a:pt x="15910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lnTo>
                  <a:pt x="1926" y="39705"/>
                </a:lnTo>
                <a:lnTo>
                  <a:pt x="7359" y="26836"/>
                </a:lnTo>
                <a:lnTo>
                  <a:pt x="15781" y="15913"/>
                </a:lnTo>
                <a:lnTo>
                  <a:pt x="26675" y="7453"/>
                </a:lnTo>
                <a:lnTo>
                  <a:pt x="39521" y="1976"/>
                </a:lnTo>
                <a:lnTo>
                  <a:pt x="53803" y="0"/>
                </a:lnTo>
                <a:lnTo>
                  <a:pt x="53999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166058" y="990866"/>
            <a:ext cx="107999" cy="108000"/>
          </a:xfrm>
          <a:custGeom>
            <a:avLst/>
            <a:gdLst/>
            <a:ahLst/>
            <a:cxnLst/>
            <a:rect l="l" t="t" r="r" b="b"/>
            <a:pathLst>
              <a:path w="107999" h="108000">
                <a:moveTo>
                  <a:pt x="0" y="54000"/>
                </a:moveTo>
                <a:lnTo>
                  <a:pt x="1926" y="39705"/>
                </a:lnTo>
                <a:lnTo>
                  <a:pt x="7359" y="26836"/>
                </a:lnTo>
                <a:lnTo>
                  <a:pt x="15782" y="15913"/>
                </a:lnTo>
                <a:lnTo>
                  <a:pt x="26676" y="7453"/>
                </a:lnTo>
                <a:lnTo>
                  <a:pt x="39522" y="1976"/>
                </a:lnTo>
                <a:lnTo>
                  <a:pt x="53803" y="0"/>
                </a:lnTo>
                <a:lnTo>
                  <a:pt x="53999" y="0"/>
                </a:lnTo>
                <a:lnTo>
                  <a:pt x="68296" y="1926"/>
                </a:lnTo>
                <a:lnTo>
                  <a:pt x="81165" y="7360"/>
                </a:lnTo>
                <a:lnTo>
                  <a:pt x="92087" y="15784"/>
                </a:lnTo>
                <a:lnTo>
                  <a:pt x="100546" y="26678"/>
                </a:lnTo>
                <a:lnTo>
                  <a:pt x="106023" y="39524"/>
                </a:lnTo>
                <a:lnTo>
                  <a:pt x="107999" y="53804"/>
                </a:lnTo>
                <a:lnTo>
                  <a:pt x="107999" y="54000"/>
                </a:lnTo>
                <a:lnTo>
                  <a:pt x="106073" y="68297"/>
                </a:lnTo>
                <a:lnTo>
                  <a:pt x="100639" y="81167"/>
                </a:lnTo>
                <a:lnTo>
                  <a:pt x="92216" y="92089"/>
                </a:lnTo>
                <a:lnTo>
                  <a:pt x="81323" y="100548"/>
                </a:lnTo>
                <a:lnTo>
                  <a:pt x="68476" y="106024"/>
                </a:lnTo>
                <a:lnTo>
                  <a:pt x="54195" y="108000"/>
                </a:lnTo>
                <a:lnTo>
                  <a:pt x="53999" y="108000"/>
                </a:lnTo>
                <a:lnTo>
                  <a:pt x="39703" y="106074"/>
                </a:lnTo>
                <a:lnTo>
                  <a:pt x="26834" y="100641"/>
                </a:lnTo>
                <a:lnTo>
                  <a:pt x="15911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48069" y="793879"/>
            <a:ext cx="107411" cy="107412"/>
          </a:xfrm>
          <a:custGeom>
            <a:avLst/>
            <a:gdLst/>
            <a:ahLst/>
            <a:cxnLst/>
            <a:rect l="l" t="t" r="r" b="b"/>
            <a:pathLst>
              <a:path w="107411" h="107412">
                <a:moveTo>
                  <a:pt x="15521" y="15522"/>
                </a:moveTo>
                <a:lnTo>
                  <a:pt x="25475" y="7671"/>
                </a:lnTo>
                <a:lnTo>
                  <a:pt x="36626" y="2496"/>
                </a:lnTo>
                <a:lnTo>
                  <a:pt x="48482" y="0"/>
                </a:lnTo>
                <a:lnTo>
                  <a:pt x="60552" y="180"/>
                </a:lnTo>
                <a:lnTo>
                  <a:pt x="72342" y="3038"/>
                </a:lnTo>
                <a:lnTo>
                  <a:pt x="83360" y="8574"/>
                </a:lnTo>
                <a:lnTo>
                  <a:pt x="91889" y="15522"/>
                </a:lnTo>
                <a:lnTo>
                  <a:pt x="99741" y="25476"/>
                </a:lnTo>
                <a:lnTo>
                  <a:pt x="104915" y="36626"/>
                </a:lnTo>
                <a:lnTo>
                  <a:pt x="107411" y="48482"/>
                </a:lnTo>
                <a:lnTo>
                  <a:pt x="107231" y="60552"/>
                </a:lnTo>
                <a:lnTo>
                  <a:pt x="104373" y="72342"/>
                </a:lnTo>
                <a:lnTo>
                  <a:pt x="98838" y="83362"/>
                </a:lnTo>
                <a:lnTo>
                  <a:pt x="91889" y="91894"/>
                </a:lnTo>
                <a:lnTo>
                  <a:pt x="81935" y="99744"/>
                </a:lnTo>
                <a:lnTo>
                  <a:pt x="70783" y="104917"/>
                </a:lnTo>
                <a:lnTo>
                  <a:pt x="58925" y="107412"/>
                </a:lnTo>
                <a:lnTo>
                  <a:pt x="46855" y="107231"/>
                </a:lnTo>
                <a:lnTo>
                  <a:pt x="35065" y="104373"/>
                </a:lnTo>
                <a:lnTo>
                  <a:pt x="24046" y="98837"/>
                </a:lnTo>
                <a:lnTo>
                  <a:pt x="15521" y="91894"/>
                </a:lnTo>
                <a:lnTo>
                  <a:pt x="7670" y="81938"/>
                </a:lnTo>
                <a:lnTo>
                  <a:pt x="2496" y="70786"/>
                </a:lnTo>
                <a:lnTo>
                  <a:pt x="0" y="58929"/>
                </a:lnTo>
                <a:lnTo>
                  <a:pt x="180" y="46860"/>
                </a:lnTo>
                <a:lnTo>
                  <a:pt x="3038" y="35070"/>
                </a:lnTo>
                <a:lnTo>
                  <a:pt x="8573" y="24052"/>
                </a:lnTo>
                <a:lnTo>
                  <a:pt x="15521" y="15522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642634" y="793879"/>
            <a:ext cx="107411" cy="107412"/>
          </a:xfrm>
          <a:custGeom>
            <a:avLst/>
            <a:gdLst/>
            <a:ahLst/>
            <a:cxnLst/>
            <a:rect l="l" t="t" r="r" b="b"/>
            <a:pathLst>
              <a:path w="107411" h="107412">
                <a:moveTo>
                  <a:pt x="15521" y="91894"/>
                </a:moveTo>
                <a:lnTo>
                  <a:pt x="7670" y="81938"/>
                </a:lnTo>
                <a:lnTo>
                  <a:pt x="2496" y="70786"/>
                </a:lnTo>
                <a:lnTo>
                  <a:pt x="0" y="58929"/>
                </a:lnTo>
                <a:lnTo>
                  <a:pt x="180" y="46860"/>
                </a:lnTo>
                <a:lnTo>
                  <a:pt x="3038" y="35070"/>
                </a:lnTo>
                <a:lnTo>
                  <a:pt x="8573" y="24052"/>
                </a:lnTo>
                <a:lnTo>
                  <a:pt x="15521" y="15522"/>
                </a:lnTo>
                <a:lnTo>
                  <a:pt x="25475" y="7671"/>
                </a:lnTo>
                <a:lnTo>
                  <a:pt x="36626" y="2496"/>
                </a:lnTo>
                <a:lnTo>
                  <a:pt x="48482" y="0"/>
                </a:lnTo>
                <a:lnTo>
                  <a:pt x="60552" y="180"/>
                </a:lnTo>
                <a:lnTo>
                  <a:pt x="72342" y="3038"/>
                </a:lnTo>
                <a:lnTo>
                  <a:pt x="83360" y="8574"/>
                </a:lnTo>
                <a:lnTo>
                  <a:pt x="91890" y="15522"/>
                </a:lnTo>
                <a:lnTo>
                  <a:pt x="99741" y="25476"/>
                </a:lnTo>
                <a:lnTo>
                  <a:pt x="104915" y="36626"/>
                </a:lnTo>
                <a:lnTo>
                  <a:pt x="107411" y="48483"/>
                </a:lnTo>
                <a:lnTo>
                  <a:pt x="107231" y="60552"/>
                </a:lnTo>
                <a:lnTo>
                  <a:pt x="104373" y="72342"/>
                </a:lnTo>
                <a:lnTo>
                  <a:pt x="98838" y="83362"/>
                </a:lnTo>
                <a:lnTo>
                  <a:pt x="91890" y="91894"/>
                </a:lnTo>
                <a:lnTo>
                  <a:pt x="81936" y="99744"/>
                </a:lnTo>
                <a:lnTo>
                  <a:pt x="70783" y="104917"/>
                </a:lnTo>
                <a:lnTo>
                  <a:pt x="58926" y="107412"/>
                </a:lnTo>
                <a:lnTo>
                  <a:pt x="46856" y="107231"/>
                </a:lnTo>
                <a:lnTo>
                  <a:pt x="35065" y="104373"/>
                </a:lnTo>
                <a:lnTo>
                  <a:pt x="24046" y="98837"/>
                </a:lnTo>
                <a:lnTo>
                  <a:pt x="15521" y="91894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265059" y="881881"/>
            <a:ext cx="356956" cy="135985"/>
          </a:xfrm>
          <a:custGeom>
            <a:avLst/>
            <a:gdLst/>
            <a:ahLst/>
            <a:cxnLst/>
            <a:rect l="l" t="t" r="r" b="b"/>
            <a:pathLst>
              <a:path w="356956" h="135985">
                <a:moveTo>
                  <a:pt x="0" y="135985"/>
                </a:moveTo>
                <a:lnTo>
                  <a:pt x="356956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594351" y="871874"/>
            <a:ext cx="48706" cy="35890"/>
          </a:xfrm>
          <a:custGeom>
            <a:avLst/>
            <a:gdLst/>
            <a:ahLst/>
            <a:cxnLst/>
            <a:rect l="l" t="t" r="r" b="b"/>
            <a:pathLst>
              <a:path w="48706" h="35890">
                <a:moveTo>
                  <a:pt x="48706" y="1993"/>
                </a:moveTo>
                <a:lnTo>
                  <a:pt x="0" y="0"/>
                </a:lnTo>
                <a:lnTo>
                  <a:pt x="8308" y="10044"/>
                </a:lnTo>
                <a:lnTo>
                  <a:pt x="12909" y="21503"/>
                </a:lnTo>
                <a:lnTo>
                  <a:pt x="13801" y="34374"/>
                </a:lnTo>
                <a:lnTo>
                  <a:pt x="13672" y="35890"/>
                </a:lnTo>
                <a:lnTo>
                  <a:pt x="48706" y="199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724057" y="990866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000" h="108000">
                <a:moveTo>
                  <a:pt x="0" y="54000"/>
                </a:moveTo>
                <a:lnTo>
                  <a:pt x="1926" y="39705"/>
                </a:lnTo>
                <a:lnTo>
                  <a:pt x="7360" y="26836"/>
                </a:lnTo>
                <a:lnTo>
                  <a:pt x="15782" y="15913"/>
                </a:lnTo>
                <a:lnTo>
                  <a:pt x="26676" y="7453"/>
                </a:lnTo>
                <a:lnTo>
                  <a:pt x="39523" y="1976"/>
                </a:lnTo>
                <a:lnTo>
                  <a:pt x="53803" y="0"/>
                </a:lnTo>
                <a:lnTo>
                  <a:pt x="53999" y="0"/>
                </a:lnTo>
                <a:lnTo>
                  <a:pt x="68297" y="1926"/>
                </a:lnTo>
                <a:lnTo>
                  <a:pt x="81166" y="7360"/>
                </a:lnTo>
                <a:lnTo>
                  <a:pt x="92089" y="15784"/>
                </a:lnTo>
                <a:lnTo>
                  <a:pt x="100547" y="26678"/>
                </a:lnTo>
                <a:lnTo>
                  <a:pt x="106023" y="39524"/>
                </a:lnTo>
                <a:lnTo>
                  <a:pt x="107999" y="53804"/>
                </a:lnTo>
                <a:lnTo>
                  <a:pt x="108000" y="54000"/>
                </a:lnTo>
                <a:lnTo>
                  <a:pt x="106073" y="68297"/>
                </a:lnTo>
                <a:lnTo>
                  <a:pt x="100640" y="81166"/>
                </a:lnTo>
                <a:lnTo>
                  <a:pt x="92218" y="92089"/>
                </a:lnTo>
                <a:lnTo>
                  <a:pt x="81324" y="100548"/>
                </a:lnTo>
                <a:lnTo>
                  <a:pt x="68478" y="106024"/>
                </a:lnTo>
                <a:lnTo>
                  <a:pt x="54196" y="108000"/>
                </a:lnTo>
                <a:lnTo>
                  <a:pt x="53999" y="108000"/>
                </a:lnTo>
                <a:lnTo>
                  <a:pt x="39703" y="106074"/>
                </a:lnTo>
                <a:lnTo>
                  <a:pt x="26834" y="100641"/>
                </a:lnTo>
                <a:lnTo>
                  <a:pt x="15911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274058" y="1044867"/>
            <a:ext cx="427481" cy="0"/>
          </a:xfrm>
          <a:custGeom>
            <a:avLst/>
            <a:gdLst/>
            <a:ahLst/>
            <a:cxnLst/>
            <a:rect l="l" t="t" r="r" b="b"/>
            <a:pathLst>
              <a:path w="427481">
                <a:moveTo>
                  <a:pt x="0" y="0"/>
                </a:moveTo>
                <a:lnTo>
                  <a:pt x="427481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79253" y="1025664"/>
            <a:ext cx="44804" cy="38404"/>
          </a:xfrm>
          <a:custGeom>
            <a:avLst/>
            <a:gdLst/>
            <a:ahLst/>
            <a:cxnLst/>
            <a:rect l="l" t="t" r="r" b="b"/>
            <a:pathLst>
              <a:path w="44804" h="38404">
                <a:moveTo>
                  <a:pt x="44804" y="19202"/>
                </a:moveTo>
                <a:lnTo>
                  <a:pt x="0" y="0"/>
                </a:lnTo>
                <a:lnTo>
                  <a:pt x="4135" y="12048"/>
                </a:lnTo>
                <a:lnTo>
                  <a:pt x="4489" y="24096"/>
                </a:lnTo>
                <a:lnTo>
                  <a:pt x="1064" y="36144"/>
                </a:lnTo>
                <a:lnTo>
                  <a:pt x="0" y="38404"/>
                </a:lnTo>
                <a:lnTo>
                  <a:pt x="44804" y="1920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48069" y="1188447"/>
            <a:ext cx="107411" cy="107412"/>
          </a:xfrm>
          <a:custGeom>
            <a:avLst/>
            <a:gdLst/>
            <a:ahLst/>
            <a:cxnLst/>
            <a:rect l="l" t="t" r="r" b="b"/>
            <a:pathLst>
              <a:path w="107411" h="107412">
                <a:moveTo>
                  <a:pt x="15521" y="91889"/>
                </a:moveTo>
                <a:lnTo>
                  <a:pt x="7670" y="81936"/>
                </a:lnTo>
                <a:lnTo>
                  <a:pt x="2496" y="70784"/>
                </a:lnTo>
                <a:lnTo>
                  <a:pt x="0" y="58927"/>
                </a:lnTo>
                <a:lnTo>
                  <a:pt x="180" y="46857"/>
                </a:lnTo>
                <a:lnTo>
                  <a:pt x="3038" y="35067"/>
                </a:lnTo>
                <a:lnTo>
                  <a:pt x="8573" y="24048"/>
                </a:lnTo>
                <a:lnTo>
                  <a:pt x="15521" y="15518"/>
                </a:lnTo>
                <a:lnTo>
                  <a:pt x="25475" y="7668"/>
                </a:lnTo>
                <a:lnTo>
                  <a:pt x="36628" y="2495"/>
                </a:lnTo>
                <a:lnTo>
                  <a:pt x="48485" y="0"/>
                </a:lnTo>
                <a:lnTo>
                  <a:pt x="60555" y="181"/>
                </a:lnTo>
                <a:lnTo>
                  <a:pt x="72346" y="3039"/>
                </a:lnTo>
                <a:lnTo>
                  <a:pt x="83364" y="8575"/>
                </a:lnTo>
                <a:lnTo>
                  <a:pt x="91889" y="15518"/>
                </a:lnTo>
                <a:lnTo>
                  <a:pt x="99741" y="25472"/>
                </a:lnTo>
                <a:lnTo>
                  <a:pt x="104915" y="36623"/>
                </a:lnTo>
                <a:lnTo>
                  <a:pt x="107411" y="48480"/>
                </a:lnTo>
                <a:lnTo>
                  <a:pt x="107231" y="60550"/>
                </a:lnTo>
                <a:lnTo>
                  <a:pt x="104373" y="72340"/>
                </a:lnTo>
                <a:lnTo>
                  <a:pt x="98838" y="83359"/>
                </a:lnTo>
                <a:lnTo>
                  <a:pt x="91889" y="91889"/>
                </a:lnTo>
                <a:lnTo>
                  <a:pt x="81936" y="99741"/>
                </a:lnTo>
                <a:lnTo>
                  <a:pt x="70784" y="104916"/>
                </a:lnTo>
                <a:lnTo>
                  <a:pt x="58928" y="107412"/>
                </a:lnTo>
                <a:lnTo>
                  <a:pt x="46859" y="107232"/>
                </a:lnTo>
                <a:lnTo>
                  <a:pt x="35069" y="104374"/>
                </a:lnTo>
                <a:lnTo>
                  <a:pt x="24050" y="98838"/>
                </a:lnTo>
                <a:lnTo>
                  <a:pt x="15521" y="91889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56057" y="1089869"/>
            <a:ext cx="190727" cy="182435"/>
          </a:xfrm>
          <a:custGeom>
            <a:avLst/>
            <a:gdLst/>
            <a:ahLst/>
            <a:cxnLst/>
            <a:rect l="l" t="t" r="r" b="b"/>
            <a:pathLst>
              <a:path w="190727" h="182435">
                <a:moveTo>
                  <a:pt x="0" y="0"/>
                </a:moveTo>
                <a:lnTo>
                  <a:pt x="190727" y="182435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17406" y="1243025"/>
            <a:ext cx="45650" cy="44843"/>
          </a:xfrm>
          <a:custGeom>
            <a:avLst/>
            <a:gdLst/>
            <a:ahLst/>
            <a:cxnLst/>
            <a:rect l="l" t="t" r="r" b="b"/>
            <a:pathLst>
              <a:path w="45650" h="44843">
                <a:moveTo>
                  <a:pt x="45650" y="44843"/>
                </a:moveTo>
                <a:lnTo>
                  <a:pt x="26546" y="0"/>
                </a:lnTo>
                <a:lnTo>
                  <a:pt x="20839" y="12113"/>
                </a:lnTo>
                <a:lnTo>
                  <a:pt x="12095" y="21325"/>
                </a:lnTo>
                <a:lnTo>
                  <a:pt x="317" y="27634"/>
                </a:lnTo>
                <a:lnTo>
                  <a:pt x="0" y="27749"/>
                </a:lnTo>
                <a:lnTo>
                  <a:pt x="45650" y="4484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454058" y="1278870"/>
            <a:ext cx="89999" cy="89998"/>
          </a:xfrm>
          <a:custGeom>
            <a:avLst/>
            <a:gdLst/>
            <a:ahLst/>
            <a:cxnLst/>
            <a:rect l="l" t="t" r="r" b="b"/>
            <a:pathLst>
              <a:path w="89999" h="89998">
                <a:moveTo>
                  <a:pt x="0" y="0"/>
                </a:moveTo>
                <a:lnTo>
                  <a:pt x="89999" y="89998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54058" y="1278870"/>
            <a:ext cx="89999" cy="89998"/>
          </a:xfrm>
          <a:custGeom>
            <a:avLst/>
            <a:gdLst/>
            <a:ahLst/>
            <a:cxnLst/>
            <a:rect l="l" t="t" r="r" b="b"/>
            <a:pathLst>
              <a:path w="89999" h="89998">
                <a:moveTo>
                  <a:pt x="0" y="89998"/>
                </a:moveTo>
                <a:lnTo>
                  <a:pt x="89999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42634" y="1188447"/>
            <a:ext cx="107411" cy="107412"/>
          </a:xfrm>
          <a:custGeom>
            <a:avLst/>
            <a:gdLst/>
            <a:ahLst/>
            <a:cxnLst/>
            <a:rect l="l" t="t" r="r" b="b"/>
            <a:pathLst>
              <a:path w="107411" h="107412">
                <a:moveTo>
                  <a:pt x="15521" y="15518"/>
                </a:moveTo>
                <a:lnTo>
                  <a:pt x="25475" y="7668"/>
                </a:lnTo>
                <a:lnTo>
                  <a:pt x="36628" y="2495"/>
                </a:lnTo>
                <a:lnTo>
                  <a:pt x="48485" y="0"/>
                </a:lnTo>
                <a:lnTo>
                  <a:pt x="60555" y="181"/>
                </a:lnTo>
                <a:lnTo>
                  <a:pt x="72346" y="3039"/>
                </a:lnTo>
                <a:lnTo>
                  <a:pt x="83365" y="8574"/>
                </a:lnTo>
                <a:lnTo>
                  <a:pt x="91890" y="15518"/>
                </a:lnTo>
                <a:lnTo>
                  <a:pt x="99741" y="25472"/>
                </a:lnTo>
                <a:lnTo>
                  <a:pt x="104915" y="36623"/>
                </a:lnTo>
                <a:lnTo>
                  <a:pt x="107411" y="48480"/>
                </a:lnTo>
                <a:lnTo>
                  <a:pt x="107231" y="60550"/>
                </a:lnTo>
                <a:lnTo>
                  <a:pt x="104373" y="72341"/>
                </a:lnTo>
                <a:lnTo>
                  <a:pt x="98838" y="83359"/>
                </a:lnTo>
                <a:lnTo>
                  <a:pt x="91890" y="91889"/>
                </a:lnTo>
                <a:lnTo>
                  <a:pt x="81936" y="99741"/>
                </a:lnTo>
                <a:lnTo>
                  <a:pt x="70785" y="104916"/>
                </a:lnTo>
                <a:lnTo>
                  <a:pt x="58929" y="107412"/>
                </a:lnTo>
                <a:lnTo>
                  <a:pt x="46859" y="107232"/>
                </a:lnTo>
                <a:lnTo>
                  <a:pt x="35069" y="104374"/>
                </a:lnTo>
                <a:lnTo>
                  <a:pt x="24051" y="98838"/>
                </a:lnTo>
                <a:lnTo>
                  <a:pt x="15521" y="91889"/>
                </a:lnTo>
                <a:lnTo>
                  <a:pt x="7670" y="81936"/>
                </a:lnTo>
                <a:lnTo>
                  <a:pt x="2496" y="70784"/>
                </a:lnTo>
                <a:lnTo>
                  <a:pt x="0" y="58927"/>
                </a:lnTo>
                <a:lnTo>
                  <a:pt x="180" y="46857"/>
                </a:lnTo>
                <a:lnTo>
                  <a:pt x="3038" y="35067"/>
                </a:lnTo>
                <a:lnTo>
                  <a:pt x="8573" y="24048"/>
                </a:lnTo>
                <a:lnTo>
                  <a:pt x="15521" y="15518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05057" y="1691176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000" h="108000">
                <a:moveTo>
                  <a:pt x="54000" y="0"/>
                </a:moveTo>
                <a:lnTo>
                  <a:pt x="68297" y="1926"/>
                </a:lnTo>
                <a:lnTo>
                  <a:pt x="81166" y="7359"/>
                </a:lnTo>
                <a:lnTo>
                  <a:pt x="92089" y="15781"/>
                </a:lnTo>
                <a:lnTo>
                  <a:pt x="100548" y="26675"/>
                </a:lnTo>
                <a:lnTo>
                  <a:pt x="106024" y="39522"/>
                </a:lnTo>
                <a:lnTo>
                  <a:pt x="108000" y="53804"/>
                </a:lnTo>
                <a:lnTo>
                  <a:pt x="108000" y="54000"/>
                </a:lnTo>
                <a:lnTo>
                  <a:pt x="106074" y="68297"/>
                </a:lnTo>
                <a:lnTo>
                  <a:pt x="100641" y="81166"/>
                </a:lnTo>
                <a:lnTo>
                  <a:pt x="92218" y="92089"/>
                </a:lnTo>
                <a:lnTo>
                  <a:pt x="81325" y="100548"/>
                </a:lnTo>
                <a:lnTo>
                  <a:pt x="68478" y="106024"/>
                </a:lnTo>
                <a:lnTo>
                  <a:pt x="54196" y="108000"/>
                </a:lnTo>
                <a:lnTo>
                  <a:pt x="54000" y="108000"/>
                </a:lnTo>
                <a:lnTo>
                  <a:pt x="39702" y="106074"/>
                </a:lnTo>
                <a:lnTo>
                  <a:pt x="26833" y="100641"/>
                </a:lnTo>
                <a:lnTo>
                  <a:pt x="15911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lnTo>
                  <a:pt x="1926" y="39702"/>
                </a:lnTo>
                <a:lnTo>
                  <a:pt x="7359" y="26833"/>
                </a:lnTo>
                <a:lnTo>
                  <a:pt x="15781" y="15911"/>
                </a:lnTo>
                <a:lnTo>
                  <a:pt x="26675" y="7452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05057" y="2249175"/>
            <a:ext cx="108000" cy="107999"/>
          </a:xfrm>
          <a:custGeom>
            <a:avLst/>
            <a:gdLst/>
            <a:ahLst/>
            <a:cxnLst/>
            <a:rect l="l" t="t" r="r" b="b"/>
            <a:pathLst>
              <a:path w="108000" h="107999">
                <a:moveTo>
                  <a:pt x="54000" y="0"/>
                </a:moveTo>
                <a:lnTo>
                  <a:pt x="68297" y="1926"/>
                </a:lnTo>
                <a:lnTo>
                  <a:pt x="81167" y="7359"/>
                </a:lnTo>
                <a:lnTo>
                  <a:pt x="92089" y="15781"/>
                </a:lnTo>
                <a:lnTo>
                  <a:pt x="100548" y="26675"/>
                </a:lnTo>
                <a:lnTo>
                  <a:pt x="106024" y="39521"/>
                </a:lnTo>
                <a:lnTo>
                  <a:pt x="108000" y="53803"/>
                </a:lnTo>
                <a:lnTo>
                  <a:pt x="108000" y="53999"/>
                </a:lnTo>
                <a:lnTo>
                  <a:pt x="106074" y="68296"/>
                </a:lnTo>
                <a:lnTo>
                  <a:pt x="100641" y="81165"/>
                </a:lnTo>
                <a:lnTo>
                  <a:pt x="92218" y="92087"/>
                </a:lnTo>
                <a:lnTo>
                  <a:pt x="81325" y="100546"/>
                </a:lnTo>
                <a:lnTo>
                  <a:pt x="68478" y="106023"/>
                </a:lnTo>
                <a:lnTo>
                  <a:pt x="54196" y="107999"/>
                </a:lnTo>
                <a:lnTo>
                  <a:pt x="54000" y="107999"/>
                </a:lnTo>
                <a:lnTo>
                  <a:pt x="39702" y="106073"/>
                </a:lnTo>
                <a:lnTo>
                  <a:pt x="26833" y="100639"/>
                </a:lnTo>
                <a:lnTo>
                  <a:pt x="15910" y="92216"/>
                </a:lnTo>
                <a:lnTo>
                  <a:pt x="7452" y="81323"/>
                </a:lnTo>
                <a:lnTo>
                  <a:pt x="1976" y="68476"/>
                </a:lnTo>
                <a:lnTo>
                  <a:pt x="0" y="54195"/>
                </a:lnTo>
                <a:lnTo>
                  <a:pt x="0" y="53999"/>
                </a:lnTo>
                <a:lnTo>
                  <a:pt x="1926" y="39702"/>
                </a:lnTo>
                <a:lnTo>
                  <a:pt x="7359" y="26833"/>
                </a:lnTo>
                <a:lnTo>
                  <a:pt x="15782" y="15910"/>
                </a:lnTo>
                <a:lnTo>
                  <a:pt x="26675" y="7452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814061" y="2258174"/>
            <a:ext cx="89998" cy="90001"/>
          </a:xfrm>
          <a:custGeom>
            <a:avLst/>
            <a:gdLst/>
            <a:ahLst/>
            <a:cxnLst/>
            <a:rect l="l" t="t" r="r" b="b"/>
            <a:pathLst>
              <a:path w="89998" h="90001">
                <a:moveTo>
                  <a:pt x="0" y="0"/>
                </a:moveTo>
                <a:lnTo>
                  <a:pt x="89998" y="90001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14061" y="2258174"/>
            <a:ext cx="89998" cy="90001"/>
          </a:xfrm>
          <a:custGeom>
            <a:avLst/>
            <a:gdLst/>
            <a:ahLst/>
            <a:cxnLst/>
            <a:rect l="l" t="t" r="r" b="b"/>
            <a:pathLst>
              <a:path w="89998" h="90001">
                <a:moveTo>
                  <a:pt x="0" y="90001"/>
                </a:moveTo>
                <a:lnTo>
                  <a:pt x="89998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526059" y="1970175"/>
            <a:ext cx="107999" cy="107999"/>
          </a:xfrm>
          <a:custGeom>
            <a:avLst/>
            <a:gdLst/>
            <a:ahLst/>
            <a:cxnLst/>
            <a:rect l="l" t="t" r="r" b="b"/>
            <a:pathLst>
              <a:path w="107999" h="107999">
                <a:moveTo>
                  <a:pt x="0" y="53999"/>
                </a:moveTo>
                <a:lnTo>
                  <a:pt x="1926" y="39703"/>
                </a:lnTo>
                <a:lnTo>
                  <a:pt x="7360" y="26834"/>
                </a:lnTo>
                <a:lnTo>
                  <a:pt x="15782" y="15911"/>
                </a:lnTo>
                <a:lnTo>
                  <a:pt x="26676" y="7452"/>
                </a:lnTo>
                <a:lnTo>
                  <a:pt x="39523" y="1976"/>
                </a:lnTo>
                <a:lnTo>
                  <a:pt x="53804" y="0"/>
                </a:lnTo>
                <a:lnTo>
                  <a:pt x="53999" y="0"/>
                </a:lnTo>
                <a:lnTo>
                  <a:pt x="68296" y="1926"/>
                </a:lnTo>
                <a:lnTo>
                  <a:pt x="81165" y="7360"/>
                </a:lnTo>
                <a:lnTo>
                  <a:pt x="92088" y="15782"/>
                </a:lnTo>
                <a:lnTo>
                  <a:pt x="100546" y="26676"/>
                </a:lnTo>
                <a:lnTo>
                  <a:pt x="106023" y="39523"/>
                </a:lnTo>
                <a:lnTo>
                  <a:pt x="107999" y="53804"/>
                </a:lnTo>
                <a:lnTo>
                  <a:pt x="107999" y="53999"/>
                </a:lnTo>
                <a:lnTo>
                  <a:pt x="106073" y="68296"/>
                </a:lnTo>
                <a:lnTo>
                  <a:pt x="100639" y="81165"/>
                </a:lnTo>
                <a:lnTo>
                  <a:pt x="92216" y="92088"/>
                </a:lnTo>
                <a:lnTo>
                  <a:pt x="81322" y="100546"/>
                </a:lnTo>
                <a:lnTo>
                  <a:pt x="68476" y="106023"/>
                </a:lnTo>
                <a:lnTo>
                  <a:pt x="54195" y="107999"/>
                </a:lnTo>
                <a:lnTo>
                  <a:pt x="53999" y="107999"/>
                </a:lnTo>
                <a:lnTo>
                  <a:pt x="39703" y="106073"/>
                </a:lnTo>
                <a:lnTo>
                  <a:pt x="26834" y="100639"/>
                </a:lnTo>
                <a:lnTo>
                  <a:pt x="15911" y="92216"/>
                </a:lnTo>
                <a:lnTo>
                  <a:pt x="7452" y="81322"/>
                </a:lnTo>
                <a:lnTo>
                  <a:pt x="1976" y="68476"/>
                </a:lnTo>
                <a:lnTo>
                  <a:pt x="0" y="54195"/>
                </a:lnTo>
                <a:lnTo>
                  <a:pt x="0" y="53999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84057" y="1970175"/>
            <a:ext cx="108000" cy="107999"/>
          </a:xfrm>
          <a:custGeom>
            <a:avLst/>
            <a:gdLst/>
            <a:ahLst/>
            <a:cxnLst/>
            <a:rect l="l" t="t" r="r" b="b"/>
            <a:pathLst>
              <a:path w="108000" h="107999">
                <a:moveTo>
                  <a:pt x="0" y="53999"/>
                </a:moveTo>
                <a:lnTo>
                  <a:pt x="1926" y="39703"/>
                </a:lnTo>
                <a:lnTo>
                  <a:pt x="7359" y="26834"/>
                </a:lnTo>
                <a:lnTo>
                  <a:pt x="15782" y="15911"/>
                </a:lnTo>
                <a:lnTo>
                  <a:pt x="26675" y="7452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lnTo>
                  <a:pt x="68297" y="1926"/>
                </a:lnTo>
                <a:lnTo>
                  <a:pt x="81167" y="7359"/>
                </a:lnTo>
                <a:lnTo>
                  <a:pt x="92089" y="15782"/>
                </a:lnTo>
                <a:lnTo>
                  <a:pt x="100548" y="26676"/>
                </a:lnTo>
                <a:lnTo>
                  <a:pt x="106024" y="39522"/>
                </a:lnTo>
                <a:lnTo>
                  <a:pt x="108000" y="53803"/>
                </a:lnTo>
                <a:lnTo>
                  <a:pt x="108000" y="53999"/>
                </a:lnTo>
                <a:lnTo>
                  <a:pt x="106074" y="68296"/>
                </a:lnTo>
                <a:lnTo>
                  <a:pt x="100641" y="81165"/>
                </a:lnTo>
                <a:lnTo>
                  <a:pt x="92218" y="92087"/>
                </a:lnTo>
                <a:lnTo>
                  <a:pt x="81325" y="100546"/>
                </a:lnTo>
                <a:lnTo>
                  <a:pt x="68478" y="106023"/>
                </a:lnTo>
                <a:lnTo>
                  <a:pt x="54196" y="107999"/>
                </a:lnTo>
                <a:lnTo>
                  <a:pt x="54000" y="107999"/>
                </a:lnTo>
                <a:lnTo>
                  <a:pt x="39702" y="106073"/>
                </a:lnTo>
                <a:lnTo>
                  <a:pt x="26833" y="100639"/>
                </a:lnTo>
                <a:lnTo>
                  <a:pt x="15910" y="92216"/>
                </a:lnTo>
                <a:lnTo>
                  <a:pt x="7452" y="81323"/>
                </a:lnTo>
                <a:lnTo>
                  <a:pt x="1976" y="68476"/>
                </a:lnTo>
                <a:lnTo>
                  <a:pt x="0" y="54195"/>
                </a:lnTo>
                <a:lnTo>
                  <a:pt x="0" y="53999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002634" y="1773187"/>
            <a:ext cx="107412" cy="107411"/>
          </a:xfrm>
          <a:custGeom>
            <a:avLst/>
            <a:gdLst/>
            <a:ahLst/>
            <a:cxnLst/>
            <a:rect l="l" t="t" r="r" b="b"/>
            <a:pathLst>
              <a:path w="107412" h="107411">
                <a:moveTo>
                  <a:pt x="15522" y="91889"/>
                </a:moveTo>
                <a:lnTo>
                  <a:pt x="7671" y="81936"/>
                </a:lnTo>
                <a:lnTo>
                  <a:pt x="2496" y="70785"/>
                </a:lnTo>
                <a:lnTo>
                  <a:pt x="0" y="58928"/>
                </a:lnTo>
                <a:lnTo>
                  <a:pt x="180" y="46858"/>
                </a:lnTo>
                <a:lnTo>
                  <a:pt x="3038" y="35068"/>
                </a:lnTo>
                <a:lnTo>
                  <a:pt x="8573" y="24049"/>
                </a:lnTo>
                <a:lnTo>
                  <a:pt x="15522" y="15518"/>
                </a:lnTo>
                <a:lnTo>
                  <a:pt x="25476" y="7668"/>
                </a:lnTo>
                <a:lnTo>
                  <a:pt x="36627" y="2495"/>
                </a:lnTo>
                <a:lnTo>
                  <a:pt x="48484" y="0"/>
                </a:lnTo>
                <a:lnTo>
                  <a:pt x="60554" y="181"/>
                </a:lnTo>
                <a:lnTo>
                  <a:pt x="72345" y="3038"/>
                </a:lnTo>
                <a:lnTo>
                  <a:pt x="83365" y="8573"/>
                </a:lnTo>
                <a:lnTo>
                  <a:pt x="91894" y="15518"/>
                </a:lnTo>
                <a:lnTo>
                  <a:pt x="99744" y="25472"/>
                </a:lnTo>
                <a:lnTo>
                  <a:pt x="104916" y="36624"/>
                </a:lnTo>
                <a:lnTo>
                  <a:pt x="107412" y="48482"/>
                </a:lnTo>
                <a:lnTo>
                  <a:pt x="107231" y="60552"/>
                </a:lnTo>
                <a:lnTo>
                  <a:pt x="104373" y="72343"/>
                </a:lnTo>
                <a:lnTo>
                  <a:pt x="98838" y="83362"/>
                </a:lnTo>
                <a:lnTo>
                  <a:pt x="91894" y="91889"/>
                </a:lnTo>
                <a:lnTo>
                  <a:pt x="81938" y="99740"/>
                </a:lnTo>
                <a:lnTo>
                  <a:pt x="70786" y="104914"/>
                </a:lnTo>
                <a:lnTo>
                  <a:pt x="58929" y="107411"/>
                </a:lnTo>
                <a:lnTo>
                  <a:pt x="46860" y="107230"/>
                </a:lnTo>
                <a:lnTo>
                  <a:pt x="35070" y="104373"/>
                </a:lnTo>
                <a:lnTo>
                  <a:pt x="24052" y="98837"/>
                </a:lnTo>
                <a:lnTo>
                  <a:pt x="15522" y="91889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92420" y="1901081"/>
            <a:ext cx="27641" cy="69093"/>
          </a:xfrm>
          <a:custGeom>
            <a:avLst/>
            <a:gdLst/>
            <a:ahLst/>
            <a:cxnLst/>
            <a:rect l="l" t="t" r="r" b="b"/>
            <a:pathLst>
              <a:path w="27641" h="69093">
                <a:moveTo>
                  <a:pt x="27641" y="69093"/>
                </a:move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82869" y="1880175"/>
            <a:ext cx="35661" cy="48731"/>
          </a:xfrm>
          <a:custGeom>
            <a:avLst/>
            <a:gdLst/>
            <a:ahLst/>
            <a:cxnLst/>
            <a:rect l="l" t="t" r="r" b="b"/>
            <a:pathLst>
              <a:path w="35661" h="48731">
                <a:moveTo>
                  <a:pt x="1187" y="0"/>
                </a:moveTo>
                <a:lnTo>
                  <a:pt x="0" y="48731"/>
                </a:lnTo>
                <a:lnTo>
                  <a:pt x="9948" y="40232"/>
                </a:lnTo>
                <a:lnTo>
                  <a:pt x="21384" y="35445"/>
                </a:lnTo>
                <a:lnTo>
                  <a:pt x="34304" y="34373"/>
                </a:lnTo>
                <a:lnTo>
                  <a:pt x="35661" y="34469"/>
                </a:lnTo>
                <a:lnTo>
                  <a:pt x="1187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608069" y="1773187"/>
            <a:ext cx="107411" cy="107411"/>
          </a:xfrm>
          <a:custGeom>
            <a:avLst/>
            <a:gdLst/>
            <a:ahLst/>
            <a:cxnLst/>
            <a:rect l="l" t="t" r="r" b="b"/>
            <a:pathLst>
              <a:path w="107411" h="107411">
                <a:moveTo>
                  <a:pt x="15521" y="15518"/>
                </a:moveTo>
                <a:lnTo>
                  <a:pt x="25476" y="7668"/>
                </a:lnTo>
                <a:lnTo>
                  <a:pt x="36628" y="2495"/>
                </a:lnTo>
                <a:lnTo>
                  <a:pt x="48486" y="0"/>
                </a:lnTo>
                <a:lnTo>
                  <a:pt x="60557" y="181"/>
                </a:lnTo>
                <a:lnTo>
                  <a:pt x="72347" y="3039"/>
                </a:lnTo>
                <a:lnTo>
                  <a:pt x="83365" y="8575"/>
                </a:lnTo>
                <a:lnTo>
                  <a:pt x="91890" y="15518"/>
                </a:lnTo>
                <a:lnTo>
                  <a:pt x="99741" y="25472"/>
                </a:lnTo>
                <a:lnTo>
                  <a:pt x="104915" y="36623"/>
                </a:lnTo>
                <a:lnTo>
                  <a:pt x="107411" y="48480"/>
                </a:lnTo>
                <a:lnTo>
                  <a:pt x="107231" y="60550"/>
                </a:lnTo>
                <a:lnTo>
                  <a:pt x="104373" y="72341"/>
                </a:lnTo>
                <a:lnTo>
                  <a:pt x="98838" y="83359"/>
                </a:lnTo>
                <a:lnTo>
                  <a:pt x="91890" y="91889"/>
                </a:lnTo>
                <a:lnTo>
                  <a:pt x="81937" y="99741"/>
                </a:lnTo>
                <a:lnTo>
                  <a:pt x="70785" y="104915"/>
                </a:lnTo>
                <a:lnTo>
                  <a:pt x="58929" y="107411"/>
                </a:lnTo>
                <a:lnTo>
                  <a:pt x="46859" y="107230"/>
                </a:lnTo>
                <a:lnTo>
                  <a:pt x="35068" y="104372"/>
                </a:lnTo>
                <a:lnTo>
                  <a:pt x="24050" y="98836"/>
                </a:lnTo>
                <a:lnTo>
                  <a:pt x="15521" y="91889"/>
                </a:lnTo>
                <a:lnTo>
                  <a:pt x="7670" y="81936"/>
                </a:lnTo>
                <a:lnTo>
                  <a:pt x="2496" y="70784"/>
                </a:lnTo>
                <a:lnTo>
                  <a:pt x="0" y="58928"/>
                </a:lnTo>
                <a:lnTo>
                  <a:pt x="180" y="46858"/>
                </a:lnTo>
                <a:lnTo>
                  <a:pt x="3038" y="35067"/>
                </a:lnTo>
                <a:lnTo>
                  <a:pt x="8573" y="24049"/>
                </a:lnTo>
                <a:lnTo>
                  <a:pt x="15521" y="15518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02634" y="2167752"/>
            <a:ext cx="107412" cy="107411"/>
          </a:xfrm>
          <a:custGeom>
            <a:avLst/>
            <a:gdLst/>
            <a:ahLst/>
            <a:cxnLst/>
            <a:rect l="l" t="t" r="r" b="b"/>
            <a:pathLst>
              <a:path w="107412" h="107411">
                <a:moveTo>
                  <a:pt x="15522" y="15521"/>
                </a:moveTo>
                <a:lnTo>
                  <a:pt x="25476" y="7670"/>
                </a:lnTo>
                <a:lnTo>
                  <a:pt x="36626" y="2496"/>
                </a:lnTo>
                <a:lnTo>
                  <a:pt x="48482" y="0"/>
                </a:lnTo>
                <a:lnTo>
                  <a:pt x="60552" y="180"/>
                </a:lnTo>
                <a:lnTo>
                  <a:pt x="72342" y="3038"/>
                </a:lnTo>
                <a:lnTo>
                  <a:pt x="83362" y="8573"/>
                </a:lnTo>
                <a:lnTo>
                  <a:pt x="91894" y="15521"/>
                </a:lnTo>
                <a:lnTo>
                  <a:pt x="99744" y="25475"/>
                </a:lnTo>
                <a:lnTo>
                  <a:pt x="104917" y="36627"/>
                </a:lnTo>
                <a:lnTo>
                  <a:pt x="107412" y="48484"/>
                </a:lnTo>
                <a:lnTo>
                  <a:pt x="107231" y="60555"/>
                </a:lnTo>
                <a:lnTo>
                  <a:pt x="104373" y="72346"/>
                </a:lnTo>
                <a:lnTo>
                  <a:pt x="98837" y="83365"/>
                </a:lnTo>
                <a:lnTo>
                  <a:pt x="91894" y="91890"/>
                </a:lnTo>
                <a:lnTo>
                  <a:pt x="81938" y="99741"/>
                </a:lnTo>
                <a:lnTo>
                  <a:pt x="70786" y="104915"/>
                </a:lnTo>
                <a:lnTo>
                  <a:pt x="58929" y="107411"/>
                </a:lnTo>
                <a:lnTo>
                  <a:pt x="46860" y="107231"/>
                </a:lnTo>
                <a:lnTo>
                  <a:pt x="35070" y="104373"/>
                </a:lnTo>
                <a:lnTo>
                  <a:pt x="24052" y="98838"/>
                </a:lnTo>
                <a:lnTo>
                  <a:pt x="15522" y="91890"/>
                </a:lnTo>
                <a:lnTo>
                  <a:pt x="7671" y="81936"/>
                </a:lnTo>
                <a:lnTo>
                  <a:pt x="2496" y="70784"/>
                </a:lnTo>
                <a:lnTo>
                  <a:pt x="0" y="58928"/>
                </a:lnTo>
                <a:lnTo>
                  <a:pt x="180" y="46858"/>
                </a:lnTo>
                <a:lnTo>
                  <a:pt x="3038" y="35068"/>
                </a:lnTo>
                <a:lnTo>
                  <a:pt x="8574" y="24050"/>
                </a:lnTo>
                <a:lnTo>
                  <a:pt x="15522" y="15521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08069" y="2167752"/>
            <a:ext cx="107411" cy="107411"/>
          </a:xfrm>
          <a:custGeom>
            <a:avLst/>
            <a:gdLst/>
            <a:ahLst/>
            <a:cxnLst/>
            <a:rect l="l" t="t" r="r" b="b"/>
            <a:pathLst>
              <a:path w="107411" h="107411">
                <a:moveTo>
                  <a:pt x="15522" y="91890"/>
                </a:moveTo>
                <a:lnTo>
                  <a:pt x="7670" y="81936"/>
                </a:lnTo>
                <a:lnTo>
                  <a:pt x="2496" y="70784"/>
                </a:lnTo>
                <a:lnTo>
                  <a:pt x="0" y="58927"/>
                </a:lnTo>
                <a:lnTo>
                  <a:pt x="180" y="46857"/>
                </a:lnTo>
                <a:lnTo>
                  <a:pt x="3039" y="35067"/>
                </a:lnTo>
                <a:lnTo>
                  <a:pt x="8574" y="24049"/>
                </a:lnTo>
                <a:lnTo>
                  <a:pt x="15522" y="15522"/>
                </a:lnTo>
                <a:lnTo>
                  <a:pt x="25476" y="7670"/>
                </a:lnTo>
                <a:lnTo>
                  <a:pt x="36627" y="2496"/>
                </a:lnTo>
                <a:lnTo>
                  <a:pt x="48484" y="0"/>
                </a:lnTo>
                <a:lnTo>
                  <a:pt x="60554" y="180"/>
                </a:lnTo>
                <a:lnTo>
                  <a:pt x="72344" y="3039"/>
                </a:lnTo>
                <a:lnTo>
                  <a:pt x="83362" y="8574"/>
                </a:lnTo>
                <a:lnTo>
                  <a:pt x="91890" y="15522"/>
                </a:lnTo>
                <a:lnTo>
                  <a:pt x="99741" y="25475"/>
                </a:lnTo>
                <a:lnTo>
                  <a:pt x="104915" y="36626"/>
                </a:lnTo>
                <a:lnTo>
                  <a:pt x="107411" y="48483"/>
                </a:lnTo>
                <a:lnTo>
                  <a:pt x="107231" y="60552"/>
                </a:lnTo>
                <a:lnTo>
                  <a:pt x="104372" y="72343"/>
                </a:lnTo>
                <a:lnTo>
                  <a:pt x="98837" y="83362"/>
                </a:lnTo>
                <a:lnTo>
                  <a:pt x="91890" y="91890"/>
                </a:lnTo>
                <a:lnTo>
                  <a:pt x="81937" y="99741"/>
                </a:lnTo>
                <a:lnTo>
                  <a:pt x="70786" y="104915"/>
                </a:lnTo>
                <a:lnTo>
                  <a:pt x="58929" y="107411"/>
                </a:lnTo>
                <a:lnTo>
                  <a:pt x="46859" y="107231"/>
                </a:lnTo>
                <a:lnTo>
                  <a:pt x="35068" y="104372"/>
                </a:lnTo>
                <a:lnTo>
                  <a:pt x="24050" y="98837"/>
                </a:lnTo>
                <a:lnTo>
                  <a:pt x="15522" y="9189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10060" y="711873"/>
            <a:ext cx="107994" cy="107994"/>
          </a:xfrm>
          <a:custGeom>
            <a:avLst/>
            <a:gdLst/>
            <a:ahLst/>
            <a:cxnLst/>
            <a:rect l="l" t="t" r="r" b="b"/>
            <a:pathLst>
              <a:path w="107994" h="107994">
                <a:moveTo>
                  <a:pt x="54000" y="0"/>
                </a:moveTo>
                <a:lnTo>
                  <a:pt x="68296" y="1926"/>
                </a:lnTo>
                <a:lnTo>
                  <a:pt x="81165" y="7360"/>
                </a:lnTo>
                <a:lnTo>
                  <a:pt x="92087" y="15784"/>
                </a:lnTo>
                <a:lnTo>
                  <a:pt x="100545" y="26679"/>
                </a:lnTo>
                <a:lnTo>
                  <a:pt x="106020" y="39526"/>
                </a:lnTo>
                <a:lnTo>
                  <a:pt x="107994" y="53808"/>
                </a:lnTo>
                <a:lnTo>
                  <a:pt x="107994" y="53994"/>
                </a:lnTo>
                <a:lnTo>
                  <a:pt x="106068" y="68292"/>
                </a:lnTo>
                <a:lnTo>
                  <a:pt x="100634" y="81162"/>
                </a:lnTo>
                <a:lnTo>
                  <a:pt x="92211" y="92085"/>
                </a:lnTo>
                <a:lnTo>
                  <a:pt x="81318" y="100543"/>
                </a:lnTo>
                <a:lnTo>
                  <a:pt x="68471" y="106019"/>
                </a:lnTo>
                <a:lnTo>
                  <a:pt x="54191" y="107994"/>
                </a:lnTo>
                <a:lnTo>
                  <a:pt x="54000" y="107994"/>
                </a:lnTo>
                <a:lnTo>
                  <a:pt x="39702" y="106068"/>
                </a:lnTo>
                <a:lnTo>
                  <a:pt x="26833" y="100634"/>
                </a:lnTo>
                <a:lnTo>
                  <a:pt x="15911" y="92212"/>
                </a:lnTo>
                <a:lnTo>
                  <a:pt x="7452" y="81319"/>
                </a:lnTo>
                <a:lnTo>
                  <a:pt x="1976" y="68472"/>
                </a:lnTo>
                <a:lnTo>
                  <a:pt x="0" y="54190"/>
                </a:lnTo>
                <a:lnTo>
                  <a:pt x="0" y="53994"/>
                </a:lnTo>
                <a:lnTo>
                  <a:pt x="1926" y="39698"/>
                </a:lnTo>
                <a:lnTo>
                  <a:pt x="7360" y="26830"/>
                </a:lnTo>
                <a:lnTo>
                  <a:pt x="15783" y="15908"/>
                </a:lnTo>
                <a:lnTo>
                  <a:pt x="26678" y="7450"/>
                </a:lnTo>
                <a:lnTo>
                  <a:pt x="39526" y="1975"/>
                </a:lnTo>
                <a:lnTo>
                  <a:pt x="53809" y="0"/>
                </a:lnTo>
                <a:lnTo>
                  <a:pt x="54000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10060" y="1269866"/>
            <a:ext cx="107994" cy="108000"/>
          </a:xfrm>
          <a:custGeom>
            <a:avLst/>
            <a:gdLst/>
            <a:ahLst/>
            <a:cxnLst/>
            <a:rect l="l" t="t" r="r" b="b"/>
            <a:pathLst>
              <a:path w="107994" h="108000">
                <a:moveTo>
                  <a:pt x="54000" y="0"/>
                </a:moveTo>
                <a:lnTo>
                  <a:pt x="68295" y="1926"/>
                </a:lnTo>
                <a:lnTo>
                  <a:pt x="81163" y="7361"/>
                </a:lnTo>
                <a:lnTo>
                  <a:pt x="92085" y="15785"/>
                </a:lnTo>
                <a:lnTo>
                  <a:pt x="100543" y="26681"/>
                </a:lnTo>
                <a:lnTo>
                  <a:pt x="106019" y="39528"/>
                </a:lnTo>
                <a:lnTo>
                  <a:pt x="107994" y="53809"/>
                </a:lnTo>
                <a:lnTo>
                  <a:pt x="107994" y="54000"/>
                </a:lnTo>
                <a:lnTo>
                  <a:pt x="106068" y="68298"/>
                </a:lnTo>
                <a:lnTo>
                  <a:pt x="100634" y="81168"/>
                </a:lnTo>
                <a:lnTo>
                  <a:pt x="92211" y="92091"/>
                </a:lnTo>
                <a:lnTo>
                  <a:pt x="81318" y="100549"/>
                </a:lnTo>
                <a:lnTo>
                  <a:pt x="68471" y="106025"/>
                </a:lnTo>
                <a:lnTo>
                  <a:pt x="54191" y="108000"/>
                </a:lnTo>
                <a:lnTo>
                  <a:pt x="54000" y="108000"/>
                </a:lnTo>
                <a:lnTo>
                  <a:pt x="39702" y="106074"/>
                </a:lnTo>
                <a:lnTo>
                  <a:pt x="26833" y="100641"/>
                </a:lnTo>
                <a:lnTo>
                  <a:pt x="15911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lnTo>
                  <a:pt x="1926" y="39705"/>
                </a:lnTo>
                <a:lnTo>
                  <a:pt x="7359" y="26836"/>
                </a:lnTo>
                <a:lnTo>
                  <a:pt x="15781" y="15913"/>
                </a:lnTo>
                <a:lnTo>
                  <a:pt x="26675" y="7454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19058" y="1278870"/>
            <a:ext cx="89998" cy="89998"/>
          </a:xfrm>
          <a:custGeom>
            <a:avLst/>
            <a:gdLst/>
            <a:ahLst/>
            <a:cxnLst/>
            <a:rect l="l" t="t" r="r" b="b"/>
            <a:pathLst>
              <a:path w="89998" h="89998">
                <a:moveTo>
                  <a:pt x="0" y="0"/>
                </a:moveTo>
                <a:lnTo>
                  <a:pt x="89998" y="89998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19058" y="1278870"/>
            <a:ext cx="89998" cy="89998"/>
          </a:xfrm>
          <a:custGeom>
            <a:avLst/>
            <a:gdLst/>
            <a:ahLst/>
            <a:cxnLst/>
            <a:rect l="l" t="t" r="r" b="b"/>
            <a:pathLst>
              <a:path w="89998" h="89998">
                <a:moveTo>
                  <a:pt x="0" y="89998"/>
                </a:moveTo>
                <a:lnTo>
                  <a:pt x="89998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31060" y="990866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000" h="108000">
                <a:moveTo>
                  <a:pt x="0" y="54000"/>
                </a:moveTo>
                <a:lnTo>
                  <a:pt x="1926" y="39704"/>
                </a:lnTo>
                <a:lnTo>
                  <a:pt x="7360" y="26835"/>
                </a:lnTo>
                <a:lnTo>
                  <a:pt x="15782" y="15911"/>
                </a:lnTo>
                <a:lnTo>
                  <a:pt x="26676" y="7452"/>
                </a:lnTo>
                <a:lnTo>
                  <a:pt x="39522" y="1975"/>
                </a:lnTo>
                <a:lnTo>
                  <a:pt x="53802" y="0"/>
                </a:lnTo>
                <a:lnTo>
                  <a:pt x="53994" y="0"/>
                </a:lnTo>
                <a:lnTo>
                  <a:pt x="68291" y="1926"/>
                </a:lnTo>
                <a:lnTo>
                  <a:pt x="81160" y="7360"/>
                </a:lnTo>
                <a:lnTo>
                  <a:pt x="92084" y="15782"/>
                </a:lnTo>
                <a:lnTo>
                  <a:pt x="100544" y="26675"/>
                </a:lnTo>
                <a:lnTo>
                  <a:pt x="106022" y="39520"/>
                </a:lnTo>
                <a:lnTo>
                  <a:pt x="108000" y="53798"/>
                </a:lnTo>
                <a:lnTo>
                  <a:pt x="108000" y="54000"/>
                </a:lnTo>
                <a:lnTo>
                  <a:pt x="106074" y="68297"/>
                </a:lnTo>
                <a:lnTo>
                  <a:pt x="100640" y="81165"/>
                </a:lnTo>
                <a:lnTo>
                  <a:pt x="92217" y="92088"/>
                </a:lnTo>
                <a:lnTo>
                  <a:pt x="81323" y="100546"/>
                </a:lnTo>
                <a:lnTo>
                  <a:pt x="68476" y="106023"/>
                </a:lnTo>
                <a:lnTo>
                  <a:pt x="54195" y="108000"/>
                </a:lnTo>
                <a:lnTo>
                  <a:pt x="53994" y="108000"/>
                </a:lnTo>
                <a:lnTo>
                  <a:pt x="39698" y="106074"/>
                </a:lnTo>
                <a:lnTo>
                  <a:pt x="26830" y="100640"/>
                </a:lnTo>
                <a:lnTo>
                  <a:pt x="15908" y="92217"/>
                </a:lnTo>
                <a:lnTo>
                  <a:pt x="7450" y="81322"/>
                </a:lnTo>
                <a:lnTo>
                  <a:pt x="1975" y="68474"/>
                </a:lnTo>
                <a:lnTo>
                  <a:pt x="0" y="54191"/>
                </a:lnTo>
                <a:lnTo>
                  <a:pt x="0" y="5400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13071" y="793879"/>
            <a:ext cx="107412" cy="107412"/>
          </a:xfrm>
          <a:custGeom>
            <a:avLst/>
            <a:gdLst/>
            <a:ahLst/>
            <a:cxnLst/>
            <a:rect l="l" t="t" r="r" b="b"/>
            <a:pathLst>
              <a:path w="107412" h="107412">
                <a:moveTo>
                  <a:pt x="15518" y="15522"/>
                </a:moveTo>
                <a:lnTo>
                  <a:pt x="25471" y="7671"/>
                </a:lnTo>
                <a:lnTo>
                  <a:pt x="36623" y="2496"/>
                </a:lnTo>
                <a:lnTo>
                  <a:pt x="48479" y="0"/>
                </a:lnTo>
                <a:lnTo>
                  <a:pt x="60549" y="180"/>
                </a:lnTo>
                <a:lnTo>
                  <a:pt x="72339" y="3038"/>
                </a:lnTo>
                <a:lnTo>
                  <a:pt x="83358" y="8573"/>
                </a:lnTo>
                <a:lnTo>
                  <a:pt x="91889" y="15522"/>
                </a:lnTo>
                <a:lnTo>
                  <a:pt x="99741" y="25475"/>
                </a:lnTo>
                <a:lnTo>
                  <a:pt x="104915" y="36626"/>
                </a:lnTo>
                <a:lnTo>
                  <a:pt x="107412" y="48482"/>
                </a:lnTo>
                <a:lnTo>
                  <a:pt x="107232" y="60551"/>
                </a:lnTo>
                <a:lnTo>
                  <a:pt x="104374" y="72341"/>
                </a:lnTo>
                <a:lnTo>
                  <a:pt x="98839" y="83361"/>
                </a:lnTo>
                <a:lnTo>
                  <a:pt x="91889" y="91894"/>
                </a:lnTo>
                <a:lnTo>
                  <a:pt x="81935" y="99744"/>
                </a:lnTo>
                <a:lnTo>
                  <a:pt x="70783" y="104916"/>
                </a:lnTo>
                <a:lnTo>
                  <a:pt x="58925" y="107412"/>
                </a:lnTo>
                <a:lnTo>
                  <a:pt x="46855" y="107231"/>
                </a:lnTo>
                <a:lnTo>
                  <a:pt x="35064" y="104373"/>
                </a:lnTo>
                <a:lnTo>
                  <a:pt x="24045" y="98838"/>
                </a:lnTo>
                <a:lnTo>
                  <a:pt x="15518" y="91894"/>
                </a:lnTo>
                <a:lnTo>
                  <a:pt x="7668" y="81938"/>
                </a:lnTo>
                <a:lnTo>
                  <a:pt x="2495" y="70785"/>
                </a:lnTo>
                <a:lnTo>
                  <a:pt x="0" y="58927"/>
                </a:lnTo>
                <a:lnTo>
                  <a:pt x="181" y="46857"/>
                </a:lnTo>
                <a:lnTo>
                  <a:pt x="3038" y="35067"/>
                </a:lnTo>
                <a:lnTo>
                  <a:pt x="8573" y="24049"/>
                </a:lnTo>
                <a:lnTo>
                  <a:pt x="15518" y="15522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07637" y="793879"/>
            <a:ext cx="107410" cy="107413"/>
          </a:xfrm>
          <a:custGeom>
            <a:avLst/>
            <a:gdLst/>
            <a:ahLst/>
            <a:cxnLst/>
            <a:rect l="l" t="t" r="r" b="b"/>
            <a:pathLst>
              <a:path w="107410" h="107413">
                <a:moveTo>
                  <a:pt x="15522" y="91894"/>
                </a:moveTo>
                <a:lnTo>
                  <a:pt x="7671" y="81939"/>
                </a:lnTo>
                <a:lnTo>
                  <a:pt x="2496" y="70787"/>
                </a:lnTo>
                <a:lnTo>
                  <a:pt x="0" y="58930"/>
                </a:lnTo>
                <a:lnTo>
                  <a:pt x="180" y="46861"/>
                </a:lnTo>
                <a:lnTo>
                  <a:pt x="3038" y="35071"/>
                </a:lnTo>
                <a:lnTo>
                  <a:pt x="8573" y="24054"/>
                </a:lnTo>
                <a:lnTo>
                  <a:pt x="15522" y="15523"/>
                </a:lnTo>
                <a:lnTo>
                  <a:pt x="25474" y="7671"/>
                </a:lnTo>
                <a:lnTo>
                  <a:pt x="36624" y="2496"/>
                </a:lnTo>
                <a:lnTo>
                  <a:pt x="48481" y="0"/>
                </a:lnTo>
                <a:lnTo>
                  <a:pt x="60551" y="181"/>
                </a:lnTo>
                <a:lnTo>
                  <a:pt x="72341" y="3039"/>
                </a:lnTo>
                <a:lnTo>
                  <a:pt x="83360" y="8576"/>
                </a:lnTo>
                <a:lnTo>
                  <a:pt x="91887" y="15523"/>
                </a:lnTo>
                <a:lnTo>
                  <a:pt x="99739" y="25476"/>
                </a:lnTo>
                <a:lnTo>
                  <a:pt x="104913" y="36626"/>
                </a:lnTo>
                <a:lnTo>
                  <a:pt x="107410" y="48482"/>
                </a:lnTo>
                <a:lnTo>
                  <a:pt x="107230" y="60551"/>
                </a:lnTo>
                <a:lnTo>
                  <a:pt x="104372" y="72341"/>
                </a:lnTo>
                <a:lnTo>
                  <a:pt x="98837" y="83361"/>
                </a:lnTo>
                <a:lnTo>
                  <a:pt x="91887" y="91894"/>
                </a:lnTo>
                <a:lnTo>
                  <a:pt x="81933" y="99744"/>
                </a:lnTo>
                <a:lnTo>
                  <a:pt x="70780" y="104917"/>
                </a:lnTo>
                <a:lnTo>
                  <a:pt x="58922" y="107413"/>
                </a:lnTo>
                <a:lnTo>
                  <a:pt x="46851" y="107231"/>
                </a:lnTo>
                <a:lnTo>
                  <a:pt x="35061" y="104372"/>
                </a:lnTo>
                <a:lnTo>
                  <a:pt x="24043" y="98836"/>
                </a:lnTo>
                <a:lnTo>
                  <a:pt x="15522" y="91894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51100" y="873867"/>
            <a:ext cx="356958" cy="135985"/>
          </a:xfrm>
          <a:custGeom>
            <a:avLst/>
            <a:gdLst/>
            <a:ahLst/>
            <a:cxnLst/>
            <a:rect l="l" t="t" r="r" b="b"/>
            <a:pathLst>
              <a:path w="356958" h="135985">
                <a:moveTo>
                  <a:pt x="0" y="135985"/>
                </a:moveTo>
                <a:lnTo>
                  <a:pt x="356958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30056" y="983970"/>
            <a:ext cx="48710" cy="35890"/>
          </a:xfrm>
          <a:custGeom>
            <a:avLst/>
            <a:gdLst/>
            <a:ahLst/>
            <a:cxnLst/>
            <a:rect l="l" t="t" r="r" b="b"/>
            <a:pathLst>
              <a:path w="48710" h="35890">
                <a:moveTo>
                  <a:pt x="0" y="33896"/>
                </a:moveTo>
                <a:lnTo>
                  <a:pt x="48710" y="35890"/>
                </a:lnTo>
                <a:lnTo>
                  <a:pt x="47602" y="34842"/>
                </a:lnTo>
                <a:lnTo>
                  <a:pt x="39705" y="24641"/>
                </a:lnTo>
                <a:lnTo>
                  <a:pt x="35517" y="13027"/>
                </a:lnTo>
                <a:lnTo>
                  <a:pt x="35039" y="0"/>
                </a:lnTo>
                <a:lnTo>
                  <a:pt x="0" y="3389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89060" y="990866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000" h="108000">
                <a:moveTo>
                  <a:pt x="0" y="54000"/>
                </a:moveTo>
                <a:lnTo>
                  <a:pt x="1926" y="39705"/>
                </a:lnTo>
                <a:lnTo>
                  <a:pt x="7359" y="26836"/>
                </a:lnTo>
                <a:lnTo>
                  <a:pt x="15781" y="15913"/>
                </a:lnTo>
                <a:lnTo>
                  <a:pt x="26675" y="7454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lnTo>
                  <a:pt x="68295" y="1926"/>
                </a:lnTo>
                <a:lnTo>
                  <a:pt x="81164" y="7360"/>
                </a:lnTo>
                <a:lnTo>
                  <a:pt x="92087" y="15784"/>
                </a:lnTo>
                <a:lnTo>
                  <a:pt x="100546" y="26678"/>
                </a:lnTo>
                <a:lnTo>
                  <a:pt x="106023" y="39524"/>
                </a:lnTo>
                <a:lnTo>
                  <a:pt x="108000" y="53804"/>
                </a:lnTo>
                <a:lnTo>
                  <a:pt x="108000" y="54000"/>
                </a:lnTo>
                <a:lnTo>
                  <a:pt x="106074" y="68297"/>
                </a:lnTo>
                <a:lnTo>
                  <a:pt x="100639" y="81166"/>
                </a:lnTo>
                <a:lnTo>
                  <a:pt x="92216" y="92089"/>
                </a:lnTo>
                <a:lnTo>
                  <a:pt x="81322" y="100548"/>
                </a:lnTo>
                <a:lnTo>
                  <a:pt x="68476" y="106024"/>
                </a:lnTo>
                <a:lnTo>
                  <a:pt x="54196" y="108000"/>
                </a:lnTo>
                <a:lnTo>
                  <a:pt x="54000" y="108000"/>
                </a:lnTo>
                <a:lnTo>
                  <a:pt x="39702" y="106074"/>
                </a:lnTo>
                <a:lnTo>
                  <a:pt x="26833" y="100641"/>
                </a:lnTo>
                <a:lnTo>
                  <a:pt x="15911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061578" y="1044867"/>
            <a:ext cx="427482" cy="0"/>
          </a:xfrm>
          <a:custGeom>
            <a:avLst/>
            <a:gdLst/>
            <a:ahLst/>
            <a:cxnLst/>
            <a:rect l="l" t="t" r="r" b="b"/>
            <a:pathLst>
              <a:path w="427482">
                <a:moveTo>
                  <a:pt x="0" y="0"/>
                </a:moveTo>
                <a:lnTo>
                  <a:pt x="427482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39061" y="1025664"/>
            <a:ext cx="44805" cy="38404"/>
          </a:xfrm>
          <a:custGeom>
            <a:avLst/>
            <a:gdLst/>
            <a:ahLst/>
            <a:cxnLst/>
            <a:rect l="l" t="t" r="r" b="b"/>
            <a:pathLst>
              <a:path w="44805" h="38404">
                <a:moveTo>
                  <a:pt x="0" y="19202"/>
                </a:moveTo>
                <a:lnTo>
                  <a:pt x="44805" y="38404"/>
                </a:lnTo>
                <a:lnTo>
                  <a:pt x="43739" y="36141"/>
                </a:lnTo>
                <a:lnTo>
                  <a:pt x="40312" y="24094"/>
                </a:lnTo>
                <a:lnTo>
                  <a:pt x="40667" y="12047"/>
                </a:lnTo>
                <a:lnTo>
                  <a:pt x="44805" y="0"/>
                </a:lnTo>
                <a:lnTo>
                  <a:pt x="0" y="1920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07637" y="1188447"/>
            <a:ext cx="107410" cy="107413"/>
          </a:xfrm>
          <a:custGeom>
            <a:avLst/>
            <a:gdLst/>
            <a:ahLst/>
            <a:cxnLst/>
            <a:rect l="l" t="t" r="r" b="b"/>
            <a:pathLst>
              <a:path w="107410" h="107413">
                <a:moveTo>
                  <a:pt x="15522" y="15518"/>
                </a:moveTo>
                <a:lnTo>
                  <a:pt x="25475" y="7668"/>
                </a:lnTo>
                <a:lnTo>
                  <a:pt x="36626" y="2495"/>
                </a:lnTo>
                <a:lnTo>
                  <a:pt x="48483" y="0"/>
                </a:lnTo>
                <a:lnTo>
                  <a:pt x="60554" y="181"/>
                </a:lnTo>
                <a:lnTo>
                  <a:pt x="72345" y="3040"/>
                </a:lnTo>
                <a:lnTo>
                  <a:pt x="83365" y="8576"/>
                </a:lnTo>
                <a:lnTo>
                  <a:pt x="91887" y="15518"/>
                </a:lnTo>
                <a:lnTo>
                  <a:pt x="99739" y="25472"/>
                </a:lnTo>
                <a:lnTo>
                  <a:pt x="104913" y="36623"/>
                </a:lnTo>
                <a:lnTo>
                  <a:pt x="107410" y="48480"/>
                </a:lnTo>
                <a:lnTo>
                  <a:pt x="107230" y="60549"/>
                </a:lnTo>
                <a:lnTo>
                  <a:pt x="104372" y="72340"/>
                </a:lnTo>
                <a:lnTo>
                  <a:pt x="98837" y="83358"/>
                </a:lnTo>
                <a:lnTo>
                  <a:pt x="91887" y="91890"/>
                </a:lnTo>
                <a:lnTo>
                  <a:pt x="81933" y="99742"/>
                </a:lnTo>
                <a:lnTo>
                  <a:pt x="70781" y="104916"/>
                </a:lnTo>
                <a:lnTo>
                  <a:pt x="58924" y="107413"/>
                </a:lnTo>
                <a:lnTo>
                  <a:pt x="46854" y="107232"/>
                </a:lnTo>
                <a:lnTo>
                  <a:pt x="35065" y="104373"/>
                </a:lnTo>
                <a:lnTo>
                  <a:pt x="24048" y="98837"/>
                </a:lnTo>
                <a:lnTo>
                  <a:pt x="15522" y="91890"/>
                </a:lnTo>
                <a:lnTo>
                  <a:pt x="7671" y="81936"/>
                </a:lnTo>
                <a:lnTo>
                  <a:pt x="2496" y="70785"/>
                </a:lnTo>
                <a:lnTo>
                  <a:pt x="0" y="58928"/>
                </a:lnTo>
                <a:lnTo>
                  <a:pt x="180" y="46858"/>
                </a:lnTo>
                <a:lnTo>
                  <a:pt x="3038" y="35068"/>
                </a:lnTo>
                <a:lnTo>
                  <a:pt x="8573" y="24050"/>
                </a:lnTo>
                <a:lnTo>
                  <a:pt x="15522" y="15518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13071" y="1188447"/>
            <a:ext cx="107412" cy="107412"/>
          </a:xfrm>
          <a:custGeom>
            <a:avLst/>
            <a:gdLst/>
            <a:ahLst/>
            <a:cxnLst/>
            <a:rect l="l" t="t" r="r" b="b"/>
            <a:pathLst>
              <a:path w="107412" h="107412">
                <a:moveTo>
                  <a:pt x="15518" y="91889"/>
                </a:moveTo>
                <a:lnTo>
                  <a:pt x="7668" y="81935"/>
                </a:lnTo>
                <a:lnTo>
                  <a:pt x="2495" y="70783"/>
                </a:lnTo>
                <a:lnTo>
                  <a:pt x="0" y="58925"/>
                </a:lnTo>
                <a:lnTo>
                  <a:pt x="181" y="46855"/>
                </a:lnTo>
                <a:lnTo>
                  <a:pt x="3038" y="35064"/>
                </a:lnTo>
                <a:lnTo>
                  <a:pt x="8573" y="24045"/>
                </a:lnTo>
                <a:lnTo>
                  <a:pt x="15518" y="15518"/>
                </a:lnTo>
                <a:lnTo>
                  <a:pt x="25472" y="7668"/>
                </a:lnTo>
                <a:lnTo>
                  <a:pt x="36624" y="2495"/>
                </a:lnTo>
                <a:lnTo>
                  <a:pt x="48482" y="0"/>
                </a:lnTo>
                <a:lnTo>
                  <a:pt x="60552" y="181"/>
                </a:lnTo>
                <a:lnTo>
                  <a:pt x="72343" y="3038"/>
                </a:lnTo>
                <a:lnTo>
                  <a:pt x="83362" y="8573"/>
                </a:lnTo>
                <a:lnTo>
                  <a:pt x="91889" y="15518"/>
                </a:lnTo>
                <a:lnTo>
                  <a:pt x="99741" y="25471"/>
                </a:lnTo>
                <a:lnTo>
                  <a:pt x="104915" y="36623"/>
                </a:lnTo>
                <a:lnTo>
                  <a:pt x="107412" y="48479"/>
                </a:lnTo>
                <a:lnTo>
                  <a:pt x="107232" y="60549"/>
                </a:lnTo>
                <a:lnTo>
                  <a:pt x="104374" y="72339"/>
                </a:lnTo>
                <a:lnTo>
                  <a:pt x="98839" y="83358"/>
                </a:lnTo>
                <a:lnTo>
                  <a:pt x="91889" y="91889"/>
                </a:lnTo>
                <a:lnTo>
                  <a:pt x="81936" y="99741"/>
                </a:lnTo>
                <a:lnTo>
                  <a:pt x="70785" y="104915"/>
                </a:lnTo>
                <a:lnTo>
                  <a:pt x="58928" y="107412"/>
                </a:lnTo>
                <a:lnTo>
                  <a:pt x="46858" y="107232"/>
                </a:lnTo>
                <a:lnTo>
                  <a:pt x="35068" y="104374"/>
                </a:lnTo>
                <a:lnTo>
                  <a:pt x="24049" y="98839"/>
                </a:lnTo>
                <a:lnTo>
                  <a:pt x="15518" y="91889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66059" y="711873"/>
            <a:ext cx="108000" cy="107994"/>
          </a:xfrm>
          <a:custGeom>
            <a:avLst/>
            <a:gdLst/>
            <a:ahLst/>
            <a:cxnLst/>
            <a:rect l="l" t="t" r="r" b="b"/>
            <a:pathLst>
              <a:path w="108000" h="107994">
                <a:moveTo>
                  <a:pt x="54000" y="0"/>
                </a:moveTo>
                <a:lnTo>
                  <a:pt x="68296" y="1926"/>
                </a:lnTo>
                <a:lnTo>
                  <a:pt x="81165" y="7360"/>
                </a:lnTo>
                <a:lnTo>
                  <a:pt x="92089" y="15782"/>
                </a:lnTo>
                <a:lnTo>
                  <a:pt x="100548" y="26676"/>
                </a:lnTo>
                <a:lnTo>
                  <a:pt x="106025" y="39522"/>
                </a:lnTo>
                <a:lnTo>
                  <a:pt x="108000" y="53802"/>
                </a:lnTo>
                <a:lnTo>
                  <a:pt x="108000" y="53994"/>
                </a:lnTo>
                <a:lnTo>
                  <a:pt x="106074" y="68291"/>
                </a:lnTo>
                <a:lnTo>
                  <a:pt x="100639" y="81160"/>
                </a:lnTo>
                <a:lnTo>
                  <a:pt x="92216" y="92083"/>
                </a:lnTo>
                <a:lnTo>
                  <a:pt x="81322" y="100541"/>
                </a:lnTo>
                <a:lnTo>
                  <a:pt x="68476" y="106018"/>
                </a:lnTo>
                <a:lnTo>
                  <a:pt x="54196" y="107994"/>
                </a:lnTo>
                <a:lnTo>
                  <a:pt x="54000" y="107994"/>
                </a:lnTo>
                <a:lnTo>
                  <a:pt x="39702" y="106068"/>
                </a:lnTo>
                <a:lnTo>
                  <a:pt x="26833" y="100634"/>
                </a:lnTo>
                <a:lnTo>
                  <a:pt x="15911" y="92212"/>
                </a:lnTo>
                <a:lnTo>
                  <a:pt x="7452" y="81319"/>
                </a:lnTo>
                <a:lnTo>
                  <a:pt x="1976" y="68472"/>
                </a:lnTo>
                <a:lnTo>
                  <a:pt x="0" y="54190"/>
                </a:lnTo>
                <a:lnTo>
                  <a:pt x="0" y="53994"/>
                </a:lnTo>
                <a:lnTo>
                  <a:pt x="1926" y="39698"/>
                </a:lnTo>
                <a:lnTo>
                  <a:pt x="7360" y="26830"/>
                </a:lnTo>
                <a:lnTo>
                  <a:pt x="15783" y="15908"/>
                </a:lnTo>
                <a:lnTo>
                  <a:pt x="26678" y="7450"/>
                </a:lnTo>
                <a:lnTo>
                  <a:pt x="39526" y="1975"/>
                </a:lnTo>
                <a:lnTo>
                  <a:pt x="53809" y="0"/>
                </a:lnTo>
                <a:lnTo>
                  <a:pt x="54000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66059" y="1269866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000" h="108000">
                <a:moveTo>
                  <a:pt x="54000" y="0"/>
                </a:moveTo>
                <a:lnTo>
                  <a:pt x="68295" y="1926"/>
                </a:lnTo>
                <a:lnTo>
                  <a:pt x="81164" y="7360"/>
                </a:lnTo>
                <a:lnTo>
                  <a:pt x="92087" y="15784"/>
                </a:lnTo>
                <a:lnTo>
                  <a:pt x="100546" y="26678"/>
                </a:lnTo>
                <a:lnTo>
                  <a:pt x="106023" y="39524"/>
                </a:lnTo>
                <a:lnTo>
                  <a:pt x="108000" y="53804"/>
                </a:lnTo>
                <a:lnTo>
                  <a:pt x="108000" y="54000"/>
                </a:lnTo>
                <a:lnTo>
                  <a:pt x="106074" y="68297"/>
                </a:lnTo>
                <a:lnTo>
                  <a:pt x="100639" y="81166"/>
                </a:lnTo>
                <a:lnTo>
                  <a:pt x="92216" y="92089"/>
                </a:lnTo>
                <a:lnTo>
                  <a:pt x="81322" y="100548"/>
                </a:lnTo>
                <a:lnTo>
                  <a:pt x="68476" y="106024"/>
                </a:lnTo>
                <a:lnTo>
                  <a:pt x="54196" y="108000"/>
                </a:lnTo>
                <a:lnTo>
                  <a:pt x="54000" y="108000"/>
                </a:lnTo>
                <a:lnTo>
                  <a:pt x="39702" y="106074"/>
                </a:lnTo>
                <a:lnTo>
                  <a:pt x="26833" y="100641"/>
                </a:lnTo>
                <a:lnTo>
                  <a:pt x="15911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lnTo>
                  <a:pt x="1926" y="39705"/>
                </a:lnTo>
                <a:lnTo>
                  <a:pt x="7359" y="26836"/>
                </a:lnTo>
                <a:lnTo>
                  <a:pt x="15781" y="15913"/>
                </a:lnTo>
                <a:lnTo>
                  <a:pt x="26675" y="7454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75057" y="1278870"/>
            <a:ext cx="89998" cy="89998"/>
          </a:xfrm>
          <a:custGeom>
            <a:avLst/>
            <a:gdLst/>
            <a:ahLst/>
            <a:cxnLst/>
            <a:rect l="l" t="t" r="r" b="b"/>
            <a:pathLst>
              <a:path w="89998" h="89998">
                <a:moveTo>
                  <a:pt x="0" y="0"/>
                </a:moveTo>
                <a:lnTo>
                  <a:pt x="89998" y="89998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75057" y="1278870"/>
            <a:ext cx="89998" cy="89998"/>
          </a:xfrm>
          <a:custGeom>
            <a:avLst/>
            <a:gdLst/>
            <a:ahLst/>
            <a:cxnLst/>
            <a:rect l="l" t="t" r="r" b="b"/>
            <a:pathLst>
              <a:path w="89998" h="89998">
                <a:moveTo>
                  <a:pt x="0" y="89998"/>
                </a:moveTo>
                <a:lnTo>
                  <a:pt x="89998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45059" y="990866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000" h="108000">
                <a:moveTo>
                  <a:pt x="0" y="54000"/>
                </a:moveTo>
                <a:lnTo>
                  <a:pt x="1926" y="39705"/>
                </a:lnTo>
                <a:lnTo>
                  <a:pt x="7359" y="26836"/>
                </a:lnTo>
                <a:lnTo>
                  <a:pt x="15781" y="15913"/>
                </a:lnTo>
                <a:lnTo>
                  <a:pt x="26675" y="7454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lnTo>
                  <a:pt x="68295" y="1926"/>
                </a:lnTo>
                <a:lnTo>
                  <a:pt x="81164" y="7360"/>
                </a:lnTo>
                <a:lnTo>
                  <a:pt x="92087" y="15784"/>
                </a:lnTo>
                <a:lnTo>
                  <a:pt x="100546" y="26678"/>
                </a:lnTo>
                <a:lnTo>
                  <a:pt x="106023" y="39524"/>
                </a:lnTo>
                <a:lnTo>
                  <a:pt x="108000" y="53804"/>
                </a:lnTo>
                <a:lnTo>
                  <a:pt x="108000" y="54000"/>
                </a:lnTo>
                <a:lnTo>
                  <a:pt x="106074" y="68297"/>
                </a:lnTo>
                <a:lnTo>
                  <a:pt x="100639" y="81166"/>
                </a:lnTo>
                <a:lnTo>
                  <a:pt x="92216" y="92089"/>
                </a:lnTo>
                <a:lnTo>
                  <a:pt x="81322" y="100548"/>
                </a:lnTo>
                <a:lnTo>
                  <a:pt x="68476" y="106024"/>
                </a:lnTo>
                <a:lnTo>
                  <a:pt x="54196" y="108000"/>
                </a:lnTo>
                <a:lnTo>
                  <a:pt x="54000" y="108000"/>
                </a:lnTo>
                <a:lnTo>
                  <a:pt x="39702" y="106074"/>
                </a:lnTo>
                <a:lnTo>
                  <a:pt x="26833" y="100641"/>
                </a:lnTo>
                <a:lnTo>
                  <a:pt x="15911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163636" y="793879"/>
            <a:ext cx="107410" cy="107413"/>
          </a:xfrm>
          <a:custGeom>
            <a:avLst/>
            <a:gdLst/>
            <a:ahLst/>
            <a:cxnLst/>
            <a:rect l="l" t="t" r="r" b="b"/>
            <a:pathLst>
              <a:path w="107410" h="107413">
                <a:moveTo>
                  <a:pt x="15522" y="91894"/>
                </a:moveTo>
                <a:lnTo>
                  <a:pt x="7671" y="81939"/>
                </a:lnTo>
                <a:lnTo>
                  <a:pt x="2496" y="70787"/>
                </a:lnTo>
                <a:lnTo>
                  <a:pt x="0" y="58930"/>
                </a:lnTo>
                <a:lnTo>
                  <a:pt x="180" y="46861"/>
                </a:lnTo>
                <a:lnTo>
                  <a:pt x="3038" y="35071"/>
                </a:lnTo>
                <a:lnTo>
                  <a:pt x="8573" y="24054"/>
                </a:lnTo>
                <a:lnTo>
                  <a:pt x="15522" y="15523"/>
                </a:lnTo>
                <a:lnTo>
                  <a:pt x="25474" y="7671"/>
                </a:lnTo>
                <a:lnTo>
                  <a:pt x="36624" y="2496"/>
                </a:lnTo>
                <a:lnTo>
                  <a:pt x="48481" y="0"/>
                </a:lnTo>
                <a:lnTo>
                  <a:pt x="60551" y="181"/>
                </a:lnTo>
                <a:lnTo>
                  <a:pt x="72341" y="3039"/>
                </a:lnTo>
                <a:lnTo>
                  <a:pt x="83360" y="8576"/>
                </a:lnTo>
                <a:lnTo>
                  <a:pt x="91887" y="15523"/>
                </a:lnTo>
                <a:lnTo>
                  <a:pt x="99739" y="25476"/>
                </a:lnTo>
                <a:lnTo>
                  <a:pt x="104913" y="36626"/>
                </a:lnTo>
                <a:lnTo>
                  <a:pt x="107410" y="48482"/>
                </a:lnTo>
                <a:lnTo>
                  <a:pt x="107230" y="60551"/>
                </a:lnTo>
                <a:lnTo>
                  <a:pt x="104372" y="72341"/>
                </a:lnTo>
                <a:lnTo>
                  <a:pt x="98837" y="83361"/>
                </a:lnTo>
                <a:lnTo>
                  <a:pt x="91887" y="91894"/>
                </a:lnTo>
                <a:lnTo>
                  <a:pt x="81933" y="99744"/>
                </a:lnTo>
                <a:lnTo>
                  <a:pt x="70780" y="104917"/>
                </a:lnTo>
                <a:lnTo>
                  <a:pt x="58922" y="107413"/>
                </a:lnTo>
                <a:lnTo>
                  <a:pt x="46851" y="107231"/>
                </a:lnTo>
                <a:lnTo>
                  <a:pt x="35061" y="104372"/>
                </a:lnTo>
                <a:lnTo>
                  <a:pt x="24043" y="98836"/>
                </a:lnTo>
                <a:lnTo>
                  <a:pt x="15522" y="91894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36061" y="900868"/>
            <a:ext cx="34925" cy="69862"/>
          </a:xfrm>
          <a:custGeom>
            <a:avLst/>
            <a:gdLst/>
            <a:ahLst/>
            <a:cxnLst/>
            <a:rect l="l" t="t" r="r" b="b"/>
            <a:pathLst>
              <a:path w="34924" h="69862">
                <a:moveTo>
                  <a:pt x="0" y="0"/>
                </a:moveTo>
                <a:lnTo>
                  <a:pt x="34925" y="69862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43846" y="942206"/>
            <a:ext cx="37210" cy="48660"/>
          </a:xfrm>
          <a:custGeom>
            <a:avLst/>
            <a:gdLst/>
            <a:ahLst/>
            <a:cxnLst/>
            <a:rect l="l" t="t" r="r" b="b"/>
            <a:pathLst>
              <a:path w="37210" h="48660">
                <a:moveTo>
                  <a:pt x="37210" y="48660"/>
                </a:moveTo>
                <a:lnTo>
                  <a:pt x="34353" y="0"/>
                </a:lnTo>
                <a:lnTo>
                  <a:pt x="24893" y="9480"/>
                </a:lnTo>
                <a:lnTo>
                  <a:pt x="13557" y="15205"/>
                </a:lnTo>
                <a:lnTo>
                  <a:pt x="344" y="17175"/>
                </a:lnTo>
                <a:lnTo>
                  <a:pt x="0" y="17176"/>
                </a:lnTo>
                <a:lnTo>
                  <a:pt x="37210" y="4866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63636" y="1188447"/>
            <a:ext cx="107410" cy="107413"/>
          </a:xfrm>
          <a:custGeom>
            <a:avLst/>
            <a:gdLst/>
            <a:ahLst/>
            <a:cxnLst/>
            <a:rect l="l" t="t" r="r" b="b"/>
            <a:pathLst>
              <a:path w="107410" h="107413">
                <a:moveTo>
                  <a:pt x="15522" y="15518"/>
                </a:moveTo>
                <a:lnTo>
                  <a:pt x="25475" y="7668"/>
                </a:lnTo>
                <a:lnTo>
                  <a:pt x="36626" y="2495"/>
                </a:lnTo>
                <a:lnTo>
                  <a:pt x="48483" y="0"/>
                </a:lnTo>
                <a:lnTo>
                  <a:pt x="60554" y="181"/>
                </a:lnTo>
                <a:lnTo>
                  <a:pt x="72345" y="3040"/>
                </a:lnTo>
                <a:lnTo>
                  <a:pt x="83365" y="8576"/>
                </a:lnTo>
                <a:lnTo>
                  <a:pt x="91887" y="15518"/>
                </a:lnTo>
                <a:lnTo>
                  <a:pt x="99739" y="25472"/>
                </a:lnTo>
                <a:lnTo>
                  <a:pt x="104913" y="36623"/>
                </a:lnTo>
                <a:lnTo>
                  <a:pt x="107410" y="48480"/>
                </a:lnTo>
                <a:lnTo>
                  <a:pt x="107230" y="60549"/>
                </a:lnTo>
                <a:lnTo>
                  <a:pt x="104372" y="72340"/>
                </a:lnTo>
                <a:lnTo>
                  <a:pt x="98837" y="83358"/>
                </a:lnTo>
                <a:lnTo>
                  <a:pt x="91887" y="91890"/>
                </a:lnTo>
                <a:lnTo>
                  <a:pt x="81933" y="99742"/>
                </a:lnTo>
                <a:lnTo>
                  <a:pt x="70781" y="104916"/>
                </a:lnTo>
                <a:lnTo>
                  <a:pt x="58924" y="107413"/>
                </a:lnTo>
                <a:lnTo>
                  <a:pt x="46854" y="107232"/>
                </a:lnTo>
                <a:lnTo>
                  <a:pt x="35065" y="104373"/>
                </a:lnTo>
                <a:lnTo>
                  <a:pt x="24048" y="98837"/>
                </a:lnTo>
                <a:lnTo>
                  <a:pt x="15522" y="91890"/>
                </a:lnTo>
                <a:lnTo>
                  <a:pt x="7671" y="81936"/>
                </a:lnTo>
                <a:lnTo>
                  <a:pt x="2496" y="70785"/>
                </a:lnTo>
                <a:lnTo>
                  <a:pt x="0" y="58928"/>
                </a:lnTo>
                <a:lnTo>
                  <a:pt x="180" y="46858"/>
                </a:lnTo>
                <a:lnTo>
                  <a:pt x="3038" y="35068"/>
                </a:lnTo>
                <a:lnTo>
                  <a:pt x="8573" y="24050"/>
                </a:lnTo>
                <a:lnTo>
                  <a:pt x="15522" y="15518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46507" y="891870"/>
            <a:ext cx="144551" cy="357124"/>
          </a:xfrm>
          <a:custGeom>
            <a:avLst/>
            <a:gdLst/>
            <a:ahLst/>
            <a:cxnLst/>
            <a:rect l="l" t="t" r="r" b="b"/>
            <a:pathLst>
              <a:path w="144551" h="357124">
                <a:moveTo>
                  <a:pt x="144551" y="0"/>
                </a:moveTo>
                <a:lnTo>
                  <a:pt x="0" y="357124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37071" y="1221130"/>
            <a:ext cx="35598" cy="48736"/>
          </a:xfrm>
          <a:custGeom>
            <a:avLst/>
            <a:gdLst/>
            <a:ahLst/>
            <a:cxnLst/>
            <a:rect l="l" t="t" r="r" b="b"/>
            <a:pathLst>
              <a:path w="35598" h="48736">
                <a:moveTo>
                  <a:pt x="984" y="48736"/>
                </a:moveTo>
                <a:lnTo>
                  <a:pt x="35598" y="14414"/>
                </a:lnTo>
                <a:lnTo>
                  <a:pt x="22519" y="13647"/>
                </a:lnTo>
                <a:lnTo>
                  <a:pt x="10944" y="9167"/>
                </a:lnTo>
                <a:lnTo>
                  <a:pt x="876" y="970"/>
                </a:lnTo>
                <a:lnTo>
                  <a:pt x="0" y="0"/>
                </a:lnTo>
                <a:lnTo>
                  <a:pt x="984" y="4873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80626" y="1080871"/>
            <a:ext cx="182435" cy="190728"/>
          </a:xfrm>
          <a:custGeom>
            <a:avLst/>
            <a:gdLst/>
            <a:ahLst/>
            <a:cxnLst/>
            <a:rect l="l" t="t" r="r" b="b"/>
            <a:pathLst>
              <a:path w="182435" h="190728">
                <a:moveTo>
                  <a:pt x="182435" y="0"/>
                </a:moveTo>
                <a:lnTo>
                  <a:pt x="0" y="190728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65056" y="1242218"/>
            <a:ext cx="44850" cy="45650"/>
          </a:xfrm>
          <a:custGeom>
            <a:avLst/>
            <a:gdLst/>
            <a:ahLst/>
            <a:cxnLst/>
            <a:rect l="l" t="t" r="r" b="b"/>
            <a:pathLst>
              <a:path w="44850" h="45650">
                <a:moveTo>
                  <a:pt x="0" y="45650"/>
                </a:moveTo>
                <a:lnTo>
                  <a:pt x="44850" y="26543"/>
                </a:lnTo>
                <a:lnTo>
                  <a:pt x="32731" y="20836"/>
                </a:lnTo>
                <a:lnTo>
                  <a:pt x="23519" y="12093"/>
                </a:lnTo>
                <a:lnTo>
                  <a:pt x="17214" y="315"/>
                </a:lnTo>
                <a:lnTo>
                  <a:pt x="17100" y="0"/>
                </a:lnTo>
                <a:lnTo>
                  <a:pt x="0" y="4565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687059" y="990866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000" h="108000">
                <a:moveTo>
                  <a:pt x="0" y="54000"/>
                </a:moveTo>
                <a:lnTo>
                  <a:pt x="1926" y="39705"/>
                </a:lnTo>
                <a:lnTo>
                  <a:pt x="7359" y="26836"/>
                </a:lnTo>
                <a:lnTo>
                  <a:pt x="15781" y="15913"/>
                </a:lnTo>
                <a:lnTo>
                  <a:pt x="26675" y="7454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lnTo>
                  <a:pt x="68297" y="1926"/>
                </a:lnTo>
                <a:lnTo>
                  <a:pt x="81166" y="7360"/>
                </a:lnTo>
                <a:lnTo>
                  <a:pt x="92089" y="15784"/>
                </a:lnTo>
                <a:lnTo>
                  <a:pt x="100548" y="26678"/>
                </a:lnTo>
                <a:lnTo>
                  <a:pt x="106024" y="39524"/>
                </a:lnTo>
                <a:lnTo>
                  <a:pt x="108000" y="53804"/>
                </a:lnTo>
                <a:lnTo>
                  <a:pt x="108000" y="54000"/>
                </a:lnTo>
                <a:lnTo>
                  <a:pt x="106074" y="68297"/>
                </a:lnTo>
                <a:lnTo>
                  <a:pt x="100641" y="81166"/>
                </a:lnTo>
                <a:lnTo>
                  <a:pt x="92218" y="92089"/>
                </a:lnTo>
                <a:lnTo>
                  <a:pt x="81325" y="100548"/>
                </a:lnTo>
                <a:lnTo>
                  <a:pt x="68478" y="106024"/>
                </a:lnTo>
                <a:lnTo>
                  <a:pt x="54196" y="108000"/>
                </a:lnTo>
                <a:lnTo>
                  <a:pt x="54000" y="108000"/>
                </a:lnTo>
                <a:lnTo>
                  <a:pt x="39702" y="106074"/>
                </a:lnTo>
                <a:lnTo>
                  <a:pt x="26833" y="100641"/>
                </a:lnTo>
                <a:lnTo>
                  <a:pt x="15911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69070" y="793879"/>
            <a:ext cx="107412" cy="107412"/>
          </a:xfrm>
          <a:custGeom>
            <a:avLst/>
            <a:gdLst/>
            <a:ahLst/>
            <a:cxnLst/>
            <a:rect l="l" t="t" r="r" b="b"/>
            <a:pathLst>
              <a:path w="107412" h="107412">
                <a:moveTo>
                  <a:pt x="15518" y="15522"/>
                </a:moveTo>
                <a:lnTo>
                  <a:pt x="25471" y="7671"/>
                </a:lnTo>
                <a:lnTo>
                  <a:pt x="36623" y="2496"/>
                </a:lnTo>
                <a:lnTo>
                  <a:pt x="48479" y="0"/>
                </a:lnTo>
                <a:lnTo>
                  <a:pt x="60549" y="180"/>
                </a:lnTo>
                <a:lnTo>
                  <a:pt x="72339" y="3038"/>
                </a:lnTo>
                <a:lnTo>
                  <a:pt x="83358" y="8573"/>
                </a:lnTo>
                <a:lnTo>
                  <a:pt x="91889" y="15522"/>
                </a:lnTo>
                <a:lnTo>
                  <a:pt x="99741" y="25475"/>
                </a:lnTo>
                <a:lnTo>
                  <a:pt x="104915" y="36626"/>
                </a:lnTo>
                <a:lnTo>
                  <a:pt x="107412" y="48482"/>
                </a:lnTo>
                <a:lnTo>
                  <a:pt x="107232" y="60551"/>
                </a:lnTo>
                <a:lnTo>
                  <a:pt x="104374" y="72341"/>
                </a:lnTo>
                <a:lnTo>
                  <a:pt x="98839" y="83361"/>
                </a:lnTo>
                <a:lnTo>
                  <a:pt x="91889" y="91894"/>
                </a:lnTo>
                <a:lnTo>
                  <a:pt x="81935" y="99744"/>
                </a:lnTo>
                <a:lnTo>
                  <a:pt x="70783" y="104916"/>
                </a:lnTo>
                <a:lnTo>
                  <a:pt x="58925" y="107412"/>
                </a:lnTo>
                <a:lnTo>
                  <a:pt x="46855" y="107231"/>
                </a:lnTo>
                <a:lnTo>
                  <a:pt x="35064" y="104373"/>
                </a:lnTo>
                <a:lnTo>
                  <a:pt x="24045" y="98838"/>
                </a:lnTo>
                <a:lnTo>
                  <a:pt x="15518" y="91894"/>
                </a:lnTo>
                <a:lnTo>
                  <a:pt x="7668" y="81938"/>
                </a:lnTo>
                <a:lnTo>
                  <a:pt x="2495" y="70785"/>
                </a:lnTo>
                <a:lnTo>
                  <a:pt x="0" y="58927"/>
                </a:lnTo>
                <a:lnTo>
                  <a:pt x="181" y="46857"/>
                </a:lnTo>
                <a:lnTo>
                  <a:pt x="3038" y="35067"/>
                </a:lnTo>
                <a:lnTo>
                  <a:pt x="8573" y="24049"/>
                </a:lnTo>
                <a:lnTo>
                  <a:pt x="15518" y="15522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69070" y="1188447"/>
            <a:ext cx="107412" cy="107412"/>
          </a:xfrm>
          <a:custGeom>
            <a:avLst/>
            <a:gdLst/>
            <a:ahLst/>
            <a:cxnLst/>
            <a:rect l="l" t="t" r="r" b="b"/>
            <a:pathLst>
              <a:path w="107412" h="107412">
                <a:moveTo>
                  <a:pt x="15518" y="91889"/>
                </a:moveTo>
                <a:lnTo>
                  <a:pt x="7668" y="81935"/>
                </a:lnTo>
                <a:lnTo>
                  <a:pt x="2495" y="70783"/>
                </a:lnTo>
                <a:lnTo>
                  <a:pt x="0" y="58925"/>
                </a:lnTo>
                <a:lnTo>
                  <a:pt x="181" y="46855"/>
                </a:lnTo>
                <a:lnTo>
                  <a:pt x="3038" y="35064"/>
                </a:lnTo>
                <a:lnTo>
                  <a:pt x="8573" y="24045"/>
                </a:lnTo>
                <a:lnTo>
                  <a:pt x="15518" y="15518"/>
                </a:lnTo>
                <a:lnTo>
                  <a:pt x="25472" y="7668"/>
                </a:lnTo>
                <a:lnTo>
                  <a:pt x="36624" y="2495"/>
                </a:lnTo>
                <a:lnTo>
                  <a:pt x="48482" y="0"/>
                </a:lnTo>
                <a:lnTo>
                  <a:pt x="60552" y="181"/>
                </a:lnTo>
                <a:lnTo>
                  <a:pt x="72343" y="3038"/>
                </a:lnTo>
                <a:lnTo>
                  <a:pt x="83362" y="8573"/>
                </a:lnTo>
                <a:lnTo>
                  <a:pt x="91889" y="15518"/>
                </a:lnTo>
                <a:lnTo>
                  <a:pt x="99741" y="25471"/>
                </a:lnTo>
                <a:lnTo>
                  <a:pt x="104915" y="36623"/>
                </a:lnTo>
                <a:lnTo>
                  <a:pt x="107412" y="48479"/>
                </a:lnTo>
                <a:lnTo>
                  <a:pt x="107232" y="60549"/>
                </a:lnTo>
                <a:lnTo>
                  <a:pt x="104374" y="72339"/>
                </a:lnTo>
                <a:lnTo>
                  <a:pt x="98839" y="83358"/>
                </a:lnTo>
                <a:lnTo>
                  <a:pt x="91889" y="91889"/>
                </a:lnTo>
                <a:lnTo>
                  <a:pt x="81936" y="99741"/>
                </a:lnTo>
                <a:lnTo>
                  <a:pt x="70785" y="104915"/>
                </a:lnTo>
                <a:lnTo>
                  <a:pt x="58928" y="107412"/>
                </a:lnTo>
                <a:lnTo>
                  <a:pt x="46858" y="107232"/>
                </a:lnTo>
                <a:lnTo>
                  <a:pt x="35068" y="104374"/>
                </a:lnTo>
                <a:lnTo>
                  <a:pt x="24049" y="98839"/>
                </a:lnTo>
                <a:lnTo>
                  <a:pt x="15518" y="91889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42057" y="1682172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000" h="108000">
                <a:moveTo>
                  <a:pt x="54000" y="0"/>
                </a:moveTo>
                <a:lnTo>
                  <a:pt x="68297" y="1926"/>
                </a:lnTo>
                <a:lnTo>
                  <a:pt x="81166" y="7360"/>
                </a:lnTo>
                <a:lnTo>
                  <a:pt x="92089" y="15784"/>
                </a:lnTo>
                <a:lnTo>
                  <a:pt x="100548" y="26678"/>
                </a:lnTo>
                <a:lnTo>
                  <a:pt x="106024" y="39524"/>
                </a:lnTo>
                <a:lnTo>
                  <a:pt x="108000" y="53804"/>
                </a:lnTo>
                <a:lnTo>
                  <a:pt x="108000" y="54000"/>
                </a:lnTo>
                <a:lnTo>
                  <a:pt x="106074" y="68297"/>
                </a:lnTo>
                <a:lnTo>
                  <a:pt x="100641" y="81166"/>
                </a:lnTo>
                <a:lnTo>
                  <a:pt x="92218" y="92089"/>
                </a:lnTo>
                <a:lnTo>
                  <a:pt x="81325" y="100548"/>
                </a:lnTo>
                <a:lnTo>
                  <a:pt x="68478" y="106024"/>
                </a:lnTo>
                <a:lnTo>
                  <a:pt x="54196" y="108000"/>
                </a:lnTo>
                <a:lnTo>
                  <a:pt x="54000" y="108000"/>
                </a:lnTo>
                <a:lnTo>
                  <a:pt x="39702" y="106074"/>
                </a:lnTo>
                <a:lnTo>
                  <a:pt x="26833" y="100641"/>
                </a:lnTo>
                <a:lnTo>
                  <a:pt x="15911" y="92218"/>
                </a:lnTo>
                <a:lnTo>
                  <a:pt x="7452" y="81325"/>
                </a:lnTo>
                <a:lnTo>
                  <a:pt x="1976" y="68478"/>
                </a:lnTo>
                <a:lnTo>
                  <a:pt x="0" y="54196"/>
                </a:lnTo>
                <a:lnTo>
                  <a:pt x="0" y="54000"/>
                </a:lnTo>
                <a:lnTo>
                  <a:pt x="1926" y="39705"/>
                </a:lnTo>
                <a:lnTo>
                  <a:pt x="7359" y="26836"/>
                </a:lnTo>
                <a:lnTo>
                  <a:pt x="15781" y="15913"/>
                </a:lnTo>
                <a:lnTo>
                  <a:pt x="26675" y="7454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63057" y="1961175"/>
            <a:ext cx="108000" cy="107999"/>
          </a:xfrm>
          <a:custGeom>
            <a:avLst/>
            <a:gdLst/>
            <a:ahLst/>
            <a:cxnLst/>
            <a:rect l="l" t="t" r="r" b="b"/>
            <a:pathLst>
              <a:path w="108000" h="107999">
                <a:moveTo>
                  <a:pt x="0" y="53999"/>
                </a:moveTo>
                <a:lnTo>
                  <a:pt x="1926" y="39702"/>
                </a:lnTo>
                <a:lnTo>
                  <a:pt x="7360" y="26833"/>
                </a:lnTo>
                <a:lnTo>
                  <a:pt x="15784" y="15910"/>
                </a:lnTo>
                <a:lnTo>
                  <a:pt x="26678" y="7452"/>
                </a:lnTo>
                <a:lnTo>
                  <a:pt x="39524" y="1976"/>
                </a:lnTo>
                <a:lnTo>
                  <a:pt x="53804" y="0"/>
                </a:lnTo>
                <a:lnTo>
                  <a:pt x="54000" y="0"/>
                </a:lnTo>
                <a:lnTo>
                  <a:pt x="68297" y="1926"/>
                </a:lnTo>
                <a:lnTo>
                  <a:pt x="81167" y="7359"/>
                </a:lnTo>
                <a:lnTo>
                  <a:pt x="92089" y="15781"/>
                </a:lnTo>
                <a:lnTo>
                  <a:pt x="100548" y="26675"/>
                </a:lnTo>
                <a:lnTo>
                  <a:pt x="106024" y="39521"/>
                </a:lnTo>
                <a:lnTo>
                  <a:pt x="108000" y="53803"/>
                </a:lnTo>
                <a:lnTo>
                  <a:pt x="108000" y="53999"/>
                </a:lnTo>
                <a:lnTo>
                  <a:pt x="106074" y="68296"/>
                </a:lnTo>
                <a:lnTo>
                  <a:pt x="100641" y="81165"/>
                </a:lnTo>
                <a:lnTo>
                  <a:pt x="92218" y="92087"/>
                </a:lnTo>
                <a:lnTo>
                  <a:pt x="81325" y="100546"/>
                </a:lnTo>
                <a:lnTo>
                  <a:pt x="68478" y="106023"/>
                </a:lnTo>
                <a:lnTo>
                  <a:pt x="54196" y="107999"/>
                </a:lnTo>
                <a:lnTo>
                  <a:pt x="54000" y="107999"/>
                </a:lnTo>
                <a:lnTo>
                  <a:pt x="39705" y="106073"/>
                </a:lnTo>
                <a:lnTo>
                  <a:pt x="26836" y="100639"/>
                </a:lnTo>
                <a:lnTo>
                  <a:pt x="15913" y="92216"/>
                </a:lnTo>
                <a:lnTo>
                  <a:pt x="7453" y="81323"/>
                </a:lnTo>
                <a:lnTo>
                  <a:pt x="1976" y="68476"/>
                </a:lnTo>
                <a:lnTo>
                  <a:pt x="0" y="54195"/>
                </a:lnTo>
                <a:lnTo>
                  <a:pt x="0" y="53999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1057" y="1961175"/>
            <a:ext cx="108000" cy="107999"/>
          </a:xfrm>
          <a:custGeom>
            <a:avLst/>
            <a:gdLst/>
            <a:ahLst/>
            <a:cxnLst/>
            <a:rect l="l" t="t" r="r" b="b"/>
            <a:pathLst>
              <a:path w="108000" h="107999">
                <a:moveTo>
                  <a:pt x="0" y="53999"/>
                </a:moveTo>
                <a:lnTo>
                  <a:pt x="1926" y="39702"/>
                </a:lnTo>
                <a:lnTo>
                  <a:pt x="7359" y="26833"/>
                </a:lnTo>
                <a:lnTo>
                  <a:pt x="15782" y="15910"/>
                </a:lnTo>
                <a:lnTo>
                  <a:pt x="26675" y="7452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lnTo>
                  <a:pt x="68297" y="1926"/>
                </a:lnTo>
                <a:lnTo>
                  <a:pt x="81167" y="7359"/>
                </a:lnTo>
                <a:lnTo>
                  <a:pt x="92089" y="15781"/>
                </a:lnTo>
                <a:lnTo>
                  <a:pt x="100548" y="26675"/>
                </a:lnTo>
                <a:lnTo>
                  <a:pt x="106024" y="39521"/>
                </a:lnTo>
                <a:lnTo>
                  <a:pt x="108000" y="53803"/>
                </a:lnTo>
                <a:lnTo>
                  <a:pt x="108000" y="53999"/>
                </a:lnTo>
                <a:lnTo>
                  <a:pt x="106074" y="68296"/>
                </a:lnTo>
                <a:lnTo>
                  <a:pt x="100641" y="81165"/>
                </a:lnTo>
                <a:lnTo>
                  <a:pt x="92218" y="92087"/>
                </a:lnTo>
                <a:lnTo>
                  <a:pt x="81325" y="100546"/>
                </a:lnTo>
                <a:lnTo>
                  <a:pt x="68478" y="106023"/>
                </a:lnTo>
                <a:lnTo>
                  <a:pt x="54196" y="107999"/>
                </a:lnTo>
                <a:lnTo>
                  <a:pt x="54000" y="107999"/>
                </a:lnTo>
                <a:lnTo>
                  <a:pt x="39702" y="106073"/>
                </a:lnTo>
                <a:lnTo>
                  <a:pt x="26833" y="100639"/>
                </a:lnTo>
                <a:lnTo>
                  <a:pt x="15910" y="92216"/>
                </a:lnTo>
                <a:lnTo>
                  <a:pt x="7452" y="81323"/>
                </a:lnTo>
                <a:lnTo>
                  <a:pt x="1976" y="68476"/>
                </a:lnTo>
                <a:lnTo>
                  <a:pt x="0" y="54195"/>
                </a:lnTo>
                <a:lnTo>
                  <a:pt x="0" y="53999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93575" y="2015175"/>
            <a:ext cx="427481" cy="0"/>
          </a:xfrm>
          <a:custGeom>
            <a:avLst/>
            <a:gdLst/>
            <a:ahLst/>
            <a:cxnLst/>
            <a:rect l="l" t="t" r="r" b="b"/>
            <a:pathLst>
              <a:path w="427481">
                <a:moveTo>
                  <a:pt x="0" y="0"/>
                </a:moveTo>
                <a:lnTo>
                  <a:pt x="427481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71058" y="1995972"/>
            <a:ext cx="44805" cy="38404"/>
          </a:xfrm>
          <a:custGeom>
            <a:avLst/>
            <a:gdLst/>
            <a:ahLst/>
            <a:cxnLst/>
            <a:rect l="l" t="t" r="r" b="b"/>
            <a:pathLst>
              <a:path w="44805" h="38404">
                <a:moveTo>
                  <a:pt x="0" y="19203"/>
                </a:moveTo>
                <a:lnTo>
                  <a:pt x="44805" y="38404"/>
                </a:lnTo>
                <a:lnTo>
                  <a:pt x="43742" y="36144"/>
                </a:lnTo>
                <a:lnTo>
                  <a:pt x="40316" y="24096"/>
                </a:lnTo>
                <a:lnTo>
                  <a:pt x="40671" y="12048"/>
                </a:lnTo>
                <a:lnTo>
                  <a:pt x="44805" y="0"/>
                </a:lnTo>
                <a:lnTo>
                  <a:pt x="0" y="1920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39633" y="1764185"/>
            <a:ext cx="107411" cy="107412"/>
          </a:xfrm>
          <a:custGeom>
            <a:avLst/>
            <a:gdLst/>
            <a:ahLst/>
            <a:cxnLst/>
            <a:rect l="l" t="t" r="r" b="b"/>
            <a:pathLst>
              <a:path w="107411" h="107412">
                <a:moveTo>
                  <a:pt x="15522" y="91890"/>
                </a:moveTo>
                <a:lnTo>
                  <a:pt x="7671" y="81936"/>
                </a:lnTo>
                <a:lnTo>
                  <a:pt x="2496" y="70784"/>
                </a:lnTo>
                <a:lnTo>
                  <a:pt x="0" y="58928"/>
                </a:lnTo>
                <a:lnTo>
                  <a:pt x="180" y="46859"/>
                </a:lnTo>
                <a:lnTo>
                  <a:pt x="3039" y="35069"/>
                </a:lnTo>
                <a:lnTo>
                  <a:pt x="8574" y="24051"/>
                </a:lnTo>
                <a:lnTo>
                  <a:pt x="15522" y="15523"/>
                </a:lnTo>
                <a:lnTo>
                  <a:pt x="25476" y="7671"/>
                </a:lnTo>
                <a:lnTo>
                  <a:pt x="36627" y="2496"/>
                </a:lnTo>
                <a:lnTo>
                  <a:pt x="48484" y="0"/>
                </a:lnTo>
                <a:lnTo>
                  <a:pt x="60553" y="181"/>
                </a:lnTo>
                <a:lnTo>
                  <a:pt x="72342" y="3039"/>
                </a:lnTo>
                <a:lnTo>
                  <a:pt x="83360" y="8576"/>
                </a:lnTo>
                <a:lnTo>
                  <a:pt x="91888" y="15523"/>
                </a:lnTo>
                <a:lnTo>
                  <a:pt x="99739" y="25476"/>
                </a:lnTo>
                <a:lnTo>
                  <a:pt x="104914" y="36627"/>
                </a:lnTo>
                <a:lnTo>
                  <a:pt x="107411" y="48483"/>
                </a:lnTo>
                <a:lnTo>
                  <a:pt x="107230" y="60552"/>
                </a:lnTo>
                <a:lnTo>
                  <a:pt x="104371" y="72342"/>
                </a:lnTo>
                <a:lnTo>
                  <a:pt x="98836" y="83361"/>
                </a:lnTo>
                <a:lnTo>
                  <a:pt x="91888" y="91890"/>
                </a:lnTo>
                <a:lnTo>
                  <a:pt x="81934" y="99742"/>
                </a:lnTo>
                <a:lnTo>
                  <a:pt x="70782" y="104916"/>
                </a:lnTo>
                <a:lnTo>
                  <a:pt x="58926" y="107412"/>
                </a:lnTo>
                <a:lnTo>
                  <a:pt x="46856" y="107231"/>
                </a:lnTo>
                <a:lnTo>
                  <a:pt x="35066" y="104372"/>
                </a:lnTo>
                <a:lnTo>
                  <a:pt x="24048" y="98836"/>
                </a:lnTo>
                <a:lnTo>
                  <a:pt x="15522" y="9189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22130" y="1891315"/>
            <a:ext cx="34931" cy="69860"/>
          </a:xfrm>
          <a:custGeom>
            <a:avLst/>
            <a:gdLst/>
            <a:ahLst/>
            <a:cxnLst/>
            <a:rect l="l" t="t" r="r" b="b"/>
            <a:pathLst>
              <a:path w="34931" h="69860">
                <a:moveTo>
                  <a:pt x="34931" y="69860"/>
                </a:move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12059" y="1871174"/>
            <a:ext cx="37210" cy="48663"/>
          </a:xfrm>
          <a:custGeom>
            <a:avLst/>
            <a:gdLst/>
            <a:ahLst/>
            <a:cxnLst/>
            <a:rect l="l" t="t" r="r" b="b"/>
            <a:pathLst>
              <a:path w="37210" h="48663">
                <a:moveTo>
                  <a:pt x="0" y="0"/>
                </a:moveTo>
                <a:lnTo>
                  <a:pt x="2863" y="48663"/>
                </a:lnTo>
                <a:lnTo>
                  <a:pt x="12321" y="39182"/>
                </a:lnTo>
                <a:lnTo>
                  <a:pt x="23657" y="33456"/>
                </a:lnTo>
                <a:lnTo>
                  <a:pt x="36873" y="31488"/>
                </a:lnTo>
                <a:lnTo>
                  <a:pt x="37210" y="31487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39633" y="2158751"/>
            <a:ext cx="107410" cy="107412"/>
          </a:xfrm>
          <a:custGeom>
            <a:avLst/>
            <a:gdLst/>
            <a:ahLst/>
            <a:cxnLst/>
            <a:rect l="l" t="t" r="r" b="b"/>
            <a:pathLst>
              <a:path w="107410" h="107412">
                <a:moveTo>
                  <a:pt x="15522" y="15521"/>
                </a:moveTo>
                <a:lnTo>
                  <a:pt x="25476" y="7670"/>
                </a:lnTo>
                <a:lnTo>
                  <a:pt x="36628" y="2496"/>
                </a:lnTo>
                <a:lnTo>
                  <a:pt x="48484" y="0"/>
                </a:lnTo>
                <a:lnTo>
                  <a:pt x="60554" y="181"/>
                </a:lnTo>
                <a:lnTo>
                  <a:pt x="72344" y="3039"/>
                </a:lnTo>
                <a:lnTo>
                  <a:pt x="83362" y="8576"/>
                </a:lnTo>
                <a:lnTo>
                  <a:pt x="91888" y="15521"/>
                </a:lnTo>
                <a:lnTo>
                  <a:pt x="99739" y="25475"/>
                </a:lnTo>
                <a:lnTo>
                  <a:pt x="104914" y="36626"/>
                </a:lnTo>
                <a:lnTo>
                  <a:pt x="107410" y="48482"/>
                </a:lnTo>
                <a:lnTo>
                  <a:pt x="107230" y="60552"/>
                </a:lnTo>
                <a:lnTo>
                  <a:pt x="104372" y="72342"/>
                </a:lnTo>
                <a:lnTo>
                  <a:pt x="98836" y="83360"/>
                </a:lnTo>
                <a:lnTo>
                  <a:pt x="91888" y="91890"/>
                </a:lnTo>
                <a:lnTo>
                  <a:pt x="81934" y="99742"/>
                </a:lnTo>
                <a:lnTo>
                  <a:pt x="70782" y="104916"/>
                </a:lnTo>
                <a:lnTo>
                  <a:pt x="58926" y="107412"/>
                </a:lnTo>
                <a:lnTo>
                  <a:pt x="46856" y="107231"/>
                </a:lnTo>
                <a:lnTo>
                  <a:pt x="35066" y="104372"/>
                </a:lnTo>
                <a:lnTo>
                  <a:pt x="24048" y="98836"/>
                </a:lnTo>
                <a:lnTo>
                  <a:pt x="15522" y="91890"/>
                </a:lnTo>
                <a:lnTo>
                  <a:pt x="7671" y="81936"/>
                </a:lnTo>
                <a:lnTo>
                  <a:pt x="2496" y="70785"/>
                </a:lnTo>
                <a:lnTo>
                  <a:pt x="0" y="58929"/>
                </a:lnTo>
                <a:lnTo>
                  <a:pt x="180" y="46859"/>
                </a:lnTo>
                <a:lnTo>
                  <a:pt x="3038" y="35069"/>
                </a:lnTo>
                <a:lnTo>
                  <a:pt x="8574" y="24051"/>
                </a:lnTo>
                <a:lnTo>
                  <a:pt x="15522" y="15521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22130" y="2069175"/>
            <a:ext cx="34931" cy="69860"/>
          </a:xfrm>
          <a:custGeom>
            <a:avLst/>
            <a:gdLst/>
            <a:ahLst/>
            <a:cxnLst/>
            <a:rect l="l" t="t" r="r" b="b"/>
            <a:pathLst>
              <a:path w="34931" h="69860">
                <a:moveTo>
                  <a:pt x="34931" y="0"/>
                </a:moveTo>
                <a:lnTo>
                  <a:pt x="0" y="6986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12059" y="2110512"/>
            <a:ext cx="37210" cy="48661"/>
          </a:xfrm>
          <a:custGeom>
            <a:avLst/>
            <a:gdLst/>
            <a:ahLst/>
            <a:cxnLst/>
            <a:rect l="l" t="t" r="r" b="b"/>
            <a:pathLst>
              <a:path w="37210" h="48661">
                <a:moveTo>
                  <a:pt x="0" y="48661"/>
                </a:moveTo>
                <a:lnTo>
                  <a:pt x="37210" y="17174"/>
                </a:lnTo>
                <a:lnTo>
                  <a:pt x="23950" y="15296"/>
                </a:lnTo>
                <a:lnTo>
                  <a:pt x="12568" y="9661"/>
                </a:lnTo>
                <a:lnTo>
                  <a:pt x="3066" y="268"/>
                </a:lnTo>
                <a:lnTo>
                  <a:pt x="2863" y="0"/>
                </a:lnTo>
                <a:lnTo>
                  <a:pt x="0" y="4866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45070" y="2158751"/>
            <a:ext cx="107410" cy="107412"/>
          </a:xfrm>
          <a:custGeom>
            <a:avLst/>
            <a:gdLst/>
            <a:ahLst/>
            <a:cxnLst/>
            <a:rect l="l" t="t" r="r" b="b"/>
            <a:pathLst>
              <a:path w="107410" h="107412">
                <a:moveTo>
                  <a:pt x="15522" y="91890"/>
                </a:moveTo>
                <a:lnTo>
                  <a:pt x="7671" y="81936"/>
                </a:lnTo>
                <a:lnTo>
                  <a:pt x="2496" y="70785"/>
                </a:lnTo>
                <a:lnTo>
                  <a:pt x="0" y="58929"/>
                </a:lnTo>
                <a:lnTo>
                  <a:pt x="180" y="46859"/>
                </a:lnTo>
                <a:lnTo>
                  <a:pt x="3038" y="35069"/>
                </a:lnTo>
                <a:lnTo>
                  <a:pt x="8574" y="24051"/>
                </a:lnTo>
                <a:lnTo>
                  <a:pt x="15522" y="15521"/>
                </a:lnTo>
                <a:lnTo>
                  <a:pt x="25476" y="7670"/>
                </a:lnTo>
                <a:lnTo>
                  <a:pt x="36628" y="2496"/>
                </a:lnTo>
                <a:lnTo>
                  <a:pt x="48484" y="0"/>
                </a:lnTo>
                <a:lnTo>
                  <a:pt x="60554" y="181"/>
                </a:lnTo>
                <a:lnTo>
                  <a:pt x="72344" y="3039"/>
                </a:lnTo>
                <a:lnTo>
                  <a:pt x="83362" y="8576"/>
                </a:lnTo>
                <a:lnTo>
                  <a:pt x="91888" y="15521"/>
                </a:lnTo>
                <a:lnTo>
                  <a:pt x="99739" y="25475"/>
                </a:lnTo>
                <a:lnTo>
                  <a:pt x="104914" y="36626"/>
                </a:lnTo>
                <a:lnTo>
                  <a:pt x="107410" y="48482"/>
                </a:lnTo>
                <a:lnTo>
                  <a:pt x="107230" y="60552"/>
                </a:lnTo>
                <a:lnTo>
                  <a:pt x="104372" y="72342"/>
                </a:lnTo>
                <a:lnTo>
                  <a:pt x="98836" y="83360"/>
                </a:lnTo>
                <a:lnTo>
                  <a:pt x="91888" y="91890"/>
                </a:lnTo>
                <a:lnTo>
                  <a:pt x="81934" y="99742"/>
                </a:lnTo>
                <a:lnTo>
                  <a:pt x="70782" y="104916"/>
                </a:lnTo>
                <a:lnTo>
                  <a:pt x="58926" y="107412"/>
                </a:lnTo>
                <a:lnTo>
                  <a:pt x="46856" y="107231"/>
                </a:lnTo>
                <a:lnTo>
                  <a:pt x="35066" y="104372"/>
                </a:lnTo>
                <a:lnTo>
                  <a:pt x="24048" y="98836"/>
                </a:lnTo>
                <a:lnTo>
                  <a:pt x="15522" y="9189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72931" y="2042175"/>
            <a:ext cx="357130" cy="144551"/>
          </a:xfrm>
          <a:custGeom>
            <a:avLst/>
            <a:gdLst/>
            <a:ahLst/>
            <a:cxnLst/>
            <a:rect l="l" t="t" r="r" b="b"/>
            <a:pathLst>
              <a:path w="357130" h="144551">
                <a:moveTo>
                  <a:pt x="357130" y="0"/>
                </a:moveTo>
                <a:lnTo>
                  <a:pt x="0" y="144551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52058" y="2160563"/>
            <a:ext cx="48736" cy="35600"/>
          </a:xfrm>
          <a:custGeom>
            <a:avLst/>
            <a:gdLst/>
            <a:ahLst/>
            <a:cxnLst/>
            <a:rect l="l" t="t" r="r" b="b"/>
            <a:pathLst>
              <a:path w="48736" h="35600">
                <a:moveTo>
                  <a:pt x="0" y="34612"/>
                </a:moveTo>
                <a:lnTo>
                  <a:pt x="48736" y="35600"/>
                </a:lnTo>
                <a:lnTo>
                  <a:pt x="40190" y="25674"/>
                </a:lnTo>
                <a:lnTo>
                  <a:pt x="35357" y="14244"/>
                </a:lnTo>
                <a:lnTo>
                  <a:pt x="34240" y="1310"/>
                </a:lnTo>
                <a:lnTo>
                  <a:pt x="34328" y="0"/>
                </a:lnTo>
                <a:lnTo>
                  <a:pt x="0" y="3461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48330" y="1796738"/>
            <a:ext cx="190728" cy="182435"/>
          </a:xfrm>
          <a:custGeom>
            <a:avLst/>
            <a:gdLst/>
            <a:ahLst/>
            <a:cxnLst/>
            <a:rect l="l" t="t" r="r" b="b"/>
            <a:pathLst>
              <a:path w="190728" h="182435">
                <a:moveTo>
                  <a:pt x="190728" y="182435"/>
                </a:move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32055" y="1781174"/>
            <a:ext cx="45656" cy="44850"/>
          </a:xfrm>
          <a:custGeom>
            <a:avLst/>
            <a:gdLst/>
            <a:ahLst/>
            <a:cxnLst/>
            <a:rect l="l" t="t" r="r" b="b"/>
            <a:pathLst>
              <a:path w="45656" h="44850">
                <a:moveTo>
                  <a:pt x="0" y="0"/>
                </a:moveTo>
                <a:lnTo>
                  <a:pt x="19107" y="44850"/>
                </a:lnTo>
                <a:lnTo>
                  <a:pt x="24814" y="32733"/>
                </a:lnTo>
                <a:lnTo>
                  <a:pt x="33556" y="23521"/>
                </a:lnTo>
                <a:lnTo>
                  <a:pt x="45332" y="17211"/>
                </a:lnTo>
                <a:lnTo>
                  <a:pt x="45656" y="17094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45070" y="1764185"/>
            <a:ext cx="107411" cy="107412"/>
          </a:xfrm>
          <a:custGeom>
            <a:avLst/>
            <a:gdLst/>
            <a:ahLst/>
            <a:cxnLst/>
            <a:rect l="l" t="t" r="r" b="b"/>
            <a:pathLst>
              <a:path w="107411" h="107412">
                <a:moveTo>
                  <a:pt x="15522" y="15523"/>
                </a:moveTo>
                <a:lnTo>
                  <a:pt x="25476" y="7671"/>
                </a:lnTo>
                <a:lnTo>
                  <a:pt x="36627" y="2496"/>
                </a:lnTo>
                <a:lnTo>
                  <a:pt x="48484" y="0"/>
                </a:lnTo>
                <a:lnTo>
                  <a:pt x="60553" y="181"/>
                </a:lnTo>
                <a:lnTo>
                  <a:pt x="72342" y="3039"/>
                </a:lnTo>
                <a:lnTo>
                  <a:pt x="83360" y="8576"/>
                </a:lnTo>
                <a:lnTo>
                  <a:pt x="91888" y="15523"/>
                </a:lnTo>
                <a:lnTo>
                  <a:pt x="99739" y="25476"/>
                </a:lnTo>
                <a:lnTo>
                  <a:pt x="104914" y="36627"/>
                </a:lnTo>
                <a:lnTo>
                  <a:pt x="107411" y="48483"/>
                </a:lnTo>
                <a:lnTo>
                  <a:pt x="107230" y="60552"/>
                </a:lnTo>
                <a:lnTo>
                  <a:pt x="104371" y="72342"/>
                </a:lnTo>
                <a:lnTo>
                  <a:pt x="98836" y="83361"/>
                </a:lnTo>
                <a:lnTo>
                  <a:pt x="91888" y="91890"/>
                </a:lnTo>
                <a:lnTo>
                  <a:pt x="81934" y="99742"/>
                </a:lnTo>
                <a:lnTo>
                  <a:pt x="70782" y="104916"/>
                </a:lnTo>
                <a:lnTo>
                  <a:pt x="58926" y="107412"/>
                </a:lnTo>
                <a:lnTo>
                  <a:pt x="46856" y="107231"/>
                </a:lnTo>
                <a:lnTo>
                  <a:pt x="35066" y="104372"/>
                </a:lnTo>
                <a:lnTo>
                  <a:pt x="24048" y="98836"/>
                </a:lnTo>
                <a:lnTo>
                  <a:pt x="15522" y="91890"/>
                </a:lnTo>
                <a:lnTo>
                  <a:pt x="7671" y="81936"/>
                </a:lnTo>
                <a:lnTo>
                  <a:pt x="2496" y="70784"/>
                </a:lnTo>
                <a:lnTo>
                  <a:pt x="0" y="58928"/>
                </a:lnTo>
                <a:lnTo>
                  <a:pt x="180" y="46859"/>
                </a:lnTo>
                <a:lnTo>
                  <a:pt x="3039" y="35069"/>
                </a:lnTo>
                <a:lnTo>
                  <a:pt x="8574" y="24051"/>
                </a:lnTo>
                <a:lnTo>
                  <a:pt x="15522" y="15523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72861" y="1852799"/>
            <a:ext cx="348195" cy="144375"/>
          </a:xfrm>
          <a:custGeom>
            <a:avLst/>
            <a:gdLst/>
            <a:ahLst/>
            <a:cxnLst/>
            <a:rect l="l" t="t" r="r" b="b"/>
            <a:pathLst>
              <a:path w="348195" h="144375">
                <a:moveTo>
                  <a:pt x="348195" y="144375"/>
                </a:move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52058" y="1843601"/>
            <a:ext cx="48742" cy="35470"/>
          </a:xfrm>
          <a:custGeom>
            <a:avLst/>
            <a:gdLst/>
            <a:ahLst/>
            <a:cxnLst/>
            <a:rect l="l" t="t" r="r" b="b"/>
            <a:pathLst>
              <a:path w="48742" h="35470">
                <a:moveTo>
                  <a:pt x="0" y="571"/>
                </a:moveTo>
                <a:lnTo>
                  <a:pt x="34036" y="35470"/>
                </a:lnTo>
                <a:lnTo>
                  <a:pt x="34915" y="22373"/>
                </a:lnTo>
                <a:lnTo>
                  <a:pt x="39514" y="10818"/>
                </a:lnTo>
                <a:lnTo>
                  <a:pt x="47833" y="806"/>
                </a:lnTo>
                <a:lnTo>
                  <a:pt x="48742" y="0"/>
                </a:lnTo>
                <a:lnTo>
                  <a:pt x="0" y="57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42057" y="2240173"/>
            <a:ext cx="108000" cy="108002"/>
          </a:xfrm>
          <a:custGeom>
            <a:avLst/>
            <a:gdLst/>
            <a:ahLst/>
            <a:cxnLst/>
            <a:rect l="l" t="t" r="r" b="b"/>
            <a:pathLst>
              <a:path w="108000" h="108002">
                <a:moveTo>
                  <a:pt x="54000" y="0"/>
                </a:moveTo>
                <a:lnTo>
                  <a:pt x="68297" y="1926"/>
                </a:lnTo>
                <a:lnTo>
                  <a:pt x="81167" y="7359"/>
                </a:lnTo>
                <a:lnTo>
                  <a:pt x="92089" y="15782"/>
                </a:lnTo>
                <a:lnTo>
                  <a:pt x="100548" y="26676"/>
                </a:lnTo>
                <a:lnTo>
                  <a:pt x="106024" y="39522"/>
                </a:lnTo>
                <a:lnTo>
                  <a:pt x="108000" y="53803"/>
                </a:lnTo>
                <a:lnTo>
                  <a:pt x="108000" y="53999"/>
                </a:lnTo>
                <a:lnTo>
                  <a:pt x="106074" y="68297"/>
                </a:lnTo>
                <a:lnTo>
                  <a:pt x="100641" y="81166"/>
                </a:lnTo>
                <a:lnTo>
                  <a:pt x="92219" y="92089"/>
                </a:lnTo>
                <a:lnTo>
                  <a:pt x="81326" y="100548"/>
                </a:lnTo>
                <a:lnTo>
                  <a:pt x="68479" y="106025"/>
                </a:lnTo>
                <a:lnTo>
                  <a:pt x="54198" y="108001"/>
                </a:lnTo>
                <a:lnTo>
                  <a:pt x="54000" y="108002"/>
                </a:lnTo>
                <a:lnTo>
                  <a:pt x="39703" y="106075"/>
                </a:lnTo>
                <a:lnTo>
                  <a:pt x="26834" y="100642"/>
                </a:lnTo>
                <a:lnTo>
                  <a:pt x="15911" y="92219"/>
                </a:lnTo>
                <a:lnTo>
                  <a:pt x="7453" y="81326"/>
                </a:lnTo>
                <a:lnTo>
                  <a:pt x="1976" y="68479"/>
                </a:lnTo>
                <a:lnTo>
                  <a:pt x="0" y="54197"/>
                </a:lnTo>
                <a:lnTo>
                  <a:pt x="0" y="53999"/>
                </a:lnTo>
                <a:lnTo>
                  <a:pt x="1926" y="39703"/>
                </a:lnTo>
                <a:lnTo>
                  <a:pt x="7359" y="26834"/>
                </a:lnTo>
                <a:lnTo>
                  <a:pt x="15782" y="15911"/>
                </a:lnTo>
                <a:lnTo>
                  <a:pt x="26675" y="7452"/>
                </a:lnTo>
                <a:lnTo>
                  <a:pt x="39522" y="1976"/>
                </a:lnTo>
                <a:lnTo>
                  <a:pt x="53804" y="0"/>
                </a:lnTo>
                <a:lnTo>
                  <a:pt x="54000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51061" y="2249175"/>
            <a:ext cx="89998" cy="89998"/>
          </a:xfrm>
          <a:custGeom>
            <a:avLst/>
            <a:gdLst/>
            <a:ahLst/>
            <a:cxnLst/>
            <a:rect l="l" t="t" r="r" b="b"/>
            <a:pathLst>
              <a:path w="89998" h="89998">
                <a:moveTo>
                  <a:pt x="0" y="0"/>
                </a:moveTo>
                <a:lnTo>
                  <a:pt x="89998" y="89998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51061" y="2249175"/>
            <a:ext cx="89998" cy="89998"/>
          </a:xfrm>
          <a:custGeom>
            <a:avLst/>
            <a:gdLst/>
            <a:ahLst/>
            <a:cxnLst/>
            <a:rect l="l" t="t" r="r" b="b"/>
            <a:pathLst>
              <a:path w="89998" h="89998">
                <a:moveTo>
                  <a:pt x="0" y="89998"/>
                </a:moveTo>
                <a:lnTo>
                  <a:pt x="89998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634642" y="19613"/>
            <a:ext cx="13914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Election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Bully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5300" y="243119"/>
            <a:ext cx="234622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Bully</a:t>
            </a:r>
            <a:r>
              <a:rPr sz="1400" spc="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Algorithm:</a:t>
            </a:r>
            <a:r>
              <a:rPr sz="1400" spc="2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76896" y="730265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41895" y="730265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97892" y="730265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76288" y="811982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70531" y="811345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041287" y="811982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35531" y="811345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97284" y="811982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91528" y="811345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50355" y="883002"/>
            <a:ext cx="206095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Election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45284" y="980954"/>
            <a:ext cx="206095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Election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54707" y="979839"/>
            <a:ext cx="98806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OK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94460" y="1009187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52394" y="1008956"/>
            <a:ext cx="260709" cy="76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6           </a:t>
            </a:r>
            <a:r>
              <a:rPr sz="400" spc="8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17396" y="1008956"/>
            <a:ext cx="251705" cy="76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6           </a:t>
            </a:r>
            <a:r>
              <a:rPr sz="40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73393" y="1008956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76164" y="1206238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70671" y="1206225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41166" y="1206238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35672" y="1206225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7163" y="1206238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91670" y="1206225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73389" y="1287951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18103" y="1287951"/>
            <a:ext cx="491235" cy="274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6475" marR="213495" algn="ctr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  <a:p>
            <a:pPr marL="8318" marR="8318" indent="0" algn="ctr">
              <a:lnSpc>
                <a:spcPts val="450"/>
              </a:lnSpc>
              <a:spcBef>
                <a:spcPts val="207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Previous coordinator has crashed</a:t>
            </a:r>
            <a:endParaRPr sz="400">
              <a:latin typeface="Arial"/>
              <a:cs typeface="Arial"/>
            </a:endParaRPr>
          </a:p>
          <a:p>
            <a:pPr marL="211442" marR="184696" algn="ctr">
              <a:lnSpc>
                <a:spcPct val="95825"/>
              </a:lnSpc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(b)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94385" y="1287951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9356" y="1485998"/>
            <a:ext cx="87477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(a)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0354" y="1485998"/>
            <a:ext cx="84632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(c)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3894" y="1700564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6896" y="1709572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3286" y="1782281"/>
            <a:ext cx="53644" cy="76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7530" y="1781646"/>
            <a:ext cx="53644" cy="76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6288" y="1791286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0529" y="1790650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12395" y="1892485"/>
            <a:ext cx="101257" cy="171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51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OK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9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9058" y="1952016"/>
            <a:ext cx="290779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Coordinator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1458" y="1979488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9393" y="1979254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4460" y="1988493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3165" y="2176536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7669" y="2176523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6165" y="2185541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0671" y="2185528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0387" y="2258252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3387" y="2267257"/>
            <a:ext cx="5364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5358" y="2402308"/>
            <a:ext cx="87477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(e)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9354" y="2411307"/>
            <a:ext cx="87477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(d)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2756698"/>
            <a:ext cx="3986417" cy="50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(a)</a:t>
            </a:r>
            <a:r>
              <a:rPr sz="11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4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holds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election;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(b)</a:t>
            </a:r>
            <a:r>
              <a:rPr sz="11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respond,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telling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stop;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(c)</a:t>
            </a:r>
            <a:r>
              <a:rPr sz="11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hold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election;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(d)</a:t>
            </a:r>
            <a:r>
              <a:rPr sz="11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tells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5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stop;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(e)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3272915"/>
            <a:ext cx="194148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wins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tells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eryone.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rot="2700000">
            <a:off x="1287392" y="1131237"/>
            <a:ext cx="196328" cy="52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9"/>
              </a:lnSpc>
              <a:spcBef>
                <a:spcPts val="2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Election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 rot="17580000">
            <a:off x="3016995" y="1001256"/>
            <a:ext cx="194188" cy="5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"/>
              </a:lnSpc>
              <a:spcBef>
                <a:spcPts val="2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Election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3078986" y="1112621"/>
            <a:ext cx="207333" cy="50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"/>
              </a:lnSpc>
              <a:spcBef>
                <a:spcPts val="2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Election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 rot="20280000">
            <a:off x="2198388" y="880837"/>
            <a:ext cx="108149" cy="52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9"/>
              </a:lnSpc>
              <a:spcBef>
                <a:spcPts val="2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OK</a:t>
            </a:r>
            <a:endParaRPr sz="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 rot="20400000">
            <a:off x="1372017" y="886043"/>
            <a:ext cx="209404" cy="53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25"/>
              </a:lnSpc>
              <a:spcBef>
                <a:spcPts val="21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Election</a:t>
            </a:r>
            <a:endParaRPr sz="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3225304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3276105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639166"/>
            <a:ext cx="50800" cy="2598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702666"/>
            <a:ext cx="50800" cy="2535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645729"/>
            <a:ext cx="4432566" cy="2643075"/>
          </a:xfrm>
          <a:custGeom>
            <a:avLst/>
            <a:gdLst/>
            <a:ahLst/>
            <a:cxnLst/>
            <a:rect l="l" t="t" r="r" b="b"/>
            <a:pathLst>
              <a:path w="4432566" h="2643075">
                <a:moveTo>
                  <a:pt x="0" y="2592275"/>
                </a:moveTo>
                <a:lnTo>
                  <a:pt x="16636" y="2629789"/>
                </a:lnTo>
                <a:lnTo>
                  <a:pt x="50800" y="2643075"/>
                </a:lnTo>
                <a:lnTo>
                  <a:pt x="4381765" y="2643075"/>
                </a:lnTo>
                <a:lnTo>
                  <a:pt x="4419279" y="2626439"/>
                </a:lnTo>
                <a:lnTo>
                  <a:pt x="4432566" y="2592275"/>
                </a:lnTo>
                <a:lnTo>
                  <a:pt x="4432566" y="0"/>
                </a:lnTo>
                <a:lnTo>
                  <a:pt x="0" y="0"/>
                </a:lnTo>
                <a:lnTo>
                  <a:pt x="0" y="2592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89966"/>
            <a:ext cx="0" cy="2567087"/>
          </a:xfrm>
          <a:custGeom>
            <a:avLst/>
            <a:gdLst/>
            <a:ahLst/>
            <a:cxnLst/>
            <a:rect l="l" t="t" r="r" b="b"/>
            <a:pathLst>
              <a:path h="2567087">
                <a:moveTo>
                  <a:pt x="0" y="256708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772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645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518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4642" y="19613"/>
            <a:ext cx="130714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Election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38896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r>
              <a:rPr sz="1400" spc="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646618"/>
            <a:ext cx="4061275" cy="2612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ordered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logical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ring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wing</a:t>
            </a:r>
            <a:endParaRPr sz="1100">
              <a:latin typeface="Times New Roman"/>
              <a:cs typeface="Times New Roman"/>
            </a:endParaRPr>
          </a:p>
          <a:p>
            <a:pPr marL="12700" marR="518999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identifier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successor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(and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identifiers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 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ring).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highest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priority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coordinato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37969">
              <a:lnSpc>
                <a:spcPts val="1200"/>
              </a:lnSpc>
              <a:spcBef>
                <a:spcPts val="60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notices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coordinator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wn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creates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election message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(which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number)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starts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circulate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message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around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ring.</a:t>
            </a:r>
            <a:endParaRPr sz="1100">
              <a:latin typeface="Times New Roman"/>
              <a:cs typeface="Times New Roman"/>
            </a:endParaRPr>
          </a:p>
          <a:p>
            <a:pPr marL="289801" marR="202060">
              <a:lnSpc>
                <a:spcPts val="1149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successor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wn,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passed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xt</a:t>
            </a:r>
            <a:r>
              <a:rPr sz="10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successor</a:t>
            </a:r>
            <a:r>
              <a:rPr sz="1000" spc="0" dirty="0" smtClean="0">
                <a:latin typeface="Times New Roman"/>
                <a:cs typeface="Times New Roman"/>
              </a:rPr>
              <a:t>. </a:t>
            </a:r>
            <a:endParaRPr sz="1000">
              <a:latin typeface="Times New Roman"/>
              <a:cs typeface="Times New Roman"/>
            </a:endParaRPr>
          </a:p>
          <a:p>
            <a:pPr marL="289801" marR="202060">
              <a:lnSpc>
                <a:spcPts val="1149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passed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on,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adds</a:t>
            </a:r>
            <a:r>
              <a:rPr sz="10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itself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list.</a:t>
            </a:r>
            <a:endParaRPr sz="1000">
              <a:latin typeface="Times New Roman"/>
              <a:cs typeface="Times New Roman"/>
            </a:endParaRPr>
          </a:p>
          <a:p>
            <a:pPr marL="289801" marR="298219">
              <a:lnSpc>
                <a:spcPct val="99658"/>
              </a:lnSpc>
              <a:spcBef>
                <a:spcPts val="56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gets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back</a:t>
            </a:r>
            <a:r>
              <a:rPr sz="10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initiator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eryone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chance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 presence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wn.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highest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priority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elected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coordinato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initiator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coordinator</a:t>
            </a:r>
            <a:r>
              <a:rPr sz="10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around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ring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list 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ving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0493" y="1224000"/>
            <a:ext cx="288417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4642" y="19613"/>
            <a:ext cx="130714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Election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14380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Ring</a:t>
            </a:r>
            <a:r>
              <a:rPr sz="1400" spc="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Algorithm:</a:t>
            </a:r>
            <a:r>
              <a:rPr sz="1400" spc="2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599412"/>
            <a:ext cx="4047377" cy="526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harm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xtra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circulating;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orst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consumes</a:t>
            </a:r>
            <a:endParaRPr sz="1100">
              <a:latin typeface="Times New Roman"/>
              <a:cs typeface="Times New Roman"/>
            </a:endParaRPr>
          </a:p>
          <a:p>
            <a:pPr marL="12700" marR="1178571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little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bandwidth,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considered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asteful. </a:t>
            </a:r>
            <a:endParaRPr sz="1100">
              <a:latin typeface="Times New Roman"/>
              <a:cs typeface="Times New Roman"/>
            </a:endParaRPr>
          </a:p>
          <a:p>
            <a:pPr marL="12700" marR="1178571">
              <a:lnSpc>
                <a:spcPts val="1264"/>
              </a:lnSpc>
              <a:spcBef>
                <a:spcPts val="23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Example: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843121"/>
            <a:ext cx="3518826" cy="477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xample,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both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1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1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initiate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election</a:t>
            </a:r>
            <a:r>
              <a:rPr sz="11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elect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6:</a:t>
            </a:r>
            <a:endParaRPr sz="1100">
              <a:latin typeface="Times New Roman"/>
              <a:cs typeface="Times New Roman"/>
            </a:endParaRPr>
          </a:p>
          <a:p>
            <a:pPr marL="289801" marR="1294693">
              <a:lnSpc>
                <a:spcPct val="99658"/>
              </a:lnSpc>
              <a:spcBef>
                <a:spcPts val="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Election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initiated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[5,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1000" spc="0" dirty="0" smtClean="0">
                <a:latin typeface="Times New Roman"/>
                <a:cs typeface="Times New Roman"/>
              </a:rPr>
              <a:t>,0,1,2,3,4] Election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initiated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[2,3,4,5,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1000" spc="0" dirty="0" smtClean="0">
                <a:latin typeface="Times New Roman"/>
                <a:cs typeface="Times New Roman"/>
              </a:rPr>
              <a:t>,0,1]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4642" y="19613"/>
            <a:ext cx="135967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Election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      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Superpeer</a:t>
            </a:r>
            <a:r>
              <a:rPr sz="600" spc="-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Selection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51504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Superpeer</a:t>
            </a:r>
            <a:r>
              <a:rPr sz="1400" spc="1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Selection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43138"/>
            <a:ext cx="4027739" cy="2395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algorithms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discussed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</a:t>
            </a:r>
            <a:r>
              <a:rPr sz="1100" spc="-9" dirty="0" smtClean="0">
                <a:latin typeface="Times New Roman"/>
                <a:cs typeface="Times New Roman"/>
              </a:rPr>
              <a:t> f</a:t>
            </a:r>
            <a:r>
              <a:rPr sz="1100" spc="0" dirty="0" smtClean="0">
                <a:latin typeface="Times New Roman"/>
                <a:cs typeface="Times New Roman"/>
              </a:rPr>
              <a:t>ar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generally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small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  <a:p>
            <a:pPr marL="12700" marR="118179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4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algorithms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concentrate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selection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single node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4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ge-scale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peers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superpeers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 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capabilities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functionalities</a:t>
            </a:r>
            <a:r>
              <a:rPr sz="1100" spc="-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ordinary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peers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coordination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synchronization.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Requirements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superpeer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selection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801" marR="161565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Normal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w-laten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000" spc="-4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superpeers. Superpeers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enly</a:t>
            </a:r>
            <a:r>
              <a:rPr sz="10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across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erlay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ork. There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predefined</a:t>
            </a:r>
            <a:r>
              <a:rPr sz="1000" spc="-8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portion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superpeers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relat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total number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erlay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ork.</a:t>
            </a:r>
            <a:endParaRPr sz="1000">
              <a:latin typeface="Times New Roman"/>
              <a:cs typeface="Times New Roman"/>
            </a:endParaRPr>
          </a:p>
          <a:p>
            <a:pPr marL="289801" marR="213061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superpeer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need</a:t>
            </a:r>
            <a:r>
              <a:rPr sz="10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</a:t>
            </a:r>
            <a:r>
              <a:rPr sz="1000" spc="-14" dirty="0" smtClean="0">
                <a:latin typeface="Times New Roman"/>
                <a:cs typeface="Times New Roman"/>
              </a:rPr>
              <a:t>x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7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number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 normal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6678" y="19613"/>
            <a:ext cx="123852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ervi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      </a:t>
            </a:r>
            <a:r>
              <a:rPr sz="600" spc="1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92516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r>
              <a:rPr sz="14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652803"/>
            <a:ext cx="3978742" cy="2565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Inherent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limitations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Absence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global</a:t>
            </a:r>
            <a:r>
              <a:rPr sz="10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clock</a:t>
            </a:r>
            <a:endParaRPr sz="1000">
              <a:latin typeface="Times New Roman"/>
              <a:cs typeface="Times New Roman"/>
            </a:endParaRPr>
          </a:p>
          <a:p>
            <a:pPr marL="459701" marR="7015">
              <a:lnSpc>
                <a:spcPct val="95825"/>
              </a:lnSpc>
              <a:spcBef>
                <a:spcPts val="235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ficult</a:t>
            </a:r>
            <a:r>
              <a:rPr sz="900" spc="-6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temporal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order</a:t>
            </a:r>
            <a:r>
              <a:rPr sz="9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ents</a:t>
            </a:r>
            <a:endParaRPr sz="900">
              <a:latin typeface="Times New Roman"/>
              <a:cs typeface="Times New Roman"/>
            </a:endParaRPr>
          </a:p>
          <a:p>
            <a:pPr marL="459701" marR="7015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ficult</a:t>
            </a:r>
            <a:r>
              <a:rPr sz="900" spc="-6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collect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up-to-date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information</a:t>
            </a:r>
            <a:r>
              <a:rPr sz="900" spc="-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state</a:t>
            </a:r>
            <a:r>
              <a:rPr sz="9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entire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</a:t>
            </a:r>
            <a:endParaRPr sz="9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1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Absence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shared</a:t>
            </a:r>
            <a:r>
              <a:rPr sz="10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memory</a:t>
            </a:r>
            <a:endParaRPr sz="1000">
              <a:latin typeface="Times New Roman"/>
              <a:cs typeface="Times New Roman"/>
            </a:endParaRPr>
          </a:p>
          <a:p>
            <a:pPr marL="566889" indent="-107187">
              <a:lnSpc>
                <a:spcPts val="1034"/>
              </a:lnSpc>
              <a:spcBef>
                <a:spcPts val="235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up-to-date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state</a:t>
            </a:r>
            <a:r>
              <a:rPr sz="9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entire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n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ind</a:t>
            </a:r>
            <a:r>
              <a:rPr sz="900" spc="-19" dirty="0" smtClean="0">
                <a:latin typeface="Times New Roman"/>
                <a:cs typeface="Times New Roman"/>
              </a:rPr>
              <a:t>i</a:t>
            </a:r>
            <a:r>
              <a:rPr sz="900" spc="0" dirty="0" smtClean="0">
                <a:latin typeface="Times New Roman"/>
                <a:cs typeface="Times New Roman"/>
              </a:rPr>
              <a:t>vidual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there</a:t>
            </a:r>
            <a:r>
              <a:rPr sz="900" spc="-50" dirty="0" smtClean="0">
                <a:latin typeface="Times New Roman"/>
                <a:cs typeface="Times New Roman"/>
              </a:rPr>
              <a:t>’</a:t>
            </a:r>
            <a:r>
              <a:rPr sz="900" spc="0" dirty="0" smtClean="0">
                <a:latin typeface="Times New Roman"/>
                <a:cs typeface="Times New Roman"/>
              </a:rPr>
              <a:t>s no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shared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memory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271"/>
              </a:spcBef>
            </a:pPr>
            <a:r>
              <a:rPr sz="11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ime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Clocks</a:t>
            </a:r>
            <a:endParaRPr sz="11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Synchronizing</a:t>
            </a:r>
            <a:r>
              <a:rPr sz="1000" spc="-5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algorithms</a:t>
            </a:r>
            <a:endParaRPr sz="10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Global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State</a:t>
            </a:r>
            <a:endParaRPr sz="11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acquire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wledge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54" dirty="0" smtClean="0">
                <a:latin typeface="Times New Roman"/>
                <a:cs typeface="Times New Roman"/>
              </a:rPr>
              <a:t>’</a:t>
            </a: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global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endParaRPr sz="10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Concurren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-5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Control</a:t>
            </a:r>
            <a:endParaRPr sz="11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coordinating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concurrent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endParaRPr sz="10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Coordination</a:t>
            </a:r>
            <a:endParaRPr sz="11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coordinate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4642" y="19613"/>
            <a:ext cx="61374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Election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Algorithm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9621" y="19613"/>
            <a:ext cx="63469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Superpeer</a:t>
            </a:r>
            <a:r>
              <a:rPr sz="600" spc="-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Selection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3161" y="1350160"/>
            <a:ext cx="1339837" cy="2440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spcBef>
                <a:spcPts val="87"/>
              </a:spcBef>
            </a:pPr>
            <a:r>
              <a:rPr sz="17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Any</a:t>
            </a:r>
            <a:r>
              <a:rPr sz="1700" spc="1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Question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5016" y="19613"/>
            <a:ext cx="72336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72784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434221"/>
            <a:ext cx="1319969" cy="641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4" dirty="0" smtClean="0">
                <a:latin typeface="Times New Roman"/>
                <a:cs typeface="Times New Roman"/>
              </a:rPr>
              <a:t>h</a:t>
            </a:r>
            <a:r>
              <a:rPr sz="1100" spc="0" dirty="0" smtClean="0">
                <a:latin typeface="Times New Roman"/>
                <a:cs typeface="Times New Roman"/>
              </a:rPr>
              <a:t>ysical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clocks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  <a:spcBef>
                <a:spcPts val="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Clock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Synchronization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Basics</a:t>
            </a:r>
            <a:endParaRPr sz="10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Algorithms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5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5016" y="19613"/>
            <a:ext cx="132984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ysical</a:t>
            </a:r>
            <a:r>
              <a:rPr sz="6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118034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ysical</a:t>
            </a:r>
            <a:r>
              <a:rPr sz="1400" spc="10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583969"/>
            <a:ext cx="3868654" cy="1403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Sometimes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xact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timestamp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ents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ts val="1195"/>
              </a:lnSpc>
              <a:spcBef>
                <a:spcPts val="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But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xactly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second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day</a:t>
            </a:r>
            <a:r>
              <a:rPr sz="1100" spc="0" dirty="0" smtClean="0"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  <a:p>
            <a:pPr marL="289801" marR="63211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earth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due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tidal</a:t>
            </a:r>
            <a:r>
              <a:rPr sz="10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friction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atmospheric</a:t>
            </a:r>
            <a:r>
              <a:rPr sz="10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drag</a:t>
            </a:r>
            <a:r>
              <a:rPr sz="1000" spc="0" dirty="0" smtClean="0">
                <a:latin typeface="Times New Roman"/>
                <a:cs typeface="Times New Roman"/>
              </a:rPr>
              <a:t>. 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day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becoming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longer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Mean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solar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second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computed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[avg(la</a:t>
            </a:r>
            <a:r>
              <a:rPr sz="1000" spc="-34" dirty="0" smtClean="0">
                <a:latin typeface="Times New Roman"/>
                <a:cs typeface="Times New Roman"/>
              </a:rPr>
              <a:t>r</a:t>
            </a:r>
            <a:r>
              <a:rPr sz="1000" spc="-9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eNumbe</a:t>
            </a:r>
            <a:r>
              <a:rPr sz="1000" spc="-4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ofdays)]/86400.</a:t>
            </a:r>
            <a:endParaRPr sz="10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11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measure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r>
              <a:rPr sz="1100" spc="0" dirty="0" smtClean="0">
                <a:latin typeface="Times New Roman"/>
                <a:cs typeface="Times New Roman"/>
              </a:rPr>
              <a:t>?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ts val="1195"/>
              </a:lnSpc>
              <a:spcBef>
                <a:spcPts val="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Absolute</a:t>
            </a:r>
            <a:r>
              <a:rPr sz="1100" spc="0" dirty="0" smtClean="0">
                <a:latin typeface="Times New Roman"/>
                <a:cs typeface="Times New Roman"/>
              </a:rPr>
              <a:t>’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[Einstein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says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absolute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time]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ts val="1075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Astronomical</a:t>
            </a:r>
            <a:r>
              <a:rPr sz="1000" spc="-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934" y="1984546"/>
            <a:ext cx="80400" cy="41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089" y="1984546"/>
            <a:ext cx="2233927" cy="41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Based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earth</a:t>
            </a:r>
            <a:r>
              <a:rPr sz="900" spc="-50" dirty="0" smtClean="0">
                <a:latin typeface="Times New Roman"/>
                <a:cs typeface="Times New Roman"/>
              </a:rPr>
              <a:t>’</a:t>
            </a:r>
            <a:r>
              <a:rPr sz="900" spc="0" dirty="0" smtClean="0">
                <a:latin typeface="Times New Roman"/>
                <a:cs typeface="Times New Roman"/>
              </a:rPr>
              <a:t>s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rotation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34"/>
              </a:lnSpc>
              <a:spcBef>
                <a:spcPts val="10"/>
              </a:spcBef>
            </a:pPr>
            <a:r>
              <a:rPr sz="900" spc="0" dirty="0" smtClean="0">
                <a:latin typeface="Times New Roman"/>
                <a:cs typeface="Times New Roman"/>
              </a:rPr>
              <a:t>Not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stable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length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earths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rotation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aries. E.g.,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Greenwich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Mean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-29" dirty="0" smtClean="0">
                <a:latin typeface="Times New Roman"/>
                <a:cs typeface="Times New Roman"/>
              </a:rPr>
              <a:t>T</a:t>
            </a:r>
            <a:r>
              <a:rPr sz="900" spc="0" dirty="0" smtClean="0">
                <a:latin typeface="Times New Roman"/>
                <a:cs typeface="Times New Roman"/>
              </a:rPr>
              <a:t>ime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(GMT)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392370"/>
            <a:ext cx="3675852" cy="984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71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International</a:t>
            </a:r>
            <a:r>
              <a:rPr sz="10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Atomic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0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182600" marR="19715">
              <a:lnSpc>
                <a:spcPct val="95825"/>
              </a:lnSpc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Based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oscillations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Cesium-133</a:t>
            </a:r>
            <a:r>
              <a:rPr sz="900" spc="-4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atom.</a:t>
            </a:r>
            <a:endParaRPr sz="900">
              <a:latin typeface="Times New Roman"/>
              <a:cs typeface="Times New Roman"/>
            </a:endParaRPr>
          </a:p>
          <a:p>
            <a:pPr marL="182600" marR="19715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But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day</a:t>
            </a:r>
            <a:r>
              <a:rPr sz="9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</a:t>
            </a:r>
            <a:r>
              <a:rPr sz="900" spc="-100" dirty="0" smtClean="0"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3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msec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less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than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mean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solar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day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19715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Coordinated</a:t>
            </a:r>
            <a:r>
              <a:rPr sz="1000" spc="-4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ersal</a:t>
            </a:r>
            <a:r>
              <a:rPr sz="10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UTC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182600" marR="19715">
              <a:lnSpc>
                <a:spcPct val="95825"/>
              </a:lnSpc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Calculated</a:t>
            </a:r>
            <a:r>
              <a:rPr sz="900" spc="-3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erage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eral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orldwide</a:t>
            </a:r>
            <a:r>
              <a:rPr sz="900" spc="-3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atomic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clocks.</a:t>
            </a:r>
            <a:endParaRPr sz="900">
              <a:latin typeface="Times New Roman"/>
              <a:cs typeface="Times New Roman"/>
            </a:endParaRPr>
          </a:p>
          <a:p>
            <a:pPr marL="182600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Leap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seconds</a:t>
            </a:r>
            <a:r>
              <a:rPr sz="9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adjustment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made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compensate</a:t>
            </a:r>
            <a:r>
              <a:rPr sz="900" spc="-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discrepan</a:t>
            </a:r>
            <a:r>
              <a:rPr sz="900" spc="-14" dirty="0" smtClean="0">
                <a:latin typeface="Times New Roman"/>
                <a:cs typeface="Times New Roman"/>
              </a:rPr>
              <a:t>c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-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between</a:t>
            </a:r>
            <a:endParaRPr sz="900">
              <a:latin typeface="Times New Roman"/>
              <a:cs typeface="Times New Roman"/>
            </a:endParaRPr>
          </a:p>
          <a:p>
            <a:pPr marL="268548" marR="2011325" algn="ctr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900" spc="-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Ts</a:t>
            </a:r>
            <a:r>
              <a:rPr sz="9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day</a:t>
            </a:r>
            <a:r>
              <a:rPr sz="9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mean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solar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day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6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3222624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3273425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644535"/>
            <a:ext cx="50800" cy="2590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708036"/>
            <a:ext cx="50800" cy="2527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651098"/>
            <a:ext cx="4432566" cy="2635026"/>
          </a:xfrm>
          <a:custGeom>
            <a:avLst/>
            <a:gdLst/>
            <a:ahLst/>
            <a:cxnLst/>
            <a:rect l="l" t="t" r="r" b="b"/>
            <a:pathLst>
              <a:path w="4432566" h="2635026">
                <a:moveTo>
                  <a:pt x="0" y="2584226"/>
                </a:moveTo>
                <a:lnTo>
                  <a:pt x="16636" y="2621740"/>
                </a:lnTo>
                <a:lnTo>
                  <a:pt x="50800" y="2635026"/>
                </a:lnTo>
                <a:lnTo>
                  <a:pt x="4381765" y="2635026"/>
                </a:lnTo>
                <a:lnTo>
                  <a:pt x="4419279" y="2618390"/>
                </a:lnTo>
                <a:lnTo>
                  <a:pt x="4432566" y="2584226"/>
                </a:lnTo>
                <a:lnTo>
                  <a:pt x="4432566" y="0"/>
                </a:lnTo>
                <a:lnTo>
                  <a:pt x="0" y="0"/>
                </a:lnTo>
                <a:lnTo>
                  <a:pt x="0" y="25842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95336"/>
            <a:ext cx="0" cy="2559038"/>
          </a:xfrm>
          <a:custGeom>
            <a:avLst/>
            <a:gdLst/>
            <a:ahLst/>
            <a:cxnLst/>
            <a:rect l="l" t="t" r="r" b="b"/>
            <a:pathLst>
              <a:path h="2559038">
                <a:moveTo>
                  <a:pt x="0" y="2559038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826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699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572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4341" y="2513990"/>
            <a:ext cx="2499360" cy="7277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5016" y="19613"/>
            <a:ext cx="15579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1069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Synchronization:</a:t>
            </a:r>
            <a:r>
              <a:rPr sz="1400" spc="2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651990"/>
            <a:ext cx="3942914" cy="1826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clock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computer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actually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timer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–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typicall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oscillating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quartz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counter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holding</a:t>
            </a:r>
            <a:r>
              <a:rPr sz="11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gister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3932">
              <a:lnSpc>
                <a:spcPts val="1200"/>
              </a:lnSpc>
              <a:spcBef>
                <a:spcPts val="35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oscillation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decrements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counter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counter gets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zero,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interrupt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generated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counter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reloaded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 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gister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interrupt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clock</a:t>
            </a:r>
            <a:r>
              <a:rPr sz="10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tick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83091">
              <a:lnSpc>
                <a:spcPts val="1200"/>
              </a:lnSpc>
              <a:spcBef>
                <a:spcPts val="37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Synchronization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much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ficult</a:t>
            </a:r>
            <a:r>
              <a:rPr sz="1100" spc="-10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uniprocessor</a:t>
            </a:r>
            <a:r>
              <a:rPr sz="1100" spc="-5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  <a:p>
            <a:pPr marL="289801" marR="172140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Suppose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UNIX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program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compiling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source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output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another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generating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output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. In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4" dirty="0" smtClean="0">
                <a:latin typeface="Times New Roman"/>
                <a:cs typeface="Times New Roman"/>
              </a:rPr>
              <a:t> e</a:t>
            </a:r>
            <a:r>
              <a:rPr sz="1000" spc="0" dirty="0" smtClean="0">
                <a:latin typeface="Times New Roman"/>
                <a:cs typeface="Times New Roman"/>
              </a:rPr>
              <a:t>xample,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compile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7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5016" y="19613"/>
            <a:ext cx="15579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231069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Synchronization:</a:t>
            </a:r>
            <a:r>
              <a:rPr sz="1400" spc="2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601618"/>
            <a:ext cx="4090100" cy="2582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826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Problems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multiple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computers</a:t>
            </a:r>
            <a:r>
              <a:rPr sz="900" spc="-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(distri</a:t>
            </a:r>
            <a:r>
              <a:rPr sz="900" spc="-19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uted</a:t>
            </a:r>
            <a:r>
              <a:rPr sz="900" spc="-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systems):</a:t>
            </a:r>
            <a:endParaRPr sz="900">
              <a:latin typeface="Times New Roman"/>
              <a:cs typeface="Times New Roman"/>
            </a:endParaRPr>
          </a:p>
          <a:p>
            <a:pPr marL="289801" marR="10826">
              <a:lnSpc>
                <a:spcPct val="95825"/>
              </a:lnSpc>
              <a:spcBef>
                <a:spcPts val="11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Clock</a:t>
            </a:r>
            <a:r>
              <a:rPr sz="10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w:</a:t>
            </a:r>
            <a:r>
              <a:rPr sz="1000" spc="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ference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between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clocks.</a:t>
            </a:r>
            <a:endParaRPr sz="1000">
              <a:latin typeface="Times New Roman"/>
              <a:cs typeface="Times New Roman"/>
            </a:endParaRPr>
          </a:p>
          <a:p>
            <a:pPr marL="289801" marR="10826">
              <a:lnSpc>
                <a:spcPts val="1095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Clock</a:t>
            </a:r>
            <a:r>
              <a:rPr sz="10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drift:</a:t>
            </a:r>
            <a:r>
              <a:rPr sz="1000" spc="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ference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rate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count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time.</a:t>
            </a:r>
            <a:endParaRPr sz="1000">
              <a:latin typeface="Times New Roman"/>
              <a:cs typeface="Times New Roman"/>
            </a:endParaRPr>
          </a:p>
          <a:p>
            <a:pPr marL="566889" marR="197900" indent="-107187">
              <a:lnSpc>
                <a:spcPts val="1034"/>
              </a:lnSpc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Due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</a:t>
            </a:r>
            <a:r>
              <a:rPr sz="900" spc="-4" dirty="0" smtClean="0">
                <a:latin typeface="Times New Roman"/>
                <a:cs typeface="Times New Roman"/>
              </a:rPr>
              <a:t>h</a:t>
            </a:r>
            <a:r>
              <a:rPr sz="900" spc="0" dirty="0" smtClean="0">
                <a:latin typeface="Times New Roman"/>
                <a:cs typeface="Times New Roman"/>
              </a:rPr>
              <a:t>ysical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ferences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used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oscillation</a:t>
            </a:r>
            <a:r>
              <a:rPr sz="900" spc="-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crystals,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ut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also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heat, humidit</a:t>
            </a:r>
            <a:r>
              <a:rPr sz="900" spc="-59" dirty="0" smtClean="0">
                <a:latin typeface="Times New Roman"/>
                <a:cs typeface="Times New Roman"/>
              </a:rPr>
              <a:t>y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oltage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etc.</a:t>
            </a:r>
            <a:endParaRPr sz="900">
              <a:latin typeface="Times New Roman"/>
              <a:cs typeface="Times New Roman"/>
            </a:endParaRPr>
          </a:p>
          <a:p>
            <a:pPr marL="12700" marR="1360091" indent="447001">
              <a:lnSpc>
                <a:spcPts val="1034"/>
              </a:lnSpc>
              <a:spcBef>
                <a:spcPts val="61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Accumulated</a:t>
            </a:r>
            <a:r>
              <a:rPr sz="900" spc="-4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drift</a:t>
            </a:r>
            <a:r>
              <a:rPr sz="9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lead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significant</a:t>
            </a:r>
            <a:r>
              <a:rPr sz="900" spc="-7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. </a:t>
            </a:r>
            <a:endParaRPr sz="900">
              <a:latin typeface="Times New Roman"/>
              <a:cs typeface="Times New Roman"/>
            </a:endParaRPr>
          </a:p>
          <a:p>
            <a:pPr marL="12700" marR="1360091">
              <a:lnSpc>
                <a:spcPts val="1034"/>
              </a:lnSpc>
              <a:spcBef>
                <a:spcPts val="1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Solution:</a:t>
            </a:r>
            <a:r>
              <a:rPr sz="900" spc="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Clock</a:t>
            </a:r>
            <a:r>
              <a:rPr sz="9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Synchronization</a:t>
            </a:r>
            <a:endParaRPr sz="900">
              <a:latin typeface="Times New Roman"/>
              <a:cs typeface="Times New Roman"/>
            </a:endParaRPr>
          </a:p>
          <a:p>
            <a:pPr marL="289801" marR="71652" indent="-111404">
              <a:lnSpc>
                <a:spcPct val="99658"/>
              </a:lnSpc>
              <a:spcBef>
                <a:spcPts val="170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UTC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broadcast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UTC-rece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5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through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radio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signal</a:t>
            </a:r>
            <a:r>
              <a:rPr sz="10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earth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satellites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accessed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through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global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positioning systems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GPS</a:t>
            </a:r>
            <a:r>
              <a:rPr sz="1000" spc="0" dirty="0" smtClean="0">
                <a:latin typeface="Times New Roman"/>
                <a:cs typeface="Times New Roman"/>
              </a:rPr>
              <a:t>).</a:t>
            </a:r>
            <a:endParaRPr sz="1000">
              <a:latin typeface="Times New Roman"/>
              <a:cs typeface="Times New Roman"/>
            </a:endParaRPr>
          </a:p>
          <a:p>
            <a:pPr marL="156207" marR="589108" algn="ctr">
              <a:lnSpc>
                <a:spcPct val="95825"/>
              </a:lnSpc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Satellites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accura</a:t>
            </a:r>
            <a:r>
              <a:rPr sz="1000" spc="-14" dirty="0" smtClean="0"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about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0.5ms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bette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32606">
              <a:lnSpc>
                <a:spcPts val="1034"/>
              </a:lnSpc>
              <a:spcBef>
                <a:spcPts val="235"/>
              </a:spcBef>
            </a:pPr>
            <a:r>
              <a:rPr sz="900" spc="0" dirty="0" smtClean="0">
                <a:latin typeface="Times New Roman"/>
                <a:cs typeface="Times New Roman"/>
              </a:rPr>
              <a:t>Suppose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distri</a:t>
            </a:r>
            <a:r>
              <a:rPr sz="900" spc="-19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uted</a:t>
            </a:r>
            <a:r>
              <a:rPr sz="900" spc="-3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UTC-rece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900" spc="-4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som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where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it,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still </a:t>
            </a:r>
            <a:endParaRPr sz="900">
              <a:latin typeface="Times New Roman"/>
              <a:cs typeface="Times New Roman"/>
            </a:endParaRPr>
          </a:p>
          <a:p>
            <a:pPr marL="12700" marR="32606">
              <a:lnSpc>
                <a:spcPts val="1034"/>
              </a:lnSpc>
              <a:spcBef>
                <a:spcPts val="1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distri</a:t>
            </a:r>
            <a:r>
              <a:rPr sz="900" spc="-19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ute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its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time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each</a:t>
            </a:r>
            <a:r>
              <a:rPr sz="9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machine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289801">
              <a:lnSpc>
                <a:spcPts val="1071"/>
              </a:lnSpc>
              <a:spcBef>
                <a:spcPts val="17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timer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generates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interrupt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times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second. There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ticks</a:t>
            </a:r>
            <a:r>
              <a:rPr sz="10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timer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interrupt,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denote 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alue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clock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0" spc="0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-125" baseline="-124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000" spc="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10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UTC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time.</a:t>
            </a:r>
            <a:endParaRPr sz="1000">
              <a:latin typeface="Times New Roman"/>
              <a:cs typeface="Times New Roman"/>
            </a:endParaRPr>
          </a:p>
          <a:p>
            <a:pPr marL="289801" marR="10826">
              <a:lnSpc>
                <a:spcPts val="1150"/>
              </a:lnSpc>
              <a:spcBef>
                <a:spcPts val="256"/>
              </a:spcBef>
            </a:pPr>
            <a:r>
              <a:rPr sz="1500" spc="0" baseline="2898" dirty="0" smtClean="0">
                <a:latin typeface="Times New Roman"/>
                <a:cs typeface="Times New Roman"/>
              </a:rPr>
              <a:t>Ideall</a:t>
            </a:r>
            <a:r>
              <a:rPr sz="1500" spc="-64" baseline="2898" dirty="0" smtClean="0">
                <a:latin typeface="Times New Roman"/>
                <a:cs typeface="Times New Roman"/>
              </a:rPr>
              <a:t>y</a:t>
            </a:r>
            <a:r>
              <a:rPr sz="1500" spc="0" baseline="2898" dirty="0" smtClean="0">
                <a:latin typeface="Times New Roman"/>
                <a:cs typeface="Times New Roman"/>
              </a:rPr>
              <a:t>,</a:t>
            </a:r>
            <a:r>
              <a:rPr sz="1500" spc="-30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we</a:t>
            </a:r>
            <a:r>
              <a:rPr sz="1500" spc="-11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h</a:t>
            </a:r>
            <a:r>
              <a:rPr sz="1500" spc="-19" baseline="2898" dirty="0" smtClean="0">
                <a:latin typeface="Times New Roman"/>
                <a:cs typeface="Times New Roman"/>
              </a:rPr>
              <a:t>a</a:t>
            </a:r>
            <a:r>
              <a:rPr sz="1500" spc="-14" baseline="2898" dirty="0" smtClean="0"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latin typeface="Times New Roman"/>
                <a:cs typeface="Times New Roman"/>
              </a:rPr>
              <a:t>e</a:t>
            </a:r>
            <a:r>
              <a:rPr sz="1500" spc="-1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that</a:t>
            </a:r>
            <a:r>
              <a:rPr sz="1500" spc="-14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for</a:t>
            </a:r>
            <a:r>
              <a:rPr sz="1500" spc="-11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each</a:t>
            </a:r>
            <a:r>
              <a:rPr sz="1500" spc="-1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machine</a:t>
            </a:r>
            <a:r>
              <a:rPr sz="1500" spc="-33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p,</a:t>
            </a:r>
            <a:r>
              <a:rPr sz="1500" spc="-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50" spc="0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050" spc="-125" baseline="-828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1500" spc="19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1500" spc="73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500" spc="-122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19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500" spc="0" baseline="2898" dirty="0" smtClean="0">
                <a:latin typeface="Times New Roman"/>
                <a:cs typeface="Times New Roman"/>
              </a:rPr>
              <a:t>,</a:t>
            </a:r>
            <a:r>
              <a:rPr sz="1500" spc="-5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</a:t>
            </a:r>
            <a:r>
              <a:rPr sz="1500" spc="-39" baseline="2898" dirty="0" smtClean="0">
                <a:latin typeface="Times New Roman"/>
                <a:cs typeface="Times New Roman"/>
              </a:rPr>
              <a:t>r</a:t>
            </a:r>
            <a:r>
              <a:rPr sz="1500" spc="0" baseline="2898" dirty="0" smtClean="0">
                <a:latin typeface="Times New Roman"/>
                <a:cs typeface="Times New Roman"/>
              </a:rPr>
              <a:t>,</a:t>
            </a:r>
            <a:r>
              <a:rPr sz="1500" spc="-10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in</a:t>
            </a:r>
            <a:r>
              <a:rPr sz="1500" spc="-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other</a:t>
            </a:r>
            <a:r>
              <a:rPr sz="1500" spc="-20" baseline="2898" dirty="0" smtClean="0">
                <a:latin typeface="Times New Roman"/>
                <a:cs typeface="Times New Roman"/>
              </a:rPr>
              <a:t> </a:t>
            </a:r>
            <a:r>
              <a:rPr sz="1500" spc="-9" baseline="2898" dirty="0" smtClean="0">
                <a:latin typeface="Times New Roman"/>
                <a:cs typeface="Times New Roman"/>
              </a:rPr>
              <a:t>w</a:t>
            </a:r>
            <a:r>
              <a:rPr sz="1500" spc="0" baseline="2898" dirty="0" smtClean="0">
                <a:latin typeface="Times New Roman"/>
                <a:cs typeface="Times New Roman"/>
              </a:rPr>
              <a:t>ords,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210" y="3160824"/>
            <a:ext cx="149998" cy="212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u="sng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dC</a:t>
            </a:r>
            <a:endParaRPr sz="700">
              <a:latin typeface="Times New Roman"/>
              <a:cs typeface="Times New Roman"/>
            </a:endParaRPr>
          </a:p>
          <a:p>
            <a:pPr marL="31102" marR="15333">
              <a:lnSpc>
                <a:spcPts val="735"/>
              </a:lnSpc>
              <a:spcBef>
                <a:spcPts val="36"/>
              </a:spcBef>
            </a:pPr>
            <a:r>
              <a:rPr sz="7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833" y="3186107"/>
            <a:ext cx="266019" cy="1540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000" spc="-1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8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6809" y="3326104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9344" y="3376904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638292"/>
            <a:ext cx="50800" cy="27005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701793"/>
            <a:ext cx="50800" cy="2637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43" y="644856"/>
            <a:ext cx="4432566" cy="2744748"/>
          </a:xfrm>
          <a:custGeom>
            <a:avLst/>
            <a:gdLst/>
            <a:ahLst/>
            <a:cxnLst/>
            <a:rect l="l" t="t" r="r" b="b"/>
            <a:pathLst>
              <a:path w="4432566" h="2744748">
                <a:moveTo>
                  <a:pt x="0" y="2693948"/>
                </a:moveTo>
                <a:lnTo>
                  <a:pt x="16636" y="2731462"/>
                </a:lnTo>
                <a:lnTo>
                  <a:pt x="50800" y="2744748"/>
                </a:lnTo>
                <a:lnTo>
                  <a:pt x="4381765" y="2744748"/>
                </a:lnTo>
                <a:lnTo>
                  <a:pt x="4419279" y="2728112"/>
                </a:lnTo>
                <a:lnTo>
                  <a:pt x="4432566" y="2693948"/>
                </a:lnTo>
                <a:lnTo>
                  <a:pt x="4432566" y="0"/>
                </a:lnTo>
                <a:lnTo>
                  <a:pt x="0" y="0"/>
                </a:lnTo>
                <a:lnTo>
                  <a:pt x="0" y="2693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10" y="689093"/>
            <a:ext cx="0" cy="2668760"/>
          </a:xfrm>
          <a:custGeom>
            <a:avLst/>
            <a:gdLst/>
            <a:ahLst/>
            <a:cxnLst/>
            <a:rect l="l" t="t" r="r" b="b"/>
            <a:pathLst>
              <a:path h="2668760">
                <a:moveTo>
                  <a:pt x="0" y="266876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676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6636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10" y="6509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7463" y="1538235"/>
            <a:ext cx="0" cy="1195192"/>
          </a:xfrm>
          <a:custGeom>
            <a:avLst/>
            <a:gdLst/>
            <a:ahLst/>
            <a:cxnLst/>
            <a:rect l="l" t="t" r="r" b="b"/>
            <a:pathLst>
              <a:path h="1195192">
                <a:moveTo>
                  <a:pt x="0" y="0"/>
                </a:moveTo>
                <a:lnTo>
                  <a:pt x="0" y="119519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97463" y="2733427"/>
            <a:ext cx="1195199" cy="0"/>
          </a:xfrm>
          <a:custGeom>
            <a:avLst/>
            <a:gdLst/>
            <a:ahLst/>
            <a:cxnLst/>
            <a:rect l="l" t="t" r="r" b="b"/>
            <a:pathLst>
              <a:path w="1195199">
                <a:moveTo>
                  <a:pt x="0" y="0"/>
                </a:moveTo>
                <a:lnTo>
                  <a:pt x="119519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7463" y="1777273"/>
            <a:ext cx="956161" cy="956154"/>
          </a:xfrm>
          <a:custGeom>
            <a:avLst/>
            <a:gdLst/>
            <a:ahLst/>
            <a:cxnLst/>
            <a:rect l="l" t="t" r="r" b="b"/>
            <a:pathLst>
              <a:path w="956161" h="956154">
                <a:moveTo>
                  <a:pt x="0" y="956154"/>
                </a:moveTo>
                <a:lnTo>
                  <a:pt x="956161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97463" y="1717506"/>
            <a:ext cx="657355" cy="1015921"/>
          </a:xfrm>
          <a:custGeom>
            <a:avLst/>
            <a:gdLst/>
            <a:ahLst/>
            <a:cxnLst/>
            <a:rect l="l" t="t" r="r" b="b"/>
            <a:pathLst>
              <a:path w="657355" h="1015921">
                <a:moveTo>
                  <a:pt x="0" y="1015921"/>
                </a:moveTo>
                <a:lnTo>
                  <a:pt x="657355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97463" y="2046187"/>
            <a:ext cx="1030854" cy="687240"/>
          </a:xfrm>
          <a:custGeom>
            <a:avLst/>
            <a:gdLst/>
            <a:ahLst/>
            <a:cxnLst/>
            <a:rect l="l" t="t" r="r" b="b"/>
            <a:pathLst>
              <a:path w="1030854" h="687240">
                <a:moveTo>
                  <a:pt x="0" y="687240"/>
                </a:moveTo>
                <a:lnTo>
                  <a:pt x="1030854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25016" y="19613"/>
            <a:ext cx="15579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Synchronization     </a:t>
            </a:r>
            <a:r>
              <a:rPr sz="600" spc="13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300" y="243119"/>
            <a:ext cx="231069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Clock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Synchronization:</a:t>
            </a:r>
            <a:r>
              <a:rPr sz="1400" spc="2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932" y="653249"/>
            <a:ext cx="3951425" cy="835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85"/>
              </a:lnSpc>
              <a:spcBef>
                <a:spcPts val="5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Goal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let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clocks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δ</a:t>
            </a:r>
            <a:r>
              <a:rPr sz="1100" spc="1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ts val="1195"/>
              </a:lnSpc>
              <a:spcBef>
                <a:spcPts val="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units</a:t>
            </a:r>
            <a:endParaRPr sz="1100">
              <a:latin typeface="Times New Roman"/>
              <a:cs typeface="Times New Roman"/>
            </a:endParaRPr>
          </a:p>
          <a:p>
            <a:pPr marL="289801" indent="0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Synchronize(in</a:t>
            </a:r>
            <a:r>
              <a:rPr sz="1000" spc="-6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are)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least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δ</a:t>
            </a:r>
            <a:r>
              <a:rPr sz="1000" spc="-1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/(2ρ</a:t>
            </a:r>
            <a:r>
              <a:rPr sz="1000" spc="-16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1000" spc="5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seconds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ρ</a:t>
            </a:r>
            <a:r>
              <a:rPr sz="1000" spc="1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maximum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drift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rate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ts val="1155"/>
              </a:lnSpc>
              <a:spcBef>
                <a:spcPts val="57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000" spc="-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practice:</a:t>
            </a:r>
            <a:r>
              <a:rPr sz="1000" spc="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</a:t>
            </a:r>
            <a:r>
              <a:rPr sz="1000" spc="-10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−</a:t>
            </a:r>
            <a:r>
              <a:rPr sz="1000" spc="-165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ρ</a:t>
            </a:r>
            <a:r>
              <a:rPr sz="1000" spc="9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≤</a:t>
            </a:r>
            <a:r>
              <a:rPr sz="1000" spc="134" dirty="0" smtClean="0">
                <a:latin typeface="Cambria"/>
                <a:cs typeface="Cambria"/>
              </a:rPr>
              <a:t> </a:t>
            </a:r>
            <a:r>
              <a:rPr sz="1050" u="sng" spc="0" baseline="33129" dirty="0" smtClean="0">
                <a:latin typeface="Times New Roman"/>
                <a:cs typeface="Times New Roman"/>
              </a:rPr>
              <a:t>dC</a:t>
            </a:r>
            <a:r>
              <a:rPr sz="1050" spc="0" baseline="33129" dirty="0" smtClean="0">
                <a:latin typeface="Times New Roman"/>
                <a:cs typeface="Times New Roman"/>
              </a:rPr>
              <a:t> </a:t>
            </a:r>
            <a:r>
              <a:rPr sz="1050" spc="45" baseline="331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≤</a:t>
            </a:r>
            <a:r>
              <a:rPr sz="1000" spc="-85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</a:t>
            </a:r>
            <a:r>
              <a:rPr sz="1000" spc="-10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+</a:t>
            </a:r>
            <a:r>
              <a:rPr sz="1000" spc="-10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ρ</a:t>
            </a:r>
            <a:r>
              <a:rPr sz="1000" spc="-1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6702" y="1364460"/>
            <a:ext cx="112286" cy="1190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700" spc="0" dirty="0" smtClean="0">
                <a:latin typeface="Times New Roman"/>
                <a:cs typeface="Times New Roman"/>
              </a:rPr>
              <a:t>dt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1859" y="1651421"/>
            <a:ext cx="526729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Clock</a:t>
            </a:r>
            <a:r>
              <a:rPr sz="650" spc="3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time,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0753" y="1656986"/>
            <a:ext cx="72286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3248" y="1707998"/>
            <a:ext cx="95729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dt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97703" y="1955779"/>
            <a:ext cx="14497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</a:t>
            </a:r>
            <a:r>
              <a:rPr sz="650" spc="1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7425" y="2742035"/>
            <a:ext cx="269023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UTC,</a:t>
            </a:r>
            <a:r>
              <a:rPr sz="650" spc="3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3196245"/>
            <a:ext cx="330560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arious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algorithms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resynchronization.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9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 rot="18240000">
            <a:off x="2174243" y="1879739"/>
            <a:ext cx="397494" cy="869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85"/>
              </a:lnSpc>
              <a:spcBef>
                <a:spcPts val="34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Fast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clock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 rot="18960000">
            <a:off x="2382013" y="1894199"/>
            <a:ext cx="518390" cy="88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Perfect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4459" dirty="0" smtClean="0">
                <a:solidFill>
                  <a:srgbClr val="363435"/>
                </a:solidFill>
                <a:latin typeface="Arial"/>
                <a:cs typeface="Arial"/>
              </a:rPr>
              <a:t>clock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 rot="19680000">
            <a:off x="2517700" y="2089054"/>
            <a:ext cx="431922" cy="84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65"/>
              </a:lnSpc>
              <a:spcBef>
                <a:spcPts val="33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Slow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clock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97463" y="1538235"/>
            <a:ext cx="1195199" cy="1195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1332">
              <a:lnSpc>
                <a:spcPts val="755"/>
              </a:lnSpc>
              <a:spcBef>
                <a:spcPts val="37"/>
              </a:spcBef>
            </a:pPr>
            <a:r>
              <a:rPr sz="975" u="sng" spc="0" baseline="17838" dirty="0" smtClean="0">
                <a:solidFill>
                  <a:srgbClr val="363435"/>
                </a:solidFill>
                <a:latin typeface="Arial"/>
                <a:cs typeface="Arial"/>
              </a:rPr>
              <a:t>dC</a:t>
            </a:r>
            <a:r>
              <a:rPr sz="975" spc="116" baseline="178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-13379" dirty="0" smtClean="0">
                <a:solidFill>
                  <a:srgbClr val="363435"/>
                </a:solidFill>
                <a:latin typeface="Arial"/>
                <a:cs typeface="Arial"/>
              </a:rPr>
              <a:t>&gt;</a:t>
            </a:r>
            <a:r>
              <a:rPr sz="975" spc="12" baseline="-1337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-13379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R="22652" algn="r">
              <a:lnSpc>
                <a:spcPts val="965"/>
              </a:lnSpc>
              <a:spcBef>
                <a:spcPts val="10"/>
              </a:spcBef>
            </a:pPr>
            <a:r>
              <a:rPr sz="975" spc="0" baseline="35677" dirty="0" smtClean="0">
                <a:solidFill>
                  <a:srgbClr val="363435"/>
                </a:solidFill>
                <a:latin typeface="Arial"/>
                <a:cs typeface="Arial"/>
              </a:rPr>
              <a:t>dt            </a:t>
            </a:r>
            <a:r>
              <a:rPr sz="975" spc="10" baseline="3567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-165" baseline="2675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u="sng" spc="0" baseline="26758" dirty="0" smtClean="0">
                <a:solidFill>
                  <a:srgbClr val="363435"/>
                </a:solidFill>
                <a:latin typeface="Arial"/>
                <a:cs typeface="Arial"/>
              </a:rPr>
              <a:t>dC</a:t>
            </a:r>
            <a:r>
              <a:rPr sz="975" spc="116" baseline="2675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-4459" dirty="0" smtClean="0">
                <a:solidFill>
                  <a:srgbClr val="363435"/>
                </a:solidFill>
                <a:latin typeface="Arial"/>
                <a:cs typeface="Arial"/>
              </a:rPr>
              <a:t>=</a:t>
            </a:r>
            <a:endParaRPr sz="650">
              <a:latin typeface="Arial"/>
              <a:cs typeface="Arial"/>
            </a:endParaRPr>
          </a:p>
          <a:p>
            <a:pPr marR="16751" algn="r">
              <a:lnSpc>
                <a:spcPct val="95825"/>
              </a:lnSpc>
              <a:spcBef>
                <a:spcPts val="1207"/>
              </a:spcBef>
            </a:pPr>
            <a:r>
              <a:rPr sz="650" u="sng" spc="0" dirty="0" smtClean="0">
                <a:solidFill>
                  <a:srgbClr val="363435"/>
                </a:solidFill>
                <a:latin typeface="Arial"/>
                <a:cs typeface="Arial"/>
              </a:rPr>
              <a:t>dC</a:t>
            </a:r>
            <a:endParaRPr sz="650">
              <a:latin typeface="Arial"/>
              <a:cs typeface="Arial"/>
            </a:endParaRPr>
          </a:p>
          <a:p>
            <a:pPr marR="35474" algn="r">
              <a:lnSpc>
                <a:spcPts val="740"/>
              </a:lnSpc>
              <a:spcBef>
                <a:spcPts val="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dt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4334</Words>
  <Application>Microsoft Office PowerPoint</Application>
  <PresentationFormat>Custom</PresentationFormat>
  <Paragraphs>644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Jantekel_Gorgora</cp:lastModifiedBy>
  <cp:revision>3</cp:revision>
  <dcterms:modified xsi:type="dcterms:W3CDTF">2024-11-05T03:23:37Z</dcterms:modified>
</cp:coreProperties>
</file>