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ink/ink1.xml" ContentType="application/inkml+xml"/>
  <Override PartName="/ppt/comments/comment1.xml" ContentType="application/vnd.openxmlformats-officedocument.presentationml.comments+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91" r:id="rId2"/>
    <p:sldId id="257" r:id="rId3"/>
    <p:sldId id="258" r:id="rId4"/>
    <p:sldId id="259" r:id="rId5"/>
    <p:sldId id="260" r:id="rId6"/>
    <p:sldId id="261" r:id="rId7"/>
    <p:sldId id="262" r:id="rId8"/>
    <p:sldId id="263" r:id="rId9"/>
    <p:sldId id="264" r:id="rId10"/>
    <p:sldId id="265" r:id="rId11"/>
    <p:sldId id="302" r:id="rId12"/>
    <p:sldId id="292" r:id="rId13"/>
    <p:sldId id="293" r:id="rId14"/>
    <p:sldId id="294" r:id="rId15"/>
    <p:sldId id="295" r:id="rId16"/>
    <p:sldId id="296" r:id="rId17"/>
    <p:sldId id="297" r:id="rId18"/>
    <p:sldId id="298" r:id="rId19"/>
    <p:sldId id="299" r:id="rId20"/>
    <p:sldId id="300"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303" r:id="rId37"/>
    <p:sldId id="281" r:id="rId38"/>
    <p:sldId id="282" r:id="rId39"/>
    <p:sldId id="283" r:id="rId40"/>
    <p:sldId id="284" r:id="rId41"/>
    <p:sldId id="285" r:id="rId42"/>
    <p:sldId id="286" r:id="rId43"/>
    <p:sldId id="287" r:id="rId44"/>
    <p:sldId id="288" r:id="rId45"/>
    <p:sldId id="289" r:id="rId46"/>
    <p:sldId id="290" r:id="rId47"/>
  </p:sldIdLst>
  <p:sldSz cx="4610100" cy="3467100"/>
  <p:notesSz cx="4610100" cy="3467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tekel_Gorgora"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0" d="100"/>
          <a:sy n="160" d="100"/>
        </p:scale>
        <p:origin x="-118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12-31T11:35:00.185" idx="1">
    <p:pos x="2277" y="393"/>
    <p:text>    sender    reciver 
     1010      
     1010</p:text>
  </p:cm>
</p:cmLst>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4:48:32.794"/>
    </inkml:context>
    <inkml:brush xml:id="br0">
      <inkml:brushProperty name="width" value="0.05292" units="cm"/>
      <inkml:brushProperty name="height" value="0.05292" units="cm"/>
      <inkml:brushProperty name="color" value="#FF0000"/>
    </inkml:brush>
  </inkml:definitions>
  <inkml:trace contextRef="#ctx0" brushRef="#br0">3097 4188,'25'0,"-12"0,12 0,-12 0,-1 0,13 0,-12 0,12 0,-13 0,1 0,0 0,-1 0,13 0,-12 0,-1 0,1 0,-1 0,1 0,-1 0,1 0,-1 0,1 0,0 0,-1 0,1 0,-1 0,1 13,-1-13,1 0,-1 0,1 0,-1 0,1 0,-1 0,-12 12,13-12,0 0,-1 0,1 0,-1 0,1 0,-1 0,1 0,-1 0,1 0,12 0,-13 0,1 0,0 0,-1 0,1 0,-1 0,1 0,-1 0,1 0,12 0,-13 0,1 0,0 0,-1 0,1 0,-1 0</inkml:trace>
  <inkml:trace contextRef="#ctx0" brushRef="#br0" timeOffset="3533.7402">6019 2972,'-12'0,"-1"0,1 0,-13 0,12 0,1 0,-14 13,26-1,-25-12,13 13,-1-13,13 12,0 1,0-1,0 1,25-1,0 1,-12-13,0 12,-1-12,1 0,-1 13,1-13,-1 0,-12 12,13 1,-1-13,-12 13,0-1,13-12,-13 13,0-1,0 1,-25-1,12-12,1 0,-1 0,-12 0,13 0,-1 0,0 0,1 0,-1 0,1 0,-1 0,1 0</inkml:trace>
  <inkml:trace contextRef="#ctx0" brushRef="#br0" timeOffset="5472.1749">8013 2997,'0'13,"0"-1,13-12,-13 13,0 12,12-13,-12 1,0 12,13 0,-13-12,0-1,12 13,-12-12,0-1,0 1,0-1,0 1,0-1</inkml:trace>
  <inkml:trace contextRef="#ctx0" brushRef="#br0" timeOffset="8500.1684">8038 2997,'0'-12,"13"12,-13-13,25 13,-13 0,1 0,0 0,-1 0,1 0,-1 0,1 0,-1 0,1 0,-1 0,1 0,-13 13,0-1,0 1,0-1,-13-12,1 13,12-1,-25-12,12 13,1-1,-1-12,1 0,12 13,0-1,-13-12,13 13,0-1,-13-12,13 13,0 0,-12-13,24 12,1-12,0 0,-1 0,1 13,-1-13,1 0,-1 0,-12 12,13-12,-13 13,12-13,1 0,-1 0,1 12,-1-12,1 0,0 0,-1 0,1 0,-1 0,1 0,12 13,-13-13,1 0,-1 0,1 12,0-12,-1 0,1 0,-1 0,1 0</inkml:trace>
  <inkml:trace contextRef="#ctx0" brushRef="#br0" timeOffset="12554.4927">5919 3449,'-13'0,"-12"0,13 0,-13 0,12 0,1 0,-13 0,12 0,-12 0,12 0,1 0,-1 0,1 0,-1 0,1 12,12 1,-13-13,13 12,0 1,0-1,13 1,-1-13,-12 12,13-12,-1 0,1 13,-1-13,1 0,-13 12,13-12,-1 0,1 0,-1 13,1-13,-1 0,1 0,-1 0,1 0,-1 0,1 0,-1 0,-12-13,13 13,-13-12,13 12,-13-13,0 1,0-1,0 1,0-1,0 1,0-1,0 1</inkml:trace>
  <inkml:trace contextRef="#ctx0" brushRef="#br0" timeOffset="14723.9354">6120 3449,'0'12,"0"1,0-1,0 1,0-1,0 1,0-1,0 1,12-13,-12 12,0 1,0-1,0 1,0 0,0-1,0 1</inkml:trace>
  <inkml:trace contextRef="#ctx0" brushRef="#br0" timeOffset="17168.9687">6421 3524,'-13'0,"1"0,-1 0,0 0,1 0,-1 0,1 0,-1 0,1 0,-1 0,1 0,-1 0,13 12,-12-12,12 13,-13-13,13 12,0 1,0-1,0 1,0 0,13-13,-1 0,-12 12,13 1,-1-13,1 0,-1 0,1 0,-13 12,12-12,1 0,-1 0,1 0,0 0,-1 0,1 0,-1 0,1 0,-1 0,1 0,-13-12,12 12,-12-13,0 1,0-1,0 0,0 1,0-1,0 1,-12 12,12-13,-13 13</inkml:trace>
  <inkml:trace contextRef="#ctx0" brushRef="#br0" timeOffset="19834.5007">5743 3750,'0'12,"0"1,-12-1,12 13,-13-25,13 13,0 12,0-13,0 13,0-12,0 0,0-1,0 1,0-1,13 1,-1-1,1-12,0 0,-1 13,1-13,-1 0,1 0,-1 0,1 0,-1 0,1 0,-1 0,1 0,-1 0,-12-13,13 13,-13-12,0-1,0 1,0-1,13 1,-13-1,0 0,0 1,0-1,0 1,0-1,-13 13,13-12,-13-1,13 1,-12 12,12-13,-13 13,13-12,-12 12,-1 0,13-13,-12 13,12-12,-13 12</inkml:trace>
  <inkml:trace contextRef="#ctx0" brushRef="#br0" timeOffset="21699.4384">6157 3800,'0'12,"0"1,0-1,0 1,0-1,0 1,0-1,0 1,13 12,-13-12,0-1,0 1,12-1,-12 1,0-1,0 1,0-1</inkml:trace>
  <inkml:trace contextRef="#ctx0" brushRef="#br0" timeOffset="24374.7676">6533 3812,'0'-12,"-12"12,-1 0,1 0,-1 0,1 0,-1 0,13 12,-12-12,12 13,0-1,0 1,0-1,0 1,0-1,0 1,0 0,12-13,-12 12,13-12,-13 13,12-13,1 0,-13 12,12-12,1 0,-1 0,-12 13,13-13,0 0,-1 0,1 0,-1 0,1 0,-1 0,1 0,-1 0,-12-13,0 1,0-1,0 1,0-1,0 0,0 1,-12 12,12-13,-13 13,13-12,-12 12,12-13,0 1,-13 12,13-13</inkml:trace>
  <inkml:trace contextRef="#ctx0" brushRef="#br0" timeOffset="28491.1069">6671 3248,'25'0,"13"0,-25 0,12 0,12 0,-12 0,13 0,0 0,-1 0,-12 0,26 12,-14-12,-12 0,13 13,-13-13,-13 13,14-13,-14 0,1 0,-1 0,1 0,-1 0,1 0,-1 0,-12 12,13-12,-1 0,1 0,0 0,-1 0,1 0,-1 0,1 0,-1 0,1 0,12 0,-13 0,1 0,-1 0,1 0,0 0,-1 0,1 0,-1 0,1 0,-1 0</inkml:trace>
  <inkml:trace contextRef="#ctx0" brushRef="#br0" timeOffset="30640.7705">7574 3148,'0'12,"25"1,-25 12,25-13,-25 1,13-1,0 1,-1-1,1 1,-1 0,13-1,-25 1,13-1,-1 1,-12-1,13-12,-1 0,-12 13,13-13,-13 12,13 1,-13-1,12-12,-12 13,0-1,13-12,-13 13,0 0,12-13,1 0,-13 12,12 1,-12-1,0 1,-12-13,-1 0,1 0,-1 0,-12 0,0 0,12 0,-12 0,0 0,13 0,-13 0,-1 0,14 0,-13 0,0 0,12 0,1-13,-1 13,1 0,-1 0,13-12</inkml:trace>
  <inkml:trace contextRef="#ctx0" brushRef="#br0" timeOffset="38304.6043">6483 3436,'0'13,"-12"-13,12 25,-13-25,13 12,-12-12,-1 13,1-1,12 1,-13-13,13 12,-12-12,-1 13,0-13,13 12,-12 1,12-1,0 1,-13-13,13 13,0-1,-12-12,12 13,-13-13,13 12,-12-12,12 13,0-1,-13-12,13 13,0-1,-12-12</inkml:trace>
  <inkml:trace contextRef="#ctx0" brushRef="#br0" timeOffset="55123.497">9255 5881,'12'0,"1"0,12 0,13 0,-1 0,1 0,12 0,-12 0,-1 0,1 0,-13 0,12 0,-11 0,-1 0,0 0,0 0,-13 0,13 0,-12 0,0 0,-1 0,1 0,-1 0,1 0,-1 0,13 0,-12 0,-1 0,1 0,-1 0,14 0,-14 0,1 0,12 0,-13 0,1 0,-1 0,1 0,-1 0,1 0,-1 0,1 0,0 0,-1 0,1 0,-1 0,1 0,-1 0,1 0,-1 0,1 0,-1 0,1 0,0 0,-1 0,1 0,-1 0,1 0,-1 0,1 0,-1 0,1 0,-1 0,-12-12,13 12,-1 0,1 0,12-13,-12 13,-1 0,1 0,-1 0,1 0,-1-12,1 12,-13-13,12 13,13 0,-12 0,0 0,-1 0,1 0,-1 0,1 0,-1 0,1 0,-13-12,12 12,1 0,-1 0,1 0,-1 0,1 0,0 0,-1 0,1 0,-13-13,12 13,1 0,-1 0,1 0,-1 0,1 0,-1 0,1 0,0 0</inkml:trace>
  <inkml:trace contextRef="#ctx0" brushRef="#br0" timeOffset="67651.1134">4790 6345</inkml:trace>
  <inkml:trace contextRef="#ctx0" brushRef="#br0" timeOffset="78570.5441">2934 7524,'13'0,"-1"0,1 0,0 0,-1 0,1 0,-13 13,12-13,1 0,-1 0,1 12,-1-12,1 0,12 0,-13 0,14 0,-14 0,1 0,-1 0,1 0,-1 0,1 0,-1 0,1 0,-1 0,1 0,0 0,-1 0,1 0,-1 0,13 0,-12 0,-1 0,1 0,-1 0,1 0,-1 0,1 0,0 0,-1 0,1 0,-1 0,1 0,-1 0,1 0,-1 0,1 0,12 0,-13 0,1 0,0 0,-1 0,1 0,-1 0,1 0,-1 0,1 0,-1 0,13 0,-12 0,-1 0,1 0,0 0,-1 0,1 0,-1 0,1 0,-1 0,1 0,-1 0,1-12,-1 12,1 0,0 0,-1 0,13 0,-25-13,13 13,-1 0,1 0,-1 0,1 0,-1 0,1 0,-1-12,1 12,0 0,12 0,-13 0,1 0,-1 0,1 0,-13-13,12 13,13 0,-12 0,-13-13,12 13,1 0,0 0,-1 0,1 0,-1-12,1 12,-1 0,1 0,-13-13,12 13,1 0,-1 0,1 0,0 0,-1 0,1 0,-1 0,1 0,-1 0,1 0,-1-12,1 12,-1 0,1 0,-1 0,1 0,0 0,-1 0,1 0,-1 0,1-13,-1 13,1 0,-1 0,1 0,-1 0,1 0,-1 0,1 0,0 0,-1 0,1 0,-1 0,1 0,-1 0,1 0,-1 0,1 0,-1 0,1 0,12 0,-12 0,-1 13,13-13,-12 0,12 0,-13 0,1 0,-1 0,1 0</inkml:trace>
  <inkml:trace contextRef="#ctx0" brushRef="#br0" timeOffset="87419.0123">6120 8001,'12'0,"13"0,0 0,13 0,0 0,-13 0,0 0,0 0,0 0,0 0,-12 0,-1 0,13 0,-12 0,-1 0,13 0,-12 0,-1 0,1 0,-1 0,14 0,-14 0,13 0,-12 0,12 0,-13 0,1 0,12 0,-13 0,1 0,0 0,-1 0,1 0,-1 0,1 0,-1 0,13 0,-12 0,-1 0,1 0,0 0,-1 0,13 0,-12 0,12 0,-13 0,1 0,-1 0,1 0,-1 0,1 0,0 0</inkml:trace>
  <inkml:trace contextRef="#ctx0" brushRef="#br0" timeOffset="89970.5995">8753 7925,'25'0,"0"0,0 0,0 0,-12 0,0 0,-1 0,13 0,-12 0,-1 0,13 0,-12 0,-1 0,1 0,12 13,-12-13,-1 0,1 0,-1 0,1 0,-1 0,1 0,-1 0,13 0,-12 0,12 0,0 0,-12 0,12 0,-13 0,13-13,0 1,-12 12,0 0,-1 0,13 0,-12-13,-1 13,1 0,-1 0,1 0,-1 0,1 0,-1 0,1 0,0 0,-1 0,1 0,-1 0,1 0,-1 0,1-12,-1 12,13 0,-12 0,-1 0,1 0,0 0,-1 0,1-13,-1 13,1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20:51.4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9292 8101,'25'0,"-12"0,25 0,-1 0,13 0,13 0,62 0,-49 0,49 0,-12 12,12 14,-12-14,25 1,-37-1,-1 1,0 12,-12-25,0 25,0-13,-13 1,-25-1,0 1,0-13,0 13,1-13,-26 12,0 1,0-13,-13 0,1 12,-1-12,1 0,0 0,-1 0,-12 13,13-13,-13 12,12-12,1 0,-1 0,1 0,-1 0,1 0,-1 0,1 0,-1 0,1 0,0 0,-1 0,1 0,12 0,0 0,0-12,-13 12,1-13,-1 13,1 0,0 0,-1-12,1 12,-1 0,13-13,-12 1,-1 12,1 0,-1 0,1-13,0 13,-1 0,1 0,-1-13,13 1,-12 12,-1 0,1 0,-13-13,25 1,0 12,0-13,-12 13,-1 0,13-12,-12-1,-1 13,1 0,-1-12,1 12,-1-13,14 13,-14 0,1 0,12-12,0-1,0 13,0 0,0-12,-12 12,-1-13,1 13,-1 0,1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20:58.1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2734 8026,'12'0,"13"0,-12 0,25 0,12 0,25 0,0 0,51 0,-51 0,50 0,1 0,-1 0,-12 0,37 0,-37 12,13-12,-1 0,13 0,0 0,12 13,-24-13,-1 0,26 12,-1-12,-37 0,25 0,-13 0,-24 0,12 0,-26 0,14 0,24 0,-50 0,26 0,-64 0,-12 0,0 0,-12 0,0 0,-1 0,1 0,-1 0,13 0,-12 0,-1 0,13 0,-12 0,-1 0,1 0,0 0,-1 0,13 0,-12 0,-1 13,1-13,-1 0,1 0,-1 0,1 0,-1 0,1 0,0 0,-1 0,1 0,-13 12,12-12,1 0,-1 0,-12 13,13-13,-1 0,1 0,-1 0,1 0,0 0,-1 0,1 0,-1 0,1 0,-1 0,1 0,-1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23:10.1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10145 2721,'38'0,"-26"0,26 0,0 0,-1 0,13-12,-12 12,12-13,25 13,-25 0,26-12,-26 12,-13 0,14 0,-14 0,1 0,0 0,-13 0,12 0,-12 0,0 0,0 0,1 0,-1 0,0 0,0 0,-13 0,26 0,-13 0,13 0,-26 0,13 0,0 0,-12 0,12 0,0 0,-12 0,-1 0,1 0,12 0,-13 0,1 0,-1 0,13 0,-12 0,0 0,12-13,-13 13,13 0,-12 0,12 0,-13 0,1 0,-1 0,14 0,-14 0,1 0,12-12,-13 12,1 0,12 0,-13 0,14 0,-14 0,1 0,-1 0,1 0,-1 0,1 0,-1 0,1 0,-1 0,1 0,-1 0,1 0,0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23:14.8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5242 2684,'12'0,"26"0,12 0,0 0,13 0,37 0,-24 0,11 0,14 0,-26 0,0 0,25 0,1 0,-13 0,24 0,-11 0,-13 0,24 12,-24 1,13-13,24 12,-50 1,38-13,-38 12,-12 1,-13-13,0 0,-25 0,13 0,-13 0,-12 0,-1 0,1 0,12 0,0 0,-13 0,1 0,-1 0,14 0,-14 0,1 0,-1 0,1 0,-1 0,1 0,-1 0,1 0,-1 0,1 0,0 0,-1 0,1 0,-1 0,1 0,-1 0,1 0,-1 0,1 0,-1 0,1 0,-1 0,1 0,0 0,-1 0,1 0,-1 0,1 0,-1 0,1 0,-1 0,1 0,12 0,-13 0,1 0,0 0,-1 0,1 0,-1 0,1 0,-1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24:01.4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4552 5204,'25'0,"13"0,-13 0,25 0,-12 0,12 0,0 0,0 0,25 0,1 0,11 0,1 0,-13 0,1 0,11 0,-11 0,-1 0,-12 0,37 13,-25-13,13 0,-13 12,0-12,-24 0,24 13,-25-13,-12 0,-1 0,1 0,0 0,-1 0,1 12,-1-12,14 0,-26 0,12 0,1 0,-26 13,26-1,-25-12,-1 0,1 0,-1 0,13 0,0 0,13 0,12 0,25 0,-12 0,12 0,1 0,-1 0,-12 0,-13 0,25 0,-37 0,24 0,-12 0,-12 0,0 0,-1 0,1 0,-13 0,0 0,13 0,-13 0,0 0,0-12,0 12,-12 0,12 0,0 0,-13 0,1 0,12 0,-13 0,-12-13,25 13,1 0,-14 0,13 0,-12 0,-1-12,13 12,-12 0,12 0,-13 0,14 0,-1 0,-13 0,1 0,12 0,-13 0,13 0,-12 0,0 0,-1 0,1 0,-1 0,1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06:26.3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6370 2082,'13'0,"37"0,13 0,0 0,24 0,1-13,-25 13,0 0,12 0,-38 0,26 0,-25 0,-1 0,1 0,0-12,-13 12,0 0,0 0,0 0,0 0,-12 0,12 0,0 0,0 0,-13 0,13 0,-12 0,12 0,0 0,-12 0,-1 0,13 0,-12 0,-1 0,13 0,-12 0,-1 0,1 0,0 0,12 0,-13 0,13 0,-12 0,-1 12,13-12,1 0,-14 13,13-13,0 12,0-12,0 13,0-13,1 0,-1 0,0 0,12 12,-12-12,0 0,-12 0,12 13,0-13,0 0,-12 12,-1-12,13 0,0 0,-12 0,0 0,24 0,-24 0,12 0,0 0,-13 0,14 0,-1 0,-13 0,1 0,12 0,-13 0,1 0,12 0,-13 0,14 0,-14 0,1 0,12 0,-13 0,1 0,-1 0,13-12,-12 12,-1 0,1 0,12 0,-12 0,12-13,-13 13,1 0,-1 0,1 0,-1 0,1-12,0 12,12 0,-13 0,1 0,-1 0,1-13,-1 13,1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06:33.0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7298 3160,'13'0,"12"0,-12 0,-1 0,13 0,-12 0,-1 0,13-12,0 12,-12 0,0 0,12 0,-13 0,1 0,-1 0,1 0,12 0,-13 0,1 0,-1 0,1 0,0 0,-1 0,1 0,-1 0,1 0,-1 0,1 0,-1 0,1 0,-1 0,1 0,0 0,-1-13,1 13,-1 0,1 0,-1 0,1 0,-1 0,1 0,-1 0,1 0,-1 0,1 0,0 0,-1 0,1 0,-1 0,1 0,12 0,-13 0,1 0,-1 0,1 0,-1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06:36.9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8389 3035,'13'0,"0"0,-1 0,1 0,-1 0,13 0,-12 0,-1 0,1 0,-1 0,1 0,-1 0,1 0,0 0,-1 0,1 12,-1-12,13 0,-12 0,12 0,-13 0,13 0,-12 0,0 0,-1 0,1 0,-1 0,1 0,-1 0,1 0,-1 0,1 0,-1 0,1 0,0 0,-1 0,1 0,-1 0,13 0,-12 0,12 0,-13 0,1 0,-1 0,1 0,0 0,-1 0,1 0,-1 0,1 0,-1 0,1 0,-1 0,1 0,-1 0,1 0,-1 0,1 0,0 0,-1 0,1 0,-1 0,1 0,-1 0,1 0,-1 0,1 0,-1 0,1 0,0 0,-1 0,1 0,-1 0,1 0,-1 0,1 0,-1 0,1 0,-1 0,1 0,-1 0,1 0,0 0,-1 0,1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06:40.3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9869 3047,'25'0,"-12"0,-1 0,1 0,-1 0,1 0,12 13,-12-13,-1 0,13 12,-12-12,-1 0,1 0,-1 0,1 0,-1 13,1-13,0 0,-1 0,1 0,-13 12,12-12,1 0,-1 0,1 0,-1 13,1-13,-1 0,1 0,0 0,-1 0,1 0,-1 0,1 0,-1 0,1 0,-1 0,1 0,-1 0,1 0,-1 12,1-12,0 0,-1 0,1 0,-1 0,1 0,-1 0,1 0,-1 0,1 0,-1 0,1 0,-1 0,1 0,0 0,-1 0,1 0,-1 0,1 0,-1 0,1 0,-1 0,1 0,-1 0,1 0,-1 0,1 0,0 0,-13 13</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06:43.9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1166 3574,'13'0,"-1"0,1 0,-1 12,13 1,-12-13,-13 13,25-13,-12 12,-1-12,26 13,-26-1,1-12,12 0,-13 13,1-13,12 12,-12-12,-1 0,1 0,12 0,-13 0,1 13,12-13,0 12,0-12,0 0,0 0,0 0,0 0,0 0,-12 0,0 0,12 0,-13 0,1 0,-1 0,1 0,-1 0,1 0,-1 0,1 0,0 0,-1 0,1 0,-1 0,1 0,-1 0,1 0,-1 0,1 0,-1 0,1 0,-1 0,1 0,0 0,-1 0,13 0,-12 0,12 0,-13 0,1 0,-1 0,1 0,-1 0,1 0,0 0,-1 0,1 0,-1 0,1 0,-1 0,1 0,-1 0,1 0,-1 0,1 0,0 0,-1 0,1 0,-1-12,1 12,-1 0,1 0,-1 0,1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06:55.6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5781 4690,'13'0,"74"0,1 0,25 0,12 0,1 0,-1 0,-50 0,51 0,-63 0,37 13,-12-1,-1-12,1 13,13-13,-39 12,26-12,0 13,-38-1,13 1,-1-1,1-12,-13 13,26-1,-26 1,12-13,-11 0,11 0,-49 0,-1 0,1 0,12 0,25 0,0 0,38-13,25 1,-25-1,37 1,-62-1,25 1,-13 12,-12-13,-13 13,12-12,-24 12,0-13,-13 13,0 0,12 0,1-12,-13 12,0 0,0 0,0 0,0 0,1-13,-1 13,0 0,-13 0,1 0,12 0,0 0,-13 0,1 0,0-13,-1 13,1-12,-1 12,1 0,-1 0,1 0,12 0,-13 0,1 0,-1 0,1-13,0 13,-1 0,1 0,-1 0,1 0,-1 0,1 0,-1 0,1 0,-1 0,1 0,0 0,-13-12,12 12,1 0,-1 0,1 0,-1 0,1 0,-1 0,1 0,-1 0,1 0,-1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07:04.972"/>
    </inkml:context>
    <inkml:brush xml:id="br0">
      <inkml:brushProperty name="width" value="0.05292" units="cm"/>
      <inkml:brushProperty name="height" value="0.05292" units="cm"/>
      <inkml:brushProperty name="color" value="#FF0000"/>
    </inkml:brush>
  </inkml:definitions>
  <inkml:trace contextRef="#ctx0" brushRef="#br0">11311 4941,'38'0,"-25"0,-1 0,13 0,0 0,-12 0,-1-13,1 13,-1 0,1 0,12 0,-25-12,25 12,-12 0,-1-13,1 13,-1 0,1 0,12 0,-13 0,1 0,-1 0,1 0,12-12,0 12,-12 0,-1-13,1 13,-1 0,1 0,-1 0,1 0,0 0,-1 0,13-12,-12 12,12 0,-13 0,1 0,12-13,-13 0,1 13,12 0,-12 0,-1 0,1 0,-1 0,1 0,-1 0,-12-12,13 12,-1 0,1 0,12 0,-12 0,-1-13,13 13,-12 0,-1 0,1 0,12 0,-13 0,1 0,0 0</inkml:trace>
  <inkml:trace contextRef="#ctx0" brushRef="#br0" timeOffset="10401.6567">878 5643,'12'0,"1"0,24 0,-24 13,0-1,12 1,0-1,-13 1,13-1,-12-12,-1 13,1-1,-1-12,14 13,-26-1,12-12,1 13,-1-13,1 13,-1-13,1 0,-1 0,1 0,-1 0,-12-13,13 0,-13 1,25-1,-12 1,-1-1,1 13,-13-12,12-1,1 13,-13-12,25 12,-25-13,0 1,12 12,1-13,-1 13,1-12,-13-1,13 13,-13-13,12 13,-12-12,13 12,-1 0,-12-13,13 13,-1 0</inkml:trace>
  <inkml:trace contextRef="#ctx0" brushRef="#br0" timeOffset="63306.5681">50 8816,'13'0,"-1"0,1 12,-1 1,1-13,-1 0,1 12,-1-12,13 13,-12-1,0-12,-1 0,1 0,-1 13,1-13,-1 0,1 0,-1 0,1 0,-1 0,1 0,0 0,-1 0,1 0,-1 0,1 0,-1 0,-12-13,0 1,13 12,-13-13,12 13,-12-12,13 12,-13-13,12 13,-12-12,13 12,-13-13,25 1,-12-1,-1 1,1 12,-13-13,12 0,1 1,-1 12,1-25,-1 25,1-13,-1 13,-12-12,25 12,-25-13,0 1,13 12,-13-13,13 13,-13-12,12 12,-12-13,13 1,-13-1,12 13,-12-13,13 13,-13-12,12-1,1 13,-13-12,12 12,-12-13,13 1,-13-1,12 13,-12-12,13 12,-13-13,13 13</inkml:trace>
  <inkml:trace contextRef="#ctx0" brushRef="#br0" timeOffset="68904.7919">8465 9330,'12'0,"13"0,0 0,13 0,0 0,-1 0,1 0,-1 0,-11 0,-14 0,13 0,-12 0,12 0,0 0,0 0,-12 12,12-12,-13 13,1-13,12 0,-13 0,13 0,-12 0,12 12,-12-12,12 0,-13 0,1 0,12 0,-13 0,1 0,-1 0,1 0,-1 13,1-13,0 0,12 0,-13 0,1 0,-1 0,13 0,-12 0,-1 0,1 0,12 0,-12 0,-1 0,13 0,-12 0,-1 0,1 0,-1 0,1 0,12 0,-12 0,12 0,-13 0,13 0,-12 0,-1 0,1 0,12 0,-13 0,1 0,12 0,0 0,-12 0,12 0,-13 0,13 0,-12 0,0 0,24 0,-24 0,-1 0,1 0,12-13,-13 13,1 0,12 0,0 0,-12 0,-1 0,13 0,-12 0,-1-12,1 12,12 0,0 0,-12 0,-1 0,1 0,-1 0,1 0,-1 0,1 0,-1 0,1 0,12 0,-12 0,12 0,0 0,0 0,0 0,0 0,0 0,-12 0,-1 0,1 0,-1 0,13 0,-12-13,-1 13,13-12,0 12,1 0,-1 0,12 0,-12 0,0 0,0 0,13-13,-13 13,-12 0,-1 0,13 0,-12 0,-1 0,1 0,0 0,12-12,-13 12,1 0,12 0,-13 0,1-13,-1 13,1 0,-1 0,14 0,-14 0,1 0,-1 0,1 0,-1 0,1 0,-1 0,1 0,-1 0,1-12,-1 12,1 0,0 0,-1 0,1-13,-1 13,13 0,-12 0,-1 0,1 0,-1 0,1 0,0 0,-1 0,1 0,-1 0,1 0,-1 0,1 0,-1 0,1 0,-1 0,1 0,-13-12,12 12,1 0,0 0,-1 0,1 0,-1 0,1-13,-1 13,1 0,-1 0,1 0,-1 0,1 0,-1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5-01-02T05:20:27.8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3072 7110,'38'0,"0"0,24 0,1 0,-13 0,13 0,0 0,-1 0,-12 0,38 0,-13 0,-12 0,25 0,-25 0,24-12,1 12,0 0,-25 0,37-13,-25 13,0 0,1 0,-14 0,14 0,-14 0,-11 0,24 0,-13 0,14 0,-14 0,14 0,-14 0,-11 0,36 0,-24-12,0 12,12 0,-25 0,25-13,13 13,-38 0,13 0,12 0,-50 0,-12 0,-1 0,26 0,12 0,13 0,25 0,12 0,13 13,37-13,1 25,-13-13,50 1,-38-1,1-12,12 13,-13-1,-12-12,25 13,-12 0,-38-13,37 12,-24 1,-26-1,13-12,-76 0,-12 0,1 0,-1 0,12 0,13 0,13 0,25 0,25 0,-25-12,24 12,-24 0,12 0,26 0,-26 0,-25 0,26 0,-13 0,-1 0,1 12,-25-12,0 25,-51-25,13 0,-12 0,12 0,-13 0,13 0,0 0,-12 0,12 0,-12 0,-1 0,1 0,-1 0,1 0,-1 0,1 0,-1 0,1 0,-1 0,1 0,0 0,-1 0,1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4FF9D926-3D94-46F7-922A-7D0427649899}" type="datetimeFigureOut">
              <a:rPr lang="en-US" smtClean="0"/>
              <a:t>1/7/2025</a:t>
            </a:fld>
            <a:endParaRPr lang="en-US"/>
          </a:p>
        </p:txBody>
      </p:sp>
      <p:sp>
        <p:nvSpPr>
          <p:cNvPr id="4" name="Slide Image Placeholder 3"/>
          <p:cNvSpPr>
            <a:spLocks noGrp="1" noRot="1" noChangeAspect="1"/>
          </p:cNvSpPr>
          <p:nvPr>
            <p:ph type="sldImg" idx="2"/>
          </p:nvPr>
        </p:nvSpPr>
        <p:spPr>
          <a:xfrm>
            <a:off x="1439863" y="260350"/>
            <a:ext cx="1730375" cy="1300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46238"/>
            <a:ext cx="3689350" cy="15605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3292475"/>
            <a:ext cx="1997075" cy="1746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92475"/>
            <a:ext cx="1997075" cy="174625"/>
          </a:xfrm>
          <a:prstGeom prst="rect">
            <a:avLst/>
          </a:prstGeom>
        </p:spPr>
        <p:txBody>
          <a:bodyPr vert="horz" lIns="91440" tIns="45720" rIns="91440" bIns="45720" rtlCol="0" anchor="b"/>
          <a:lstStyle>
            <a:lvl1pPr algn="r">
              <a:defRPr sz="1200"/>
            </a:lvl1pPr>
          </a:lstStyle>
          <a:p>
            <a:fld id="{72C9C690-246C-4DF9-A54A-63F49E1139E7}" type="slidenum">
              <a:rPr lang="en-US" smtClean="0"/>
              <a:t>‹#›</a:t>
            </a:fld>
            <a:endParaRPr lang="en-US"/>
          </a:p>
        </p:txBody>
      </p:sp>
    </p:spTree>
    <p:extLst>
      <p:ext uri="{BB962C8B-B14F-4D97-AF65-F5344CB8AC3E}">
        <p14:creationId xmlns:p14="http://schemas.microsoft.com/office/powerpoint/2010/main" val="404351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spc="0" dirty="0" smtClean="0">
                <a:latin typeface="Times New Roman"/>
                <a:cs typeface="Times New Roman"/>
              </a:rPr>
              <a:t>epoch</a:t>
            </a:r>
            <a:r>
              <a:rPr lang="en-US" sz="1200" spc="-23" dirty="0" smtClean="0">
                <a:latin typeface="Times New Roman"/>
                <a:cs typeface="Times New Roman"/>
              </a:rPr>
              <a:t> :</a:t>
            </a:r>
            <a:r>
              <a:rPr lang="en-US" dirty="0" smtClean="0"/>
              <a:t>a time period during which certain conditions hold, while in machine learning, it refers to one full pass through the training data. Understanding the context in which the term "epoch" is used is crucial to interpreting its meaning correctly.</a:t>
            </a:r>
            <a:endParaRPr lang="en-US" dirty="0"/>
          </a:p>
        </p:txBody>
      </p:sp>
      <p:sp>
        <p:nvSpPr>
          <p:cNvPr id="4" name="Slide Number Placeholder 3"/>
          <p:cNvSpPr>
            <a:spLocks noGrp="1"/>
          </p:cNvSpPr>
          <p:nvPr>
            <p:ph type="sldNum" sz="quarter" idx="10"/>
          </p:nvPr>
        </p:nvSpPr>
        <p:spPr/>
        <p:txBody>
          <a:bodyPr/>
          <a:lstStyle/>
          <a:p>
            <a:fld id="{72C9C690-246C-4DF9-A54A-63F49E1139E7}" type="slidenum">
              <a:rPr lang="en-US" smtClean="0"/>
              <a:t>27</a:t>
            </a:fld>
            <a:endParaRPr lang="en-US"/>
          </a:p>
        </p:txBody>
      </p:sp>
    </p:spTree>
    <p:extLst>
      <p:ext uri="{BB962C8B-B14F-4D97-AF65-F5344CB8AC3E}">
        <p14:creationId xmlns:p14="http://schemas.microsoft.com/office/powerpoint/2010/main" val="2206227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Reliable Multicasting</a:t>
            </a:r>
            <a:r>
              <a:rPr lang="en-US" dirty="0" smtClean="0"/>
              <a:t> refers to the concept of sending a message to multiple recipients in a way that guarantees all intended recipients will successfully receive the message. In distributed systems, achieving reliable multicasting is challenging due to issues such as</a:t>
            </a:r>
          </a:p>
          <a:p>
            <a:r>
              <a:rPr lang="en-US" dirty="0" smtClean="0"/>
              <a:t> </a:t>
            </a:r>
            <a:r>
              <a:rPr lang="en-US" b="1" dirty="0" smtClean="0"/>
              <a:t>packet loss</a:t>
            </a:r>
            <a:r>
              <a:rPr lang="en-US" dirty="0" smtClean="0"/>
              <a:t>, </a:t>
            </a:r>
            <a:r>
              <a:rPr lang="en-US" b="1" dirty="0" smtClean="0"/>
              <a:t>network failures</a:t>
            </a:r>
            <a:r>
              <a:rPr lang="en-US" dirty="0" smtClean="0"/>
              <a:t>, and </a:t>
            </a:r>
            <a:r>
              <a:rPr lang="en-US" b="1" dirty="0" smtClean="0"/>
              <a:t>congestion</a:t>
            </a:r>
            <a:r>
              <a:rPr lang="en-US" dirty="0" smtClean="0"/>
              <a:t>, as well as the complexity of ensuring consistency across distributed systems.</a:t>
            </a:r>
            <a:endParaRPr lang="en-US" dirty="0"/>
          </a:p>
        </p:txBody>
      </p:sp>
      <p:sp>
        <p:nvSpPr>
          <p:cNvPr id="4" name="Slide Number Placeholder 3"/>
          <p:cNvSpPr>
            <a:spLocks noGrp="1"/>
          </p:cNvSpPr>
          <p:nvPr>
            <p:ph type="sldNum" sz="quarter" idx="10"/>
          </p:nvPr>
        </p:nvSpPr>
        <p:spPr/>
        <p:txBody>
          <a:bodyPr/>
          <a:lstStyle/>
          <a:p>
            <a:fld id="{72C9C690-246C-4DF9-A54A-63F49E1139E7}" type="slidenum">
              <a:rPr lang="en-US" smtClean="0"/>
              <a:t>28</a:t>
            </a:fld>
            <a:endParaRPr lang="en-US"/>
          </a:p>
        </p:txBody>
      </p:sp>
    </p:spTree>
    <p:extLst>
      <p:ext uri="{BB962C8B-B14F-4D97-AF65-F5344CB8AC3E}">
        <p14:creationId xmlns:p14="http://schemas.microsoft.com/office/powerpoint/2010/main" val="237495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3.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2.png"/><Relationship Id="rId2" Type="http://schemas.openxmlformats.org/officeDocument/2006/relationships/image" Target="../media/image93.png"/><Relationship Id="rId1" Type="http://schemas.openxmlformats.org/officeDocument/2006/relationships/slideLayout" Target="../slideLayouts/slideLayout1.xml"/><Relationship Id="rId6" Type="http://schemas.openxmlformats.org/officeDocument/2006/relationships/image" Target="../media/image97.png"/><Relationship Id="rId11" Type="http://schemas.openxmlformats.org/officeDocument/2006/relationships/image" Target="../media/image101.png"/><Relationship Id="rId5" Type="http://schemas.openxmlformats.org/officeDocument/2006/relationships/image" Target="../media/image96.png"/><Relationship Id="rId10" Type="http://schemas.openxmlformats.org/officeDocument/2006/relationships/image" Target="../media/image75.png"/><Relationship Id="rId4" Type="http://schemas.openxmlformats.org/officeDocument/2006/relationships/image" Target="../media/image95.png"/><Relationship Id="rId9" Type="http://schemas.openxmlformats.org/officeDocument/2006/relationships/image" Target="../media/image100.png"/><Relationship Id="rId14" Type="http://schemas.openxmlformats.org/officeDocument/2006/relationships/image" Target="../media/image104.png"/></Relationships>
</file>

<file path=ppt/slides/_rels/slide11.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7.jpeg"/><Relationship Id="rId2" Type="http://schemas.openxmlformats.org/officeDocument/2006/relationships/image" Target="../media/image1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9.png"/><Relationship Id="rId7" Type="http://schemas.openxmlformats.org/officeDocument/2006/relationships/image" Target="../media/image122.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1.png"/><Relationship Id="rId5" Type="http://schemas.openxmlformats.org/officeDocument/2006/relationships/image" Target="../media/image9.png"/><Relationship Id="rId4" Type="http://schemas.openxmlformats.org/officeDocument/2006/relationships/image" Target="../media/image120.png"/></Relationships>
</file>

<file path=ppt/slides/_rels/slide24.xml.rels><?xml version="1.0" encoding="UTF-8" standalone="yes"?>
<Relationships xmlns="http://schemas.openxmlformats.org/package/2006/relationships"><Relationship Id="rId8" Type="http://schemas.openxmlformats.org/officeDocument/2006/relationships/image" Target="../media/image127.png"/><Relationship Id="rId13" Type="http://schemas.openxmlformats.org/officeDocument/2006/relationships/image" Target="../media/image132.png"/><Relationship Id="rId18" Type="http://schemas.openxmlformats.org/officeDocument/2006/relationships/image" Target="../media/image137.png"/><Relationship Id="rId26" Type="http://schemas.openxmlformats.org/officeDocument/2006/relationships/image" Target="../media/image142.emf"/><Relationship Id="rId3" Type="http://schemas.openxmlformats.org/officeDocument/2006/relationships/image" Target="../media/image1.png"/><Relationship Id="rId21" Type="http://schemas.openxmlformats.org/officeDocument/2006/relationships/customXml" Target="../ink/ink3.xml"/><Relationship Id="rId7" Type="http://schemas.openxmlformats.org/officeDocument/2006/relationships/image" Target="../media/image126.png"/><Relationship Id="rId12" Type="http://schemas.openxmlformats.org/officeDocument/2006/relationships/image" Target="../media/image131.png"/><Relationship Id="rId17" Type="http://schemas.openxmlformats.org/officeDocument/2006/relationships/image" Target="../media/image136.png"/><Relationship Id="rId25" Type="http://schemas.openxmlformats.org/officeDocument/2006/relationships/customXml" Target="../ink/ink5.xml"/><Relationship Id="rId2" Type="http://schemas.openxmlformats.org/officeDocument/2006/relationships/image" Target="../media/image123.png"/><Relationship Id="rId16" Type="http://schemas.openxmlformats.org/officeDocument/2006/relationships/image" Target="../media/image135.png"/><Relationship Id="rId20" Type="http://schemas.openxmlformats.org/officeDocument/2006/relationships/image" Target="../media/image139.emf"/><Relationship Id="rId29" Type="http://schemas.openxmlformats.org/officeDocument/2006/relationships/customXml" Target="../ink/ink7.xml"/><Relationship Id="rId1" Type="http://schemas.openxmlformats.org/officeDocument/2006/relationships/slideLayout" Target="../slideLayouts/slideLayout1.xml"/><Relationship Id="rId6" Type="http://schemas.openxmlformats.org/officeDocument/2006/relationships/image" Target="../media/image125.png"/><Relationship Id="rId11" Type="http://schemas.openxmlformats.org/officeDocument/2006/relationships/image" Target="../media/image130.png"/><Relationship Id="rId24" Type="http://schemas.openxmlformats.org/officeDocument/2006/relationships/image" Target="../media/image141.emf"/><Relationship Id="rId32" Type="http://schemas.openxmlformats.org/officeDocument/2006/relationships/image" Target="../media/image145.emf"/><Relationship Id="rId5" Type="http://schemas.openxmlformats.org/officeDocument/2006/relationships/image" Target="../media/image124.png"/><Relationship Id="rId15" Type="http://schemas.openxmlformats.org/officeDocument/2006/relationships/image" Target="../media/image134.png"/><Relationship Id="rId23" Type="http://schemas.openxmlformats.org/officeDocument/2006/relationships/customXml" Target="../ink/ink4.xml"/><Relationship Id="rId28" Type="http://schemas.openxmlformats.org/officeDocument/2006/relationships/image" Target="../media/image143.emf"/><Relationship Id="rId10" Type="http://schemas.openxmlformats.org/officeDocument/2006/relationships/image" Target="../media/image129.png"/><Relationship Id="rId19" Type="http://schemas.openxmlformats.org/officeDocument/2006/relationships/customXml" Target="../ink/ink2.xml"/><Relationship Id="rId31" Type="http://schemas.openxmlformats.org/officeDocument/2006/relationships/customXml" Target="../ink/ink8.xml"/><Relationship Id="rId4" Type="http://schemas.openxmlformats.org/officeDocument/2006/relationships/image" Target="../media/image28.png"/><Relationship Id="rId9" Type="http://schemas.openxmlformats.org/officeDocument/2006/relationships/image" Target="../media/image128.png"/><Relationship Id="rId14" Type="http://schemas.openxmlformats.org/officeDocument/2006/relationships/image" Target="../media/image133.png"/><Relationship Id="rId22" Type="http://schemas.openxmlformats.org/officeDocument/2006/relationships/image" Target="../media/image140.emf"/><Relationship Id="rId27" Type="http://schemas.openxmlformats.org/officeDocument/2006/relationships/customXml" Target="../ink/ink6.xml"/><Relationship Id="rId30" Type="http://schemas.openxmlformats.org/officeDocument/2006/relationships/image" Target="../media/image144.em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1.png"/><Relationship Id="rId2" Type="http://schemas.openxmlformats.org/officeDocument/2006/relationships/image" Target="../media/image138.png"/><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139.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image" Target="../media/image142.png"/><Relationship Id="rId1" Type="http://schemas.openxmlformats.org/officeDocument/2006/relationships/slideLayout" Target="../slideLayouts/slideLayout1.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27.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48.png"/><Relationship Id="rId7" Type="http://schemas.openxmlformats.org/officeDocument/2006/relationships/image" Target="../media/image150.png"/><Relationship Id="rId12" Type="http://schemas.openxmlformats.org/officeDocument/2006/relationships/image" Target="../media/image15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8.png"/><Relationship Id="rId11" Type="http://schemas.openxmlformats.org/officeDocument/2006/relationships/image" Target="../media/image154.png"/><Relationship Id="rId5" Type="http://schemas.openxmlformats.org/officeDocument/2006/relationships/image" Target="../media/image97.png"/><Relationship Id="rId10" Type="http://schemas.openxmlformats.org/officeDocument/2006/relationships/image" Target="../media/image153.png"/><Relationship Id="rId4" Type="http://schemas.openxmlformats.org/officeDocument/2006/relationships/image" Target="../media/image149.png"/><Relationship Id="rId9" Type="http://schemas.openxmlformats.org/officeDocument/2006/relationships/image" Target="../media/image152.png"/></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146.png"/><Relationship Id="rId3" Type="http://schemas.openxmlformats.org/officeDocument/2006/relationships/image" Target="../media/image156.png"/><Relationship Id="rId7" Type="http://schemas.openxmlformats.org/officeDocument/2006/relationships/image" Target="../media/image160.png"/><Relationship Id="rId12" Type="http://schemas.openxmlformats.org/officeDocument/2006/relationships/image" Target="../media/image16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9.png"/><Relationship Id="rId11" Type="http://schemas.openxmlformats.org/officeDocument/2006/relationships/image" Target="../media/image163.png"/><Relationship Id="rId5" Type="http://schemas.openxmlformats.org/officeDocument/2006/relationships/image" Target="../media/image158.png"/><Relationship Id="rId10" Type="http://schemas.openxmlformats.org/officeDocument/2006/relationships/image" Target="../media/image162.png"/><Relationship Id="rId4" Type="http://schemas.openxmlformats.org/officeDocument/2006/relationships/image" Target="../media/image157.png"/><Relationship Id="rId9" Type="http://schemas.openxmlformats.org/officeDocument/2006/relationships/image" Target="../media/image161.png"/><Relationship Id="rId14" Type="http://schemas.openxmlformats.org/officeDocument/2006/relationships/image" Target="../media/image54.png"/></Relationships>
</file>

<file path=ppt/slides/_rels/slide29.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customXml" Target="../ink/ink9.xml"/><Relationship Id="rId18" Type="http://schemas.openxmlformats.org/officeDocument/2006/relationships/image" Target="../media/image182.emf"/><Relationship Id="rId3" Type="http://schemas.openxmlformats.org/officeDocument/2006/relationships/image" Target="../media/image105.png"/><Relationship Id="rId7" Type="http://schemas.openxmlformats.org/officeDocument/2006/relationships/image" Target="../media/image168.png"/><Relationship Id="rId12" Type="http://schemas.openxmlformats.org/officeDocument/2006/relationships/image" Target="../media/image171.png"/><Relationship Id="rId17" Type="http://schemas.openxmlformats.org/officeDocument/2006/relationships/customXml" Target="../ink/ink11.xml"/><Relationship Id="rId2" Type="http://schemas.openxmlformats.org/officeDocument/2006/relationships/image" Target="../media/image126.png"/><Relationship Id="rId16" Type="http://schemas.openxmlformats.org/officeDocument/2006/relationships/image" Target="../media/image181.emf"/><Relationship Id="rId1" Type="http://schemas.openxmlformats.org/officeDocument/2006/relationships/slideLayout" Target="../slideLayouts/slideLayout1.xml"/><Relationship Id="rId6" Type="http://schemas.openxmlformats.org/officeDocument/2006/relationships/image" Target="../media/image167.png"/><Relationship Id="rId11" Type="http://schemas.openxmlformats.org/officeDocument/2006/relationships/image" Target="../media/image135.png"/><Relationship Id="rId5" Type="http://schemas.openxmlformats.org/officeDocument/2006/relationships/image" Target="../media/image166.png"/><Relationship Id="rId15" Type="http://schemas.openxmlformats.org/officeDocument/2006/relationships/customXml" Target="../ink/ink10.xml"/><Relationship Id="rId10" Type="http://schemas.openxmlformats.org/officeDocument/2006/relationships/image" Target="../media/image170.png"/><Relationship Id="rId4" Type="http://schemas.openxmlformats.org/officeDocument/2006/relationships/image" Target="../media/image165.png"/><Relationship Id="rId9" Type="http://schemas.openxmlformats.org/officeDocument/2006/relationships/image" Target="../media/image132.png"/><Relationship Id="rId14" Type="http://schemas.openxmlformats.org/officeDocument/2006/relationships/image" Target="../media/image180.emf"/></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2.png"/><Relationship Id="rId16"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png"/><Relationship Id="rId9" Type="http://schemas.openxmlformats.org/officeDocument/2006/relationships/image" Target="../media/image18.png"/><Relationship Id="rId14" Type="http://schemas.openxmlformats.org/officeDocument/2006/relationships/image" Target="../media/image23.png"/></Relationships>
</file>

<file path=ppt/slides/_rels/slide30.xml.rels><?xml version="1.0" encoding="UTF-8" standalone="yes"?>
<Relationships xmlns="http://schemas.openxmlformats.org/package/2006/relationships"><Relationship Id="rId8" Type="http://schemas.openxmlformats.org/officeDocument/2006/relationships/image" Target="../media/image178.png"/><Relationship Id="rId13" Type="http://schemas.openxmlformats.org/officeDocument/2006/relationships/customXml" Target="../ink/ink12.xml"/><Relationship Id="rId18" Type="http://schemas.openxmlformats.org/officeDocument/2006/relationships/image" Target="../media/image195.emf"/><Relationship Id="rId3" Type="http://schemas.openxmlformats.org/officeDocument/2006/relationships/image" Target="../media/image173.png"/><Relationship Id="rId7" Type="http://schemas.openxmlformats.org/officeDocument/2006/relationships/image" Target="../media/image177.png"/><Relationship Id="rId12" Type="http://schemas.openxmlformats.org/officeDocument/2006/relationships/image" Target="../media/image181.png"/><Relationship Id="rId17" Type="http://schemas.openxmlformats.org/officeDocument/2006/relationships/customXml" Target="../ink/ink14.xml"/><Relationship Id="rId2" Type="http://schemas.openxmlformats.org/officeDocument/2006/relationships/image" Target="../media/image172.png"/><Relationship Id="rId16" Type="http://schemas.openxmlformats.org/officeDocument/2006/relationships/image" Target="../media/image194.emf"/><Relationship Id="rId1" Type="http://schemas.openxmlformats.org/officeDocument/2006/relationships/slideLayout" Target="../slideLayouts/slideLayout1.xml"/><Relationship Id="rId6" Type="http://schemas.openxmlformats.org/officeDocument/2006/relationships/image" Target="../media/image176.png"/><Relationship Id="rId11" Type="http://schemas.openxmlformats.org/officeDocument/2006/relationships/image" Target="../media/image180.png"/><Relationship Id="rId5" Type="http://schemas.openxmlformats.org/officeDocument/2006/relationships/image" Target="../media/image175.png"/><Relationship Id="rId15" Type="http://schemas.openxmlformats.org/officeDocument/2006/relationships/customXml" Target="../ink/ink13.xml"/><Relationship Id="rId10" Type="http://schemas.openxmlformats.org/officeDocument/2006/relationships/image" Target="../media/image169.png"/><Relationship Id="rId4" Type="http://schemas.openxmlformats.org/officeDocument/2006/relationships/image" Target="../media/image174.png"/><Relationship Id="rId9" Type="http://schemas.openxmlformats.org/officeDocument/2006/relationships/image" Target="../media/image179.png"/><Relationship Id="rId14" Type="http://schemas.openxmlformats.org/officeDocument/2006/relationships/image" Target="../media/image193.emf"/></Relationships>
</file>

<file path=ppt/slides/_rels/slide31.xml.rels><?xml version="1.0" encoding="UTF-8" standalone="yes"?>
<Relationships xmlns="http://schemas.openxmlformats.org/package/2006/relationships"><Relationship Id="rId8" Type="http://schemas.openxmlformats.org/officeDocument/2006/relationships/image" Target="../media/image185.png"/><Relationship Id="rId13" Type="http://schemas.openxmlformats.org/officeDocument/2006/relationships/image" Target="../media/image189.png"/><Relationship Id="rId3" Type="http://schemas.openxmlformats.org/officeDocument/2006/relationships/image" Target="../media/image1.png"/><Relationship Id="rId7" Type="http://schemas.openxmlformats.org/officeDocument/2006/relationships/image" Target="../media/image105.png"/><Relationship Id="rId12" Type="http://schemas.openxmlformats.org/officeDocument/2006/relationships/image" Target="../media/image188.png"/><Relationship Id="rId2"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184.png"/><Relationship Id="rId11" Type="http://schemas.openxmlformats.org/officeDocument/2006/relationships/image" Target="../media/image187.png"/><Relationship Id="rId5" Type="http://schemas.openxmlformats.org/officeDocument/2006/relationships/image" Target="../media/image183.png"/><Relationship Id="rId15" Type="http://schemas.openxmlformats.org/officeDocument/2006/relationships/image" Target="../media/image191.png"/><Relationship Id="rId10" Type="http://schemas.openxmlformats.org/officeDocument/2006/relationships/image" Target="../media/image186.png"/><Relationship Id="rId4" Type="http://schemas.openxmlformats.org/officeDocument/2006/relationships/image" Target="../media/image28.png"/><Relationship Id="rId9" Type="http://schemas.openxmlformats.org/officeDocument/2006/relationships/image" Target="../media/image120.png"/><Relationship Id="rId14" Type="http://schemas.openxmlformats.org/officeDocument/2006/relationships/image" Target="../media/image190.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51.png"/><Relationship Id="rId3" Type="http://schemas.openxmlformats.org/officeDocument/2006/relationships/image" Target="../media/image1.png"/><Relationship Id="rId7" Type="http://schemas.openxmlformats.org/officeDocument/2006/relationships/image" Target="../media/image195.png"/><Relationship Id="rId12" Type="http://schemas.openxmlformats.org/officeDocument/2006/relationships/image" Target="../media/image199.png"/><Relationship Id="rId2" Type="http://schemas.openxmlformats.org/officeDocument/2006/relationships/image" Target="../media/image192.png"/><Relationship Id="rId1" Type="http://schemas.openxmlformats.org/officeDocument/2006/relationships/slideLayout" Target="../slideLayouts/slideLayout1.xml"/><Relationship Id="rId6" Type="http://schemas.openxmlformats.org/officeDocument/2006/relationships/image" Target="../media/image194.png"/><Relationship Id="rId11" Type="http://schemas.openxmlformats.org/officeDocument/2006/relationships/image" Target="../media/image198.png"/><Relationship Id="rId5" Type="http://schemas.openxmlformats.org/officeDocument/2006/relationships/image" Target="../media/image193.png"/><Relationship Id="rId15" Type="http://schemas.openxmlformats.org/officeDocument/2006/relationships/image" Target="../media/image201.png"/><Relationship Id="rId10" Type="http://schemas.openxmlformats.org/officeDocument/2006/relationships/image" Target="../media/image197.png"/><Relationship Id="rId4" Type="http://schemas.openxmlformats.org/officeDocument/2006/relationships/image" Target="../media/image28.png"/><Relationship Id="rId9" Type="http://schemas.openxmlformats.org/officeDocument/2006/relationships/image" Target="../media/image196.png"/><Relationship Id="rId14" Type="http://schemas.openxmlformats.org/officeDocument/2006/relationships/image" Target="../media/image200.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2.png"/><Relationship Id="rId1" Type="http://schemas.openxmlformats.org/officeDocument/2006/relationships/slideLayout" Target="../slideLayouts/slideLayout1.xml"/><Relationship Id="rId6" Type="http://schemas.openxmlformats.org/officeDocument/2006/relationships/image" Target="../media/image204.png"/><Relationship Id="rId5" Type="http://schemas.openxmlformats.org/officeDocument/2006/relationships/image" Target="../media/image203.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8" Type="http://schemas.openxmlformats.org/officeDocument/2006/relationships/image" Target="../media/image207.png"/><Relationship Id="rId3" Type="http://schemas.openxmlformats.org/officeDocument/2006/relationships/image" Target="../media/image57.png"/><Relationship Id="rId7" Type="http://schemas.openxmlformats.org/officeDocument/2006/relationships/image" Target="../media/image206.png"/><Relationship Id="rId12" Type="http://schemas.openxmlformats.org/officeDocument/2006/relationships/image" Target="../media/image211.png"/><Relationship Id="rId2" Type="http://schemas.openxmlformats.org/officeDocument/2006/relationships/image" Target="../media/image205.png"/><Relationship Id="rId1" Type="http://schemas.openxmlformats.org/officeDocument/2006/relationships/slideLayout" Target="../slideLayouts/slideLayout1.xml"/><Relationship Id="rId6" Type="http://schemas.openxmlformats.org/officeDocument/2006/relationships/image" Target="../media/image98.png"/><Relationship Id="rId11" Type="http://schemas.openxmlformats.org/officeDocument/2006/relationships/image" Target="../media/image210.png"/><Relationship Id="rId5" Type="http://schemas.openxmlformats.org/officeDocument/2006/relationships/image" Target="../media/image97.png"/><Relationship Id="rId10" Type="http://schemas.openxmlformats.org/officeDocument/2006/relationships/image" Target="../media/image209.png"/><Relationship Id="rId4" Type="http://schemas.openxmlformats.org/officeDocument/2006/relationships/image" Target="../media/image96.png"/><Relationship Id="rId9" Type="http://schemas.openxmlformats.org/officeDocument/2006/relationships/image" Target="../media/image20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5.jpeg"/><Relationship Id="rId2" Type="http://schemas.openxmlformats.org/officeDocument/2006/relationships/image" Target="../media/image212.png"/><Relationship Id="rId1" Type="http://schemas.openxmlformats.org/officeDocument/2006/relationships/slideLayout" Target="../slideLayouts/slideLayout1.xml"/><Relationship Id="rId6" Type="http://schemas.openxmlformats.org/officeDocument/2006/relationships/image" Target="../media/image214.png"/><Relationship Id="rId5" Type="http://schemas.openxmlformats.org/officeDocument/2006/relationships/image" Target="../media/image213.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218.png"/><Relationship Id="rId13" Type="http://schemas.openxmlformats.org/officeDocument/2006/relationships/image" Target="../media/image133.png"/><Relationship Id="rId18" Type="http://schemas.openxmlformats.org/officeDocument/2006/relationships/image" Target="../media/image104.png"/><Relationship Id="rId3" Type="http://schemas.openxmlformats.org/officeDocument/2006/relationships/image" Target="../media/image126.png"/><Relationship Id="rId7" Type="http://schemas.openxmlformats.org/officeDocument/2006/relationships/image" Target="../media/image217.png"/><Relationship Id="rId12" Type="http://schemas.openxmlformats.org/officeDocument/2006/relationships/image" Target="../media/image220.png"/><Relationship Id="rId17" Type="http://schemas.openxmlformats.org/officeDocument/2006/relationships/image" Target="../media/image223.png"/><Relationship Id="rId2" Type="http://schemas.openxmlformats.org/officeDocument/2006/relationships/image" Target="../media/image205.png"/><Relationship Id="rId16"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216.png"/><Relationship Id="rId11" Type="http://schemas.openxmlformats.org/officeDocument/2006/relationships/image" Target="../media/image131.png"/><Relationship Id="rId5" Type="http://schemas.openxmlformats.org/officeDocument/2006/relationships/image" Target="../media/image97.png"/><Relationship Id="rId15" Type="http://schemas.openxmlformats.org/officeDocument/2006/relationships/image" Target="../media/image222.png"/><Relationship Id="rId10" Type="http://schemas.openxmlformats.org/officeDocument/2006/relationships/image" Target="../media/image219.png"/><Relationship Id="rId4" Type="http://schemas.openxmlformats.org/officeDocument/2006/relationships/image" Target="../media/image43.png"/><Relationship Id="rId9" Type="http://schemas.openxmlformats.org/officeDocument/2006/relationships/image" Target="../media/image73.png"/><Relationship Id="rId14" Type="http://schemas.openxmlformats.org/officeDocument/2006/relationships/image" Target="../media/image221.png"/></Relationships>
</file>

<file path=ppt/slides/_rels/slide38.xml.rels><?xml version="1.0" encoding="UTF-8" standalone="yes"?>
<Relationships xmlns="http://schemas.openxmlformats.org/package/2006/relationships"><Relationship Id="rId8" Type="http://schemas.openxmlformats.org/officeDocument/2006/relationships/image" Target="../media/image228.png"/><Relationship Id="rId3" Type="http://schemas.openxmlformats.org/officeDocument/2006/relationships/image" Target="../media/image1.png"/><Relationship Id="rId7" Type="http://schemas.openxmlformats.org/officeDocument/2006/relationships/image" Target="../media/image227.png"/><Relationship Id="rId2" Type="http://schemas.openxmlformats.org/officeDocument/2006/relationships/image" Target="../media/image224.png"/><Relationship Id="rId1" Type="http://schemas.openxmlformats.org/officeDocument/2006/relationships/slideLayout" Target="../slideLayouts/slideLayout1.xml"/><Relationship Id="rId6" Type="http://schemas.openxmlformats.org/officeDocument/2006/relationships/image" Target="../media/image226.png"/><Relationship Id="rId5" Type="http://schemas.openxmlformats.org/officeDocument/2006/relationships/image" Target="../media/image225.png"/><Relationship Id="rId10" Type="http://schemas.openxmlformats.org/officeDocument/2006/relationships/image" Target="../media/image230.png"/><Relationship Id="rId4" Type="http://schemas.openxmlformats.org/officeDocument/2006/relationships/image" Target="../media/image28.png"/><Relationship Id="rId9" Type="http://schemas.openxmlformats.org/officeDocument/2006/relationships/image" Target="../media/image229.png"/></Relationships>
</file>

<file path=ppt/slides/_rels/slide39.xml.rels><?xml version="1.0" encoding="UTF-8" standalone="yes"?>
<Relationships xmlns="http://schemas.openxmlformats.org/package/2006/relationships"><Relationship Id="rId8" Type="http://schemas.openxmlformats.org/officeDocument/2006/relationships/image" Target="../media/image234.png"/><Relationship Id="rId3" Type="http://schemas.openxmlformats.org/officeDocument/2006/relationships/image" Target="../media/image1.png"/><Relationship Id="rId7" Type="http://schemas.openxmlformats.org/officeDocument/2006/relationships/image" Target="../media/image88.png"/><Relationship Id="rId2" Type="http://schemas.openxmlformats.org/officeDocument/2006/relationships/image" Target="../media/image231.png"/><Relationship Id="rId1" Type="http://schemas.openxmlformats.org/officeDocument/2006/relationships/slideLayout" Target="../slideLayouts/slideLayout1.xml"/><Relationship Id="rId6" Type="http://schemas.openxmlformats.org/officeDocument/2006/relationships/image" Target="../media/image233.png"/><Relationship Id="rId5" Type="http://schemas.openxmlformats.org/officeDocument/2006/relationships/image" Target="../media/image232.png"/><Relationship Id="rId4" Type="http://schemas.openxmlformats.org/officeDocument/2006/relationships/image" Target="../media/image40.png"/><Relationship Id="rId9" Type="http://schemas.openxmlformats.org/officeDocument/2006/relationships/image" Target="../media/image235.png"/></Relationships>
</file>

<file path=ppt/slides/_rels/slide4.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1.png"/><Relationship Id="rId9" Type="http://schemas.openxmlformats.org/officeDocument/2006/relationships/image" Target="../media/image32.png"/><Relationship Id="rId14" Type="http://schemas.openxmlformats.org/officeDocument/2006/relationships/image" Target="../media/image37.png"/></Relationships>
</file>

<file path=ppt/slides/_rels/slide40.xml.rels><?xml version="1.0" encoding="UTF-8" standalone="yes"?>
<Relationships xmlns="http://schemas.openxmlformats.org/package/2006/relationships"><Relationship Id="rId3" Type="http://schemas.openxmlformats.org/officeDocument/2006/relationships/image" Target="../media/image236.png"/><Relationship Id="rId7" Type="http://schemas.openxmlformats.org/officeDocument/2006/relationships/image" Target="../media/image239.png"/><Relationship Id="rId2" Type="http://schemas.openxmlformats.org/officeDocument/2006/relationships/image" Target="../media/image81.png"/><Relationship Id="rId1" Type="http://schemas.openxmlformats.org/officeDocument/2006/relationships/slideLayout" Target="../slideLayouts/slideLayout1.xml"/><Relationship Id="rId6" Type="http://schemas.openxmlformats.org/officeDocument/2006/relationships/image" Target="../media/image238.png"/><Relationship Id="rId5" Type="http://schemas.openxmlformats.org/officeDocument/2006/relationships/image" Target="../media/image237.png"/><Relationship Id="rId4" Type="http://schemas.openxmlformats.org/officeDocument/2006/relationships/image" Target="../media/image197.png"/></Relationships>
</file>

<file path=ppt/slides/_rels/slide41.xml.rels><?xml version="1.0" encoding="UTF-8" standalone="yes"?>
<Relationships xmlns="http://schemas.openxmlformats.org/package/2006/relationships"><Relationship Id="rId8" Type="http://schemas.openxmlformats.org/officeDocument/2006/relationships/image" Target="../media/image245.png"/><Relationship Id="rId3" Type="http://schemas.openxmlformats.org/officeDocument/2006/relationships/image" Target="../media/image241.png"/><Relationship Id="rId7" Type="http://schemas.openxmlformats.org/officeDocument/2006/relationships/image" Target="../media/image49.png"/><Relationship Id="rId2" Type="http://schemas.openxmlformats.org/officeDocument/2006/relationships/image" Target="../media/image240.png"/><Relationship Id="rId1" Type="http://schemas.openxmlformats.org/officeDocument/2006/relationships/slideLayout" Target="../slideLayouts/slideLayout1.xml"/><Relationship Id="rId6" Type="http://schemas.openxmlformats.org/officeDocument/2006/relationships/image" Target="../media/image244.png"/><Relationship Id="rId5" Type="http://schemas.openxmlformats.org/officeDocument/2006/relationships/image" Target="../media/image243.png"/><Relationship Id="rId4" Type="http://schemas.openxmlformats.org/officeDocument/2006/relationships/image" Target="../media/image242.png"/></Relationships>
</file>

<file path=ppt/slides/_rels/slide42.xml.rels><?xml version="1.0" encoding="UTF-8" standalone="yes"?>
<Relationships xmlns="http://schemas.openxmlformats.org/package/2006/relationships"><Relationship Id="rId8" Type="http://schemas.openxmlformats.org/officeDocument/2006/relationships/image" Target="../media/image252.png"/><Relationship Id="rId3" Type="http://schemas.openxmlformats.org/officeDocument/2006/relationships/image" Target="../media/image247.png"/><Relationship Id="rId7" Type="http://schemas.openxmlformats.org/officeDocument/2006/relationships/image" Target="../media/image251.png"/><Relationship Id="rId2" Type="http://schemas.openxmlformats.org/officeDocument/2006/relationships/image" Target="../media/image246.png"/><Relationship Id="rId1" Type="http://schemas.openxmlformats.org/officeDocument/2006/relationships/slideLayout" Target="../slideLayouts/slideLayout1.xml"/><Relationship Id="rId6" Type="http://schemas.openxmlformats.org/officeDocument/2006/relationships/image" Target="../media/image250.png"/><Relationship Id="rId11" Type="http://schemas.openxmlformats.org/officeDocument/2006/relationships/image" Target="../media/image255.png"/><Relationship Id="rId5" Type="http://schemas.openxmlformats.org/officeDocument/2006/relationships/image" Target="../media/image249.png"/><Relationship Id="rId10" Type="http://schemas.openxmlformats.org/officeDocument/2006/relationships/image" Target="../media/image254.png"/><Relationship Id="rId4" Type="http://schemas.openxmlformats.org/officeDocument/2006/relationships/image" Target="../media/image248.png"/><Relationship Id="rId9" Type="http://schemas.openxmlformats.org/officeDocument/2006/relationships/image" Target="../media/image253.png"/></Relationships>
</file>

<file path=ppt/slides/_rels/slide43.xml.rels><?xml version="1.0" encoding="UTF-8" standalone="yes"?>
<Relationships xmlns="http://schemas.openxmlformats.org/package/2006/relationships"><Relationship Id="rId8" Type="http://schemas.openxmlformats.org/officeDocument/2006/relationships/image" Target="../media/image244.png"/><Relationship Id="rId3" Type="http://schemas.openxmlformats.org/officeDocument/2006/relationships/image" Target="../media/image257.png"/><Relationship Id="rId7" Type="http://schemas.openxmlformats.org/officeDocument/2006/relationships/image" Target="../media/image243.png"/><Relationship Id="rId2" Type="http://schemas.openxmlformats.org/officeDocument/2006/relationships/image" Target="../media/image256.png"/><Relationship Id="rId1" Type="http://schemas.openxmlformats.org/officeDocument/2006/relationships/slideLayout" Target="../slideLayouts/slideLayout1.xml"/><Relationship Id="rId6" Type="http://schemas.openxmlformats.org/officeDocument/2006/relationships/image" Target="../media/image260.png"/><Relationship Id="rId5" Type="http://schemas.openxmlformats.org/officeDocument/2006/relationships/image" Target="../media/image259.png"/><Relationship Id="rId4" Type="http://schemas.openxmlformats.org/officeDocument/2006/relationships/image" Target="../media/image258.png"/></Relationships>
</file>

<file path=ppt/slides/_rels/slide44.xml.rels><?xml version="1.0" encoding="UTF-8" standalone="yes"?>
<Relationships xmlns="http://schemas.openxmlformats.org/package/2006/relationships"><Relationship Id="rId8" Type="http://schemas.openxmlformats.org/officeDocument/2006/relationships/image" Target="../media/image265.png"/><Relationship Id="rId13" Type="http://schemas.openxmlformats.org/officeDocument/2006/relationships/image" Target="../media/image267.png"/><Relationship Id="rId3" Type="http://schemas.openxmlformats.org/officeDocument/2006/relationships/image" Target="../media/image261.png"/><Relationship Id="rId7" Type="http://schemas.openxmlformats.org/officeDocument/2006/relationships/image" Target="../media/image264.png"/><Relationship Id="rId12" Type="http://schemas.openxmlformats.org/officeDocument/2006/relationships/image" Target="../media/image266.png"/><Relationship Id="rId2" Type="http://schemas.openxmlformats.org/officeDocument/2006/relationships/image" Target="../media/image12.png"/><Relationship Id="rId16" Type="http://schemas.openxmlformats.org/officeDocument/2006/relationships/image" Target="../media/image270.png"/><Relationship Id="rId1" Type="http://schemas.openxmlformats.org/officeDocument/2006/relationships/slideLayout" Target="../slideLayouts/slideLayout1.xml"/><Relationship Id="rId6" Type="http://schemas.openxmlformats.org/officeDocument/2006/relationships/image" Target="../media/image263.png"/><Relationship Id="rId11" Type="http://schemas.openxmlformats.org/officeDocument/2006/relationships/image" Target="../media/image237.png"/><Relationship Id="rId5" Type="http://schemas.openxmlformats.org/officeDocument/2006/relationships/image" Target="../media/image14.png"/><Relationship Id="rId15" Type="http://schemas.openxmlformats.org/officeDocument/2006/relationships/image" Target="../media/image269.png"/><Relationship Id="rId10" Type="http://schemas.openxmlformats.org/officeDocument/2006/relationships/image" Target="../media/image196.png"/><Relationship Id="rId4" Type="http://schemas.openxmlformats.org/officeDocument/2006/relationships/image" Target="../media/image262.png"/><Relationship Id="rId9" Type="http://schemas.openxmlformats.org/officeDocument/2006/relationships/image" Target="../media/image165.png"/><Relationship Id="rId14" Type="http://schemas.openxmlformats.org/officeDocument/2006/relationships/image" Target="../media/image268.png"/></Relationships>
</file>

<file path=ppt/slides/_rels/slide45.xml.rels><?xml version="1.0" encoding="UTF-8" standalone="yes"?>
<Relationships xmlns="http://schemas.openxmlformats.org/package/2006/relationships"><Relationship Id="rId8" Type="http://schemas.openxmlformats.org/officeDocument/2006/relationships/image" Target="../media/image127.png"/><Relationship Id="rId13" Type="http://schemas.openxmlformats.org/officeDocument/2006/relationships/image" Target="../media/image50.png"/><Relationship Id="rId3" Type="http://schemas.openxmlformats.org/officeDocument/2006/relationships/image" Target="../media/image271.png"/><Relationship Id="rId7" Type="http://schemas.openxmlformats.org/officeDocument/2006/relationships/image" Target="../media/image273.png"/><Relationship Id="rId12" Type="http://schemas.openxmlformats.org/officeDocument/2006/relationships/image" Target="../media/image169.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72.png"/><Relationship Id="rId11" Type="http://schemas.openxmlformats.org/officeDocument/2006/relationships/image" Target="../media/image47.png"/><Relationship Id="rId5" Type="http://schemas.openxmlformats.org/officeDocument/2006/relationships/image" Target="../media/image28.png"/><Relationship Id="rId10" Type="http://schemas.openxmlformats.org/officeDocument/2006/relationships/image" Target="../media/image160.png"/><Relationship Id="rId4" Type="http://schemas.openxmlformats.org/officeDocument/2006/relationships/image" Target="../media/image1.png"/><Relationship Id="rId9" Type="http://schemas.openxmlformats.org/officeDocument/2006/relationships/image" Target="../media/image229.png"/><Relationship Id="rId14" Type="http://schemas.openxmlformats.org/officeDocument/2006/relationships/image" Target="../media/image27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18" Type="http://schemas.openxmlformats.org/officeDocument/2006/relationships/image" Target="../media/image53.png"/><Relationship Id="rId3" Type="http://schemas.openxmlformats.org/officeDocument/2006/relationships/image" Target="../media/image39.png"/><Relationship Id="rId7" Type="http://schemas.openxmlformats.org/officeDocument/2006/relationships/image" Target="../media/image42.png"/><Relationship Id="rId12" Type="http://schemas.openxmlformats.org/officeDocument/2006/relationships/image" Target="../media/image47.png"/><Relationship Id="rId17" Type="http://schemas.openxmlformats.org/officeDocument/2006/relationships/image" Target="../media/image52.png"/><Relationship Id="rId2" Type="http://schemas.openxmlformats.org/officeDocument/2006/relationships/image" Target="../media/image12.png"/><Relationship Id="rId16" Type="http://schemas.openxmlformats.org/officeDocument/2006/relationships/image" Target="../media/image51.png"/><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50.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1.png"/><Relationship Id="rId9" Type="http://schemas.openxmlformats.org/officeDocument/2006/relationships/image" Target="../media/image44.png"/><Relationship Id="rId14" Type="http://schemas.openxmlformats.org/officeDocument/2006/relationships/image" Target="../media/image49.png"/></Relationships>
</file>

<file path=ppt/slides/_rels/slide6.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1.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5.png"/><Relationship Id="rId10" Type="http://schemas.openxmlformats.org/officeDocument/2006/relationships/image" Target="../media/image60.png"/><Relationship Id="rId4" Type="http://schemas.openxmlformats.org/officeDocument/2006/relationships/image" Target="../media/image40.png"/><Relationship Id="rId9" Type="http://schemas.openxmlformats.org/officeDocument/2006/relationships/image" Target="../media/image59.png"/><Relationship Id="rId14" Type="http://schemas.openxmlformats.org/officeDocument/2006/relationships/image" Target="../media/image64.png"/></Relationships>
</file>

<file path=ppt/slides/_rels/slide7.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18" Type="http://schemas.openxmlformats.org/officeDocument/2006/relationships/customXml" Target="../ink/ink1.xml"/><Relationship Id="rId3" Type="http://schemas.openxmlformats.org/officeDocument/2006/relationships/image" Target="../media/image1.png"/><Relationship Id="rId7" Type="http://schemas.openxmlformats.org/officeDocument/2006/relationships/image" Target="../media/image69.png"/><Relationship Id="rId12" Type="http://schemas.openxmlformats.org/officeDocument/2006/relationships/image" Target="../media/image74.png"/><Relationship Id="rId17" Type="http://schemas.openxmlformats.org/officeDocument/2006/relationships/image" Target="../media/image79.png"/><Relationship Id="rId2" Type="http://schemas.openxmlformats.org/officeDocument/2006/relationships/image" Target="../media/image66.png"/><Relationship Id="rId16" Type="http://schemas.openxmlformats.org/officeDocument/2006/relationships/image" Target="../media/image78.png"/><Relationship Id="rId20" Type="http://schemas.openxmlformats.org/officeDocument/2006/relationships/comments" Target="../comments/comment1.xml"/><Relationship Id="rId1" Type="http://schemas.openxmlformats.org/officeDocument/2006/relationships/slideLayout" Target="../slideLayouts/slideLayout1.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png"/><Relationship Id="rId19" Type="http://schemas.openxmlformats.org/officeDocument/2006/relationships/image" Target="../media/image80.emf"/><Relationship Id="rId4" Type="http://schemas.openxmlformats.org/officeDocument/2006/relationships/image" Target="../media/image28.png"/><Relationship Id="rId9" Type="http://schemas.openxmlformats.org/officeDocument/2006/relationships/image" Target="../media/image71.png"/><Relationship Id="rId14" Type="http://schemas.openxmlformats.org/officeDocument/2006/relationships/image" Target="../media/image76.png"/></Relationships>
</file>

<file path=ppt/slides/_rels/slide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10" Type="http://schemas.openxmlformats.org/officeDocument/2006/relationships/image" Target="../media/image87.jpeg"/><Relationship Id="rId4" Type="http://schemas.openxmlformats.org/officeDocument/2006/relationships/image" Target="../media/image82.png"/><Relationship Id="rId9" Type="http://schemas.openxmlformats.org/officeDocument/2006/relationships/image" Target="../media/image49.png"/></Relationships>
</file>

<file path=ppt/slides/_rels/slide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9.png"/><Relationship Id="rId7" Type="http://schemas.openxmlformats.org/officeDocument/2006/relationships/image" Target="../media/image76.png"/><Relationship Id="rId2"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image" Target="../media/image91.png"/><Relationship Id="rId5" Type="http://schemas.openxmlformats.org/officeDocument/2006/relationships/image" Target="../media/image9.png"/><Relationship Id="rId4"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87743" y="1509089"/>
            <a:ext cx="4432566" cy="82384"/>
          </a:xfrm>
          <a:custGeom>
            <a:avLst/>
            <a:gdLst/>
            <a:ahLst/>
            <a:cxnLst/>
            <a:rect l="l" t="t" r="r" b="b"/>
            <a:pathLst>
              <a:path w="4432566" h="82384">
                <a:moveTo>
                  <a:pt x="0" y="50800"/>
                </a:moveTo>
                <a:lnTo>
                  <a:pt x="0" y="82384"/>
                </a:lnTo>
                <a:lnTo>
                  <a:pt x="4432566" y="82384"/>
                </a:lnTo>
                <a:lnTo>
                  <a:pt x="4432566" y="50800"/>
                </a:lnTo>
                <a:lnTo>
                  <a:pt x="4431669" y="41299"/>
                </a:lnTo>
                <a:lnTo>
                  <a:pt x="4408709" y="7786"/>
                </a:lnTo>
                <a:lnTo>
                  <a:pt x="4381765" y="0"/>
                </a:lnTo>
                <a:lnTo>
                  <a:pt x="50800" y="0"/>
                </a:lnTo>
                <a:lnTo>
                  <a:pt x="7786" y="23856"/>
                </a:lnTo>
                <a:lnTo>
                  <a:pt x="0" y="50800"/>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4456809" y="2116734"/>
            <a:ext cx="114301" cy="114301"/>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189344" y="2167534"/>
            <a:ext cx="4280164" cy="6350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4520310" y="1546940"/>
            <a:ext cx="50800" cy="582493"/>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4520310" y="1610441"/>
            <a:ext cx="50800" cy="518993"/>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87743" y="1553503"/>
            <a:ext cx="4432566" cy="626730"/>
          </a:xfrm>
          <a:custGeom>
            <a:avLst/>
            <a:gdLst/>
            <a:ahLst/>
            <a:cxnLst/>
            <a:rect l="l" t="t" r="r" b="b"/>
            <a:pathLst>
              <a:path w="4432566" h="626730">
                <a:moveTo>
                  <a:pt x="0" y="575930"/>
                </a:moveTo>
                <a:lnTo>
                  <a:pt x="16636" y="613444"/>
                </a:lnTo>
                <a:lnTo>
                  <a:pt x="50800" y="626730"/>
                </a:lnTo>
                <a:lnTo>
                  <a:pt x="4381765" y="626730"/>
                </a:lnTo>
                <a:lnTo>
                  <a:pt x="4419279" y="610094"/>
                </a:lnTo>
                <a:lnTo>
                  <a:pt x="4432566" y="575930"/>
                </a:lnTo>
                <a:lnTo>
                  <a:pt x="4432566" y="0"/>
                </a:lnTo>
                <a:lnTo>
                  <a:pt x="0" y="0"/>
                </a:lnTo>
                <a:lnTo>
                  <a:pt x="0" y="575930"/>
                </a:lnTo>
                <a:close/>
              </a:path>
            </a:pathLst>
          </a:custGeom>
          <a:solidFill>
            <a:srgbClr val="0C2244"/>
          </a:solidFill>
        </p:spPr>
        <p:txBody>
          <a:bodyPr wrap="square" lIns="0" tIns="0" rIns="0" bIns="0" rtlCol="0">
            <a:noAutofit/>
          </a:bodyPr>
          <a:lstStyle/>
          <a:p>
            <a:endParaRPr/>
          </a:p>
        </p:txBody>
      </p:sp>
      <p:sp>
        <p:nvSpPr>
          <p:cNvPr id="14" name="object 14"/>
          <p:cNvSpPr/>
          <p:nvPr/>
        </p:nvSpPr>
        <p:spPr>
          <a:xfrm>
            <a:off x="4520310" y="1597741"/>
            <a:ext cx="0" cy="550743"/>
          </a:xfrm>
          <a:custGeom>
            <a:avLst/>
            <a:gdLst/>
            <a:ahLst/>
            <a:cxnLst/>
            <a:rect l="l" t="t" r="r" b="b"/>
            <a:pathLst>
              <a:path h="550743">
                <a:moveTo>
                  <a:pt x="0" y="550743"/>
                </a:moveTo>
                <a:lnTo>
                  <a:pt x="0" y="0"/>
                </a:lnTo>
              </a:path>
            </a:pathLst>
          </a:custGeom>
          <a:ln w="0">
            <a:solidFill>
              <a:srgbClr val="7F7F7F"/>
            </a:solidFill>
          </a:ln>
        </p:spPr>
        <p:txBody>
          <a:bodyPr wrap="square" lIns="0" tIns="0" rIns="0" bIns="0" rtlCol="0">
            <a:noAutofit/>
          </a:bodyPr>
          <a:lstStyle/>
          <a:p>
            <a:endParaRPr/>
          </a:p>
        </p:txBody>
      </p:sp>
      <p:sp>
        <p:nvSpPr>
          <p:cNvPr id="15" name="object 15"/>
          <p:cNvSpPr/>
          <p:nvPr/>
        </p:nvSpPr>
        <p:spPr>
          <a:xfrm>
            <a:off x="4520310" y="1585041"/>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6" name="object 16"/>
          <p:cNvSpPr/>
          <p:nvPr/>
        </p:nvSpPr>
        <p:spPr>
          <a:xfrm>
            <a:off x="4520310" y="1572341"/>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17" name="object 17"/>
          <p:cNvSpPr/>
          <p:nvPr/>
        </p:nvSpPr>
        <p:spPr>
          <a:xfrm>
            <a:off x="4520310" y="1559641"/>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5" name="object 5"/>
          <p:cNvSpPr txBox="1"/>
          <p:nvPr/>
        </p:nvSpPr>
        <p:spPr>
          <a:xfrm>
            <a:off x="400050" y="671462"/>
            <a:ext cx="3962400" cy="757288"/>
          </a:xfrm>
          <a:prstGeom prst="rect">
            <a:avLst/>
          </a:prstGeom>
        </p:spPr>
        <p:txBody>
          <a:bodyPr wrap="square" lIns="0" tIns="0" rIns="0" bIns="0" rtlCol="0">
            <a:noAutofit/>
          </a:bodyPr>
          <a:lstStyle/>
          <a:p>
            <a:pPr algn="ctr"/>
            <a:r>
              <a:rPr lang="en-US" sz="1400" dirty="0">
                <a:latin typeface="Times New Roman" pitchFamily="18" charset="0"/>
                <a:cs typeface="Times New Roman" pitchFamily="18" charset="0"/>
              </a:rPr>
              <a:t>Institution of Technology</a:t>
            </a:r>
          </a:p>
          <a:p>
            <a:pPr algn="ctr"/>
            <a:r>
              <a:rPr lang="en-US" sz="1400" dirty="0">
                <a:latin typeface="Times New Roman" pitchFamily="18" charset="0"/>
                <a:cs typeface="Times New Roman" pitchFamily="18" charset="0"/>
              </a:rPr>
              <a:t>School of Computing</a:t>
            </a:r>
          </a:p>
          <a:p>
            <a:pPr algn="ctr"/>
            <a:r>
              <a:rPr lang="en-US" sz="1400" dirty="0">
                <a:latin typeface="Times New Roman" pitchFamily="18" charset="0"/>
                <a:cs typeface="Times New Roman" pitchFamily="18" charset="0"/>
              </a:rPr>
              <a:t>Department of Information Technology and computer </a:t>
            </a:r>
            <a:r>
              <a:rPr lang="en-US" sz="1400">
                <a:latin typeface="Times New Roman" pitchFamily="18" charset="0"/>
                <a:cs typeface="Times New Roman" pitchFamily="18" charset="0"/>
              </a:rPr>
              <a:t>science </a:t>
            </a:r>
            <a:r>
              <a:rPr lang="en-US" sz="1400" smtClean="0">
                <a:latin typeface="Times New Roman" pitchFamily="18" charset="0"/>
                <a:cs typeface="Times New Roman" pitchFamily="18" charset="0"/>
              </a:rPr>
              <a:t> and SE</a:t>
            </a:r>
            <a:endParaRPr lang="en-US" sz="1400" dirty="0">
              <a:latin typeface="Times New Roman" pitchFamily="18" charset="0"/>
              <a:cs typeface="Times New Roman" pitchFamily="18" charset="0"/>
            </a:endParaRPr>
          </a:p>
        </p:txBody>
      </p:sp>
      <p:sp>
        <p:nvSpPr>
          <p:cNvPr id="4" name="object 4"/>
          <p:cNvSpPr txBox="1"/>
          <p:nvPr/>
        </p:nvSpPr>
        <p:spPr>
          <a:xfrm>
            <a:off x="1025321" y="1651879"/>
            <a:ext cx="2571052" cy="435345"/>
          </a:xfrm>
          <a:prstGeom prst="rect">
            <a:avLst/>
          </a:prstGeom>
        </p:spPr>
        <p:txBody>
          <a:bodyPr wrap="square" lIns="0" tIns="0" rIns="0" bIns="0" rtlCol="0">
            <a:noAutofit/>
          </a:bodyPr>
          <a:lstStyle/>
          <a:p>
            <a:pPr algn="ctr">
              <a:lnSpc>
                <a:spcPts val="1505"/>
              </a:lnSpc>
              <a:spcBef>
                <a:spcPts val="75"/>
              </a:spcBef>
            </a:pPr>
            <a:r>
              <a:rPr sz="1400" spc="0" dirty="0" smtClean="0">
                <a:solidFill>
                  <a:srgbClr val="FFFFFF"/>
                </a:solidFill>
                <a:latin typeface="Times New Roman"/>
                <a:cs typeface="Times New Roman"/>
              </a:rPr>
              <a:t>Introduction</a:t>
            </a:r>
            <a:r>
              <a:rPr sz="1400" spc="148" dirty="0" smtClean="0">
                <a:solidFill>
                  <a:srgbClr val="FFFFFF"/>
                </a:solidFill>
                <a:latin typeface="Times New Roman"/>
                <a:cs typeface="Times New Roman"/>
              </a:rPr>
              <a:t> </a:t>
            </a:r>
            <a:r>
              <a:rPr sz="1400" spc="0" dirty="0" smtClean="0">
                <a:solidFill>
                  <a:srgbClr val="FFFFFF"/>
                </a:solidFill>
                <a:latin typeface="Times New Roman"/>
                <a:cs typeface="Times New Roman"/>
              </a:rPr>
              <a:t>to</a:t>
            </a:r>
            <a:r>
              <a:rPr sz="1400" spc="31" dirty="0" smtClean="0">
                <a:solidFill>
                  <a:srgbClr val="FFFFFF"/>
                </a:solidFill>
                <a:latin typeface="Times New Roman"/>
                <a:cs typeface="Times New Roman"/>
              </a:rPr>
              <a:t> </a:t>
            </a:r>
            <a:r>
              <a:rPr sz="1400" spc="0" dirty="0" smtClean="0">
                <a:solidFill>
                  <a:srgbClr val="FFFFFF"/>
                </a:solidFill>
                <a:latin typeface="Times New Roman"/>
                <a:cs typeface="Times New Roman"/>
              </a:rPr>
              <a:t>Distri</a:t>
            </a:r>
            <a:r>
              <a:rPr sz="1400" spc="-29" dirty="0" smtClean="0">
                <a:solidFill>
                  <a:srgbClr val="FFFFFF"/>
                </a:solidFill>
                <a:latin typeface="Times New Roman"/>
                <a:cs typeface="Times New Roman"/>
              </a:rPr>
              <a:t>b</a:t>
            </a:r>
            <a:r>
              <a:rPr sz="1400" spc="0" dirty="0" smtClean="0">
                <a:solidFill>
                  <a:srgbClr val="FFFFFF"/>
                </a:solidFill>
                <a:latin typeface="Times New Roman"/>
                <a:cs typeface="Times New Roman"/>
              </a:rPr>
              <a:t>uted</a:t>
            </a:r>
            <a:r>
              <a:rPr sz="1400" spc="135" dirty="0" smtClean="0">
                <a:solidFill>
                  <a:srgbClr val="FFFFFF"/>
                </a:solidFill>
                <a:latin typeface="Times New Roman"/>
                <a:cs typeface="Times New Roman"/>
              </a:rPr>
              <a:t> </a:t>
            </a:r>
            <a:r>
              <a:rPr sz="1400" spc="0" dirty="0" smtClean="0">
                <a:solidFill>
                  <a:srgbClr val="FFFFFF"/>
                </a:solidFill>
                <a:latin typeface="Times New Roman"/>
                <a:cs typeface="Times New Roman"/>
              </a:rPr>
              <a:t>System</a:t>
            </a:r>
            <a:endParaRPr sz="1400" dirty="0">
              <a:latin typeface="Times New Roman"/>
              <a:cs typeface="Times New Roman"/>
            </a:endParaRPr>
          </a:p>
          <a:p>
            <a:pPr marL="909599" marR="923299" algn="ctr">
              <a:lnSpc>
                <a:spcPct val="95825"/>
              </a:lnSpc>
              <a:spcBef>
                <a:spcPts val="104"/>
              </a:spcBef>
            </a:pPr>
            <a:endParaRPr sz="1400" dirty="0">
              <a:latin typeface="Times New Roman"/>
              <a:cs typeface="Times New Roman"/>
            </a:endParaRPr>
          </a:p>
        </p:txBody>
      </p:sp>
      <p:sp>
        <p:nvSpPr>
          <p:cNvPr id="3" name="object 3"/>
          <p:cNvSpPr txBox="1"/>
          <p:nvPr/>
        </p:nvSpPr>
        <p:spPr>
          <a:xfrm>
            <a:off x="579577" y="2511123"/>
            <a:ext cx="3462541" cy="518397"/>
          </a:xfrm>
          <a:prstGeom prst="rect">
            <a:avLst/>
          </a:prstGeom>
        </p:spPr>
        <p:txBody>
          <a:bodyPr wrap="square" lIns="0" tIns="0" rIns="0" bIns="0" rtlCol="0">
            <a:noAutofit/>
          </a:bodyPr>
          <a:lstStyle/>
          <a:p>
            <a:pPr algn="ctr">
              <a:lnSpc>
                <a:spcPts val="1505"/>
              </a:lnSpc>
              <a:spcBef>
                <a:spcPts val="75"/>
              </a:spcBef>
            </a:pPr>
            <a:r>
              <a:rPr lang="en-US" sz="1400" spc="0" dirty="0" smtClean="0">
                <a:solidFill>
                  <a:srgbClr val="0000FF"/>
                </a:solidFill>
                <a:latin typeface="Times New Roman"/>
                <a:cs typeface="Times New Roman"/>
              </a:rPr>
              <a:t>Chapter</a:t>
            </a:r>
            <a:r>
              <a:rPr lang="en-US" sz="1400" spc="98" dirty="0" smtClean="0">
                <a:solidFill>
                  <a:srgbClr val="0000FF"/>
                </a:solidFill>
                <a:latin typeface="Times New Roman"/>
                <a:cs typeface="Times New Roman"/>
              </a:rPr>
              <a:t> </a:t>
            </a:r>
            <a:r>
              <a:rPr lang="en-US" sz="1400" spc="0" dirty="0" smtClean="0">
                <a:solidFill>
                  <a:srgbClr val="0000FF"/>
                </a:solidFill>
                <a:latin typeface="Times New Roman"/>
                <a:cs typeface="Times New Roman"/>
              </a:rPr>
              <a:t>8:</a:t>
            </a:r>
            <a:r>
              <a:rPr lang="en-US" sz="1400" spc="116" dirty="0" smtClean="0">
                <a:solidFill>
                  <a:srgbClr val="0000FF"/>
                </a:solidFill>
                <a:latin typeface="Times New Roman"/>
                <a:cs typeface="Times New Roman"/>
              </a:rPr>
              <a:t> </a:t>
            </a:r>
            <a:r>
              <a:rPr lang="en-US" sz="1400" spc="-19" dirty="0" smtClean="0">
                <a:solidFill>
                  <a:srgbClr val="0000FF"/>
                </a:solidFill>
                <a:latin typeface="Times New Roman"/>
                <a:cs typeface="Times New Roman"/>
              </a:rPr>
              <a:t>F</a:t>
            </a:r>
            <a:r>
              <a:rPr lang="en-US" sz="1400" spc="0" dirty="0" smtClean="0">
                <a:solidFill>
                  <a:srgbClr val="0000FF"/>
                </a:solidFill>
                <a:latin typeface="Times New Roman"/>
                <a:cs typeface="Times New Roman"/>
              </a:rPr>
              <a:t>ault</a:t>
            </a:r>
            <a:r>
              <a:rPr lang="en-US" sz="1400" spc="67" dirty="0" smtClean="0">
                <a:solidFill>
                  <a:srgbClr val="0000FF"/>
                </a:solidFill>
                <a:latin typeface="Times New Roman"/>
                <a:cs typeface="Times New Roman"/>
              </a:rPr>
              <a:t> </a:t>
            </a:r>
            <a:r>
              <a:rPr lang="en-US" sz="1400" spc="-114" dirty="0" smtClean="0">
                <a:solidFill>
                  <a:srgbClr val="0000FF"/>
                </a:solidFill>
                <a:latin typeface="Times New Roman"/>
                <a:cs typeface="Times New Roman"/>
              </a:rPr>
              <a:t>T</a:t>
            </a:r>
            <a:r>
              <a:rPr lang="en-US" sz="1400" spc="0" dirty="0" smtClean="0">
                <a:solidFill>
                  <a:srgbClr val="0000FF"/>
                </a:solidFill>
                <a:latin typeface="Times New Roman"/>
                <a:cs typeface="Times New Roman"/>
              </a:rPr>
              <a:t>olerance</a:t>
            </a:r>
            <a:endParaRPr lang="en-US" sz="1400" dirty="0" smtClean="0">
              <a:latin typeface="Times New Roman"/>
              <a:cs typeface="Times New Roman"/>
            </a:endParaRPr>
          </a:p>
          <a:p>
            <a:pPr algn="ctr">
              <a:lnSpc>
                <a:spcPts val="1505"/>
              </a:lnSpc>
              <a:spcBef>
                <a:spcPts val="75"/>
              </a:spcBef>
            </a:pPr>
            <a:r>
              <a:rPr lang="en-US" sz="1400" dirty="0">
                <a:solidFill>
                  <a:srgbClr val="0000FF"/>
                </a:solidFill>
                <a:latin typeface="Times New Roman"/>
                <a:cs typeface="Times New Roman"/>
              </a:rPr>
              <a:t>version October 15,  2024</a:t>
            </a:r>
            <a:endParaRPr lang="en-US" sz="1400" dirty="0">
              <a:latin typeface="Times New Roman"/>
              <a:cs typeface="Times New Roman"/>
            </a:endParaRPr>
          </a:p>
        </p:txBody>
      </p:sp>
      <p:sp>
        <p:nvSpPr>
          <p:cNvPr id="2" name="object 2"/>
          <p:cNvSpPr txBox="1"/>
          <p:nvPr/>
        </p:nvSpPr>
        <p:spPr>
          <a:xfrm>
            <a:off x="3798671" y="3186567"/>
            <a:ext cx="704273" cy="163945"/>
          </a:xfrm>
          <a:prstGeom prst="rect">
            <a:avLst/>
          </a:prstGeom>
        </p:spPr>
        <p:txBody>
          <a:bodyPr wrap="square" lIns="0" tIns="0" rIns="0" bIns="0" rtlCol="0">
            <a:noAutofit/>
          </a:bodyPr>
          <a:lstStyle/>
          <a:p>
            <a:pPr marL="12700">
              <a:lnSpc>
                <a:spcPts val="1175"/>
              </a:lnSpc>
              <a:spcBef>
                <a:spcPts val="58"/>
              </a:spcBef>
            </a:pPr>
            <a:r>
              <a:rPr lang="en-US" sz="1100" dirty="0" err="1" smtClean="0">
                <a:solidFill>
                  <a:srgbClr val="0000FF"/>
                </a:solidFill>
                <a:latin typeface="Times New Roman"/>
                <a:cs typeface="Times New Roman"/>
              </a:rPr>
              <a:t>Dawit</a:t>
            </a:r>
            <a:r>
              <a:rPr lang="en-US" sz="1100" dirty="0" smtClean="0">
                <a:solidFill>
                  <a:srgbClr val="0000FF"/>
                </a:solidFill>
                <a:latin typeface="Times New Roman"/>
                <a:cs typeface="Times New Roman"/>
              </a:rPr>
              <a:t> A</a:t>
            </a:r>
            <a:endParaRPr sz="1100">
              <a:latin typeface="Times New Roman"/>
              <a:cs typeface="Times New Roman"/>
            </a:endParaRPr>
          </a:p>
        </p:txBody>
      </p:sp>
      <p:pic>
        <p:nvPicPr>
          <p:cNvPr id="18" name="Picture 17"/>
          <p:cNvPicPr/>
          <p:nvPr/>
        </p:nvPicPr>
        <p:blipFill>
          <a:blip r:embed="rId6" cstate="print"/>
          <a:stretch>
            <a:fillRect/>
          </a:stretch>
        </p:blipFill>
        <p:spPr bwMode="auto">
          <a:xfrm>
            <a:off x="1543051" y="133350"/>
            <a:ext cx="1143000" cy="533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16" name="object 16"/>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17" name="object 17"/>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18" name="object 18"/>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19" name="object 19"/>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0" name="object 20"/>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21" name="object 21"/>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5" name="object 5"/>
          <p:cNvSpPr txBox="1"/>
          <p:nvPr/>
        </p:nvSpPr>
        <p:spPr>
          <a:xfrm>
            <a:off x="1681175" y="19613"/>
            <a:ext cx="1603141"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Process</a:t>
            </a:r>
            <a:r>
              <a:rPr sz="600" spc="-18" dirty="0" smtClean="0">
                <a:solidFill>
                  <a:srgbClr val="00FF00"/>
                </a:solidFill>
                <a:latin typeface="Times New Roman"/>
                <a:cs typeface="Times New Roman"/>
              </a:rPr>
              <a:t> </a:t>
            </a:r>
            <a:r>
              <a:rPr sz="600" spc="0" dirty="0" smtClean="0">
                <a:solidFill>
                  <a:srgbClr val="00FF00"/>
                </a:solidFill>
                <a:latin typeface="Times New Roman"/>
                <a:cs typeface="Times New Roman"/>
              </a:rPr>
              <a:t>resilience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Agreement</a:t>
            </a:r>
            <a:r>
              <a:rPr sz="600" spc="-26" dirty="0" smtClean="0">
                <a:solidFill>
                  <a:srgbClr val="FFFFFF"/>
                </a:solidFill>
                <a:latin typeface="Times New Roman"/>
                <a:cs typeface="Times New Roman"/>
              </a:rPr>
              <a:t> </a:t>
            </a:r>
            <a:r>
              <a:rPr sz="600" spc="0" dirty="0" smtClean="0">
                <a:solidFill>
                  <a:srgbClr val="FFFFFF"/>
                </a:solidFill>
                <a:latin typeface="Times New Roman"/>
                <a:cs typeface="Times New Roman"/>
              </a:rPr>
              <a:t>in</a:t>
            </a:r>
            <a:r>
              <a:rPr sz="600" spc="-4" dirty="0" smtClean="0">
                <a:solidFill>
                  <a:srgbClr val="FFFFFF"/>
                </a:solidFill>
                <a:latin typeface="Times New Roman"/>
                <a:cs typeface="Times New Roman"/>
              </a:rPr>
              <a:t> </a:t>
            </a:r>
            <a:r>
              <a:rPr sz="600" spc="-9" dirty="0" smtClean="0">
                <a:solidFill>
                  <a:srgbClr val="FFFFFF"/>
                </a:solidFill>
                <a:latin typeface="Times New Roman"/>
                <a:cs typeface="Times New Roman"/>
              </a:rPr>
              <a:t>F</a:t>
            </a:r>
            <a:r>
              <a:rPr sz="600" spc="0" dirty="0" smtClean="0">
                <a:solidFill>
                  <a:srgbClr val="FFFFFF"/>
                </a:solidFill>
                <a:latin typeface="Times New Roman"/>
                <a:cs typeface="Times New Roman"/>
              </a:rPr>
              <a:t>aulty</a:t>
            </a:r>
            <a:r>
              <a:rPr sz="600" spc="-15" dirty="0" smtClean="0">
                <a:solidFill>
                  <a:srgbClr val="FFFFFF"/>
                </a:solidFill>
                <a:latin typeface="Times New Roman"/>
                <a:cs typeface="Times New Roman"/>
              </a:rPr>
              <a:t> </a:t>
            </a:r>
            <a:r>
              <a:rPr sz="600" spc="0" dirty="0" smtClean="0">
                <a:solidFill>
                  <a:srgbClr val="FFFFFF"/>
                </a:solidFill>
                <a:latin typeface="Times New Roman"/>
                <a:cs typeface="Times New Roman"/>
              </a:rPr>
              <a:t>Systems</a:t>
            </a:r>
            <a:endParaRPr sz="600">
              <a:latin typeface="Times New Roman"/>
              <a:cs typeface="Times New Roman"/>
            </a:endParaRPr>
          </a:p>
        </p:txBody>
      </p:sp>
      <p:sp>
        <p:nvSpPr>
          <p:cNvPr id="4" name="object 4"/>
          <p:cNvSpPr txBox="1"/>
          <p:nvPr/>
        </p:nvSpPr>
        <p:spPr>
          <a:xfrm>
            <a:off x="95300" y="243119"/>
            <a:ext cx="2211032"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Agreement</a:t>
            </a:r>
            <a:r>
              <a:rPr sz="1400" spc="134" dirty="0" smtClean="0">
                <a:solidFill>
                  <a:srgbClr val="FFFFFF"/>
                </a:solidFill>
                <a:latin typeface="Times New Roman"/>
                <a:cs typeface="Times New Roman"/>
              </a:rPr>
              <a:t> </a:t>
            </a:r>
            <a:r>
              <a:rPr sz="1400" spc="0" dirty="0" smtClean="0">
                <a:solidFill>
                  <a:srgbClr val="FFFFFF"/>
                </a:solidFill>
                <a:latin typeface="Times New Roman"/>
                <a:cs typeface="Times New Roman"/>
              </a:rPr>
              <a:t>in</a:t>
            </a:r>
            <a:r>
              <a:rPr sz="1400" spc="31" dirty="0" smtClean="0">
                <a:solidFill>
                  <a:srgbClr val="FFFFFF"/>
                </a:solidFill>
                <a:latin typeface="Times New Roman"/>
                <a:cs typeface="Times New Roman"/>
              </a:rPr>
              <a:t> </a:t>
            </a:r>
            <a:r>
              <a:rPr sz="1400" spc="-19" dirty="0" smtClean="0">
                <a:solidFill>
                  <a:srgbClr val="FFFFFF"/>
                </a:solidFill>
                <a:latin typeface="Times New Roman"/>
                <a:cs typeface="Times New Roman"/>
              </a:rPr>
              <a:t>F</a:t>
            </a:r>
            <a:r>
              <a:rPr sz="1400" spc="0" dirty="0" smtClean="0">
                <a:solidFill>
                  <a:srgbClr val="FFFFFF"/>
                </a:solidFill>
                <a:latin typeface="Times New Roman"/>
                <a:cs typeface="Times New Roman"/>
              </a:rPr>
              <a:t>aulty</a:t>
            </a:r>
            <a:r>
              <a:rPr sz="1400" spc="81" dirty="0" smtClean="0">
                <a:solidFill>
                  <a:srgbClr val="FFFFFF"/>
                </a:solidFill>
                <a:latin typeface="Times New Roman"/>
                <a:cs typeface="Times New Roman"/>
              </a:rPr>
              <a:t> </a:t>
            </a:r>
            <a:r>
              <a:rPr sz="1400" spc="0" dirty="0" smtClean="0">
                <a:solidFill>
                  <a:srgbClr val="FFFFFF"/>
                </a:solidFill>
                <a:latin typeface="Times New Roman"/>
                <a:cs typeface="Times New Roman"/>
              </a:rPr>
              <a:t>Systems</a:t>
            </a:r>
            <a:endParaRPr sz="1400" dirty="0">
              <a:latin typeface="Times New Roman"/>
              <a:cs typeface="Times New Roman"/>
            </a:endParaRPr>
          </a:p>
        </p:txBody>
      </p:sp>
      <p:sp>
        <p:nvSpPr>
          <p:cNvPr id="3" name="object 3"/>
          <p:cNvSpPr txBox="1"/>
          <p:nvPr/>
        </p:nvSpPr>
        <p:spPr>
          <a:xfrm>
            <a:off x="402932" y="626929"/>
            <a:ext cx="4089069" cy="2772906"/>
          </a:xfrm>
          <a:prstGeom prst="rect">
            <a:avLst/>
          </a:prstGeom>
        </p:spPr>
        <p:txBody>
          <a:bodyPr wrap="square" lIns="0" tIns="0" rIns="0" bIns="0" rtlCol="0">
            <a:noAutofit/>
          </a:bodyPr>
          <a:lstStyle/>
          <a:p>
            <a:pPr marL="12700" marR="20464">
              <a:lnSpc>
                <a:spcPts val="980"/>
              </a:lnSpc>
              <a:spcBef>
                <a:spcPts val="49"/>
              </a:spcBef>
            </a:pPr>
            <a:r>
              <a:rPr sz="900" spc="0" dirty="0" smtClean="0">
                <a:latin typeface="Times New Roman"/>
                <a:cs typeface="Times New Roman"/>
              </a:rPr>
              <a:t>Matters</a:t>
            </a:r>
            <a:r>
              <a:rPr sz="900" spc="-27" dirty="0" smtClean="0">
                <a:latin typeface="Times New Roman"/>
                <a:cs typeface="Times New Roman"/>
              </a:rPr>
              <a:t> </a:t>
            </a:r>
            <a:r>
              <a:rPr sz="900" spc="0" dirty="0" smtClean="0">
                <a:latin typeface="Times New Roman"/>
                <a:cs typeface="Times New Roman"/>
              </a:rPr>
              <a:t>become</a:t>
            </a:r>
            <a:r>
              <a:rPr sz="900" spc="-27" dirty="0" smtClean="0">
                <a:latin typeface="Times New Roman"/>
                <a:cs typeface="Times New Roman"/>
              </a:rPr>
              <a:t> </a:t>
            </a:r>
            <a:r>
              <a:rPr sz="900" spc="0" dirty="0" smtClean="0">
                <a:latin typeface="Times New Roman"/>
                <a:cs typeface="Times New Roman"/>
              </a:rPr>
              <a:t>more</a:t>
            </a:r>
            <a:r>
              <a:rPr sz="900" spc="-18" dirty="0" smtClean="0">
                <a:latin typeface="Times New Roman"/>
                <a:cs typeface="Times New Roman"/>
              </a:rPr>
              <a:t> </a:t>
            </a:r>
            <a:r>
              <a:rPr sz="900" spc="0" dirty="0" smtClean="0">
                <a:latin typeface="Times New Roman"/>
                <a:cs typeface="Times New Roman"/>
              </a:rPr>
              <a:t>compl</a:t>
            </a:r>
            <a:r>
              <a:rPr sz="900" spc="-14" dirty="0" smtClean="0">
                <a:latin typeface="Times New Roman"/>
                <a:cs typeface="Times New Roman"/>
              </a:rPr>
              <a:t>e</a:t>
            </a:r>
            <a:r>
              <a:rPr sz="900" spc="0" dirty="0" smtClean="0">
                <a:latin typeface="Times New Roman"/>
                <a:cs typeface="Times New Roman"/>
              </a:rPr>
              <a:t>x</a:t>
            </a:r>
            <a:r>
              <a:rPr sz="900" spc="-30" dirty="0" smtClean="0">
                <a:latin typeface="Times New Roman"/>
                <a:cs typeface="Times New Roman"/>
              </a:rPr>
              <a:t> </a:t>
            </a:r>
            <a:r>
              <a:rPr sz="900" spc="0" dirty="0" smtClean="0">
                <a:latin typeface="Times New Roman"/>
                <a:cs typeface="Times New Roman"/>
              </a:rPr>
              <a:t>if</a:t>
            </a:r>
            <a:r>
              <a:rPr sz="900" spc="-5" dirty="0" smtClean="0">
                <a:latin typeface="Times New Roman"/>
                <a:cs typeface="Times New Roman"/>
              </a:rPr>
              <a:t> </a:t>
            </a:r>
            <a:r>
              <a:rPr sz="900" spc="0" dirty="0" smtClean="0">
                <a:latin typeface="Times New Roman"/>
                <a:cs typeface="Times New Roman"/>
              </a:rPr>
              <a:t>we</a:t>
            </a:r>
            <a:r>
              <a:rPr sz="900" spc="-10" dirty="0" smtClean="0">
                <a:latin typeface="Times New Roman"/>
                <a:cs typeface="Times New Roman"/>
              </a:rPr>
              <a:t> </a:t>
            </a:r>
            <a:r>
              <a:rPr sz="900" spc="0" dirty="0" smtClean="0">
                <a:latin typeface="Times New Roman"/>
                <a:cs typeface="Times New Roman"/>
              </a:rPr>
              <a:t>demand</a:t>
            </a:r>
            <a:r>
              <a:rPr sz="900" spc="-28"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process</a:t>
            </a:r>
            <a:r>
              <a:rPr sz="900" spc="-26" dirty="0" smtClean="0">
                <a:latin typeface="Times New Roman"/>
                <a:cs typeface="Times New Roman"/>
              </a:rPr>
              <a:t> </a:t>
            </a:r>
            <a:r>
              <a:rPr sz="900" spc="0" dirty="0" smtClean="0">
                <a:latin typeface="Times New Roman"/>
                <a:cs typeface="Times New Roman"/>
              </a:rPr>
              <a:t>group</a:t>
            </a:r>
            <a:r>
              <a:rPr sz="900" spc="-20" dirty="0" smtClean="0">
                <a:latin typeface="Times New Roman"/>
                <a:cs typeface="Times New Roman"/>
              </a:rPr>
              <a:t> </a:t>
            </a:r>
            <a:r>
              <a:rPr sz="900" spc="0" dirty="0" smtClean="0">
                <a:latin typeface="Times New Roman"/>
                <a:cs typeface="Times New Roman"/>
              </a:rPr>
              <a:t>reaches</a:t>
            </a:r>
            <a:r>
              <a:rPr sz="900" spc="-26" dirty="0" smtClean="0">
                <a:latin typeface="Times New Roman"/>
                <a:cs typeface="Times New Roman"/>
              </a:rPr>
              <a:t> </a:t>
            </a:r>
            <a:r>
              <a:rPr sz="900" spc="0" dirty="0" smtClean="0">
                <a:solidFill>
                  <a:srgbClr val="0000FF"/>
                </a:solidFill>
                <a:latin typeface="Times New Roman"/>
                <a:cs typeface="Times New Roman"/>
              </a:rPr>
              <a:t>agreement</a:t>
            </a:r>
            <a:r>
              <a:rPr sz="900" spc="0" dirty="0" smtClean="0">
                <a:latin typeface="Times New Roman"/>
                <a:cs typeface="Times New Roman"/>
              </a:rPr>
              <a:t>.</a:t>
            </a:r>
            <a:endParaRPr sz="900">
              <a:latin typeface="Times New Roman"/>
              <a:cs typeface="Times New Roman"/>
            </a:endParaRPr>
          </a:p>
          <a:p>
            <a:pPr marL="289801" marR="20464">
              <a:lnSpc>
                <a:spcPct val="95825"/>
              </a:lnSpc>
              <a:spcBef>
                <a:spcPts val="115"/>
              </a:spcBef>
            </a:pPr>
            <a:r>
              <a:rPr sz="1000" spc="0" dirty="0" smtClean="0">
                <a:latin typeface="Times New Roman"/>
                <a:cs typeface="Times New Roman"/>
              </a:rPr>
              <a:t>Group</a:t>
            </a:r>
            <a:r>
              <a:rPr sz="1000" spc="-25" dirty="0" smtClean="0">
                <a:latin typeface="Times New Roman"/>
                <a:cs typeface="Times New Roman"/>
              </a:rPr>
              <a:t> </a:t>
            </a:r>
            <a:r>
              <a:rPr sz="1000" spc="0" dirty="0" smtClean="0">
                <a:latin typeface="Times New Roman"/>
                <a:cs typeface="Times New Roman"/>
              </a:rPr>
              <a:t>members</a:t>
            </a:r>
            <a:r>
              <a:rPr sz="1000" spc="-36" dirty="0" smtClean="0">
                <a:latin typeface="Times New Roman"/>
                <a:cs typeface="Times New Roman"/>
              </a:rPr>
              <a:t> </a:t>
            </a:r>
            <a:r>
              <a:rPr sz="1000" spc="0" dirty="0" smtClean="0">
                <a:latin typeface="Times New Roman"/>
                <a:cs typeface="Times New Roman"/>
              </a:rPr>
              <a:t>are</a:t>
            </a:r>
            <a:r>
              <a:rPr sz="1000" spc="-12" dirty="0" smtClean="0">
                <a:latin typeface="Times New Roman"/>
                <a:cs typeface="Times New Roman"/>
              </a:rPr>
              <a:t> </a:t>
            </a:r>
            <a:r>
              <a:rPr sz="1000" spc="0" dirty="0" smtClean="0">
                <a:latin typeface="Times New Roman"/>
                <a:cs typeface="Times New Roman"/>
              </a:rPr>
              <a:t>not</a:t>
            </a:r>
            <a:r>
              <a:rPr sz="1000" spc="-12" dirty="0" smtClean="0">
                <a:latin typeface="Times New Roman"/>
                <a:cs typeface="Times New Roman"/>
              </a:rPr>
              <a:t> </a:t>
            </a:r>
            <a:r>
              <a:rPr sz="1000" spc="0" dirty="0" smtClean="0">
                <a:latin typeface="Times New Roman"/>
                <a:cs typeface="Times New Roman"/>
              </a:rPr>
              <a:t>identical,</a:t>
            </a:r>
            <a:r>
              <a:rPr sz="1000" spc="-36" dirty="0" smtClean="0">
                <a:latin typeface="Times New Roman"/>
                <a:cs typeface="Times New Roman"/>
              </a:rPr>
              <a:t> </a:t>
            </a:r>
            <a:r>
              <a:rPr sz="1000" spc="0" dirty="0" smtClean="0">
                <a:latin typeface="Times New Roman"/>
                <a:cs typeface="Times New Roman"/>
              </a:rPr>
              <a:t>i.e.,</a:t>
            </a:r>
            <a:r>
              <a:rPr sz="1000" spc="-14" dirty="0" smtClean="0">
                <a:latin typeface="Times New Roman"/>
                <a:cs typeface="Times New Roman"/>
              </a:rPr>
              <a:t> </a:t>
            </a:r>
            <a:r>
              <a:rPr sz="1000" spc="0" dirty="0" smtClean="0">
                <a:latin typeface="Times New Roman"/>
                <a:cs typeface="Times New Roman"/>
              </a:rPr>
              <a:t>we</a:t>
            </a:r>
            <a:r>
              <a:rPr sz="1000" spc="-11" dirty="0" smtClean="0">
                <a:latin typeface="Times New Roman"/>
                <a:cs typeface="Times New Roman"/>
              </a:rPr>
              <a:t> </a:t>
            </a:r>
            <a:r>
              <a:rPr sz="1000" spc="0" dirty="0" smtClean="0">
                <a:latin typeface="Times New Roman"/>
                <a:cs typeface="Times New Roman"/>
              </a:rPr>
              <a:t>h</a:t>
            </a:r>
            <a:r>
              <a:rPr sz="1000" spc="-19" dirty="0" smtClean="0">
                <a:latin typeface="Times New Roman"/>
                <a:cs typeface="Times New Roman"/>
              </a:rPr>
              <a:t>a</a:t>
            </a:r>
            <a:r>
              <a:rPr sz="1000" spc="-14" dirty="0" smtClean="0">
                <a:latin typeface="Times New Roman"/>
                <a:cs typeface="Times New Roman"/>
              </a:rPr>
              <a:t>v</a:t>
            </a:r>
            <a:r>
              <a:rPr sz="1000" spc="0" dirty="0" smtClean="0">
                <a:latin typeface="Times New Roman"/>
                <a:cs typeface="Times New Roman"/>
              </a:rPr>
              <a:t>e</a:t>
            </a:r>
            <a:r>
              <a:rPr sz="1000" spc="-18"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distri</a:t>
            </a:r>
            <a:r>
              <a:rPr sz="1000" spc="-19" dirty="0" smtClean="0">
                <a:latin typeface="Times New Roman"/>
                <a:cs typeface="Times New Roman"/>
              </a:rPr>
              <a:t>b</a:t>
            </a:r>
            <a:r>
              <a:rPr sz="1000" spc="0" dirty="0" smtClean="0">
                <a:latin typeface="Times New Roman"/>
                <a:cs typeface="Times New Roman"/>
              </a:rPr>
              <a:t>uted</a:t>
            </a:r>
            <a:r>
              <a:rPr sz="1000" spc="-42" dirty="0" smtClean="0">
                <a:latin typeface="Times New Roman"/>
                <a:cs typeface="Times New Roman"/>
              </a:rPr>
              <a:t> </a:t>
            </a:r>
            <a:r>
              <a:rPr sz="1000" spc="0" dirty="0" smtClean="0">
                <a:latin typeface="Times New Roman"/>
                <a:cs typeface="Times New Roman"/>
              </a:rPr>
              <a:t>computation.</a:t>
            </a:r>
            <a:endParaRPr sz="1000">
              <a:latin typeface="Times New Roman"/>
              <a:cs typeface="Times New Roman"/>
            </a:endParaRPr>
          </a:p>
          <a:p>
            <a:pPr marL="12700" marR="834951">
              <a:lnSpc>
                <a:spcPts val="1034"/>
              </a:lnSpc>
              <a:spcBef>
                <a:spcPts val="135"/>
              </a:spcBef>
            </a:pPr>
            <a:r>
              <a:rPr sz="900" spc="0" dirty="0" smtClean="0">
                <a:latin typeface="Times New Roman"/>
                <a:cs typeface="Times New Roman"/>
              </a:rPr>
              <a:t>Non-</a:t>
            </a:r>
            <a:r>
              <a:rPr sz="900" spc="-9" dirty="0" smtClean="0">
                <a:latin typeface="Times New Roman"/>
                <a:cs typeface="Times New Roman"/>
              </a:rPr>
              <a:t>f</a:t>
            </a:r>
            <a:r>
              <a:rPr sz="900" spc="0" dirty="0" smtClean="0">
                <a:latin typeface="Times New Roman"/>
                <a:cs typeface="Times New Roman"/>
              </a:rPr>
              <a:t>aulty</a:t>
            </a:r>
            <a:r>
              <a:rPr sz="900" spc="-39" dirty="0" smtClean="0">
                <a:latin typeface="Times New Roman"/>
                <a:cs typeface="Times New Roman"/>
              </a:rPr>
              <a:t> </a:t>
            </a:r>
            <a:r>
              <a:rPr sz="900" spc="0" dirty="0" smtClean="0">
                <a:latin typeface="Times New Roman"/>
                <a:cs typeface="Times New Roman"/>
              </a:rPr>
              <a:t>group</a:t>
            </a:r>
            <a:r>
              <a:rPr sz="900" spc="-20" dirty="0" smtClean="0">
                <a:latin typeface="Times New Roman"/>
                <a:cs typeface="Times New Roman"/>
              </a:rPr>
              <a:t> </a:t>
            </a:r>
            <a:r>
              <a:rPr sz="900" spc="0" dirty="0" smtClean="0">
                <a:latin typeface="Times New Roman"/>
                <a:cs typeface="Times New Roman"/>
              </a:rPr>
              <a:t>members</a:t>
            </a:r>
            <a:r>
              <a:rPr sz="900" spc="-32" dirty="0" smtClean="0">
                <a:latin typeface="Times New Roman"/>
                <a:cs typeface="Times New Roman"/>
              </a:rPr>
              <a:t> </a:t>
            </a:r>
            <a:r>
              <a:rPr sz="900" spc="0" dirty="0" smtClean="0">
                <a:latin typeface="Times New Roman"/>
                <a:cs typeface="Times New Roman"/>
              </a:rPr>
              <a:t>should</a:t>
            </a:r>
            <a:r>
              <a:rPr sz="900" spc="-23" dirty="0" smtClean="0">
                <a:latin typeface="Times New Roman"/>
                <a:cs typeface="Times New Roman"/>
              </a:rPr>
              <a:t> </a:t>
            </a:r>
            <a:r>
              <a:rPr sz="900" spc="0" dirty="0" smtClean="0">
                <a:latin typeface="Times New Roman"/>
                <a:cs typeface="Times New Roman"/>
              </a:rPr>
              <a:t>reach</a:t>
            </a:r>
            <a:r>
              <a:rPr sz="900" spc="-19" dirty="0" smtClean="0">
                <a:latin typeface="Times New Roman"/>
                <a:cs typeface="Times New Roman"/>
              </a:rPr>
              <a:t> </a:t>
            </a:r>
            <a:r>
              <a:rPr sz="900" spc="0" dirty="0" smtClean="0">
                <a:latin typeface="Times New Roman"/>
                <a:cs typeface="Times New Roman"/>
              </a:rPr>
              <a:t>agreement</a:t>
            </a:r>
            <a:r>
              <a:rPr sz="900" spc="-37" dirty="0" smtClean="0">
                <a:latin typeface="Times New Roman"/>
                <a:cs typeface="Times New Roman"/>
              </a:rPr>
              <a:t> </a:t>
            </a:r>
            <a:r>
              <a:rPr sz="900" spc="0" dirty="0" smtClean="0">
                <a:latin typeface="Times New Roman"/>
                <a:cs typeface="Times New Roman"/>
              </a:rPr>
              <a:t>on</a:t>
            </a:r>
            <a:r>
              <a:rPr sz="900" spc="-8"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same</a:t>
            </a:r>
            <a:r>
              <a:rPr sz="900" spc="-18" dirty="0" smtClean="0">
                <a:latin typeface="Times New Roman"/>
                <a:cs typeface="Times New Roman"/>
              </a:rPr>
              <a:t> </a:t>
            </a:r>
            <a:r>
              <a:rPr sz="900" spc="-19" dirty="0" smtClean="0">
                <a:latin typeface="Times New Roman"/>
                <a:cs typeface="Times New Roman"/>
              </a:rPr>
              <a:t>v</a:t>
            </a:r>
            <a:r>
              <a:rPr sz="900" spc="0" dirty="0" smtClean="0">
                <a:latin typeface="Times New Roman"/>
                <a:cs typeface="Times New Roman"/>
              </a:rPr>
              <a:t>alue. </a:t>
            </a:r>
            <a:endParaRPr sz="900">
              <a:latin typeface="Times New Roman"/>
              <a:cs typeface="Times New Roman"/>
            </a:endParaRPr>
          </a:p>
          <a:p>
            <a:pPr marL="12700" marR="834951">
              <a:lnSpc>
                <a:spcPts val="1034"/>
              </a:lnSpc>
              <a:spcBef>
                <a:spcPts val="360"/>
              </a:spcBef>
            </a:pPr>
            <a:r>
              <a:rPr sz="900" spc="0" dirty="0" smtClean="0">
                <a:solidFill>
                  <a:srgbClr val="0000FF"/>
                </a:solidFill>
                <a:latin typeface="Times New Roman"/>
                <a:cs typeface="Times New Roman"/>
              </a:rPr>
              <a:t>Byzantine</a:t>
            </a:r>
            <a:r>
              <a:rPr sz="900" spc="-36" dirty="0" smtClean="0">
                <a:solidFill>
                  <a:srgbClr val="0000FF"/>
                </a:solidFill>
                <a:latin typeface="Times New Roman"/>
                <a:cs typeface="Times New Roman"/>
              </a:rPr>
              <a:t> </a:t>
            </a:r>
            <a:r>
              <a:rPr sz="900" spc="0" dirty="0" smtClean="0">
                <a:solidFill>
                  <a:srgbClr val="0000FF"/>
                </a:solidFill>
                <a:latin typeface="Times New Roman"/>
                <a:cs typeface="Times New Roman"/>
              </a:rPr>
              <a:t>Generals</a:t>
            </a:r>
            <a:r>
              <a:rPr sz="900" spc="-31" dirty="0" smtClean="0">
                <a:solidFill>
                  <a:srgbClr val="0000FF"/>
                </a:solidFill>
                <a:latin typeface="Times New Roman"/>
                <a:cs typeface="Times New Roman"/>
              </a:rPr>
              <a:t> </a:t>
            </a:r>
            <a:r>
              <a:rPr sz="900" spc="0" dirty="0" smtClean="0">
                <a:solidFill>
                  <a:srgbClr val="0000FF"/>
                </a:solidFill>
                <a:latin typeface="Times New Roman"/>
                <a:cs typeface="Times New Roman"/>
              </a:rPr>
              <a:t>Problem</a:t>
            </a:r>
            <a:r>
              <a:rPr sz="900" spc="0" dirty="0" smtClean="0">
                <a:latin typeface="Times New Roman"/>
                <a:cs typeface="Times New Roman"/>
              </a:rPr>
              <a:t>:</a:t>
            </a:r>
            <a:endParaRPr sz="900">
              <a:latin typeface="Times New Roman"/>
              <a:cs typeface="Times New Roman"/>
            </a:endParaRPr>
          </a:p>
          <a:p>
            <a:pPr marL="289801" marR="20464">
              <a:lnSpc>
                <a:spcPts val="969"/>
              </a:lnSpc>
              <a:spcBef>
                <a:spcPts val="408"/>
              </a:spcBef>
            </a:pPr>
            <a:r>
              <a:rPr sz="1000" spc="0" dirty="0" smtClean="0">
                <a:latin typeface="Times New Roman"/>
                <a:cs typeface="Times New Roman"/>
              </a:rPr>
              <a:t>Assume</a:t>
            </a:r>
            <a:r>
              <a:rPr sz="1000" spc="-32" dirty="0" smtClean="0">
                <a:latin typeface="Times New Roman"/>
                <a:cs typeface="Times New Roman"/>
              </a:rPr>
              <a:t> </a:t>
            </a:r>
            <a:r>
              <a:rPr sz="1000" spc="0" dirty="0" smtClean="0">
                <a:solidFill>
                  <a:srgbClr val="0000FF"/>
                </a:solidFill>
                <a:latin typeface="Times New Roman"/>
                <a:cs typeface="Times New Roman"/>
              </a:rPr>
              <a:t>n</a:t>
            </a:r>
            <a:r>
              <a:rPr sz="1000" spc="-4" dirty="0" smtClean="0">
                <a:solidFill>
                  <a:srgbClr val="0000FF"/>
                </a:solidFill>
                <a:latin typeface="Times New Roman"/>
                <a:cs typeface="Times New Roman"/>
              </a:rPr>
              <a:t> </a:t>
            </a:r>
            <a:r>
              <a:rPr sz="1000" spc="0" dirty="0" smtClean="0">
                <a:latin typeface="Times New Roman"/>
                <a:cs typeface="Times New Roman"/>
              </a:rPr>
              <a:t>generals</a:t>
            </a:r>
            <a:r>
              <a:rPr sz="1000" spc="-33" dirty="0" smtClean="0">
                <a:latin typeface="Times New Roman"/>
                <a:cs typeface="Times New Roman"/>
              </a:rPr>
              <a:t> </a:t>
            </a:r>
            <a:r>
              <a:rPr sz="1000" spc="0" dirty="0" smtClean="0">
                <a:latin typeface="Times New Roman"/>
                <a:cs typeface="Times New Roman"/>
              </a:rPr>
              <a:t>out</a:t>
            </a:r>
            <a:r>
              <a:rPr sz="1000" spc="-12"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latin typeface="Times New Roman"/>
                <a:cs typeface="Times New Roman"/>
              </a:rPr>
              <a:t>which</a:t>
            </a:r>
            <a:r>
              <a:rPr sz="1000" spc="-24" dirty="0" smtClean="0">
                <a:latin typeface="Times New Roman"/>
                <a:cs typeface="Times New Roman"/>
              </a:rPr>
              <a:t> </a:t>
            </a:r>
            <a:r>
              <a:rPr sz="1000" spc="0" dirty="0" smtClean="0">
                <a:solidFill>
                  <a:srgbClr val="0000FF"/>
                </a:solidFill>
                <a:latin typeface="Times New Roman"/>
                <a:cs typeface="Times New Roman"/>
              </a:rPr>
              <a:t>m</a:t>
            </a:r>
            <a:r>
              <a:rPr sz="1000" spc="-7" dirty="0" smtClean="0">
                <a:solidFill>
                  <a:srgbClr val="0000FF"/>
                </a:solidFill>
                <a:latin typeface="Times New Roman"/>
                <a:cs typeface="Times New Roman"/>
              </a:rPr>
              <a:t> </a:t>
            </a:r>
            <a:r>
              <a:rPr sz="1000" spc="0" dirty="0" smtClean="0">
                <a:latin typeface="Times New Roman"/>
                <a:cs typeface="Times New Roman"/>
              </a:rPr>
              <a:t>are</a:t>
            </a:r>
            <a:r>
              <a:rPr sz="1000" spc="-12" dirty="0" smtClean="0">
                <a:latin typeface="Times New Roman"/>
                <a:cs typeface="Times New Roman"/>
              </a:rPr>
              <a:t> </a:t>
            </a:r>
            <a:r>
              <a:rPr sz="1000" spc="0" dirty="0" smtClean="0">
                <a:latin typeface="Times New Roman"/>
                <a:cs typeface="Times New Roman"/>
              </a:rPr>
              <a:t>traitors.</a:t>
            </a:r>
            <a:endParaRPr sz="1000">
              <a:latin typeface="Times New Roman"/>
              <a:cs typeface="Times New Roman"/>
            </a:endParaRPr>
          </a:p>
          <a:p>
            <a:pPr marL="289801" marR="126862">
              <a:lnSpc>
                <a:spcPct val="99658"/>
              </a:lnSpc>
            </a:pPr>
            <a:r>
              <a:rPr sz="1000" spc="-34" dirty="0" smtClean="0">
                <a:latin typeface="Times New Roman"/>
                <a:cs typeface="Times New Roman"/>
              </a:rPr>
              <a:t>T</a:t>
            </a:r>
            <a:r>
              <a:rPr sz="1000" spc="0" dirty="0" smtClean="0">
                <a:latin typeface="Times New Roman"/>
                <a:cs typeface="Times New Roman"/>
              </a:rPr>
              <a:t>raitors</a:t>
            </a:r>
            <a:r>
              <a:rPr sz="1000" spc="-31" dirty="0" smtClean="0">
                <a:latin typeface="Times New Roman"/>
                <a:cs typeface="Times New Roman"/>
              </a:rPr>
              <a:t> </a:t>
            </a:r>
            <a:r>
              <a:rPr sz="1000" spc="0" dirty="0" smtClean="0">
                <a:latin typeface="Times New Roman"/>
                <a:cs typeface="Times New Roman"/>
              </a:rPr>
              <a:t>are</a:t>
            </a:r>
            <a:r>
              <a:rPr sz="1000" spc="-12" dirty="0" smtClean="0">
                <a:latin typeface="Times New Roman"/>
                <a:cs typeface="Times New Roman"/>
              </a:rPr>
              <a:t> </a:t>
            </a:r>
            <a:r>
              <a:rPr sz="1000" spc="0" dirty="0" smtClean="0">
                <a:latin typeface="Times New Roman"/>
                <a:cs typeface="Times New Roman"/>
              </a:rPr>
              <a:t>trying</a:t>
            </a:r>
            <a:r>
              <a:rPr sz="1000" spc="-23"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pr</a:t>
            </a:r>
            <a:r>
              <a:rPr sz="1000" spc="-25" dirty="0" smtClean="0">
                <a:latin typeface="Times New Roman"/>
                <a:cs typeface="Times New Roman"/>
              </a:rPr>
              <a:t>e</a:t>
            </a:r>
            <a:r>
              <a:rPr sz="1000" spc="-14" dirty="0" smtClean="0">
                <a:latin typeface="Times New Roman"/>
                <a:cs typeface="Times New Roman"/>
              </a:rPr>
              <a:t>v</a:t>
            </a:r>
            <a:r>
              <a:rPr sz="1000" spc="0" dirty="0" smtClean="0">
                <a:latin typeface="Times New Roman"/>
                <a:cs typeface="Times New Roman"/>
              </a:rPr>
              <a:t>ent</a:t>
            </a:r>
            <a:r>
              <a:rPr sz="1000" spc="-29" dirty="0" smtClean="0">
                <a:latin typeface="Times New Roman"/>
                <a:cs typeface="Times New Roman"/>
              </a:rPr>
              <a:t> </a:t>
            </a:r>
            <a:r>
              <a:rPr sz="1000" spc="0" dirty="0" smtClean="0">
                <a:latin typeface="Times New Roman"/>
                <a:cs typeface="Times New Roman"/>
              </a:rPr>
              <a:t>l</a:t>
            </a:r>
            <a:r>
              <a:rPr sz="1000" spc="-9" dirty="0" smtClean="0">
                <a:latin typeface="Times New Roman"/>
                <a:cs typeface="Times New Roman"/>
              </a:rPr>
              <a:t>o</a:t>
            </a:r>
            <a:r>
              <a:rPr sz="1000" spc="0" dirty="0" smtClean="0">
                <a:latin typeface="Times New Roman"/>
                <a:cs typeface="Times New Roman"/>
              </a:rPr>
              <a:t>yal</a:t>
            </a:r>
            <a:r>
              <a:rPr sz="1000" spc="-19" dirty="0" smtClean="0">
                <a:latin typeface="Times New Roman"/>
                <a:cs typeface="Times New Roman"/>
              </a:rPr>
              <a:t> </a:t>
            </a:r>
            <a:r>
              <a:rPr sz="1000" spc="0" dirty="0" smtClean="0">
                <a:latin typeface="Times New Roman"/>
                <a:cs typeface="Times New Roman"/>
              </a:rPr>
              <a:t>generals</a:t>
            </a:r>
            <a:r>
              <a:rPr sz="1000" spc="-33" dirty="0" smtClean="0">
                <a:latin typeface="Times New Roman"/>
                <a:cs typeface="Times New Roman"/>
              </a:rPr>
              <a:t> </a:t>
            </a:r>
            <a:r>
              <a:rPr sz="1000" spc="0" dirty="0" smtClean="0">
                <a:latin typeface="Times New Roman"/>
                <a:cs typeface="Times New Roman"/>
              </a:rPr>
              <a:t>from</a:t>
            </a:r>
            <a:r>
              <a:rPr sz="1000" spc="-19" dirty="0" smtClean="0">
                <a:latin typeface="Times New Roman"/>
                <a:cs typeface="Times New Roman"/>
              </a:rPr>
              <a:t> </a:t>
            </a:r>
            <a:r>
              <a:rPr sz="1000" spc="0" dirty="0" smtClean="0">
                <a:latin typeface="Times New Roman"/>
                <a:cs typeface="Times New Roman"/>
              </a:rPr>
              <a:t>reaching</a:t>
            </a:r>
            <a:r>
              <a:rPr sz="1000" spc="-34" dirty="0" smtClean="0">
                <a:latin typeface="Times New Roman"/>
                <a:cs typeface="Times New Roman"/>
              </a:rPr>
              <a:t> </a:t>
            </a:r>
            <a:r>
              <a:rPr sz="1000" spc="0" dirty="0" smtClean="0">
                <a:solidFill>
                  <a:srgbClr val="0000FF"/>
                </a:solidFill>
                <a:latin typeface="Times New Roman"/>
                <a:cs typeface="Times New Roman"/>
              </a:rPr>
              <a:t>agreement</a:t>
            </a:r>
            <a:r>
              <a:rPr sz="1000" spc="-41" dirty="0" smtClean="0">
                <a:solidFill>
                  <a:srgbClr val="0000FF"/>
                </a:solidFill>
                <a:latin typeface="Times New Roman"/>
                <a:cs typeface="Times New Roman"/>
              </a:rPr>
              <a:t> </a:t>
            </a:r>
            <a:r>
              <a:rPr sz="1000" spc="0" dirty="0" smtClean="0">
                <a:latin typeface="Times New Roman"/>
                <a:cs typeface="Times New Roman"/>
              </a:rPr>
              <a:t>by feeding</a:t>
            </a:r>
            <a:r>
              <a:rPr sz="1000" spc="-29" dirty="0" smtClean="0">
                <a:latin typeface="Times New Roman"/>
                <a:cs typeface="Times New Roman"/>
              </a:rPr>
              <a:t> </a:t>
            </a:r>
            <a:r>
              <a:rPr sz="1000" spc="0" dirty="0" smtClean="0">
                <a:latin typeface="Times New Roman"/>
                <a:cs typeface="Times New Roman"/>
              </a:rPr>
              <a:t>them</a:t>
            </a:r>
            <a:r>
              <a:rPr sz="1000" spc="-19" dirty="0" smtClean="0">
                <a:latin typeface="Times New Roman"/>
                <a:cs typeface="Times New Roman"/>
              </a:rPr>
              <a:t> </a:t>
            </a:r>
            <a:r>
              <a:rPr sz="1000" spc="0" dirty="0" smtClean="0">
                <a:latin typeface="Times New Roman"/>
                <a:cs typeface="Times New Roman"/>
              </a:rPr>
              <a:t>incorrect</a:t>
            </a:r>
            <a:r>
              <a:rPr sz="1000" spc="-35" dirty="0" smtClean="0">
                <a:latin typeface="Times New Roman"/>
                <a:cs typeface="Times New Roman"/>
              </a:rPr>
              <a:t> </a:t>
            </a:r>
            <a:r>
              <a:rPr sz="1000" spc="0" dirty="0" smtClean="0">
                <a:latin typeface="Times New Roman"/>
                <a:cs typeface="Times New Roman"/>
              </a:rPr>
              <a:t>and</a:t>
            </a:r>
            <a:r>
              <a:rPr sz="1000" spc="-14" dirty="0" smtClean="0">
                <a:latin typeface="Times New Roman"/>
                <a:cs typeface="Times New Roman"/>
              </a:rPr>
              <a:t> </a:t>
            </a:r>
            <a:r>
              <a:rPr sz="1000" spc="0" dirty="0" smtClean="0">
                <a:latin typeface="Times New Roman"/>
                <a:cs typeface="Times New Roman"/>
              </a:rPr>
              <a:t>contradictory</a:t>
            </a:r>
            <a:r>
              <a:rPr sz="1000" spc="-53" dirty="0" smtClean="0">
                <a:latin typeface="Times New Roman"/>
                <a:cs typeface="Times New Roman"/>
              </a:rPr>
              <a:t> </a:t>
            </a:r>
            <a:r>
              <a:rPr sz="1000" spc="0" dirty="0" smtClean="0">
                <a:latin typeface="Times New Roman"/>
                <a:cs typeface="Times New Roman"/>
              </a:rPr>
              <a:t>information.</a:t>
            </a:r>
            <a:endParaRPr sz="1000">
              <a:latin typeface="Times New Roman"/>
              <a:cs typeface="Times New Roman"/>
            </a:endParaRPr>
          </a:p>
          <a:p>
            <a:pPr marL="289801" marR="20464">
              <a:lnSpc>
                <a:spcPts val="1050"/>
              </a:lnSpc>
              <a:spcBef>
                <a:spcPts val="52"/>
              </a:spcBef>
            </a:pPr>
            <a:r>
              <a:rPr sz="1000" spc="0" dirty="0" smtClean="0">
                <a:latin typeface="Times New Roman"/>
                <a:cs typeface="Times New Roman"/>
              </a:rPr>
              <a:t>Algorithm:</a:t>
            </a:r>
            <a:endParaRPr sz="1000">
              <a:latin typeface="Times New Roman"/>
              <a:cs typeface="Times New Roman"/>
            </a:endParaRPr>
          </a:p>
          <a:p>
            <a:pPr marL="566889" marR="144113">
              <a:lnSpc>
                <a:spcPts val="1034"/>
              </a:lnSpc>
            </a:pPr>
            <a:r>
              <a:rPr sz="900" spc="0" dirty="0" smtClean="0">
                <a:latin typeface="Times New Roman"/>
                <a:cs typeface="Times New Roman"/>
              </a:rPr>
              <a:t>E</a:t>
            </a:r>
            <a:r>
              <a:rPr sz="900" spc="-14" dirty="0" smtClean="0">
                <a:latin typeface="Times New Roman"/>
                <a:cs typeface="Times New Roman"/>
              </a:rPr>
              <a:t>v</a:t>
            </a:r>
            <a:r>
              <a:rPr sz="900" spc="0" dirty="0" smtClean="0">
                <a:latin typeface="Times New Roman"/>
                <a:cs typeface="Times New Roman"/>
              </a:rPr>
              <a:t>ery</a:t>
            </a:r>
            <a:r>
              <a:rPr sz="900" spc="-21" dirty="0" smtClean="0">
                <a:latin typeface="Times New Roman"/>
                <a:cs typeface="Times New Roman"/>
              </a:rPr>
              <a:t> </a:t>
            </a:r>
            <a:r>
              <a:rPr sz="900" spc="0" dirty="0" smtClean="0">
                <a:latin typeface="Times New Roman"/>
                <a:cs typeface="Times New Roman"/>
              </a:rPr>
              <a:t>general</a:t>
            </a:r>
            <a:r>
              <a:rPr sz="900" spc="-26" dirty="0" smtClean="0">
                <a:latin typeface="Times New Roman"/>
                <a:cs typeface="Times New Roman"/>
              </a:rPr>
              <a:t> </a:t>
            </a:r>
            <a:r>
              <a:rPr sz="900" spc="0" dirty="0" smtClean="0">
                <a:latin typeface="Times New Roman"/>
                <a:cs typeface="Times New Roman"/>
              </a:rPr>
              <a:t>sends</a:t>
            </a:r>
            <a:r>
              <a:rPr sz="900" spc="-19"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solidFill>
                  <a:srgbClr val="0000FF"/>
                </a:solidFill>
                <a:latin typeface="Times New Roman"/>
                <a:cs typeface="Times New Roman"/>
              </a:rPr>
              <a:t>reliable</a:t>
            </a:r>
            <a:r>
              <a:rPr sz="900" spc="-26" dirty="0" smtClean="0">
                <a:solidFill>
                  <a:srgbClr val="0000FF"/>
                </a:solidFill>
                <a:latin typeface="Times New Roman"/>
                <a:cs typeface="Times New Roman"/>
              </a:rPr>
              <a:t> </a:t>
            </a:r>
            <a:r>
              <a:rPr sz="900" spc="0" dirty="0" smtClean="0">
                <a:solidFill>
                  <a:srgbClr val="0000FF"/>
                </a:solidFill>
                <a:latin typeface="Times New Roman"/>
                <a:cs typeface="Times New Roman"/>
              </a:rPr>
              <a:t>message</a:t>
            </a:r>
            <a:r>
              <a:rPr sz="900" spc="-30" dirty="0" smtClean="0">
                <a:solidFill>
                  <a:srgbClr val="0000FF"/>
                </a:solidFill>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19" dirty="0" smtClean="0">
                <a:latin typeface="Times New Roman"/>
                <a:cs typeface="Times New Roman"/>
              </a:rPr>
              <a:t>e</a:t>
            </a:r>
            <a:r>
              <a:rPr sz="900" spc="-14" dirty="0" smtClean="0">
                <a:latin typeface="Times New Roman"/>
                <a:cs typeface="Times New Roman"/>
              </a:rPr>
              <a:t>v</a:t>
            </a:r>
            <a:r>
              <a:rPr sz="900" spc="0" dirty="0" smtClean="0">
                <a:latin typeface="Times New Roman"/>
                <a:cs typeface="Times New Roman"/>
              </a:rPr>
              <a:t>ery</a:t>
            </a:r>
            <a:r>
              <a:rPr sz="900" spc="-19" dirty="0" smtClean="0">
                <a:latin typeface="Times New Roman"/>
                <a:cs typeface="Times New Roman"/>
              </a:rPr>
              <a:t> </a:t>
            </a:r>
            <a:r>
              <a:rPr sz="900" spc="0" dirty="0" smtClean="0">
                <a:latin typeface="Times New Roman"/>
                <a:cs typeface="Times New Roman"/>
              </a:rPr>
              <a:t>other</a:t>
            </a:r>
            <a:r>
              <a:rPr sz="900" spc="-18" dirty="0" smtClean="0">
                <a:latin typeface="Times New Roman"/>
                <a:cs typeface="Times New Roman"/>
              </a:rPr>
              <a:t> </a:t>
            </a:r>
            <a:r>
              <a:rPr sz="900" spc="0" dirty="0" smtClean="0">
                <a:latin typeface="Times New Roman"/>
                <a:cs typeface="Times New Roman"/>
              </a:rPr>
              <a:t>general</a:t>
            </a:r>
            <a:r>
              <a:rPr sz="900" spc="-26" dirty="0" smtClean="0">
                <a:latin typeface="Times New Roman"/>
                <a:cs typeface="Times New Roman"/>
              </a:rPr>
              <a:t> </a:t>
            </a:r>
            <a:r>
              <a:rPr sz="900" spc="0" dirty="0" smtClean="0">
                <a:latin typeface="Times New Roman"/>
                <a:cs typeface="Times New Roman"/>
              </a:rPr>
              <a:t>announcing his</a:t>
            </a:r>
            <a:r>
              <a:rPr sz="900" spc="-10" dirty="0" smtClean="0">
                <a:latin typeface="Times New Roman"/>
                <a:cs typeface="Times New Roman"/>
              </a:rPr>
              <a:t> </a:t>
            </a:r>
            <a:r>
              <a:rPr sz="900" spc="0" dirty="0" smtClean="0">
                <a:latin typeface="Times New Roman"/>
                <a:cs typeface="Times New Roman"/>
              </a:rPr>
              <a:t>troop</a:t>
            </a:r>
            <a:r>
              <a:rPr sz="900" spc="-18" dirty="0" smtClean="0">
                <a:latin typeface="Times New Roman"/>
                <a:cs typeface="Times New Roman"/>
              </a:rPr>
              <a:t> </a:t>
            </a:r>
            <a:r>
              <a:rPr sz="900" spc="0" dirty="0" smtClean="0">
                <a:latin typeface="Times New Roman"/>
                <a:cs typeface="Times New Roman"/>
              </a:rPr>
              <a:t>strength.</a:t>
            </a:r>
            <a:endParaRPr sz="900">
              <a:latin typeface="Times New Roman"/>
              <a:cs typeface="Times New Roman"/>
            </a:endParaRPr>
          </a:p>
          <a:p>
            <a:pPr marL="566889" marR="490402">
              <a:lnSpc>
                <a:spcPts val="1034"/>
              </a:lnSpc>
              <a:spcBef>
                <a:spcPts val="61"/>
              </a:spcBef>
            </a:pP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results</a:t>
            </a:r>
            <a:r>
              <a:rPr sz="900" spc="-23"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announcements</a:t>
            </a:r>
            <a:r>
              <a:rPr sz="900" spc="-55" dirty="0" smtClean="0">
                <a:latin typeface="Times New Roman"/>
                <a:cs typeface="Times New Roman"/>
              </a:rPr>
              <a:t> </a:t>
            </a:r>
            <a:r>
              <a:rPr sz="900" spc="0" dirty="0" smtClean="0">
                <a:latin typeface="Times New Roman"/>
                <a:cs typeface="Times New Roman"/>
              </a:rPr>
              <a:t>are</a:t>
            </a:r>
            <a:r>
              <a:rPr sz="900" spc="-10" dirty="0" smtClean="0">
                <a:latin typeface="Times New Roman"/>
                <a:cs typeface="Times New Roman"/>
              </a:rPr>
              <a:t> </a:t>
            </a:r>
            <a:r>
              <a:rPr sz="900" spc="0" dirty="0" smtClean="0">
                <a:latin typeface="Times New Roman"/>
                <a:cs typeface="Times New Roman"/>
              </a:rPr>
              <a:t>collected</a:t>
            </a:r>
            <a:r>
              <a:rPr sz="900" spc="-32"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form</a:t>
            </a:r>
            <a:r>
              <a:rPr sz="900" spc="-17"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14" dirty="0" smtClean="0">
                <a:solidFill>
                  <a:srgbClr val="0000FF"/>
                </a:solidFill>
                <a:latin typeface="Times New Roman"/>
                <a:cs typeface="Times New Roman"/>
              </a:rPr>
              <a:t>v</a:t>
            </a:r>
            <a:r>
              <a:rPr sz="900" spc="0" dirty="0" smtClean="0">
                <a:solidFill>
                  <a:srgbClr val="0000FF"/>
                </a:solidFill>
                <a:latin typeface="Times New Roman"/>
                <a:cs typeface="Times New Roman"/>
              </a:rPr>
              <a:t>ectors</a:t>
            </a:r>
            <a:r>
              <a:rPr sz="900" spc="0" dirty="0" smtClean="0">
                <a:latin typeface="Times New Roman"/>
                <a:cs typeface="Times New Roman"/>
              </a:rPr>
              <a:t>. E</a:t>
            </a:r>
            <a:r>
              <a:rPr sz="900" spc="-14" dirty="0" smtClean="0">
                <a:latin typeface="Times New Roman"/>
                <a:cs typeface="Times New Roman"/>
              </a:rPr>
              <a:t>v</a:t>
            </a:r>
            <a:r>
              <a:rPr sz="900" spc="0" dirty="0" smtClean="0">
                <a:latin typeface="Times New Roman"/>
                <a:cs typeface="Times New Roman"/>
              </a:rPr>
              <a:t>ery</a:t>
            </a:r>
            <a:r>
              <a:rPr sz="900" spc="-21" dirty="0" smtClean="0">
                <a:latin typeface="Times New Roman"/>
                <a:cs typeface="Times New Roman"/>
              </a:rPr>
              <a:t> </a:t>
            </a:r>
            <a:r>
              <a:rPr sz="900" spc="0" dirty="0" smtClean="0">
                <a:latin typeface="Times New Roman"/>
                <a:cs typeface="Times New Roman"/>
              </a:rPr>
              <a:t>general</a:t>
            </a:r>
            <a:r>
              <a:rPr sz="900" spc="-26" dirty="0" smtClean="0">
                <a:latin typeface="Times New Roman"/>
                <a:cs typeface="Times New Roman"/>
              </a:rPr>
              <a:t> </a:t>
            </a:r>
            <a:r>
              <a:rPr sz="900" spc="0" dirty="0" smtClean="0">
                <a:solidFill>
                  <a:srgbClr val="0000FF"/>
                </a:solidFill>
                <a:latin typeface="Times New Roman"/>
                <a:cs typeface="Times New Roman"/>
              </a:rPr>
              <a:t>passes</a:t>
            </a:r>
            <a:r>
              <a:rPr sz="900" spc="-22" dirty="0" smtClean="0">
                <a:solidFill>
                  <a:srgbClr val="0000FF"/>
                </a:solidFill>
                <a:latin typeface="Times New Roman"/>
                <a:cs typeface="Times New Roman"/>
              </a:rPr>
              <a:t> </a:t>
            </a:r>
            <a:r>
              <a:rPr sz="900" spc="0" dirty="0" smtClean="0">
                <a:solidFill>
                  <a:srgbClr val="0000FF"/>
                </a:solidFill>
                <a:latin typeface="Times New Roman"/>
                <a:cs typeface="Times New Roman"/>
              </a:rPr>
              <a:t>his</a:t>
            </a:r>
            <a:r>
              <a:rPr sz="900" spc="-10" dirty="0" smtClean="0">
                <a:solidFill>
                  <a:srgbClr val="0000FF"/>
                </a:solidFill>
                <a:latin typeface="Times New Roman"/>
                <a:cs typeface="Times New Roman"/>
              </a:rPr>
              <a:t> </a:t>
            </a:r>
            <a:r>
              <a:rPr sz="900" spc="-14" dirty="0" smtClean="0">
                <a:solidFill>
                  <a:srgbClr val="0000FF"/>
                </a:solidFill>
                <a:latin typeface="Times New Roman"/>
                <a:cs typeface="Times New Roman"/>
              </a:rPr>
              <a:t>v</a:t>
            </a:r>
            <a:r>
              <a:rPr sz="900" spc="0" dirty="0" smtClean="0">
                <a:solidFill>
                  <a:srgbClr val="0000FF"/>
                </a:solidFill>
                <a:latin typeface="Times New Roman"/>
                <a:cs typeface="Times New Roman"/>
              </a:rPr>
              <a:t>ector</a:t>
            </a:r>
            <a:r>
              <a:rPr sz="900" spc="-22" dirty="0" smtClean="0">
                <a:solidFill>
                  <a:srgbClr val="0000FF"/>
                </a:solidFill>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19" dirty="0" smtClean="0">
                <a:latin typeface="Times New Roman"/>
                <a:cs typeface="Times New Roman"/>
              </a:rPr>
              <a:t>e</a:t>
            </a:r>
            <a:r>
              <a:rPr sz="900" spc="-14" dirty="0" smtClean="0">
                <a:latin typeface="Times New Roman"/>
                <a:cs typeface="Times New Roman"/>
              </a:rPr>
              <a:t>v</a:t>
            </a:r>
            <a:r>
              <a:rPr sz="900" spc="0" dirty="0" smtClean="0">
                <a:latin typeface="Times New Roman"/>
                <a:cs typeface="Times New Roman"/>
              </a:rPr>
              <a:t>er</a:t>
            </a:r>
            <a:r>
              <a:rPr sz="900" spc="-15" dirty="0" smtClean="0">
                <a:latin typeface="Times New Roman"/>
                <a:cs typeface="Times New Roman"/>
              </a:rPr>
              <a:t> </a:t>
            </a:r>
            <a:r>
              <a:rPr sz="900" spc="0" dirty="0" smtClean="0">
                <a:latin typeface="Times New Roman"/>
                <a:cs typeface="Times New Roman"/>
              </a:rPr>
              <a:t>other</a:t>
            </a:r>
            <a:r>
              <a:rPr sz="900" spc="-18" dirty="0" smtClean="0">
                <a:latin typeface="Times New Roman"/>
                <a:cs typeface="Times New Roman"/>
              </a:rPr>
              <a:t> </a:t>
            </a:r>
            <a:r>
              <a:rPr sz="900" spc="0" dirty="0" smtClean="0">
                <a:latin typeface="Times New Roman"/>
                <a:cs typeface="Times New Roman"/>
              </a:rPr>
              <a:t>general.</a:t>
            </a:r>
            <a:endParaRPr sz="900">
              <a:latin typeface="Times New Roman"/>
              <a:cs typeface="Times New Roman"/>
            </a:endParaRPr>
          </a:p>
          <a:p>
            <a:pPr marL="566889">
              <a:lnSpc>
                <a:spcPts val="1035"/>
              </a:lnSpc>
              <a:spcBef>
                <a:spcPts val="112"/>
              </a:spcBef>
            </a:pPr>
            <a:r>
              <a:rPr sz="900" spc="0" dirty="0" smtClean="0">
                <a:latin typeface="Times New Roman"/>
                <a:cs typeface="Times New Roman"/>
              </a:rPr>
              <a:t>Each</a:t>
            </a:r>
            <a:r>
              <a:rPr sz="900" spc="-17" dirty="0" smtClean="0">
                <a:latin typeface="Times New Roman"/>
                <a:cs typeface="Times New Roman"/>
              </a:rPr>
              <a:t> </a:t>
            </a:r>
            <a:r>
              <a:rPr sz="900" spc="0" dirty="0" smtClean="0">
                <a:latin typeface="Times New Roman"/>
                <a:cs typeface="Times New Roman"/>
              </a:rPr>
              <a:t>general</a:t>
            </a:r>
            <a:r>
              <a:rPr sz="900" spc="-26" dirty="0" smtClean="0">
                <a:latin typeface="Times New Roman"/>
                <a:cs typeface="Times New Roman"/>
              </a:rPr>
              <a:t> </a:t>
            </a:r>
            <a:r>
              <a:rPr sz="900" spc="-14" dirty="0" smtClean="0">
                <a:latin typeface="Times New Roman"/>
                <a:cs typeface="Times New Roman"/>
              </a:rPr>
              <a:t>e</a:t>
            </a:r>
            <a:r>
              <a:rPr sz="900" spc="0" dirty="0" smtClean="0">
                <a:latin typeface="Times New Roman"/>
                <a:cs typeface="Times New Roman"/>
              </a:rPr>
              <a:t>xamines</a:t>
            </a:r>
            <a:r>
              <a:rPr sz="900" spc="-33"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solidFill>
                  <a:srgbClr val="0000FF"/>
                </a:solidFill>
                <a:latin typeface="Times New Roman"/>
                <a:cs typeface="Times New Roman"/>
              </a:rPr>
              <a:t>i</a:t>
            </a:r>
            <a:r>
              <a:rPr sz="1050" spc="0" baseline="24846" dirty="0" smtClean="0">
                <a:solidFill>
                  <a:srgbClr val="0000FF"/>
                </a:solidFill>
                <a:latin typeface="Times New Roman"/>
                <a:cs typeface="Times New Roman"/>
              </a:rPr>
              <a:t>th</a:t>
            </a:r>
            <a:r>
              <a:rPr sz="1050" spc="91" baseline="24846" dirty="0" smtClean="0">
                <a:solidFill>
                  <a:srgbClr val="0000FF"/>
                </a:solidFill>
                <a:latin typeface="Times New Roman"/>
                <a:cs typeface="Times New Roman"/>
              </a:rPr>
              <a:t> </a:t>
            </a:r>
            <a:r>
              <a:rPr sz="900" spc="0" dirty="0" smtClean="0">
                <a:latin typeface="Times New Roman"/>
                <a:cs typeface="Times New Roman"/>
              </a:rPr>
              <a:t>element</a:t>
            </a:r>
            <a:r>
              <a:rPr sz="900" spc="-28"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each</a:t>
            </a:r>
            <a:r>
              <a:rPr sz="900" spc="-16"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n</a:t>
            </a:r>
            <a:r>
              <a:rPr sz="900" spc="-19" dirty="0" smtClean="0">
                <a:latin typeface="Times New Roman"/>
                <a:cs typeface="Times New Roman"/>
              </a:rPr>
              <a:t>e</a:t>
            </a:r>
            <a:r>
              <a:rPr sz="900" spc="0" dirty="0" smtClean="0">
                <a:latin typeface="Times New Roman"/>
                <a:cs typeface="Times New Roman"/>
              </a:rPr>
              <a:t>wly</a:t>
            </a:r>
            <a:r>
              <a:rPr sz="900" spc="-21" dirty="0" smtClean="0">
                <a:latin typeface="Times New Roman"/>
                <a:cs typeface="Times New Roman"/>
              </a:rPr>
              <a:t> </a:t>
            </a:r>
            <a:r>
              <a:rPr sz="900" spc="0" dirty="0" smtClean="0">
                <a:latin typeface="Times New Roman"/>
                <a:cs typeface="Times New Roman"/>
              </a:rPr>
              <a:t>rece</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ed</a:t>
            </a:r>
            <a:r>
              <a:rPr sz="900" spc="-30" dirty="0" smtClean="0">
                <a:latin typeface="Times New Roman"/>
                <a:cs typeface="Times New Roman"/>
              </a:rPr>
              <a:t> </a:t>
            </a:r>
            <a:r>
              <a:rPr sz="900" spc="-14" dirty="0" smtClean="0">
                <a:latin typeface="Times New Roman"/>
                <a:cs typeface="Times New Roman"/>
              </a:rPr>
              <a:t>v</a:t>
            </a:r>
            <a:r>
              <a:rPr sz="900" spc="0" dirty="0" smtClean="0">
                <a:latin typeface="Times New Roman"/>
                <a:cs typeface="Times New Roman"/>
              </a:rPr>
              <a:t>ectors.</a:t>
            </a:r>
            <a:endParaRPr sz="900">
              <a:latin typeface="Times New Roman"/>
              <a:cs typeface="Times New Roman"/>
            </a:endParaRPr>
          </a:p>
          <a:p>
            <a:pPr marL="659517" marR="468612" algn="ctr">
              <a:lnSpc>
                <a:spcPct val="95825"/>
              </a:lnSpc>
              <a:spcBef>
                <a:spcPts val="8"/>
              </a:spcBef>
            </a:pPr>
            <a:r>
              <a:rPr sz="900" spc="0" dirty="0" smtClean="0">
                <a:latin typeface="Times New Roman"/>
                <a:cs typeface="Times New Roman"/>
              </a:rPr>
              <a:t>-</a:t>
            </a:r>
            <a:r>
              <a:rPr sz="900" spc="-2" dirty="0" smtClean="0">
                <a:latin typeface="Times New Roman"/>
                <a:cs typeface="Times New Roman"/>
              </a:rPr>
              <a:t> </a:t>
            </a:r>
            <a:r>
              <a:rPr sz="900" spc="0" dirty="0" smtClean="0">
                <a:latin typeface="Times New Roman"/>
                <a:cs typeface="Times New Roman"/>
              </a:rPr>
              <a:t>If</a:t>
            </a:r>
            <a:r>
              <a:rPr sz="900" spc="-5" dirty="0" smtClean="0">
                <a:latin typeface="Times New Roman"/>
                <a:cs typeface="Times New Roman"/>
              </a:rPr>
              <a:t> </a:t>
            </a:r>
            <a:r>
              <a:rPr sz="900" spc="0" dirty="0" smtClean="0">
                <a:latin typeface="Times New Roman"/>
                <a:cs typeface="Times New Roman"/>
              </a:rPr>
              <a:t>a</a:t>
            </a:r>
            <a:r>
              <a:rPr sz="900" spc="-14" dirty="0" smtClean="0">
                <a:latin typeface="Times New Roman"/>
                <a:cs typeface="Times New Roman"/>
              </a:rPr>
              <a:t>n</a:t>
            </a:r>
            <a:r>
              <a:rPr sz="900" spc="0" dirty="0" smtClean="0">
                <a:latin typeface="Times New Roman"/>
                <a:cs typeface="Times New Roman"/>
              </a:rPr>
              <a:t>y</a:t>
            </a:r>
            <a:r>
              <a:rPr sz="900" spc="-12" dirty="0" smtClean="0">
                <a:latin typeface="Times New Roman"/>
                <a:cs typeface="Times New Roman"/>
              </a:rPr>
              <a:t> </a:t>
            </a:r>
            <a:r>
              <a:rPr sz="900" spc="-19" dirty="0" smtClean="0">
                <a:latin typeface="Times New Roman"/>
                <a:cs typeface="Times New Roman"/>
              </a:rPr>
              <a:t>v</a:t>
            </a:r>
            <a:r>
              <a:rPr sz="900" spc="0" dirty="0" smtClean="0">
                <a:latin typeface="Times New Roman"/>
                <a:cs typeface="Times New Roman"/>
              </a:rPr>
              <a:t>alue</a:t>
            </a:r>
            <a:r>
              <a:rPr sz="900" spc="-19" dirty="0" smtClean="0">
                <a:latin typeface="Times New Roman"/>
                <a:cs typeface="Times New Roman"/>
              </a:rPr>
              <a:t> </a:t>
            </a:r>
            <a:r>
              <a:rPr sz="900" spc="0" dirty="0" smtClean="0">
                <a:latin typeface="Times New Roman"/>
                <a:cs typeface="Times New Roman"/>
              </a:rPr>
              <a:t>has</a:t>
            </a:r>
            <a:r>
              <a:rPr sz="900" spc="-11"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majorit</a:t>
            </a:r>
            <a:r>
              <a:rPr sz="900" spc="-59" dirty="0" smtClean="0">
                <a:latin typeface="Times New Roman"/>
                <a:cs typeface="Times New Roman"/>
              </a:rPr>
              <a:t>y</a:t>
            </a:r>
            <a:r>
              <a:rPr sz="900" spc="0" dirty="0" smtClean="0">
                <a:latin typeface="Times New Roman"/>
                <a:cs typeface="Times New Roman"/>
              </a:rPr>
              <a:t>,</a:t>
            </a:r>
            <a:r>
              <a:rPr sz="900" spc="-32" dirty="0" smtClean="0">
                <a:latin typeface="Times New Roman"/>
                <a:cs typeface="Times New Roman"/>
              </a:rPr>
              <a:t> </a:t>
            </a:r>
            <a:r>
              <a:rPr sz="900" spc="0" dirty="0" smtClean="0">
                <a:solidFill>
                  <a:srgbClr val="0000FF"/>
                </a:solidFill>
                <a:latin typeface="Times New Roman"/>
                <a:cs typeface="Times New Roman"/>
              </a:rPr>
              <a:t>the</a:t>
            </a:r>
            <a:r>
              <a:rPr sz="900" spc="-10" dirty="0" smtClean="0">
                <a:solidFill>
                  <a:srgbClr val="0000FF"/>
                </a:solidFill>
                <a:latin typeface="Times New Roman"/>
                <a:cs typeface="Times New Roman"/>
              </a:rPr>
              <a:t> </a:t>
            </a:r>
            <a:r>
              <a:rPr sz="900" spc="-19" dirty="0" smtClean="0">
                <a:solidFill>
                  <a:srgbClr val="0000FF"/>
                </a:solidFill>
                <a:latin typeface="Times New Roman"/>
                <a:cs typeface="Times New Roman"/>
              </a:rPr>
              <a:t>v</a:t>
            </a:r>
            <a:r>
              <a:rPr sz="900" spc="0" dirty="0" smtClean="0">
                <a:solidFill>
                  <a:srgbClr val="0000FF"/>
                </a:solidFill>
                <a:latin typeface="Times New Roman"/>
                <a:cs typeface="Times New Roman"/>
              </a:rPr>
              <a:t>alue</a:t>
            </a:r>
            <a:r>
              <a:rPr sz="900" spc="-19" dirty="0" smtClean="0">
                <a:solidFill>
                  <a:srgbClr val="0000FF"/>
                </a:solidFill>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put</a:t>
            </a:r>
            <a:r>
              <a:rPr sz="900" spc="-11" dirty="0" smtClean="0">
                <a:latin typeface="Times New Roman"/>
                <a:cs typeface="Times New Roman"/>
              </a:rPr>
              <a:t> </a:t>
            </a:r>
            <a:r>
              <a:rPr sz="900" spc="0" dirty="0" smtClean="0">
                <a:latin typeface="Times New Roman"/>
                <a:cs typeface="Times New Roman"/>
              </a:rPr>
              <a:t>into</a:t>
            </a:r>
            <a:r>
              <a:rPr sz="900" spc="-13"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result</a:t>
            </a:r>
            <a:r>
              <a:rPr sz="900" spc="-19" dirty="0" smtClean="0">
                <a:latin typeface="Times New Roman"/>
                <a:cs typeface="Times New Roman"/>
              </a:rPr>
              <a:t> </a:t>
            </a:r>
            <a:r>
              <a:rPr sz="900" spc="-14" dirty="0" smtClean="0">
                <a:latin typeface="Times New Roman"/>
                <a:cs typeface="Times New Roman"/>
              </a:rPr>
              <a:t>v</a:t>
            </a:r>
            <a:r>
              <a:rPr sz="900" spc="0" dirty="0" smtClean="0">
                <a:latin typeface="Times New Roman"/>
                <a:cs typeface="Times New Roman"/>
              </a:rPr>
              <a:t>ecto</a:t>
            </a:r>
            <a:r>
              <a:rPr sz="900" spc="-50" dirty="0" smtClean="0">
                <a:latin typeface="Times New Roman"/>
                <a:cs typeface="Times New Roman"/>
              </a:rPr>
              <a:t>r</a:t>
            </a:r>
            <a:r>
              <a:rPr sz="900" spc="0" dirty="0" smtClean="0">
                <a:latin typeface="Times New Roman"/>
                <a:cs typeface="Times New Roman"/>
              </a:rPr>
              <a:t>.</a:t>
            </a:r>
            <a:endParaRPr sz="900">
              <a:latin typeface="Times New Roman"/>
              <a:cs typeface="Times New Roman"/>
            </a:endParaRPr>
          </a:p>
          <a:p>
            <a:pPr marL="289801" marR="122114" indent="390956">
              <a:lnSpc>
                <a:spcPts val="1100"/>
              </a:lnSpc>
              <a:spcBef>
                <a:spcPts val="75"/>
              </a:spcBef>
            </a:pPr>
            <a:r>
              <a:rPr sz="900" spc="0" dirty="0" smtClean="0">
                <a:latin typeface="Times New Roman"/>
                <a:cs typeface="Times New Roman"/>
              </a:rPr>
              <a:t>-</a:t>
            </a:r>
            <a:r>
              <a:rPr sz="900" spc="-2" dirty="0" smtClean="0">
                <a:latin typeface="Times New Roman"/>
                <a:cs typeface="Times New Roman"/>
              </a:rPr>
              <a:t> </a:t>
            </a:r>
            <a:r>
              <a:rPr sz="900" spc="0" dirty="0" smtClean="0">
                <a:latin typeface="Times New Roman"/>
                <a:cs typeface="Times New Roman"/>
              </a:rPr>
              <a:t>If</a:t>
            </a:r>
            <a:r>
              <a:rPr sz="900" spc="-5" dirty="0" smtClean="0">
                <a:latin typeface="Times New Roman"/>
                <a:cs typeface="Times New Roman"/>
              </a:rPr>
              <a:t> </a:t>
            </a:r>
            <a:r>
              <a:rPr sz="900" spc="0" dirty="0" smtClean="0">
                <a:latin typeface="Times New Roman"/>
                <a:cs typeface="Times New Roman"/>
              </a:rPr>
              <a:t>no</a:t>
            </a:r>
            <a:r>
              <a:rPr sz="900" spc="-8" dirty="0" smtClean="0">
                <a:latin typeface="Times New Roman"/>
                <a:cs typeface="Times New Roman"/>
              </a:rPr>
              <a:t> </a:t>
            </a:r>
            <a:r>
              <a:rPr sz="900" spc="-19" dirty="0" smtClean="0">
                <a:latin typeface="Times New Roman"/>
                <a:cs typeface="Times New Roman"/>
              </a:rPr>
              <a:t>v</a:t>
            </a:r>
            <a:r>
              <a:rPr sz="900" spc="0" dirty="0" smtClean="0">
                <a:latin typeface="Times New Roman"/>
                <a:cs typeface="Times New Roman"/>
              </a:rPr>
              <a:t>alue</a:t>
            </a:r>
            <a:r>
              <a:rPr sz="900" spc="-19" dirty="0" smtClean="0">
                <a:latin typeface="Times New Roman"/>
                <a:cs typeface="Times New Roman"/>
              </a:rPr>
              <a:t> </a:t>
            </a:r>
            <a:r>
              <a:rPr sz="900" spc="0" dirty="0" smtClean="0">
                <a:latin typeface="Times New Roman"/>
                <a:cs typeface="Times New Roman"/>
              </a:rPr>
              <a:t>has</a:t>
            </a:r>
            <a:r>
              <a:rPr sz="900" spc="-11"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majorit</a:t>
            </a:r>
            <a:r>
              <a:rPr sz="900" spc="-59" dirty="0" smtClean="0">
                <a:latin typeface="Times New Roman"/>
                <a:cs typeface="Times New Roman"/>
              </a:rPr>
              <a:t>y</a:t>
            </a:r>
            <a:r>
              <a:rPr sz="900" spc="0" dirty="0" smtClean="0">
                <a:latin typeface="Times New Roman"/>
                <a:cs typeface="Times New Roman"/>
              </a:rPr>
              <a:t>,</a:t>
            </a:r>
            <a:r>
              <a:rPr sz="900" spc="-32" dirty="0" smtClean="0">
                <a:latin typeface="Times New Roman"/>
                <a:cs typeface="Times New Roman"/>
              </a:rPr>
              <a:t> </a:t>
            </a:r>
            <a:r>
              <a:rPr sz="900" spc="0" dirty="0" smtClean="0">
                <a:solidFill>
                  <a:srgbClr val="0000FF"/>
                </a:solidFill>
                <a:latin typeface="Times New Roman"/>
                <a:cs typeface="Times New Roman"/>
              </a:rPr>
              <a:t>UNKN</a:t>
            </a:r>
            <a:r>
              <a:rPr sz="900" spc="-29" dirty="0" smtClean="0">
                <a:solidFill>
                  <a:srgbClr val="0000FF"/>
                </a:solidFill>
                <a:latin typeface="Times New Roman"/>
                <a:cs typeface="Times New Roman"/>
              </a:rPr>
              <a:t>O</a:t>
            </a:r>
            <a:r>
              <a:rPr sz="900" spc="0" dirty="0" smtClean="0">
                <a:solidFill>
                  <a:srgbClr val="0000FF"/>
                </a:solidFill>
                <a:latin typeface="Times New Roman"/>
                <a:cs typeface="Times New Roman"/>
              </a:rPr>
              <a:t>WN</a:t>
            </a:r>
            <a:r>
              <a:rPr sz="900" spc="-47" dirty="0" smtClean="0">
                <a:solidFill>
                  <a:srgbClr val="0000FF"/>
                </a:solidFill>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put</a:t>
            </a:r>
            <a:r>
              <a:rPr sz="900" spc="-11" dirty="0" smtClean="0">
                <a:latin typeface="Times New Roman"/>
                <a:cs typeface="Times New Roman"/>
              </a:rPr>
              <a:t> </a:t>
            </a:r>
            <a:r>
              <a:rPr sz="900" spc="0" dirty="0" smtClean="0">
                <a:latin typeface="Times New Roman"/>
                <a:cs typeface="Times New Roman"/>
              </a:rPr>
              <a:t>into</a:t>
            </a:r>
            <a:r>
              <a:rPr sz="900" spc="-13"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result</a:t>
            </a:r>
            <a:r>
              <a:rPr sz="900" spc="-19" dirty="0" smtClean="0">
                <a:latin typeface="Times New Roman"/>
                <a:cs typeface="Times New Roman"/>
              </a:rPr>
              <a:t> </a:t>
            </a:r>
            <a:r>
              <a:rPr sz="900" spc="-14" dirty="0" smtClean="0">
                <a:latin typeface="Times New Roman"/>
                <a:cs typeface="Times New Roman"/>
              </a:rPr>
              <a:t>v</a:t>
            </a:r>
            <a:r>
              <a:rPr sz="900" spc="0" dirty="0" smtClean="0">
                <a:latin typeface="Times New Roman"/>
                <a:cs typeface="Times New Roman"/>
              </a:rPr>
              <a:t>ecto</a:t>
            </a:r>
            <a:r>
              <a:rPr sz="900" spc="-50" dirty="0" smtClean="0">
                <a:latin typeface="Times New Roman"/>
                <a:cs typeface="Times New Roman"/>
              </a:rPr>
              <a:t>r</a:t>
            </a:r>
            <a:r>
              <a:rPr sz="900" spc="0" dirty="0" smtClean="0">
                <a:latin typeface="Times New Roman"/>
                <a:cs typeface="Times New Roman"/>
              </a:rPr>
              <a:t>. </a:t>
            </a:r>
            <a:r>
              <a:rPr sz="1000" spc="0" dirty="0" smtClean="0">
                <a:latin typeface="Times New Roman"/>
                <a:cs typeface="Times New Roman"/>
              </a:rPr>
              <a:t>Assuming</a:t>
            </a:r>
            <a:r>
              <a:rPr sz="1000" spc="-40" dirty="0" smtClean="0">
                <a:latin typeface="Times New Roman"/>
                <a:cs typeface="Times New Roman"/>
              </a:rPr>
              <a:t> </a:t>
            </a:r>
            <a:r>
              <a:rPr sz="1000" spc="0" dirty="0" smtClean="0">
                <a:solidFill>
                  <a:srgbClr val="0000FF"/>
                </a:solidFill>
                <a:latin typeface="Times New Roman"/>
                <a:cs typeface="Times New Roman"/>
              </a:rPr>
              <a:t>arbitrary</a:t>
            </a:r>
            <a:r>
              <a:rPr sz="1000" spc="-34" dirty="0" smtClean="0">
                <a:solidFill>
                  <a:srgbClr val="0000FF"/>
                </a:solidFill>
                <a:latin typeface="Times New Roman"/>
                <a:cs typeface="Times New Roman"/>
              </a:rPr>
              <a:t> </a:t>
            </a:r>
            <a:r>
              <a:rPr sz="1000" spc="-9" dirty="0" smtClean="0">
                <a:solidFill>
                  <a:srgbClr val="0000FF"/>
                </a:solidFill>
                <a:latin typeface="Times New Roman"/>
                <a:cs typeface="Times New Roman"/>
              </a:rPr>
              <a:t>f</a:t>
            </a:r>
            <a:r>
              <a:rPr sz="1000" spc="0" dirty="0" smtClean="0">
                <a:solidFill>
                  <a:srgbClr val="0000FF"/>
                </a:solidFill>
                <a:latin typeface="Times New Roman"/>
                <a:cs typeface="Times New Roman"/>
              </a:rPr>
              <a:t>ailure</a:t>
            </a:r>
            <a:r>
              <a:rPr sz="1000" spc="-25" dirty="0" smtClean="0">
                <a:solidFill>
                  <a:srgbClr val="0000FF"/>
                </a:solidFill>
                <a:latin typeface="Times New Roman"/>
                <a:cs typeface="Times New Roman"/>
              </a:rPr>
              <a:t> </a:t>
            </a:r>
            <a:r>
              <a:rPr sz="1000" spc="0" dirty="0" smtClean="0">
                <a:latin typeface="Times New Roman"/>
                <a:cs typeface="Times New Roman"/>
              </a:rPr>
              <a:t>semantics,</a:t>
            </a:r>
            <a:r>
              <a:rPr sz="1000" spc="-41" dirty="0" smtClean="0">
                <a:latin typeface="Times New Roman"/>
                <a:cs typeface="Times New Roman"/>
              </a:rPr>
              <a:t> </a:t>
            </a:r>
            <a:r>
              <a:rPr sz="1000" spc="0" dirty="0" smtClean="0">
                <a:latin typeface="Times New Roman"/>
                <a:cs typeface="Times New Roman"/>
              </a:rPr>
              <a:t>we</a:t>
            </a:r>
            <a:r>
              <a:rPr sz="1000" spc="-11" dirty="0" smtClean="0">
                <a:latin typeface="Times New Roman"/>
                <a:cs typeface="Times New Roman"/>
              </a:rPr>
              <a:t> </a:t>
            </a:r>
            <a:r>
              <a:rPr sz="1000" spc="0" dirty="0" smtClean="0">
                <a:latin typeface="Times New Roman"/>
                <a:cs typeface="Times New Roman"/>
              </a:rPr>
              <a:t>need</a:t>
            </a:r>
            <a:r>
              <a:rPr sz="1000" spc="-18" dirty="0" smtClean="0">
                <a:latin typeface="Times New Roman"/>
                <a:cs typeface="Times New Roman"/>
              </a:rPr>
              <a:t> </a:t>
            </a:r>
            <a:r>
              <a:rPr sz="1000" spc="0" dirty="0" smtClean="0">
                <a:solidFill>
                  <a:srgbClr val="0000FF"/>
                </a:solidFill>
                <a:latin typeface="Times New Roman"/>
                <a:cs typeface="Times New Roman"/>
              </a:rPr>
              <a:t>3k</a:t>
            </a:r>
            <a:r>
              <a:rPr sz="1000" spc="-72" dirty="0" smtClean="0">
                <a:solidFill>
                  <a:srgbClr val="0000FF"/>
                </a:solidFill>
                <a:latin typeface="Times New Roman"/>
                <a:cs typeface="Times New Roman"/>
              </a:rPr>
              <a:t> </a:t>
            </a:r>
            <a:r>
              <a:rPr sz="1000" spc="0" dirty="0" smtClean="0">
                <a:solidFill>
                  <a:srgbClr val="0000FF"/>
                </a:solidFill>
                <a:latin typeface="Times New Roman"/>
                <a:cs typeface="Times New Roman"/>
              </a:rPr>
              <a:t>+</a:t>
            </a:r>
            <a:r>
              <a:rPr sz="1000" spc="-109" dirty="0" smtClean="0">
                <a:solidFill>
                  <a:srgbClr val="0000FF"/>
                </a:solidFill>
                <a:latin typeface="Times New Roman"/>
                <a:cs typeface="Times New Roman"/>
              </a:rPr>
              <a:t> </a:t>
            </a:r>
            <a:r>
              <a:rPr sz="1000" spc="0" dirty="0" smtClean="0">
                <a:solidFill>
                  <a:srgbClr val="0000FF"/>
                </a:solidFill>
                <a:latin typeface="Times New Roman"/>
                <a:cs typeface="Times New Roman"/>
              </a:rPr>
              <a:t>1</a:t>
            </a:r>
            <a:r>
              <a:rPr sz="1000" spc="-4" dirty="0" smtClean="0">
                <a:solidFill>
                  <a:srgbClr val="0000FF"/>
                </a:solidFill>
                <a:latin typeface="Times New Roman"/>
                <a:cs typeface="Times New Roman"/>
              </a:rPr>
              <a:t> </a:t>
            </a:r>
            <a:r>
              <a:rPr sz="1000" spc="0" dirty="0" smtClean="0">
                <a:latin typeface="Times New Roman"/>
                <a:cs typeface="Times New Roman"/>
              </a:rPr>
              <a:t>group</a:t>
            </a:r>
            <a:r>
              <a:rPr sz="1000" spc="-23" dirty="0" smtClean="0">
                <a:latin typeface="Times New Roman"/>
                <a:cs typeface="Times New Roman"/>
              </a:rPr>
              <a:t> </a:t>
            </a:r>
            <a:r>
              <a:rPr sz="1000" spc="0" dirty="0" smtClean="0">
                <a:latin typeface="Times New Roman"/>
                <a:cs typeface="Times New Roman"/>
              </a:rPr>
              <a:t>members</a:t>
            </a:r>
            <a:r>
              <a:rPr sz="1000" spc="-36" dirty="0" smtClean="0">
                <a:latin typeface="Times New Roman"/>
                <a:cs typeface="Times New Roman"/>
              </a:rPr>
              <a:t> </a:t>
            </a:r>
            <a:r>
              <a:rPr sz="1000" spc="0" dirty="0" smtClean="0">
                <a:latin typeface="Times New Roman"/>
                <a:cs typeface="Times New Roman"/>
              </a:rPr>
              <a:t>to surv</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a:t>
            </a:r>
            <a:r>
              <a:rPr sz="1000" spc="-29"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attacks</a:t>
            </a:r>
            <a:r>
              <a:rPr sz="1000" spc="-27"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solidFill>
                  <a:srgbClr val="0000FF"/>
                </a:solidFill>
                <a:latin typeface="Times New Roman"/>
                <a:cs typeface="Times New Roman"/>
              </a:rPr>
              <a:t>k</a:t>
            </a:r>
            <a:r>
              <a:rPr sz="1000" spc="-4" dirty="0" smtClean="0">
                <a:solidFill>
                  <a:srgbClr val="0000FF"/>
                </a:solidFill>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aulty</a:t>
            </a:r>
            <a:r>
              <a:rPr sz="1000" spc="-23" dirty="0" smtClean="0">
                <a:latin typeface="Times New Roman"/>
                <a:cs typeface="Times New Roman"/>
              </a:rPr>
              <a:t> </a:t>
            </a:r>
            <a:r>
              <a:rPr sz="1000" spc="0" dirty="0" smtClean="0">
                <a:latin typeface="Times New Roman"/>
                <a:cs typeface="Times New Roman"/>
              </a:rPr>
              <a:t>members.</a:t>
            </a:r>
            <a:endParaRPr sz="1000">
              <a:latin typeface="Times New Roman"/>
              <a:cs typeface="Times New Roman"/>
            </a:endParaRPr>
          </a:p>
          <a:p>
            <a:pPr marL="566889" marR="143658">
              <a:lnSpc>
                <a:spcPts val="1034"/>
              </a:lnSpc>
            </a:pPr>
            <a:r>
              <a:rPr sz="900" spc="-69" dirty="0" smtClean="0">
                <a:latin typeface="Times New Roman"/>
                <a:cs typeface="Times New Roman"/>
              </a:rPr>
              <a:t>T</a:t>
            </a:r>
            <a:r>
              <a:rPr sz="900" spc="0" dirty="0" smtClean="0">
                <a:latin typeface="Times New Roman"/>
                <a:cs typeface="Times New Roman"/>
              </a:rPr>
              <a:t>o</a:t>
            </a:r>
            <a:r>
              <a:rPr sz="900" spc="-9" dirty="0" smtClean="0">
                <a:latin typeface="Times New Roman"/>
                <a:cs typeface="Times New Roman"/>
              </a:rPr>
              <a:t> </a:t>
            </a:r>
            <a:r>
              <a:rPr sz="900" spc="0" dirty="0" smtClean="0">
                <a:latin typeface="Times New Roman"/>
                <a:cs typeface="Times New Roman"/>
              </a:rPr>
              <a:t>reach</a:t>
            </a:r>
            <a:r>
              <a:rPr sz="900" spc="-19"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majority</a:t>
            </a:r>
            <a:r>
              <a:rPr sz="900" spc="-30" dirty="0" smtClean="0">
                <a:latin typeface="Times New Roman"/>
                <a:cs typeface="Times New Roman"/>
              </a:rPr>
              <a:t> </a:t>
            </a:r>
            <a:r>
              <a:rPr sz="900" spc="-19" dirty="0" smtClean="0">
                <a:latin typeface="Times New Roman"/>
                <a:cs typeface="Times New Roman"/>
              </a:rPr>
              <a:t>v</a:t>
            </a:r>
            <a:r>
              <a:rPr sz="900" spc="0" dirty="0" smtClean="0">
                <a:latin typeface="Times New Roman"/>
                <a:cs typeface="Times New Roman"/>
              </a:rPr>
              <a:t>ote</a:t>
            </a:r>
            <a:r>
              <a:rPr sz="900" spc="-15" dirty="0" smtClean="0">
                <a:latin typeface="Times New Roman"/>
                <a:cs typeface="Times New Roman"/>
              </a:rPr>
              <a:t> </a:t>
            </a:r>
            <a:r>
              <a:rPr sz="900" spc="0" dirty="0" smtClean="0">
                <a:latin typeface="Times New Roman"/>
                <a:cs typeface="Times New Roman"/>
              </a:rPr>
              <a:t>among</a:t>
            </a:r>
            <a:r>
              <a:rPr sz="900" spc="-24"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group</a:t>
            </a:r>
            <a:r>
              <a:rPr sz="900" spc="-20"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l</a:t>
            </a:r>
            <a:r>
              <a:rPr sz="900" spc="-9" dirty="0" smtClean="0">
                <a:latin typeface="Times New Roman"/>
                <a:cs typeface="Times New Roman"/>
              </a:rPr>
              <a:t>o</a:t>
            </a:r>
            <a:r>
              <a:rPr sz="900" spc="0" dirty="0" smtClean="0">
                <a:latin typeface="Times New Roman"/>
                <a:cs typeface="Times New Roman"/>
              </a:rPr>
              <a:t>yalists</a:t>
            </a:r>
            <a:r>
              <a:rPr sz="900" spc="-29"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presence</a:t>
            </a:r>
            <a:r>
              <a:rPr sz="900" spc="-31"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solidFill>
                  <a:srgbClr val="0000FF"/>
                </a:solidFill>
                <a:latin typeface="Times New Roman"/>
                <a:cs typeface="Times New Roman"/>
              </a:rPr>
              <a:t>k </a:t>
            </a:r>
            <a:r>
              <a:rPr sz="900" spc="0" dirty="0" smtClean="0">
                <a:latin typeface="Times New Roman"/>
                <a:cs typeface="Times New Roman"/>
              </a:rPr>
              <a:t>traitors,</a:t>
            </a:r>
            <a:r>
              <a:rPr sz="900" spc="-27" dirty="0" smtClean="0">
                <a:latin typeface="Times New Roman"/>
                <a:cs typeface="Times New Roman"/>
              </a:rPr>
              <a:t> </a:t>
            </a:r>
            <a:r>
              <a:rPr sz="900" spc="0" dirty="0" smtClean="0">
                <a:latin typeface="Times New Roman"/>
                <a:cs typeface="Times New Roman"/>
              </a:rPr>
              <a:t>we</a:t>
            </a:r>
            <a:r>
              <a:rPr sz="900" spc="-10" dirty="0" smtClean="0">
                <a:latin typeface="Times New Roman"/>
                <a:cs typeface="Times New Roman"/>
              </a:rPr>
              <a:t> </a:t>
            </a:r>
            <a:r>
              <a:rPr sz="900" spc="0" dirty="0" smtClean="0">
                <a:latin typeface="Times New Roman"/>
                <a:cs typeface="Times New Roman"/>
              </a:rPr>
              <a:t>need</a:t>
            </a:r>
            <a:r>
              <a:rPr sz="900" spc="-16" dirty="0" smtClean="0">
                <a:latin typeface="Times New Roman"/>
                <a:cs typeface="Times New Roman"/>
              </a:rPr>
              <a:t> </a:t>
            </a:r>
            <a:r>
              <a:rPr sz="900" spc="0" dirty="0" smtClean="0">
                <a:solidFill>
                  <a:srgbClr val="0000FF"/>
                </a:solidFill>
                <a:latin typeface="Times New Roman"/>
                <a:cs typeface="Times New Roman"/>
              </a:rPr>
              <a:t>2k</a:t>
            </a:r>
            <a:r>
              <a:rPr sz="900" spc="-64" dirty="0" smtClean="0">
                <a:solidFill>
                  <a:srgbClr val="0000FF"/>
                </a:solidFill>
                <a:latin typeface="Times New Roman"/>
                <a:cs typeface="Times New Roman"/>
              </a:rPr>
              <a:t> </a:t>
            </a:r>
            <a:r>
              <a:rPr sz="900" spc="0" dirty="0" smtClean="0">
                <a:solidFill>
                  <a:srgbClr val="0000FF"/>
                </a:solidFill>
                <a:latin typeface="Times New Roman"/>
                <a:cs typeface="Times New Roman"/>
              </a:rPr>
              <a:t>+</a:t>
            </a:r>
            <a:r>
              <a:rPr sz="900" spc="-100" dirty="0" smtClean="0">
                <a:solidFill>
                  <a:srgbClr val="0000FF"/>
                </a:solidFill>
                <a:latin typeface="Times New Roman"/>
                <a:cs typeface="Times New Roman"/>
              </a:rPr>
              <a:t> </a:t>
            </a:r>
            <a:r>
              <a:rPr sz="900" spc="0" dirty="0" smtClean="0">
                <a:solidFill>
                  <a:srgbClr val="0000FF"/>
                </a:solidFill>
                <a:latin typeface="Times New Roman"/>
                <a:cs typeface="Times New Roman"/>
              </a:rPr>
              <a:t>1</a:t>
            </a:r>
            <a:r>
              <a:rPr sz="900" spc="-4" dirty="0" smtClean="0">
                <a:solidFill>
                  <a:srgbClr val="0000FF"/>
                </a:solidFill>
                <a:latin typeface="Times New Roman"/>
                <a:cs typeface="Times New Roman"/>
              </a:rPr>
              <a:t> </a:t>
            </a:r>
            <a:r>
              <a:rPr sz="900" spc="0" dirty="0" smtClean="0">
                <a:latin typeface="Times New Roman"/>
                <a:cs typeface="Times New Roman"/>
              </a:rPr>
              <a:t>l</a:t>
            </a:r>
            <a:r>
              <a:rPr sz="900" spc="-9" dirty="0" smtClean="0">
                <a:latin typeface="Times New Roman"/>
                <a:cs typeface="Times New Roman"/>
              </a:rPr>
              <a:t>o</a:t>
            </a:r>
            <a:r>
              <a:rPr sz="900" spc="0" dirty="0" smtClean="0">
                <a:latin typeface="Times New Roman"/>
                <a:cs typeface="Times New Roman"/>
              </a:rPr>
              <a:t>yalists.</a:t>
            </a:r>
            <a:endParaRPr sz="9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10</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9" name="object 9"/>
          <p:cNvSpPr/>
          <p:nvPr/>
        </p:nvSpPr>
        <p:spPr>
          <a:xfrm>
            <a:off x="0" y="141770"/>
            <a:ext cx="4608004" cy="575843"/>
          </a:xfrm>
          <a:custGeom>
            <a:avLst/>
            <a:gdLst/>
            <a:ahLst/>
            <a:cxnLst/>
            <a:rect l="l" t="t" r="r" b="b"/>
            <a:pathLst>
              <a:path w="4608004" h="575843">
                <a:moveTo>
                  <a:pt x="0" y="575843"/>
                </a:moveTo>
                <a:lnTo>
                  <a:pt x="4608004" y="575843"/>
                </a:lnTo>
                <a:lnTo>
                  <a:pt x="4608004" y="0"/>
                </a:lnTo>
                <a:lnTo>
                  <a:pt x="0" y="0"/>
                </a:lnTo>
                <a:lnTo>
                  <a:pt x="0" y="575843"/>
                </a:lnTo>
                <a:close/>
              </a:path>
            </a:pathLst>
          </a:custGeom>
          <a:solidFill>
            <a:srgbClr val="0C2244"/>
          </a:solid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415632" y="1029944"/>
            <a:ext cx="4127182" cy="1573530"/>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1681175" y="19613"/>
            <a:ext cx="1603141"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Process</a:t>
            </a:r>
            <a:r>
              <a:rPr sz="600" spc="-18" dirty="0" smtClean="0">
                <a:solidFill>
                  <a:srgbClr val="00FF00"/>
                </a:solidFill>
                <a:latin typeface="Times New Roman"/>
                <a:cs typeface="Times New Roman"/>
              </a:rPr>
              <a:t> </a:t>
            </a:r>
            <a:r>
              <a:rPr sz="600" spc="0" dirty="0" smtClean="0">
                <a:solidFill>
                  <a:srgbClr val="00FF00"/>
                </a:solidFill>
                <a:latin typeface="Times New Roman"/>
                <a:cs typeface="Times New Roman"/>
              </a:rPr>
              <a:t>resilience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Agreement</a:t>
            </a:r>
            <a:r>
              <a:rPr sz="600" spc="-26" dirty="0" smtClean="0">
                <a:solidFill>
                  <a:srgbClr val="FFFFFF"/>
                </a:solidFill>
                <a:latin typeface="Times New Roman"/>
                <a:cs typeface="Times New Roman"/>
              </a:rPr>
              <a:t> </a:t>
            </a:r>
            <a:r>
              <a:rPr sz="600" spc="0" dirty="0" smtClean="0">
                <a:solidFill>
                  <a:srgbClr val="FFFFFF"/>
                </a:solidFill>
                <a:latin typeface="Times New Roman"/>
                <a:cs typeface="Times New Roman"/>
              </a:rPr>
              <a:t>in</a:t>
            </a:r>
            <a:r>
              <a:rPr sz="600" spc="-4" dirty="0" smtClean="0">
                <a:solidFill>
                  <a:srgbClr val="FFFFFF"/>
                </a:solidFill>
                <a:latin typeface="Times New Roman"/>
                <a:cs typeface="Times New Roman"/>
              </a:rPr>
              <a:t> </a:t>
            </a:r>
            <a:r>
              <a:rPr sz="600" spc="-9" dirty="0" smtClean="0">
                <a:solidFill>
                  <a:srgbClr val="FFFFFF"/>
                </a:solidFill>
                <a:latin typeface="Times New Roman"/>
                <a:cs typeface="Times New Roman"/>
              </a:rPr>
              <a:t>F</a:t>
            </a:r>
            <a:r>
              <a:rPr sz="600" spc="0" dirty="0" smtClean="0">
                <a:solidFill>
                  <a:srgbClr val="FFFFFF"/>
                </a:solidFill>
                <a:latin typeface="Times New Roman"/>
                <a:cs typeface="Times New Roman"/>
              </a:rPr>
              <a:t>aulty</a:t>
            </a:r>
            <a:r>
              <a:rPr sz="600" spc="-15" dirty="0" smtClean="0">
                <a:solidFill>
                  <a:srgbClr val="FFFFFF"/>
                </a:solidFill>
                <a:latin typeface="Times New Roman"/>
                <a:cs typeface="Times New Roman"/>
              </a:rPr>
              <a:t> </a:t>
            </a:r>
            <a:r>
              <a:rPr sz="600" spc="0" dirty="0" smtClean="0">
                <a:solidFill>
                  <a:srgbClr val="FFFFFF"/>
                </a:solidFill>
                <a:latin typeface="Times New Roman"/>
                <a:cs typeface="Times New Roman"/>
              </a:rPr>
              <a:t>Systems</a:t>
            </a:r>
            <a:endParaRPr sz="600">
              <a:latin typeface="Times New Roman"/>
              <a:cs typeface="Times New Roman"/>
            </a:endParaRPr>
          </a:p>
        </p:txBody>
      </p:sp>
      <p:sp>
        <p:nvSpPr>
          <p:cNvPr id="5" name="object 5"/>
          <p:cNvSpPr txBox="1"/>
          <p:nvPr/>
        </p:nvSpPr>
        <p:spPr>
          <a:xfrm>
            <a:off x="95300" y="243119"/>
            <a:ext cx="3881594" cy="435345"/>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Agreement</a:t>
            </a:r>
            <a:r>
              <a:rPr sz="1400" spc="134" dirty="0" smtClean="0">
                <a:solidFill>
                  <a:srgbClr val="FFFFFF"/>
                </a:solidFill>
                <a:latin typeface="Times New Roman"/>
                <a:cs typeface="Times New Roman"/>
              </a:rPr>
              <a:t> </a:t>
            </a:r>
            <a:r>
              <a:rPr sz="1400" spc="0" dirty="0" smtClean="0">
                <a:solidFill>
                  <a:srgbClr val="FFFFFF"/>
                </a:solidFill>
                <a:latin typeface="Times New Roman"/>
                <a:cs typeface="Times New Roman"/>
              </a:rPr>
              <a:t>in</a:t>
            </a:r>
            <a:r>
              <a:rPr sz="1400" spc="31" dirty="0" smtClean="0">
                <a:solidFill>
                  <a:srgbClr val="FFFFFF"/>
                </a:solidFill>
                <a:latin typeface="Times New Roman"/>
                <a:cs typeface="Times New Roman"/>
              </a:rPr>
              <a:t> </a:t>
            </a:r>
            <a:r>
              <a:rPr sz="1400" spc="-19" dirty="0" smtClean="0">
                <a:solidFill>
                  <a:srgbClr val="FFFFFF"/>
                </a:solidFill>
                <a:latin typeface="Times New Roman"/>
                <a:cs typeface="Times New Roman"/>
              </a:rPr>
              <a:t>F</a:t>
            </a:r>
            <a:r>
              <a:rPr sz="1400" spc="0" dirty="0" smtClean="0">
                <a:solidFill>
                  <a:srgbClr val="FFFFFF"/>
                </a:solidFill>
                <a:latin typeface="Times New Roman"/>
                <a:cs typeface="Times New Roman"/>
              </a:rPr>
              <a:t>aulty</a:t>
            </a:r>
            <a:r>
              <a:rPr sz="1400" spc="81" dirty="0" smtClean="0">
                <a:solidFill>
                  <a:srgbClr val="FFFFFF"/>
                </a:solidFill>
                <a:latin typeface="Times New Roman"/>
                <a:cs typeface="Times New Roman"/>
              </a:rPr>
              <a:t> </a:t>
            </a:r>
            <a:r>
              <a:rPr sz="1400" spc="0" dirty="0" smtClean="0">
                <a:solidFill>
                  <a:srgbClr val="FFFFFF"/>
                </a:solidFill>
                <a:latin typeface="Times New Roman"/>
                <a:cs typeface="Times New Roman"/>
              </a:rPr>
              <a:t>Systems:</a:t>
            </a:r>
            <a:r>
              <a:rPr sz="1400" spc="195" dirty="0" smtClean="0">
                <a:solidFill>
                  <a:srgbClr val="FFFFFF"/>
                </a:solidFill>
                <a:latin typeface="Times New Roman"/>
                <a:cs typeface="Times New Roman"/>
              </a:rPr>
              <a:t> </a:t>
            </a:r>
            <a:r>
              <a:rPr sz="1400" spc="0" dirty="0" smtClean="0">
                <a:solidFill>
                  <a:srgbClr val="FFFFFF"/>
                </a:solidFill>
                <a:latin typeface="Times New Roman"/>
                <a:cs typeface="Times New Roman"/>
              </a:rPr>
              <a:t>Example</a:t>
            </a:r>
            <a:r>
              <a:rPr sz="1400" spc="109" dirty="0" smtClean="0">
                <a:solidFill>
                  <a:srgbClr val="FFFFFF"/>
                </a:solidFill>
                <a:latin typeface="Times New Roman"/>
                <a:cs typeface="Times New Roman"/>
              </a:rPr>
              <a:t> </a:t>
            </a:r>
            <a:r>
              <a:rPr sz="1400" spc="0" dirty="0" smtClean="0">
                <a:solidFill>
                  <a:srgbClr val="FFFFFF"/>
                </a:solidFill>
                <a:latin typeface="Times New Roman"/>
                <a:cs typeface="Times New Roman"/>
              </a:rPr>
              <a:t>(Agreement</a:t>
            </a:r>
            <a:endParaRPr sz="1400">
              <a:latin typeface="Times New Roman"/>
              <a:cs typeface="Times New Roman"/>
            </a:endParaRPr>
          </a:p>
          <a:p>
            <a:pPr marL="12700" marR="27329">
              <a:lnSpc>
                <a:spcPct val="95825"/>
              </a:lnSpc>
              <a:spcBef>
                <a:spcPts val="104"/>
              </a:spcBef>
            </a:pPr>
            <a:r>
              <a:rPr sz="1400" spc="0" dirty="0" smtClean="0">
                <a:solidFill>
                  <a:srgbClr val="FFFFFF"/>
                </a:solidFill>
                <a:latin typeface="Times New Roman"/>
                <a:cs typeface="Times New Roman"/>
              </a:rPr>
              <a:t>Reached)</a:t>
            </a:r>
            <a:endParaRPr sz="1400">
              <a:latin typeface="Times New Roman"/>
              <a:cs typeface="Times New Roman"/>
            </a:endParaRPr>
          </a:p>
        </p:txBody>
      </p:sp>
      <p:sp>
        <p:nvSpPr>
          <p:cNvPr id="4" name="object 4"/>
          <p:cNvSpPr txBox="1"/>
          <p:nvPr/>
        </p:nvSpPr>
        <p:spPr>
          <a:xfrm>
            <a:off x="402932" y="842016"/>
            <a:ext cx="3794036" cy="139273"/>
          </a:xfrm>
          <a:prstGeom prst="rect">
            <a:avLst/>
          </a:prstGeom>
        </p:spPr>
        <p:txBody>
          <a:bodyPr wrap="square" lIns="0" tIns="0" rIns="0" bIns="0" rtlCol="0">
            <a:noAutofit/>
          </a:bodyPr>
          <a:lstStyle/>
          <a:p>
            <a:pPr marL="12700">
              <a:lnSpc>
                <a:spcPts val="980"/>
              </a:lnSpc>
              <a:spcBef>
                <a:spcPts val="49"/>
              </a:spcBef>
            </a:pP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Byzantine</a:t>
            </a:r>
            <a:r>
              <a:rPr sz="900" spc="-36" dirty="0" smtClean="0">
                <a:latin typeface="Times New Roman"/>
                <a:cs typeface="Times New Roman"/>
              </a:rPr>
              <a:t> </a:t>
            </a:r>
            <a:r>
              <a:rPr sz="900" spc="0" dirty="0" smtClean="0">
                <a:latin typeface="Times New Roman"/>
                <a:cs typeface="Times New Roman"/>
              </a:rPr>
              <a:t>Generals</a:t>
            </a:r>
            <a:r>
              <a:rPr sz="900" spc="-31" dirty="0" smtClean="0">
                <a:latin typeface="Times New Roman"/>
                <a:cs typeface="Times New Roman"/>
              </a:rPr>
              <a:t> </a:t>
            </a:r>
            <a:r>
              <a:rPr sz="900" spc="0" dirty="0" smtClean="0">
                <a:latin typeface="Times New Roman"/>
                <a:cs typeface="Times New Roman"/>
              </a:rPr>
              <a:t>Problem</a:t>
            </a:r>
            <a:r>
              <a:rPr sz="900" spc="-30" dirty="0" smtClean="0">
                <a:latin typeface="Times New Roman"/>
                <a:cs typeface="Times New Roman"/>
              </a:rPr>
              <a:t> </a:t>
            </a:r>
            <a:r>
              <a:rPr sz="900" spc="0" dirty="0" smtClean="0">
                <a:latin typeface="Times New Roman"/>
                <a:cs typeface="Times New Roman"/>
              </a:rPr>
              <a:t>for</a:t>
            </a:r>
            <a:r>
              <a:rPr sz="900" spc="-10" dirty="0" smtClean="0">
                <a:latin typeface="Times New Roman"/>
                <a:cs typeface="Times New Roman"/>
              </a:rPr>
              <a:t> </a:t>
            </a:r>
            <a:r>
              <a:rPr sz="900" spc="0" dirty="0" smtClean="0">
                <a:solidFill>
                  <a:srgbClr val="0000FF"/>
                </a:solidFill>
                <a:latin typeface="Times New Roman"/>
                <a:cs typeface="Times New Roman"/>
              </a:rPr>
              <a:t>3</a:t>
            </a:r>
            <a:r>
              <a:rPr sz="900" spc="-4" dirty="0" smtClean="0">
                <a:solidFill>
                  <a:srgbClr val="0000FF"/>
                </a:solidFill>
                <a:latin typeface="Times New Roman"/>
                <a:cs typeface="Times New Roman"/>
              </a:rPr>
              <a:t> </a:t>
            </a:r>
            <a:r>
              <a:rPr sz="900" spc="0" dirty="0" smtClean="0">
                <a:latin typeface="Times New Roman"/>
                <a:cs typeface="Times New Roman"/>
              </a:rPr>
              <a:t>l</a:t>
            </a:r>
            <a:r>
              <a:rPr sz="900" spc="-9" dirty="0" smtClean="0">
                <a:latin typeface="Times New Roman"/>
                <a:cs typeface="Times New Roman"/>
              </a:rPr>
              <a:t>o</a:t>
            </a:r>
            <a:r>
              <a:rPr sz="900" spc="0" dirty="0" smtClean="0">
                <a:latin typeface="Times New Roman"/>
                <a:cs typeface="Times New Roman"/>
              </a:rPr>
              <a:t>yal</a:t>
            </a:r>
            <a:r>
              <a:rPr sz="900" spc="-17" dirty="0" smtClean="0">
                <a:latin typeface="Times New Roman"/>
                <a:cs typeface="Times New Roman"/>
              </a:rPr>
              <a:t> </a:t>
            </a:r>
            <a:r>
              <a:rPr sz="900" spc="0" dirty="0" smtClean="0">
                <a:latin typeface="Times New Roman"/>
                <a:cs typeface="Times New Roman"/>
              </a:rPr>
              <a:t>generals</a:t>
            </a:r>
            <a:r>
              <a:rPr sz="900" spc="-29" dirty="0" smtClean="0">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solidFill>
                  <a:srgbClr val="0000FF"/>
                </a:solidFill>
                <a:latin typeface="Times New Roman"/>
                <a:cs typeface="Times New Roman"/>
              </a:rPr>
              <a:t>1</a:t>
            </a:r>
            <a:r>
              <a:rPr sz="900" spc="-4" dirty="0" smtClean="0">
                <a:solidFill>
                  <a:srgbClr val="0000FF"/>
                </a:solidFill>
                <a:latin typeface="Times New Roman"/>
                <a:cs typeface="Times New Roman"/>
              </a:rPr>
              <a:t> </a:t>
            </a:r>
            <a:r>
              <a:rPr sz="900" spc="0" dirty="0" smtClean="0">
                <a:latin typeface="Times New Roman"/>
                <a:cs typeface="Times New Roman"/>
              </a:rPr>
              <a:t>traitor</a:t>
            </a:r>
            <a:r>
              <a:rPr sz="900" spc="-21" dirty="0" smtClean="0">
                <a:latin typeface="Times New Roman"/>
                <a:cs typeface="Times New Roman"/>
              </a:rPr>
              <a:t> </a:t>
            </a:r>
            <a:r>
              <a:rPr sz="900" spc="0" dirty="0" smtClean="0">
                <a:latin typeface="Times New Roman"/>
                <a:cs typeface="Times New Roman"/>
              </a:rPr>
              <a:t>(</a:t>
            </a:r>
            <a:r>
              <a:rPr sz="900" spc="0" dirty="0" smtClean="0">
                <a:solidFill>
                  <a:srgbClr val="0000FF"/>
                </a:solidFill>
                <a:latin typeface="Times New Roman"/>
                <a:cs typeface="Times New Roman"/>
              </a:rPr>
              <a:t>n=4</a:t>
            </a:r>
            <a:r>
              <a:rPr sz="900" spc="-16" dirty="0" smtClean="0">
                <a:solidFill>
                  <a:srgbClr val="0000FF"/>
                </a:solidFill>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solidFill>
                  <a:srgbClr val="0000FF"/>
                </a:solidFill>
                <a:latin typeface="Times New Roman"/>
                <a:cs typeface="Times New Roman"/>
              </a:rPr>
              <a:t>m=1</a:t>
            </a:r>
            <a:r>
              <a:rPr sz="900" spc="0" dirty="0" smtClean="0">
                <a:latin typeface="Times New Roman"/>
                <a:cs typeface="Times New Roman"/>
              </a:rPr>
              <a:t>).</a:t>
            </a:r>
            <a:endParaRPr sz="900">
              <a:latin typeface="Times New Roman"/>
              <a:cs typeface="Times New Roman"/>
            </a:endParaRPr>
          </a:p>
        </p:txBody>
      </p:sp>
      <p:sp>
        <p:nvSpPr>
          <p:cNvPr id="3" name="object 3"/>
          <p:cNvSpPr txBox="1"/>
          <p:nvPr/>
        </p:nvSpPr>
        <p:spPr>
          <a:xfrm>
            <a:off x="402932" y="2705894"/>
            <a:ext cx="3609903" cy="632719"/>
          </a:xfrm>
          <a:prstGeom prst="rect">
            <a:avLst/>
          </a:prstGeom>
        </p:spPr>
        <p:txBody>
          <a:bodyPr wrap="square" lIns="0" tIns="0" rIns="0" bIns="0" rtlCol="0">
            <a:noAutofit/>
          </a:bodyPr>
          <a:lstStyle/>
          <a:p>
            <a:pPr marL="12700">
              <a:lnSpc>
                <a:spcPts val="980"/>
              </a:lnSpc>
              <a:spcBef>
                <a:spcPts val="49"/>
              </a:spcBef>
            </a:pPr>
            <a:r>
              <a:rPr sz="900" spc="0" dirty="0" smtClean="0">
                <a:latin typeface="Times New Roman"/>
                <a:cs typeface="Times New Roman"/>
              </a:rPr>
              <a:t>(a)</a:t>
            </a:r>
            <a:r>
              <a:rPr sz="900" spc="-9"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generals</a:t>
            </a:r>
            <a:r>
              <a:rPr sz="900" spc="-29" dirty="0" smtClean="0">
                <a:latin typeface="Times New Roman"/>
                <a:cs typeface="Times New Roman"/>
              </a:rPr>
              <a:t> </a:t>
            </a:r>
            <a:r>
              <a:rPr sz="900" spc="0" dirty="0" smtClean="0">
                <a:latin typeface="Times New Roman"/>
                <a:cs typeface="Times New Roman"/>
              </a:rPr>
              <a:t>announce</a:t>
            </a:r>
            <a:r>
              <a:rPr sz="900" spc="-34" dirty="0" smtClean="0">
                <a:latin typeface="Times New Roman"/>
                <a:cs typeface="Times New Roman"/>
              </a:rPr>
              <a:t> </a:t>
            </a:r>
            <a:r>
              <a:rPr sz="900" spc="0" dirty="0" smtClean="0">
                <a:latin typeface="Times New Roman"/>
                <a:cs typeface="Times New Roman"/>
              </a:rPr>
              <a:t>their</a:t>
            </a:r>
            <a:r>
              <a:rPr sz="900" spc="-16" dirty="0" smtClean="0">
                <a:latin typeface="Times New Roman"/>
                <a:cs typeface="Times New Roman"/>
              </a:rPr>
              <a:t> </a:t>
            </a:r>
            <a:r>
              <a:rPr sz="900" spc="0" dirty="0" smtClean="0">
                <a:latin typeface="Times New Roman"/>
                <a:cs typeface="Times New Roman"/>
              </a:rPr>
              <a:t>troop</a:t>
            </a:r>
            <a:r>
              <a:rPr sz="900" spc="-18" dirty="0" smtClean="0">
                <a:latin typeface="Times New Roman"/>
                <a:cs typeface="Times New Roman"/>
              </a:rPr>
              <a:t> </a:t>
            </a:r>
            <a:r>
              <a:rPr sz="900" spc="0" dirty="0" smtClean="0">
                <a:latin typeface="Times New Roman"/>
                <a:cs typeface="Times New Roman"/>
              </a:rPr>
              <a:t>strengths</a:t>
            </a:r>
            <a:r>
              <a:rPr sz="900" spc="-32" dirty="0" smtClean="0">
                <a:latin typeface="Times New Roman"/>
                <a:cs typeface="Times New Roman"/>
              </a:rPr>
              <a:t> </a:t>
            </a:r>
            <a:r>
              <a:rPr sz="900" spc="0" dirty="0" smtClean="0">
                <a:latin typeface="Times New Roman"/>
                <a:cs typeface="Times New Roman"/>
              </a:rPr>
              <a:t>(in</a:t>
            </a:r>
            <a:r>
              <a:rPr sz="900" spc="-9" dirty="0" smtClean="0">
                <a:latin typeface="Times New Roman"/>
                <a:cs typeface="Times New Roman"/>
              </a:rPr>
              <a:t> </a:t>
            </a:r>
            <a:r>
              <a:rPr sz="900" spc="0" dirty="0" smtClean="0">
                <a:latin typeface="Times New Roman"/>
                <a:cs typeface="Times New Roman"/>
              </a:rPr>
              <a:t>units</a:t>
            </a:r>
            <a:r>
              <a:rPr sz="900" spc="-17"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thousand</a:t>
            </a:r>
            <a:r>
              <a:rPr sz="900" spc="-32" dirty="0" smtClean="0">
                <a:latin typeface="Times New Roman"/>
                <a:cs typeface="Times New Roman"/>
              </a:rPr>
              <a:t> </a:t>
            </a:r>
            <a:r>
              <a:rPr sz="900" spc="0" dirty="0" smtClean="0">
                <a:latin typeface="Times New Roman"/>
                <a:cs typeface="Times New Roman"/>
              </a:rPr>
              <a:t>soldiers).</a:t>
            </a:r>
            <a:endParaRPr sz="900">
              <a:latin typeface="Times New Roman"/>
              <a:cs typeface="Times New Roman"/>
            </a:endParaRPr>
          </a:p>
          <a:p>
            <a:pPr marL="12700" marR="979924">
              <a:lnSpc>
                <a:spcPts val="1034"/>
              </a:lnSpc>
              <a:spcBef>
                <a:spcPts val="211"/>
              </a:spcBef>
            </a:pPr>
            <a:r>
              <a:rPr sz="900" spc="0" dirty="0" smtClean="0">
                <a:latin typeface="Times New Roman"/>
                <a:cs typeface="Times New Roman"/>
              </a:rPr>
              <a:t>(b)</a:t>
            </a:r>
            <a:r>
              <a:rPr sz="900" spc="-10"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14" dirty="0" smtClean="0">
                <a:latin typeface="Times New Roman"/>
                <a:cs typeface="Times New Roman"/>
              </a:rPr>
              <a:t>v</a:t>
            </a:r>
            <a:r>
              <a:rPr sz="900" spc="0" dirty="0" smtClean="0">
                <a:latin typeface="Times New Roman"/>
                <a:cs typeface="Times New Roman"/>
              </a:rPr>
              <a:t>ectors</a:t>
            </a:r>
            <a:r>
              <a:rPr sz="900" spc="-25"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each</a:t>
            </a:r>
            <a:r>
              <a:rPr sz="900" spc="-16" dirty="0" smtClean="0">
                <a:latin typeface="Times New Roman"/>
                <a:cs typeface="Times New Roman"/>
              </a:rPr>
              <a:t> </a:t>
            </a:r>
            <a:r>
              <a:rPr sz="900" spc="0" dirty="0" smtClean="0">
                <a:latin typeface="Times New Roman"/>
                <a:cs typeface="Times New Roman"/>
              </a:rPr>
              <a:t>general</a:t>
            </a:r>
            <a:r>
              <a:rPr sz="900" spc="-26" dirty="0" smtClean="0">
                <a:latin typeface="Times New Roman"/>
                <a:cs typeface="Times New Roman"/>
              </a:rPr>
              <a:t> </a:t>
            </a:r>
            <a:r>
              <a:rPr sz="900" spc="0" dirty="0" smtClean="0">
                <a:latin typeface="Times New Roman"/>
                <a:cs typeface="Times New Roman"/>
              </a:rPr>
              <a:t>assembles</a:t>
            </a:r>
            <a:r>
              <a:rPr sz="900" spc="-36" dirty="0" smtClean="0">
                <a:latin typeface="Times New Roman"/>
                <a:cs typeface="Times New Roman"/>
              </a:rPr>
              <a:t> </a:t>
            </a:r>
            <a:r>
              <a:rPr sz="900" spc="0" dirty="0" smtClean="0">
                <a:latin typeface="Times New Roman"/>
                <a:cs typeface="Times New Roman"/>
              </a:rPr>
              <a:t>based</a:t>
            </a:r>
            <a:r>
              <a:rPr sz="900" spc="-20" dirty="0" smtClean="0">
                <a:latin typeface="Times New Roman"/>
                <a:cs typeface="Times New Roman"/>
              </a:rPr>
              <a:t> </a:t>
            </a:r>
            <a:r>
              <a:rPr sz="900" spc="0" dirty="0" smtClean="0">
                <a:latin typeface="Times New Roman"/>
                <a:cs typeface="Times New Roman"/>
              </a:rPr>
              <a:t>on</a:t>
            </a:r>
            <a:r>
              <a:rPr sz="900" spc="-8" dirty="0" smtClean="0">
                <a:latin typeface="Times New Roman"/>
                <a:cs typeface="Times New Roman"/>
              </a:rPr>
              <a:t> </a:t>
            </a:r>
            <a:r>
              <a:rPr sz="900" spc="0" dirty="0" smtClean="0">
                <a:latin typeface="Times New Roman"/>
                <a:cs typeface="Times New Roman"/>
              </a:rPr>
              <a:t>(a). </a:t>
            </a:r>
            <a:endParaRPr sz="900">
              <a:latin typeface="Times New Roman"/>
              <a:cs typeface="Times New Roman"/>
            </a:endParaRPr>
          </a:p>
          <a:p>
            <a:pPr marL="12700" marR="979924">
              <a:lnSpc>
                <a:spcPts val="1034"/>
              </a:lnSpc>
              <a:spcBef>
                <a:spcPts val="260"/>
              </a:spcBef>
            </a:pPr>
            <a:r>
              <a:rPr sz="900" spc="0" dirty="0" smtClean="0">
                <a:latin typeface="Times New Roman"/>
                <a:cs typeface="Times New Roman"/>
              </a:rPr>
              <a:t>(c)</a:t>
            </a:r>
            <a:r>
              <a:rPr sz="900" spc="-9"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14" dirty="0" smtClean="0">
                <a:latin typeface="Times New Roman"/>
                <a:cs typeface="Times New Roman"/>
              </a:rPr>
              <a:t>v</a:t>
            </a:r>
            <a:r>
              <a:rPr sz="900" spc="0" dirty="0" smtClean="0">
                <a:latin typeface="Times New Roman"/>
                <a:cs typeface="Times New Roman"/>
              </a:rPr>
              <a:t>ectors</a:t>
            </a:r>
            <a:r>
              <a:rPr sz="900" spc="-25"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each</a:t>
            </a:r>
            <a:r>
              <a:rPr sz="900" spc="-16" dirty="0" smtClean="0">
                <a:latin typeface="Times New Roman"/>
                <a:cs typeface="Times New Roman"/>
              </a:rPr>
              <a:t> </a:t>
            </a:r>
            <a:r>
              <a:rPr sz="900" spc="0" dirty="0" smtClean="0">
                <a:latin typeface="Times New Roman"/>
                <a:cs typeface="Times New Roman"/>
              </a:rPr>
              <a:t>general</a:t>
            </a:r>
            <a:r>
              <a:rPr sz="900" spc="-26" dirty="0" smtClean="0">
                <a:latin typeface="Times New Roman"/>
                <a:cs typeface="Times New Roman"/>
              </a:rPr>
              <a:t> </a:t>
            </a:r>
            <a:r>
              <a:rPr sz="900" spc="0" dirty="0" smtClean="0">
                <a:latin typeface="Times New Roman"/>
                <a:cs typeface="Times New Roman"/>
              </a:rPr>
              <a:t>rece</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es.</a:t>
            </a:r>
            <a:endParaRPr sz="900">
              <a:latin typeface="Times New Roman"/>
              <a:cs typeface="Times New Roman"/>
            </a:endParaRPr>
          </a:p>
          <a:p>
            <a:pPr marL="12700" marR="17080">
              <a:lnSpc>
                <a:spcPct val="95825"/>
              </a:lnSpc>
              <a:spcBef>
                <a:spcPts val="270"/>
              </a:spcBef>
            </a:pPr>
            <a:r>
              <a:rPr sz="900" spc="0" dirty="0" smtClean="0">
                <a:latin typeface="Times New Roman"/>
                <a:cs typeface="Times New Roman"/>
              </a:rPr>
              <a:t>(d)</a:t>
            </a:r>
            <a:r>
              <a:rPr sz="900" spc="-10"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traitor</a:t>
            </a:r>
            <a:r>
              <a:rPr sz="900" spc="-21" dirty="0" smtClean="0">
                <a:latin typeface="Times New Roman"/>
                <a:cs typeface="Times New Roman"/>
              </a:rPr>
              <a:t> </a:t>
            </a:r>
            <a:r>
              <a:rPr sz="900" spc="-9" dirty="0" smtClean="0">
                <a:latin typeface="Times New Roman"/>
                <a:cs typeface="Times New Roman"/>
              </a:rPr>
              <a:t>w</a:t>
            </a:r>
            <a:r>
              <a:rPr sz="900" spc="0" dirty="0" smtClean="0">
                <a:latin typeface="Times New Roman"/>
                <a:cs typeface="Times New Roman"/>
              </a:rPr>
              <a:t>as</a:t>
            </a:r>
            <a:r>
              <a:rPr sz="900" spc="-13" dirty="0" smtClean="0">
                <a:latin typeface="Times New Roman"/>
                <a:cs typeface="Times New Roman"/>
              </a:rPr>
              <a:t> </a:t>
            </a:r>
            <a:r>
              <a:rPr sz="900" spc="0" dirty="0" smtClean="0">
                <a:latin typeface="Times New Roman"/>
                <a:cs typeface="Times New Roman"/>
              </a:rPr>
              <a:t>identifiedand</a:t>
            </a:r>
            <a:r>
              <a:rPr sz="900" spc="4" dirty="0" smtClean="0">
                <a:latin typeface="Times New Roman"/>
                <a:cs typeface="Times New Roman"/>
              </a:rPr>
              <a:t> </a:t>
            </a:r>
            <a:r>
              <a:rPr sz="900" spc="0" dirty="0" smtClean="0">
                <a:latin typeface="Times New Roman"/>
                <a:cs typeface="Times New Roman"/>
              </a:rPr>
              <a:t>agreement</a:t>
            </a:r>
            <a:r>
              <a:rPr sz="900" spc="-37" dirty="0" smtClean="0">
                <a:latin typeface="Times New Roman"/>
                <a:cs typeface="Times New Roman"/>
              </a:rPr>
              <a:t> </a:t>
            </a:r>
            <a:r>
              <a:rPr sz="900" spc="0" dirty="0" smtClean="0">
                <a:latin typeface="Times New Roman"/>
                <a:cs typeface="Times New Roman"/>
              </a:rPr>
              <a:t>reached</a:t>
            </a:r>
            <a:r>
              <a:rPr sz="900" spc="-27" dirty="0" smtClean="0">
                <a:latin typeface="Times New Roman"/>
                <a:cs typeface="Times New Roman"/>
              </a:rPr>
              <a:t> </a:t>
            </a:r>
            <a:r>
              <a:rPr sz="900" spc="0" dirty="0" smtClean="0">
                <a:latin typeface="Times New Roman"/>
                <a:cs typeface="Times New Roman"/>
              </a:rPr>
              <a:t>between</a:t>
            </a:r>
            <a:r>
              <a:rPr sz="900" spc="-29" dirty="0" smtClean="0">
                <a:latin typeface="Times New Roman"/>
                <a:cs typeface="Times New Roman"/>
              </a:rPr>
              <a:t> </a:t>
            </a:r>
            <a:r>
              <a:rPr sz="900" spc="0" dirty="0" smtClean="0">
                <a:latin typeface="Times New Roman"/>
                <a:cs typeface="Times New Roman"/>
              </a:rPr>
              <a:t>l</a:t>
            </a:r>
            <a:r>
              <a:rPr sz="900" spc="-9" dirty="0" smtClean="0">
                <a:latin typeface="Times New Roman"/>
                <a:cs typeface="Times New Roman"/>
              </a:rPr>
              <a:t>o</a:t>
            </a:r>
            <a:r>
              <a:rPr sz="900" spc="0" dirty="0" smtClean="0">
                <a:latin typeface="Times New Roman"/>
                <a:cs typeface="Times New Roman"/>
              </a:rPr>
              <a:t>yal</a:t>
            </a:r>
            <a:r>
              <a:rPr sz="900" spc="-17" dirty="0" smtClean="0">
                <a:latin typeface="Times New Roman"/>
                <a:cs typeface="Times New Roman"/>
              </a:rPr>
              <a:t> </a:t>
            </a:r>
            <a:r>
              <a:rPr sz="900" spc="0" dirty="0" smtClean="0">
                <a:latin typeface="Times New Roman"/>
                <a:cs typeface="Times New Roman"/>
              </a:rPr>
              <a:t>generals.</a:t>
            </a:r>
            <a:endParaRPr sz="9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11</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extLst>
      <p:ext uri="{BB962C8B-B14F-4D97-AF65-F5344CB8AC3E}">
        <p14:creationId xmlns:p14="http://schemas.microsoft.com/office/powerpoint/2010/main" val="130664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33350"/>
            <a:ext cx="3568434"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964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57" y="57150"/>
            <a:ext cx="3810000" cy="3343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190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361950"/>
            <a:ext cx="3429000" cy="2584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800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1412"/>
            <a:ext cx="3886200" cy="292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503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464" b="6430"/>
          <a:stretch/>
        </p:blipFill>
        <p:spPr bwMode="auto">
          <a:xfrm>
            <a:off x="307274" y="176371"/>
            <a:ext cx="3674176" cy="2852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9725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72492"/>
            <a:ext cx="3962400" cy="3337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608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05" y="133350"/>
            <a:ext cx="3914774" cy="2908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974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77724"/>
            <a:ext cx="3612606"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245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9" name="object 9"/>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6" name="object 6"/>
          <p:cNvSpPr txBox="1"/>
          <p:nvPr/>
        </p:nvSpPr>
        <p:spPr>
          <a:xfrm>
            <a:off x="1325587" y="19613"/>
            <a:ext cx="922797"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Introduction</a:t>
            </a:r>
            <a:r>
              <a:rPr sz="600" spc="-29" dirty="0" smtClean="0">
                <a:solidFill>
                  <a:srgbClr val="00FF00"/>
                </a:solidFill>
                <a:latin typeface="Times New Roman"/>
                <a:cs typeface="Times New Roman"/>
              </a:rPr>
              <a:t> </a:t>
            </a:r>
            <a:r>
              <a:rPr sz="600" spc="0" dirty="0" smtClean="0">
                <a:solidFill>
                  <a:srgbClr val="00FF00"/>
                </a:solidFill>
                <a:latin typeface="Times New Roman"/>
                <a:cs typeface="Times New Roman"/>
              </a:rPr>
              <a:t>to</a:t>
            </a:r>
            <a:r>
              <a:rPr sz="600" spc="-4" dirty="0" smtClean="0">
                <a:solidFill>
                  <a:srgbClr val="00FF00"/>
                </a:solidFill>
                <a:latin typeface="Times New Roman"/>
                <a:cs typeface="Times New Roman"/>
              </a:rPr>
              <a:t> </a:t>
            </a:r>
            <a:r>
              <a:rPr sz="600" spc="-9" dirty="0" smtClean="0">
                <a:solidFill>
                  <a:srgbClr val="00FF00"/>
                </a:solidFill>
                <a:latin typeface="Times New Roman"/>
                <a:cs typeface="Times New Roman"/>
              </a:rPr>
              <a:t>F</a:t>
            </a:r>
            <a:r>
              <a:rPr sz="600" spc="0" dirty="0" smtClean="0">
                <a:solidFill>
                  <a:srgbClr val="00FF00"/>
                </a:solidFill>
                <a:latin typeface="Times New Roman"/>
                <a:cs typeface="Times New Roman"/>
              </a:rPr>
              <a:t>ault</a:t>
            </a:r>
            <a:r>
              <a:rPr sz="600" spc="-12" dirty="0" smtClean="0">
                <a:solidFill>
                  <a:srgbClr val="00FF00"/>
                </a:solidFill>
                <a:latin typeface="Times New Roman"/>
                <a:cs typeface="Times New Roman"/>
              </a:rPr>
              <a:t> </a:t>
            </a:r>
            <a:r>
              <a:rPr sz="600" spc="-50" dirty="0" smtClean="0">
                <a:solidFill>
                  <a:srgbClr val="00FF00"/>
                </a:solidFill>
                <a:latin typeface="Times New Roman"/>
                <a:cs typeface="Times New Roman"/>
              </a:rPr>
              <a:t>T</a:t>
            </a:r>
            <a:r>
              <a:rPr sz="600" spc="0" dirty="0" smtClean="0">
                <a:solidFill>
                  <a:srgbClr val="00FF00"/>
                </a:solidFill>
                <a:latin typeface="Times New Roman"/>
                <a:cs typeface="Times New Roman"/>
              </a:rPr>
              <a:t>olerant</a:t>
            </a:r>
            <a:endParaRPr sz="600">
              <a:latin typeface="Times New Roman"/>
              <a:cs typeface="Times New Roman"/>
            </a:endParaRPr>
          </a:p>
        </p:txBody>
      </p:sp>
      <p:sp>
        <p:nvSpPr>
          <p:cNvPr id="5" name="object 5"/>
          <p:cNvSpPr txBox="1"/>
          <p:nvPr/>
        </p:nvSpPr>
        <p:spPr>
          <a:xfrm>
            <a:off x="2359621" y="19613"/>
            <a:ext cx="478691"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FFFFFF"/>
                </a:solidFill>
                <a:latin typeface="Times New Roman"/>
                <a:cs typeface="Times New Roman"/>
              </a:rPr>
              <a:t>Basic</a:t>
            </a:r>
            <a:r>
              <a:rPr sz="600" spc="-13" dirty="0" smtClean="0">
                <a:solidFill>
                  <a:srgbClr val="FFFFFF"/>
                </a:solidFill>
                <a:latin typeface="Times New Roman"/>
                <a:cs typeface="Times New Roman"/>
              </a:rPr>
              <a:t> </a:t>
            </a:r>
            <a:r>
              <a:rPr sz="600" spc="0" dirty="0" smtClean="0">
                <a:solidFill>
                  <a:srgbClr val="FFFFFF"/>
                </a:solidFill>
                <a:latin typeface="Times New Roman"/>
                <a:cs typeface="Times New Roman"/>
              </a:rPr>
              <a:t>concepts</a:t>
            </a:r>
            <a:endParaRPr sz="600">
              <a:latin typeface="Times New Roman"/>
              <a:cs typeface="Times New Roman"/>
            </a:endParaRPr>
          </a:p>
        </p:txBody>
      </p:sp>
      <p:sp>
        <p:nvSpPr>
          <p:cNvPr id="4" name="object 4"/>
          <p:cNvSpPr txBox="1"/>
          <p:nvPr/>
        </p:nvSpPr>
        <p:spPr>
          <a:xfrm>
            <a:off x="95300" y="243119"/>
            <a:ext cx="953510"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Introduction</a:t>
            </a:r>
            <a:endParaRPr sz="1400">
              <a:latin typeface="Times New Roman"/>
              <a:cs typeface="Times New Roman"/>
            </a:endParaRPr>
          </a:p>
        </p:txBody>
      </p:sp>
      <p:sp>
        <p:nvSpPr>
          <p:cNvPr id="3" name="object 3"/>
          <p:cNvSpPr txBox="1"/>
          <p:nvPr/>
        </p:nvSpPr>
        <p:spPr>
          <a:xfrm>
            <a:off x="402932" y="1288946"/>
            <a:ext cx="2120244" cy="1024319"/>
          </a:xfrm>
          <a:prstGeom prst="rect">
            <a:avLst/>
          </a:prstGeom>
        </p:spPr>
        <p:txBody>
          <a:bodyPr wrap="square" lIns="0" tIns="0" rIns="0" bIns="0" rtlCol="0">
            <a:noAutofit/>
          </a:bodyPr>
          <a:lstStyle/>
          <a:p>
            <a:pPr marL="12700" marR="11396">
              <a:lnSpc>
                <a:spcPts val="1175"/>
              </a:lnSpc>
              <a:spcBef>
                <a:spcPts val="58"/>
              </a:spcBef>
            </a:pPr>
            <a:r>
              <a:rPr sz="1100" spc="0" dirty="0" smtClean="0">
                <a:latin typeface="Times New Roman"/>
                <a:cs typeface="Times New Roman"/>
              </a:rPr>
              <a:t>Basic</a:t>
            </a:r>
            <a:r>
              <a:rPr sz="1100" spc="-24" dirty="0" smtClean="0">
                <a:latin typeface="Times New Roman"/>
                <a:cs typeface="Times New Roman"/>
              </a:rPr>
              <a:t> </a:t>
            </a:r>
            <a:r>
              <a:rPr sz="1100" spc="0" dirty="0" smtClean="0">
                <a:latin typeface="Times New Roman"/>
                <a:cs typeface="Times New Roman"/>
              </a:rPr>
              <a:t>concepts</a:t>
            </a:r>
            <a:endParaRPr sz="1100">
              <a:latin typeface="Times New Roman"/>
              <a:cs typeface="Times New Roman"/>
            </a:endParaRPr>
          </a:p>
          <a:p>
            <a:pPr marL="12700" marR="11396">
              <a:lnSpc>
                <a:spcPct val="95825"/>
              </a:lnSpc>
              <a:spcBef>
                <a:spcPts val="31"/>
              </a:spcBef>
            </a:pPr>
            <a:r>
              <a:rPr sz="1100" spc="0" dirty="0" smtClean="0">
                <a:latin typeface="Times New Roman"/>
                <a:cs typeface="Times New Roman"/>
              </a:rPr>
              <a:t>Process</a:t>
            </a:r>
            <a:r>
              <a:rPr sz="1100" spc="-33" dirty="0" smtClean="0">
                <a:latin typeface="Times New Roman"/>
                <a:cs typeface="Times New Roman"/>
              </a:rPr>
              <a:t> </a:t>
            </a:r>
            <a:r>
              <a:rPr sz="1100" spc="0" dirty="0" smtClean="0">
                <a:latin typeface="Times New Roman"/>
                <a:cs typeface="Times New Roman"/>
              </a:rPr>
              <a:t>resilience</a:t>
            </a:r>
            <a:endParaRPr sz="1100">
              <a:latin typeface="Times New Roman"/>
              <a:cs typeface="Times New Roman"/>
            </a:endParaRPr>
          </a:p>
          <a:p>
            <a:pPr marL="12700">
              <a:lnSpc>
                <a:spcPts val="1264"/>
              </a:lnSpc>
              <a:spcBef>
                <a:spcPts val="90"/>
              </a:spcBef>
            </a:pPr>
            <a:r>
              <a:rPr sz="1100" spc="0" dirty="0" smtClean="0">
                <a:latin typeface="Times New Roman"/>
                <a:cs typeface="Times New Roman"/>
              </a:rPr>
              <a:t>Reliable</a:t>
            </a:r>
            <a:r>
              <a:rPr sz="1100" spc="-36" dirty="0" smtClean="0">
                <a:latin typeface="Times New Roman"/>
                <a:cs typeface="Times New Roman"/>
              </a:rPr>
              <a:t> </a:t>
            </a:r>
            <a:r>
              <a:rPr sz="1100" spc="0" dirty="0" smtClean="0">
                <a:latin typeface="Times New Roman"/>
                <a:cs typeface="Times New Roman"/>
              </a:rPr>
              <a:t>client-ser</a:t>
            </a:r>
            <a:r>
              <a:rPr sz="1100" spc="-14" dirty="0" smtClean="0">
                <a:latin typeface="Times New Roman"/>
                <a:cs typeface="Times New Roman"/>
              </a:rPr>
              <a:t>v</a:t>
            </a:r>
            <a:r>
              <a:rPr sz="1100" spc="0" dirty="0" smtClean="0">
                <a:latin typeface="Times New Roman"/>
                <a:cs typeface="Times New Roman"/>
              </a:rPr>
              <a:t>er</a:t>
            </a:r>
            <a:r>
              <a:rPr sz="1100" spc="-54" dirty="0" smtClean="0">
                <a:latin typeface="Times New Roman"/>
                <a:cs typeface="Times New Roman"/>
              </a:rPr>
              <a:t> </a:t>
            </a:r>
            <a:r>
              <a:rPr sz="1100" spc="0" dirty="0" smtClean="0">
                <a:latin typeface="Times New Roman"/>
                <a:cs typeface="Times New Roman"/>
              </a:rPr>
              <a:t>communication Reliable</a:t>
            </a:r>
            <a:r>
              <a:rPr sz="1100" spc="-36" dirty="0" smtClean="0">
                <a:latin typeface="Times New Roman"/>
                <a:cs typeface="Times New Roman"/>
              </a:rPr>
              <a:t> </a:t>
            </a:r>
            <a:r>
              <a:rPr sz="1100" spc="0" dirty="0" smtClean="0">
                <a:latin typeface="Times New Roman"/>
                <a:cs typeface="Times New Roman"/>
              </a:rPr>
              <a:t>group</a:t>
            </a:r>
            <a:r>
              <a:rPr sz="1100" spc="-25" dirty="0" smtClean="0">
                <a:latin typeface="Times New Roman"/>
                <a:cs typeface="Times New Roman"/>
              </a:rPr>
              <a:t> </a:t>
            </a:r>
            <a:r>
              <a:rPr sz="1100" spc="0" dirty="0" smtClean="0">
                <a:latin typeface="Times New Roman"/>
                <a:cs typeface="Times New Roman"/>
              </a:rPr>
              <a:t>communication Distri</a:t>
            </a:r>
            <a:r>
              <a:rPr sz="1100" spc="-19" dirty="0" smtClean="0">
                <a:latin typeface="Times New Roman"/>
                <a:cs typeface="Times New Roman"/>
              </a:rPr>
              <a:t>b</a:t>
            </a:r>
            <a:r>
              <a:rPr sz="1100" spc="0" dirty="0" smtClean="0">
                <a:latin typeface="Times New Roman"/>
                <a:cs typeface="Times New Roman"/>
              </a:rPr>
              <a:t>uted</a:t>
            </a:r>
            <a:r>
              <a:rPr sz="1100" spc="-49" dirty="0" smtClean="0">
                <a:latin typeface="Times New Roman"/>
                <a:cs typeface="Times New Roman"/>
              </a:rPr>
              <a:t> </a:t>
            </a:r>
            <a:r>
              <a:rPr sz="1100" spc="0" dirty="0" smtClean="0">
                <a:latin typeface="Times New Roman"/>
                <a:cs typeface="Times New Roman"/>
              </a:rPr>
              <a:t>commit</a:t>
            </a:r>
            <a:endParaRPr sz="1100">
              <a:latin typeface="Times New Roman"/>
              <a:cs typeface="Times New Roman"/>
            </a:endParaRPr>
          </a:p>
          <a:p>
            <a:pPr marL="12700" marR="11396">
              <a:lnSpc>
                <a:spcPct val="95825"/>
              </a:lnSpc>
              <a:spcBef>
                <a:spcPts val="89"/>
              </a:spcBef>
            </a:pPr>
            <a:r>
              <a:rPr sz="1100" spc="0" dirty="0" smtClean="0">
                <a:latin typeface="Times New Roman"/>
                <a:cs typeface="Times New Roman"/>
              </a:rPr>
              <a:t>Rec</a:t>
            </a:r>
            <a:r>
              <a:rPr sz="1100" spc="-14" dirty="0" smtClean="0">
                <a:latin typeface="Times New Roman"/>
                <a:cs typeface="Times New Roman"/>
              </a:rPr>
              <a:t>ov</a:t>
            </a:r>
            <a:r>
              <a:rPr sz="1100" spc="0" dirty="0" smtClean="0">
                <a:latin typeface="Times New Roman"/>
                <a:cs typeface="Times New Roman"/>
              </a:rPr>
              <a:t>ery</a:t>
            </a:r>
            <a:endParaRPr sz="1100">
              <a:latin typeface="Times New Roman"/>
              <a:cs typeface="Times New Roman"/>
            </a:endParaRPr>
          </a:p>
        </p:txBody>
      </p:sp>
      <p:sp>
        <p:nvSpPr>
          <p:cNvPr id="2" name="object 2"/>
          <p:cNvSpPr txBox="1"/>
          <p:nvPr/>
        </p:nvSpPr>
        <p:spPr>
          <a:xfrm>
            <a:off x="4359097" y="3358722"/>
            <a:ext cx="185657"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2</a:t>
            </a:r>
            <a:r>
              <a:rPr sz="600" spc="-52"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 y="285750"/>
            <a:ext cx="4362450" cy="275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85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9" name="object 9"/>
          <p:cNvSpPr/>
          <p:nvPr/>
        </p:nvSpPr>
        <p:spPr>
          <a:xfrm>
            <a:off x="0" y="141770"/>
            <a:ext cx="4608004" cy="575843"/>
          </a:xfrm>
          <a:custGeom>
            <a:avLst/>
            <a:gdLst/>
            <a:ahLst/>
            <a:cxnLst/>
            <a:rect l="l" t="t" r="r" b="b"/>
            <a:pathLst>
              <a:path w="4608004" h="575843">
                <a:moveTo>
                  <a:pt x="0" y="575843"/>
                </a:moveTo>
                <a:lnTo>
                  <a:pt x="4608004" y="575843"/>
                </a:lnTo>
                <a:lnTo>
                  <a:pt x="4608004" y="0"/>
                </a:lnTo>
                <a:lnTo>
                  <a:pt x="0" y="0"/>
                </a:lnTo>
                <a:lnTo>
                  <a:pt x="0" y="575843"/>
                </a:lnTo>
                <a:close/>
              </a:path>
            </a:pathLst>
          </a:custGeom>
          <a:solidFill>
            <a:srgbClr val="0C2244"/>
          </a:solid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415632" y="1029944"/>
            <a:ext cx="4127182" cy="1573530"/>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1681175" y="19613"/>
            <a:ext cx="1603141"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Process</a:t>
            </a:r>
            <a:r>
              <a:rPr sz="600" spc="-18" dirty="0" smtClean="0">
                <a:solidFill>
                  <a:srgbClr val="00FF00"/>
                </a:solidFill>
                <a:latin typeface="Times New Roman"/>
                <a:cs typeface="Times New Roman"/>
              </a:rPr>
              <a:t> </a:t>
            </a:r>
            <a:r>
              <a:rPr sz="600" spc="0" dirty="0" smtClean="0">
                <a:solidFill>
                  <a:srgbClr val="00FF00"/>
                </a:solidFill>
                <a:latin typeface="Times New Roman"/>
                <a:cs typeface="Times New Roman"/>
              </a:rPr>
              <a:t>resilience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Agreement</a:t>
            </a:r>
            <a:r>
              <a:rPr sz="600" spc="-26" dirty="0" smtClean="0">
                <a:solidFill>
                  <a:srgbClr val="FFFFFF"/>
                </a:solidFill>
                <a:latin typeface="Times New Roman"/>
                <a:cs typeface="Times New Roman"/>
              </a:rPr>
              <a:t> </a:t>
            </a:r>
            <a:r>
              <a:rPr sz="600" spc="0" dirty="0" smtClean="0">
                <a:solidFill>
                  <a:srgbClr val="FFFFFF"/>
                </a:solidFill>
                <a:latin typeface="Times New Roman"/>
                <a:cs typeface="Times New Roman"/>
              </a:rPr>
              <a:t>in</a:t>
            </a:r>
            <a:r>
              <a:rPr sz="600" spc="-4" dirty="0" smtClean="0">
                <a:solidFill>
                  <a:srgbClr val="FFFFFF"/>
                </a:solidFill>
                <a:latin typeface="Times New Roman"/>
                <a:cs typeface="Times New Roman"/>
              </a:rPr>
              <a:t> </a:t>
            </a:r>
            <a:r>
              <a:rPr sz="600" spc="-9" dirty="0" smtClean="0">
                <a:solidFill>
                  <a:srgbClr val="FFFFFF"/>
                </a:solidFill>
                <a:latin typeface="Times New Roman"/>
                <a:cs typeface="Times New Roman"/>
              </a:rPr>
              <a:t>F</a:t>
            </a:r>
            <a:r>
              <a:rPr sz="600" spc="0" dirty="0" smtClean="0">
                <a:solidFill>
                  <a:srgbClr val="FFFFFF"/>
                </a:solidFill>
                <a:latin typeface="Times New Roman"/>
                <a:cs typeface="Times New Roman"/>
              </a:rPr>
              <a:t>aulty</a:t>
            </a:r>
            <a:r>
              <a:rPr sz="600" spc="-15" dirty="0" smtClean="0">
                <a:solidFill>
                  <a:srgbClr val="FFFFFF"/>
                </a:solidFill>
                <a:latin typeface="Times New Roman"/>
                <a:cs typeface="Times New Roman"/>
              </a:rPr>
              <a:t> </a:t>
            </a:r>
            <a:r>
              <a:rPr sz="600" spc="0" dirty="0" smtClean="0">
                <a:solidFill>
                  <a:srgbClr val="FFFFFF"/>
                </a:solidFill>
                <a:latin typeface="Times New Roman"/>
                <a:cs typeface="Times New Roman"/>
              </a:rPr>
              <a:t>Systems</a:t>
            </a:r>
            <a:endParaRPr sz="600">
              <a:latin typeface="Times New Roman"/>
              <a:cs typeface="Times New Roman"/>
            </a:endParaRPr>
          </a:p>
        </p:txBody>
      </p:sp>
      <p:sp>
        <p:nvSpPr>
          <p:cNvPr id="5" name="object 5"/>
          <p:cNvSpPr txBox="1"/>
          <p:nvPr/>
        </p:nvSpPr>
        <p:spPr>
          <a:xfrm>
            <a:off x="95300" y="243119"/>
            <a:ext cx="3881594" cy="435345"/>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Agreement</a:t>
            </a:r>
            <a:r>
              <a:rPr sz="1400" spc="134" dirty="0" smtClean="0">
                <a:solidFill>
                  <a:srgbClr val="FFFFFF"/>
                </a:solidFill>
                <a:latin typeface="Times New Roman"/>
                <a:cs typeface="Times New Roman"/>
              </a:rPr>
              <a:t> </a:t>
            </a:r>
            <a:r>
              <a:rPr sz="1400" spc="0" dirty="0" smtClean="0">
                <a:solidFill>
                  <a:srgbClr val="FFFFFF"/>
                </a:solidFill>
                <a:latin typeface="Times New Roman"/>
                <a:cs typeface="Times New Roman"/>
              </a:rPr>
              <a:t>in</a:t>
            </a:r>
            <a:r>
              <a:rPr sz="1400" spc="31" dirty="0" smtClean="0">
                <a:solidFill>
                  <a:srgbClr val="FFFFFF"/>
                </a:solidFill>
                <a:latin typeface="Times New Roman"/>
                <a:cs typeface="Times New Roman"/>
              </a:rPr>
              <a:t> </a:t>
            </a:r>
            <a:r>
              <a:rPr sz="1400" spc="-19" dirty="0" smtClean="0">
                <a:solidFill>
                  <a:srgbClr val="FFFFFF"/>
                </a:solidFill>
                <a:latin typeface="Times New Roman"/>
                <a:cs typeface="Times New Roman"/>
              </a:rPr>
              <a:t>F</a:t>
            </a:r>
            <a:r>
              <a:rPr sz="1400" spc="0" dirty="0" smtClean="0">
                <a:solidFill>
                  <a:srgbClr val="FFFFFF"/>
                </a:solidFill>
                <a:latin typeface="Times New Roman"/>
                <a:cs typeface="Times New Roman"/>
              </a:rPr>
              <a:t>aulty</a:t>
            </a:r>
            <a:r>
              <a:rPr sz="1400" spc="81" dirty="0" smtClean="0">
                <a:solidFill>
                  <a:srgbClr val="FFFFFF"/>
                </a:solidFill>
                <a:latin typeface="Times New Roman"/>
                <a:cs typeface="Times New Roman"/>
              </a:rPr>
              <a:t> </a:t>
            </a:r>
            <a:r>
              <a:rPr sz="1400" spc="0" dirty="0" smtClean="0">
                <a:solidFill>
                  <a:srgbClr val="FFFFFF"/>
                </a:solidFill>
                <a:latin typeface="Times New Roman"/>
                <a:cs typeface="Times New Roman"/>
              </a:rPr>
              <a:t>Systems:</a:t>
            </a:r>
            <a:r>
              <a:rPr sz="1400" spc="195" dirty="0" smtClean="0">
                <a:solidFill>
                  <a:srgbClr val="FFFFFF"/>
                </a:solidFill>
                <a:latin typeface="Times New Roman"/>
                <a:cs typeface="Times New Roman"/>
              </a:rPr>
              <a:t> </a:t>
            </a:r>
            <a:r>
              <a:rPr sz="1400" spc="0" dirty="0" smtClean="0">
                <a:solidFill>
                  <a:srgbClr val="FFFFFF"/>
                </a:solidFill>
                <a:latin typeface="Times New Roman"/>
                <a:cs typeface="Times New Roman"/>
              </a:rPr>
              <a:t>Example</a:t>
            </a:r>
            <a:r>
              <a:rPr sz="1400" spc="109" dirty="0" smtClean="0">
                <a:solidFill>
                  <a:srgbClr val="FFFFFF"/>
                </a:solidFill>
                <a:latin typeface="Times New Roman"/>
                <a:cs typeface="Times New Roman"/>
              </a:rPr>
              <a:t> </a:t>
            </a:r>
            <a:r>
              <a:rPr sz="1400" spc="0" dirty="0" smtClean="0">
                <a:solidFill>
                  <a:srgbClr val="FFFFFF"/>
                </a:solidFill>
                <a:latin typeface="Times New Roman"/>
                <a:cs typeface="Times New Roman"/>
              </a:rPr>
              <a:t>(Agreement</a:t>
            </a:r>
            <a:endParaRPr sz="1400">
              <a:latin typeface="Times New Roman"/>
              <a:cs typeface="Times New Roman"/>
            </a:endParaRPr>
          </a:p>
          <a:p>
            <a:pPr marL="12700" marR="27329">
              <a:lnSpc>
                <a:spcPct val="95825"/>
              </a:lnSpc>
              <a:spcBef>
                <a:spcPts val="104"/>
              </a:spcBef>
            </a:pPr>
            <a:r>
              <a:rPr sz="1400" spc="0" dirty="0" smtClean="0">
                <a:solidFill>
                  <a:srgbClr val="FFFFFF"/>
                </a:solidFill>
                <a:latin typeface="Times New Roman"/>
                <a:cs typeface="Times New Roman"/>
              </a:rPr>
              <a:t>Reached)</a:t>
            </a:r>
            <a:endParaRPr sz="1400">
              <a:latin typeface="Times New Roman"/>
              <a:cs typeface="Times New Roman"/>
            </a:endParaRPr>
          </a:p>
        </p:txBody>
      </p:sp>
      <p:sp>
        <p:nvSpPr>
          <p:cNvPr id="4" name="object 4"/>
          <p:cNvSpPr txBox="1"/>
          <p:nvPr/>
        </p:nvSpPr>
        <p:spPr>
          <a:xfrm>
            <a:off x="402932" y="842016"/>
            <a:ext cx="3794036" cy="139273"/>
          </a:xfrm>
          <a:prstGeom prst="rect">
            <a:avLst/>
          </a:prstGeom>
        </p:spPr>
        <p:txBody>
          <a:bodyPr wrap="square" lIns="0" tIns="0" rIns="0" bIns="0" rtlCol="0">
            <a:noAutofit/>
          </a:bodyPr>
          <a:lstStyle/>
          <a:p>
            <a:pPr marL="12700">
              <a:lnSpc>
                <a:spcPts val="980"/>
              </a:lnSpc>
              <a:spcBef>
                <a:spcPts val="49"/>
              </a:spcBef>
            </a:pP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Byzantine</a:t>
            </a:r>
            <a:r>
              <a:rPr sz="900" spc="-36" dirty="0" smtClean="0">
                <a:latin typeface="Times New Roman"/>
                <a:cs typeface="Times New Roman"/>
              </a:rPr>
              <a:t> </a:t>
            </a:r>
            <a:r>
              <a:rPr sz="900" spc="0" dirty="0" smtClean="0">
                <a:latin typeface="Times New Roman"/>
                <a:cs typeface="Times New Roman"/>
              </a:rPr>
              <a:t>Generals</a:t>
            </a:r>
            <a:r>
              <a:rPr sz="900" spc="-31" dirty="0" smtClean="0">
                <a:latin typeface="Times New Roman"/>
                <a:cs typeface="Times New Roman"/>
              </a:rPr>
              <a:t> </a:t>
            </a:r>
            <a:r>
              <a:rPr sz="900" spc="0" dirty="0" smtClean="0">
                <a:latin typeface="Times New Roman"/>
                <a:cs typeface="Times New Roman"/>
              </a:rPr>
              <a:t>Problem</a:t>
            </a:r>
            <a:r>
              <a:rPr sz="900" spc="-30" dirty="0" smtClean="0">
                <a:latin typeface="Times New Roman"/>
                <a:cs typeface="Times New Roman"/>
              </a:rPr>
              <a:t> </a:t>
            </a:r>
            <a:r>
              <a:rPr sz="900" spc="0" dirty="0" smtClean="0">
                <a:latin typeface="Times New Roman"/>
                <a:cs typeface="Times New Roman"/>
              </a:rPr>
              <a:t>for</a:t>
            </a:r>
            <a:r>
              <a:rPr sz="900" spc="-10" dirty="0" smtClean="0">
                <a:latin typeface="Times New Roman"/>
                <a:cs typeface="Times New Roman"/>
              </a:rPr>
              <a:t> </a:t>
            </a:r>
            <a:r>
              <a:rPr sz="900" spc="0" dirty="0" smtClean="0">
                <a:solidFill>
                  <a:srgbClr val="0000FF"/>
                </a:solidFill>
                <a:latin typeface="Times New Roman"/>
                <a:cs typeface="Times New Roman"/>
              </a:rPr>
              <a:t>3</a:t>
            </a:r>
            <a:r>
              <a:rPr sz="900" spc="-4" dirty="0" smtClean="0">
                <a:solidFill>
                  <a:srgbClr val="0000FF"/>
                </a:solidFill>
                <a:latin typeface="Times New Roman"/>
                <a:cs typeface="Times New Roman"/>
              </a:rPr>
              <a:t> </a:t>
            </a:r>
            <a:r>
              <a:rPr sz="900" spc="0" dirty="0" smtClean="0">
                <a:latin typeface="Times New Roman"/>
                <a:cs typeface="Times New Roman"/>
              </a:rPr>
              <a:t>l</a:t>
            </a:r>
            <a:r>
              <a:rPr sz="900" spc="-9" dirty="0" smtClean="0">
                <a:latin typeface="Times New Roman"/>
                <a:cs typeface="Times New Roman"/>
              </a:rPr>
              <a:t>o</a:t>
            </a:r>
            <a:r>
              <a:rPr sz="900" spc="0" dirty="0" smtClean="0">
                <a:latin typeface="Times New Roman"/>
                <a:cs typeface="Times New Roman"/>
              </a:rPr>
              <a:t>yal</a:t>
            </a:r>
            <a:r>
              <a:rPr sz="900" spc="-17" dirty="0" smtClean="0">
                <a:latin typeface="Times New Roman"/>
                <a:cs typeface="Times New Roman"/>
              </a:rPr>
              <a:t> </a:t>
            </a:r>
            <a:r>
              <a:rPr sz="900" spc="0" dirty="0" smtClean="0">
                <a:latin typeface="Times New Roman"/>
                <a:cs typeface="Times New Roman"/>
              </a:rPr>
              <a:t>generals</a:t>
            </a:r>
            <a:r>
              <a:rPr sz="900" spc="-29" dirty="0" smtClean="0">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solidFill>
                  <a:srgbClr val="0000FF"/>
                </a:solidFill>
                <a:latin typeface="Times New Roman"/>
                <a:cs typeface="Times New Roman"/>
              </a:rPr>
              <a:t>1</a:t>
            </a:r>
            <a:r>
              <a:rPr sz="900" spc="-4" dirty="0" smtClean="0">
                <a:solidFill>
                  <a:srgbClr val="0000FF"/>
                </a:solidFill>
                <a:latin typeface="Times New Roman"/>
                <a:cs typeface="Times New Roman"/>
              </a:rPr>
              <a:t> </a:t>
            </a:r>
            <a:r>
              <a:rPr sz="900" spc="0" dirty="0" smtClean="0">
                <a:latin typeface="Times New Roman"/>
                <a:cs typeface="Times New Roman"/>
              </a:rPr>
              <a:t>traitor</a:t>
            </a:r>
            <a:r>
              <a:rPr sz="900" spc="-21" dirty="0" smtClean="0">
                <a:latin typeface="Times New Roman"/>
                <a:cs typeface="Times New Roman"/>
              </a:rPr>
              <a:t> </a:t>
            </a:r>
            <a:r>
              <a:rPr sz="900" spc="0" dirty="0" smtClean="0">
                <a:latin typeface="Times New Roman"/>
                <a:cs typeface="Times New Roman"/>
              </a:rPr>
              <a:t>(</a:t>
            </a:r>
            <a:r>
              <a:rPr sz="900" spc="0" dirty="0" smtClean="0">
                <a:solidFill>
                  <a:srgbClr val="0000FF"/>
                </a:solidFill>
                <a:latin typeface="Times New Roman"/>
                <a:cs typeface="Times New Roman"/>
              </a:rPr>
              <a:t>n=4</a:t>
            </a:r>
            <a:r>
              <a:rPr sz="900" spc="-16" dirty="0" smtClean="0">
                <a:solidFill>
                  <a:srgbClr val="0000FF"/>
                </a:solidFill>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solidFill>
                  <a:srgbClr val="0000FF"/>
                </a:solidFill>
                <a:latin typeface="Times New Roman"/>
                <a:cs typeface="Times New Roman"/>
              </a:rPr>
              <a:t>m=1</a:t>
            </a:r>
            <a:r>
              <a:rPr sz="900" spc="0" dirty="0" smtClean="0">
                <a:latin typeface="Times New Roman"/>
                <a:cs typeface="Times New Roman"/>
              </a:rPr>
              <a:t>).</a:t>
            </a:r>
            <a:endParaRPr sz="900">
              <a:latin typeface="Times New Roman"/>
              <a:cs typeface="Times New Roman"/>
            </a:endParaRPr>
          </a:p>
        </p:txBody>
      </p:sp>
      <p:sp>
        <p:nvSpPr>
          <p:cNvPr id="3" name="object 3"/>
          <p:cNvSpPr txBox="1"/>
          <p:nvPr/>
        </p:nvSpPr>
        <p:spPr>
          <a:xfrm>
            <a:off x="402932" y="2705894"/>
            <a:ext cx="3609903" cy="632719"/>
          </a:xfrm>
          <a:prstGeom prst="rect">
            <a:avLst/>
          </a:prstGeom>
        </p:spPr>
        <p:txBody>
          <a:bodyPr wrap="square" lIns="0" tIns="0" rIns="0" bIns="0" rtlCol="0">
            <a:noAutofit/>
          </a:bodyPr>
          <a:lstStyle/>
          <a:p>
            <a:pPr marL="12700">
              <a:lnSpc>
                <a:spcPts val="980"/>
              </a:lnSpc>
              <a:spcBef>
                <a:spcPts val="49"/>
              </a:spcBef>
            </a:pPr>
            <a:r>
              <a:rPr sz="900" spc="0" dirty="0" smtClean="0">
                <a:latin typeface="Times New Roman"/>
                <a:cs typeface="Times New Roman"/>
              </a:rPr>
              <a:t>(a)</a:t>
            </a:r>
            <a:r>
              <a:rPr sz="900" spc="-9"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generals</a:t>
            </a:r>
            <a:r>
              <a:rPr sz="900" spc="-29" dirty="0" smtClean="0">
                <a:latin typeface="Times New Roman"/>
                <a:cs typeface="Times New Roman"/>
              </a:rPr>
              <a:t> </a:t>
            </a:r>
            <a:r>
              <a:rPr sz="900" spc="0" dirty="0" smtClean="0">
                <a:latin typeface="Times New Roman"/>
                <a:cs typeface="Times New Roman"/>
              </a:rPr>
              <a:t>announce</a:t>
            </a:r>
            <a:r>
              <a:rPr sz="900" spc="-34" dirty="0" smtClean="0">
                <a:latin typeface="Times New Roman"/>
                <a:cs typeface="Times New Roman"/>
              </a:rPr>
              <a:t> </a:t>
            </a:r>
            <a:r>
              <a:rPr sz="900" spc="0" dirty="0" smtClean="0">
                <a:latin typeface="Times New Roman"/>
                <a:cs typeface="Times New Roman"/>
              </a:rPr>
              <a:t>their</a:t>
            </a:r>
            <a:r>
              <a:rPr sz="900" spc="-16" dirty="0" smtClean="0">
                <a:latin typeface="Times New Roman"/>
                <a:cs typeface="Times New Roman"/>
              </a:rPr>
              <a:t> </a:t>
            </a:r>
            <a:r>
              <a:rPr sz="900" spc="0" dirty="0" smtClean="0">
                <a:latin typeface="Times New Roman"/>
                <a:cs typeface="Times New Roman"/>
              </a:rPr>
              <a:t>troop</a:t>
            </a:r>
            <a:r>
              <a:rPr sz="900" spc="-18" dirty="0" smtClean="0">
                <a:latin typeface="Times New Roman"/>
                <a:cs typeface="Times New Roman"/>
              </a:rPr>
              <a:t> </a:t>
            </a:r>
            <a:r>
              <a:rPr sz="900" spc="0" dirty="0" smtClean="0">
                <a:latin typeface="Times New Roman"/>
                <a:cs typeface="Times New Roman"/>
              </a:rPr>
              <a:t>strengths</a:t>
            </a:r>
            <a:r>
              <a:rPr sz="900" spc="-32" dirty="0" smtClean="0">
                <a:latin typeface="Times New Roman"/>
                <a:cs typeface="Times New Roman"/>
              </a:rPr>
              <a:t> </a:t>
            </a:r>
            <a:r>
              <a:rPr sz="900" spc="0" dirty="0" smtClean="0">
                <a:latin typeface="Times New Roman"/>
                <a:cs typeface="Times New Roman"/>
              </a:rPr>
              <a:t>(in</a:t>
            </a:r>
            <a:r>
              <a:rPr sz="900" spc="-9" dirty="0" smtClean="0">
                <a:latin typeface="Times New Roman"/>
                <a:cs typeface="Times New Roman"/>
              </a:rPr>
              <a:t> </a:t>
            </a:r>
            <a:r>
              <a:rPr sz="900" spc="0" dirty="0" smtClean="0">
                <a:latin typeface="Times New Roman"/>
                <a:cs typeface="Times New Roman"/>
              </a:rPr>
              <a:t>units</a:t>
            </a:r>
            <a:r>
              <a:rPr sz="900" spc="-17"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thousand</a:t>
            </a:r>
            <a:r>
              <a:rPr sz="900" spc="-32" dirty="0" smtClean="0">
                <a:latin typeface="Times New Roman"/>
                <a:cs typeface="Times New Roman"/>
              </a:rPr>
              <a:t> </a:t>
            </a:r>
            <a:r>
              <a:rPr sz="900" spc="0" dirty="0" smtClean="0">
                <a:latin typeface="Times New Roman"/>
                <a:cs typeface="Times New Roman"/>
              </a:rPr>
              <a:t>soldiers).</a:t>
            </a:r>
            <a:endParaRPr sz="900">
              <a:latin typeface="Times New Roman"/>
              <a:cs typeface="Times New Roman"/>
            </a:endParaRPr>
          </a:p>
          <a:p>
            <a:pPr marL="12700" marR="979924">
              <a:lnSpc>
                <a:spcPts val="1034"/>
              </a:lnSpc>
              <a:spcBef>
                <a:spcPts val="211"/>
              </a:spcBef>
            </a:pPr>
            <a:r>
              <a:rPr sz="900" spc="0" dirty="0" smtClean="0">
                <a:latin typeface="Times New Roman"/>
                <a:cs typeface="Times New Roman"/>
              </a:rPr>
              <a:t>(b)</a:t>
            </a:r>
            <a:r>
              <a:rPr sz="900" spc="-10"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14" dirty="0" smtClean="0">
                <a:latin typeface="Times New Roman"/>
                <a:cs typeface="Times New Roman"/>
              </a:rPr>
              <a:t>v</a:t>
            </a:r>
            <a:r>
              <a:rPr sz="900" spc="0" dirty="0" smtClean="0">
                <a:latin typeface="Times New Roman"/>
                <a:cs typeface="Times New Roman"/>
              </a:rPr>
              <a:t>ectors</a:t>
            </a:r>
            <a:r>
              <a:rPr sz="900" spc="-25"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each</a:t>
            </a:r>
            <a:r>
              <a:rPr sz="900" spc="-16" dirty="0" smtClean="0">
                <a:latin typeface="Times New Roman"/>
                <a:cs typeface="Times New Roman"/>
              </a:rPr>
              <a:t> </a:t>
            </a:r>
            <a:r>
              <a:rPr sz="900" spc="0" dirty="0" smtClean="0">
                <a:latin typeface="Times New Roman"/>
                <a:cs typeface="Times New Roman"/>
              </a:rPr>
              <a:t>general</a:t>
            </a:r>
            <a:r>
              <a:rPr sz="900" spc="-26" dirty="0" smtClean="0">
                <a:latin typeface="Times New Roman"/>
                <a:cs typeface="Times New Roman"/>
              </a:rPr>
              <a:t> </a:t>
            </a:r>
            <a:r>
              <a:rPr sz="900" spc="0" dirty="0" smtClean="0">
                <a:latin typeface="Times New Roman"/>
                <a:cs typeface="Times New Roman"/>
              </a:rPr>
              <a:t>assembles</a:t>
            </a:r>
            <a:r>
              <a:rPr sz="900" spc="-36" dirty="0" smtClean="0">
                <a:latin typeface="Times New Roman"/>
                <a:cs typeface="Times New Roman"/>
              </a:rPr>
              <a:t> </a:t>
            </a:r>
            <a:r>
              <a:rPr sz="900" spc="0" dirty="0" smtClean="0">
                <a:latin typeface="Times New Roman"/>
                <a:cs typeface="Times New Roman"/>
              </a:rPr>
              <a:t>based</a:t>
            </a:r>
            <a:r>
              <a:rPr sz="900" spc="-20" dirty="0" smtClean="0">
                <a:latin typeface="Times New Roman"/>
                <a:cs typeface="Times New Roman"/>
              </a:rPr>
              <a:t> </a:t>
            </a:r>
            <a:r>
              <a:rPr sz="900" spc="0" dirty="0" smtClean="0">
                <a:latin typeface="Times New Roman"/>
                <a:cs typeface="Times New Roman"/>
              </a:rPr>
              <a:t>on</a:t>
            </a:r>
            <a:r>
              <a:rPr sz="900" spc="-8" dirty="0" smtClean="0">
                <a:latin typeface="Times New Roman"/>
                <a:cs typeface="Times New Roman"/>
              </a:rPr>
              <a:t> </a:t>
            </a:r>
            <a:r>
              <a:rPr sz="900" spc="0" dirty="0" smtClean="0">
                <a:latin typeface="Times New Roman"/>
                <a:cs typeface="Times New Roman"/>
              </a:rPr>
              <a:t>(a). </a:t>
            </a:r>
            <a:endParaRPr sz="900">
              <a:latin typeface="Times New Roman"/>
              <a:cs typeface="Times New Roman"/>
            </a:endParaRPr>
          </a:p>
          <a:p>
            <a:pPr marL="12700" marR="979924">
              <a:lnSpc>
                <a:spcPts val="1034"/>
              </a:lnSpc>
              <a:spcBef>
                <a:spcPts val="260"/>
              </a:spcBef>
            </a:pPr>
            <a:r>
              <a:rPr sz="900" spc="0" dirty="0" smtClean="0">
                <a:latin typeface="Times New Roman"/>
                <a:cs typeface="Times New Roman"/>
              </a:rPr>
              <a:t>(c)</a:t>
            </a:r>
            <a:r>
              <a:rPr sz="900" spc="-9"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14" dirty="0" smtClean="0">
                <a:latin typeface="Times New Roman"/>
                <a:cs typeface="Times New Roman"/>
              </a:rPr>
              <a:t>v</a:t>
            </a:r>
            <a:r>
              <a:rPr sz="900" spc="0" dirty="0" smtClean="0">
                <a:latin typeface="Times New Roman"/>
                <a:cs typeface="Times New Roman"/>
              </a:rPr>
              <a:t>ectors</a:t>
            </a:r>
            <a:r>
              <a:rPr sz="900" spc="-25"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each</a:t>
            </a:r>
            <a:r>
              <a:rPr sz="900" spc="-16" dirty="0" smtClean="0">
                <a:latin typeface="Times New Roman"/>
                <a:cs typeface="Times New Roman"/>
              </a:rPr>
              <a:t> </a:t>
            </a:r>
            <a:r>
              <a:rPr sz="900" spc="0" dirty="0" smtClean="0">
                <a:latin typeface="Times New Roman"/>
                <a:cs typeface="Times New Roman"/>
              </a:rPr>
              <a:t>general</a:t>
            </a:r>
            <a:r>
              <a:rPr sz="900" spc="-26" dirty="0" smtClean="0">
                <a:latin typeface="Times New Roman"/>
                <a:cs typeface="Times New Roman"/>
              </a:rPr>
              <a:t> </a:t>
            </a:r>
            <a:r>
              <a:rPr sz="900" spc="0" dirty="0" smtClean="0">
                <a:latin typeface="Times New Roman"/>
                <a:cs typeface="Times New Roman"/>
              </a:rPr>
              <a:t>rece</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es.</a:t>
            </a:r>
            <a:endParaRPr sz="900">
              <a:latin typeface="Times New Roman"/>
              <a:cs typeface="Times New Roman"/>
            </a:endParaRPr>
          </a:p>
          <a:p>
            <a:pPr marL="12700" marR="17080">
              <a:lnSpc>
                <a:spcPct val="95825"/>
              </a:lnSpc>
              <a:spcBef>
                <a:spcPts val="270"/>
              </a:spcBef>
            </a:pPr>
            <a:r>
              <a:rPr sz="900" spc="0" dirty="0" smtClean="0">
                <a:latin typeface="Times New Roman"/>
                <a:cs typeface="Times New Roman"/>
              </a:rPr>
              <a:t>(d)</a:t>
            </a:r>
            <a:r>
              <a:rPr sz="900" spc="-10"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traitor</a:t>
            </a:r>
            <a:r>
              <a:rPr sz="900" spc="-21" dirty="0" smtClean="0">
                <a:latin typeface="Times New Roman"/>
                <a:cs typeface="Times New Roman"/>
              </a:rPr>
              <a:t> </a:t>
            </a:r>
            <a:r>
              <a:rPr sz="900" spc="-9" dirty="0" smtClean="0">
                <a:latin typeface="Times New Roman"/>
                <a:cs typeface="Times New Roman"/>
              </a:rPr>
              <a:t>w</a:t>
            </a:r>
            <a:r>
              <a:rPr sz="900" spc="0" dirty="0" smtClean="0">
                <a:latin typeface="Times New Roman"/>
                <a:cs typeface="Times New Roman"/>
              </a:rPr>
              <a:t>as</a:t>
            </a:r>
            <a:r>
              <a:rPr sz="900" spc="-13" dirty="0" smtClean="0">
                <a:latin typeface="Times New Roman"/>
                <a:cs typeface="Times New Roman"/>
              </a:rPr>
              <a:t> </a:t>
            </a:r>
            <a:r>
              <a:rPr sz="900" spc="0" dirty="0" smtClean="0">
                <a:latin typeface="Times New Roman"/>
                <a:cs typeface="Times New Roman"/>
              </a:rPr>
              <a:t>identifiedand</a:t>
            </a:r>
            <a:r>
              <a:rPr sz="900" spc="4" dirty="0" smtClean="0">
                <a:latin typeface="Times New Roman"/>
                <a:cs typeface="Times New Roman"/>
              </a:rPr>
              <a:t> </a:t>
            </a:r>
            <a:r>
              <a:rPr sz="900" spc="0" dirty="0" smtClean="0">
                <a:latin typeface="Times New Roman"/>
                <a:cs typeface="Times New Roman"/>
              </a:rPr>
              <a:t>agreement</a:t>
            </a:r>
            <a:r>
              <a:rPr sz="900" spc="-37" dirty="0" smtClean="0">
                <a:latin typeface="Times New Roman"/>
                <a:cs typeface="Times New Roman"/>
              </a:rPr>
              <a:t> </a:t>
            </a:r>
            <a:r>
              <a:rPr sz="900" spc="0" dirty="0" smtClean="0">
                <a:latin typeface="Times New Roman"/>
                <a:cs typeface="Times New Roman"/>
              </a:rPr>
              <a:t>reached</a:t>
            </a:r>
            <a:r>
              <a:rPr sz="900" spc="-27" dirty="0" smtClean="0">
                <a:latin typeface="Times New Roman"/>
                <a:cs typeface="Times New Roman"/>
              </a:rPr>
              <a:t> </a:t>
            </a:r>
            <a:r>
              <a:rPr sz="900" spc="0" dirty="0" smtClean="0">
                <a:latin typeface="Times New Roman"/>
                <a:cs typeface="Times New Roman"/>
              </a:rPr>
              <a:t>between</a:t>
            </a:r>
            <a:r>
              <a:rPr sz="900" spc="-29" dirty="0" smtClean="0">
                <a:latin typeface="Times New Roman"/>
                <a:cs typeface="Times New Roman"/>
              </a:rPr>
              <a:t> </a:t>
            </a:r>
            <a:r>
              <a:rPr sz="900" spc="0" dirty="0" smtClean="0">
                <a:latin typeface="Times New Roman"/>
                <a:cs typeface="Times New Roman"/>
              </a:rPr>
              <a:t>l</a:t>
            </a:r>
            <a:r>
              <a:rPr sz="900" spc="-9" dirty="0" smtClean="0">
                <a:latin typeface="Times New Roman"/>
                <a:cs typeface="Times New Roman"/>
              </a:rPr>
              <a:t>o</a:t>
            </a:r>
            <a:r>
              <a:rPr sz="900" spc="0" dirty="0" smtClean="0">
                <a:latin typeface="Times New Roman"/>
                <a:cs typeface="Times New Roman"/>
              </a:rPr>
              <a:t>yal</a:t>
            </a:r>
            <a:r>
              <a:rPr sz="900" spc="-17" dirty="0" smtClean="0">
                <a:latin typeface="Times New Roman"/>
                <a:cs typeface="Times New Roman"/>
              </a:rPr>
              <a:t> </a:t>
            </a:r>
            <a:r>
              <a:rPr sz="900" spc="0" dirty="0" smtClean="0">
                <a:latin typeface="Times New Roman"/>
                <a:cs typeface="Times New Roman"/>
              </a:rPr>
              <a:t>generals.</a:t>
            </a:r>
            <a:endParaRPr sz="9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11</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9" name="object 9"/>
          <p:cNvSpPr/>
          <p:nvPr/>
        </p:nvSpPr>
        <p:spPr>
          <a:xfrm>
            <a:off x="0" y="141770"/>
            <a:ext cx="4608004" cy="575843"/>
          </a:xfrm>
          <a:custGeom>
            <a:avLst/>
            <a:gdLst/>
            <a:ahLst/>
            <a:cxnLst/>
            <a:rect l="l" t="t" r="r" b="b"/>
            <a:pathLst>
              <a:path w="4608004" h="575843">
                <a:moveTo>
                  <a:pt x="0" y="575843"/>
                </a:moveTo>
                <a:lnTo>
                  <a:pt x="4608004" y="575843"/>
                </a:lnTo>
                <a:lnTo>
                  <a:pt x="4608004" y="0"/>
                </a:lnTo>
                <a:lnTo>
                  <a:pt x="0" y="0"/>
                </a:lnTo>
                <a:lnTo>
                  <a:pt x="0" y="575843"/>
                </a:lnTo>
                <a:close/>
              </a:path>
            </a:pathLst>
          </a:custGeom>
          <a:solidFill>
            <a:srgbClr val="0C2244"/>
          </a:solid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465645" y="1054150"/>
            <a:ext cx="3953827" cy="1453514"/>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1681175" y="19613"/>
            <a:ext cx="1603141"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Process</a:t>
            </a:r>
            <a:r>
              <a:rPr sz="600" spc="-18" dirty="0" smtClean="0">
                <a:solidFill>
                  <a:srgbClr val="00FF00"/>
                </a:solidFill>
                <a:latin typeface="Times New Roman"/>
                <a:cs typeface="Times New Roman"/>
              </a:rPr>
              <a:t> </a:t>
            </a:r>
            <a:r>
              <a:rPr sz="600" spc="0" dirty="0" smtClean="0">
                <a:solidFill>
                  <a:srgbClr val="00FF00"/>
                </a:solidFill>
                <a:latin typeface="Times New Roman"/>
                <a:cs typeface="Times New Roman"/>
              </a:rPr>
              <a:t>resilience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Agreement</a:t>
            </a:r>
            <a:r>
              <a:rPr sz="600" spc="-26" dirty="0" smtClean="0">
                <a:solidFill>
                  <a:srgbClr val="FFFFFF"/>
                </a:solidFill>
                <a:latin typeface="Times New Roman"/>
                <a:cs typeface="Times New Roman"/>
              </a:rPr>
              <a:t> </a:t>
            </a:r>
            <a:r>
              <a:rPr sz="600" spc="0" dirty="0" smtClean="0">
                <a:solidFill>
                  <a:srgbClr val="FFFFFF"/>
                </a:solidFill>
                <a:latin typeface="Times New Roman"/>
                <a:cs typeface="Times New Roman"/>
              </a:rPr>
              <a:t>in</a:t>
            </a:r>
            <a:r>
              <a:rPr sz="600" spc="-4" dirty="0" smtClean="0">
                <a:solidFill>
                  <a:srgbClr val="FFFFFF"/>
                </a:solidFill>
                <a:latin typeface="Times New Roman"/>
                <a:cs typeface="Times New Roman"/>
              </a:rPr>
              <a:t> </a:t>
            </a:r>
            <a:r>
              <a:rPr sz="600" spc="-9" dirty="0" smtClean="0">
                <a:solidFill>
                  <a:srgbClr val="FFFFFF"/>
                </a:solidFill>
                <a:latin typeface="Times New Roman"/>
                <a:cs typeface="Times New Roman"/>
              </a:rPr>
              <a:t>F</a:t>
            </a:r>
            <a:r>
              <a:rPr sz="600" spc="0" dirty="0" smtClean="0">
                <a:solidFill>
                  <a:srgbClr val="FFFFFF"/>
                </a:solidFill>
                <a:latin typeface="Times New Roman"/>
                <a:cs typeface="Times New Roman"/>
              </a:rPr>
              <a:t>aulty</a:t>
            </a:r>
            <a:r>
              <a:rPr sz="600" spc="-15" dirty="0" smtClean="0">
                <a:solidFill>
                  <a:srgbClr val="FFFFFF"/>
                </a:solidFill>
                <a:latin typeface="Times New Roman"/>
                <a:cs typeface="Times New Roman"/>
              </a:rPr>
              <a:t> </a:t>
            </a:r>
            <a:r>
              <a:rPr sz="600" spc="0" dirty="0" smtClean="0">
                <a:solidFill>
                  <a:srgbClr val="FFFFFF"/>
                </a:solidFill>
                <a:latin typeface="Times New Roman"/>
                <a:cs typeface="Times New Roman"/>
              </a:rPr>
              <a:t>Systems</a:t>
            </a:r>
            <a:endParaRPr sz="600">
              <a:latin typeface="Times New Roman"/>
              <a:cs typeface="Times New Roman"/>
            </a:endParaRPr>
          </a:p>
        </p:txBody>
      </p:sp>
      <p:sp>
        <p:nvSpPr>
          <p:cNvPr id="5" name="object 5"/>
          <p:cNvSpPr txBox="1"/>
          <p:nvPr/>
        </p:nvSpPr>
        <p:spPr>
          <a:xfrm>
            <a:off x="95300" y="243119"/>
            <a:ext cx="4149787" cy="435345"/>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Agreement</a:t>
            </a:r>
            <a:r>
              <a:rPr sz="1400" spc="134" dirty="0" smtClean="0">
                <a:solidFill>
                  <a:srgbClr val="FFFFFF"/>
                </a:solidFill>
                <a:latin typeface="Times New Roman"/>
                <a:cs typeface="Times New Roman"/>
              </a:rPr>
              <a:t> </a:t>
            </a:r>
            <a:r>
              <a:rPr sz="1400" spc="0" dirty="0" smtClean="0">
                <a:solidFill>
                  <a:srgbClr val="FFFFFF"/>
                </a:solidFill>
                <a:latin typeface="Times New Roman"/>
                <a:cs typeface="Times New Roman"/>
              </a:rPr>
              <a:t>in</a:t>
            </a:r>
            <a:r>
              <a:rPr sz="1400" spc="31" dirty="0" smtClean="0">
                <a:solidFill>
                  <a:srgbClr val="FFFFFF"/>
                </a:solidFill>
                <a:latin typeface="Times New Roman"/>
                <a:cs typeface="Times New Roman"/>
              </a:rPr>
              <a:t> </a:t>
            </a:r>
            <a:r>
              <a:rPr sz="1400" spc="-19" dirty="0" smtClean="0">
                <a:solidFill>
                  <a:srgbClr val="FFFFFF"/>
                </a:solidFill>
                <a:latin typeface="Times New Roman"/>
                <a:cs typeface="Times New Roman"/>
              </a:rPr>
              <a:t>F</a:t>
            </a:r>
            <a:r>
              <a:rPr sz="1400" spc="0" dirty="0" smtClean="0">
                <a:solidFill>
                  <a:srgbClr val="FFFFFF"/>
                </a:solidFill>
                <a:latin typeface="Times New Roman"/>
                <a:cs typeface="Times New Roman"/>
              </a:rPr>
              <a:t>aulty</a:t>
            </a:r>
            <a:r>
              <a:rPr sz="1400" spc="81" dirty="0" smtClean="0">
                <a:solidFill>
                  <a:srgbClr val="FFFFFF"/>
                </a:solidFill>
                <a:latin typeface="Times New Roman"/>
                <a:cs typeface="Times New Roman"/>
              </a:rPr>
              <a:t> </a:t>
            </a:r>
            <a:r>
              <a:rPr sz="1400" spc="0" dirty="0" smtClean="0">
                <a:solidFill>
                  <a:srgbClr val="FFFFFF"/>
                </a:solidFill>
                <a:latin typeface="Times New Roman"/>
                <a:cs typeface="Times New Roman"/>
              </a:rPr>
              <a:t>Systems:</a:t>
            </a:r>
            <a:r>
              <a:rPr sz="1400" spc="195" dirty="0" smtClean="0">
                <a:solidFill>
                  <a:srgbClr val="FFFFFF"/>
                </a:solidFill>
                <a:latin typeface="Times New Roman"/>
                <a:cs typeface="Times New Roman"/>
              </a:rPr>
              <a:t> </a:t>
            </a:r>
            <a:r>
              <a:rPr sz="1400" spc="0" dirty="0" smtClean="0">
                <a:solidFill>
                  <a:srgbClr val="FFFFFF"/>
                </a:solidFill>
                <a:latin typeface="Times New Roman"/>
                <a:cs typeface="Times New Roman"/>
              </a:rPr>
              <a:t>Example</a:t>
            </a:r>
            <a:r>
              <a:rPr sz="1400" spc="109" dirty="0" smtClean="0">
                <a:solidFill>
                  <a:srgbClr val="FFFFFF"/>
                </a:solidFill>
                <a:latin typeface="Times New Roman"/>
                <a:cs typeface="Times New Roman"/>
              </a:rPr>
              <a:t> </a:t>
            </a:r>
            <a:r>
              <a:rPr sz="1400" spc="0" dirty="0" smtClean="0">
                <a:solidFill>
                  <a:srgbClr val="FFFFFF"/>
                </a:solidFill>
                <a:latin typeface="Times New Roman"/>
                <a:cs typeface="Times New Roman"/>
              </a:rPr>
              <a:t>(No</a:t>
            </a:r>
            <a:r>
              <a:rPr sz="1400" spc="53" dirty="0" smtClean="0">
                <a:solidFill>
                  <a:srgbClr val="FFFFFF"/>
                </a:solidFill>
                <a:latin typeface="Times New Roman"/>
                <a:cs typeface="Times New Roman"/>
              </a:rPr>
              <a:t> </a:t>
            </a:r>
            <a:r>
              <a:rPr sz="1400" spc="0" dirty="0" smtClean="0">
                <a:solidFill>
                  <a:srgbClr val="FFFFFF"/>
                </a:solidFill>
                <a:latin typeface="Times New Roman"/>
                <a:cs typeface="Times New Roman"/>
              </a:rPr>
              <a:t>Agreement</a:t>
            </a:r>
            <a:endParaRPr sz="1400">
              <a:latin typeface="Times New Roman"/>
              <a:cs typeface="Times New Roman"/>
            </a:endParaRPr>
          </a:p>
          <a:p>
            <a:pPr marL="12700" marR="27329">
              <a:lnSpc>
                <a:spcPct val="95825"/>
              </a:lnSpc>
              <a:spcBef>
                <a:spcPts val="104"/>
              </a:spcBef>
            </a:pPr>
            <a:r>
              <a:rPr sz="1400" spc="0" dirty="0" smtClean="0">
                <a:solidFill>
                  <a:srgbClr val="FFFFFF"/>
                </a:solidFill>
                <a:latin typeface="Times New Roman"/>
                <a:cs typeface="Times New Roman"/>
              </a:rPr>
              <a:t>Reached)</a:t>
            </a:r>
            <a:endParaRPr sz="1400">
              <a:latin typeface="Times New Roman"/>
              <a:cs typeface="Times New Roman"/>
            </a:endParaRPr>
          </a:p>
        </p:txBody>
      </p:sp>
      <p:sp>
        <p:nvSpPr>
          <p:cNvPr id="4" name="object 4"/>
          <p:cNvSpPr txBox="1"/>
          <p:nvPr/>
        </p:nvSpPr>
        <p:spPr>
          <a:xfrm>
            <a:off x="402932" y="852392"/>
            <a:ext cx="3794036" cy="139273"/>
          </a:xfrm>
          <a:prstGeom prst="rect">
            <a:avLst/>
          </a:prstGeom>
        </p:spPr>
        <p:txBody>
          <a:bodyPr wrap="square" lIns="0" tIns="0" rIns="0" bIns="0" rtlCol="0">
            <a:noAutofit/>
          </a:bodyPr>
          <a:lstStyle/>
          <a:p>
            <a:pPr marL="12700">
              <a:lnSpc>
                <a:spcPts val="980"/>
              </a:lnSpc>
              <a:spcBef>
                <a:spcPts val="49"/>
              </a:spcBef>
            </a:pP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Byzantine</a:t>
            </a:r>
            <a:r>
              <a:rPr sz="900" spc="-36" dirty="0" smtClean="0">
                <a:latin typeface="Times New Roman"/>
                <a:cs typeface="Times New Roman"/>
              </a:rPr>
              <a:t> </a:t>
            </a:r>
            <a:r>
              <a:rPr sz="900" spc="0" dirty="0" smtClean="0">
                <a:latin typeface="Times New Roman"/>
                <a:cs typeface="Times New Roman"/>
              </a:rPr>
              <a:t>Generals</a:t>
            </a:r>
            <a:r>
              <a:rPr sz="900" spc="-31" dirty="0" smtClean="0">
                <a:latin typeface="Times New Roman"/>
                <a:cs typeface="Times New Roman"/>
              </a:rPr>
              <a:t> </a:t>
            </a:r>
            <a:r>
              <a:rPr sz="900" spc="0" dirty="0" smtClean="0">
                <a:latin typeface="Times New Roman"/>
                <a:cs typeface="Times New Roman"/>
              </a:rPr>
              <a:t>Problem</a:t>
            </a:r>
            <a:r>
              <a:rPr sz="900" spc="-30" dirty="0" smtClean="0">
                <a:latin typeface="Times New Roman"/>
                <a:cs typeface="Times New Roman"/>
              </a:rPr>
              <a:t> </a:t>
            </a:r>
            <a:r>
              <a:rPr sz="900" spc="0" dirty="0" smtClean="0">
                <a:latin typeface="Times New Roman"/>
                <a:cs typeface="Times New Roman"/>
              </a:rPr>
              <a:t>for</a:t>
            </a:r>
            <a:r>
              <a:rPr sz="900" spc="-10" dirty="0" smtClean="0">
                <a:latin typeface="Times New Roman"/>
                <a:cs typeface="Times New Roman"/>
              </a:rPr>
              <a:t> </a:t>
            </a:r>
            <a:r>
              <a:rPr sz="900" spc="0" dirty="0" smtClean="0">
                <a:solidFill>
                  <a:srgbClr val="0000FF"/>
                </a:solidFill>
                <a:latin typeface="Times New Roman"/>
                <a:cs typeface="Times New Roman"/>
              </a:rPr>
              <a:t>2</a:t>
            </a:r>
            <a:r>
              <a:rPr sz="900" spc="-4" dirty="0" smtClean="0">
                <a:solidFill>
                  <a:srgbClr val="0000FF"/>
                </a:solidFill>
                <a:latin typeface="Times New Roman"/>
                <a:cs typeface="Times New Roman"/>
              </a:rPr>
              <a:t> </a:t>
            </a:r>
            <a:r>
              <a:rPr sz="900" spc="0" dirty="0" smtClean="0">
                <a:latin typeface="Times New Roman"/>
                <a:cs typeface="Times New Roman"/>
              </a:rPr>
              <a:t>l</a:t>
            </a:r>
            <a:r>
              <a:rPr sz="900" spc="-9" dirty="0" smtClean="0">
                <a:latin typeface="Times New Roman"/>
                <a:cs typeface="Times New Roman"/>
              </a:rPr>
              <a:t>o</a:t>
            </a:r>
            <a:r>
              <a:rPr sz="900" spc="0" dirty="0" smtClean="0">
                <a:latin typeface="Times New Roman"/>
                <a:cs typeface="Times New Roman"/>
              </a:rPr>
              <a:t>yal</a:t>
            </a:r>
            <a:r>
              <a:rPr sz="900" spc="-17" dirty="0" smtClean="0">
                <a:latin typeface="Times New Roman"/>
                <a:cs typeface="Times New Roman"/>
              </a:rPr>
              <a:t> </a:t>
            </a:r>
            <a:r>
              <a:rPr sz="900" spc="0" dirty="0" smtClean="0">
                <a:latin typeface="Times New Roman"/>
                <a:cs typeface="Times New Roman"/>
              </a:rPr>
              <a:t>generals</a:t>
            </a:r>
            <a:r>
              <a:rPr sz="900" spc="-29" dirty="0" smtClean="0">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solidFill>
                  <a:srgbClr val="0000FF"/>
                </a:solidFill>
                <a:latin typeface="Times New Roman"/>
                <a:cs typeface="Times New Roman"/>
              </a:rPr>
              <a:t>1</a:t>
            </a:r>
            <a:r>
              <a:rPr sz="900" spc="-4" dirty="0" smtClean="0">
                <a:solidFill>
                  <a:srgbClr val="0000FF"/>
                </a:solidFill>
                <a:latin typeface="Times New Roman"/>
                <a:cs typeface="Times New Roman"/>
              </a:rPr>
              <a:t> </a:t>
            </a:r>
            <a:r>
              <a:rPr sz="900" spc="0" dirty="0" smtClean="0">
                <a:latin typeface="Times New Roman"/>
                <a:cs typeface="Times New Roman"/>
              </a:rPr>
              <a:t>traitor</a:t>
            </a:r>
            <a:r>
              <a:rPr sz="900" spc="-21" dirty="0" smtClean="0">
                <a:latin typeface="Times New Roman"/>
                <a:cs typeface="Times New Roman"/>
              </a:rPr>
              <a:t> </a:t>
            </a:r>
            <a:r>
              <a:rPr sz="900" spc="0" dirty="0" smtClean="0">
                <a:latin typeface="Times New Roman"/>
                <a:cs typeface="Times New Roman"/>
              </a:rPr>
              <a:t>(</a:t>
            </a:r>
            <a:r>
              <a:rPr sz="900" spc="0" dirty="0" smtClean="0">
                <a:solidFill>
                  <a:srgbClr val="0000FF"/>
                </a:solidFill>
                <a:latin typeface="Times New Roman"/>
                <a:cs typeface="Times New Roman"/>
              </a:rPr>
              <a:t>n=3</a:t>
            </a:r>
            <a:r>
              <a:rPr sz="900" spc="-16" dirty="0" smtClean="0">
                <a:solidFill>
                  <a:srgbClr val="0000FF"/>
                </a:solidFill>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solidFill>
                  <a:srgbClr val="0000FF"/>
                </a:solidFill>
                <a:latin typeface="Times New Roman"/>
                <a:cs typeface="Times New Roman"/>
              </a:rPr>
              <a:t>m=1</a:t>
            </a:r>
            <a:r>
              <a:rPr sz="900" spc="0" dirty="0" smtClean="0">
                <a:latin typeface="Times New Roman"/>
                <a:cs typeface="Times New Roman"/>
              </a:rPr>
              <a:t>).</a:t>
            </a:r>
            <a:endParaRPr sz="900">
              <a:latin typeface="Times New Roman"/>
              <a:cs typeface="Times New Roman"/>
            </a:endParaRPr>
          </a:p>
        </p:txBody>
      </p:sp>
      <p:sp>
        <p:nvSpPr>
          <p:cNvPr id="3" name="object 3"/>
          <p:cNvSpPr txBox="1"/>
          <p:nvPr/>
        </p:nvSpPr>
        <p:spPr>
          <a:xfrm>
            <a:off x="402932" y="2627382"/>
            <a:ext cx="3609903" cy="653483"/>
          </a:xfrm>
          <a:prstGeom prst="rect">
            <a:avLst/>
          </a:prstGeom>
        </p:spPr>
        <p:txBody>
          <a:bodyPr wrap="square" lIns="0" tIns="0" rIns="0" bIns="0" rtlCol="0">
            <a:noAutofit/>
          </a:bodyPr>
          <a:lstStyle/>
          <a:p>
            <a:pPr marL="12700">
              <a:lnSpc>
                <a:spcPts val="980"/>
              </a:lnSpc>
              <a:spcBef>
                <a:spcPts val="49"/>
              </a:spcBef>
            </a:pPr>
            <a:r>
              <a:rPr sz="900" spc="0" dirty="0" smtClean="0">
                <a:latin typeface="Times New Roman"/>
                <a:cs typeface="Times New Roman"/>
              </a:rPr>
              <a:t>(a)</a:t>
            </a:r>
            <a:r>
              <a:rPr sz="900" spc="-9"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generals</a:t>
            </a:r>
            <a:r>
              <a:rPr sz="900" spc="-29" dirty="0" smtClean="0">
                <a:latin typeface="Times New Roman"/>
                <a:cs typeface="Times New Roman"/>
              </a:rPr>
              <a:t> </a:t>
            </a:r>
            <a:r>
              <a:rPr sz="900" spc="0" dirty="0" smtClean="0">
                <a:latin typeface="Times New Roman"/>
                <a:cs typeface="Times New Roman"/>
              </a:rPr>
              <a:t>announce</a:t>
            </a:r>
            <a:r>
              <a:rPr sz="900" spc="-34" dirty="0" smtClean="0">
                <a:latin typeface="Times New Roman"/>
                <a:cs typeface="Times New Roman"/>
              </a:rPr>
              <a:t> </a:t>
            </a:r>
            <a:r>
              <a:rPr sz="900" spc="0" dirty="0" smtClean="0">
                <a:latin typeface="Times New Roman"/>
                <a:cs typeface="Times New Roman"/>
              </a:rPr>
              <a:t>their</a:t>
            </a:r>
            <a:r>
              <a:rPr sz="900" spc="-16" dirty="0" smtClean="0">
                <a:latin typeface="Times New Roman"/>
                <a:cs typeface="Times New Roman"/>
              </a:rPr>
              <a:t> </a:t>
            </a:r>
            <a:r>
              <a:rPr sz="900" spc="0" dirty="0" smtClean="0">
                <a:latin typeface="Times New Roman"/>
                <a:cs typeface="Times New Roman"/>
              </a:rPr>
              <a:t>troop</a:t>
            </a:r>
            <a:r>
              <a:rPr sz="900" spc="-18" dirty="0" smtClean="0">
                <a:latin typeface="Times New Roman"/>
                <a:cs typeface="Times New Roman"/>
              </a:rPr>
              <a:t> </a:t>
            </a:r>
            <a:r>
              <a:rPr sz="900" spc="0" dirty="0" smtClean="0">
                <a:latin typeface="Times New Roman"/>
                <a:cs typeface="Times New Roman"/>
              </a:rPr>
              <a:t>strengths</a:t>
            </a:r>
            <a:r>
              <a:rPr sz="900" spc="-32" dirty="0" smtClean="0">
                <a:latin typeface="Times New Roman"/>
                <a:cs typeface="Times New Roman"/>
              </a:rPr>
              <a:t> </a:t>
            </a:r>
            <a:r>
              <a:rPr sz="900" spc="0" dirty="0" smtClean="0">
                <a:latin typeface="Times New Roman"/>
                <a:cs typeface="Times New Roman"/>
              </a:rPr>
              <a:t>(in</a:t>
            </a:r>
            <a:r>
              <a:rPr sz="900" spc="-9" dirty="0" smtClean="0">
                <a:latin typeface="Times New Roman"/>
                <a:cs typeface="Times New Roman"/>
              </a:rPr>
              <a:t> </a:t>
            </a:r>
            <a:r>
              <a:rPr sz="900" spc="0" dirty="0" smtClean="0">
                <a:latin typeface="Times New Roman"/>
                <a:cs typeface="Times New Roman"/>
              </a:rPr>
              <a:t>units</a:t>
            </a:r>
            <a:r>
              <a:rPr sz="900" spc="-17"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thousand</a:t>
            </a:r>
            <a:r>
              <a:rPr sz="900" spc="-32" dirty="0" smtClean="0">
                <a:latin typeface="Times New Roman"/>
                <a:cs typeface="Times New Roman"/>
              </a:rPr>
              <a:t> </a:t>
            </a:r>
            <a:r>
              <a:rPr sz="900" spc="0" dirty="0" smtClean="0">
                <a:latin typeface="Times New Roman"/>
                <a:cs typeface="Times New Roman"/>
              </a:rPr>
              <a:t>soldiers).</a:t>
            </a:r>
            <a:endParaRPr sz="900">
              <a:latin typeface="Times New Roman"/>
              <a:cs typeface="Times New Roman"/>
            </a:endParaRPr>
          </a:p>
          <a:p>
            <a:pPr marL="12700" marR="1141169">
              <a:lnSpc>
                <a:spcPts val="1034"/>
              </a:lnSpc>
              <a:spcBef>
                <a:spcPts val="265"/>
              </a:spcBef>
            </a:pPr>
            <a:r>
              <a:rPr sz="900" spc="0" dirty="0" smtClean="0">
                <a:latin typeface="Times New Roman"/>
                <a:cs typeface="Times New Roman"/>
              </a:rPr>
              <a:t>The</a:t>
            </a:r>
            <a:r>
              <a:rPr sz="900" spc="-13" dirty="0" smtClean="0">
                <a:latin typeface="Times New Roman"/>
                <a:cs typeface="Times New Roman"/>
              </a:rPr>
              <a:t> </a:t>
            </a:r>
            <a:r>
              <a:rPr sz="900" spc="-14" dirty="0" smtClean="0">
                <a:latin typeface="Times New Roman"/>
                <a:cs typeface="Times New Roman"/>
              </a:rPr>
              <a:t>v</a:t>
            </a:r>
            <a:r>
              <a:rPr sz="900" spc="0" dirty="0" smtClean="0">
                <a:latin typeface="Times New Roman"/>
                <a:cs typeface="Times New Roman"/>
              </a:rPr>
              <a:t>ectors</a:t>
            </a:r>
            <a:r>
              <a:rPr sz="900" spc="-25"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each</a:t>
            </a:r>
            <a:r>
              <a:rPr sz="900" spc="-16" dirty="0" smtClean="0">
                <a:latin typeface="Times New Roman"/>
                <a:cs typeface="Times New Roman"/>
              </a:rPr>
              <a:t> </a:t>
            </a:r>
            <a:r>
              <a:rPr sz="900" spc="0" dirty="0" smtClean="0">
                <a:latin typeface="Times New Roman"/>
                <a:cs typeface="Times New Roman"/>
              </a:rPr>
              <a:t>general</a:t>
            </a:r>
            <a:r>
              <a:rPr sz="900" spc="-26" dirty="0" smtClean="0">
                <a:latin typeface="Times New Roman"/>
                <a:cs typeface="Times New Roman"/>
              </a:rPr>
              <a:t> </a:t>
            </a:r>
            <a:r>
              <a:rPr sz="900" spc="0" dirty="0" smtClean="0">
                <a:latin typeface="Times New Roman"/>
                <a:cs typeface="Times New Roman"/>
              </a:rPr>
              <a:t>assembles</a:t>
            </a:r>
            <a:r>
              <a:rPr sz="900" spc="-36" dirty="0" smtClean="0">
                <a:latin typeface="Times New Roman"/>
                <a:cs typeface="Times New Roman"/>
              </a:rPr>
              <a:t> </a:t>
            </a:r>
            <a:r>
              <a:rPr sz="900" spc="0" dirty="0" smtClean="0">
                <a:latin typeface="Times New Roman"/>
                <a:cs typeface="Times New Roman"/>
              </a:rPr>
              <a:t>based</a:t>
            </a:r>
            <a:r>
              <a:rPr sz="900" spc="-20" dirty="0" smtClean="0">
                <a:latin typeface="Times New Roman"/>
                <a:cs typeface="Times New Roman"/>
              </a:rPr>
              <a:t> </a:t>
            </a:r>
            <a:r>
              <a:rPr sz="900" spc="0" dirty="0" smtClean="0">
                <a:latin typeface="Times New Roman"/>
                <a:cs typeface="Times New Roman"/>
              </a:rPr>
              <a:t>on</a:t>
            </a:r>
            <a:r>
              <a:rPr sz="900" spc="-8" dirty="0" smtClean="0">
                <a:latin typeface="Times New Roman"/>
                <a:cs typeface="Times New Roman"/>
              </a:rPr>
              <a:t> </a:t>
            </a:r>
            <a:r>
              <a:rPr sz="900" spc="0" dirty="0" smtClean="0">
                <a:latin typeface="Times New Roman"/>
                <a:cs typeface="Times New Roman"/>
              </a:rPr>
              <a:t>(a). </a:t>
            </a:r>
            <a:endParaRPr sz="900">
              <a:latin typeface="Times New Roman"/>
              <a:cs typeface="Times New Roman"/>
            </a:endParaRPr>
          </a:p>
          <a:p>
            <a:pPr marL="12700" marR="1141169">
              <a:lnSpc>
                <a:spcPts val="1034"/>
              </a:lnSpc>
              <a:spcBef>
                <a:spcPts val="314"/>
              </a:spcBef>
            </a:pPr>
            <a:r>
              <a:rPr sz="900" spc="0" dirty="0" smtClean="0">
                <a:latin typeface="Times New Roman"/>
                <a:cs typeface="Times New Roman"/>
              </a:rPr>
              <a:t>(c)</a:t>
            </a:r>
            <a:r>
              <a:rPr sz="900" spc="-9"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14" dirty="0" smtClean="0">
                <a:latin typeface="Times New Roman"/>
                <a:cs typeface="Times New Roman"/>
              </a:rPr>
              <a:t>v</a:t>
            </a:r>
            <a:r>
              <a:rPr sz="900" spc="0" dirty="0" smtClean="0">
                <a:latin typeface="Times New Roman"/>
                <a:cs typeface="Times New Roman"/>
              </a:rPr>
              <a:t>ectors</a:t>
            </a:r>
            <a:r>
              <a:rPr sz="900" spc="-25"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each</a:t>
            </a:r>
            <a:r>
              <a:rPr sz="900" spc="-16" dirty="0" smtClean="0">
                <a:latin typeface="Times New Roman"/>
                <a:cs typeface="Times New Roman"/>
              </a:rPr>
              <a:t> </a:t>
            </a:r>
            <a:r>
              <a:rPr sz="900" spc="0" dirty="0" smtClean="0">
                <a:latin typeface="Times New Roman"/>
                <a:cs typeface="Times New Roman"/>
              </a:rPr>
              <a:t>general</a:t>
            </a:r>
            <a:r>
              <a:rPr sz="900" spc="-26" dirty="0" smtClean="0">
                <a:latin typeface="Times New Roman"/>
                <a:cs typeface="Times New Roman"/>
              </a:rPr>
              <a:t> </a:t>
            </a:r>
            <a:r>
              <a:rPr sz="900" spc="0" dirty="0" smtClean="0">
                <a:latin typeface="Times New Roman"/>
                <a:cs typeface="Times New Roman"/>
              </a:rPr>
              <a:t>rece</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es.</a:t>
            </a:r>
            <a:endParaRPr sz="900">
              <a:latin typeface="Times New Roman"/>
              <a:cs typeface="Times New Roman"/>
            </a:endParaRPr>
          </a:p>
          <a:p>
            <a:pPr marL="12700" marR="17080">
              <a:lnSpc>
                <a:spcPct val="95825"/>
              </a:lnSpc>
              <a:spcBef>
                <a:spcPts val="324"/>
              </a:spcBef>
            </a:pPr>
            <a:r>
              <a:rPr sz="900" spc="0" dirty="0" smtClean="0">
                <a:latin typeface="Times New Roman"/>
                <a:cs typeface="Times New Roman"/>
              </a:rPr>
              <a:t>(d)</a:t>
            </a:r>
            <a:r>
              <a:rPr sz="900" spc="-10"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traitor</a:t>
            </a:r>
            <a:r>
              <a:rPr sz="900" spc="-21" dirty="0" smtClean="0">
                <a:latin typeface="Times New Roman"/>
                <a:cs typeface="Times New Roman"/>
              </a:rPr>
              <a:t> </a:t>
            </a:r>
            <a:r>
              <a:rPr sz="900" spc="-9" dirty="0" smtClean="0">
                <a:latin typeface="Times New Roman"/>
                <a:cs typeface="Times New Roman"/>
              </a:rPr>
              <a:t>w</a:t>
            </a:r>
            <a:r>
              <a:rPr sz="900" spc="0" dirty="0" smtClean="0">
                <a:latin typeface="Times New Roman"/>
                <a:cs typeface="Times New Roman"/>
              </a:rPr>
              <a:t>as</a:t>
            </a:r>
            <a:r>
              <a:rPr sz="900" spc="-13" dirty="0" smtClean="0">
                <a:latin typeface="Times New Roman"/>
                <a:cs typeface="Times New Roman"/>
              </a:rPr>
              <a:t> </a:t>
            </a:r>
            <a:r>
              <a:rPr sz="900" spc="0" dirty="0" smtClean="0">
                <a:latin typeface="Times New Roman"/>
                <a:cs typeface="Times New Roman"/>
              </a:rPr>
              <a:t>not</a:t>
            </a:r>
            <a:r>
              <a:rPr sz="900" spc="-11" dirty="0" smtClean="0">
                <a:latin typeface="Times New Roman"/>
                <a:cs typeface="Times New Roman"/>
              </a:rPr>
              <a:t> </a:t>
            </a:r>
            <a:r>
              <a:rPr sz="900" spc="0" dirty="0" smtClean="0">
                <a:latin typeface="Times New Roman"/>
                <a:cs typeface="Times New Roman"/>
              </a:rPr>
              <a:t>identified,</a:t>
            </a:r>
            <a:r>
              <a:rPr sz="900" spc="-73" dirty="0" smtClean="0">
                <a:latin typeface="Times New Roman"/>
                <a:cs typeface="Times New Roman"/>
              </a:rPr>
              <a:t> </a:t>
            </a:r>
            <a:r>
              <a:rPr sz="900" spc="0" dirty="0" smtClean="0">
                <a:latin typeface="Times New Roman"/>
                <a:cs typeface="Times New Roman"/>
              </a:rPr>
              <a:t>there</a:t>
            </a:r>
            <a:r>
              <a:rPr sz="900" spc="-17" dirty="0" smtClean="0">
                <a:latin typeface="Times New Roman"/>
                <a:cs typeface="Times New Roman"/>
              </a:rPr>
              <a:t> </a:t>
            </a:r>
            <a:r>
              <a:rPr sz="900" spc="-9" dirty="0" smtClean="0">
                <a:latin typeface="Times New Roman"/>
                <a:cs typeface="Times New Roman"/>
              </a:rPr>
              <a:t>w</a:t>
            </a:r>
            <a:r>
              <a:rPr sz="900" spc="0" dirty="0" smtClean="0">
                <a:latin typeface="Times New Roman"/>
                <a:cs typeface="Times New Roman"/>
              </a:rPr>
              <a:t>as</a:t>
            </a:r>
            <a:r>
              <a:rPr sz="900" spc="-13" dirty="0" smtClean="0">
                <a:latin typeface="Times New Roman"/>
                <a:cs typeface="Times New Roman"/>
              </a:rPr>
              <a:t> </a:t>
            </a:r>
            <a:r>
              <a:rPr sz="900" spc="0" dirty="0" smtClean="0">
                <a:latin typeface="Times New Roman"/>
                <a:cs typeface="Times New Roman"/>
              </a:rPr>
              <a:t>not</a:t>
            </a:r>
            <a:r>
              <a:rPr sz="900" spc="-11" dirty="0" smtClean="0">
                <a:latin typeface="Times New Roman"/>
                <a:cs typeface="Times New Roman"/>
              </a:rPr>
              <a:t> </a:t>
            </a:r>
            <a:r>
              <a:rPr sz="900" spc="0" dirty="0" smtClean="0">
                <a:latin typeface="Times New Roman"/>
                <a:cs typeface="Times New Roman"/>
              </a:rPr>
              <a:t>agreement</a:t>
            </a:r>
            <a:r>
              <a:rPr sz="900" spc="-37" dirty="0" smtClean="0">
                <a:latin typeface="Times New Roman"/>
                <a:cs typeface="Times New Roman"/>
              </a:rPr>
              <a:t> </a:t>
            </a:r>
            <a:r>
              <a:rPr sz="900" spc="0" dirty="0" smtClean="0">
                <a:latin typeface="Times New Roman"/>
                <a:cs typeface="Times New Roman"/>
              </a:rPr>
              <a:t>between</a:t>
            </a:r>
            <a:r>
              <a:rPr sz="900" spc="-29" dirty="0" smtClean="0">
                <a:latin typeface="Times New Roman"/>
                <a:cs typeface="Times New Roman"/>
              </a:rPr>
              <a:t> </a:t>
            </a:r>
            <a:r>
              <a:rPr sz="900" spc="0" dirty="0" smtClean="0">
                <a:latin typeface="Times New Roman"/>
                <a:cs typeface="Times New Roman"/>
              </a:rPr>
              <a:t>l</a:t>
            </a:r>
            <a:r>
              <a:rPr sz="900" spc="-9" dirty="0" smtClean="0">
                <a:latin typeface="Times New Roman"/>
                <a:cs typeface="Times New Roman"/>
              </a:rPr>
              <a:t>o</a:t>
            </a:r>
            <a:r>
              <a:rPr sz="900" spc="0" dirty="0" smtClean="0">
                <a:latin typeface="Times New Roman"/>
                <a:cs typeface="Times New Roman"/>
              </a:rPr>
              <a:t>yalists.</a:t>
            </a:r>
            <a:endParaRPr sz="9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12</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9" name="object 9"/>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6" name="object 6"/>
          <p:cNvSpPr txBox="1"/>
          <p:nvPr/>
        </p:nvSpPr>
        <p:spPr>
          <a:xfrm>
            <a:off x="1681175" y="19613"/>
            <a:ext cx="567209"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Process</a:t>
            </a:r>
            <a:r>
              <a:rPr sz="600" spc="-18" dirty="0" smtClean="0">
                <a:solidFill>
                  <a:srgbClr val="00FF00"/>
                </a:solidFill>
                <a:latin typeface="Times New Roman"/>
                <a:cs typeface="Times New Roman"/>
              </a:rPr>
              <a:t> </a:t>
            </a:r>
            <a:r>
              <a:rPr sz="600" spc="0" dirty="0" smtClean="0">
                <a:solidFill>
                  <a:srgbClr val="00FF00"/>
                </a:solidFill>
                <a:latin typeface="Times New Roman"/>
                <a:cs typeface="Times New Roman"/>
              </a:rPr>
              <a:t>resilience</a:t>
            </a:r>
            <a:endParaRPr sz="600">
              <a:latin typeface="Times New Roman"/>
              <a:cs typeface="Times New Roman"/>
            </a:endParaRPr>
          </a:p>
        </p:txBody>
      </p:sp>
      <p:sp>
        <p:nvSpPr>
          <p:cNvPr id="5" name="object 5"/>
          <p:cNvSpPr txBox="1"/>
          <p:nvPr/>
        </p:nvSpPr>
        <p:spPr>
          <a:xfrm>
            <a:off x="2359621" y="19613"/>
            <a:ext cx="553468" cy="101315"/>
          </a:xfrm>
          <a:prstGeom prst="rect">
            <a:avLst/>
          </a:prstGeom>
        </p:spPr>
        <p:txBody>
          <a:bodyPr wrap="square" lIns="0" tIns="0" rIns="0" bIns="0" rtlCol="0">
            <a:noAutofit/>
          </a:bodyPr>
          <a:lstStyle/>
          <a:p>
            <a:pPr marL="12700">
              <a:lnSpc>
                <a:spcPts val="690"/>
              </a:lnSpc>
              <a:spcBef>
                <a:spcPts val="34"/>
              </a:spcBef>
            </a:pPr>
            <a:r>
              <a:rPr sz="600" spc="-9" dirty="0" smtClean="0">
                <a:solidFill>
                  <a:srgbClr val="FFFFFF"/>
                </a:solidFill>
                <a:latin typeface="Times New Roman"/>
                <a:cs typeface="Times New Roman"/>
              </a:rPr>
              <a:t>F</a:t>
            </a:r>
            <a:r>
              <a:rPr sz="600" spc="0" dirty="0" smtClean="0">
                <a:solidFill>
                  <a:srgbClr val="FFFFFF"/>
                </a:solidFill>
                <a:latin typeface="Times New Roman"/>
                <a:cs typeface="Times New Roman"/>
              </a:rPr>
              <a:t>ailure</a:t>
            </a:r>
            <a:r>
              <a:rPr sz="600" spc="-16" dirty="0" smtClean="0">
                <a:solidFill>
                  <a:srgbClr val="FFFFFF"/>
                </a:solidFill>
                <a:latin typeface="Times New Roman"/>
                <a:cs typeface="Times New Roman"/>
              </a:rPr>
              <a:t> </a:t>
            </a:r>
            <a:r>
              <a:rPr sz="600" spc="0" dirty="0" smtClean="0">
                <a:solidFill>
                  <a:srgbClr val="FFFFFF"/>
                </a:solidFill>
                <a:latin typeface="Times New Roman"/>
                <a:cs typeface="Times New Roman"/>
              </a:rPr>
              <a:t>Detection</a:t>
            </a:r>
            <a:endParaRPr sz="600">
              <a:latin typeface="Times New Roman"/>
              <a:cs typeface="Times New Roman"/>
            </a:endParaRPr>
          </a:p>
        </p:txBody>
      </p:sp>
      <p:sp>
        <p:nvSpPr>
          <p:cNvPr id="4" name="object 4"/>
          <p:cNvSpPr txBox="1"/>
          <p:nvPr/>
        </p:nvSpPr>
        <p:spPr>
          <a:xfrm>
            <a:off x="95300" y="243119"/>
            <a:ext cx="1320090" cy="207596"/>
          </a:xfrm>
          <a:prstGeom prst="rect">
            <a:avLst/>
          </a:prstGeom>
        </p:spPr>
        <p:txBody>
          <a:bodyPr wrap="square" lIns="0" tIns="0" rIns="0" bIns="0" rtlCol="0">
            <a:noAutofit/>
          </a:bodyPr>
          <a:lstStyle/>
          <a:p>
            <a:pPr marL="12700">
              <a:lnSpc>
                <a:spcPts val="1505"/>
              </a:lnSpc>
              <a:spcBef>
                <a:spcPts val="75"/>
              </a:spcBef>
            </a:pPr>
            <a:r>
              <a:rPr sz="1400" spc="-19" dirty="0" smtClean="0">
                <a:solidFill>
                  <a:srgbClr val="FFFFFF"/>
                </a:solidFill>
                <a:latin typeface="Times New Roman"/>
                <a:cs typeface="Times New Roman"/>
              </a:rPr>
              <a:t>F</a:t>
            </a:r>
            <a:r>
              <a:rPr sz="1400" spc="0" dirty="0" smtClean="0">
                <a:solidFill>
                  <a:srgbClr val="FFFFFF"/>
                </a:solidFill>
                <a:latin typeface="Times New Roman"/>
                <a:cs typeface="Times New Roman"/>
              </a:rPr>
              <a:t>ailure</a:t>
            </a:r>
            <a:r>
              <a:rPr sz="1400" spc="89" dirty="0" smtClean="0">
                <a:solidFill>
                  <a:srgbClr val="FFFFFF"/>
                </a:solidFill>
                <a:latin typeface="Times New Roman"/>
                <a:cs typeface="Times New Roman"/>
              </a:rPr>
              <a:t> </a:t>
            </a:r>
            <a:r>
              <a:rPr sz="1400" spc="0" dirty="0" smtClean="0">
                <a:solidFill>
                  <a:srgbClr val="FFFFFF"/>
                </a:solidFill>
                <a:latin typeface="Times New Roman"/>
                <a:cs typeface="Times New Roman"/>
              </a:rPr>
              <a:t>Detection</a:t>
            </a:r>
            <a:endParaRPr sz="1400" dirty="0">
              <a:latin typeface="Times New Roman"/>
              <a:cs typeface="Times New Roman"/>
            </a:endParaRPr>
          </a:p>
        </p:txBody>
      </p:sp>
      <p:sp>
        <p:nvSpPr>
          <p:cNvPr id="3" name="object 3"/>
          <p:cNvSpPr txBox="1"/>
          <p:nvPr/>
        </p:nvSpPr>
        <p:spPr>
          <a:xfrm>
            <a:off x="402932" y="1282901"/>
            <a:ext cx="3534805" cy="1008867"/>
          </a:xfrm>
          <a:prstGeom prst="rect">
            <a:avLst/>
          </a:prstGeom>
        </p:spPr>
        <p:txBody>
          <a:bodyPr wrap="square" lIns="0" tIns="0" rIns="0" bIns="0" rtlCol="0">
            <a:noAutofit/>
          </a:bodyPr>
          <a:lstStyle/>
          <a:p>
            <a:pPr marL="12700" marR="9205">
              <a:lnSpc>
                <a:spcPts val="1175"/>
              </a:lnSpc>
              <a:spcBef>
                <a:spcPts val="58"/>
              </a:spcBef>
            </a:pPr>
            <a:r>
              <a:rPr sz="1100" spc="0" dirty="0" smtClean="0">
                <a:latin typeface="Times New Roman"/>
                <a:cs typeface="Times New Roman"/>
              </a:rPr>
              <a:t>Detect</a:t>
            </a:r>
            <a:r>
              <a:rPr sz="1100" spc="-28"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ailures</a:t>
            </a:r>
            <a:r>
              <a:rPr sz="1100" spc="-32" dirty="0" smtClean="0">
                <a:latin typeface="Times New Roman"/>
                <a:cs typeface="Times New Roman"/>
              </a:rPr>
              <a:t> </a:t>
            </a:r>
            <a:r>
              <a:rPr sz="1100" spc="0" dirty="0" smtClean="0">
                <a:latin typeface="Times New Roman"/>
                <a:cs typeface="Times New Roman"/>
              </a:rPr>
              <a:t>through</a:t>
            </a:r>
            <a:r>
              <a:rPr sz="1100" spc="-34" dirty="0" smtClean="0">
                <a:latin typeface="Times New Roman"/>
                <a:cs typeface="Times New Roman"/>
              </a:rPr>
              <a:t> </a:t>
            </a:r>
            <a:r>
              <a:rPr sz="1100" spc="0" dirty="0" smtClean="0">
                <a:solidFill>
                  <a:srgbClr val="0000FF"/>
                </a:solidFill>
                <a:latin typeface="Times New Roman"/>
                <a:cs typeface="Times New Roman"/>
              </a:rPr>
              <a:t>timeout</a:t>
            </a:r>
            <a:r>
              <a:rPr sz="1100" spc="-33" dirty="0" smtClean="0">
                <a:solidFill>
                  <a:srgbClr val="0000FF"/>
                </a:solidFill>
                <a:latin typeface="Times New Roman"/>
                <a:cs typeface="Times New Roman"/>
              </a:rPr>
              <a:t> </a:t>
            </a:r>
            <a:r>
              <a:rPr sz="1100" spc="0" dirty="0" smtClean="0">
                <a:latin typeface="Times New Roman"/>
                <a:cs typeface="Times New Roman"/>
              </a:rPr>
              <a:t>mechanisms.</a:t>
            </a:r>
            <a:endParaRPr sz="1100">
              <a:latin typeface="Times New Roman"/>
              <a:cs typeface="Times New Roman"/>
            </a:endParaRPr>
          </a:p>
          <a:p>
            <a:pPr marL="289801">
              <a:lnSpc>
                <a:spcPct val="99658"/>
              </a:lnSpc>
              <a:spcBef>
                <a:spcPts val="161"/>
              </a:spcBef>
            </a:pPr>
            <a:r>
              <a:rPr sz="1000" spc="0" dirty="0" smtClean="0">
                <a:latin typeface="Times New Roman"/>
                <a:cs typeface="Times New Roman"/>
              </a:rPr>
              <a:t>Setting</a:t>
            </a:r>
            <a:r>
              <a:rPr sz="1000" spc="-28" dirty="0" smtClean="0">
                <a:latin typeface="Times New Roman"/>
                <a:cs typeface="Times New Roman"/>
              </a:rPr>
              <a:t> </a:t>
            </a:r>
            <a:r>
              <a:rPr sz="1000" spc="0" dirty="0" smtClean="0">
                <a:latin typeface="Times New Roman"/>
                <a:cs typeface="Times New Roman"/>
              </a:rPr>
              <a:t>timeouts</a:t>
            </a:r>
            <a:r>
              <a:rPr sz="1000" spc="-34" dirty="0" smtClean="0">
                <a:latin typeface="Times New Roman"/>
                <a:cs typeface="Times New Roman"/>
              </a:rPr>
              <a:t> </a:t>
            </a:r>
            <a:r>
              <a:rPr sz="1000" spc="0" dirty="0" smtClean="0">
                <a:latin typeface="Times New Roman"/>
                <a:cs typeface="Times New Roman"/>
              </a:rPr>
              <a:t>properly</a:t>
            </a:r>
            <a:r>
              <a:rPr sz="1000" spc="-33"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di</a:t>
            </a:r>
            <a:r>
              <a:rPr sz="1000" spc="-25" dirty="0" smtClean="0">
                <a:latin typeface="Times New Roman"/>
                <a:cs typeface="Times New Roman"/>
              </a:rPr>
              <a:t>f</a:t>
            </a:r>
            <a:r>
              <a:rPr sz="1000" spc="0" dirty="0" smtClean="0">
                <a:latin typeface="Times New Roman"/>
                <a:cs typeface="Times New Roman"/>
              </a:rPr>
              <a:t>ficult</a:t>
            </a:r>
            <a:r>
              <a:rPr sz="1000" spc="-74" dirty="0" smtClean="0">
                <a:latin typeface="Times New Roman"/>
                <a:cs typeface="Times New Roman"/>
              </a:rPr>
              <a:t> </a:t>
            </a:r>
            <a:r>
              <a:rPr sz="1000" spc="0" dirty="0" smtClean="0">
                <a:latin typeface="Times New Roman"/>
                <a:cs typeface="Times New Roman"/>
              </a:rPr>
              <a:t>and</a:t>
            </a:r>
            <a:r>
              <a:rPr sz="1000" spc="-14" dirty="0" smtClean="0">
                <a:latin typeface="Times New Roman"/>
                <a:cs typeface="Times New Roman"/>
              </a:rPr>
              <a:t> </a:t>
            </a:r>
            <a:r>
              <a:rPr sz="1000" spc="0" dirty="0" smtClean="0">
                <a:latin typeface="Times New Roman"/>
                <a:cs typeface="Times New Roman"/>
              </a:rPr>
              <a:t>application</a:t>
            </a:r>
            <a:r>
              <a:rPr sz="1000" spc="-44" dirty="0" smtClean="0">
                <a:latin typeface="Times New Roman"/>
                <a:cs typeface="Times New Roman"/>
              </a:rPr>
              <a:t> </a:t>
            </a:r>
            <a:r>
              <a:rPr sz="1000" spc="0" dirty="0" smtClean="0">
                <a:latin typeface="Times New Roman"/>
                <a:cs typeface="Times New Roman"/>
              </a:rPr>
              <a:t>dependent. </a:t>
            </a:r>
            <a:r>
              <a:rPr sz="1000" spc="-109" dirty="0" smtClean="0">
                <a:latin typeface="Times New Roman"/>
                <a:cs typeface="Times New Roman"/>
              </a:rPr>
              <a:t>Y</a:t>
            </a:r>
            <a:r>
              <a:rPr sz="1000" spc="0" dirty="0" smtClean="0">
                <a:latin typeface="Times New Roman"/>
                <a:cs typeface="Times New Roman"/>
              </a:rPr>
              <a:t>ou</a:t>
            </a:r>
            <a:r>
              <a:rPr sz="1000" spc="-17" dirty="0" smtClean="0">
                <a:latin typeface="Times New Roman"/>
                <a:cs typeface="Times New Roman"/>
              </a:rPr>
              <a:t> </a:t>
            </a:r>
            <a:r>
              <a:rPr sz="1000" spc="0" dirty="0" smtClean="0">
                <a:latin typeface="Times New Roman"/>
                <a:cs typeface="Times New Roman"/>
              </a:rPr>
              <a:t>cannot</a:t>
            </a:r>
            <a:r>
              <a:rPr sz="1000" spc="-26" dirty="0" smtClean="0">
                <a:latin typeface="Times New Roman"/>
                <a:cs typeface="Times New Roman"/>
              </a:rPr>
              <a:t> </a:t>
            </a:r>
            <a:r>
              <a:rPr sz="1000" spc="0" dirty="0" smtClean="0">
                <a:latin typeface="Times New Roman"/>
                <a:cs typeface="Times New Roman"/>
              </a:rPr>
              <a:t>distinguish</a:t>
            </a:r>
            <a:r>
              <a:rPr sz="1000" spc="-43" dirty="0" smtClean="0">
                <a:latin typeface="Times New Roman"/>
                <a:cs typeface="Times New Roman"/>
              </a:rPr>
              <a:t> </a:t>
            </a:r>
            <a:r>
              <a:rPr sz="1000" spc="0" dirty="0" smtClean="0">
                <a:latin typeface="Times New Roman"/>
                <a:cs typeface="Times New Roman"/>
              </a:rPr>
              <a:t>process</a:t>
            </a:r>
            <a:r>
              <a:rPr sz="1000" spc="-29" dirty="0" smtClean="0">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ailures</a:t>
            </a:r>
            <a:r>
              <a:rPr sz="1000" spc="-29" dirty="0" smtClean="0">
                <a:latin typeface="Times New Roman"/>
                <a:cs typeface="Times New Roman"/>
              </a:rPr>
              <a:t> </a:t>
            </a:r>
            <a:r>
              <a:rPr sz="1000" spc="0" dirty="0" smtClean="0">
                <a:latin typeface="Times New Roman"/>
                <a:cs typeface="Times New Roman"/>
              </a:rPr>
              <a:t>from</a:t>
            </a:r>
            <a:r>
              <a:rPr sz="1000" spc="-19" dirty="0" smtClean="0">
                <a:latin typeface="Times New Roman"/>
                <a:cs typeface="Times New Roman"/>
              </a:rPr>
              <a:t> </a:t>
            </a:r>
            <a:r>
              <a:rPr sz="1000" spc="0" dirty="0" smtClean="0">
                <a:latin typeface="Times New Roman"/>
                <a:cs typeface="Times New Roman"/>
              </a:rPr>
              <a:t>net</a:t>
            </a:r>
            <a:r>
              <a:rPr sz="1000" spc="-9" dirty="0" smtClean="0">
                <a:latin typeface="Times New Roman"/>
                <a:cs typeface="Times New Roman"/>
              </a:rPr>
              <a:t>w</a:t>
            </a:r>
            <a:r>
              <a:rPr sz="1000" spc="0" dirty="0" smtClean="0">
                <a:latin typeface="Times New Roman"/>
                <a:cs typeface="Times New Roman"/>
              </a:rPr>
              <a:t>ork</a:t>
            </a:r>
            <a:r>
              <a:rPr sz="1000" spc="-32" dirty="0" smtClean="0">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ailures.</a:t>
            </a:r>
            <a:endParaRPr sz="1000">
              <a:latin typeface="Times New Roman"/>
              <a:cs typeface="Times New Roman"/>
            </a:endParaRPr>
          </a:p>
          <a:p>
            <a:pPr marL="289801" marR="196026" indent="-277101">
              <a:lnSpc>
                <a:spcPts val="1264"/>
              </a:lnSpc>
              <a:spcBef>
                <a:spcPts val="204"/>
              </a:spcBef>
            </a:pPr>
            <a:r>
              <a:rPr sz="1100" spc="0" dirty="0" smtClean="0">
                <a:latin typeface="Times New Roman"/>
                <a:cs typeface="Times New Roman"/>
              </a:rPr>
              <a:t>Need</a:t>
            </a:r>
            <a:r>
              <a:rPr sz="1100" spc="-23"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consider</a:t>
            </a:r>
            <a:r>
              <a:rPr sz="1100" spc="-37" dirty="0" smtClean="0">
                <a:latin typeface="Times New Roman"/>
                <a:cs typeface="Times New Roman"/>
              </a:rPr>
              <a:t> </a:t>
            </a:r>
            <a:r>
              <a:rPr sz="1100" spc="-9" dirty="0" smtClean="0">
                <a:solidFill>
                  <a:srgbClr val="0000FF"/>
                </a:solidFill>
                <a:latin typeface="Times New Roman"/>
                <a:cs typeface="Times New Roman"/>
              </a:rPr>
              <a:t>f</a:t>
            </a:r>
            <a:r>
              <a:rPr sz="1100" spc="0" dirty="0" smtClean="0">
                <a:solidFill>
                  <a:srgbClr val="0000FF"/>
                </a:solidFill>
                <a:latin typeface="Times New Roman"/>
                <a:cs typeface="Times New Roman"/>
              </a:rPr>
              <a:t>ailure</a:t>
            </a:r>
            <a:r>
              <a:rPr sz="1100" spc="-28" dirty="0" smtClean="0">
                <a:solidFill>
                  <a:srgbClr val="0000FF"/>
                </a:solidFill>
                <a:latin typeface="Times New Roman"/>
                <a:cs typeface="Times New Roman"/>
              </a:rPr>
              <a:t> </a:t>
            </a:r>
            <a:r>
              <a:rPr sz="1100" spc="0" dirty="0" smtClean="0">
                <a:solidFill>
                  <a:srgbClr val="0000FF"/>
                </a:solidFill>
                <a:latin typeface="Times New Roman"/>
                <a:cs typeface="Times New Roman"/>
              </a:rPr>
              <a:t>notification</a:t>
            </a:r>
            <a:r>
              <a:rPr sz="1100" spc="-101" dirty="0" smtClean="0">
                <a:solidFill>
                  <a:srgbClr val="0000FF"/>
                </a:solidFill>
                <a:latin typeface="Times New Roman"/>
                <a:cs typeface="Times New Roman"/>
              </a:rPr>
              <a:t> </a:t>
            </a:r>
            <a:r>
              <a:rPr sz="1100" spc="0" dirty="0" smtClean="0">
                <a:latin typeface="Times New Roman"/>
                <a:cs typeface="Times New Roman"/>
              </a:rPr>
              <a:t>throughout</a:t>
            </a:r>
            <a:r>
              <a:rPr sz="1100" spc="-48" dirty="0" smtClean="0">
                <a:latin typeface="Times New Roman"/>
                <a:cs typeface="Times New Roman"/>
              </a:rPr>
              <a:t> </a:t>
            </a:r>
            <a:r>
              <a:rPr sz="1100" spc="0" dirty="0" smtClean="0">
                <a:latin typeface="Times New Roman"/>
                <a:cs typeface="Times New Roman"/>
              </a:rPr>
              <a:t>the</a:t>
            </a:r>
            <a:r>
              <a:rPr sz="1100" spc="-13" dirty="0" smtClean="0">
                <a:latin typeface="Times New Roman"/>
                <a:cs typeface="Times New Roman"/>
              </a:rPr>
              <a:t> </a:t>
            </a:r>
            <a:r>
              <a:rPr sz="1100" spc="0" dirty="0" smtClean="0">
                <a:latin typeface="Times New Roman"/>
                <a:cs typeface="Times New Roman"/>
              </a:rPr>
              <a:t>system: </a:t>
            </a:r>
            <a:endParaRPr sz="1000">
              <a:latin typeface="Times New Roman"/>
              <a:cs typeface="Times New Roman"/>
            </a:endParaRPr>
          </a:p>
          <a:p>
            <a:pPr marL="289801" marR="196026">
              <a:lnSpc>
                <a:spcPts val="1149"/>
              </a:lnSpc>
              <a:spcBef>
                <a:spcPts val="136"/>
              </a:spcBef>
            </a:pPr>
            <a:r>
              <a:rPr sz="1000" spc="0" dirty="0" smtClean="0">
                <a:solidFill>
                  <a:srgbClr val="0000FF"/>
                </a:solidFill>
                <a:latin typeface="Times New Roman"/>
                <a:cs typeface="Times New Roman"/>
              </a:rPr>
              <a:t>Gossiping</a:t>
            </a:r>
            <a:r>
              <a:rPr sz="1000" spc="-40" dirty="0" smtClean="0">
                <a:solidFill>
                  <a:srgbClr val="0000FF"/>
                </a:solidFill>
                <a:latin typeface="Times New Roman"/>
                <a:cs typeface="Times New Roman"/>
              </a:rPr>
              <a:t> </a:t>
            </a:r>
            <a:r>
              <a:rPr sz="1000" spc="0" dirty="0" smtClean="0">
                <a:latin typeface="Times New Roman"/>
                <a:cs typeface="Times New Roman"/>
              </a:rPr>
              <a:t>(i.e.,</a:t>
            </a:r>
            <a:r>
              <a:rPr sz="1000" spc="-17" dirty="0" smtClean="0">
                <a:latin typeface="Times New Roman"/>
                <a:cs typeface="Times New Roman"/>
              </a:rPr>
              <a:t> </a:t>
            </a:r>
            <a:r>
              <a:rPr sz="1000" spc="0" dirty="0" smtClean="0">
                <a:latin typeface="Times New Roman"/>
                <a:cs typeface="Times New Roman"/>
              </a:rPr>
              <a:t>proact</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ely</a:t>
            </a:r>
            <a:r>
              <a:rPr sz="1000" spc="-44" dirty="0" smtClean="0">
                <a:latin typeface="Times New Roman"/>
                <a:cs typeface="Times New Roman"/>
              </a:rPr>
              <a:t> </a:t>
            </a:r>
            <a:r>
              <a:rPr sz="1000" spc="0" dirty="0" smtClean="0">
                <a:latin typeface="Times New Roman"/>
                <a:cs typeface="Times New Roman"/>
              </a:rPr>
              <a:t>disseminate</a:t>
            </a:r>
            <a:r>
              <a:rPr sz="1000" spc="-47"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ailure</a:t>
            </a:r>
            <a:r>
              <a:rPr sz="1000" spc="-25" dirty="0" smtClean="0">
                <a:latin typeface="Times New Roman"/>
                <a:cs typeface="Times New Roman"/>
              </a:rPr>
              <a:t> </a:t>
            </a:r>
            <a:r>
              <a:rPr sz="1000" spc="0" dirty="0" smtClean="0">
                <a:latin typeface="Times New Roman"/>
                <a:cs typeface="Times New Roman"/>
              </a:rPr>
              <a:t>detection) </a:t>
            </a:r>
            <a:endParaRPr sz="1000">
              <a:latin typeface="Times New Roman"/>
              <a:cs typeface="Times New Roman"/>
            </a:endParaRPr>
          </a:p>
          <a:p>
            <a:pPr marL="289801" marR="196026">
              <a:lnSpc>
                <a:spcPts val="1149"/>
              </a:lnSpc>
              <a:spcBef>
                <a:spcPts val="124"/>
              </a:spcBef>
            </a:pPr>
            <a:r>
              <a:rPr sz="1000" spc="0" dirty="0" smtClean="0">
                <a:latin typeface="Times New Roman"/>
                <a:cs typeface="Times New Roman"/>
              </a:rPr>
              <a:t>On</a:t>
            </a:r>
            <a:r>
              <a:rPr sz="1000" spc="-12" dirty="0" smtClean="0">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ailure</a:t>
            </a:r>
            <a:r>
              <a:rPr sz="1000" spc="-25" dirty="0" smtClean="0">
                <a:latin typeface="Times New Roman"/>
                <a:cs typeface="Times New Roman"/>
              </a:rPr>
              <a:t> </a:t>
            </a:r>
            <a:r>
              <a:rPr sz="1000" spc="0" dirty="0" smtClean="0">
                <a:latin typeface="Times New Roman"/>
                <a:cs typeface="Times New Roman"/>
              </a:rPr>
              <a:t>detection,</a:t>
            </a:r>
            <a:r>
              <a:rPr sz="1000" spc="-39" dirty="0" smtClean="0">
                <a:latin typeface="Times New Roman"/>
                <a:cs typeface="Times New Roman"/>
              </a:rPr>
              <a:t> </a:t>
            </a:r>
            <a:r>
              <a:rPr sz="1000" spc="0" dirty="0" smtClean="0">
                <a:latin typeface="Times New Roman"/>
                <a:cs typeface="Times New Roman"/>
              </a:rPr>
              <a:t>pretend</a:t>
            </a:r>
            <a:r>
              <a:rPr sz="1000" spc="-29" dirty="0" smtClean="0">
                <a:latin typeface="Times New Roman"/>
                <a:cs typeface="Times New Roman"/>
              </a:rPr>
              <a:t> </a:t>
            </a:r>
            <a:r>
              <a:rPr sz="1000" spc="0" dirty="0" smtClean="0">
                <a:latin typeface="Times New Roman"/>
                <a:cs typeface="Times New Roman"/>
              </a:rPr>
              <a:t>you</a:t>
            </a:r>
            <a:r>
              <a:rPr sz="1000" spc="-14" dirty="0" smtClean="0">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ailed</a:t>
            </a:r>
            <a:r>
              <a:rPr sz="1000" spc="-22" dirty="0" smtClean="0">
                <a:latin typeface="Times New Roman"/>
                <a:cs typeface="Times New Roman"/>
              </a:rPr>
              <a:t> </a:t>
            </a:r>
            <a:r>
              <a:rPr sz="1000" spc="0" dirty="0" smtClean="0">
                <a:latin typeface="Times New Roman"/>
                <a:cs typeface="Times New Roman"/>
              </a:rPr>
              <a:t>as</a:t>
            </a:r>
            <a:r>
              <a:rPr sz="1000" spc="-8" dirty="0" smtClean="0">
                <a:latin typeface="Times New Roman"/>
                <a:cs typeface="Times New Roman"/>
              </a:rPr>
              <a:t> </a:t>
            </a:r>
            <a:r>
              <a:rPr sz="1000" spc="0" dirty="0" smtClean="0">
                <a:latin typeface="Times New Roman"/>
                <a:cs typeface="Times New Roman"/>
              </a:rPr>
              <a:t>well</a:t>
            </a:r>
            <a:endParaRPr sz="10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13</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4456809" y="3341471"/>
            <a:ext cx="114301" cy="114301"/>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189344" y="3392271"/>
            <a:ext cx="4280164" cy="635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4520310" y="638295"/>
            <a:ext cx="50800" cy="2715876"/>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4520310" y="701795"/>
            <a:ext cx="50800" cy="2652375"/>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87743" y="644858"/>
            <a:ext cx="4432566" cy="2760113"/>
          </a:xfrm>
          <a:custGeom>
            <a:avLst/>
            <a:gdLst/>
            <a:ahLst/>
            <a:cxnLst/>
            <a:rect l="l" t="t" r="r" b="b"/>
            <a:pathLst>
              <a:path w="4432566" h="2760113">
                <a:moveTo>
                  <a:pt x="0" y="2709313"/>
                </a:moveTo>
                <a:lnTo>
                  <a:pt x="16636" y="2746827"/>
                </a:lnTo>
                <a:lnTo>
                  <a:pt x="50800" y="2760113"/>
                </a:lnTo>
                <a:lnTo>
                  <a:pt x="4381765" y="2760113"/>
                </a:lnTo>
                <a:lnTo>
                  <a:pt x="4419279" y="2743477"/>
                </a:lnTo>
                <a:lnTo>
                  <a:pt x="4432566" y="2709313"/>
                </a:lnTo>
                <a:lnTo>
                  <a:pt x="4432566" y="0"/>
                </a:lnTo>
                <a:lnTo>
                  <a:pt x="0" y="0"/>
                </a:lnTo>
                <a:lnTo>
                  <a:pt x="0" y="2709313"/>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4520310" y="689095"/>
            <a:ext cx="0" cy="2684125"/>
          </a:xfrm>
          <a:custGeom>
            <a:avLst/>
            <a:gdLst/>
            <a:ahLst/>
            <a:cxnLst/>
            <a:rect l="l" t="t" r="r" b="b"/>
            <a:pathLst>
              <a:path h="2684125">
                <a:moveTo>
                  <a:pt x="0" y="2684125"/>
                </a:moveTo>
                <a:lnTo>
                  <a:pt x="0" y="0"/>
                </a:lnTo>
              </a:path>
            </a:pathLst>
          </a:custGeom>
          <a:ln w="0">
            <a:solidFill>
              <a:srgbClr val="7F7F7F"/>
            </a:solidFill>
          </a:ln>
        </p:spPr>
        <p:txBody>
          <a:bodyPr wrap="square" lIns="0" tIns="0" rIns="0" bIns="0" rtlCol="0">
            <a:noAutofit/>
          </a:bodyPr>
          <a:lstStyle/>
          <a:p>
            <a:endParaRPr/>
          </a:p>
        </p:txBody>
      </p:sp>
      <p:sp>
        <p:nvSpPr>
          <p:cNvPr id="16" name="object 16"/>
          <p:cNvSpPr/>
          <p:nvPr/>
        </p:nvSpPr>
        <p:spPr>
          <a:xfrm>
            <a:off x="4520310" y="676395"/>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7" name="object 17"/>
          <p:cNvSpPr/>
          <p:nvPr/>
        </p:nvSpPr>
        <p:spPr>
          <a:xfrm>
            <a:off x="4520310" y="663695"/>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18" name="object 18"/>
          <p:cNvSpPr/>
          <p:nvPr/>
        </p:nvSpPr>
        <p:spPr>
          <a:xfrm>
            <a:off x="4520310" y="650995"/>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19" name="object 19"/>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20" name="object 20"/>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21" name="object 21"/>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22" name="object 22"/>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5" name="object 25"/>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26" name="object 26"/>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27" name="object 27"/>
          <p:cNvSpPr/>
          <p:nvPr/>
        </p:nvSpPr>
        <p:spPr>
          <a:xfrm>
            <a:off x="0" y="0"/>
            <a:ext cx="4608004" cy="3456000"/>
          </a:xfrm>
          <a:prstGeom prst="rect">
            <a:avLst/>
          </a:prstGeom>
          <a:blipFill>
            <a:blip r:embed="rId15" cstate="print"/>
            <a:stretch>
              <a:fillRect/>
            </a:stretch>
          </a:blipFill>
        </p:spPr>
        <p:txBody>
          <a:bodyPr wrap="square" lIns="0" tIns="0" rIns="0" bIns="0" rtlCol="0">
            <a:noAutofit/>
          </a:bodyPr>
          <a:lstStyle/>
          <a:p>
            <a:endParaRPr/>
          </a:p>
        </p:txBody>
      </p:sp>
      <p:sp>
        <p:nvSpPr>
          <p:cNvPr id="28" name="object 28"/>
          <p:cNvSpPr/>
          <p:nvPr/>
        </p:nvSpPr>
        <p:spPr>
          <a:xfrm>
            <a:off x="0" y="0"/>
            <a:ext cx="4608004" cy="3456000"/>
          </a:xfrm>
          <a:prstGeom prst="rect">
            <a:avLst/>
          </a:prstGeom>
          <a:blipFill>
            <a:blip r:embed="rId16" cstate="print"/>
            <a:stretch>
              <a:fillRect/>
            </a:stretch>
          </a:blipFill>
        </p:spPr>
        <p:txBody>
          <a:bodyPr wrap="square" lIns="0" tIns="0" rIns="0" bIns="0" rtlCol="0">
            <a:noAutofit/>
          </a:bodyPr>
          <a:lstStyle/>
          <a:p>
            <a:endParaRPr/>
          </a:p>
        </p:txBody>
      </p:sp>
      <p:sp>
        <p:nvSpPr>
          <p:cNvPr id="29" name="object 29"/>
          <p:cNvSpPr/>
          <p:nvPr/>
        </p:nvSpPr>
        <p:spPr>
          <a:xfrm>
            <a:off x="0" y="0"/>
            <a:ext cx="4608004" cy="3456000"/>
          </a:xfrm>
          <a:prstGeom prst="rect">
            <a:avLst/>
          </a:prstGeom>
          <a:blipFill>
            <a:blip r:embed="rId17" cstate="print"/>
            <a:stretch>
              <a:fillRect/>
            </a:stretch>
          </a:blipFill>
        </p:spPr>
        <p:txBody>
          <a:bodyPr wrap="square" lIns="0" tIns="0" rIns="0" bIns="0" rtlCol="0">
            <a:noAutofit/>
          </a:bodyPr>
          <a:lstStyle/>
          <a:p>
            <a:endParaRPr/>
          </a:p>
        </p:txBody>
      </p:sp>
      <p:sp>
        <p:nvSpPr>
          <p:cNvPr id="30" name="object 30"/>
          <p:cNvSpPr/>
          <p:nvPr/>
        </p:nvSpPr>
        <p:spPr>
          <a:xfrm>
            <a:off x="0" y="0"/>
            <a:ext cx="4608004" cy="3456000"/>
          </a:xfrm>
          <a:prstGeom prst="rect">
            <a:avLst/>
          </a:prstGeom>
          <a:blipFill>
            <a:blip r:embed="rId18" cstate="print"/>
            <a:stretch>
              <a:fillRect/>
            </a:stretch>
          </a:blipFill>
        </p:spPr>
        <p:txBody>
          <a:bodyPr wrap="square" lIns="0" tIns="0" rIns="0" bIns="0" rtlCol="0">
            <a:noAutofit/>
          </a:bodyPr>
          <a:lstStyle/>
          <a:p>
            <a:endParaRPr/>
          </a:p>
        </p:txBody>
      </p:sp>
      <p:sp>
        <p:nvSpPr>
          <p:cNvPr id="5" name="object 5"/>
          <p:cNvSpPr txBox="1"/>
          <p:nvPr/>
        </p:nvSpPr>
        <p:spPr>
          <a:xfrm>
            <a:off x="1034846" y="19613"/>
            <a:ext cx="2288718"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Reliable</a:t>
            </a:r>
            <a:r>
              <a:rPr sz="600" spc="-19" dirty="0" smtClean="0">
                <a:solidFill>
                  <a:srgbClr val="00FF00"/>
                </a:solidFill>
                <a:latin typeface="Times New Roman"/>
                <a:cs typeface="Times New Roman"/>
              </a:rPr>
              <a:t> </a:t>
            </a:r>
            <a:r>
              <a:rPr sz="600" spc="0" dirty="0" smtClean="0">
                <a:solidFill>
                  <a:srgbClr val="00FF00"/>
                </a:solidFill>
                <a:latin typeface="Times New Roman"/>
                <a:cs typeface="Times New Roman"/>
              </a:rPr>
              <a:t>Client-Ser</a:t>
            </a:r>
            <a:r>
              <a:rPr sz="600" spc="-9" dirty="0" smtClean="0">
                <a:solidFill>
                  <a:srgbClr val="00FF00"/>
                </a:solidFill>
                <a:latin typeface="Times New Roman"/>
                <a:cs typeface="Times New Roman"/>
              </a:rPr>
              <a:t>v</a:t>
            </a:r>
            <a:r>
              <a:rPr sz="600" spc="0" dirty="0" smtClean="0">
                <a:solidFill>
                  <a:srgbClr val="00FF00"/>
                </a:solidFill>
                <a:latin typeface="Times New Roman"/>
                <a:cs typeface="Times New Roman"/>
              </a:rPr>
              <a:t>er</a:t>
            </a:r>
            <a:r>
              <a:rPr sz="600" spc="-32" dirty="0" smtClean="0">
                <a:solidFill>
                  <a:srgbClr val="00FF00"/>
                </a:solidFill>
                <a:latin typeface="Times New Roman"/>
                <a:cs typeface="Times New Roman"/>
              </a:rPr>
              <a:t> </a:t>
            </a:r>
            <a:r>
              <a:rPr sz="600" spc="0" dirty="0" smtClean="0">
                <a:solidFill>
                  <a:srgbClr val="00FF00"/>
                </a:solidFill>
                <a:latin typeface="Times New Roman"/>
                <a:cs typeface="Times New Roman"/>
              </a:rPr>
              <a:t>Communication     </a:t>
            </a:r>
            <a:r>
              <a:rPr sz="600" spc="136" dirty="0" smtClean="0">
                <a:solidFill>
                  <a:srgbClr val="00FF00"/>
                </a:solidFill>
                <a:latin typeface="Times New Roman"/>
                <a:cs typeface="Times New Roman"/>
              </a:rPr>
              <a:t> </a:t>
            </a:r>
            <a:r>
              <a:rPr sz="600" spc="0" dirty="0" smtClean="0">
                <a:solidFill>
                  <a:srgbClr val="FFFFFF"/>
                </a:solidFill>
                <a:latin typeface="Times New Roman"/>
                <a:cs typeface="Times New Roman"/>
              </a:rPr>
              <a:t>Point-to-Point</a:t>
            </a:r>
            <a:r>
              <a:rPr sz="600" spc="-33" dirty="0" smtClean="0">
                <a:solidFill>
                  <a:srgbClr val="FFFFFF"/>
                </a:solidFill>
                <a:latin typeface="Times New Roman"/>
                <a:cs typeface="Times New Roman"/>
              </a:rPr>
              <a:t> </a:t>
            </a:r>
            <a:r>
              <a:rPr sz="600" spc="0" dirty="0" smtClean="0">
                <a:solidFill>
                  <a:srgbClr val="FFFFFF"/>
                </a:solidFill>
                <a:latin typeface="Times New Roman"/>
                <a:cs typeface="Times New Roman"/>
              </a:rPr>
              <a:t>Communication</a:t>
            </a:r>
            <a:endParaRPr sz="600">
              <a:latin typeface="Times New Roman"/>
              <a:cs typeface="Times New Roman"/>
            </a:endParaRPr>
          </a:p>
        </p:txBody>
      </p:sp>
      <p:sp>
        <p:nvSpPr>
          <p:cNvPr id="4" name="object 4"/>
          <p:cNvSpPr txBox="1"/>
          <p:nvPr/>
        </p:nvSpPr>
        <p:spPr>
          <a:xfrm>
            <a:off x="95300" y="243119"/>
            <a:ext cx="2305227"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Point-to-Point</a:t>
            </a:r>
            <a:r>
              <a:rPr sz="1400" spc="168" dirty="0" smtClean="0">
                <a:solidFill>
                  <a:srgbClr val="FFFFFF"/>
                </a:solidFill>
                <a:latin typeface="Times New Roman"/>
                <a:cs typeface="Times New Roman"/>
              </a:rPr>
              <a:t> </a:t>
            </a:r>
            <a:r>
              <a:rPr sz="1400" spc="0" dirty="0" smtClean="0">
                <a:solidFill>
                  <a:srgbClr val="FFFFFF"/>
                </a:solidFill>
                <a:latin typeface="Times New Roman"/>
                <a:cs typeface="Times New Roman"/>
              </a:rPr>
              <a:t>Communication</a:t>
            </a:r>
            <a:endParaRPr sz="1400">
              <a:latin typeface="Times New Roman"/>
              <a:cs typeface="Times New Roman"/>
            </a:endParaRPr>
          </a:p>
        </p:txBody>
      </p:sp>
      <p:sp>
        <p:nvSpPr>
          <p:cNvPr id="3" name="object 3"/>
          <p:cNvSpPr txBox="1"/>
          <p:nvPr/>
        </p:nvSpPr>
        <p:spPr>
          <a:xfrm>
            <a:off x="402932" y="645742"/>
            <a:ext cx="3996428" cy="2729615"/>
          </a:xfrm>
          <a:prstGeom prst="rect">
            <a:avLst/>
          </a:prstGeom>
        </p:spPr>
        <p:txBody>
          <a:bodyPr wrap="square" lIns="0" tIns="0" rIns="0" bIns="0" rtlCol="0">
            <a:noAutofit/>
          </a:bodyPr>
          <a:lstStyle/>
          <a:p>
            <a:pPr marL="12700" marR="11396">
              <a:lnSpc>
                <a:spcPts val="1175"/>
              </a:lnSpc>
              <a:spcBef>
                <a:spcPts val="58"/>
              </a:spcBef>
            </a:pPr>
            <a:r>
              <a:rPr sz="1100" spc="0" dirty="0" smtClean="0">
                <a:latin typeface="Times New Roman"/>
                <a:cs typeface="Times New Roman"/>
              </a:rPr>
              <a:t>Not</a:t>
            </a:r>
            <a:r>
              <a:rPr sz="1100" spc="-16" dirty="0" smtClean="0">
                <a:latin typeface="Times New Roman"/>
                <a:cs typeface="Times New Roman"/>
              </a:rPr>
              <a:t> </a:t>
            </a:r>
            <a:r>
              <a:rPr sz="1100" spc="0" dirty="0" smtClean="0">
                <a:latin typeface="Times New Roman"/>
                <a:cs typeface="Times New Roman"/>
              </a:rPr>
              <a:t>only</a:t>
            </a:r>
            <a:r>
              <a:rPr sz="1100" spc="-19"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aulty</a:t>
            </a:r>
            <a:r>
              <a:rPr sz="1100" spc="-25" dirty="0" smtClean="0">
                <a:latin typeface="Times New Roman"/>
                <a:cs typeface="Times New Roman"/>
              </a:rPr>
              <a:t> </a:t>
            </a:r>
            <a:r>
              <a:rPr sz="1100" spc="0" dirty="0" smtClean="0">
                <a:solidFill>
                  <a:srgbClr val="0000FF"/>
                </a:solidFill>
                <a:latin typeface="Times New Roman"/>
                <a:cs typeface="Times New Roman"/>
              </a:rPr>
              <a:t>processes</a:t>
            </a:r>
            <a:r>
              <a:rPr sz="1100" spc="-42" dirty="0" smtClean="0">
                <a:solidFill>
                  <a:srgbClr val="0000FF"/>
                </a:solidFill>
                <a:latin typeface="Times New Roman"/>
                <a:cs typeface="Times New Roman"/>
              </a:rPr>
              <a:t> </a:t>
            </a:r>
            <a:r>
              <a:rPr sz="1100" spc="-19" dirty="0" smtClean="0">
                <a:latin typeface="Times New Roman"/>
                <a:cs typeface="Times New Roman"/>
              </a:rPr>
              <a:t>b</a:t>
            </a:r>
            <a:r>
              <a:rPr sz="1100" spc="0" dirty="0" smtClean="0">
                <a:latin typeface="Times New Roman"/>
                <a:cs typeface="Times New Roman"/>
              </a:rPr>
              <a:t>ut</a:t>
            </a:r>
            <a:r>
              <a:rPr sz="1100" spc="-13" dirty="0" smtClean="0">
                <a:latin typeface="Times New Roman"/>
                <a:cs typeface="Times New Roman"/>
              </a:rPr>
              <a:t> </a:t>
            </a:r>
            <a:r>
              <a:rPr sz="1100" spc="0" dirty="0" smtClean="0">
                <a:latin typeface="Times New Roman"/>
                <a:cs typeface="Times New Roman"/>
              </a:rPr>
              <a:t>also</a:t>
            </a:r>
            <a:r>
              <a:rPr sz="1100" spc="-17" dirty="0" smtClean="0">
                <a:latin typeface="Times New Roman"/>
                <a:cs typeface="Times New Roman"/>
              </a:rPr>
              <a:t> </a:t>
            </a:r>
            <a:r>
              <a:rPr sz="1100" spc="0" dirty="0" smtClean="0">
                <a:solidFill>
                  <a:srgbClr val="0000FF"/>
                </a:solidFill>
                <a:latin typeface="Times New Roman"/>
                <a:cs typeface="Times New Roman"/>
              </a:rPr>
              <a:t>communication</a:t>
            </a:r>
            <a:r>
              <a:rPr sz="1100" spc="-68" dirty="0" smtClean="0">
                <a:solidFill>
                  <a:srgbClr val="0000FF"/>
                </a:solidFill>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ailures</a:t>
            </a:r>
            <a:r>
              <a:rPr sz="1100" spc="-32" dirty="0" smtClean="0">
                <a:latin typeface="Times New Roman"/>
                <a:cs typeface="Times New Roman"/>
              </a:rPr>
              <a:t> </a:t>
            </a:r>
            <a:r>
              <a:rPr sz="1100" spc="-14" dirty="0" smtClean="0">
                <a:latin typeface="Times New Roman"/>
                <a:cs typeface="Times New Roman"/>
              </a:rPr>
              <a:t>e</a:t>
            </a:r>
            <a:r>
              <a:rPr sz="1100" spc="0" dirty="0" smtClean="0">
                <a:latin typeface="Times New Roman"/>
                <a:cs typeface="Times New Roman"/>
              </a:rPr>
              <a:t>xist</a:t>
            </a:r>
            <a:r>
              <a:rPr sz="1100" spc="-20" dirty="0" smtClean="0">
                <a:latin typeface="Times New Roman"/>
                <a:cs typeface="Times New Roman"/>
              </a:rPr>
              <a:t> </a:t>
            </a:r>
            <a:r>
              <a:rPr sz="1100" spc="0" dirty="0" smtClean="0">
                <a:latin typeface="Times New Roman"/>
                <a:cs typeface="Times New Roman"/>
              </a:rPr>
              <a:t>in</a:t>
            </a:r>
            <a:endParaRPr sz="1100">
              <a:latin typeface="Times New Roman"/>
              <a:cs typeface="Times New Roman"/>
            </a:endParaRPr>
          </a:p>
          <a:p>
            <a:pPr marL="12700" marR="11396">
              <a:lnSpc>
                <a:spcPct val="95825"/>
              </a:lnSpc>
              <a:spcBef>
                <a:spcPts val="31"/>
              </a:spcBef>
            </a:pPr>
            <a:r>
              <a:rPr sz="1100" spc="0" dirty="0" smtClean="0">
                <a:latin typeface="Times New Roman"/>
                <a:cs typeface="Times New Roman"/>
              </a:rPr>
              <a:t>distri</a:t>
            </a:r>
            <a:r>
              <a:rPr sz="1100" spc="-19" dirty="0" smtClean="0">
                <a:latin typeface="Times New Roman"/>
                <a:cs typeface="Times New Roman"/>
              </a:rPr>
              <a:t>b</a:t>
            </a:r>
            <a:r>
              <a:rPr sz="1100" spc="0" dirty="0" smtClean="0">
                <a:latin typeface="Times New Roman"/>
                <a:cs typeface="Times New Roman"/>
              </a:rPr>
              <a:t>uted</a:t>
            </a:r>
            <a:r>
              <a:rPr sz="1100" spc="-46" dirty="0" smtClean="0">
                <a:latin typeface="Times New Roman"/>
                <a:cs typeface="Times New Roman"/>
              </a:rPr>
              <a:t> </a:t>
            </a:r>
            <a:r>
              <a:rPr sz="1100" spc="0" dirty="0" smtClean="0">
                <a:latin typeface="Times New Roman"/>
                <a:cs typeface="Times New Roman"/>
              </a:rPr>
              <a:t>systems.</a:t>
            </a:r>
            <a:endParaRPr sz="1100">
              <a:latin typeface="Times New Roman"/>
              <a:cs typeface="Times New Roman"/>
            </a:endParaRPr>
          </a:p>
          <a:p>
            <a:pPr marL="12700" marR="209619">
              <a:lnSpc>
                <a:spcPts val="1264"/>
              </a:lnSpc>
              <a:spcBef>
                <a:spcPts val="385"/>
              </a:spcBef>
            </a:pPr>
            <a:r>
              <a:rPr sz="1100" spc="0" dirty="0" smtClean="0">
                <a:latin typeface="Times New Roman"/>
                <a:cs typeface="Times New Roman"/>
              </a:rPr>
              <a:t>A</a:t>
            </a:r>
            <a:r>
              <a:rPr sz="1100" spc="-7" dirty="0" smtClean="0">
                <a:latin typeface="Times New Roman"/>
                <a:cs typeface="Times New Roman"/>
              </a:rPr>
              <a:t> </a:t>
            </a:r>
            <a:r>
              <a:rPr sz="1100" spc="0" dirty="0" smtClean="0">
                <a:latin typeface="Times New Roman"/>
                <a:cs typeface="Times New Roman"/>
              </a:rPr>
              <a:t>communication</a:t>
            </a:r>
            <a:r>
              <a:rPr sz="1100" spc="-68" dirty="0" smtClean="0">
                <a:latin typeface="Times New Roman"/>
                <a:cs typeface="Times New Roman"/>
              </a:rPr>
              <a:t> </a:t>
            </a:r>
            <a:r>
              <a:rPr sz="1100" spc="0" dirty="0" smtClean="0">
                <a:latin typeface="Times New Roman"/>
                <a:cs typeface="Times New Roman"/>
              </a:rPr>
              <a:t>channel</a:t>
            </a:r>
            <a:r>
              <a:rPr sz="1100" spc="-34" dirty="0" smtClean="0">
                <a:latin typeface="Times New Roman"/>
                <a:cs typeface="Times New Roman"/>
              </a:rPr>
              <a:t> </a:t>
            </a:r>
            <a:r>
              <a:rPr sz="1100" spc="0" dirty="0" smtClean="0">
                <a:latin typeface="Times New Roman"/>
                <a:cs typeface="Times New Roman"/>
              </a:rPr>
              <a:t>may</a:t>
            </a:r>
            <a:r>
              <a:rPr sz="1100" spc="-18" dirty="0" smtClean="0">
                <a:latin typeface="Times New Roman"/>
                <a:cs typeface="Times New Roman"/>
              </a:rPr>
              <a:t> </a:t>
            </a:r>
            <a:r>
              <a:rPr sz="1100" spc="-14" dirty="0" smtClean="0">
                <a:latin typeface="Times New Roman"/>
                <a:cs typeface="Times New Roman"/>
              </a:rPr>
              <a:t>e</a:t>
            </a:r>
            <a:r>
              <a:rPr sz="1100" spc="0" dirty="0" smtClean="0">
                <a:latin typeface="Times New Roman"/>
                <a:cs typeface="Times New Roman"/>
              </a:rPr>
              <a:t>xhibit</a:t>
            </a:r>
            <a:r>
              <a:rPr sz="1100" spc="-30" dirty="0" smtClean="0">
                <a:latin typeface="Times New Roman"/>
                <a:cs typeface="Times New Roman"/>
              </a:rPr>
              <a:t> </a:t>
            </a:r>
            <a:r>
              <a:rPr sz="1100" spc="0" dirty="0" smtClean="0">
                <a:solidFill>
                  <a:srgbClr val="0000FF"/>
                </a:solidFill>
                <a:latin typeface="Times New Roman"/>
                <a:cs typeface="Times New Roman"/>
              </a:rPr>
              <a:t>crash</a:t>
            </a:r>
            <a:r>
              <a:rPr sz="1100" spc="0" dirty="0" smtClean="0">
                <a:latin typeface="Times New Roman"/>
                <a:cs typeface="Times New Roman"/>
              </a:rPr>
              <a:t>,</a:t>
            </a:r>
            <a:r>
              <a:rPr sz="1100" spc="-25" dirty="0" smtClean="0">
                <a:latin typeface="Times New Roman"/>
                <a:cs typeface="Times New Roman"/>
              </a:rPr>
              <a:t> </a:t>
            </a:r>
            <a:r>
              <a:rPr sz="1100" spc="0" dirty="0" smtClean="0">
                <a:solidFill>
                  <a:srgbClr val="0000FF"/>
                </a:solidFill>
                <a:latin typeface="Times New Roman"/>
                <a:cs typeface="Times New Roman"/>
              </a:rPr>
              <a:t>omission</a:t>
            </a:r>
            <a:r>
              <a:rPr sz="1100" spc="0" dirty="0" smtClean="0">
                <a:latin typeface="Times New Roman"/>
                <a:cs typeface="Times New Roman"/>
              </a:rPr>
              <a:t>,</a:t>
            </a:r>
            <a:r>
              <a:rPr sz="1100" spc="-42" dirty="0" smtClean="0">
                <a:latin typeface="Times New Roman"/>
                <a:cs typeface="Times New Roman"/>
              </a:rPr>
              <a:t> </a:t>
            </a:r>
            <a:r>
              <a:rPr sz="1100" spc="0" dirty="0" smtClean="0">
                <a:solidFill>
                  <a:srgbClr val="0000FF"/>
                </a:solidFill>
                <a:latin typeface="Times New Roman"/>
                <a:cs typeface="Times New Roman"/>
              </a:rPr>
              <a:t>timing</a:t>
            </a:r>
            <a:r>
              <a:rPr sz="1100" spc="0" dirty="0" smtClean="0">
                <a:latin typeface="Times New Roman"/>
                <a:cs typeface="Times New Roman"/>
              </a:rPr>
              <a:t>,</a:t>
            </a:r>
            <a:r>
              <a:rPr sz="1100" spc="-31" dirty="0" smtClean="0">
                <a:latin typeface="Times New Roman"/>
                <a:cs typeface="Times New Roman"/>
              </a:rPr>
              <a:t> </a:t>
            </a:r>
            <a:r>
              <a:rPr sz="1100" spc="0" dirty="0" smtClean="0">
                <a:latin typeface="Times New Roman"/>
                <a:cs typeface="Times New Roman"/>
              </a:rPr>
              <a:t>and </a:t>
            </a:r>
            <a:r>
              <a:rPr sz="1100" spc="0" dirty="0" smtClean="0">
                <a:solidFill>
                  <a:srgbClr val="0000FF"/>
                </a:solidFill>
                <a:latin typeface="Times New Roman"/>
                <a:cs typeface="Times New Roman"/>
              </a:rPr>
              <a:t>arbitrary</a:t>
            </a:r>
            <a:r>
              <a:rPr sz="1100" spc="-37" dirty="0" smtClean="0">
                <a:solidFill>
                  <a:srgbClr val="0000FF"/>
                </a:solidFill>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ailures.</a:t>
            </a:r>
            <a:endParaRPr sz="1100">
              <a:latin typeface="Times New Roman"/>
              <a:cs typeface="Times New Roman"/>
            </a:endParaRPr>
          </a:p>
          <a:p>
            <a:pPr marL="12700">
              <a:lnSpc>
                <a:spcPts val="1264"/>
              </a:lnSpc>
              <a:spcBef>
                <a:spcPts val="389"/>
              </a:spcBef>
            </a:pPr>
            <a:r>
              <a:rPr sz="1100" spc="0" dirty="0" smtClean="0">
                <a:latin typeface="Times New Roman"/>
                <a:cs typeface="Times New Roman"/>
              </a:rPr>
              <a:t>In</a:t>
            </a:r>
            <a:r>
              <a:rPr sz="1100" spc="-9" dirty="0" smtClean="0">
                <a:latin typeface="Times New Roman"/>
                <a:cs typeface="Times New Roman"/>
              </a:rPr>
              <a:t> </a:t>
            </a:r>
            <a:r>
              <a:rPr sz="1100" spc="0" dirty="0" smtClean="0">
                <a:latin typeface="Times New Roman"/>
                <a:cs typeface="Times New Roman"/>
              </a:rPr>
              <a:t>distri</a:t>
            </a:r>
            <a:r>
              <a:rPr sz="1100" spc="-19" dirty="0" smtClean="0">
                <a:latin typeface="Times New Roman"/>
                <a:cs typeface="Times New Roman"/>
              </a:rPr>
              <a:t>b</a:t>
            </a:r>
            <a:r>
              <a:rPr sz="1100" spc="0" dirty="0" smtClean="0">
                <a:latin typeface="Times New Roman"/>
                <a:cs typeface="Times New Roman"/>
              </a:rPr>
              <a:t>uted</a:t>
            </a:r>
            <a:r>
              <a:rPr sz="1100" spc="-46" dirty="0" smtClean="0">
                <a:latin typeface="Times New Roman"/>
                <a:cs typeface="Times New Roman"/>
              </a:rPr>
              <a:t> </a:t>
            </a:r>
            <a:r>
              <a:rPr sz="1100" spc="0" dirty="0" smtClean="0">
                <a:latin typeface="Times New Roman"/>
                <a:cs typeface="Times New Roman"/>
              </a:rPr>
              <a:t>systems,</a:t>
            </a:r>
            <a:r>
              <a:rPr sz="1100" spc="-37" dirty="0" smtClean="0">
                <a:latin typeface="Times New Roman"/>
                <a:cs typeface="Times New Roman"/>
              </a:rPr>
              <a:t> </a:t>
            </a:r>
            <a:r>
              <a:rPr sz="1100" spc="0" dirty="0" smtClean="0">
                <a:latin typeface="Times New Roman"/>
                <a:cs typeface="Times New Roman"/>
              </a:rPr>
              <a:t>reliable</a:t>
            </a:r>
            <a:r>
              <a:rPr sz="1100" spc="-32" dirty="0" smtClean="0">
                <a:latin typeface="Times New Roman"/>
                <a:cs typeface="Times New Roman"/>
              </a:rPr>
              <a:t> </a:t>
            </a:r>
            <a:r>
              <a:rPr sz="1100" spc="0" dirty="0" smtClean="0">
                <a:latin typeface="Times New Roman"/>
                <a:cs typeface="Times New Roman"/>
              </a:rPr>
              <a:t>point-to-point</a:t>
            </a:r>
            <a:r>
              <a:rPr sz="1100" spc="-61" dirty="0" smtClean="0">
                <a:latin typeface="Times New Roman"/>
                <a:cs typeface="Times New Roman"/>
              </a:rPr>
              <a:t> </a:t>
            </a:r>
            <a:r>
              <a:rPr sz="1100" spc="0" dirty="0" smtClean="0">
                <a:latin typeface="Times New Roman"/>
                <a:cs typeface="Times New Roman"/>
              </a:rPr>
              <a:t>communication</a:t>
            </a:r>
            <a:r>
              <a:rPr sz="1100" spc="-68" dirty="0" smtClean="0">
                <a:latin typeface="Times New Roman"/>
                <a:cs typeface="Times New Roman"/>
              </a:rPr>
              <a:t> </a:t>
            </a:r>
            <a:r>
              <a:rPr sz="1100" spc="0" dirty="0" smtClean="0">
                <a:latin typeface="Times New Roman"/>
                <a:cs typeface="Times New Roman"/>
              </a:rPr>
              <a:t>is </a:t>
            </a:r>
            <a:endParaRPr sz="1100">
              <a:latin typeface="Times New Roman"/>
              <a:cs typeface="Times New Roman"/>
            </a:endParaRPr>
          </a:p>
          <a:p>
            <a:pPr marL="12700">
              <a:lnSpc>
                <a:spcPts val="1264"/>
              </a:lnSpc>
              <a:spcBef>
                <a:spcPts val="159"/>
              </a:spcBef>
            </a:pPr>
            <a:r>
              <a:rPr sz="1100" spc="0" dirty="0" smtClean="0">
                <a:latin typeface="Times New Roman"/>
                <a:cs typeface="Times New Roman"/>
              </a:rPr>
              <a:t>established</a:t>
            </a:r>
            <a:r>
              <a:rPr sz="1100" spc="-48" dirty="0" smtClean="0">
                <a:latin typeface="Times New Roman"/>
                <a:cs typeface="Times New Roman"/>
              </a:rPr>
              <a:t> </a:t>
            </a:r>
            <a:r>
              <a:rPr sz="1100" spc="0" dirty="0" smtClean="0">
                <a:latin typeface="Times New Roman"/>
                <a:cs typeface="Times New Roman"/>
              </a:rPr>
              <a:t>by</a:t>
            </a:r>
            <a:r>
              <a:rPr sz="1100" spc="-10" dirty="0" smtClean="0">
                <a:latin typeface="Times New Roman"/>
                <a:cs typeface="Times New Roman"/>
              </a:rPr>
              <a:t> </a:t>
            </a:r>
            <a:r>
              <a:rPr sz="1100" spc="0" dirty="0" smtClean="0">
                <a:latin typeface="Times New Roman"/>
                <a:cs typeface="Times New Roman"/>
              </a:rPr>
              <a:t>making</a:t>
            </a:r>
            <a:r>
              <a:rPr sz="1100" spc="-32" dirty="0" smtClean="0">
                <a:latin typeface="Times New Roman"/>
                <a:cs typeface="Times New Roman"/>
              </a:rPr>
              <a:t> </a:t>
            </a:r>
            <a:r>
              <a:rPr sz="1100" spc="0" dirty="0" smtClean="0">
                <a:latin typeface="Times New Roman"/>
                <a:cs typeface="Times New Roman"/>
              </a:rPr>
              <a:t>use</a:t>
            </a:r>
            <a:r>
              <a:rPr sz="1100" spc="-14"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solidFill>
                  <a:srgbClr val="0000FF"/>
                </a:solidFill>
                <a:latin typeface="Times New Roman"/>
                <a:cs typeface="Times New Roman"/>
              </a:rPr>
              <a:t>reliable</a:t>
            </a:r>
            <a:r>
              <a:rPr sz="1100" spc="-32" dirty="0" smtClean="0">
                <a:solidFill>
                  <a:srgbClr val="0000FF"/>
                </a:solidFill>
                <a:latin typeface="Times New Roman"/>
                <a:cs typeface="Times New Roman"/>
              </a:rPr>
              <a:t> </a:t>
            </a:r>
            <a:r>
              <a:rPr sz="1100" spc="0" dirty="0" smtClean="0">
                <a:solidFill>
                  <a:srgbClr val="0000FF"/>
                </a:solidFill>
                <a:latin typeface="Times New Roman"/>
                <a:cs typeface="Times New Roman"/>
              </a:rPr>
              <a:t>transport</a:t>
            </a:r>
            <a:r>
              <a:rPr sz="1100" spc="-39" dirty="0" smtClean="0">
                <a:solidFill>
                  <a:srgbClr val="0000FF"/>
                </a:solidFill>
                <a:latin typeface="Times New Roman"/>
                <a:cs typeface="Times New Roman"/>
              </a:rPr>
              <a:t> </a:t>
            </a:r>
            <a:r>
              <a:rPr sz="1100" spc="0" dirty="0" smtClean="0">
                <a:solidFill>
                  <a:srgbClr val="0000FF"/>
                </a:solidFill>
                <a:latin typeface="Times New Roman"/>
                <a:cs typeface="Times New Roman"/>
              </a:rPr>
              <a:t>protocol</a:t>
            </a:r>
            <a:r>
              <a:rPr sz="1100" spc="0" dirty="0" smtClean="0">
                <a:latin typeface="Times New Roman"/>
                <a:cs typeface="Times New Roman"/>
              </a:rPr>
              <a:t>,</a:t>
            </a:r>
            <a:r>
              <a:rPr sz="1100" spc="-39" dirty="0" smtClean="0">
                <a:latin typeface="Times New Roman"/>
                <a:cs typeface="Times New Roman"/>
              </a:rPr>
              <a:t> </a:t>
            </a:r>
            <a:r>
              <a:rPr sz="1100" spc="0" dirty="0" smtClean="0">
                <a:latin typeface="Times New Roman"/>
                <a:cs typeface="Times New Roman"/>
              </a:rPr>
              <a:t>such</a:t>
            </a:r>
            <a:r>
              <a:rPr sz="1100" spc="-20" dirty="0" smtClean="0">
                <a:latin typeface="Times New Roman"/>
                <a:cs typeface="Times New Roman"/>
              </a:rPr>
              <a:t> </a:t>
            </a:r>
            <a:r>
              <a:rPr sz="1100" spc="0" dirty="0" smtClean="0">
                <a:latin typeface="Times New Roman"/>
                <a:cs typeface="Times New Roman"/>
              </a:rPr>
              <a:t>as</a:t>
            </a:r>
            <a:r>
              <a:rPr sz="1100" spc="-9" dirty="0" smtClean="0">
                <a:latin typeface="Times New Roman"/>
                <a:cs typeface="Times New Roman"/>
              </a:rPr>
              <a:t> </a:t>
            </a:r>
            <a:r>
              <a:rPr sz="1100" spc="0" dirty="0" smtClean="0">
                <a:latin typeface="Times New Roman"/>
                <a:cs typeface="Times New Roman"/>
              </a:rPr>
              <a:t>TC</a:t>
            </a:r>
            <a:r>
              <a:rPr sz="1100" spc="-119" dirty="0" smtClean="0">
                <a:latin typeface="Times New Roman"/>
                <a:cs typeface="Times New Roman"/>
              </a:rPr>
              <a:t>P</a:t>
            </a:r>
            <a:r>
              <a:rPr sz="1100" spc="0" dirty="0" smtClean="0">
                <a:latin typeface="Times New Roman"/>
                <a:cs typeface="Times New Roman"/>
              </a:rPr>
              <a:t>. </a:t>
            </a:r>
            <a:endParaRPr sz="1100">
              <a:latin typeface="Times New Roman"/>
              <a:cs typeface="Times New Roman"/>
            </a:endParaRPr>
          </a:p>
          <a:p>
            <a:pPr marL="12700">
              <a:lnSpc>
                <a:spcPts val="1264"/>
              </a:lnSpc>
              <a:spcBef>
                <a:spcPts val="159"/>
              </a:spcBef>
            </a:pPr>
            <a:r>
              <a:rPr sz="1100" spc="0" dirty="0" smtClean="0">
                <a:latin typeface="Times New Roman"/>
                <a:cs typeface="Times New Roman"/>
              </a:rPr>
              <a:t>TCP</a:t>
            </a:r>
            <a:r>
              <a:rPr sz="1100" spc="-20" dirty="0" smtClean="0">
                <a:latin typeface="Times New Roman"/>
                <a:cs typeface="Times New Roman"/>
              </a:rPr>
              <a:t> </a:t>
            </a:r>
            <a:r>
              <a:rPr sz="1100" spc="0" dirty="0" smtClean="0">
                <a:latin typeface="Times New Roman"/>
                <a:cs typeface="Times New Roman"/>
              </a:rPr>
              <a:t>masks</a:t>
            </a:r>
            <a:r>
              <a:rPr sz="1100" spc="-27" dirty="0" smtClean="0">
                <a:latin typeface="Times New Roman"/>
                <a:cs typeface="Times New Roman"/>
              </a:rPr>
              <a:t> </a:t>
            </a:r>
            <a:r>
              <a:rPr sz="1100" spc="0" dirty="0" smtClean="0">
                <a:solidFill>
                  <a:srgbClr val="0000FF"/>
                </a:solidFill>
                <a:latin typeface="Times New Roman"/>
                <a:cs typeface="Times New Roman"/>
              </a:rPr>
              <a:t>omission</a:t>
            </a:r>
            <a:r>
              <a:rPr sz="1100" spc="-39" dirty="0" smtClean="0">
                <a:solidFill>
                  <a:srgbClr val="0000FF"/>
                </a:solidFill>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ailures.</a:t>
            </a:r>
            <a:endParaRPr sz="1100">
              <a:latin typeface="Times New Roman"/>
              <a:cs typeface="Times New Roman"/>
            </a:endParaRPr>
          </a:p>
          <a:p>
            <a:pPr marL="289801" marR="11396">
              <a:lnSpc>
                <a:spcPts val="1120"/>
              </a:lnSpc>
              <a:spcBef>
                <a:spcPts val="215"/>
              </a:spcBef>
            </a:pPr>
            <a:r>
              <a:rPr sz="1000" spc="0" dirty="0" smtClean="0">
                <a:solidFill>
                  <a:srgbClr val="0000FF"/>
                </a:solidFill>
                <a:latin typeface="Times New Roman"/>
                <a:cs typeface="Times New Roman"/>
              </a:rPr>
              <a:t>Error</a:t>
            </a:r>
            <a:r>
              <a:rPr sz="1000" spc="-20" dirty="0" smtClean="0">
                <a:solidFill>
                  <a:srgbClr val="0000FF"/>
                </a:solidFill>
                <a:latin typeface="Times New Roman"/>
                <a:cs typeface="Times New Roman"/>
              </a:rPr>
              <a:t> </a:t>
            </a:r>
            <a:r>
              <a:rPr sz="1000" spc="0" dirty="0" smtClean="0">
                <a:solidFill>
                  <a:srgbClr val="0000FF"/>
                </a:solidFill>
                <a:latin typeface="Times New Roman"/>
                <a:cs typeface="Times New Roman"/>
              </a:rPr>
              <a:t>detection:</a:t>
            </a:r>
            <a:endParaRPr sz="1000">
              <a:latin typeface="Times New Roman"/>
              <a:cs typeface="Times New Roman"/>
            </a:endParaRPr>
          </a:p>
          <a:p>
            <a:pPr marL="566889" marR="1101953">
              <a:lnSpc>
                <a:spcPts val="1034"/>
              </a:lnSpc>
              <a:spcBef>
                <a:spcPts val="179"/>
              </a:spcBef>
            </a:pPr>
            <a:r>
              <a:rPr sz="900" spc="0" dirty="0" smtClean="0">
                <a:latin typeface="Times New Roman"/>
                <a:cs typeface="Times New Roman"/>
              </a:rPr>
              <a:t>Framing</a:t>
            </a:r>
            <a:r>
              <a:rPr sz="900" spc="-30"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pac</a:t>
            </a:r>
            <a:r>
              <a:rPr sz="900" spc="-9" dirty="0" smtClean="0">
                <a:latin typeface="Times New Roman"/>
                <a:cs typeface="Times New Roman"/>
              </a:rPr>
              <a:t>k</a:t>
            </a:r>
            <a:r>
              <a:rPr sz="900" spc="0" dirty="0" smtClean="0">
                <a:latin typeface="Times New Roman"/>
                <a:cs typeface="Times New Roman"/>
              </a:rPr>
              <a:t>ets</a:t>
            </a:r>
            <a:r>
              <a:rPr sz="900" spc="-26"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all</a:t>
            </a:r>
            <a:r>
              <a:rPr sz="900" spc="-19" dirty="0" smtClean="0">
                <a:latin typeface="Times New Roman"/>
                <a:cs typeface="Times New Roman"/>
              </a:rPr>
              <a:t>o</a:t>
            </a:r>
            <a:r>
              <a:rPr sz="900" spc="0" dirty="0" smtClean="0">
                <a:latin typeface="Times New Roman"/>
                <a:cs typeface="Times New Roman"/>
              </a:rPr>
              <a:t>w</a:t>
            </a:r>
            <a:r>
              <a:rPr sz="900" spc="-19" dirty="0" smtClean="0">
                <a:latin typeface="Times New Roman"/>
                <a:cs typeface="Times New Roman"/>
              </a:rPr>
              <a:t> </a:t>
            </a:r>
            <a:r>
              <a:rPr sz="900" spc="0" dirty="0" smtClean="0">
                <a:latin typeface="Times New Roman"/>
                <a:cs typeface="Times New Roman"/>
              </a:rPr>
              <a:t>for</a:t>
            </a:r>
            <a:r>
              <a:rPr sz="900" spc="-10" dirty="0" smtClean="0">
                <a:latin typeface="Times New Roman"/>
                <a:cs typeface="Times New Roman"/>
              </a:rPr>
              <a:t> </a:t>
            </a:r>
            <a:r>
              <a:rPr sz="900" spc="0" dirty="0" smtClean="0">
                <a:solidFill>
                  <a:srgbClr val="0000FF"/>
                </a:solidFill>
                <a:latin typeface="Times New Roman"/>
                <a:cs typeface="Times New Roman"/>
              </a:rPr>
              <a:t>bit</a:t>
            </a:r>
            <a:r>
              <a:rPr sz="900" spc="-9" dirty="0" smtClean="0">
                <a:solidFill>
                  <a:srgbClr val="0000FF"/>
                </a:solidFill>
                <a:latin typeface="Times New Roman"/>
                <a:cs typeface="Times New Roman"/>
              </a:rPr>
              <a:t> </a:t>
            </a:r>
            <a:r>
              <a:rPr sz="900" spc="0" dirty="0" smtClean="0">
                <a:solidFill>
                  <a:srgbClr val="0000FF"/>
                </a:solidFill>
                <a:latin typeface="Times New Roman"/>
                <a:cs typeface="Times New Roman"/>
              </a:rPr>
              <a:t>error</a:t>
            </a:r>
            <a:r>
              <a:rPr sz="900" spc="-17" dirty="0" smtClean="0">
                <a:solidFill>
                  <a:srgbClr val="0000FF"/>
                </a:solidFill>
                <a:latin typeface="Times New Roman"/>
                <a:cs typeface="Times New Roman"/>
              </a:rPr>
              <a:t> </a:t>
            </a:r>
            <a:r>
              <a:rPr sz="900" spc="0" dirty="0" smtClean="0">
                <a:latin typeface="Times New Roman"/>
                <a:cs typeface="Times New Roman"/>
              </a:rPr>
              <a:t>detection. Use</a:t>
            </a:r>
            <a:r>
              <a:rPr sz="900" spc="-13"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frame</a:t>
            </a:r>
            <a:r>
              <a:rPr sz="900" spc="-20" dirty="0" smtClean="0">
                <a:latin typeface="Times New Roman"/>
                <a:cs typeface="Times New Roman"/>
              </a:rPr>
              <a:t> </a:t>
            </a:r>
            <a:r>
              <a:rPr sz="900" spc="0" dirty="0" smtClean="0">
                <a:latin typeface="Times New Roman"/>
                <a:cs typeface="Times New Roman"/>
              </a:rPr>
              <a:t>numbering</a:t>
            </a:r>
            <a:r>
              <a:rPr sz="900" spc="-38"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detect</a:t>
            </a:r>
            <a:r>
              <a:rPr sz="900" spc="-21" dirty="0" smtClean="0">
                <a:latin typeface="Times New Roman"/>
                <a:cs typeface="Times New Roman"/>
              </a:rPr>
              <a:t> </a:t>
            </a:r>
            <a:r>
              <a:rPr sz="900" spc="0" dirty="0" smtClean="0">
                <a:solidFill>
                  <a:srgbClr val="0000FF"/>
                </a:solidFill>
                <a:latin typeface="Times New Roman"/>
                <a:cs typeface="Times New Roman"/>
              </a:rPr>
              <a:t>pac</a:t>
            </a:r>
            <a:r>
              <a:rPr sz="900" spc="-9" dirty="0" smtClean="0">
                <a:solidFill>
                  <a:srgbClr val="0000FF"/>
                </a:solidFill>
                <a:latin typeface="Times New Roman"/>
                <a:cs typeface="Times New Roman"/>
              </a:rPr>
              <a:t>k</a:t>
            </a:r>
            <a:r>
              <a:rPr sz="900" spc="0" dirty="0" smtClean="0">
                <a:solidFill>
                  <a:srgbClr val="0000FF"/>
                </a:solidFill>
                <a:latin typeface="Times New Roman"/>
                <a:cs typeface="Times New Roman"/>
              </a:rPr>
              <a:t>et</a:t>
            </a:r>
            <a:r>
              <a:rPr sz="900" spc="-23" dirty="0" smtClean="0">
                <a:solidFill>
                  <a:srgbClr val="0000FF"/>
                </a:solidFill>
                <a:latin typeface="Times New Roman"/>
                <a:cs typeface="Times New Roman"/>
              </a:rPr>
              <a:t> </a:t>
            </a:r>
            <a:r>
              <a:rPr sz="900" spc="0" dirty="0" smtClean="0">
                <a:solidFill>
                  <a:srgbClr val="0000FF"/>
                </a:solidFill>
                <a:latin typeface="Times New Roman"/>
                <a:cs typeface="Times New Roman"/>
              </a:rPr>
              <a:t>loss</a:t>
            </a:r>
            <a:r>
              <a:rPr sz="900" spc="0" dirty="0" smtClean="0">
                <a:latin typeface="Times New Roman"/>
                <a:cs typeface="Times New Roman"/>
              </a:rPr>
              <a:t>.</a:t>
            </a:r>
            <a:endParaRPr sz="900">
              <a:latin typeface="Times New Roman"/>
              <a:cs typeface="Times New Roman"/>
            </a:endParaRPr>
          </a:p>
          <a:p>
            <a:pPr marL="289801" marR="11396">
              <a:lnSpc>
                <a:spcPct val="95825"/>
              </a:lnSpc>
              <a:spcBef>
                <a:spcPts val="166"/>
              </a:spcBef>
            </a:pPr>
            <a:r>
              <a:rPr sz="1000" spc="0" dirty="0" smtClean="0">
                <a:solidFill>
                  <a:srgbClr val="0000FF"/>
                </a:solidFill>
                <a:latin typeface="Times New Roman"/>
                <a:cs typeface="Times New Roman"/>
              </a:rPr>
              <a:t>Error</a:t>
            </a:r>
            <a:r>
              <a:rPr sz="1000" spc="-20" dirty="0" smtClean="0">
                <a:solidFill>
                  <a:srgbClr val="0000FF"/>
                </a:solidFill>
                <a:latin typeface="Times New Roman"/>
                <a:cs typeface="Times New Roman"/>
              </a:rPr>
              <a:t> </a:t>
            </a:r>
            <a:r>
              <a:rPr sz="1000" spc="0" dirty="0" smtClean="0">
                <a:solidFill>
                  <a:srgbClr val="0000FF"/>
                </a:solidFill>
                <a:latin typeface="Times New Roman"/>
                <a:cs typeface="Times New Roman"/>
              </a:rPr>
              <a:t>correction:</a:t>
            </a:r>
            <a:endParaRPr sz="1000">
              <a:latin typeface="Times New Roman"/>
              <a:cs typeface="Times New Roman"/>
            </a:endParaRPr>
          </a:p>
          <a:p>
            <a:pPr marL="566889" marR="240730">
              <a:lnSpc>
                <a:spcPts val="1034"/>
              </a:lnSpc>
              <a:spcBef>
                <a:spcPts val="235"/>
              </a:spcBef>
            </a:pPr>
            <a:r>
              <a:rPr sz="900" spc="0" dirty="0" smtClean="0">
                <a:latin typeface="Times New Roman"/>
                <a:cs typeface="Times New Roman"/>
              </a:rPr>
              <a:t>Add</a:t>
            </a:r>
            <a:r>
              <a:rPr sz="900" spc="-15" dirty="0" smtClean="0">
                <a:latin typeface="Times New Roman"/>
                <a:cs typeface="Times New Roman"/>
              </a:rPr>
              <a:t> </a:t>
            </a:r>
            <a:r>
              <a:rPr sz="900" spc="0" dirty="0" smtClean="0">
                <a:latin typeface="Times New Roman"/>
                <a:cs typeface="Times New Roman"/>
              </a:rPr>
              <a:t>so</a:t>
            </a:r>
            <a:r>
              <a:rPr sz="900" spc="-7" dirty="0" smtClean="0">
                <a:latin typeface="Times New Roman"/>
                <a:cs typeface="Times New Roman"/>
              </a:rPr>
              <a:t> </a:t>
            </a:r>
            <a:r>
              <a:rPr sz="900" spc="0" dirty="0" smtClean="0">
                <a:latin typeface="Times New Roman"/>
                <a:cs typeface="Times New Roman"/>
              </a:rPr>
              <a:t>much</a:t>
            </a:r>
            <a:r>
              <a:rPr sz="900" spc="-19" dirty="0" smtClean="0">
                <a:latin typeface="Times New Roman"/>
                <a:cs typeface="Times New Roman"/>
              </a:rPr>
              <a:t> </a:t>
            </a:r>
            <a:r>
              <a:rPr sz="900" spc="0" dirty="0" smtClean="0">
                <a:solidFill>
                  <a:srgbClr val="0000FF"/>
                </a:solidFill>
                <a:latin typeface="Times New Roman"/>
                <a:cs typeface="Times New Roman"/>
              </a:rPr>
              <a:t>redundan</a:t>
            </a:r>
            <a:r>
              <a:rPr sz="900" spc="-14" dirty="0" smtClean="0">
                <a:solidFill>
                  <a:srgbClr val="0000FF"/>
                </a:solidFill>
                <a:latin typeface="Times New Roman"/>
                <a:cs typeface="Times New Roman"/>
              </a:rPr>
              <a:t>c</a:t>
            </a:r>
            <a:r>
              <a:rPr sz="900" spc="0" dirty="0" smtClean="0">
                <a:solidFill>
                  <a:srgbClr val="0000FF"/>
                </a:solidFill>
                <a:latin typeface="Times New Roman"/>
                <a:cs typeface="Times New Roman"/>
              </a:rPr>
              <a:t>y</a:t>
            </a:r>
            <a:r>
              <a:rPr sz="900" spc="-41" dirty="0" smtClean="0">
                <a:solidFill>
                  <a:srgbClr val="0000FF"/>
                </a:solidFill>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corrupted</a:t>
            </a:r>
            <a:r>
              <a:rPr sz="900" spc="-34" dirty="0" smtClean="0">
                <a:latin typeface="Times New Roman"/>
                <a:cs typeface="Times New Roman"/>
              </a:rPr>
              <a:t> </a:t>
            </a:r>
            <a:r>
              <a:rPr sz="900" spc="0" dirty="0" smtClean="0">
                <a:latin typeface="Times New Roman"/>
                <a:cs typeface="Times New Roman"/>
              </a:rPr>
              <a:t>pac</a:t>
            </a:r>
            <a:r>
              <a:rPr sz="900" spc="-9" dirty="0" smtClean="0">
                <a:latin typeface="Times New Roman"/>
                <a:cs typeface="Times New Roman"/>
              </a:rPr>
              <a:t>k</a:t>
            </a:r>
            <a:r>
              <a:rPr sz="900" spc="0" dirty="0" smtClean="0">
                <a:latin typeface="Times New Roman"/>
                <a:cs typeface="Times New Roman"/>
              </a:rPr>
              <a:t>ets</a:t>
            </a:r>
            <a:r>
              <a:rPr sz="900" spc="-26" dirty="0" smtClean="0">
                <a:latin typeface="Times New Roman"/>
                <a:cs typeface="Times New Roman"/>
              </a:rPr>
              <a:t> </a:t>
            </a:r>
            <a:r>
              <a:rPr sz="900" spc="0" dirty="0" smtClean="0">
                <a:latin typeface="Times New Roman"/>
                <a:cs typeface="Times New Roman"/>
              </a:rPr>
              <a:t>can</a:t>
            </a:r>
            <a:r>
              <a:rPr sz="900" spc="-12"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automatically corrected.</a:t>
            </a:r>
            <a:endParaRPr sz="900">
              <a:latin typeface="Times New Roman"/>
              <a:cs typeface="Times New Roman"/>
            </a:endParaRPr>
          </a:p>
          <a:p>
            <a:pPr marL="566889" marR="11396">
              <a:lnSpc>
                <a:spcPct val="95825"/>
              </a:lnSpc>
              <a:spcBef>
                <a:spcPts val="61"/>
              </a:spcBef>
            </a:pPr>
            <a:r>
              <a:rPr sz="900" spc="0" dirty="0" smtClean="0">
                <a:latin typeface="Times New Roman"/>
                <a:cs typeface="Times New Roman"/>
              </a:rPr>
              <a:t>Request</a:t>
            </a:r>
            <a:r>
              <a:rPr sz="900" spc="-28" dirty="0" smtClean="0">
                <a:latin typeface="Times New Roman"/>
                <a:cs typeface="Times New Roman"/>
              </a:rPr>
              <a:t> </a:t>
            </a:r>
            <a:r>
              <a:rPr sz="900" spc="0" dirty="0" smtClean="0">
                <a:latin typeface="Times New Roman"/>
                <a:cs typeface="Times New Roman"/>
              </a:rPr>
              <a:t>retransmission</a:t>
            </a:r>
            <a:r>
              <a:rPr sz="900" spc="-52"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lost,</a:t>
            </a:r>
            <a:r>
              <a:rPr sz="900" spc="-15" dirty="0" smtClean="0">
                <a:latin typeface="Times New Roman"/>
                <a:cs typeface="Times New Roman"/>
              </a:rPr>
              <a:t> </a:t>
            </a:r>
            <a:r>
              <a:rPr sz="900" spc="0" dirty="0" smtClean="0">
                <a:latin typeface="Times New Roman"/>
                <a:cs typeface="Times New Roman"/>
              </a:rPr>
              <a:t>or</a:t>
            </a:r>
            <a:r>
              <a:rPr sz="900" spc="-7" dirty="0" smtClean="0">
                <a:latin typeface="Times New Roman"/>
                <a:cs typeface="Times New Roman"/>
              </a:rPr>
              <a:t> </a:t>
            </a:r>
            <a:r>
              <a:rPr sz="900" spc="0" dirty="0" smtClean="0">
                <a:latin typeface="Times New Roman"/>
                <a:cs typeface="Times New Roman"/>
              </a:rPr>
              <a:t>last</a:t>
            </a:r>
            <a:r>
              <a:rPr sz="900" spc="-12" dirty="0" smtClean="0">
                <a:latin typeface="Times New Roman"/>
                <a:cs typeface="Times New Roman"/>
              </a:rPr>
              <a:t> </a:t>
            </a:r>
            <a:r>
              <a:rPr sz="900" spc="0" dirty="0" smtClean="0">
                <a:solidFill>
                  <a:srgbClr val="0000FF"/>
                </a:solidFill>
                <a:latin typeface="Times New Roman"/>
                <a:cs typeface="Times New Roman"/>
              </a:rPr>
              <a:t>N</a:t>
            </a:r>
            <a:r>
              <a:rPr sz="900" spc="-6" dirty="0" smtClean="0">
                <a:solidFill>
                  <a:srgbClr val="0000FF"/>
                </a:solidFill>
                <a:latin typeface="Times New Roman"/>
                <a:cs typeface="Times New Roman"/>
              </a:rPr>
              <a:t> </a:t>
            </a:r>
            <a:r>
              <a:rPr sz="900" spc="0" dirty="0" smtClean="0">
                <a:latin typeface="Times New Roman"/>
                <a:cs typeface="Times New Roman"/>
              </a:rPr>
              <a:t>pac</a:t>
            </a:r>
            <a:r>
              <a:rPr sz="900" spc="-9" dirty="0" smtClean="0">
                <a:latin typeface="Times New Roman"/>
                <a:cs typeface="Times New Roman"/>
              </a:rPr>
              <a:t>k</a:t>
            </a:r>
            <a:r>
              <a:rPr sz="900" spc="0" dirty="0" smtClean="0">
                <a:latin typeface="Times New Roman"/>
                <a:cs typeface="Times New Roman"/>
              </a:rPr>
              <a:t>ets.</a:t>
            </a:r>
            <a:endParaRPr sz="900">
              <a:latin typeface="Times New Roman"/>
              <a:cs typeface="Times New Roman"/>
            </a:endParaRPr>
          </a:p>
          <a:p>
            <a:pPr marL="12700" marR="11396">
              <a:lnSpc>
                <a:spcPct val="95825"/>
              </a:lnSpc>
              <a:spcBef>
                <a:spcPts val="270"/>
              </a:spcBef>
            </a:pPr>
            <a:r>
              <a:rPr sz="1100" spc="0" dirty="0" smtClean="0">
                <a:solidFill>
                  <a:srgbClr val="0000FF"/>
                </a:solidFill>
                <a:latin typeface="Times New Roman"/>
                <a:cs typeface="Times New Roman"/>
              </a:rPr>
              <a:t>Crash</a:t>
            </a:r>
            <a:r>
              <a:rPr sz="1100" spc="-25" dirty="0" smtClean="0">
                <a:solidFill>
                  <a:srgbClr val="0000FF"/>
                </a:solidFill>
                <a:latin typeface="Times New Roman"/>
                <a:cs typeface="Times New Roman"/>
              </a:rPr>
              <a:t> </a:t>
            </a:r>
            <a:r>
              <a:rPr sz="1100" spc="-9" dirty="0" smtClean="0">
                <a:solidFill>
                  <a:srgbClr val="0000FF"/>
                </a:solidFill>
                <a:latin typeface="Times New Roman"/>
                <a:cs typeface="Times New Roman"/>
              </a:rPr>
              <a:t>f</a:t>
            </a:r>
            <a:r>
              <a:rPr sz="1100" spc="0" dirty="0" smtClean="0">
                <a:solidFill>
                  <a:srgbClr val="0000FF"/>
                </a:solidFill>
                <a:latin typeface="Times New Roman"/>
                <a:cs typeface="Times New Roman"/>
              </a:rPr>
              <a:t>ailures</a:t>
            </a:r>
            <a:r>
              <a:rPr sz="1100" spc="-32" dirty="0" smtClean="0">
                <a:solidFill>
                  <a:srgbClr val="0000FF"/>
                </a:solidFill>
                <a:latin typeface="Times New Roman"/>
                <a:cs typeface="Times New Roman"/>
              </a:rPr>
              <a:t> </a:t>
            </a:r>
            <a:r>
              <a:rPr sz="1100" spc="0" dirty="0" smtClean="0">
                <a:latin typeface="Times New Roman"/>
                <a:cs typeface="Times New Roman"/>
              </a:rPr>
              <a:t>are</a:t>
            </a:r>
            <a:r>
              <a:rPr sz="1100" spc="-13" dirty="0" smtClean="0">
                <a:latin typeface="Times New Roman"/>
                <a:cs typeface="Times New Roman"/>
              </a:rPr>
              <a:t> </a:t>
            </a:r>
            <a:r>
              <a:rPr sz="1100" spc="0" dirty="0" smtClean="0">
                <a:latin typeface="Times New Roman"/>
                <a:cs typeface="Times New Roman"/>
              </a:rPr>
              <a:t>often</a:t>
            </a:r>
            <a:r>
              <a:rPr sz="1100" spc="-22" dirty="0" smtClean="0">
                <a:latin typeface="Times New Roman"/>
                <a:cs typeface="Times New Roman"/>
              </a:rPr>
              <a:t> </a:t>
            </a:r>
            <a:r>
              <a:rPr sz="1100" spc="0" dirty="0" smtClean="0">
                <a:latin typeface="Times New Roman"/>
                <a:cs typeface="Times New Roman"/>
              </a:rPr>
              <a:t>not</a:t>
            </a:r>
            <a:r>
              <a:rPr sz="1100" spc="-13" dirty="0" smtClean="0">
                <a:latin typeface="Times New Roman"/>
                <a:cs typeface="Times New Roman"/>
              </a:rPr>
              <a:t> </a:t>
            </a:r>
            <a:r>
              <a:rPr sz="1100" spc="0" dirty="0" smtClean="0">
                <a:latin typeface="Times New Roman"/>
                <a:cs typeface="Times New Roman"/>
              </a:rPr>
              <a:t>mas</a:t>
            </a:r>
            <a:r>
              <a:rPr sz="1100" spc="-9" dirty="0" smtClean="0">
                <a:latin typeface="Times New Roman"/>
                <a:cs typeface="Times New Roman"/>
              </a:rPr>
              <a:t>k</a:t>
            </a:r>
            <a:r>
              <a:rPr sz="1100" spc="0" dirty="0" smtClean="0">
                <a:latin typeface="Times New Roman"/>
                <a:cs typeface="Times New Roman"/>
              </a:rPr>
              <a:t>ed.</a:t>
            </a:r>
            <a:endParaRPr sz="1100">
              <a:latin typeface="Times New Roman"/>
              <a:cs typeface="Times New Roman"/>
            </a:endParaRPr>
          </a:p>
          <a:p>
            <a:pPr marL="289801" marR="11396">
              <a:lnSpc>
                <a:spcPct val="95825"/>
              </a:lnSpc>
              <a:spcBef>
                <a:spcPts val="220"/>
              </a:spcBef>
            </a:pPr>
            <a:r>
              <a:rPr sz="1000" spc="0" dirty="0" smtClean="0">
                <a:latin typeface="Times New Roman"/>
                <a:cs typeface="Times New Roman"/>
              </a:rPr>
              <a:t>The</a:t>
            </a:r>
            <a:r>
              <a:rPr sz="1000" spc="-15" dirty="0" smtClean="0">
                <a:latin typeface="Times New Roman"/>
                <a:cs typeface="Times New Roman"/>
              </a:rPr>
              <a:t> </a:t>
            </a:r>
            <a:r>
              <a:rPr sz="1000" spc="0" dirty="0" smtClean="0">
                <a:latin typeface="Times New Roman"/>
                <a:cs typeface="Times New Roman"/>
              </a:rPr>
              <a:t>distri</a:t>
            </a:r>
            <a:r>
              <a:rPr sz="1000" spc="-19" dirty="0" smtClean="0">
                <a:latin typeface="Times New Roman"/>
                <a:cs typeface="Times New Roman"/>
              </a:rPr>
              <a:t>b</a:t>
            </a:r>
            <a:r>
              <a:rPr sz="1000" spc="0" dirty="0" smtClean="0">
                <a:latin typeface="Times New Roman"/>
                <a:cs typeface="Times New Roman"/>
              </a:rPr>
              <a:t>uted</a:t>
            </a:r>
            <a:r>
              <a:rPr sz="1000" spc="-42" dirty="0" smtClean="0">
                <a:latin typeface="Times New Roman"/>
                <a:cs typeface="Times New Roman"/>
              </a:rPr>
              <a:t> </a:t>
            </a:r>
            <a:r>
              <a:rPr sz="1000" spc="0" dirty="0" smtClean="0">
                <a:latin typeface="Times New Roman"/>
                <a:cs typeface="Times New Roman"/>
              </a:rPr>
              <a:t>system</a:t>
            </a:r>
            <a:r>
              <a:rPr sz="1000" spc="-27" dirty="0" smtClean="0">
                <a:latin typeface="Times New Roman"/>
                <a:cs typeface="Times New Roman"/>
              </a:rPr>
              <a:t> </a:t>
            </a:r>
            <a:r>
              <a:rPr sz="1000" spc="0" dirty="0" smtClean="0">
                <a:latin typeface="Times New Roman"/>
                <a:cs typeface="Times New Roman"/>
              </a:rPr>
              <a:t>tries</a:t>
            </a:r>
            <a:r>
              <a:rPr sz="1000" spc="-17"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automatically</a:t>
            </a:r>
            <a:r>
              <a:rPr sz="1000" spc="-54" dirty="0" smtClean="0">
                <a:latin typeface="Times New Roman"/>
                <a:cs typeface="Times New Roman"/>
              </a:rPr>
              <a:t> </a:t>
            </a:r>
            <a:r>
              <a:rPr sz="1000" spc="0" dirty="0" smtClean="0">
                <a:latin typeface="Times New Roman"/>
                <a:cs typeface="Times New Roman"/>
              </a:rPr>
              <a:t>set</a:t>
            </a:r>
            <a:r>
              <a:rPr sz="1000" spc="-11" dirty="0" smtClean="0">
                <a:latin typeface="Times New Roman"/>
                <a:cs typeface="Times New Roman"/>
              </a:rPr>
              <a:t> </a:t>
            </a:r>
            <a:r>
              <a:rPr sz="1000" spc="0" dirty="0" smtClean="0">
                <a:latin typeface="Times New Roman"/>
                <a:cs typeface="Times New Roman"/>
              </a:rPr>
              <a:t>up</a:t>
            </a:r>
            <a:r>
              <a:rPr sz="1000" spc="-9"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n</a:t>
            </a:r>
            <a:r>
              <a:rPr sz="1000" spc="-25" dirty="0" smtClean="0">
                <a:latin typeface="Times New Roman"/>
                <a:cs typeface="Times New Roman"/>
              </a:rPr>
              <a:t>e</a:t>
            </a:r>
            <a:r>
              <a:rPr sz="1000" spc="0" dirty="0" smtClean="0">
                <a:latin typeface="Times New Roman"/>
                <a:cs typeface="Times New Roman"/>
              </a:rPr>
              <a:t>w</a:t>
            </a:r>
            <a:r>
              <a:rPr sz="1000" spc="-16" dirty="0" smtClean="0">
                <a:latin typeface="Times New Roman"/>
                <a:cs typeface="Times New Roman"/>
              </a:rPr>
              <a:t> </a:t>
            </a:r>
            <a:r>
              <a:rPr sz="1000" spc="0" dirty="0" smtClean="0">
                <a:latin typeface="Times New Roman"/>
                <a:cs typeface="Times New Roman"/>
              </a:rPr>
              <a:t>connection.</a:t>
            </a:r>
            <a:endParaRPr sz="10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14</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mc:AlternateContent xmlns:mc="http://schemas.openxmlformats.org/markup-compatibility/2006" xmlns:p14="http://schemas.microsoft.com/office/powerpoint/2010/main">
        <mc:Choice Requires="p14">
          <p:contentPart p14:bwMode="auto" r:id="rId19">
            <p14:nvContentPartPr>
              <p14:cNvPr id="31" name="Ink 30"/>
              <p14:cNvContentPartPr/>
              <p14:nvPr/>
            </p14:nvContentPartPr>
            <p14:xfrm>
              <a:off x="2293200" y="740520"/>
              <a:ext cx="939600" cy="31680"/>
            </p14:xfrm>
          </p:contentPart>
        </mc:Choice>
        <mc:Fallback xmlns="">
          <p:pic>
            <p:nvPicPr>
              <p:cNvPr id="31" name="Ink 30"/>
              <p:cNvPicPr/>
              <p:nvPr/>
            </p:nvPicPr>
            <p:blipFill>
              <a:blip r:embed="rId20"/>
              <a:stretch>
                <a:fillRect/>
              </a:stretch>
            </p:blipFill>
            <p:spPr>
              <a:xfrm>
                <a:off x="2277360" y="676800"/>
                <a:ext cx="9712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Ink 31"/>
              <p14:cNvContentPartPr/>
              <p14:nvPr/>
            </p14:nvContentPartPr>
            <p14:xfrm>
              <a:off x="2627280" y="1128600"/>
              <a:ext cx="284760" cy="9360"/>
            </p14:xfrm>
          </p:contentPart>
        </mc:Choice>
        <mc:Fallback xmlns="">
          <p:pic>
            <p:nvPicPr>
              <p:cNvPr id="32" name="Ink 31"/>
              <p:cNvPicPr/>
              <p:nvPr/>
            </p:nvPicPr>
            <p:blipFill>
              <a:blip r:embed="rId22"/>
              <a:stretch>
                <a:fillRect/>
              </a:stretch>
            </p:blipFill>
            <p:spPr>
              <a:xfrm>
                <a:off x="2611440" y="1065240"/>
                <a:ext cx="3168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 name="Ink 32"/>
              <p14:cNvContentPartPr/>
              <p14:nvPr/>
            </p14:nvContentPartPr>
            <p14:xfrm>
              <a:off x="3020040" y="1092600"/>
              <a:ext cx="411480" cy="4680"/>
            </p14:xfrm>
          </p:contentPart>
        </mc:Choice>
        <mc:Fallback xmlns="">
          <p:pic>
            <p:nvPicPr>
              <p:cNvPr id="33" name="Ink 32"/>
              <p:cNvPicPr/>
              <p:nvPr/>
            </p:nvPicPr>
            <p:blipFill>
              <a:blip r:embed="rId24"/>
              <a:stretch>
                <a:fillRect/>
              </a:stretch>
            </p:blipFill>
            <p:spPr>
              <a:xfrm>
                <a:off x="3004200" y="1028880"/>
                <a:ext cx="4431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4" name="Ink 33"/>
              <p14:cNvContentPartPr/>
              <p14:nvPr/>
            </p14:nvContentPartPr>
            <p14:xfrm>
              <a:off x="3552840" y="1096920"/>
              <a:ext cx="321120" cy="32040"/>
            </p14:xfrm>
          </p:contentPart>
        </mc:Choice>
        <mc:Fallback xmlns="">
          <p:pic>
            <p:nvPicPr>
              <p:cNvPr id="34" name="Ink 33"/>
              <p:cNvPicPr/>
              <p:nvPr/>
            </p:nvPicPr>
            <p:blipFill>
              <a:blip r:embed="rId26"/>
              <a:stretch>
                <a:fillRect/>
              </a:stretch>
            </p:blipFill>
            <p:spPr>
              <a:xfrm>
                <a:off x="3537000" y="1033560"/>
                <a:ext cx="3528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p14:cNvContentPartPr/>
              <p14:nvPr/>
            </p14:nvContentPartPr>
            <p14:xfrm>
              <a:off x="419760" y="1286640"/>
              <a:ext cx="465480" cy="45360"/>
            </p14:xfrm>
          </p:contentPart>
        </mc:Choice>
        <mc:Fallback xmlns="">
          <p:pic>
            <p:nvPicPr>
              <p:cNvPr id="35" name="Ink 34"/>
              <p:cNvPicPr/>
              <p:nvPr/>
            </p:nvPicPr>
            <p:blipFill>
              <a:blip r:embed="rId28"/>
              <a:stretch>
                <a:fillRect/>
              </a:stretch>
            </p:blipFill>
            <p:spPr>
              <a:xfrm>
                <a:off x="403920" y="1223280"/>
                <a:ext cx="49716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p14:cNvContentPartPr/>
              <p14:nvPr/>
            </p14:nvContentPartPr>
            <p14:xfrm>
              <a:off x="2081160" y="1670400"/>
              <a:ext cx="1499040" cy="68040"/>
            </p14:xfrm>
          </p:contentPart>
        </mc:Choice>
        <mc:Fallback xmlns="">
          <p:pic>
            <p:nvPicPr>
              <p:cNvPr id="36" name="Ink 35"/>
              <p:cNvPicPr/>
              <p:nvPr/>
            </p:nvPicPr>
            <p:blipFill>
              <a:blip r:embed="rId30"/>
              <a:stretch>
                <a:fillRect/>
              </a:stretch>
            </p:blipFill>
            <p:spPr>
              <a:xfrm>
                <a:off x="2065320" y="1606680"/>
                <a:ext cx="153108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k 36"/>
              <p14:cNvContentPartPr/>
              <p14:nvPr/>
            </p14:nvContentPartPr>
            <p14:xfrm>
              <a:off x="18000" y="1733400"/>
              <a:ext cx="4406760" cy="1643760"/>
            </p14:xfrm>
          </p:contentPart>
        </mc:Choice>
        <mc:Fallback xmlns="">
          <p:pic>
            <p:nvPicPr>
              <p:cNvPr id="37" name="Ink 36"/>
              <p:cNvPicPr/>
              <p:nvPr/>
            </p:nvPicPr>
            <p:blipFill>
              <a:blip r:embed="rId32"/>
              <a:stretch>
                <a:fillRect/>
              </a:stretch>
            </p:blipFill>
            <p:spPr>
              <a:xfrm>
                <a:off x="8640" y="1724040"/>
                <a:ext cx="4425480" cy="166248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4456809" y="2386723"/>
            <a:ext cx="114301" cy="114301"/>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189344" y="2437524"/>
            <a:ext cx="4280164" cy="635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4520310" y="1214526"/>
            <a:ext cx="50800" cy="1184897"/>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4520310" y="1278026"/>
            <a:ext cx="50800" cy="1121396"/>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87743" y="1221089"/>
            <a:ext cx="4432566" cy="1229134"/>
          </a:xfrm>
          <a:custGeom>
            <a:avLst/>
            <a:gdLst/>
            <a:ahLst/>
            <a:cxnLst/>
            <a:rect l="l" t="t" r="r" b="b"/>
            <a:pathLst>
              <a:path w="4432566" h="1229134">
                <a:moveTo>
                  <a:pt x="0" y="1178334"/>
                </a:moveTo>
                <a:lnTo>
                  <a:pt x="16636" y="1215848"/>
                </a:lnTo>
                <a:lnTo>
                  <a:pt x="50800" y="1229134"/>
                </a:lnTo>
                <a:lnTo>
                  <a:pt x="4381765" y="1229134"/>
                </a:lnTo>
                <a:lnTo>
                  <a:pt x="4419279" y="1212498"/>
                </a:lnTo>
                <a:lnTo>
                  <a:pt x="4432566" y="1178334"/>
                </a:lnTo>
                <a:lnTo>
                  <a:pt x="4432566" y="0"/>
                </a:lnTo>
                <a:lnTo>
                  <a:pt x="0" y="0"/>
                </a:lnTo>
                <a:lnTo>
                  <a:pt x="0" y="1178334"/>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4520310" y="1265326"/>
            <a:ext cx="0" cy="1153146"/>
          </a:xfrm>
          <a:custGeom>
            <a:avLst/>
            <a:gdLst/>
            <a:ahLst/>
            <a:cxnLst/>
            <a:rect l="l" t="t" r="r" b="b"/>
            <a:pathLst>
              <a:path h="1153146">
                <a:moveTo>
                  <a:pt x="0" y="1153146"/>
                </a:moveTo>
                <a:lnTo>
                  <a:pt x="0" y="0"/>
                </a:lnTo>
              </a:path>
            </a:pathLst>
          </a:custGeom>
          <a:ln w="0">
            <a:solidFill>
              <a:srgbClr val="7F7F7F"/>
            </a:solidFill>
          </a:ln>
        </p:spPr>
        <p:txBody>
          <a:bodyPr wrap="square" lIns="0" tIns="0" rIns="0" bIns="0" rtlCol="0">
            <a:noAutofit/>
          </a:bodyPr>
          <a:lstStyle/>
          <a:p>
            <a:endParaRPr/>
          </a:p>
        </p:txBody>
      </p:sp>
      <p:sp>
        <p:nvSpPr>
          <p:cNvPr id="16" name="object 16"/>
          <p:cNvSpPr/>
          <p:nvPr/>
        </p:nvSpPr>
        <p:spPr>
          <a:xfrm>
            <a:off x="4520310" y="1252626"/>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7" name="object 17"/>
          <p:cNvSpPr/>
          <p:nvPr/>
        </p:nvSpPr>
        <p:spPr>
          <a:xfrm>
            <a:off x="4520310" y="1239926"/>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18" name="object 18"/>
          <p:cNvSpPr/>
          <p:nvPr/>
        </p:nvSpPr>
        <p:spPr>
          <a:xfrm>
            <a:off x="4520310" y="1227226"/>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19" name="object 19"/>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5" name="object 5"/>
          <p:cNvSpPr txBox="1"/>
          <p:nvPr/>
        </p:nvSpPr>
        <p:spPr>
          <a:xfrm>
            <a:off x="1034846" y="19613"/>
            <a:ext cx="2647950"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Reliable</a:t>
            </a:r>
            <a:r>
              <a:rPr sz="600" spc="-19" dirty="0" smtClean="0">
                <a:solidFill>
                  <a:srgbClr val="00FF00"/>
                </a:solidFill>
                <a:latin typeface="Times New Roman"/>
                <a:cs typeface="Times New Roman"/>
              </a:rPr>
              <a:t> </a:t>
            </a:r>
            <a:r>
              <a:rPr sz="600" spc="0" dirty="0" smtClean="0">
                <a:solidFill>
                  <a:srgbClr val="00FF00"/>
                </a:solidFill>
                <a:latin typeface="Times New Roman"/>
                <a:cs typeface="Times New Roman"/>
              </a:rPr>
              <a:t>Client-Ser</a:t>
            </a:r>
            <a:r>
              <a:rPr sz="600" spc="-9" dirty="0" smtClean="0">
                <a:solidFill>
                  <a:srgbClr val="00FF00"/>
                </a:solidFill>
                <a:latin typeface="Times New Roman"/>
                <a:cs typeface="Times New Roman"/>
              </a:rPr>
              <a:t>v</a:t>
            </a:r>
            <a:r>
              <a:rPr sz="600" spc="0" dirty="0" smtClean="0">
                <a:solidFill>
                  <a:srgbClr val="00FF00"/>
                </a:solidFill>
                <a:latin typeface="Times New Roman"/>
                <a:cs typeface="Times New Roman"/>
              </a:rPr>
              <a:t>er</a:t>
            </a:r>
            <a:r>
              <a:rPr sz="600" spc="-32" dirty="0" smtClean="0">
                <a:solidFill>
                  <a:srgbClr val="00FF00"/>
                </a:solidFill>
                <a:latin typeface="Times New Roman"/>
                <a:cs typeface="Times New Roman"/>
              </a:rPr>
              <a:t> </a:t>
            </a:r>
            <a:r>
              <a:rPr sz="600" spc="0" dirty="0" smtClean="0">
                <a:solidFill>
                  <a:srgbClr val="00FF00"/>
                </a:solidFill>
                <a:latin typeface="Times New Roman"/>
                <a:cs typeface="Times New Roman"/>
              </a:rPr>
              <a:t>Communication     </a:t>
            </a:r>
            <a:r>
              <a:rPr sz="600" spc="136" dirty="0" smtClean="0">
                <a:solidFill>
                  <a:srgbClr val="00FF00"/>
                </a:solidFill>
                <a:latin typeface="Times New Roman"/>
                <a:cs typeface="Times New Roman"/>
              </a:rPr>
              <a:t> </a:t>
            </a:r>
            <a:r>
              <a:rPr sz="600" spc="0" dirty="0" smtClean="0">
                <a:solidFill>
                  <a:srgbClr val="FFFFFF"/>
                </a:solidFill>
                <a:latin typeface="Times New Roman"/>
                <a:cs typeface="Times New Roman"/>
              </a:rPr>
              <a:t>RPC</a:t>
            </a:r>
            <a:r>
              <a:rPr sz="600" spc="-11" dirty="0" smtClean="0">
                <a:solidFill>
                  <a:srgbClr val="FFFFFF"/>
                </a:solidFill>
                <a:latin typeface="Times New Roman"/>
                <a:cs typeface="Times New Roman"/>
              </a:rPr>
              <a:t> </a:t>
            </a:r>
            <a:r>
              <a:rPr sz="600" spc="0" dirty="0" smtClean="0">
                <a:solidFill>
                  <a:srgbClr val="FFFFFF"/>
                </a:solidFill>
                <a:latin typeface="Times New Roman"/>
                <a:cs typeface="Times New Roman"/>
              </a:rPr>
              <a:t>Semantics</a:t>
            </a:r>
            <a:r>
              <a:rPr sz="600" spc="-24" dirty="0" smtClean="0">
                <a:solidFill>
                  <a:srgbClr val="FFFFFF"/>
                </a:solidFill>
                <a:latin typeface="Times New Roman"/>
                <a:cs typeface="Times New Roman"/>
              </a:rPr>
              <a:t> </a:t>
            </a:r>
            <a:r>
              <a:rPr sz="600" spc="0" dirty="0" smtClean="0">
                <a:solidFill>
                  <a:srgbClr val="FFFFFF"/>
                </a:solidFill>
                <a:latin typeface="Times New Roman"/>
                <a:cs typeface="Times New Roman"/>
              </a:rPr>
              <a:t>in</a:t>
            </a:r>
            <a:r>
              <a:rPr sz="600" spc="-4" dirty="0" smtClean="0">
                <a:solidFill>
                  <a:srgbClr val="FFFFFF"/>
                </a:solidFill>
                <a:latin typeface="Times New Roman"/>
                <a:cs typeface="Times New Roman"/>
              </a:rPr>
              <a:t> </a:t>
            </a:r>
            <a:r>
              <a:rPr sz="600" spc="0" dirty="0" smtClean="0">
                <a:solidFill>
                  <a:srgbClr val="FFFFFF"/>
                </a:solidFill>
                <a:latin typeface="Times New Roman"/>
                <a:cs typeface="Times New Roman"/>
              </a:rPr>
              <a:t>the</a:t>
            </a:r>
            <a:r>
              <a:rPr sz="600" spc="-7" dirty="0" smtClean="0">
                <a:solidFill>
                  <a:srgbClr val="FFFFFF"/>
                </a:solidFill>
                <a:latin typeface="Times New Roman"/>
                <a:cs typeface="Times New Roman"/>
              </a:rPr>
              <a:t> </a:t>
            </a:r>
            <a:r>
              <a:rPr sz="600" spc="0" dirty="0" smtClean="0">
                <a:solidFill>
                  <a:srgbClr val="FFFFFF"/>
                </a:solidFill>
                <a:latin typeface="Times New Roman"/>
                <a:cs typeface="Times New Roman"/>
              </a:rPr>
              <a:t>Presence</a:t>
            </a:r>
            <a:r>
              <a:rPr sz="600" spc="-21" dirty="0" smtClean="0">
                <a:solidFill>
                  <a:srgbClr val="FFFFFF"/>
                </a:solidFill>
                <a:latin typeface="Times New Roman"/>
                <a:cs typeface="Times New Roman"/>
              </a:rPr>
              <a:t> </a:t>
            </a:r>
            <a:r>
              <a:rPr sz="600" spc="0" dirty="0" smtClean="0">
                <a:solidFill>
                  <a:srgbClr val="FFFFFF"/>
                </a:solidFill>
                <a:latin typeface="Times New Roman"/>
                <a:cs typeface="Times New Roman"/>
              </a:rPr>
              <a:t>of</a:t>
            </a:r>
            <a:r>
              <a:rPr sz="600" spc="-4" dirty="0" smtClean="0">
                <a:solidFill>
                  <a:srgbClr val="FFFFFF"/>
                </a:solidFill>
                <a:latin typeface="Times New Roman"/>
                <a:cs typeface="Times New Roman"/>
              </a:rPr>
              <a:t> </a:t>
            </a:r>
            <a:r>
              <a:rPr sz="600" spc="-9" dirty="0" smtClean="0">
                <a:solidFill>
                  <a:srgbClr val="FFFFFF"/>
                </a:solidFill>
                <a:latin typeface="Times New Roman"/>
                <a:cs typeface="Times New Roman"/>
              </a:rPr>
              <a:t>F</a:t>
            </a:r>
            <a:r>
              <a:rPr sz="600" spc="0" dirty="0" smtClean="0">
                <a:solidFill>
                  <a:srgbClr val="FFFFFF"/>
                </a:solidFill>
                <a:latin typeface="Times New Roman"/>
                <a:cs typeface="Times New Roman"/>
              </a:rPr>
              <a:t>ailures</a:t>
            </a:r>
            <a:endParaRPr sz="600">
              <a:latin typeface="Times New Roman"/>
              <a:cs typeface="Times New Roman"/>
            </a:endParaRPr>
          </a:p>
        </p:txBody>
      </p:sp>
      <p:sp>
        <p:nvSpPr>
          <p:cNvPr id="4" name="object 4"/>
          <p:cNvSpPr txBox="1"/>
          <p:nvPr/>
        </p:nvSpPr>
        <p:spPr>
          <a:xfrm>
            <a:off x="95300" y="243119"/>
            <a:ext cx="3167382"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RPC</a:t>
            </a:r>
            <a:r>
              <a:rPr sz="1400" spc="62" dirty="0" smtClean="0">
                <a:solidFill>
                  <a:srgbClr val="FFFFFF"/>
                </a:solidFill>
                <a:latin typeface="Times New Roman"/>
                <a:cs typeface="Times New Roman"/>
              </a:rPr>
              <a:t> </a:t>
            </a:r>
            <a:r>
              <a:rPr sz="1400" spc="0" dirty="0" smtClean="0">
                <a:solidFill>
                  <a:srgbClr val="FFFFFF"/>
                </a:solidFill>
                <a:latin typeface="Times New Roman"/>
                <a:cs typeface="Times New Roman"/>
              </a:rPr>
              <a:t>Semantics</a:t>
            </a:r>
            <a:r>
              <a:rPr sz="1400" spc="124" dirty="0" smtClean="0">
                <a:solidFill>
                  <a:srgbClr val="FFFFFF"/>
                </a:solidFill>
                <a:latin typeface="Times New Roman"/>
                <a:cs typeface="Times New Roman"/>
              </a:rPr>
              <a:t> </a:t>
            </a:r>
            <a:r>
              <a:rPr sz="1400" spc="0" dirty="0" smtClean="0">
                <a:solidFill>
                  <a:srgbClr val="FFFFFF"/>
                </a:solidFill>
                <a:latin typeface="Times New Roman"/>
                <a:cs typeface="Times New Roman"/>
              </a:rPr>
              <a:t>in</a:t>
            </a:r>
            <a:r>
              <a:rPr sz="1400" spc="31" dirty="0" smtClean="0">
                <a:solidFill>
                  <a:srgbClr val="FFFFFF"/>
                </a:solidFill>
                <a:latin typeface="Times New Roman"/>
                <a:cs typeface="Times New Roman"/>
              </a:rPr>
              <a:t> </a:t>
            </a:r>
            <a:r>
              <a:rPr sz="1400" spc="0" dirty="0" smtClean="0">
                <a:solidFill>
                  <a:srgbClr val="FFFFFF"/>
                </a:solidFill>
                <a:latin typeface="Times New Roman"/>
                <a:cs typeface="Times New Roman"/>
              </a:rPr>
              <a:t>the</a:t>
            </a:r>
            <a:r>
              <a:rPr sz="1400" spc="44" dirty="0" smtClean="0">
                <a:solidFill>
                  <a:srgbClr val="FFFFFF"/>
                </a:solidFill>
                <a:latin typeface="Times New Roman"/>
                <a:cs typeface="Times New Roman"/>
              </a:rPr>
              <a:t> </a:t>
            </a:r>
            <a:r>
              <a:rPr sz="1400" spc="0" dirty="0" smtClean="0">
                <a:solidFill>
                  <a:srgbClr val="FFFFFF"/>
                </a:solidFill>
                <a:latin typeface="Times New Roman"/>
                <a:cs typeface="Times New Roman"/>
              </a:rPr>
              <a:t>Presence</a:t>
            </a:r>
            <a:r>
              <a:rPr sz="1400" spc="109" dirty="0" smtClean="0">
                <a:solidFill>
                  <a:srgbClr val="FFFFFF"/>
                </a:solidFill>
                <a:latin typeface="Times New Roman"/>
                <a:cs typeface="Times New Roman"/>
              </a:rPr>
              <a:t> </a:t>
            </a:r>
            <a:r>
              <a:rPr sz="1400" spc="0" dirty="0" smtClean="0">
                <a:solidFill>
                  <a:srgbClr val="FFFFFF"/>
                </a:solidFill>
                <a:latin typeface="Times New Roman"/>
                <a:cs typeface="Times New Roman"/>
              </a:rPr>
              <a:t>of</a:t>
            </a:r>
            <a:r>
              <a:rPr sz="1400" spc="33" dirty="0" smtClean="0">
                <a:solidFill>
                  <a:srgbClr val="FFFFFF"/>
                </a:solidFill>
                <a:latin typeface="Times New Roman"/>
                <a:cs typeface="Times New Roman"/>
              </a:rPr>
              <a:t> </a:t>
            </a:r>
            <a:r>
              <a:rPr sz="1400" spc="-20" dirty="0" smtClean="0">
                <a:solidFill>
                  <a:srgbClr val="FFFFFF"/>
                </a:solidFill>
                <a:latin typeface="Times New Roman"/>
                <a:cs typeface="Times New Roman"/>
              </a:rPr>
              <a:t>F</a:t>
            </a:r>
            <a:r>
              <a:rPr sz="1400" spc="0" dirty="0" smtClean="0">
                <a:solidFill>
                  <a:srgbClr val="FFFFFF"/>
                </a:solidFill>
                <a:latin typeface="Times New Roman"/>
                <a:cs typeface="Times New Roman"/>
              </a:rPr>
              <a:t>ailures</a:t>
            </a:r>
            <a:endParaRPr sz="1400">
              <a:latin typeface="Times New Roman"/>
              <a:cs typeface="Times New Roman"/>
            </a:endParaRPr>
          </a:p>
        </p:txBody>
      </p:sp>
      <p:sp>
        <p:nvSpPr>
          <p:cNvPr id="3" name="object 3"/>
          <p:cNvSpPr txBox="1"/>
          <p:nvPr/>
        </p:nvSpPr>
        <p:spPr>
          <a:xfrm>
            <a:off x="402932" y="1221953"/>
            <a:ext cx="3769594" cy="1198656"/>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Classes</a:t>
            </a:r>
            <a:r>
              <a:rPr sz="1100" spc="-32"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f</a:t>
            </a:r>
            <a:r>
              <a:rPr sz="1100" spc="0" dirty="0" smtClean="0">
                <a:latin typeface="Times New Roman"/>
                <a:cs typeface="Times New Roman"/>
              </a:rPr>
              <a:t>ailures</a:t>
            </a:r>
            <a:r>
              <a:rPr sz="1100" spc="-32" dirty="0" smtClean="0">
                <a:latin typeface="Times New Roman"/>
                <a:cs typeface="Times New Roman"/>
              </a:rPr>
              <a:t> </a:t>
            </a:r>
            <a:r>
              <a:rPr sz="1100" spc="0" dirty="0" smtClean="0">
                <a:latin typeface="Times New Roman"/>
                <a:cs typeface="Times New Roman"/>
              </a:rPr>
              <a:t>that</a:t>
            </a:r>
            <a:r>
              <a:rPr sz="1100" spc="-16" dirty="0" smtClean="0">
                <a:latin typeface="Times New Roman"/>
                <a:cs typeface="Times New Roman"/>
              </a:rPr>
              <a:t> </a:t>
            </a:r>
            <a:r>
              <a:rPr sz="1100" spc="0" dirty="0" smtClean="0">
                <a:latin typeface="Times New Roman"/>
                <a:cs typeface="Times New Roman"/>
              </a:rPr>
              <a:t>can</a:t>
            </a:r>
            <a:r>
              <a:rPr sz="1100" spc="-15" dirty="0" smtClean="0">
                <a:latin typeface="Times New Roman"/>
                <a:cs typeface="Times New Roman"/>
              </a:rPr>
              <a:t> </a:t>
            </a:r>
            <a:r>
              <a:rPr sz="1100" spc="0" dirty="0" smtClean="0">
                <a:latin typeface="Times New Roman"/>
                <a:cs typeface="Times New Roman"/>
              </a:rPr>
              <a:t>occur</a:t>
            </a:r>
            <a:r>
              <a:rPr sz="1100" spc="-24" dirty="0" smtClean="0">
                <a:latin typeface="Times New Roman"/>
                <a:cs typeface="Times New Roman"/>
              </a:rPr>
              <a:t> </a:t>
            </a:r>
            <a:r>
              <a:rPr sz="1100" spc="0" dirty="0" smtClean="0">
                <a:latin typeface="Times New Roman"/>
                <a:cs typeface="Times New Roman"/>
              </a:rPr>
              <a:t>in</a:t>
            </a:r>
            <a:r>
              <a:rPr sz="1100" spc="-8" dirty="0" smtClean="0">
                <a:latin typeface="Times New Roman"/>
                <a:cs typeface="Times New Roman"/>
              </a:rPr>
              <a:t> </a:t>
            </a:r>
            <a:r>
              <a:rPr sz="1100" spc="0" dirty="0" smtClean="0">
                <a:solidFill>
                  <a:srgbClr val="0000FF"/>
                </a:solidFill>
                <a:latin typeface="Times New Roman"/>
                <a:cs typeface="Times New Roman"/>
              </a:rPr>
              <a:t>Remote</a:t>
            </a:r>
            <a:r>
              <a:rPr sz="1100" spc="-34" dirty="0" smtClean="0">
                <a:solidFill>
                  <a:srgbClr val="0000FF"/>
                </a:solidFill>
                <a:latin typeface="Times New Roman"/>
                <a:cs typeface="Times New Roman"/>
              </a:rPr>
              <a:t> </a:t>
            </a:r>
            <a:r>
              <a:rPr sz="1100" spc="0" dirty="0" smtClean="0">
                <a:solidFill>
                  <a:srgbClr val="0000FF"/>
                </a:solidFill>
                <a:latin typeface="Times New Roman"/>
                <a:cs typeface="Times New Roman"/>
              </a:rPr>
              <a:t>Procedure</a:t>
            </a:r>
            <a:r>
              <a:rPr sz="1100" spc="-44" dirty="0" smtClean="0">
                <a:solidFill>
                  <a:srgbClr val="0000FF"/>
                </a:solidFill>
                <a:latin typeface="Times New Roman"/>
                <a:cs typeface="Times New Roman"/>
              </a:rPr>
              <a:t> </a:t>
            </a:r>
            <a:r>
              <a:rPr sz="1100" spc="0" dirty="0" smtClean="0">
                <a:solidFill>
                  <a:srgbClr val="0000FF"/>
                </a:solidFill>
                <a:latin typeface="Times New Roman"/>
                <a:cs typeface="Times New Roman"/>
              </a:rPr>
              <a:t>Call</a:t>
            </a:r>
            <a:r>
              <a:rPr sz="1100" spc="-18" dirty="0" smtClean="0">
                <a:solidFill>
                  <a:srgbClr val="0000FF"/>
                </a:solidFill>
                <a:latin typeface="Times New Roman"/>
                <a:cs typeface="Times New Roman"/>
              </a:rPr>
              <a:t> </a:t>
            </a:r>
            <a:r>
              <a:rPr sz="1100" spc="0" dirty="0" smtClean="0">
                <a:latin typeface="Times New Roman"/>
                <a:cs typeface="Times New Roman"/>
              </a:rPr>
              <a:t>(</a:t>
            </a:r>
            <a:r>
              <a:rPr sz="1100" spc="0" dirty="0" smtClean="0">
                <a:solidFill>
                  <a:srgbClr val="0000FF"/>
                </a:solidFill>
                <a:latin typeface="Times New Roman"/>
                <a:cs typeface="Times New Roman"/>
              </a:rPr>
              <a:t>RPC</a:t>
            </a:r>
            <a:r>
              <a:rPr sz="1100" spc="0" dirty="0" smtClean="0">
                <a:latin typeface="Times New Roman"/>
                <a:cs typeface="Times New Roman"/>
              </a:rPr>
              <a:t>):</a:t>
            </a:r>
            <a:endParaRPr sz="1100">
              <a:latin typeface="Times New Roman"/>
              <a:cs typeface="Times New Roman"/>
            </a:endParaRPr>
          </a:p>
          <a:p>
            <a:pPr marL="289801" marR="20781">
              <a:lnSpc>
                <a:spcPct val="95825"/>
              </a:lnSpc>
              <a:spcBef>
                <a:spcPts val="161"/>
              </a:spcBef>
            </a:pPr>
            <a:r>
              <a:rPr sz="1000" spc="0" dirty="0" smtClean="0">
                <a:latin typeface="Times New Roman"/>
                <a:cs typeface="Times New Roman"/>
              </a:rPr>
              <a:t>[1]</a:t>
            </a:r>
            <a:r>
              <a:rPr sz="1000" spc="-11" dirty="0" smtClean="0">
                <a:latin typeface="Times New Roman"/>
                <a:cs typeface="Times New Roman"/>
              </a:rPr>
              <a:t> </a:t>
            </a:r>
            <a:r>
              <a:rPr sz="1000" spc="0" dirty="0" smtClean="0">
                <a:latin typeface="Times New Roman"/>
                <a:cs typeface="Times New Roman"/>
              </a:rPr>
              <a:t>Client</a:t>
            </a:r>
            <a:r>
              <a:rPr sz="1000" spc="-24" dirty="0" smtClean="0">
                <a:latin typeface="Times New Roman"/>
                <a:cs typeface="Times New Roman"/>
              </a:rPr>
              <a:t> </a:t>
            </a:r>
            <a:r>
              <a:rPr sz="1000" spc="0" dirty="0" smtClean="0">
                <a:latin typeface="Times New Roman"/>
                <a:cs typeface="Times New Roman"/>
              </a:rPr>
              <a:t>cannot</a:t>
            </a:r>
            <a:r>
              <a:rPr sz="1000" spc="-26" dirty="0" smtClean="0">
                <a:latin typeface="Times New Roman"/>
                <a:cs typeface="Times New Roman"/>
              </a:rPr>
              <a:t> </a:t>
            </a:r>
            <a:r>
              <a:rPr sz="1000" spc="0" dirty="0" smtClean="0">
                <a:latin typeface="Times New Roman"/>
                <a:cs typeface="Times New Roman"/>
              </a:rPr>
              <a:t>locate</a:t>
            </a:r>
            <a:r>
              <a:rPr sz="1000" spc="-23" dirty="0" smtClean="0">
                <a:latin typeface="Times New Roman"/>
                <a:cs typeface="Times New Roman"/>
              </a:rPr>
              <a:t> </a:t>
            </a:r>
            <a:r>
              <a:rPr sz="1000" spc="0" dirty="0" smtClean="0">
                <a:latin typeface="Times New Roman"/>
                <a:cs typeface="Times New Roman"/>
              </a:rPr>
              <a:t>ser</a:t>
            </a:r>
            <a:r>
              <a:rPr sz="1000" spc="-14" dirty="0" smtClean="0">
                <a:latin typeface="Times New Roman"/>
                <a:cs typeface="Times New Roman"/>
              </a:rPr>
              <a:t>v</a:t>
            </a:r>
            <a:r>
              <a:rPr sz="1000" spc="0" dirty="0" smtClean="0">
                <a:latin typeface="Times New Roman"/>
                <a:cs typeface="Times New Roman"/>
              </a:rPr>
              <a:t>er</a:t>
            </a:r>
            <a:endParaRPr sz="1000">
              <a:latin typeface="Times New Roman"/>
              <a:cs typeface="Times New Roman"/>
            </a:endParaRPr>
          </a:p>
          <a:p>
            <a:pPr marL="289801" marR="20781">
              <a:lnSpc>
                <a:spcPct val="95825"/>
              </a:lnSpc>
              <a:spcBef>
                <a:spcPts val="543"/>
              </a:spcBef>
            </a:pPr>
            <a:r>
              <a:rPr sz="1000" spc="0" dirty="0" smtClean="0">
                <a:latin typeface="Times New Roman"/>
                <a:cs typeface="Times New Roman"/>
              </a:rPr>
              <a:t>[2]</a:t>
            </a:r>
            <a:r>
              <a:rPr sz="1000" spc="-11" dirty="0" smtClean="0">
                <a:latin typeface="Times New Roman"/>
                <a:cs typeface="Times New Roman"/>
              </a:rPr>
              <a:t> </a:t>
            </a:r>
            <a:r>
              <a:rPr sz="1000" spc="0" dirty="0" smtClean="0">
                <a:latin typeface="Times New Roman"/>
                <a:cs typeface="Times New Roman"/>
              </a:rPr>
              <a:t>Client</a:t>
            </a:r>
            <a:r>
              <a:rPr sz="1000" spc="-24" dirty="0" smtClean="0">
                <a:latin typeface="Times New Roman"/>
                <a:cs typeface="Times New Roman"/>
              </a:rPr>
              <a:t> </a:t>
            </a:r>
            <a:r>
              <a:rPr sz="1000" spc="0" dirty="0" smtClean="0">
                <a:latin typeface="Times New Roman"/>
                <a:cs typeface="Times New Roman"/>
              </a:rPr>
              <a:t>request</a:t>
            </a:r>
            <a:r>
              <a:rPr sz="1000" spc="-28"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lost</a:t>
            </a:r>
            <a:endParaRPr sz="1000">
              <a:latin typeface="Times New Roman"/>
              <a:cs typeface="Times New Roman"/>
            </a:endParaRPr>
          </a:p>
          <a:p>
            <a:pPr marL="289801" marR="20781">
              <a:lnSpc>
                <a:spcPct val="95825"/>
              </a:lnSpc>
              <a:spcBef>
                <a:spcPts val="543"/>
              </a:spcBef>
            </a:pPr>
            <a:r>
              <a:rPr sz="1000" spc="0" dirty="0" smtClean="0">
                <a:latin typeface="Times New Roman"/>
                <a:cs typeface="Times New Roman"/>
              </a:rPr>
              <a:t>[3]</a:t>
            </a:r>
            <a:r>
              <a:rPr sz="1000" spc="-11" dirty="0" smtClean="0">
                <a:latin typeface="Times New Roman"/>
                <a:cs typeface="Times New Roman"/>
              </a:rPr>
              <a:t> </a:t>
            </a:r>
            <a:r>
              <a:rPr sz="1000" spc="0" dirty="0" smtClean="0">
                <a:latin typeface="Times New Roman"/>
                <a:cs typeface="Times New Roman"/>
              </a:rPr>
              <a:t>Ser</a:t>
            </a:r>
            <a:r>
              <a:rPr sz="1000" spc="-14" dirty="0" smtClean="0">
                <a:latin typeface="Times New Roman"/>
                <a:cs typeface="Times New Roman"/>
              </a:rPr>
              <a:t>v</a:t>
            </a:r>
            <a:r>
              <a:rPr sz="1000" spc="0" dirty="0" smtClean="0">
                <a:latin typeface="Times New Roman"/>
                <a:cs typeface="Times New Roman"/>
              </a:rPr>
              <a:t>er</a:t>
            </a:r>
            <a:r>
              <a:rPr sz="1000" spc="-26" dirty="0" smtClean="0">
                <a:latin typeface="Times New Roman"/>
                <a:cs typeface="Times New Roman"/>
              </a:rPr>
              <a:t> </a:t>
            </a:r>
            <a:r>
              <a:rPr sz="1000" spc="0" dirty="0" smtClean="0">
                <a:latin typeface="Times New Roman"/>
                <a:cs typeface="Times New Roman"/>
              </a:rPr>
              <a:t>crashes</a:t>
            </a:r>
            <a:r>
              <a:rPr sz="1000" spc="-29" dirty="0" smtClean="0">
                <a:latin typeface="Times New Roman"/>
                <a:cs typeface="Times New Roman"/>
              </a:rPr>
              <a:t> </a:t>
            </a:r>
            <a:r>
              <a:rPr sz="1000" spc="0" dirty="0" smtClean="0">
                <a:latin typeface="Times New Roman"/>
                <a:cs typeface="Times New Roman"/>
              </a:rPr>
              <a:t>after</a:t>
            </a:r>
            <a:r>
              <a:rPr sz="1000" spc="-18" dirty="0" smtClean="0">
                <a:latin typeface="Times New Roman"/>
                <a:cs typeface="Times New Roman"/>
              </a:rPr>
              <a:t> </a:t>
            </a:r>
            <a:r>
              <a:rPr sz="1000" spc="0" dirty="0" smtClean="0">
                <a:latin typeface="Times New Roman"/>
                <a:cs typeface="Times New Roman"/>
              </a:rPr>
              <a:t>rece</a:t>
            </a:r>
            <a:r>
              <a:rPr sz="1000" spc="-25" dirty="0" smtClean="0">
                <a:latin typeface="Times New Roman"/>
                <a:cs typeface="Times New Roman"/>
              </a:rPr>
              <a:t>i</a:t>
            </a:r>
            <a:r>
              <a:rPr sz="1000" spc="0" dirty="0" smtClean="0">
                <a:latin typeface="Times New Roman"/>
                <a:cs typeface="Times New Roman"/>
              </a:rPr>
              <a:t>ving</a:t>
            </a:r>
            <a:r>
              <a:rPr sz="1000" spc="-37" dirty="0" smtClean="0">
                <a:latin typeface="Times New Roman"/>
                <a:cs typeface="Times New Roman"/>
              </a:rPr>
              <a:t> </a:t>
            </a:r>
            <a:r>
              <a:rPr sz="1000" spc="0" dirty="0" smtClean="0">
                <a:latin typeface="Times New Roman"/>
                <a:cs typeface="Times New Roman"/>
              </a:rPr>
              <a:t>request</a:t>
            </a:r>
            <a:endParaRPr sz="1000">
              <a:latin typeface="Times New Roman"/>
              <a:cs typeface="Times New Roman"/>
            </a:endParaRPr>
          </a:p>
          <a:p>
            <a:pPr marL="289801" marR="20781">
              <a:lnSpc>
                <a:spcPct val="95825"/>
              </a:lnSpc>
              <a:spcBef>
                <a:spcPts val="543"/>
              </a:spcBef>
            </a:pPr>
            <a:r>
              <a:rPr sz="1000" spc="0" dirty="0" smtClean="0">
                <a:latin typeface="Times New Roman"/>
                <a:cs typeface="Times New Roman"/>
              </a:rPr>
              <a:t>[4]</a:t>
            </a:r>
            <a:r>
              <a:rPr sz="1000" spc="-11" dirty="0" smtClean="0">
                <a:latin typeface="Times New Roman"/>
                <a:cs typeface="Times New Roman"/>
              </a:rPr>
              <a:t> </a:t>
            </a:r>
            <a:r>
              <a:rPr sz="1000" spc="0" dirty="0" smtClean="0">
                <a:latin typeface="Times New Roman"/>
                <a:cs typeface="Times New Roman"/>
              </a:rPr>
              <a:t>Ser</a:t>
            </a:r>
            <a:r>
              <a:rPr sz="1000" spc="-14" dirty="0" smtClean="0">
                <a:latin typeface="Times New Roman"/>
                <a:cs typeface="Times New Roman"/>
              </a:rPr>
              <a:t>v</a:t>
            </a:r>
            <a:r>
              <a:rPr sz="1000" spc="0" dirty="0" smtClean="0">
                <a:latin typeface="Times New Roman"/>
                <a:cs typeface="Times New Roman"/>
              </a:rPr>
              <a:t>er</a:t>
            </a:r>
            <a:r>
              <a:rPr sz="1000" spc="-26" dirty="0" smtClean="0">
                <a:latin typeface="Times New Roman"/>
                <a:cs typeface="Times New Roman"/>
              </a:rPr>
              <a:t> </a:t>
            </a:r>
            <a:r>
              <a:rPr sz="1000" spc="0" dirty="0" smtClean="0">
                <a:latin typeface="Times New Roman"/>
                <a:cs typeface="Times New Roman"/>
              </a:rPr>
              <a:t>response</a:t>
            </a:r>
            <a:r>
              <a:rPr sz="1000" spc="-34"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lost</a:t>
            </a:r>
            <a:endParaRPr sz="1000">
              <a:latin typeface="Times New Roman"/>
              <a:cs typeface="Times New Roman"/>
            </a:endParaRPr>
          </a:p>
          <a:p>
            <a:pPr marL="289801" marR="20781">
              <a:lnSpc>
                <a:spcPct val="95825"/>
              </a:lnSpc>
              <a:spcBef>
                <a:spcPts val="543"/>
              </a:spcBef>
            </a:pPr>
            <a:r>
              <a:rPr sz="1000" spc="0" dirty="0" smtClean="0">
                <a:latin typeface="Times New Roman"/>
                <a:cs typeface="Times New Roman"/>
              </a:rPr>
              <a:t>[5]</a:t>
            </a:r>
            <a:r>
              <a:rPr sz="1000" spc="-11" dirty="0" smtClean="0">
                <a:latin typeface="Times New Roman"/>
                <a:cs typeface="Times New Roman"/>
              </a:rPr>
              <a:t> </a:t>
            </a:r>
            <a:r>
              <a:rPr sz="1000" spc="0" dirty="0" smtClean="0">
                <a:latin typeface="Times New Roman"/>
                <a:cs typeface="Times New Roman"/>
              </a:rPr>
              <a:t>Client</a:t>
            </a:r>
            <a:r>
              <a:rPr sz="1000" spc="-24" dirty="0" smtClean="0">
                <a:latin typeface="Times New Roman"/>
                <a:cs typeface="Times New Roman"/>
              </a:rPr>
              <a:t> </a:t>
            </a:r>
            <a:r>
              <a:rPr sz="1000" spc="0" dirty="0" smtClean="0">
                <a:latin typeface="Times New Roman"/>
                <a:cs typeface="Times New Roman"/>
              </a:rPr>
              <a:t>crashes</a:t>
            </a:r>
            <a:r>
              <a:rPr sz="1000" spc="-29" dirty="0" smtClean="0">
                <a:latin typeface="Times New Roman"/>
                <a:cs typeface="Times New Roman"/>
              </a:rPr>
              <a:t> </a:t>
            </a:r>
            <a:r>
              <a:rPr sz="1000" spc="0" dirty="0" smtClean="0">
                <a:latin typeface="Times New Roman"/>
                <a:cs typeface="Times New Roman"/>
              </a:rPr>
              <a:t>after</a:t>
            </a:r>
            <a:r>
              <a:rPr sz="1000" spc="-18" dirty="0" smtClean="0">
                <a:latin typeface="Times New Roman"/>
                <a:cs typeface="Times New Roman"/>
              </a:rPr>
              <a:t> </a:t>
            </a:r>
            <a:r>
              <a:rPr sz="1000" spc="0" dirty="0" smtClean="0">
                <a:latin typeface="Times New Roman"/>
                <a:cs typeface="Times New Roman"/>
              </a:rPr>
              <a:t>sending</a:t>
            </a:r>
            <a:r>
              <a:rPr sz="1000" spc="-31" dirty="0" smtClean="0">
                <a:latin typeface="Times New Roman"/>
                <a:cs typeface="Times New Roman"/>
              </a:rPr>
              <a:t> </a:t>
            </a:r>
            <a:r>
              <a:rPr sz="1000" spc="0" dirty="0" smtClean="0">
                <a:latin typeface="Times New Roman"/>
                <a:cs typeface="Times New Roman"/>
              </a:rPr>
              <a:t>request</a:t>
            </a:r>
            <a:endParaRPr sz="10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15</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29" name="object 29"/>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30" name="object 30"/>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31" name="object 31"/>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32" name="object 32"/>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33" name="object 33"/>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34" name="object 34"/>
          <p:cNvSpPr/>
          <p:nvPr/>
        </p:nvSpPr>
        <p:spPr>
          <a:xfrm>
            <a:off x="1417061" y="1680852"/>
            <a:ext cx="418321" cy="418320"/>
          </a:xfrm>
          <a:custGeom>
            <a:avLst/>
            <a:gdLst/>
            <a:ahLst/>
            <a:cxnLst/>
            <a:rect l="l" t="t" r="r" b="b"/>
            <a:pathLst>
              <a:path w="418321" h="418320">
                <a:moveTo>
                  <a:pt x="0" y="0"/>
                </a:moveTo>
                <a:lnTo>
                  <a:pt x="418321" y="0"/>
                </a:lnTo>
                <a:lnTo>
                  <a:pt x="418321" y="418320"/>
                </a:lnTo>
                <a:lnTo>
                  <a:pt x="0" y="418320"/>
                </a:lnTo>
                <a:lnTo>
                  <a:pt x="0" y="0"/>
                </a:lnTo>
                <a:close/>
              </a:path>
            </a:pathLst>
          </a:custGeom>
          <a:ln w="5270">
            <a:solidFill>
              <a:srgbClr val="363435"/>
            </a:solidFill>
          </a:ln>
        </p:spPr>
        <p:txBody>
          <a:bodyPr wrap="square" lIns="0" tIns="0" rIns="0" bIns="0" rtlCol="0">
            <a:noAutofit/>
          </a:bodyPr>
          <a:lstStyle/>
          <a:p>
            <a:endParaRPr/>
          </a:p>
        </p:txBody>
      </p:sp>
      <p:sp>
        <p:nvSpPr>
          <p:cNvPr id="35" name="object 35"/>
          <p:cNvSpPr/>
          <p:nvPr/>
        </p:nvSpPr>
        <p:spPr>
          <a:xfrm>
            <a:off x="2552510" y="1682524"/>
            <a:ext cx="418319" cy="418320"/>
          </a:xfrm>
          <a:custGeom>
            <a:avLst/>
            <a:gdLst/>
            <a:ahLst/>
            <a:cxnLst/>
            <a:rect l="l" t="t" r="r" b="b"/>
            <a:pathLst>
              <a:path w="418319" h="418320">
                <a:moveTo>
                  <a:pt x="0" y="0"/>
                </a:moveTo>
                <a:lnTo>
                  <a:pt x="418319" y="0"/>
                </a:lnTo>
                <a:lnTo>
                  <a:pt x="418319" y="418320"/>
                </a:lnTo>
                <a:lnTo>
                  <a:pt x="0" y="418320"/>
                </a:lnTo>
                <a:lnTo>
                  <a:pt x="0" y="0"/>
                </a:lnTo>
                <a:close/>
              </a:path>
            </a:pathLst>
          </a:custGeom>
          <a:ln w="5270">
            <a:solidFill>
              <a:srgbClr val="363435"/>
            </a:solidFill>
          </a:ln>
        </p:spPr>
        <p:txBody>
          <a:bodyPr wrap="square" lIns="0" tIns="0" rIns="0" bIns="0" rtlCol="0">
            <a:noAutofit/>
          </a:bodyPr>
          <a:lstStyle/>
          <a:p>
            <a:endParaRPr/>
          </a:p>
        </p:txBody>
      </p:sp>
      <p:sp>
        <p:nvSpPr>
          <p:cNvPr id="36" name="object 36"/>
          <p:cNvSpPr/>
          <p:nvPr/>
        </p:nvSpPr>
        <p:spPr>
          <a:xfrm>
            <a:off x="3687944" y="1684195"/>
            <a:ext cx="418319" cy="418320"/>
          </a:xfrm>
          <a:custGeom>
            <a:avLst/>
            <a:gdLst/>
            <a:ahLst/>
            <a:cxnLst/>
            <a:rect l="l" t="t" r="r" b="b"/>
            <a:pathLst>
              <a:path w="418319" h="418320">
                <a:moveTo>
                  <a:pt x="0" y="0"/>
                </a:moveTo>
                <a:lnTo>
                  <a:pt x="418319" y="0"/>
                </a:lnTo>
                <a:lnTo>
                  <a:pt x="418319" y="418320"/>
                </a:lnTo>
                <a:lnTo>
                  <a:pt x="0" y="418320"/>
                </a:lnTo>
                <a:lnTo>
                  <a:pt x="0" y="0"/>
                </a:lnTo>
                <a:close/>
              </a:path>
            </a:pathLst>
          </a:custGeom>
          <a:ln w="5270">
            <a:solidFill>
              <a:srgbClr val="363435"/>
            </a:solidFill>
          </a:ln>
        </p:spPr>
        <p:txBody>
          <a:bodyPr wrap="square" lIns="0" tIns="0" rIns="0" bIns="0" rtlCol="0">
            <a:noAutofit/>
          </a:bodyPr>
          <a:lstStyle/>
          <a:p>
            <a:endParaRPr/>
          </a:p>
        </p:txBody>
      </p:sp>
      <p:sp>
        <p:nvSpPr>
          <p:cNvPr id="37" name="object 37"/>
          <p:cNvSpPr/>
          <p:nvPr/>
        </p:nvSpPr>
        <p:spPr>
          <a:xfrm>
            <a:off x="1058503" y="1740606"/>
            <a:ext cx="321183" cy="0"/>
          </a:xfrm>
          <a:custGeom>
            <a:avLst/>
            <a:gdLst/>
            <a:ahLst/>
            <a:cxnLst/>
            <a:rect l="l" t="t" r="r" b="b"/>
            <a:pathLst>
              <a:path w="321183">
                <a:moveTo>
                  <a:pt x="0" y="0"/>
                </a:moveTo>
                <a:lnTo>
                  <a:pt x="321183" y="0"/>
                </a:lnTo>
              </a:path>
            </a:pathLst>
          </a:custGeom>
          <a:ln w="5270">
            <a:solidFill>
              <a:srgbClr val="363435"/>
            </a:solidFill>
          </a:ln>
        </p:spPr>
        <p:txBody>
          <a:bodyPr wrap="square" lIns="0" tIns="0" rIns="0" bIns="0" rtlCol="0">
            <a:noAutofit/>
          </a:bodyPr>
          <a:lstStyle/>
          <a:p>
            <a:endParaRPr/>
          </a:p>
        </p:txBody>
      </p:sp>
      <p:sp>
        <p:nvSpPr>
          <p:cNvPr id="38" name="object 38"/>
          <p:cNvSpPr/>
          <p:nvPr/>
        </p:nvSpPr>
        <p:spPr>
          <a:xfrm>
            <a:off x="1342682" y="1708732"/>
            <a:ext cx="74379" cy="63756"/>
          </a:xfrm>
          <a:custGeom>
            <a:avLst/>
            <a:gdLst/>
            <a:ahLst/>
            <a:cxnLst/>
            <a:rect l="l" t="t" r="r" b="b"/>
            <a:pathLst>
              <a:path w="74379" h="63756">
                <a:moveTo>
                  <a:pt x="74379" y="31873"/>
                </a:moveTo>
                <a:lnTo>
                  <a:pt x="0" y="0"/>
                </a:lnTo>
                <a:lnTo>
                  <a:pt x="4887" y="12047"/>
                </a:lnTo>
                <a:lnTo>
                  <a:pt x="7497" y="24095"/>
                </a:lnTo>
                <a:lnTo>
                  <a:pt x="7830" y="36143"/>
                </a:lnTo>
                <a:lnTo>
                  <a:pt x="5885" y="48191"/>
                </a:lnTo>
                <a:lnTo>
                  <a:pt x="1662" y="60238"/>
                </a:lnTo>
                <a:lnTo>
                  <a:pt x="0" y="63756"/>
                </a:lnTo>
                <a:lnTo>
                  <a:pt x="74379" y="31873"/>
                </a:lnTo>
                <a:close/>
              </a:path>
            </a:pathLst>
          </a:custGeom>
          <a:solidFill>
            <a:srgbClr val="363435"/>
          </a:solidFill>
        </p:spPr>
        <p:txBody>
          <a:bodyPr wrap="square" lIns="0" tIns="0" rIns="0" bIns="0" rtlCol="0">
            <a:noAutofit/>
          </a:bodyPr>
          <a:lstStyle/>
          <a:p>
            <a:endParaRPr/>
          </a:p>
        </p:txBody>
      </p:sp>
      <p:sp>
        <p:nvSpPr>
          <p:cNvPr id="39" name="object 39"/>
          <p:cNvSpPr/>
          <p:nvPr/>
        </p:nvSpPr>
        <p:spPr>
          <a:xfrm>
            <a:off x="2193936" y="1742282"/>
            <a:ext cx="321184" cy="0"/>
          </a:xfrm>
          <a:custGeom>
            <a:avLst/>
            <a:gdLst/>
            <a:ahLst/>
            <a:cxnLst/>
            <a:rect l="l" t="t" r="r" b="b"/>
            <a:pathLst>
              <a:path w="321184">
                <a:moveTo>
                  <a:pt x="0" y="0"/>
                </a:moveTo>
                <a:lnTo>
                  <a:pt x="321184" y="0"/>
                </a:lnTo>
              </a:path>
            </a:pathLst>
          </a:custGeom>
          <a:ln w="5270">
            <a:solidFill>
              <a:srgbClr val="363435"/>
            </a:solidFill>
          </a:ln>
        </p:spPr>
        <p:txBody>
          <a:bodyPr wrap="square" lIns="0" tIns="0" rIns="0" bIns="0" rtlCol="0">
            <a:noAutofit/>
          </a:bodyPr>
          <a:lstStyle/>
          <a:p>
            <a:endParaRPr/>
          </a:p>
        </p:txBody>
      </p:sp>
      <p:sp>
        <p:nvSpPr>
          <p:cNvPr id="40" name="object 40"/>
          <p:cNvSpPr/>
          <p:nvPr/>
        </p:nvSpPr>
        <p:spPr>
          <a:xfrm>
            <a:off x="2478122" y="1710408"/>
            <a:ext cx="74387" cy="63751"/>
          </a:xfrm>
          <a:custGeom>
            <a:avLst/>
            <a:gdLst/>
            <a:ahLst/>
            <a:cxnLst/>
            <a:rect l="l" t="t" r="r" b="b"/>
            <a:pathLst>
              <a:path w="74387" h="63751">
                <a:moveTo>
                  <a:pt x="74387" y="31873"/>
                </a:moveTo>
                <a:lnTo>
                  <a:pt x="0" y="0"/>
                </a:lnTo>
                <a:lnTo>
                  <a:pt x="4885" y="12048"/>
                </a:lnTo>
                <a:lnTo>
                  <a:pt x="7494" y="24096"/>
                </a:lnTo>
                <a:lnTo>
                  <a:pt x="7826" y="36144"/>
                </a:lnTo>
                <a:lnTo>
                  <a:pt x="5880" y="48193"/>
                </a:lnTo>
                <a:lnTo>
                  <a:pt x="1658" y="60241"/>
                </a:lnTo>
                <a:lnTo>
                  <a:pt x="0" y="63751"/>
                </a:lnTo>
                <a:lnTo>
                  <a:pt x="74387" y="31873"/>
                </a:lnTo>
                <a:close/>
              </a:path>
            </a:pathLst>
          </a:custGeom>
          <a:solidFill>
            <a:srgbClr val="363435"/>
          </a:solidFill>
        </p:spPr>
        <p:txBody>
          <a:bodyPr wrap="square" lIns="0" tIns="0" rIns="0" bIns="0" rtlCol="0">
            <a:noAutofit/>
          </a:bodyPr>
          <a:lstStyle/>
          <a:p>
            <a:endParaRPr/>
          </a:p>
        </p:txBody>
      </p:sp>
      <p:sp>
        <p:nvSpPr>
          <p:cNvPr id="41" name="object 41"/>
          <p:cNvSpPr/>
          <p:nvPr/>
        </p:nvSpPr>
        <p:spPr>
          <a:xfrm>
            <a:off x="3329381" y="1743958"/>
            <a:ext cx="321184" cy="0"/>
          </a:xfrm>
          <a:custGeom>
            <a:avLst/>
            <a:gdLst/>
            <a:ahLst/>
            <a:cxnLst/>
            <a:rect l="l" t="t" r="r" b="b"/>
            <a:pathLst>
              <a:path w="321184">
                <a:moveTo>
                  <a:pt x="0" y="0"/>
                </a:moveTo>
                <a:lnTo>
                  <a:pt x="321184" y="0"/>
                </a:lnTo>
              </a:path>
            </a:pathLst>
          </a:custGeom>
          <a:ln w="5270">
            <a:solidFill>
              <a:srgbClr val="363435"/>
            </a:solidFill>
          </a:ln>
        </p:spPr>
        <p:txBody>
          <a:bodyPr wrap="square" lIns="0" tIns="0" rIns="0" bIns="0" rtlCol="0">
            <a:noAutofit/>
          </a:bodyPr>
          <a:lstStyle/>
          <a:p>
            <a:endParaRPr/>
          </a:p>
        </p:txBody>
      </p:sp>
      <p:sp>
        <p:nvSpPr>
          <p:cNvPr id="42" name="object 42"/>
          <p:cNvSpPr/>
          <p:nvPr/>
        </p:nvSpPr>
        <p:spPr>
          <a:xfrm>
            <a:off x="3613567" y="1712084"/>
            <a:ext cx="74377" cy="63747"/>
          </a:xfrm>
          <a:custGeom>
            <a:avLst/>
            <a:gdLst/>
            <a:ahLst/>
            <a:cxnLst/>
            <a:rect l="l" t="t" r="r" b="b"/>
            <a:pathLst>
              <a:path w="74377" h="63747">
                <a:moveTo>
                  <a:pt x="74377" y="31873"/>
                </a:moveTo>
                <a:lnTo>
                  <a:pt x="0" y="0"/>
                </a:lnTo>
                <a:lnTo>
                  <a:pt x="4885" y="12047"/>
                </a:lnTo>
                <a:lnTo>
                  <a:pt x="7494" y="24094"/>
                </a:lnTo>
                <a:lnTo>
                  <a:pt x="7825" y="36143"/>
                </a:lnTo>
                <a:lnTo>
                  <a:pt x="5880" y="48191"/>
                </a:lnTo>
                <a:lnTo>
                  <a:pt x="1657" y="60240"/>
                </a:lnTo>
                <a:lnTo>
                  <a:pt x="0" y="63747"/>
                </a:lnTo>
                <a:lnTo>
                  <a:pt x="74377" y="31873"/>
                </a:lnTo>
                <a:close/>
              </a:path>
            </a:pathLst>
          </a:custGeom>
          <a:solidFill>
            <a:srgbClr val="363435"/>
          </a:solidFill>
        </p:spPr>
        <p:txBody>
          <a:bodyPr wrap="square" lIns="0" tIns="0" rIns="0" bIns="0" rtlCol="0">
            <a:noAutofit/>
          </a:bodyPr>
          <a:lstStyle/>
          <a:p>
            <a:endParaRPr/>
          </a:p>
        </p:txBody>
      </p:sp>
      <p:sp>
        <p:nvSpPr>
          <p:cNvPr id="43" name="object 43"/>
          <p:cNvSpPr/>
          <p:nvPr/>
        </p:nvSpPr>
        <p:spPr>
          <a:xfrm>
            <a:off x="1095882" y="2039410"/>
            <a:ext cx="321179" cy="0"/>
          </a:xfrm>
          <a:custGeom>
            <a:avLst/>
            <a:gdLst/>
            <a:ahLst/>
            <a:cxnLst/>
            <a:rect l="l" t="t" r="r" b="b"/>
            <a:pathLst>
              <a:path w="321179">
                <a:moveTo>
                  <a:pt x="321179" y="0"/>
                </a:moveTo>
                <a:lnTo>
                  <a:pt x="0" y="0"/>
                </a:lnTo>
              </a:path>
            </a:pathLst>
          </a:custGeom>
          <a:ln w="5270">
            <a:solidFill>
              <a:srgbClr val="363435"/>
            </a:solidFill>
          </a:ln>
        </p:spPr>
        <p:txBody>
          <a:bodyPr wrap="square" lIns="0" tIns="0" rIns="0" bIns="0" rtlCol="0">
            <a:noAutofit/>
          </a:bodyPr>
          <a:lstStyle/>
          <a:p>
            <a:endParaRPr/>
          </a:p>
        </p:txBody>
      </p:sp>
      <p:sp>
        <p:nvSpPr>
          <p:cNvPr id="44" name="object 44"/>
          <p:cNvSpPr/>
          <p:nvPr/>
        </p:nvSpPr>
        <p:spPr>
          <a:xfrm>
            <a:off x="1058503" y="2007536"/>
            <a:ext cx="74379" cy="63747"/>
          </a:xfrm>
          <a:custGeom>
            <a:avLst/>
            <a:gdLst/>
            <a:ahLst/>
            <a:cxnLst/>
            <a:rect l="l" t="t" r="r" b="b"/>
            <a:pathLst>
              <a:path w="74379" h="63747">
                <a:moveTo>
                  <a:pt x="0" y="31873"/>
                </a:moveTo>
                <a:lnTo>
                  <a:pt x="74379" y="63747"/>
                </a:lnTo>
                <a:lnTo>
                  <a:pt x="69493" y="51699"/>
                </a:lnTo>
                <a:lnTo>
                  <a:pt x="66883" y="39651"/>
                </a:lnTo>
                <a:lnTo>
                  <a:pt x="66552" y="27604"/>
                </a:lnTo>
                <a:lnTo>
                  <a:pt x="68498" y="15556"/>
                </a:lnTo>
                <a:lnTo>
                  <a:pt x="72722" y="3508"/>
                </a:lnTo>
                <a:lnTo>
                  <a:pt x="74379" y="0"/>
                </a:lnTo>
                <a:lnTo>
                  <a:pt x="0" y="31873"/>
                </a:lnTo>
                <a:close/>
              </a:path>
            </a:pathLst>
          </a:custGeom>
          <a:solidFill>
            <a:srgbClr val="363435"/>
          </a:solidFill>
        </p:spPr>
        <p:txBody>
          <a:bodyPr wrap="square" lIns="0" tIns="0" rIns="0" bIns="0" rtlCol="0">
            <a:noAutofit/>
          </a:bodyPr>
          <a:lstStyle/>
          <a:p>
            <a:endParaRPr/>
          </a:p>
        </p:txBody>
      </p:sp>
      <p:sp>
        <p:nvSpPr>
          <p:cNvPr id="45" name="object 45"/>
          <p:cNvSpPr/>
          <p:nvPr/>
        </p:nvSpPr>
        <p:spPr>
          <a:xfrm>
            <a:off x="2231325" y="2041082"/>
            <a:ext cx="321184" cy="0"/>
          </a:xfrm>
          <a:custGeom>
            <a:avLst/>
            <a:gdLst/>
            <a:ahLst/>
            <a:cxnLst/>
            <a:rect l="l" t="t" r="r" b="b"/>
            <a:pathLst>
              <a:path w="321184">
                <a:moveTo>
                  <a:pt x="321184" y="0"/>
                </a:moveTo>
                <a:lnTo>
                  <a:pt x="0" y="0"/>
                </a:lnTo>
              </a:path>
            </a:pathLst>
          </a:custGeom>
          <a:ln w="5270">
            <a:solidFill>
              <a:srgbClr val="363435"/>
            </a:solidFill>
            <a:prstDash val="lgDash"/>
          </a:ln>
        </p:spPr>
        <p:txBody>
          <a:bodyPr wrap="square" lIns="0" tIns="0" rIns="0" bIns="0" rtlCol="0">
            <a:noAutofit/>
          </a:bodyPr>
          <a:lstStyle/>
          <a:p>
            <a:endParaRPr/>
          </a:p>
        </p:txBody>
      </p:sp>
      <p:sp>
        <p:nvSpPr>
          <p:cNvPr id="46" name="object 46"/>
          <p:cNvSpPr/>
          <p:nvPr/>
        </p:nvSpPr>
        <p:spPr>
          <a:xfrm>
            <a:off x="2193936" y="2009208"/>
            <a:ext cx="74387" cy="63747"/>
          </a:xfrm>
          <a:custGeom>
            <a:avLst/>
            <a:gdLst/>
            <a:ahLst/>
            <a:cxnLst/>
            <a:rect l="l" t="t" r="r" b="b"/>
            <a:pathLst>
              <a:path w="74387" h="63747">
                <a:moveTo>
                  <a:pt x="0" y="31873"/>
                </a:moveTo>
                <a:lnTo>
                  <a:pt x="74387" y="63747"/>
                </a:lnTo>
                <a:lnTo>
                  <a:pt x="69501" y="51699"/>
                </a:lnTo>
                <a:lnTo>
                  <a:pt x="66893" y="39651"/>
                </a:lnTo>
                <a:lnTo>
                  <a:pt x="66561" y="27603"/>
                </a:lnTo>
                <a:lnTo>
                  <a:pt x="68507" y="15555"/>
                </a:lnTo>
                <a:lnTo>
                  <a:pt x="72730" y="3506"/>
                </a:lnTo>
                <a:lnTo>
                  <a:pt x="74387" y="0"/>
                </a:lnTo>
                <a:lnTo>
                  <a:pt x="0" y="31873"/>
                </a:lnTo>
                <a:close/>
              </a:path>
            </a:pathLst>
          </a:custGeom>
          <a:solidFill>
            <a:srgbClr val="363435"/>
          </a:solidFill>
        </p:spPr>
        <p:txBody>
          <a:bodyPr wrap="square" lIns="0" tIns="0" rIns="0" bIns="0" rtlCol="0">
            <a:noAutofit/>
          </a:bodyPr>
          <a:lstStyle/>
          <a:p>
            <a:endParaRPr/>
          </a:p>
        </p:txBody>
      </p:sp>
      <p:sp>
        <p:nvSpPr>
          <p:cNvPr id="47" name="object 47"/>
          <p:cNvSpPr/>
          <p:nvPr/>
        </p:nvSpPr>
        <p:spPr>
          <a:xfrm>
            <a:off x="3366760" y="2041683"/>
            <a:ext cx="321184" cy="0"/>
          </a:xfrm>
          <a:custGeom>
            <a:avLst/>
            <a:gdLst/>
            <a:ahLst/>
            <a:cxnLst/>
            <a:rect l="l" t="t" r="r" b="b"/>
            <a:pathLst>
              <a:path w="321184">
                <a:moveTo>
                  <a:pt x="321184" y="0"/>
                </a:moveTo>
                <a:lnTo>
                  <a:pt x="0" y="0"/>
                </a:lnTo>
              </a:path>
            </a:pathLst>
          </a:custGeom>
          <a:ln w="5270">
            <a:solidFill>
              <a:srgbClr val="363435"/>
            </a:solidFill>
            <a:prstDash val="lgDash"/>
          </a:ln>
        </p:spPr>
        <p:txBody>
          <a:bodyPr wrap="square" lIns="0" tIns="0" rIns="0" bIns="0" rtlCol="0">
            <a:noAutofit/>
          </a:bodyPr>
          <a:lstStyle/>
          <a:p>
            <a:endParaRPr/>
          </a:p>
        </p:txBody>
      </p:sp>
      <p:sp>
        <p:nvSpPr>
          <p:cNvPr id="48" name="object 48"/>
          <p:cNvSpPr/>
          <p:nvPr/>
        </p:nvSpPr>
        <p:spPr>
          <a:xfrm>
            <a:off x="3329381" y="2009809"/>
            <a:ext cx="74377" cy="63756"/>
          </a:xfrm>
          <a:custGeom>
            <a:avLst/>
            <a:gdLst/>
            <a:ahLst/>
            <a:cxnLst/>
            <a:rect l="l" t="t" r="r" b="b"/>
            <a:pathLst>
              <a:path w="74377" h="63756">
                <a:moveTo>
                  <a:pt x="0" y="31873"/>
                </a:moveTo>
                <a:lnTo>
                  <a:pt x="74377" y="63756"/>
                </a:lnTo>
                <a:lnTo>
                  <a:pt x="69491" y="51708"/>
                </a:lnTo>
                <a:lnTo>
                  <a:pt x="66883" y="39659"/>
                </a:lnTo>
                <a:lnTo>
                  <a:pt x="66551" y="27610"/>
                </a:lnTo>
                <a:lnTo>
                  <a:pt x="68495" y="15562"/>
                </a:lnTo>
                <a:lnTo>
                  <a:pt x="72717" y="3514"/>
                </a:lnTo>
                <a:lnTo>
                  <a:pt x="74377" y="0"/>
                </a:lnTo>
                <a:lnTo>
                  <a:pt x="0" y="31873"/>
                </a:lnTo>
                <a:close/>
              </a:path>
            </a:pathLst>
          </a:custGeom>
          <a:solidFill>
            <a:srgbClr val="363435"/>
          </a:solidFill>
        </p:spPr>
        <p:txBody>
          <a:bodyPr wrap="square" lIns="0" tIns="0" rIns="0" bIns="0" rtlCol="0">
            <a:noAutofit/>
          </a:bodyPr>
          <a:lstStyle/>
          <a:p>
            <a:endParaRPr/>
          </a:p>
        </p:txBody>
      </p:sp>
      <p:sp>
        <p:nvSpPr>
          <p:cNvPr id="49" name="object 49"/>
          <p:cNvSpPr/>
          <p:nvPr/>
        </p:nvSpPr>
        <p:spPr>
          <a:xfrm>
            <a:off x="2597319" y="1964714"/>
            <a:ext cx="253985" cy="89639"/>
          </a:xfrm>
          <a:custGeom>
            <a:avLst/>
            <a:gdLst/>
            <a:ahLst/>
            <a:cxnLst/>
            <a:rect l="l" t="t" r="r" b="b"/>
            <a:pathLst>
              <a:path w="253985" h="89639">
                <a:moveTo>
                  <a:pt x="0" y="0"/>
                </a:moveTo>
                <a:lnTo>
                  <a:pt x="253985" y="0"/>
                </a:lnTo>
                <a:lnTo>
                  <a:pt x="253985" y="89639"/>
                </a:lnTo>
                <a:lnTo>
                  <a:pt x="0" y="89639"/>
                </a:lnTo>
                <a:lnTo>
                  <a:pt x="0" y="0"/>
                </a:lnTo>
                <a:close/>
              </a:path>
            </a:pathLst>
          </a:custGeom>
          <a:ln w="5270">
            <a:solidFill>
              <a:srgbClr val="363435"/>
            </a:solidFill>
          </a:ln>
        </p:spPr>
        <p:txBody>
          <a:bodyPr wrap="square" lIns="0" tIns="0" rIns="0" bIns="0" rtlCol="0">
            <a:noAutofit/>
          </a:bodyPr>
          <a:lstStyle/>
          <a:p>
            <a:endParaRPr/>
          </a:p>
        </p:txBody>
      </p:sp>
      <p:sp>
        <p:nvSpPr>
          <p:cNvPr id="50" name="object 50"/>
          <p:cNvSpPr/>
          <p:nvPr/>
        </p:nvSpPr>
        <p:spPr>
          <a:xfrm>
            <a:off x="3732764" y="1845188"/>
            <a:ext cx="253985" cy="89639"/>
          </a:xfrm>
          <a:custGeom>
            <a:avLst/>
            <a:gdLst/>
            <a:ahLst/>
            <a:cxnLst/>
            <a:rect l="l" t="t" r="r" b="b"/>
            <a:pathLst>
              <a:path w="253985" h="89639">
                <a:moveTo>
                  <a:pt x="0" y="0"/>
                </a:moveTo>
                <a:lnTo>
                  <a:pt x="253985" y="0"/>
                </a:lnTo>
                <a:lnTo>
                  <a:pt x="253985" y="89639"/>
                </a:lnTo>
                <a:lnTo>
                  <a:pt x="0" y="89639"/>
                </a:lnTo>
                <a:lnTo>
                  <a:pt x="0" y="0"/>
                </a:lnTo>
                <a:close/>
              </a:path>
            </a:pathLst>
          </a:custGeom>
          <a:ln w="5270">
            <a:solidFill>
              <a:srgbClr val="363435"/>
            </a:solidFill>
          </a:ln>
        </p:spPr>
        <p:txBody>
          <a:bodyPr wrap="square" lIns="0" tIns="0" rIns="0" bIns="0" rtlCol="0">
            <a:noAutofit/>
          </a:bodyPr>
          <a:lstStyle/>
          <a:p>
            <a:endParaRPr/>
          </a:p>
        </p:txBody>
      </p:sp>
      <p:sp>
        <p:nvSpPr>
          <p:cNvPr id="51" name="object 51"/>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52" name="object 52"/>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53" name="object 53"/>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27" name="object 27"/>
          <p:cNvSpPr txBox="1"/>
          <p:nvPr/>
        </p:nvSpPr>
        <p:spPr>
          <a:xfrm>
            <a:off x="1034846" y="19613"/>
            <a:ext cx="2647950"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Reliable</a:t>
            </a:r>
            <a:r>
              <a:rPr sz="600" spc="-19" dirty="0" smtClean="0">
                <a:solidFill>
                  <a:srgbClr val="00FF00"/>
                </a:solidFill>
                <a:latin typeface="Times New Roman"/>
                <a:cs typeface="Times New Roman"/>
              </a:rPr>
              <a:t> </a:t>
            </a:r>
            <a:r>
              <a:rPr sz="600" spc="0" dirty="0" smtClean="0">
                <a:solidFill>
                  <a:srgbClr val="00FF00"/>
                </a:solidFill>
                <a:latin typeface="Times New Roman"/>
                <a:cs typeface="Times New Roman"/>
              </a:rPr>
              <a:t>Client-Ser</a:t>
            </a:r>
            <a:r>
              <a:rPr sz="600" spc="-9" dirty="0" smtClean="0">
                <a:solidFill>
                  <a:srgbClr val="00FF00"/>
                </a:solidFill>
                <a:latin typeface="Times New Roman"/>
                <a:cs typeface="Times New Roman"/>
              </a:rPr>
              <a:t>v</a:t>
            </a:r>
            <a:r>
              <a:rPr sz="600" spc="0" dirty="0" smtClean="0">
                <a:solidFill>
                  <a:srgbClr val="00FF00"/>
                </a:solidFill>
                <a:latin typeface="Times New Roman"/>
                <a:cs typeface="Times New Roman"/>
              </a:rPr>
              <a:t>er</a:t>
            </a:r>
            <a:r>
              <a:rPr sz="600" spc="-32" dirty="0" smtClean="0">
                <a:solidFill>
                  <a:srgbClr val="00FF00"/>
                </a:solidFill>
                <a:latin typeface="Times New Roman"/>
                <a:cs typeface="Times New Roman"/>
              </a:rPr>
              <a:t> </a:t>
            </a:r>
            <a:r>
              <a:rPr sz="600" spc="0" dirty="0" smtClean="0">
                <a:solidFill>
                  <a:srgbClr val="00FF00"/>
                </a:solidFill>
                <a:latin typeface="Times New Roman"/>
                <a:cs typeface="Times New Roman"/>
              </a:rPr>
              <a:t>Communication     </a:t>
            </a:r>
            <a:r>
              <a:rPr sz="600" spc="136" dirty="0" smtClean="0">
                <a:solidFill>
                  <a:srgbClr val="00FF00"/>
                </a:solidFill>
                <a:latin typeface="Times New Roman"/>
                <a:cs typeface="Times New Roman"/>
              </a:rPr>
              <a:t> </a:t>
            </a:r>
            <a:r>
              <a:rPr sz="600" spc="0" dirty="0" smtClean="0">
                <a:solidFill>
                  <a:srgbClr val="FFFFFF"/>
                </a:solidFill>
                <a:latin typeface="Times New Roman"/>
                <a:cs typeface="Times New Roman"/>
              </a:rPr>
              <a:t>RPC</a:t>
            </a:r>
            <a:r>
              <a:rPr sz="600" spc="-11" dirty="0" smtClean="0">
                <a:solidFill>
                  <a:srgbClr val="FFFFFF"/>
                </a:solidFill>
                <a:latin typeface="Times New Roman"/>
                <a:cs typeface="Times New Roman"/>
              </a:rPr>
              <a:t> </a:t>
            </a:r>
            <a:r>
              <a:rPr sz="600" spc="0" dirty="0" smtClean="0">
                <a:solidFill>
                  <a:srgbClr val="FFFFFF"/>
                </a:solidFill>
                <a:latin typeface="Times New Roman"/>
                <a:cs typeface="Times New Roman"/>
              </a:rPr>
              <a:t>Semantics</a:t>
            </a:r>
            <a:r>
              <a:rPr sz="600" spc="-24" dirty="0" smtClean="0">
                <a:solidFill>
                  <a:srgbClr val="FFFFFF"/>
                </a:solidFill>
                <a:latin typeface="Times New Roman"/>
                <a:cs typeface="Times New Roman"/>
              </a:rPr>
              <a:t> </a:t>
            </a:r>
            <a:r>
              <a:rPr sz="600" spc="0" dirty="0" smtClean="0">
                <a:solidFill>
                  <a:srgbClr val="FFFFFF"/>
                </a:solidFill>
                <a:latin typeface="Times New Roman"/>
                <a:cs typeface="Times New Roman"/>
              </a:rPr>
              <a:t>in</a:t>
            </a:r>
            <a:r>
              <a:rPr sz="600" spc="-4" dirty="0" smtClean="0">
                <a:solidFill>
                  <a:srgbClr val="FFFFFF"/>
                </a:solidFill>
                <a:latin typeface="Times New Roman"/>
                <a:cs typeface="Times New Roman"/>
              </a:rPr>
              <a:t> </a:t>
            </a:r>
            <a:r>
              <a:rPr sz="600" spc="0" dirty="0" smtClean="0">
                <a:solidFill>
                  <a:srgbClr val="FFFFFF"/>
                </a:solidFill>
                <a:latin typeface="Times New Roman"/>
                <a:cs typeface="Times New Roman"/>
              </a:rPr>
              <a:t>the</a:t>
            </a:r>
            <a:r>
              <a:rPr sz="600" spc="-7" dirty="0" smtClean="0">
                <a:solidFill>
                  <a:srgbClr val="FFFFFF"/>
                </a:solidFill>
                <a:latin typeface="Times New Roman"/>
                <a:cs typeface="Times New Roman"/>
              </a:rPr>
              <a:t> </a:t>
            </a:r>
            <a:r>
              <a:rPr sz="600" spc="0" dirty="0" smtClean="0">
                <a:solidFill>
                  <a:srgbClr val="FFFFFF"/>
                </a:solidFill>
                <a:latin typeface="Times New Roman"/>
                <a:cs typeface="Times New Roman"/>
              </a:rPr>
              <a:t>Presence</a:t>
            </a:r>
            <a:r>
              <a:rPr sz="600" spc="-21" dirty="0" smtClean="0">
                <a:solidFill>
                  <a:srgbClr val="FFFFFF"/>
                </a:solidFill>
                <a:latin typeface="Times New Roman"/>
                <a:cs typeface="Times New Roman"/>
              </a:rPr>
              <a:t> </a:t>
            </a:r>
            <a:r>
              <a:rPr sz="600" spc="0" dirty="0" smtClean="0">
                <a:solidFill>
                  <a:srgbClr val="FFFFFF"/>
                </a:solidFill>
                <a:latin typeface="Times New Roman"/>
                <a:cs typeface="Times New Roman"/>
              </a:rPr>
              <a:t>of</a:t>
            </a:r>
            <a:r>
              <a:rPr sz="600" spc="-4" dirty="0" smtClean="0">
                <a:solidFill>
                  <a:srgbClr val="FFFFFF"/>
                </a:solidFill>
                <a:latin typeface="Times New Roman"/>
                <a:cs typeface="Times New Roman"/>
              </a:rPr>
              <a:t> </a:t>
            </a:r>
            <a:r>
              <a:rPr sz="600" spc="-9" dirty="0" smtClean="0">
                <a:solidFill>
                  <a:srgbClr val="FFFFFF"/>
                </a:solidFill>
                <a:latin typeface="Times New Roman"/>
                <a:cs typeface="Times New Roman"/>
              </a:rPr>
              <a:t>F</a:t>
            </a:r>
            <a:r>
              <a:rPr sz="600" spc="0" dirty="0" smtClean="0">
                <a:solidFill>
                  <a:srgbClr val="FFFFFF"/>
                </a:solidFill>
                <a:latin typeface="Times New Roman"/>
                <a:cs typeface="Times New Roman"/>
              </a:rPr>
              <a:t>ailures</a:t>
            </a:r>
            <a:endParaRPr sz="600">
              <a:latin typeface="Times New Roman"/>
              <a:cs typeface="Times New Roman"/>
            </a:endParaRPr>
          </a:p>
        </p:txBody>
      </p:sp>
      <p:sp>
        <p:nvSpPr>
          <p:cNvPr id="26" name="object 26"/>
          <p:cNvSpPr txBox="1"/>
          <p:nvPr/>
        </p:nvSpPr>
        <p:spPr>
          <a:xfrm>
            <a:off x="95300" y="243119"/>
            <a:ext cx="3963035"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RPC</a:t>
            </a:r>
            <a:r>
              <a:rPr sz="1400" spc="62" dirty="0" smtClean="0">
                <a:solidFill>
                  <a:srgbClr val="FFFFFF"/>
                </a:solidFill>
                <a:latin typeface="Times New Roman"/>
                <a:cs typeface="Times New Roman"/>
              </a:rPr>
              <a:t> </a:t>
            </a:r>
            <a:r>
              <a:rPr sz="1400" spc="0" dirty="0" smtClean="0">
                <a:solidFill>
                  <a:srgbClr val="FFFFFF"/>
                </a:solidFill>
                <a:latin typeface="Times New Roman"/>
                <a:cs typeface="Times New Roman"/>
              </a:rPr>
              <a:t>Semantics</a:t>
            </a:r>
            <a:r>
              <a:rPr sz="1400" spc="124" dirty="0" smtClean="0">
                <a:solidFill>
                  <a:srgbClr val="FFFFFF"/>
                </a:solidFill>
                <a:latin typeface="Times New Roman"/>
                <a:cs typeface="Times New Roman"/>
              </a:rPr>
              <a:t> </a:t>
            </a:r>
            <a:r>
              <a:rPr sz="1400" spc="0" dirty="0" smtClean="0">
                <a:solidFill>
                  <a:srgbClr val="FFFFFF"/>
                </a:solidFill>
                <a:latin typeface="Times New Roman"/>
                <a:cs typeface="Times New Roman"/>
              </a:rPr>
              <a:t>in</a:t>
            </a:r>
            <a:r>
              <a:rPr sz="1400" spc="31" dirty="0" smtClean="0">
                <a:solidFill>
                  <a:srgbClr val="FFFFFF"/>
                </a:solidFill>
                <a:latin typeface="Times New Roman"/>
                <a:cs typeface="Times New Roman"/>
              </a:rPr>
              <a:t> </a:t>
            </a:r>
            <a:r>
              <a:rPr sz="1400" spc="0" dirty="0" smtClean="0">
                <a:solidFill>
                  <a:srgbClr val="FFFFFF"/>
                </a:solidFill>
                <a:latin typeface="Times New Roman"/>
                <a:cs typeface="Times New Roman"/>
              </a:rPr>
              <a:t>the</a:t>
            </a:r>
            <a:r>
              <a:rPr sz="1400" spc="44" dirty="0" smtClean="0">
                <a:solidFill>
                  <a:srgbClr val="FFFFFF"/>
                </a:solidFill>
                <a:latin typeface="Times New Roman"/>
                <a:cs typeface="Times New Roman"/>
              </a:rPr>
              <a:t> </a:t>
            </a:r>
            <a:r>
              <a:rPr sz="1400" spc="0" dirty="0" smtClean="0">
                <a:solidFill>
                  <a:srgbClr val="FFFFFF"/>
                </a:solidFill>
                <a:latin typeface="Times New Roman"/>
                <a:cs typeface="Times New Roman"/>
              </a:rPr>
              <a:t>Presence</a:t>
            </a:r>
            <a:r>
              <a:rPr sz="1400" spc="109" dirty="0" smtClean="0">
                <a:solidFill>
                  <a:srgbClr val="FFFFFF"/>
                </a:solidFill>
                <a:latin typeface="Times New Roman"/>
                <a:cs typeface="Times New Roman"/>
              </a:rPr>
              <a:t> </a:t>
            </a:r>
            <a:r>
              <a:rPr sz="1400" spc="0" dirty="0" smtClean="0">
                <a:solidFill>
                  <a:srgbClr val="FFFFFF"/>
                </a:solidFill>
                <a:latin typeface="Times New Roman"/>
                <a:cs typeface="Times New Roman"/>
              </a:rPr>
              <a:t>of</a:t>
            </a:r>
            <a:r>
              <a:rPr sz="1400" spc="33" dirty="0" smtClean="0">
                <a:solidFill>
                  <a:srgbClr val="FFFFFF"/>
                </a:solidFill>
                <a:latin typeface="Times New Roman"/>
                <a:cs typeface="Times New Roman"/>
              </a:rPr>
              <a:t> </a:t>
            </a:r>
            <a:r>
              <a:rPr sz="1400" spc="-19" dirty="0" smtClean="0">
                <a:solidFill>
                  <a:srgbClr val="FFFFFF"/>
                </a:solidFill>
                <a:latin typeface="Times New Roman"/>
                <a:cs typeface="Times New Roman"/>
              </a:rPr>
              <a:t>F</a:t>
            </a:r>
            <a:r>
              <a:rPr sz="1400" spc="0" dirty="0" smtClean="0">
                <a:solidFill>
                  <a:srgbClr val="FFFFFF"/>
                </a:solidFill>
                <a:latin typeface="Times New Roman"/>
                <a:cs typeface="Times New Roman"/>
              </a:rPr>
              <a:t>ailures:</a:t>
            </a:r>
            <a:r>
              <a:rPr sz="1400" spc="192" dirty="0" smtClean="0">
                <a:solidFill>
                  <a:srgbClr val="FFFFFF"/>
                </a:solidFill>
                <a:latin typeface="Times New Roman"/>
                <a:cs typeface="Times New Roman"/>
              </a:rPr>
              <a:t> </a:t>
            </a:r>
            <a:r>
              <a:rPr sz="1400" spc="0" dirty="0" smtClean="0">
                <a:solidFill>
                  <a:srgbClr val="FFFFFF"/>
                </a:solidFill>
                <a:latin typeface="Times New Roman"/>
                <a:cs typeface="Times New Roman"/>
              </a:rPr>
              <a:t>Solutions</a:t>
            </a:r>
            <a:endParaRPr sz="1400">
              <a:latin typeface="Times New Roman"/>
              <a:cs typeface="Times New Roman"/>
            </a:endParaRPr>
          </a:p>
        </p:txBody>
      </p:sp>
      <p:sp>
        <p:nvSpPr>
          <p:cNvPr id="25" name="object 25"/>
          <p:cNvSpPr txBox="1"/>
          <p:nvPr/>
        </p:nvSpPr>
        <p:spPr>
          <a:xfrm>
            <a:off x="402932" y="589024"/>
            <a:ext cx="4009234" cy="920297"/>
          </a:xfrm>
          <a:prstGeom prst="rect">
            <a:avLst/>
          </a:prstGeom>
        </p:spPr>
        <p:txBody>
          <a:bodyPr wrap="square" lIns="0" tIns="0" rIns="0" bIns="0" rtlCol="0">
            <a:noAutofit/>
          </a:bodyPr>
          <a:lstStyle/>
          <a:p>
            <a:pPr marL="12700" marR="24096">
              <a:lnSpc>
                <a:spcPts val="1175"/>
              </a:lnSpc>
              <a:spcBef>
                <a:spcPts val="58"/>
              </a:spcBef>
            </a:pPr>
            <a:r>
              <a:rPr sz="1100" spc="0" dirty="0" smtClean="0">
                <a:latin typeface="Times New Roman"/>
                <a:cs typeface="Times New Roman"/>
              </a:rPr>
              <a:t>[1]</a:t>
            </a:r>
            <a:r>
              <a:rPr sz="1100" spc="-12" dirty="0" smtClean="0">
                <a:latin typeface="Times New Roman"/>
                <a:cs typeface="Times New Roman"/>
              </a:rPr>
              <a:t> </a:t>
            </a:r>
            <a:r>
              <a:rPr sz="1100" spc="0" dirty="0" smtClean="0">
                <a:solidFill>
                  <a:srgbClr val="0000FF"/>
                </a:solidFill>
                <a:latin typeface="Times New Roman"/>
                <a:cs typeface="Times New Roman"/>
              </a:rPr>
              <a:t>Client</a:t>
            </a:r>
            <a:r>
              <a:rPr sz="1100" spc="-26" dirty="0" smtClean="0">
                <a:solidFill>
                  <a:srgbClr val="0000FF"/>
                </a:solidFill>
                <a:latin typeface="Times New Roman"/>
                <a:cs typeface="Times New Roman"/>
              </a:rPr>
              <a:t> </a:t>
            </a:r>
            <a:r>
              <a:rPr sz="1100" spc="0" dirty="0" smtClean="0">
                <a:solidFill>
                  <a:srgbClr val="0000FF"/>
                </a:solidFill>
                <a:latin typeface="Times New Roman"/>
                <a:cs typeface="Times New Roman"/>
              </a:rPr>
              <a:t>cannot</a:t>
            </a:r>
            <a:r>
              <a:rPr sz="1100" spc="-29" dirty="0" smtClean="0">
                <a:solidFill>
                  <a:srgbClr val="0000FF"/>
                </a:solidFill>
                <a:latin typeface="Times New Roman"/>
                <a:cs typeface="Times New Roman"/>
              </a:rPr>
              <a:t> </a:t>
            </a:r>
            <a:r>
              <a:rPr sz="1100" spc="0" dirty="0" smtClean="0">
                <a:solidFill>
                  <a:srgbClr val="0000FF"/>
                </a:solidFill>
                <a:latin typeface="Times New Roman"/>
                <a:cs typeface="Times New Roman"/>
              </a:rPr>
              <a:t>locate</a:t>
            </a:r>
            <a:r>
              <a:rPr sz="1100" spc="-26" dirty="0" smtClean="0">
                <a:solidFill>
                  <a:srgbClr val="0000FF"/>
                </a:solidFill>
                <a:latin typeface="Times New Roman"/>
                <a:cs typeface="Times New Roman"/>
              </a:rPr>
              <a:t> </a:t>
            </a:r>
            <a:r>
              <a:rPr sz="1100" spc="0" dirty="0" smtClean="0">
                <a:solidFill>
                  <a:srgbClr val="0000FF"/>
                </a:solidFill>
                <a:latin typeface="Times New Roman"/>
                <a:cs typeface="Times New Roman"/>
              </a:rPr>
              <a:t>ser</a:t>
            </a:r>
            <a:r>
              <a:rPr sz="1100" spc="-14" dirty="0" smtClean="0">
                <a:solidFill>
                  <a:srgbClr val="0000FF"/>
                </a:solidFill>
                <a:latin typeface="Times New Roman"/>
                <a:cs typeface="Times New Roman"/>
              </a:rPr>
              <a:t>v</a:t>
            </a:r>
            <a:r>
              <a:rPr sz="1100" spc="0" dirty="0" smtClean="0">
                <a:solidFill>
                  <a:srgbClr val="0000FF"/>
                </a:solidFill>
                <a:latin typeface="Times New Roman"/>
                <a:cs typeface="Times New Roman"/>
              </a:rPr>
              <a:t>er</a:t>
            </a:r>
            <a:endParaRPr sz="1100">
              <a:latin typeface="Times New Roman"/>
              <a:cs typeface="Times New Roman"/>
            </a:endParaRPr>
          </a:p>
          <a:p>
            <a:pPr marL="289801" marR="24096">
              <a:lnSpc>
                <a:spcPct val="95825"/>
              </a:lnSpc>
            </a:pPr>
            <a:r>
              <a:rPr sz="1000" spc="0" dirty="0" smtClean="0">
                <a:latin typeface="Times New Roman"/>
                <a:cs typeface="Times New Roman"/>
              </a:rPr>
              <a:t>Relat</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ely</a:t>
            </a:r>
            <a:r>
              <a:rPr sz="1000" spc="-41" dirty="0" smtClean="0">
                <a:latin typeface="Times New Roman"/>
                <a:cs typeface="Times New Roman"/>
              </a:rPr>
              <a:t> </a:t>
            </a:r>
            <a:r>
              <a:rPr sz="1000" spc="0" dirty="0" smtClean="0">
                <a:latin typeface="Times New Roman"/>
                <a:cs typeface="Times New Roman"/>
              </a:rPr>
              <a:t>simple</a:t>
            </a:r>
            <a:r>
              <a:rPr sz="1000" spc="-26" dirty="0" smtClean="0">
                <a:latin typeface="Times New Roman"/>
                <a:cs typeface="Times New Roman"/>
              </a:rPr>
              <a:t> </a:t>
            </a:r>
            <a:r>
              <a:rPr sz="1000" spc="0" dirty="0" smtClean="0">
                <a:latin typeface="Times New Roman"/>
                <a:cs typeface="Times New Roman"/>
              </a:rPr>
              <a:t>-</a:t>
            </a:r>
            <a:r>
              <a:rPr sz="1000" spc="-3" dirty="0" smtClean="0">
                <a:latin typeface="Times New Roman"/>
                <a:cs typeface="Times New Roman"/>
              </a:rPr>
              <a:t> </a:t>
            </a:r>
            <a:r>
              <a:rPr sz="1000" spc="0" dirty="0" smtClean="0">
                <a:latin typeface="Times New Roman"/>
                <a:cs typeface="Times New Roman"/>
              </a:rPr>
              <a:t>just</a:t>
            </a:r>
            <a:r>
              <a:rPr sz="1000" spc="-14" dirty="0" smtClean="0">
                <a:latin typeface="Times New Roman"/>
                <a:cs typeface="Times New Roman"/>
              </a:rPr>
              <a:t> </a:t>
            </a:r>
            <a:r>
              <a:rPr sz="1000" spc="0" dirty="0" smtClean="0">
                <a:latin typeface="Times New Roman"/>
                <a:cs typeface="Times New Roman"/>
              </a:rPr>
              <a:t>report</a:t>
            </a:r>
            <a:r>
              <a:rPr sz="1000" spc="-23" dirty="0" smtClean="0">
                <a:latin typeface="Times New Roman"/>
                <a:cs typeface="Times New Roman"/>
              </a:rPr>
              <a:t> </a:t>
            </a:r>
            <a:r>
              <a:rPr sz="1000" spc="0" dirty="0" smtClean="0">
                <a:latin typeface="Times New Roman"/>
                <a:cs typeface="Times New Roman"/>
              </a:rPr>
              <a:t>back</a:t>
            </a:r>
            <a:r>
              <a:rPr sz="1000" spc="-18"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client.</a:t>
            </a:r>
            <a:endParaRPr sz="1000">
              <a:latin typeface="Times New Roman"/>
              <a:cs typeface="Times New Roman"/>
            </a:endParaRPr>
          </a:p>
          <a:p>
            <a:pPr marL="12700" marR="24096">
              <a:lnSpc>
                <a:spcPts val="1215"/>
              </a:lnSpc>
              <a:spcBef>
                <a:spcPts val="60"/>
              </a:spcBef>
            </a:pPr>
            <a:r>
              <a:rPr sz="1100" spc="0" dirty="0" smtClean="0">
                <a:latin typeface="Times New Roman"/>
                <a:cs typeface="Times New Roman"/>
              </a:rPr>
              <a:t>[2]</a:t>
            </a:r>
            <a:r>
              <a:rPr sz="1100" spc="-12" dirty="0" smtClean="0">
                <a:latin typeface="Times New Roman"/>
                <a:cs typeface="Times New Roman"/>
              </a:rPr>
              <a:t> </a:t>
            </a:r>
            <a:r>
              <a:rPr sz="1100" spc="0" dirty="0" smtClean="0">
                <a:solidFill>
                  <a:srgbClr val="0000FF"/>
                </a:solidFill>
                <a:latin typeface="Times New Roman"/>
                <a:cs typeface="Times New Roman"/>
              </a:rPr>
              <a:t>Client</a:t>
            </a:r>
            <a:r>
              <a:rPr sz="1100" spc="-26" dirty="0" smtClean="0">
                <a:solidFill>
                  <a:srgbClr val="0000FF"/>
                </a:solidFill>
                <a:latin typeface="Times New Roman"/>
                <a:cs typeface="Times New Roman"/>
              </a:rPr>
              <a:t> </a:t>
            </a:r>
            <a:r>
              <a:rPr sz="1100" spc="0" dirty="0" smtClean="0">
                <a:solidFill>
                  <a:srgbClr val="0000FF"/>
                </a:solidFill>
                <a:latin typeface="Times New Roman"/>
                <a:cs typeface="Times New Roman"/>
              </a:rPr>
              <a:t>request</a:t>
            </a:r>
            <a:r>
              <a:rPr sz="1100" spc="-31" dirty="0" smtClean="0">
                <a:solidFill>
                  <a:srgbClr val="0000FF"/>
                </a:solidFill>
                <a:latin typeface="Times New Roman"/>
                <a:cs typeface="Times New Roman"/>
              </a:rPr>
              <a:t> </a:t>
            </a:r>
            <a:r>
              <a:rPr sz="1100" spc="0" dirty="0" smtClean="0">
                <a:solidFill>
                  <a:srgbClr val="0000FF"/>
                </a:solidFill>
                <a:latin typeface="Times New Roman"/>
                <a:cs typeface="Times New Roman"/>
              </a:rPr>
              <a:t>is</a:t>
            </a:r>
            <a:r>
              <a:rPr sz="1100" spc="-7" dirty="0" smtClean="0">
                <a:solidFill>
                  <a:srgbClr val="0000FF"/>
                </a:solidFill>
                <a:latin typeface="Times New Roman"/>
                <a:cs typeface="Times New Roman"/>
              </a:rPr>
              <a:t> </a:t>
            </a:r>
            <a:r>
              <a:rPr sz="1100" spc="0" dirty="0" smtClean="0">
                <a:solidFill>
                  <a:srgbClr val="0000FF"/>
                </a:solidFill>
                <a:latin typeface="Times New Roman"/>
                <a:cs typeface="Times New Roman"/>
              </a:rPr>
              <a:t>lost</a:t>
            </a:r>
            <a:endParaRPr sz="1100">
              <a:latin typeface="Times New Roman"/>
              <a:cs typeface="Times New Roman"/>
            </a:endParaRPr>
          </a:p>
          <a:p>
            <a:pPr marL="289801">
              <a:lnSpc>
                <a:spcPct val="95825"/>
              </a:lnSpc>
            </a:pPr>
            <a:r>
              <a:rPr sz="1000" spc="0" dirty="0" smtClean="0">
                <a:latin typeface="Times New Roman"/>
                <a:cs typeface="Times New Roman"/>
              </a:rPr>
              <a:t>Just</a:t>
            </a:r>
            <a:r>
              <a:rPr sz="1000" spc="-15" dirty="0" smtClean="0">
                <a:latin typeface="Times New Roman"/>
                <a:cs typeface="Times New Roman"/>
              </a:rPr>
              <a:t> </a:t>
            </a:r>
            <a:r>
              <a:rPr sz="1000" spc="0" dirty="0" smtClean="0">
                <a:latin typeface="Times New Roman"/>
                <a:cs typeface="Times New Roman"/>
              </a:rPr>
              <a:t>resend</a:t>
            </a:r>
            <a:r>
              <a:rPr sz="1000" spc="-26" dirty="0" smtClean="0">
                <a:latin typeface="Times New Roman"/>
                <a:cs typeface="Times New Roman"/>
              </a:rPr>
              <a:t> </a:t>
            </a:r>
            <a:r>
              <a:rPr sz="1000" spc="0" dirty="0" smtClean="0">
                <a:latin typeface="Times New Roman"/>
                <a:cs typeface="Times New Roman"/>
              </a:rPr>
              <a:t>message</a:t>
            </a:r>
            <a:r>
              <a:rPr sz="1000" spc="-33" dirty="0" smtClean="0">
                <a:latin typeface="Times New Roman"/>
                <a:cs typeface="Times New Roman"/>
              </a:rPr>
              <a:t> </a:t>
            </a:r>
            <a:r>
              <a:rPr sz="1000" spc="0" dirty="0" smtClean="0">
                <a:latin typeface="Times New Roman"/>
                <a:cs typeface="Times New Roman"/>
              </a:rPr>
              <a:t>(and</a:t>
            </a:r>
            <a:r>
              <a:rPr sz="1000" spc="-17" dirty="0" smtClean="0">
                <a:latin typeface="Times New Roman"/>
                <a:cs typeface="Times New Roman"/>
              </a:rPr>
              <a:t> </a:t>
            </a:r>
            <a:r>
              <a:rPr sz="1000" spc="0" dirty="0" smtClean="0">
                <a:latin typeface="Times New Roman"/>
                <a:cs typeface="Times New Roman"/>
              </a:rPr>
              <a:t>use</a:t>
            </a:r>
            <a:r>
              <a:rPr sz="1000" spc="-13" dirty="0" smtClean="0">
                <a:latin typeface="Times New Roman"/>
                <a:cs typeface="Times New Roman"/>
              </a:rPr>
              <a:t> </a:t>
            </a:r>
            <a:r>
              <a:rPr sz="1000" spc="0" dirty="0" smtClean="0">
                <a:latin typeface="Times New Roman"/>
                <a:cs typeface="Times New Roman"/>
              </a:rPr>
              <a:t>messageID</a:t>
            </a:r>
            <a:r>
              <a:rPr sz="1000" spc="-44"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uniquely</a:t>
            </a:r>
            <a:r>
              <a:rPr sz="1000" spc="-34" dirty="0" smtClean="0">
                <a:latin typeface="Times New Roman"/>
                <a:cs typeface="Times New Roman"/>
              </a:rPr>
              <a:t> </a:t>
            </a:r>
            <a:r>
              <a:rPr sz="1000" spc="0" dirty="0" smtClean="0">
                <a:latin typeface="Times New Roman"/>
                <a:cs typeface="Times New Roman"/>
              </a:rPr>
              <a:t>identify</a:t>
            </a:r>
            <a:r>
              <a:rPr sz="1000" spc="-31" dirty="0" smtClean="0">
                <a:latin typeface="Times New Roman"/>
                <a:cs typeface="Times New Roman"/>
              </a:rPr>
              <a:t> </a:t>
            </a:r>
            <a:r>
              <a:rPr sz="1000" spc="0" dirty="0" smtClean="0">
                <a:latin typeface="Times New Roman"/>
                <a:cs typeface="Times New Roman"/>
              </a:rPr>
              <a:t>messages).</a:t>
            </a:r>
            <a:endParaRPr sz="1000">
              <a:latin typeface="Times New Roman"/>
              <a:cs typeface="Times New Roman"/>
            </a:endParaRPr>
          </a:p>
          <a:p>
            <a:pPr marL="12700" marR="24096">
              <a:lnSpc>
                <a:spcPts val="1215"/>
              </a:lnSpc>
              <a:spcBef>
                <a:spcPts val="60"/>
              </a:spcBef>
            </a:pPr>
            <a:r>
              <a:rPr sz="1100" spc="0" dirty="0" smtClean="0">
                <a:latin typeface="Times New Roman"/>
                <a:cs typeface="Times New Roman"/>
              </a:rPr>
              <a:t>[3]</a:t>
            </a:r>
            <a:r>
              <a:rPr sz="1100" spc="-12" dirty="0" smtClean="0">
                <a:latin typeface="Times New Roman"/>
                <a:cs typeface="Times New Roman"/>
              </a:rPr>
              <a:t> </a:t>
            </a:r>
            <a:r>
              <a:rPr sz="1100" spc="0" dirty="0" smtClean="0">
                <a:solidFill>
                  <a:srgbClr val="0000FF"/>
                </a:solidFill>
                <a:latin typeface="Times New Roman"/>
                <a:cs typeface="Times New Roman"/>
              </a:rPr>
              <a:t>Ser</a:t>
            </a:r>
            <a:r>
              <a:rPr sz="1100" spc="-14" dirty="0" smtClean="0">
                <a:solidFill>
                  <a:srgbClr val="0000FF"/>
                </a:solidFill>
                <a:latin typeface="Times New Roman"/>
                <a:cs typeface="Times New Roman"/>
              </a:rPr>
              <a:t>v</a:t>
            </a:r>
            <a:r>
              <a:rPr sz="1100" spc="0" dirty="0" smtClean="0">
                <a:solidFill>
                  <a:srgbClr val="0000FF"/>
                </a:solidFill>
                <a:latin typeface="Times New Roman"/>
                <a:cs typeface="Times New Roman"/>
              </a:rPr>
              <a:t>er</a:t>
            </a:r>
            <a:r>
              <a:rPr sz="1100" spc="-28" dirty="0" smtClean="0">
                <a:solidFill>
                  <a:srgbClr val="0000FF"/>
                </a:solidFill>
                <a:latin typeface="Times New Roman"/>
                <a:cs typeface="Times New Roman"/>
              </a:rPr>
              <a:t> </a:t>
            </a:r>
            <a:r>
              <a:rPr sz="1100" spc="0" dirty="0" smtClean="0">
                <a:solidFill>
                  <a:srgbClr val="0000FF"/>
                </a:solidFill>
                <a:latin typeface="Times New Roman"/>
                <a:cs typeface="Times New Roman"/>
              </a:rPr>
              <a:t>crashes</a:t>
            </a:r>
            <a:r>
              <a:rPr sz="1100" spc="-32" dirty="0" smtClean="0">
                <a:solidFill>
                  <a:srgbClr val="0000FF"/>
                </a:solidFill>
                <a:latin typeface="Times New Roman"/>
                <a:cs typeface="Times New Roman"/>
              </a:rPr>
              <a:t> </a:t>
            </a:r>
            <a:r>
              <a:rPr sz="1100" spc="0" dirty="0" smtClean="0">
                <a:solidFill>
                  <a:srgbClr val="0000FF"/>
                </a:solidFill>
                <a:latin typeface="Times New Roman"/>
                <a:cs typeface="Times New Roman"/>
              </a:rPr>
              <a:t>after</a:t>
            </a:r>
            <a:r>
              <a:rPr sz="1100" spc="-20" dirty="0" smtClean="0">
                <a:solidFill>
                  <a:srgbClr val="0000FF"/>
                </a:solidFill>
                <a:latin typeface="Times New Roman"/>
                <a:cs typeface="Times New Roman"/>
              </a:rPr>
              <a:t> </a:t>
            </a:r>
            <a:r>
              <a:rPr sz="1100" spc="0" dirty="0" smtClean="0">
                <a:solidFill>
                  <a:srgbClr val="0000FF"/>
                </a:solidFill>
                <a:latin typeface="Times New Roman"/>
                <a:cs typeface="Times New Roman"/>
              </a:rPr>
              <a:t>rece</a:t>
            </a:r>
            <a:r>
              <a:rPr sz="1100" spc="-25" dirty="0" smtClean="0">
                <a:solidFill>
                  <a:srgbClr val="0000FF"/>
                </a:solidFill>
                <a:latin typeface="Times New Roman"/>
                <a:cs typeface="Times New Roman"/>
              </a:rPr>
              <a:t>i</a:t>
            </a:r>
            <a:r>
              <a:rPr sz="1100" spc="0" dirty="0" smtClean="0">
                <a:solidFill>
                  <a:srgbClr val="0000FF"/>
                </a:solidFill>
                <a:latin typeface="Times New Roman"/>
                <a:cs typeface="Times New Roman"/>
              </a:rPr>
              <a:t>ving</a:t>
            </a:r>
            <a:r>
              <a:rPr sz="1100" spc="-40" dirty="0" smtClean="0">
                <a:solidFill>
                  <a:srgbClr val="0000FF"/>
                </a:solidFill>
                <a:latin typeface="Times New Roman"/>
                <a:cs typeface="Times New Roman"/>
              </a:rPr>
              <a:t> </a:t>
            </a:r>
            <a:r>
              <a:rPr sz="1100" spc="0" dirty="0" smtClean="0">
                <a:solidFill>
                  <a:srgbClr val="0000FF"/>
                </a:solidFill>
                <a:latin typeface="Times New Roman"/>
                <a:cs typeface="Times New Roman"/>
              </a:rPr>
              <a:t>request</a:t>
            </a:r>
            <a:endParaRPr sz="1100">
              <a:latin typeface="Times New Roman"/>
              <a:cs typeface="Times New Roman"/>
            </a:endParaRPr>
          </a:p>
          <a:p>
            <a:pPr marL="289801" marR="24096">
              <a:lnSpc>
                <a:spcPct val="95825"/>
              </a:lnSpc>
            </a:pPr>
            <a:r>
              <a:rPr sz="1000" spc="0" dirty="0" smtClean="0">
                <a:latin typeface="Times New Roman"/>
                <a:cs typeface="Times New Roman"/>
              </a:rPr>
              <a:t>Harder</a:t>
            </a:r>
            <a:r>
              <a:rPr sz="1000" spc="-27" dirty="0" smtClean="0">
                <a:latin typeface="Times New Roman"/>
                <a:cs typeface="Times New Roman"/>
              </a:rPr>
              <a:t> </a:t>
            </a:r>
            <a:r>
              <a:rPr sz="1000" spc="0" dirty="0" smtClean="0">
                <a:latin typeface="Times New Roman"/>
                <a:cs typeface="Times New Roman"/>
              </a:rPr>
              <a:t>as</a:t>
            </a:r>
            <a:r>
              <a:rPr sz="1000" spc="-8" dirty="0" smtClean="0">
                <a:latin typeface="Times New Roman"/>
                <a:cs typeface="Times New Roman"/>
              </a:rPr>
              <a:t> </a:t>
            </a:r>
            <a:r>
              <a:rPr sz="1000" spc="0" dirty="0" smtClean="0">
                <a:latin typeface="Times New Roman"/>
                <a:cs typeface="Times New Roman"/>
              </a:rPr>
              <a:t>we</a:t>
            </a:r>
            <a:r>
              <a:rPr sz="1000" spc="-11" dirty="0" smtClean="0">
                <a:latin typeface="Times New Roman"/>
                <a:cs typeface="Times New Roman"/>
              </a:rPr>
              <a:t> </a:t>
            </a:r>
            <a:r>
              <a:rPr sz="1000" spc="0" dirty="0" smtClean="0">
                <a:latin typeface="Times New Roman"/>
                <a:cs typeface="Times New Roman"/>
              </a:rPr>
              <a:t>don</a:t>
            </a:r>
            <a:r>
              <a:rPr sz="1000" spc="-19" dirty="0" smtClean="0">
                <a:latin typeface="Times New Roman"/>
                <a:cs typeface="Times New Roman"/>
              </a:rPr>
              <a:t>’</a:t>
            </a:r>
            <a:r>
              <a:rPr sz="1000" spc="0" dirty="0" smtClean="0">
                <a:latin typeface="Times New Roman"/>
                <a:cs typeface="Times New Roman"/>
              </a:rPr>
              <a:t>t</a:t>
            </a:r>
            <a:r>
              <a:rPr sz="1000" spc="-21" dirty="0" smtClean="0">
                <a:latin typeface="Times New Roman"/>
                <a:cs typeface="Times New Roman"/>
              </a:rPr>
              <a:t> </a:t>
            </a:r>
            <a:r>
              <a:rPr sz="1000" spc="0" dirty="0" smtClean="0">
                <a:latin typeface="Times New Roman"/>
                <a:cs typeface="Times New Roman"/>
              </a:rPr>
              <a:t>kn</a:t>
            </a:r>
            <a:r>
              <a:rPr sz="1000" spc="-25" dirty="0" smtClean="0">
                <a:latin typeface="Times New Roman"/>
                <a:cs typeface="Times New Roman"/>
              </a:rPr>
              <a:t>o</a:t>
            </a:r>
            <a:r>
              <a:rPr sz="1000" spc="0" dirty="0" smtClean="0">
                <a:latin typeface="Times New Roman"/>
                <a:cs typeface="Times New Roman"/>
              </a:rPr>
              <a:t>w</a:t>
            </a:r>
            <a:r>
              <a:rPr sz="1000" spc="-22" dirty="0" smtClean="0">
                <a:latin typeface="Times New Roman"/>
                <a:cs typeface="Times New Roman"/>
              </a:rPr>
              <a:t> </a:t>
            </a:r>
            <a:r>
              <a:rPr sz="1000" spc="0" dirty="0" smtClean="0">
                <a:latin typeface="Times New Roman"/>
                <a:cs typeface="Times New Roman"/>
              </a:rPr>
              <a:t>what</a:t>
            </a:r>
            <a:r>
              <a:rPr sz="1000" spc="-19"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ser</a:t>
            </a:r>
            <a:r>
              <a:rPr sz="1000" spc="-14" dirty="0" smtClean="0">
                <a:latin typeface="Times New Roman"/>
                <a:cs typeface="Times New Roman"/>
              </a:rPr>
              <a:t>v</a:t>
            </a:r>
            <a:r>
              <a:rPr sz="1000" spc="0" dirty="0" smtClean="0">
                <a:latin typeface="Times New Roman"/>
                <a:cs typeface="Times New Roman"/>
              </a:rPr>
              <a:t>er</a:t>
            </a:r>
            <a:r>
              <a:rPr sz="1000" spc="-24" dirty="0" smtClean="0">
                <a:latin typeface="Times New Roman"/>
                <a:cs typeface="Times New Roman"/>
              </a:rPr>
              <a:t> </a:t>
            </a:r>
            <a:r>
              <a:rPr sz="1000" spc="0" dirty="0" smtClean="0">
                <a:latin typeface="Times New Roman"/>
                <a:cs typeface="Times New Roman"/>
              </a:rPr>
              <a:t>has</a:t>
            </a:r>
            <a:r>
              <a:rPr sz="1000" spc="-13" dirty="0" smtClean="0">
                <a:latin typeface="Times New Roman"/>
                <a:cs typeface="Times New Roman"/>
              </a:rPr>
              <a:t> </a:t>
            </a:r>
            <a:r>
              <a:rPr sz="1000" spc="0" dirty="0" smtClean="0">
                <a:latin typeface="Times New Roman"/>
                <a:cs typeface="Times New Roman"/>
              </a:rPr>
              <a:t>already</a:t>
            </a:r>
            <a:r>
              <a:rPr sz="1000" spc="-29" dirty="0" smtClean="0">
                <a:latin typeface="Times New Roman"/>
                <a:cs typeface="Times New Roman"/>
              </a:rPr>
              <a:t> </a:t>
            </a:r>
            <a:r>
              <a:rPr sz="1000" spc="0" dirty="0" smtClean="0">
                <a:latin typeface="Times New Roman"/>
                <a:cs typeface="Times New Roman"/>
              </a:rPr>
              <a:t>done.</a:t>
            </a:r>
            <a:endParaRPr sz="1000">
              <a:latin typeface="Times New Roman"/>
              <a:cs typeface="Times New Roman"/>
            </a:endParaRPr>
          </a:p>
        </p:txBody>
      </p:sp>
      <p:sp>
        <p:nvSpPr>
          <p:cNvPr id="24" name="object 24"/>
          <p:cNvSpPr txBox="1"/>
          <p:nvPr/>
        </p:nvSpPr>
        <p:spPr>
          <a:xfrm>
            <a:off x="1494005" y="1569934"/>
            <a:ext cx="273745" cy="109727"/>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Server</a:t>
            </a:r>
            <a:endParaRPr sz="650">
              <a:latin typeface="Arial"/>
              <a:cs typeface="Arial"/>
            </a:endParaRPr>
          </a:p>
        </p:txBody>
      </p:sp>
      <p:sp>
        <p:nvSpPr>
          <p:cNvPr id="23" name="object 23"/>
          <p:cNvSpPr txBox="1"/>
          <p:nvPr/>
        </p:nvSpPr>
        <p:spPr>
          <a:xfrm>
            <a:off x="2629450" y="1569934"/>
            <a:ext cx="273745" cy="109727"/>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Server</a:t>
            </a:r>
            <a:endParaRPr sz="650">
              <a:latin typeface="Arial"/>
              <a:cs typeface="Arial"/>
            </a:endParaRPr>
          </a:p>
        </p:txBody>
      </p:sp>
      <p:sp>
        <p:nvSpPr>
          <p:cNvPr id="22" name="object 22"/>
          <p:cNvSpPr txBox="1"/>
          <p:nvPr/>
        </p:nvSpPr>
        <p:spPr>
          <a:xfrm>
            <a:off x="3764885" y="1569934"/>
            <a:ext cx="273745" cy="109727"/>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Server</a:t>
            </a:r>
            <a:endParaRPr sz="650">
              <a:latin typeface="Arial"/>
              <a:cs typeface="Arial"/>
            </a:endParaRPr>
          </a:p>
        </p:txBody>
      </p:sp>
      <p:sp>
        <p:nvSpPr>
          <p:cNvPr id="21" name="object 21"/>
          <p:cNvSpPr txBox="1"/>
          <p:nvPr/>
        </p:nvSpPr>
        <p:spPr>
          <a:xfrm>
            <a:off x="1135442" y="1614757"/>
            <a:ext cx="208138"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REQ</a:t>
            </a:r>
            <a:endParaRPr sz="650">
              <a:latin typeface="Arial"/>
              <a:cs typeface="Arial"/>
            </a:endParaRPr>
          </a:p>
        </p:txBody>
      </p:sp>
      <p:sp>
        <p:nvSpPr>
          <p:cNvPr id="20" name="object 20"/>
          <p:cNvSpPr txBox="1"/>
          <p:nvPr/>
        </p:nvSpPr>
        <p:spPr>
          <a:xfrm>
            <a:off x="2270885" y="1614757"/>
            <a:ext cx="208138"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REQ</a:t>
            </a:r>
            <a:endParaRPr sz="650">
              <a:latin typeface="Arial"/>
              <a:cs typeface="Arial"/>
            </a:endParaRPr>
          </a:p>
        </p:txBody>
      </p:sp>
      <p:sp>
        <p:nvSpPr>
          <p:cNvPr id="19" name="object 19"/>
          <p:cNvSpPr txBox="1"/>
          <p:nvPr/>
        </p:nvSpPr>
        <p:spPr>
          <a:xfrm>
            <a:off x="3406328" y="1614757"/>
            <a:ext cx="208138"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REQ</a:t>
            </a:r>
            <a:endParaRPr sz="650">
              <a:latin typeface="Arial"/>
              <a:cs typeface="Arial"/>
            </a:endParaRPr>
          </a:p>
        </p:txBody>
      </p:sp>
      <p:sp>
        <p:nvSpPr>
          <p:cNvPr id="18" name="object 18"/>
          <p:cNvSpPr txBox="1"/>
          <p:nvPr/>
        </p:nvSpPr>
        <p:spPr>
          <a:xfrm>
            <a:off x="2136421" y="1913558"/>
            <a:ext cx="329992"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No</a:t>
            </a:r>
            <a:r>
              <a:rPr sz="650" spc="21" dirty="0" smtClean="0">
                <a:solidFill>
                  <a:srgbClr val="363435"/>
                </a:solidFill>
                <a:latin typeface="Arial"/>
                <a:cs typeface="Arial"/>
              </a:rPr>
              <a:t> </a:t>
            </a:r>
            <a:r>
              <a:rPr sz="650" spc="0" dirty="0" smtClean="0">
                <a:solidFill>
                  <a:srgbClr val="363435"/>
                </a:solidFill>
                <a:latin typeface="Arial"/>
                <a:cs typeface="Arial"/>
              </a:rPr>
              <a:t>REP</a:t>
            </a:r>
            <a:endParaRPr sz="650">
              <a:latin typeface="Arial"/>
              <a:cs typeface="Arial"/>
            </a:endParaRPr>
          </a:p>
        </p:txBody>
      </p:sp>
      <p:sp>
        <p:nvSpPr>
          <p:cNvPr id="17" name="object 17"/>
          <p:cNvSpPr txBox="1"/>
          <p:nvPr/>
        </p:nvSpPr>
        <p:spPr>
          <a:xfrm>
            <a:off x="3271863" y="1914159"/>
            <a:ext cx="329992"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No</a:t>
            </a:r>
            <a:r>
              <a:rPr sz="650" spc="21" dirty="0" smtClean="0">
                <a:solidFill>
                  <a:srgbClr val="363435"/>
                </a:solidFill>
                <a:latin typeface="Arial"/>
                <a:cs typeface="Arial"/>
              </a:rPr>
              <a:t> </a:t>
            </a:r>
            <a:r>
              <a:rPr sz="650" spc="0" dirty="0" smtClean="0">
                <a:solidFill>
                  <a:srgbClr val="363435"/>
                </a:solidFill>
                <a:latin typeface="Arial"/>
                <a:cs typeface="Arial"/>
              </a:rPr>
              <a:t>REP</a:t>
            </a:r>
            <a:endParaRPr sz="650">
              <a:latin typeface="Arial"/>
              <a:cs typeface="Arial"/>
            </a:endParaRPr>
          </a:p>
        </p:txBody>
      </p:sp>
      <p:sp>
        <p:nvSpPr>
          <p:cNvPr id="16" name="object 16"/>
          <p:cNvSpPr txBox="1"/>
          <p:nvPr/>
        </p:nvSpPr>
        <p:spPr>
          <a:xfrm>
            <a:off x="1563526" y="2152600"/>
            <a:ext cx="128448"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(a)</a:t>
            </a:r>
            <a:endParaRPr sz="650">
              <a:latin typeface="Arial"/>
              <a:cs typeface="Arial"/>
            </a:endParaRPr>
          </a:p>
        </p:txBody>
      </p:sp>
      <p:sp>
        <p:nvSpPr>
          <p:cNvPr id="15" name="object 15"/>
          <p:cNvSpPr txBox="1"/>
          <p:nvPr/>
        </p:nvSpPr>
        <p:spPr>
          <a:xfrm>
            <a:off x="2698969" y="2152600"/>
            <a:ext cx="128448"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(b)</a:t>
            </a:r>
            <a:endParaRPr sz="650">
              <a:latin typeface="Arial"/>
              <a:cs typeface="Arial"/>
            </a:endParaRPr>
          </a:p>
        </p:txBody>
      </p:sp>
      <p:sp>
        <p:nvSpPr>
          <p:cNvPr id="14" name="object 14"/>
          <p:cNvSpPr txBox="1"/>
          <p:nvPr/>
        </p:nvSpPr>
        <p:spPr>
          <a:xfrm>
            <a:off x="3836767" y="2153782"/>
            <a:ext cx="123726"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(c)</a:t>
            </a:r>
            <a:endParaRPr sz="650">
              <a:latin typeface="Arial"/>
              <a:cs typeface="Arial"/>
            </a:endParaRPr>
          </a:p>
        </p:txBody>
      </p:sp>
      <p:sp>
        <p:nvSpPr>
          <p:cNvPr id="13" name="object 13"/>
          <p:cNvSpPr txBox="1"/>
          <p:nvPr/>
        </p:nvSpPr>
        <p:spPr>
          <a:xfrm>
            <a:off x="680034" y="2360963"/>
            <a:ext cx="3864718" cy="1099074"/>
          </a:xfrm>
          <a:prstGeom prst="rect">
            <a:avLst/>
          </a:prstGeom>
        </p:spPr>
        <p:txBody>
          <a:bodyPr wrap="square" lIns="0" tIns="0" rIns="0" bIns="0" rtlCol="0">
            <a:noAutofit/>
          </a:bodyPr>
          <a:lstStyle/>
          <a:p>
            <a:pPr marL="12700">
              <a:lnSpc>
                <a:spcPts val="1080"/>
              </a:lnSpc>
              <a:spcBef>
                <a:spcPts val="54"/>
              </a:spcBef>
            </a:pPr>
            <a:r>
              <a:rPr sz="1000" spc="0" dirty="0" smtClean="0">
                <a:latin typeface="Times New Roman"/>
                <a:cs typeface="Times New Roman"/>
              </a:rPr>
              <a:t>A</a:t>
            </a:r>
            <a:r>
              <a:rPr sz="1000" spc="-7" dirty="0" smtClean="0">
                <a:latin typeface="Times New Roman"/>
                <a:cs typeface="Times New Roman"/>
              </a:rPr>
              <a:t> </a:t>
            </a:r>
            <a:r>
              <a:rPr sz="1000" spc="0" dirty="0" smtClean="0">
                <a:latin typeface="Times New Roman"/>
                <a:cs typeface="Times New Roman"/>
              </a:rPr>
              <a:t>ser</a:t>
            </a:r>
            <a:r>
              <a:rPr sz="1000" spc="-14" dirty="0" smtClean="0">
                <a:latin typeface="Times New Roman"/>
                <a:cs typeface="Times New Roman"/>
              </a:rPr>
              <a:t>v</a:t>
            </a:r>
            <a:r>
              <a:rPr sz="1000" spc="0" dirty="0" smtClean="0">
                <a:latin typeface="Times New Roman"/>
                <a:cs typeface="Times New Roman"/>
              </a:rPr>
              <a:t>er</a:t>
            </a:r>
            <a:r>
              <a:rPr sz="1000" spc="-24" dirty="0" smtClean="0">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client-ser</a:t>
            </a:r>
            <a:r>
              <a:rPr sz="1000" spc="-14" dirty="0" smtClean="0">
                <a:latin typeface="Times New Roman"/>
                <a:cs typeface="Times New Roman"/>
              </a:rPr>
              <a:t>v</a:t>
            </a:r>
            <a:r>
              <a:rPr sz="1000" spc="0" dirty="0" smtClean="0">
                <a:latin typeface="Times New Roman"/>
                <a:cs typeface="Times New Roman"/>
              </a:rPr>
              <a:t>er</a:t>
            </a:r>
            <a:r>
              <a:rPr sz="1000" spc="-49" dirty="0" smtClean="0">
                <a:latin typeface="Times New Roman"/>
                <a:cs typeface="Times New Roman"/>
              </a:rPr>
              <a:t> </a:t>
            </a:r>
            <a:r>
              <a:rPr sz="1000" spc="0" dirty="0" smtClean="0">
                <a:latin typeface="Times New Roman"/>
                <a:cs typeface="Times New Roman"/>
              </a:rPr>
              <a:t>communication.</a:t>
            </a:r>
            <a:endParaRPr sz="1000">
              <a:latin typeface="Times New Roman"/>
              <a:cs typeface="Times New Roman"/>
            </a:endParaRPr>
          </a:p>
          <a:p>
            <a:pPr marL="12700" marR="53340">
              <a:lnSpc>
                <a:spcPts val="1100"/>
              </a:lnSpc>
              <a:spcBef>
                <a:spcPts val="101"/>
              </a:spcBef>
            </a:pPr>
            <a:r>
              <a:rPr sz="1000" spc="0" dirty="0" smtClean="0">
                <a:latin typeface="Times New Roman"/>
                <a:cs typeface="Times New Roman"/>
              </a:rPr>
              <a:t>(a)</a:t>
            </a:r>
            <a:r>
              <a:rPr sz="1000" spc="-16" dirty="0" smtClean="0">
                <a:latin typeface="Times New Roman"/>
                <a:cs typeface="Times New Roman"/>
              </a:rPr>
              <a:t> </a:t>
            </a:r>
            <a:r>
              <a:rPr sz="1000" spc="0" dirty="0" smtClean="0">
                <a:latin typeface="Times New Roman"/>
                <a:cs typeface="Times New Roman"/>
              </a:rPr>
              <a:t>The</a:t>
            </a:r>
            <a:r>
              <a:rPr sz="1000" spc="-20" dirty="0" smtClean="0">
                <a:latin typeface="Times New Roman"/>
                <a:cs typeface="Times New Roman"/>
              </a:rPr>
              <a:t> </a:t>
            </a:r>
            <a:r>
              <a:rPr sz="1000" spc="0" dirty="0" smtClean="0">
                <a:latin typeface="Times New Roman"/>
                <a:cs typeface="Times New Roman"/>
              </a:rPr>
              <a:t>normal</a:t>
            </a:r>
            <a:r>
              <a:rPr sz="1000" spc="-33" dirty="0" smtClean="0">
                <a:latin typeface="Times New Roman"/>
                <a:cs typeface="Times New Roman"/>
              </a:rPr>
              <a:t> </a:t>
            </a:r>
            <a:r>
              <a:rPr sz="1000" spc="0" dirty="0" smtClean="0">
                <a:latin typeface="Times New Roman"/>
                <a:cs typeface="Times New Roman"/>
              </a:rPr>
              <a:t>case.</a:t>
            </a:r>
            <a:r>
              <a:rPr sz="1000" spc="35" dirty="0" smtClean="0">
                <a:latin typeface="Times New Roman"/>
                <a:cs typeface="Times New Roman"/>
              </a:rPr>
              <a:t> </a:t>
            </a:r>
            <a:r>
              <a:rPr sz="1000" spc="0" dirty="0" smtClean="0">
                <a:latin typeface="Times New Roman"/>
                <a:cs typeface="Times New Roman"/>
              </a:rPr>
              <a:t>(b)</a:t>
            </a:r>
            <a:r>
              <a:rPr sz="1000" spc="-16" dirty="0" smtClean="0">
                <a:latin typeface="Times New Roman"/>
                <a:cs typeface="Times New Roman"/>
              </a:rPr>
              <a:t> </a:t>
            </a:r>
            <a:r>
              <a:rPr sz="1000" spc="0" dirty="0" smtClean="0">
                <a:latin typeface="Times New Roman"/>
                <a:cs typeface="Times New Roman"/>
              </a:rPr>
              <a:t>Crash</a:t>
            </a:r>
            <a:r>
              <a:rPr sz="1000" spc="-28" dirty="0" smtClean="0">
                <a:latin typeface="Times New Roman"/>
                <a:cs typeface="Times New Roman"/>
              </a:rPr>
              <a:t> </a:t>
            </a:r>
            <a:r>
              <a:rPr sz="1000" spc="0" dirty="0" smtClean="0">
                <a:latin typeface="Times New Roman"/>
                <a:cs typeface="Times New Roman"/>
              </a:rPr>
              <a:t>after</a:t>
            </a:r>
            <a:r>
              <a:rPr sz="1000" spc="-23" dirty="0" smtClean="0">
                <a:latin typeface="Times New Roman"/>
                <a:cs typeface="Times New Roman"/>
              </a:rPr>
              <a:t> </a:t>
            </a:r>
            <a:r>
              <a:rPr sz="1000" spc="-14" dirty="0" smtClean="0">
                <a:latin typeface="Times New Roman"/>
                <a:cs typeface="Times New Roman"/>
              </a:rPr>
              <a:t>ex</a:t>
            </a:r>
            <a:r>
              <a:rPr sz="1000" spc="0" dirty="0" smtClean="0">
                <a:latin typeface="Times New Roman"/>
                <a:cs typeface="Times New Roman"/>
              </a:rPr>
              <a:t>ecution.</a:t>
            </a:r>
            <a:r>
              <a:rPr sz="1000" spc="18" dirty="0" smtClean="0">
                <a:latin typeface="Times New Roman"/>
                <a:cs typeface="Times New Roman"/>
              </a:rPr>
              <a:t> </a:t>
            </a:r>
            <a:r>
              <a:rPr sz="1000" spc="0" dirty="0" smtClean="0">
                <a:latin typeface="Times New Roman"/>
                <a:cs typeface="Times New Roman"/>
              </a:rPr>
              <a:t>(c)</a:t>
            </a:r>
            <a:r>
              <a:rPr sz="1000" spc="-16" dirty="0" smtClean="0">
                <a:latin typeface="Times New Roman"/>
                <a:cs typeface="Times New Roman"/>
              </a:rPr>
              <a:t> </a:t>
            </a:r>
            <a:r>
              <a:rPr sz="1000" spc="0" dirty="0" smtClean="0">
                <a:latin typeface="Times New Roman"/>
                <a:cs typeface="Times New Roman"/>
              </a:rPr>
              <a:t>Crash</a:t>
            </a:r>
            <a:r>
              <a:rPr sz="1000" spc="-28" dirty="0" smtClean="0">
                <a:latin typeface="Times New Roman"/>
                <a:cs typeface="Times New Roman"/>
              </a:rPr>
              <a:t> </a:t>
            </a:r>
            <a:r>
              <a:rPr sz="1000" spc="0" dirty="0" smtClean="0">
                <a:latin typeface="Times New Roman"/>
                <a:cs typeface="Times New Roman"/>
              </a:rPr>
              <a:t>before</a:t>
            </a:r>
            <a:r>
              <a:rPr sz="1000" spc="-30" dirty="0" smtClean="0">
                <a:latin typeface="Times New Roman"/>
                <a:cs typeface="Times New Roman"/>
              </a:rPr>
              <a:t> </a:t>
            </a:r>
            <a:r>
              <a:rPr sz="1000" spc="-14" dirty="0" smtClean="0">
                <a:latin typeface="Times New Roman"/>
                <a:cs typeface="Times New Roman"/>
              </a:rPr>
              <a:t>ex</a:t>
            </a:r>
            <a:r>
              <a:rPr sz="1000" spc="0" dirty="0" smtClean="0">
                <a:latin typeface="Times New Roman"/>
                <a:cs typeface="Times New Roman"/>
              </a:rPr>
              <a:t>ecution. </a:t>
            </a:r>
            <a:r>
              <a:rPr sz="1000" spc="-79" dirty="0" smtClean="0">
                <a:latin typeface="Times New Roman"/>
                <a:cs typeface="Times New Roman"/>
              </a:rPr>
              <a:t>W</a:t>
            </a:r>
            <a:r>
              <a:rPr sz="1000" spc="0" dirty="0" smtClean="0">
                <a:latin typeface="Times New Roman"/>
                <a:cs typeface="Times New Roman"/>
              </a:rPr>
              <a:t>e</a:t>
            </a:r>
            <a:r>
              <a:rPr sz="1000" spc="-13" dirty="0" smtClean="0">
                <a:latin typeface="Times New Roman"/>
                <a:cs typeface="Times New Roman"/>
              </a:rPr>
              <a:t> </a:t>
            </a:r>
            <a:r>
              <a:rPr sz="1000" spc="0" dirty="0" smtClean="0">
                <a:latin typeface="Times New Roman"/>
                <a:cs typeface="Times New Roman"/>
              </a:rPr>
              <a:t>need</a:t>
            </a:r>
            <a:r>
              <a:rPr sz="1000" spc="-18"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decide</a:t>
            </a:r>
            <a:r>
              <a:rPr sz="1000" spc="-25" dirty="0" smtClean="0">
                <a:latin typeface="Times New Roman"/>
                <a:cs typeface="Times New Roman"/>
              </a:rPr>
              <a:t> </a:t>
            </a:r>
            <a:r>
              <a:rPr sz="1000" spc="0" dirty="0" smtClean="0">
                <a:latin typeface="Times New Roman"/>
                <a:cs typeface="Times New Roman"/>
              </a:rPr>
              <a:t>on</a:t>
            </a:r>
            <a:r>
              <a:rPr sz="1000" spc="-9" dirty="0" smtClean="0">
                <a:latin typeface="Times New Roman"/>
                <a:cs typeface="Times New Roman"/>
              </a:rPr>
              <a:t> </a:t>
            </a:r>
            <a:r>
              <a:rPr sz="1000" spc="0" dirty="0" smtClean="0">
                <a:latin typeface="Times New Roman"/>
                <a:cs typeface="Times New Roman"/>
              </a:rPr>
              <a:t>what</a:t>
            </a:r>
            <a:r>
              <a:rPr sz="1000" spc="-19"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14" dirty="0" smtClean="0">
                <a:latin typeface="Times New Roman"/>
                <a:cs typeface="Times New Roman"/>
              </a:rPr>
              <a:t>e</a:t>
            </a:r>
            <a:r>
              <a:rPr sz="1000" spc="0" dirty="0" smtClean="0">
                <a:latin typeface="Times New Roman"/>
                <a:cs typeface="Times New Roman"/>
              </a:rPr>
              <a:t>xpect</a:t>
            </a:r>
            <a:r>
              <a:rPr sz="1000" spc="-25" dirty="0" smtClean="0">
                <a:latin typeface="Times New Roman"/>
                <a:cs typeface="Times New Roman"/>
              </a:rPr>
              <a:t> </a:t>
            </a:r>
            <a:r>
              <a:rPr sz="1000" spc="0" dirty="0" smtClean="0">
                <a:latin typeface="Times New Roman"/>
                <a:cs typeface="Times New Roman"/>
              </a:rPr>
              <a:t>from</a:t>
            </a:r>
            <a:r>
              <a:rPr sz="1000" spc="-19"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ser</a:t>
            </a:r>
            <a:r>
              <a:rPr sz="1000" spc="-14" dirty="0" smtClean="0">
                <a:latin typeface="Times New Roman"/>
                <a:cs typeface="Times New Roman"/>
              </a:rPr>
              <a:t>v</a:t>
            </a:r>
            <a:r>
              <a:rPr sz="1000" spc="0" dirty="0" smtClean="0">
                <a:latin typeface="Times New Roman"/>
                <a:cs typeface="Times New Roman"/>
              </a:rPr>
              <a:t>e</a:t>
            </a:r>
            <a:r>
              <a:rPr sz="1000" spc="-54" dirty="0" smtClean="0">
                <a:latin typeface="Times New Roman"/>
                <a:cs typeface="Times New Roman"/>
              </a:rPr>
              <a:t>r</a:t>
            </a:r>
            <a:r>
              <a:rPr sz="1000" spc="0" dirty="0" smtClean="0">
                <a:latin typeface="Times New Roman"/>
                <a:cs typeface="Times New Roman"/>
              </a:rPr>
              <a:t>.</a:t>
            </a:r>
            <a:endParaRPr sz="1000">
              <a:latin typeface="Times New Roman"/>
              <a:cs typeface="Times New Roman"/>
            </a:endParaRPr>
          </a:p>
          <a:p>
            <a:pPr marL="289788">
              <a:lnSpc>
                <a:spcPct val="95825"/>
              </a:lnSpc>
            </a:pPr>
            <a:r>
              <a:rPr sz="900" spc="0" dirty="0" smtClean="0">
                <a:solidFill>
                  <a:srgbClr val="0000FF"/>
                </a:solidFill>
                <a:latin typeface="Times New Roman"/>
                <a:cs typeface="Times New Roman"/>
              </a:rPr>
              <a:t>At-least-once-semantics</a:t>
            </a:r>
            <a:r>
              <a:rPr sz="900" spc="0" dirty="0" smtClean="0">
                <a:latin typeface="Times New Roman"/>
                <a:cs typeface="Times New Roman"/>
              </a:rPr>
              <a:t>:</a:t>
            </a:r>
            <a:endParaRPr sz="900">
              <a:latin typeface="Times New Roman"/>
              <a:cs typeface="Times New Roman"/>
            </a:endParaRPr>
          </a:p>
          <a:p>
            <a:pPr marL="289788" marR="584374">
              <a:lnSpc>
                <a:spcPts val="1034"/>
              </a:lnSpc>
              <a:spcBef>
                <a:spcPts val="60"/>
              </a:spcBef>
            </a:pP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ser</a:t>
            </a:r>
            <a:r>
              <a:rPr sz="900" spc="-14" dirty="0" smtClean="0">
                <a:latin typeface="Times New Roman"/>
                <a:cs typeface="Times New Roman"/>
              </a:rPr>
              <a:t>v</a:t>
            </a:r>
            <a:r>
              <a:rPr sz="900" spc="0" dirty="0" smtClean="0">
                <a:latin typeface="Times New Roman"/>
                <a:cs typeface="Times New Roman"/>
              </a:rPr>
              <a:t>er</a:t>
            </a:r>
            <a:r>
              <a:rPr sz="900" spc="-21" dirty="0" smtClean="0">
                <a:latin typeface="Times New Roman"/>
                <a:cs typeface="Times New Roman"/>
              </a:rPr>
              <a:t> </a:t>
            </a:r>
            <a:r>
              <a:rPr sz="900" spc="0" dirty="0" smtClean="0">
                <a:latin typeface="Times New Roman"/>
                <a:cs typeface="Times New Roman"/>
              </a:rPr>
              <a:t>guarantees</a:t>
            </a:r>
            <a:r>
              <a:rPr sz="900" spc="-38"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RPC</a:t>
            </a:r>
            <a:r>
              <a:rPr sz="900" spc="-16" dirty="0" smtClean="0">
                <a:latin typeface="Times New Roman"/>
                <a:cs typeface="Times New Roman"/>
              </a:rPr>
              <a:t> </a:t>
            </a:r>
            <a:r>
              <a:rPr sz="900" spc="0" dirty="0" smtClean="0">
                <a:latin typeface="Times New Roman"/>
                <a:cs typeface="Times New Roman"/>
              </a:rPr>
              <a:t>has</a:t>
            </a:r>
            <a:r>
              <a:rPr sz="900" spc="-11" dirty="0" smtClean="0">
                <a:latin typeface="Times New Roman"/>
                <a:cs typeface="Times New Roman"/>
              </a:rPr>
              <a:t> </a:t>
            </a:r>
            <a:r>
              <a:rPr sz="900" spc="0" dirty="0" smtClean="0">
                <a:latin typeface="Times New Roman"/>
                <a:cs typeface="Times New Roman"/>
              </a:rPr>
              <a:t>been</a:t>
            </a:r>
            <a:r>
              <a:rPr sz="900" spc="-16" dirty="0" smtClean="0">
                <a:latin typeface="Times New Roman"/>
                <a:cs typeface="Times New Roman"/>
              </a:rPr>
              <a:t> </a:t>
            </a:r>
            <a:r>
              <a:rPr sz="900" spc="0" dirty="0" smtClean="0">
                <a:latin typeface="Times New Roman"/>
                <a:cs typeface="Times New Roman"/>
              </a:rPr>
              <a:t>carried</a:t>
            </a:r>
            <a:r>
              <a:rPr sz="900" spc="-24" dirty="0" smtClean="0">
                <a:latin typeface="Times New Roman"/>
                <a:cs typeface="Times New Roman"/>
              </a:rPr>
              <a:t> </a:t>
            </a:r>
            <a:r>
              <a:rPr sz="900" spc="0" dirty="0" smtClean="0">
                <a:latin typeface="Times New Roman"/>
                <a:cs typeface="Times New Roman"/>
              </a:rPr>
              <a:t>out</a:t>
            </a:r>
            <a:r>
              <a:rPr sz="900" spc="-11" dirty="0" smtClean="0">
                <a:latin typeface="Times New Roman"/>
                <a:cs typeface="Times New Roman"/>
              </a:rPr>
              <a:t> </a:t>
            </a:r>
            <a:r>
              <a:rPr sz="900" spc="0" dirty="0" smtClean="0">
                <a:solidFill>
                  <a:srgbClr val="0000FF"/>
                </a:solidFill>
                <a:latin typeface="Times New Roman"/>
                <a:cs typeface="Times New Roman"/>
              </a:rPr>
              <a:t>at</a:t>
            </a:r>
            <a:r>
              <a:rPr sz="900" spc="-6" dirty="0" smtClean="0">
                <a:solidFill>
                  <a:srgbClr val="0000FF"/>
                </a:solidFill>
                <a:latin typeface="Times New Roman"/>
                <a:cs typeface="Times New Roman"/>
              </a:rPr>
              <a:t> </a:t>
            </a:r>
            <a:r>
              <a:rPr sz="900" spc="0" dirty="0" smtClean="0">
                <a:solidFill>
                  <a:srgbClr val="0000FF"/>
                </a:solidFill>
                <a:latin typeface="Times New Roman"/>
                <a:cs typeface="Times New Roman"/>
              </a:rPr>
              <a:t>least</a:t>
            </a:r>
            <a:r>
              <a:rPr sz="900" spc="-16" dirty="0" smtClean="0">
                <a:solidFill>
                  <a:srgbClr val="0000FF"/>
                </a:solidFill>
                <a:latin typeface="Times New Roman"/>
                <a:cs typeface="Times New Roman"/>
              </a:rPr>
              <a:t> </a:t>
            </a:r>
            <a:r>
              <a:rPr sz="900" spc="0" dirty="0" smtClean="0">
                <a:solidFill>
                  <a:srgbClr val="0000FF"/>
                </a:solidFill>
                <a:latin typeface="Times New Roman"/>
                <a:cs typeface="Times New Roman"/>
              </a:rPr>
              <a:t>once</a:t>
            </a:r>
            <a:r>
              <a:rPr sz="900" spc="0" dirty="0" smtClean="0">
                <a:latin typeface="Times New Roman"/>
                <a:cs typeface="Times New Roman"/>
              </a:rPr>
              <a:t>. </a:t>
            </a:r>
            <a:r>
              <a:rPr sz="900" spc="0" dirty="0" smtClean="0">
                <a:solidFill>
                  <a:srgbClr val="0000FF"/>
                </a:solidFill>
                <a:latin typeface="Times New Roman"/>
                <a:cs typeface="Times New Roman"/>
              </a:rPr>
              <a:t>At-most-once-semantics</a:t>
            </a:r>
            <a:r>
              <a:rPr sz="900" spc="0" dirty="0" smtClean="0">
                <a:latin typeface="Times New Roman"/>
                <a:cs typeface="Times New Roman"/>
              </a:rPr>
              <a:t>:</a:t>
            </a:r>
            <a:endParaRPr sz="900">
              <a:latin typeface="Times New Roman"/>
              <a:cs typeface="Times New Roman"/>
            </a:endParaRPr>
          </a:p>
          <a:p>
            <a:pPr marL="289788">
              <a:lnSpc>
                <a:spcPct val="95825"/>
              </a:lnSpc>
              <a:spcBef>
                <a:spcPts val="61"/>
              </a:spcBef>
            </a:pP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ser</a:t>
            </a:r>
            <a:r>
              <a:rPr sz="900" spc="-14" dirty="0" smtClean="0">
                <a:latin typeface="Times New Roman"/>
                <a:cs typeface="Times New Roman"/>
              </a:rPr>
              <a:t>v</a:t>
            </a:r>
            <a:r>
              <a:rPr sz="900" spc="0" dirty="0" smtClean="0">
                <a:latin typeface="Times New Roman"/>
                <a:cs typeface="Times New Roman"/>
              </a:rPr>
              <a:t>er</a:t>
            </a:r>
            <a:r>
              <a:rPr sz="900" spc="-21" dirty="0" smtClean="0">
                <a:latin typeface="Times New Roman"/>
                <a:cs typeface="Times New Roman"/>
              </a:rPr>
              <a:t> </a:t>
            </a:r>
            <a:r>
              <a:rPr sz="900" spc="0" dirty="0" smtClean="0">
                <a:latin typeface="Times New Roman"/>
                <a:cs typeface="Times New Roman"/>
              </a:rPr>
              <a:t>guarantees</a:t>
            </a:r>
            <a:r>
              <a:rPr sz="900" spc="-38"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RPC</a:t>
            </a:r>
            <a:r>
              <a:rPr sz="900" spc="-16" dirty="0" smtClean="0">
                <a:latin typeface="Times New Roman"/>
                <a:cs typeface="Times New Roman"/>
              </a:rPr>
              <a:t> </a:t>
            </a:r>
            <a:r>
              <a:rPr sz="900" spc="0" dirty="0" smtClean="0">
                <a:latin typeface="Times New Roman"/>
                <a:cs typeface="Times New Roman"/>
              </a:rPr>
              <a:t>has</a:t>
            </a:r>
            <a:r>
              <a:rPr sz="900" spc="-11" dirty="0" smtClean="0">
                <a:latin typeface="Times New Roman"/>
                <a:cs typeface="Times New Roman"/>
              </a:rPr>
              <a:t> </a:t>
            </a:r>
            <a:r>
              <a:rPr sz="900" spc="0" dirty="0" smtClean="0">
                <a:latin typeface="Times New Roman"/>
                <a:cs typeface="Times New Roman"/>
              </a:rPr>
              <a:t>been</a:t>
            </a:r>
            <a:r>
              <a:rPr sz="900" spc="-16" dirty="0" smtClean="0">
                <a:latin typeface="Times New Roman"/>
                <a:cs typeface="Times New Roman"/>
              </a:rPr>
              <a:t> </a:t>
            </a:r>
            <a:r>
              <a:rPr sz="900" spc="0" dirty="0" smtClean="0">
                <a:latin typeface="Times New Roman"/>
                <a:cs typeface="Times New Roman"/>
              </a:rPr>
              <a:t>carried</a:t>
            </a:r>
            <a:r>
              <a:rPr sz="900" spc="-24" dirty="0" smtClean="0">
                <a:latin typeface="Times New Roman"/>
                <a:cs typeface="Times New Roman"/>
              </a:rPr>
              <a:t> </a:t>
            </a:r>
            <a:r>
              <a:rPr sz="900" spc="0" dirty="0" smtClean="0">
                <a:latin typeface="Times New Roman"/>
                <a:cs typeface="Times New Roman"/>
              </a:rPr>
              <a:t>out</a:t>
            </a:r>
            <a:r>
              <a:rPr sz="900" spc="-11" dirty="0" smtClean="0">
                <a:latin typeface="Times New Roman"/>
                <a:cs typeface="Times New Roman"/>
              </a:rPr>
              <a:t> </a:t>
            </a:r>
            <a:r>
              <a:rPr sz="900" spc="0" dirty="0" smtClean="0">
                <a:solidFill>
                  <a:srgbClr val="0000FF"/>
                </a:solidFill>
                <a:latin typeface="Times New Roman"/>
                <a:cs typeface="Times New Roman"/>
              </a:rPr>
              <a:t>at</a:t>
            </a:r>
            <a:r>
              <a:rPr sz="900" spc="-6" dirty="0" smtClean="0">
                <a:solidFill>
                  <a:srgbClr val="0000FF"/>
                </a:solidFill>
                <a:latin typeface="Times New Roman"/>
                <a:cs typeface="Times New Roman"/>
              </a:rPr>
              <a:t> </a:t>
            </a:r>
            <a:r>
              <a:rPr sz="900" spc="0" dirty="0" smtClean="0">
                <a:solidFill>
                  <a:srgbClr val="0000FF"/>
                </a:solidFill>
                <a:latin typeface="Times New Roman"/>
                <a:cs typeface="Times New Roman"/>
              </a:rPr>
              <a:t>most</a:t>
            </a:r>
            <a:r>
              <a:rPr sz="900" spc="-17" dirty="0" smtClean="0">
                <a:solidFill>
                  <a:srgbClr val="0000FF"/>
                </a:solidFill>
                <a:latin typeface="Times New Roman"/>
                <a:cs typeface="Times New Roman"/>
              </a:rPr>
              <a:t> </a:t>
            </a:r>
            <a:r>
              <a:rPr sz="900" spc="0" dirty="0" smtClean="0">
                <a:solidFill>
                  <a:srgbClr val="0000FF"/>
                </a:solidFill>
                <a:latin typeface="Times New Roman"/>
                <a:cs typeface="Times New Roman"/>
              </a:rPr>
              <a:t>once</a:t>
            </a:r>
            <a:r>
              <a:rPr sz="900" spc="0" dirty="0" smtClean="0">
                <a:latin typeface="Times New Roman"/>
                <a:cs typeface="Times New Roman"/>
              </a:rPr>
              <a:t>.</a:t>
            </a:r>
            <a:endParaRPr sz="900">
              <a:latin typeface="Times New Roman"/>
              <a:cs typeface="Times New Roman"/>
            </a:endParaRPr>
          </a:p>
          <a:p>
            <a:pPr marR="12700" algn="r">
              <a:lnSpc>
                <a:spcPct val="95825"/>
              </a:lnSpc>
              <a:spcBef>
                <a:spcPts val="120"/>
              </a:spcBef>
            </a:pPr>
            <a:r>
              <a:rPr sz="600" spc="0" dirty="0" smtClean="0">
                <a:latin typeface="Times New Roman"/>
                <a:cs typeface="Times New Roman"/>
              </a:rPr>
              <a:t>16</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
        <p:nvSpPr>
          <p:cNvPr id="12" name="object 12"/>
          <p:cNvSpPr txBox="1"/>
          <p:nvPr/>
        </p:nvSpPr>
        <p:spPr>
          <a:xfrm>
            <a:off x="2597319" y="1964714"/>
            <a:ext cx="253985" cy="89639"/>
          </a:xfrm>
          <a:prstGeom prst="rect">
            <a:avLst/>
          </a:prstGeom>
        </p:spPr>
        <p:txBody>
          <a:bodyPr wrap="square" lIns="0" tIns="0" rIns="0" bIns="0" rtlCol="0">
            <a:noAutofit/>
          </a:bodyPr>
          <a:lstStyle/>
          <a:p>
            <a:pPr marL="25400">
              <a:lnSpc>
                <a:spcPts val="700"/>
              </a:lnSpc>
              <a:spcBef>
                <a:spcPts val="5"/>
              </a:spcBef>
            </a:pPr>
            <a:endParaRPr sz="700"/>
          </a:p>
        </p:txBody>
      </p:sp>
      <p:sp>
        <p:nvSpPr>
          <p:cNvPr id="11" name="object 11"/>
          <p:cNvSpPr txBox="1"/>
          <p:nvPr/>
        </p:nvSpPr>
        <p:spPr>
          <a:xfrm>
            <a:off x="3732764" y="1845188"/>
            <a:ext cx="253985" cy="89639"/>
          </a:xfrm>
          <a:prstGeom prst="rect">
            <a:avLst/>
          </a:prstGeom>
        </p:spPr>
        <p:txBody>
          <a:bodyPr wrap="square" lIns="0" tIns="0" rIns="0" bIns="0" rtlCol="0">
            <a:noAutofit/>
          </a:bodyPr>
          <a:lstStyle/>
          <a:p>
            <a:pPr marL="25400">
              <a:lnSpc>
                <a:spcPts val="700"/>
              </a:lnSpc>
              <a:spcBef>
                <a:spcPts val="5"/>
              </a:spcBef>
            </a:pPr>
            <a:endParaRPr sz="700"/>
          </a:p>
        </p:txBody>
      </p:sp>
      <p:sp>
        <p:nvSpPr>
          <p:cNvPr id="10" name="object 10"/>
          <p:cNvSpPr txBox="1"/>
          <p:nvPr/>
        </p:nvSpPr>
        <p:spPr>
          <a:xfrm>
            <a:off x="3366760" y="1684195"/>
            <a:ext cx="321184" cy="357487"/>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3687944" y="1684195"/>
            <a:ext cx="418319" cy="418320"/>
          </a:xfrm>
          <a:prstGeom prst="rect">
            <a:avLst/>
          </a:prstGeom>
        </p:spPr>
        <p:txBody>
          <a:bodyPr wrap="square" lIns="0" tIns="0" rIns="0" bIns="0" rtlCol="0">
            <a:noAutofit/>
          </a:bodyPr>
          <a:lstStyle/>
          <a:p>
            <a:pPr marL="59759">
              <a:lnSpc>
                <a:spcPct val="95825"/>
              </a:lnSpc>
              <a:spcBef>
                <a:spcPts val="330"/>
              </a:spcBef>
            </a:pPr>
            <a:r>
              <a:rPr sz="650" spc="0" dirty="0" smtClean="0">
                <a:solidFill>
                  <a:srgbClr val="363435"/>
                </a:solidFill>
                <a:latin typeface="Arial"/>
                <a:cs typeface="Arial"/>
              </a:rPr>
              <a:t>Receive</a:t>
            </a:r>
            <a:endParaRPr sz="650">
              <a:latin typeface="Arial"/>
              <a:cs typeface="Arial"/>
            </a:endParaRPr>
          </a:p>
          <a:p>
            <a:pPr marL="59759">
              <a:lnSpc>
                <a:spcPct val="95825"/>
              </a:lnSpc>
              <a:spcBef>
                <a:spcPts val="190"/>
              </a:spcBef>
            </a:pPr>
            <a:r>
              <a:rPr sz="650" spc="0" dirty="0" smtClean="0">
                <a:solidFill>
                  <a:srgbClr val="363435"/>
                </a:solidFill>
                <a:latin typeface="Arial"/>
                <a:cs typeface="Arial"/>
              </a:rPr>
              <a:t>Crash</a:t>
            </a:r>
            <a:endParaRPr sz="650">
              <a:latin typeface="Arial"/>
              <a:cs typeface="Arial"/>
            </a:endParaRPr>
          </a:p>
        </p:txBody>
      </p:sp>
      <p:sp>
        <p:nvSpPr>
          <p:cNvPr id="8" name="object 8"/>
          <p:cNvSpPr txBox="1"/>
          <p:nvPr/>
        </p:nvSpPr>
        <p:spPr>
          <a:xfrm>
            <a:off x="3366760" y="2041683"/>
            <a:ext cx="321184" cy="60833"/>
          </a:xfrm>
          <a:prstGeom prst="rect">
            <a:avLst/>
          </a:prstGeom>
        </p:spPr>
        <p:txBody>
          <a:bodyPr wrap="square" lIns="0" tIns="0" rIns="0" bIns="0" rtlCol="0">
            <a:noAutofit/>
          </a:bodyPr>
          <a:lstStyle/>
          <a:p>
            <a:endParaRPr/>
          </a:p>
        </p:txBody>
      </p:sp>
      <p:sp>
        <p:nvSpPr>
          <p:cNvPr id="7" name="object 7"/>
          <p:cNvSpPr txBox="1"/>
          <p:nvPr/>
        </p:nvSpPr>
        <p:spPr>
          <a:xfrm>
            <a:off x="2231325" y="1682524"/>
            <a:ext cx="321184" cy="358558"/>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552510" y="1682524"/>
            <a:ext cx="418319" cy="418320"/>
          </a:xfrm>
          <a:prstGeom prst="rect">
            <a:avLst/>
          </a:prstGeom>
        </p:spPr>
        <p:txBody>
          <a:bodyPr wrap="square" lIns="0" tIns="0" rIns="0" bIns="0" rtlCol="0">
            <a:noAutofit/>
          </a:bodyPr>
          <a:lstStyle/>
          <a:p>
            <a:pPr marL="59748" marR="39655" indent="0" algn="just">
              <a:lnSpc>
                <a:spcPts val="747"/>
              </a:lnSpc>
              <a:spcBef>
                <a:spcPts val="330"/>
              </a:spcBef>
            </a:pPr>
            <a:r>
              <a:rPr sz="650" spc="0" dirty="0" smtClean="0">
                <a:solidFill>
                  <a:srgbClr val="363435"/>
                </a:solidFill>
                <a:latin typeface="Arial"/>
                <a:cs typeface="Arial"/>
              </a:rPr>
              <a:t>Receive </a:t>
            </a:r>
            <a:endParaRPr sz="650">
              <a:latin typeface="Arial"/>
              <a:cs typeface="Arial"/>
            </a:endParaRPr>
          </a:p>
          <a:p>
            <a:pPr marL="59748" marR="39655" algn="just">
              <a:lnSpc>
                <a:spcPts val="747"/>
              </a:lnSpc>
              <a:spcBef>
                <a:spcPts val="193"/>
              </a:spcBef>
            </a:pPr>
            <a:r>
              <a:rPr sz="650" spc="0" dirty="0" smtClean="0">
                <a:solidFill>
                  <a:srgbClr val="363435"/>
                </a:solidFill>
                <a:latin typeface="Arial"/>
                <a:cs typeface="Arial"/>
              </a:rPr>
              <a:t>Execute </a:t>
            </a:r>
            <a:endParaRPr sz="650">
              <a:latin typeface="Arial"/>
              <a:cs typeface="Arial"/>
            </a:endParaRPr>
          </a:p>
          <a:p>
            <a:pPr marL="59748" marR="39655" algn="just">
              <a:lnSpc>
                <a:spcPts val="747"/>
              </a:lnSpc>
              <a:spcBef>
                <a:spcPts val="193"/>
              </a:spcBef>
            </a:pPr>
            <a:r>
              <a:rPr sz="650" spc="0" dirty="0" smtClean="0">
                <a:solidFill>
                  <a:srgbClr val="363435"/>
                </a:solidFill>
                <a:latin typeface="Arial"/>
                <a:cs typeface="Arial"/>
              </a:rPr>
              <a:t>Crash</a:t>
            </a:r>
            <a:endParaRPr sz="650">
              <a:latin typeface="Arial"/>
              <a:cs typeface="Arial"/>
            </a:endParaRPr>
          </a:p>
        </p:txBody>
      </p:sp>
      <p:sp>
        <p:nvSpPr>
          <p:cNvPr id="5" name="object 5"/>
          <p:cNvSpPr txBox="1"/>
          <p:nvPr/>
        </p:nvSpPr>
        <p:spPr>
          <a:xfrm>
            <a:off x="2231325" y="2041082"/>
            <a:ext cx="321184" cy="59762"/>
          </a:xfrm>
          <a:prstGeom prst="rect">
            <a:avLst/>
          </a:prstGeom>
        </p:spPr>
        <p:txBody>
          <a:bodyPr wrap="square" lIns="0" tIns="0" rIns="0" bIns="0" rtlCol="0">
            <a:noAutofit/>
          </a:bodyPr>
          <a:lstStyle/>
          <a:p>
            <a:endParaRPr/>
          </a:p>
        </p:txBody>
      </p:sp>
      <p:sp>
        <p:nvSpPr>
          <p:cNvPr id="4" name="object 4"/>
          <p:cNvSpPr txBox="1"/>
          <p:nvPr/>
        </p:nvSpPr>
        <p:spPr>
          <a:xfrm>
            <a:off x="1095882" y="1680852"/>
            <a:ext cx="321179" cy="358558"/>
          </a:xfrm>
          <a:prstGeom prst="rect">
            <a:avLst/>
          </a:prstGeom>
        </p:spPr>
        <p:txBody>
          <a:bodyPr wrap="square" lIns="0" tIns="0" rIns="0" bIns="0" rtlCol="0">
            <a:noAutofit/>
          </a:bodyPr>
          <a:lstStyle/>
          <a:p>
            <a:pPr>
              <a:lnSpc>
                <a:spcPts val="850"/>
              </a:lnSpc>
              <a:spcBef>
                <a:spcPts val="10"/>
              </a:spcBef>
            </a:pPr>
            <a:endParaRPr sz="850"/>
          </a:p>
          <a:p>
            <a:pPr marL="61833">
              <a:lnSpc>
                <a:spcPct val="95825"/>
              </a:lnSpc>
              <a:spcBef>
                <a:spcPts val="1000"/>
              </a:spcBef>
            </a:pPr>
            <a:r>
              <a:rPr sz="650" spc="0" dirty="0" smtClean="0">
                <a:solidFill>
                  <a:srgbClr val="363435"/>
                </a:solidFill>
                <a:latin typeface="Arial"/>
                <a:cs typeface="Arial"/>
              </a:rPr>
              <a:t>REP</a:t>
            </a:r>
            <a:endParaRPr sz="650">
              <a:latin typeface="Arial"/>
              <a:cs typeface="Arial"/>
            </a:endParaRPr>
          </a:p>
        </p:txBody>
      </p:sp>
      <p:sp>
        <p:nvSpPr>
          <p:cNvPr id="3" name="object 3"/>
          <p:cNvSpPr txBox="1"/>
          <p:nvPr/>
        </p:nvSpPr>
        <p:spPr>
          <a:xfrm>
            <a:off x="1417061" y="1680852"/>
            <a:ext cx="418321" cy="418320"/>
          </a:xfrm>
          <a:prstGeom prst="rect">
            <a:avLst/>
          </a:prstGeom>
        </p:spPr>
        <p:txBody>
          <a:bodyPr wrap="square" lIns="0" tIns="0" rIns="0" bIns="0" rtlCol="0">
            <a:noAutofit/>
          </a:bodyPr>
          <a:lstStyle/>
          <a:p>
            <a:pPr marL="59762" marR="39643" algn="just">
              <a:lnSpc>
                <a:spcPts val="747"/>
              </a:lnSpc>
              <a:spcBef>
                <a:spcPts val="330"/>
              </a:spcBef>
            </a:pPr>
            <a:r>
              <a:rPr sz="650" spc="0" dirty="0" smtClean="0">
                <a:solidFill>
                  <a:srgbClr val="363435"/>
                </a:solidFill>
                <a:latin typeface="Arial"/>
                <a:cs typeface="Arial"/>
              </a:rPr>
              <a:t>Receive </a:t>
            </a:r>
            <a:endParaRPr sz="650">
              <a:latin typeface="Arial"/>
              <a:cs typeface="Arial"/>
            </a:endParaRPr>
          </a:p>
          <a:p>
            <a:pPr marL="59762" marR="39643" algn="just">
              <a:lnSpc>
                <a:spcPts val="747"/>
              </a:lnSpc>
              <a:spcBef>
                <a:spcPts val="193"/>
              </a:spcBef>
            </a:pPr>
            <a:r>
              <a:rPr sz="650" spc="0" dirty="0" smtClean="0">
                <a:solidFill>
                  <a:srgbClr val="363435"/>
                </a:solidFill>
                <a:latin typeface="Arial"/>
                <a:cs typeface="Arial"/>
              </a:rPr>
              <a:t>Execute </a:t>
            </a:r>
            <a:endParaRPr sz="650">
              <a:latin typeface="Arial"/>
              <a:cs typeface="Arial"/>
            </a:endParaRPr>
          </a:p>
          <a:p>
            <a:pPr marL="59762" marR="39643" algn="just">
              <a:lnSpc>
                <a:spcPts val="747"/>
              </a:lnSpc>
              <a:spcBef>
                <a:spcPts val="193"/>
              </a:spcBef>
            </a:pPr>
            <a:r>
              <a:rPr sz="650" spc="0" dirty="0" smtClean="0">
                <a:solidFill>
                  <a:srgbClr val="363435"/>
                </a:solidFill>
                <a:latin typeface="Arial"/>
                <a:cs typeface="Arial"/>
              </a:rPr>
              <a:t>Reply</a:t>
            </a:r>
            <a:endParaRPr sz="650">
              <a:latin typeface="Arial"/>
              <a:cs typeface="Arial"/>
            </a:endParaRPr>
          </a:p>
        </p:txBody>
      </p:sp>
      <p:sp>
        <p:nvSpPr>
          <p:cNvPr id="2" name="object 2"/>
          <p:cNvSpPr txBox="1"/>
          <p:nvPr/>
        </p:nvSpPr>
        <p:spPr>
          <a:xfrm>
            <a:off x="1095882" y="2039410"/>
            <a:ext cx="321179" cy="59762"/>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16" name="object 16"/>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17" name="object 17"/>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18" name="object 18"/>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5" name="object 5"/>
          <p:cNvSpPr txBox="1"/>
          <p:nvPr/>
        </p:nvSpPr>
        <p:spPr>
          <a:xfrm>
            <a:off x="1034846" y="19613"/>
            <a:ext cx="2647950"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Reliable</a:t>
            </a:r>
            <a:r>
              <a:rPr sz="600" spc="-19" dirty="0" smtClean="0">
                <a:solidFill>
                  <a:srgbClr val="00FF00"/>
                </a:solidFill>
                <a:latin typeface="Times New Roman"/>
                <a:cs typeface="Times New Roman"/>
              </a:rPr>
              <a:t> </a:t>
            </a:r>
            <a:r>
              <a:rPr sz="600" spc="0" dirty="0" smtClean="0">
                <a:solidFill>
                  <a:srgbClr val="00FF00"/>
                </a:solidFill>
                <a:latin typeface="Times New Roman"/>
                <a:cs typeface="Times New Roman"/>
              </a:rPr>
              <a:t>Client-Ser</a:t>
            </a:r>
            <a:r>
              <a:rPr sz="600" spc="-9" dirty="0" smtClean="0">
                <a:solidFill>
                  <a:srgbClr val="00FF00"/>
                </a:solidFill>
                <a:latin typeface="Times New Roman"/>
                <a:cs typeface="Times New Roman"/>
              </a:rPr>
              <a:t>v</a:t>
            </a:r>
            <a:r>
              <a:rPr sz="600" spc="0" dirty="0" smtClean="0">
                <a:solidFill>
                  <a:srgbClr val="00FF00"/>
                </a:solidFill>
                <a:latin typeface="Times New Roman"/>
                <a:cs typeface="Times New Roman"/>
              </a:rPr>
              <a:t>er</a:t>
            </a:r>
            <a:r>
              <a:rPr sz="600" spc="-32" dirty="0" smtClean="0">
                <a:solidFill>
                  <a:srgbClr val="00FF00"/>
                </a:solidFill>
                <a:latin typeface="Times New Roman"/>
                <a:cs typeface="Times New Roman"/>
              </a:rPr>
              <a:t> </a:t>
            </a:r>
            <a:r>
              <a:rPr sz="600" spc="0" dirty="0" smtClean="0">
                <a:solidFill>
                  <a:srgbClr val="00FF00"/>
                </a:solidFill>
                <a:latin typeface="Times New Roman"/>
                <a:cs typeface="Times New Roman"/>
              </a:rPr>
              <a:t>Communication     </a:t>
            </a:r>
            <a:r>
              <a:rPr sz="600" spc="136" dirty="0" smtClean="0">
                <a:solidFill>
                  <a:srgbClr val="00FF00"/>
                </a:solidFill>
                <a:latin typeface="Times New Roman"/>
                <a:cs typeface="Times New Roman"/>
              </a:rPr>
              <a:t> </a:t>
            </a:r>
            <a:r>
              <a:rPr sz="600" spc="0" dirty="0" smtClean="0">
                <a:solidFill>
                  <a:srgbClr val="FFFFFF"/>
                </a:solidFill>
                <a:latin typeface="Times New Roman"/>
                <a:cs typeface="Times New Roman"/>
              </a:rPr>
              <a:t>RPC</a:t>
            </a:r>
            <a:r>
              <a:rPr sz="600" spc="-11" dirty="0" smtClean="0">
                <a:solidFill>
                  <a:srgbClr val="FFFFFF"/>
                </a:solidFill>
                <a:latin typeface="Times New Roman"/>
                <a:cs typeface="Times New Roman"/>
              </a:rPr>
              <a:t> </a:t>
            </a:r>
            <a:r>
              <a:rPr sz="600" spc="0" dirty="0" smtClean="0">
                <a:solidFill>
                  <a:srgbClr val="FFFFFF"/>
                </a:solidFill>
                <a:latin typeface="Times New Roman"/>
                <a:cs typeface="Times New Roman"/>
              </a:rPr>
              <a:t>Semantics</a:t>
            </a:r>
            <a:r>
              <a:rPr sz="600" spc="-24" dirty="0" smtClean="0">
                <a:solidFill>
                  <a:srgbClr val="FFFFFF"/>
                </a:solidFill>
                <a:latin typeface="Times New Roman"/>
                <a:cs typeface="Times New Roman"/>
              </a:rPr>
              <a:t> </a:t>
            </a:r>
            <a:r>
              <a:rPr sz="600" spc="0" dirty="0" smtClean="0">
                <a:solidFill>
                  <a:srgbClr val="FFFFFF"/>
                </a:solidFill>
                <a:latin typeface="Times New Roman"/>
                <a:cs typeface="Times New Roman"/>
              </a:rPr>
              <a:t>in</a:t>
            </a:r>
            <a:r>
              <a:rPr sz="600" spc="-4" dirty="0" smtClean="0">
                <a:solidFill>
                  <a:srgbClr val="FFFFFF"/>
                </a:solidFill>
                <a:latin typeface="Times New Roman"/>
                <a:cs typeface="Times New Roman"/>
              </a:rPr>
              <a:t> </a:t>
            </a:r>
            <a:r>
              <a:rPr sz="600" spc="0" dirty="0" smtClean="0">
                <a:solidFill>
                  <a:srgbClr val="FFFFFF"/>
                </a:solidFill>
                <a:latin typeface="Times New Roman"/>
                <a:cs typeface="Times New Roman"/>
              </a:rPr>
              <a:t>the</a:t>
            </a:r>
            <a:r>
              <a:rPr sz="600" spc="-7" dirty="0" smtClean="0">
                <a:solidFill>
                  <a:srgbClr val="FFFFFF"/>
                </a:solidFill>
                <a:latin typeface="Times New Roman"/>
                <a:cs typeface="Times New Roman"/>
              </a:rPr>
              <a:t> </a:t>
            </a:r>
            <a:r>
              <a:rPr sz="600" spc="0" dirty="0" smtClean="0">
                <a:solidFill>
                  <a:srgbClr val="FFFFFF"/>
                </a:solidFill>
                <a:latin typeface="Times New Roman"/>
                <a:cs typeface="Times New Roman"/>
              </a:rPr>
              <a:t>Presence</a:t>
            </a:r>
            <a:r>
              <a:rPr sz="600" spc="-21" dirty="0" smtClean="0">
                <a:solidFill>
                  <a:srgbClr val="FFFFFF"/>
                </a:solidFill>
                <a:latin typeface="Times New Roman"/>
                <a:cs typeface="Times New Roman"/>
              </a:rPr>
              <a:t> </a:t>
            </a:r>
            <a:r>
              <a:rPr sz="600" spc="0" dirty="0" smtClean="0">
                <a:solidFill>
                  <a:srgbClr val="FFFFFF"/>
                </a:solidFill>
                <a:latin typeface="Times New Roman"/>
                <a:cs typeface="Times New Roman"/>
              </a:rPr>
              <a:t>of</a:t>
            </a:r>
            <a:r>
              <a:rPr sz="600" spc="-4" dirty="0" smtClean="0">
                <a:solidFill>
                  <a:srgbClr val="FFFFFF"/>
                </a:solidFill>
                <a:latin typeface="Times New Roman"/>
                <a:cs typeface="Times New Roman"/>
              </a:rPr>
              <a:t> </a:t>
            </a:r>
            <a:r>
              <a:rPr sz="600" spc="-9" dirty="0" smtClean="0">
                <a:solidFill>
                  <a:srgbClr val="FFFFFF"/>
                </a:solidFill>
                <a:latin typeface="Times New Roman"/>
                <a:cs typeface="Times New Roman"/>
              </a:rPr>
              <a:t>F</a:t>
            </a:r>
            <a:r>
              <a:rPr sz="600" spc="0" dirty="0" smtClean="0">
                <a:solidFill>
                  <a:srgbClr val="FFFFFF"/>
                </a:solidFill>
                <a:latin typeface="Times New Roman"/>
                <a:cs typeface="Times New Roman"/>
              </a:rPr>
              <a:t>ailures</a:t>
            </a:r>
            <a:endParaRPr sz="600">
              <a:latin typeface="Times New Roman"/>
              <a:cs typeface="Times New Roman"/>
            </a:endParaRPr>
          </a:p>
        </p:txBody>
      </p:sp>
      <p:sp>
        <p:nvSpPr>
          <p:cNvPr id="4" name="object 4"/>
          <p:cNvSpPr txBox="1"/>
          <p:nvPr/>
        </p:nvSpPr>
        <p:spPr>
          <a:xfrm>
            <a:off x="95300" y="243119"/>
            <a:ext cx="3963035"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RPC</a:t>
            </a:r>
            <a:r>
              <a:rPr sz="1400" spc="62" dirty="0" smtClean="0">
                <a:solidFill>
                  <a:srgbClr val="FFFFFF"/>
                </a:solidFill>
                <a:latin typeface="Times New Roman"/>
                <a:cs typeface="Times New Roman"/>
              </a:rPr>
              <a:t> </a:t>
            </a:r>
            <a:r>
              <a:rPr sz="1400" spc="0" dirty="0" smtClean="0">
                <a:solidFill>
                  <a:srgbClr val="FFFFFF"/>
                </a:solidFill>
                <a:latin typeface="Times New Roman"/>
                <a:cs typeface="Times New Roman"/>
              </a:rPr>
              <a:t>Semantics</a:t>
            </a:r>
            <a:r>
              <a:rPr sz="1400" spc="124" dirty="0" smtClean="0">
                <a:solidFill>
                  <a:srgbClr val="FFFFFF"/>
                </a:solidFill>
                <a:latin typeface="Times New Roman"/>
                <a:cs typeface="Times New Roman"/>
              </a:rPr>
              <a:t> </a:t>
            </a:r>
            <a:r>
              <a:rPr sz="1400" spc="0" dirty="0" smtClean="0">
                <a:solidFill>
                  <a:srgbClr val="FFFFFF"/>
                </a:solidFill>
                <a:latin typeface="Times New Roman"/>
                <a:cs typeface="Times New Roman"/>
              </a:rPr>
              <a:t>in</a:t>
            </a:r>
            <a:r>
              <a:rPr sz="1400" spc="31" dirty="0" smtClean="0">
                <a:solidFill>
                  <a:srgbClr val="FFFFFF"/>
                </a:solidFill>
                <a:latin typeface="Times New Roman"/>
                <a:cs typeface="Times New Roman"/>
              </a:rPr>
              <a:t> </a:t>
            </a:r>
            <a:r>
              <a:rPr sz="1400" spc="0" dirty="0" smtClean="0">
                <a:solidFill>
                  <a:srgbClr val="FFFFFF"/>
                </a:solidFill>
                <a:latin typeface="Times New Roman"/>
                <a:cs typeface="Times New Roman"/>
              </a:rPr>
              <a:t>the</a:t>
            </a:r>
            <a:r>
              <a:rPr sz="1400" spc="44" dirty="0" smtClean="0">
                <a:solidFill>
                  <a:srgbClr val="FFFFFF"/>
                </a:solidFill>
                <a:latin typeface="Times New Roman"/>
                <a:cs typeface="Times New Roman"/>
              </a:rPr>
              <a:t> </a:t>
            </a:r>
            <a:r>
              <a:rPr sz="1400" spc="0" dirty="0" smtClean="0">
                <a:solidFill>
                  <a:srgbClr val="FFFFFF"/>
                </a:solidFill>
                <a:latin typeface="Times New Roman"/>
                <a:cs typeface="Times New Roman"/>
              </a:rPr>
              <a:t>Presence</a:t>
            </a:r>
            <a:r>
              <a:rPr sz="1400" spc="109" dirty="0" smtClean="0">
                <a:solidFill>
                  <a:srgbClr val="FFFFFF"/>
                </a:solidFill>
                <a:latin typeface="Times New Roman"/>
                <a:cs typeface="Times New Roman"/>
              </a:rPr>
              <a:t> </a:t>
            </a:r>
            <a:r>
              <a:rPr sz="1400" spc="0" dirty="0" smtClean="0">
                <a:solidFill>
                  <a:srgbClr val="FFFFFF"/>
                </a:solidFill>
                <a:latin typeface="Times New Roman"/>
                <a:cs typeface="Times New Roman"/>
              </a:rPr>
              <a:t>of</a:t>
            </a:r>
            <a:r>
              <a:rPr sz="1400" spc="33" dirty="0" smtClean="0">
                <a:solidFill>
                  <a:srgbClr val="FFFFFF"/>
                </a:solidFill>
                <a:latin typeface="Times New Roman"/>
                <a:cs typeface="Times New Roman"/>
              </a:rPr>
              <a:t> </a:t>
            </a:r>
            <a:r>
              <a:rPr sz="1400" spc="-19" dirty="0" smtClean="0">
                <a:solidFill>
                  <a:srgbClr val="FFFFFF"/>
                </a:solidFill>
                <a:latin typeface="Times New Roman"/>
                <a:cs typeface="Times New Roman"/>
              </a:rPr>
              <a:t>F</a:t>
            </a:r>
            <a:r>
              <a:rPr sz="1400" spc="0" dirty="0" smtClean="0">
                <a:solidFill>
                  <a:srgbClr val="FFFFFF"/>
                </a:solidFill>
                <a:latin typeface="Times New Roman"/>
                <a:cs typeface="Times New Roman"/>
              </a:rPr>
              <a:t>ailures:</a:t>
            </a:r>
            <a:r>
              <a:rPr sz="1400" spc="192" dirty="0" smtClean="0">
                <a:solidFill>
                  <a:srgbClr val="FFFFFF"/>
                </a:solidFill>
                <a:latin typeface="Times New Roman"/>
                <a:cs typeface="Times New Roman"/>
              </a:rPr>
              <a:t> </a:t>
            </a:r>
            <a:r>
              <a:rPr sz="1400" spc="0" dirty="0" smtClean="0">
                <a:solidFill>
                  <a:srgbClr val="FFFFFF"/>
                </a:solidFill>
                <a:latin typeface="Times New Roman"/>
                <a:cs typeface="Times New Roman"/>
              </a:rPr>
              <a:t>Solutions</a:t>
            </a:r>
            <a:endParaRPr sz="1400">
              <a:latin typeface="Times New Roman"/>
              <a:cs typeface="Times New Roman"/>
            </a:endParaRPr>
          </a:p>
        </p:txBody>
      </p:sp>
      <p:sp>
        <p:nvSpPr>
          <p:cNvPr id="3" name="object 3"/>
          <p:cNvSpPr txBox="1"/>
          <p:nvPr/>
        </p:nvSpPr>
        <p:spPr>
          <a:xfrm>
            <a:off x="402932" y="782953"/>
            <a:ext cx="4073675" cy="2258518"/>
          </a:xfrm>
          <a:prstGeom prst="rect">
            <a:avLst/>
          </a:prstGeom>
        </p:spPr>
        <p:txBody>
          <a:bodyPr wrap="square" lIns="0" tIns="0" rIns="0" bIns="0" rtlCol="0">
            <a:noAutofit/>
          </a:bodyPr>
          <a:lstStyle/>
          <a:p>
            <a:pPr marL="12700" marR="9205">
              <a:lnSpc>
                <a:spcPts val="1175"/>
              </a:lnSpc>
              <a:spcBef>
                <a:spcPts val="58"/>
              </a:spcBef>
            </a:pPr>
            <a:r>
              <a:rPr sz="1100" spc="0" dirty="0" smtClean="0">
                <a:latin typeface="Times New Roman"/>
                <a:cs typeface="Times New Roman"/>
              </a:rPr>
              <a:t>[4]</a:t>
            </a:r>
            <a:r>
              <a:rPr sz="1100" spc="-12" dirty="0" smtClean="0">
                <a:latin typeface="Times New Roman"/>
                <a:cs typeface="Times New Roman"/>
              </a:rPr>
              <a:t> </a:t>
            </a:r>
            <a:r>
              <a:rPr sz="1100" spc="0" dirty="0" smtClean="0">
                <a:solidFill>
                  <a:srgbClr val="0000FF"/>
                </a:solidFill>
                <a:latin typeface="Times New Roman"/>
                <a:cs typeface="Times New Roman"/>
              </a:rPr>
              <a:t>Ser</a:t>
            </a:r>
            <a:r>
              <a:rPr sz="1100" spc="-14" dirty="0" smtClean="0">
                <a:solidFill>
                  <a:srgbClr val="0000FF"/>
                </a:solidFill>
                <a:latin typeface="Times New Roman"/>
                <a:cs typeface="Times New Roman"/>
              </a:rPr>
              <a:t>v</a:t>
            </a:r>
            <a:r>
              <a:rPr sz="1100" spc="0" dirty="0" smtClean="0">
                <a:solidFill>
                  <a:srgbClr val="0000FF"/>
                </a:solidFill>
                <a:latin typeface="Times New Roman"/>
                <a:cs typeface="Times New Roman"/>
              </a:rPr>
              <a:t>er</a:t>
            </a:r>
            <a:r>
              <a:rPr sz="1100" spc="-28" dirty="0" smtClean="0">
                <a:solidFill>
                  <a:srgbClr val="0000FF"/>
                </a:solidFill>
                <a:latin typeface="Times New Roman"/>
                <a:cs typeface="Times New Roman"/>
              </a:rPr>
              <a:t> </a:t>
            </a:r>
            <a:r>
              <a:rPr sz="1100" spc="0" dirty="0" smtClean="0">
                <a:solidFill>
                  <a:srgbClr val="0000FF"/>
                </a:solidFill>
                <a:latin typeface="Times New Roman"/>
                <a:cs typeface="Times New Roman"/>
              </a:rPr>
              <a:t>response</a:t>
            </a:r>
            <a:r>
              <a:rPr sz="1100" spc="-38" dirty="0" smtClean="0">
                <a:solidFill>
                  <a:srgbClr val="0000FF"/>
                </a:solidFill>
                <a:latin typeface="Times New Roman"/>
                <a:cs typeface="Times New Roman"/>
              </a:rPr>
              <a:t> </a:t>
            </a:r>
            <a:r>
              <a:rPr sz="1100" spc="0" dirty="0" smtClean="0">
                <a:solidFill>
                  <a:srgbClr val="0000FF"/>
                </a:solidFill>
                <a:latin typeface="Times New Roman"/>
                <a:cs typeface="Times New Roman"/>
              </a:rPr>
              <a:t>is</a:t>
            </a:r>
            <a:r>
              <a:rPr sz="1100" spc="-7" dirty="0" smtClean="0">
                <a:solidFill>
                  <a:srgbClr val="0000FF"/>
                </a:solidFill>
                <a:latin typeface="Times New Roman"/>
                <a:cs typeface="Times New Roman"/>
              </a:rPr>
              <a:t> </a:t>
            </a:r>
            <a:r>
              <a:rPr sz="1100" spc="0" dirty="0" smtClean="0">
                <a:solidFill>
                  <a:srgbClr val="0000FF"/>
                </a:solidFill>
                <a:latin typeface="Times New Roman"/>
                <a:cs typeface="Times New Roman"/>
              </a:rPr>
              <a:t>lost</a:t>
            </a:r>
            <a:endParaRPr sz="1100" dirty="0">
              <a:latin typeface="Times New Roman"/>
              <a:cs typeface="Times New Roman"/>
            </a:endParaRPr>
          </a:p>
          <a:p>
            <a:pPr marL="289801" marR="443596">
              <a:lnSpc>
                <a:spcPct val="99658"/>
              </a:lnSpc>
              <a:spcBef>
                <a:spcPts val="161"/>
              </a:spcBef>
            </a:pPr>
            <a:r>
              <a:rPr sz="1000" spc="-79" dirty="0" smtClean="0">
                <a:latin typeface="Times New Roman"/>
                <a:cs typeface="Times New Roman"/>
              </a:rPr>
              <a:t>W</a:t>
            </a:r>
            <a:r>
              <a:rPr sz="1000" spc="0" dirty="0" smtClean="0">
                <a:latin typeface="Times New Roman"/>
                <a:cs typeface="Times New Roman"/>
              </a:rPr>
              <a:t>e</a:t>
            </a:r>
            <a:r>
              <a:rPr sz="1000" spc="-13" dirty="0" smtClean="0">
                <a:latin typeface="Times New Roman"/>
                <a:cs typeface="Times New Roman"/>
              </a:rPr>
              <a:t> </a:t>
            </a:r>
            <a:r>
              <a:rPr sz="1000" spc="0" dirty="0" smtClean="0">
                <a:latin typeface="Times New Roman"/>
                <a:cs typeface="Times New Roman"/>
              </a:rPr>
              <a:t>don</a:t>
            </a:r>
            <a:r>
              <a:rPr sz="1000" spc="-19" dirty="0" smtClean="0">
                <a:latin typeface="Times New Roman"/>
                <a:cs typeface="Times New Roman"/>
              </a:rPr>
              <a:t>’</a:t>
            </a:r>
            <a:r>
              <a:rPr sz="1000" spc="0" dirty="0" smtClean="0">
                <a:latin typeface="Times New Roman"/>
                <a:cs typeface="Times New Roman"/>
              </a:rPr>
              <a:t>t</a:t>
            </a:r>
            <a:r>
              <a:rPr sz="1000" spc="-21" dirty="0" smtClean="0">
                <a:latin typeface="Times New Roman"/>
                <a:cs typeface="Times New Roman"/>
              </a:rPr>
              <a:t> </a:t>
            </a:r>
            <a:r>
              <a:rPr sz="1000" spc="0" dirty="0" smtClean="0">
                <a:latin typeface="Times New Roman"/>
                <a:cs typeface="Times New Roman"/>
              </a:rPr>
              <a:t>kn</a:t>
            </a:r>
            <a:r>
              <a:rPr sz="1000" spc="-25" dirty="0" smtClean="0">
                <a:latin typeface="Times New Roman"/>
                <a:cs typeface="Times New Roman"/>
              </a:rPr>
              <a:t>o</a:t>
            </a:r>
            <a:r>
              <a:rPr sz="1000" spc="0" dirty="0" smtClean="0">
                <a:latin typeface="Times New Roman"/>
                <a:cs typeface="Times New Roman"/>
              </a:rPr>
              <a:t>w</a:t>
            </a:r>
            <a:r>
              <a:rPr sz="1000" spc="-22" dirty="0" smtClean="0">
                <a:latin typeface="Times New Roman"/>
                <a:cs typeface="Times New Roman"/>
              </a:rPr>
              <a:t> </a:t>
            </a:r>
            <a:r>
              <a:rPr sz="1000" spc="0" dirty="0" smtClean="0">
                <a:latin typeface="Times New Roman"/>
                <a:cs typeface="Times New Roman"/>
              </a:rPr>
              <a:t>whether</a:t>
            </a:r>
            <a:r>
              <a:rPr sz="1000" spc="-32"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ser</a:t>
            </a:r>
            <a:r>
              <a:rPr sz="1000" spc="-14" dirty="0" smtClean="0">
                <a:latin typeface="Times New Roman"/>
                <a:cs typeface="Times New Roman"/>
              </a:rPr>
              <a:t>v</a:t>
            </a:r>
            <a:r>
              <a:rPr sz="1000" spc="0" dirty="0" smtClean="0">
                <a:latin typeface="Times New Roman"/>
                <a:cs typeface="Times New Roman"/>
              </a:rPr>
              <a:t>er</a:t>
            </a:r>
            <a:r>
              <a:rPr sz="1000" spc="-24" dirty="0" smtClean="0">
                <a:latin typeface="Times New Roman"/>
                <a:cs typeface="Times New Roman"/>
              </a:rPr>
              <a:t> </a:t>
            </a:r>
            <a:r>
              <a:rPr sz="1000" spc="0" dirty="0" smtClean="0">
                <a:latin typeface="Times New Roman"/>
                <a:cs typeface="Times New Roman"/>
              </a:rPr>
              <a:t>has</a:t>
            </a:r>
            <a:r>
              <a:rPr sz="1000" spc="-13" dirty="0" smtClean="0">
                <a:latin typeface="Times New Roman"/>
                <a:cs typeface="Times New Roman"/>
              </a:rPr>
              <a:t> </a:t>
            </a:r>
            <a:r>
              <a:rPr sz="1000" spc="0" dirty="0" smtClean="0">
                <a:latin typeface="Times New Roman"/>
                <a:cs typeface="Times New Roman"/>
              </a:rPr>
              <a:t>carried</a:t>
            </a:r>
            <a:r>
              <a:rPr sz="1000" spc="-27" dirty="0" smtClean="0">
                <a:latin typeface="Times New Roman"/>
                <a:cs typeface="Times New Roman"/>
              </a:rPr>
              <a:t> </a:t>
            </a:r>
            <a:r>
              <a:rPr sz="1000" spc="0" dirty="0" smtClean="0">
                <a:latin typeface="Times New Roman"/>
                <a:cs typeface="Times New Roman"/>
              </a:rPr>
              <a:t>out</a:t>
            </a:r>
            <a:r>
              <a:rPr sz="1000" spc="-12"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operation. </a:t>
            </a:r>
            <a:r>
              <a:rPr sz="1000" spc="0" dirty="0" smtClean="0">
                <a:solidFill>
                  <a:srgbClr val="0000FF"/>
                </a:solidFill>
                <a:latin typeface="Times New Roman"/>
                <a:cs typeface="Times New Roman"/>
              </a:rPr>
              <a:t>Detection</a:t>
            </a:r>
            <a:r>
              <a:rPr sz="1000" spc="-38" dirty="0" smtClean="0">
                <a:solidFill>
                  <a:srgbClr val="0000FF"/>
                </a:solidFill>
                <a:latin typeface="Times New Roman"/>
                <a:cs typeface="Times New Roman"/>
              </a:rPr>
              <a:t> </a:t>
            </a:r>
            <a:r>
              <a:rPr sz="1000" spc="0" dirty="0" smtClean="0">
                <a:solidFill>
                  <a:srgbClr val="0000FF"/>
                </a:solidFill>
                <a:latin typeface="Times New Roman"/>
                <a:cs typeface="Times New Roman"/>
              </a:rPr>
              <a:t>hard</a:t>
            </a:r>
            <a:r>
              <a:rPr sz="1000" spc="0" dirty="0" smtClean="0">
                <a:latin typeface="Times New Roman"/>
                <a:cs typeface="Times New Roman"/>
              </a:rPr>
              <a:t>,</a:t>
            </a:r>
            <a:r>
              <a:rPr sz="1000" spc="-20" dirty="0" smtClean="0">
                <a:latin typeface="Times New Roman"/>
                <a:cs typeface="Times New Roman"/>
              </a:rPr>
              <a:t> </a:t>
            </a:r>
            <a:r>
              <a:rPr sz="1000" spc="0" dirty="0" smtClean="0">
                <a:latin typeface="Times New Roman"/>
                <a:cs typeface="Times New Roman"/>
              </a:rPr>
              <a:t>because</a:t>
            </a:r>
            <a:r>
              <a:rPr sz="1000" spc="-31"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can</a:t>
            </a:r>
            <a:r>
              <a:rPr sz="1000" spc="-13" dirty="0" smtClean="0">
                <a:latin typeface="Times New Roman"/>
                <a:cs typeface="Times New Roman"/>
              </a:rPr>
              <a:t> </a:t>
            </a:r>
            <a:r>
              <a:rPr sz="1000" spc="0" dirty="0" smtClean="0">
                <a:latin typeface="Times New Roman"/>
                <a:cs typeface="Times New Roman"/>
              </a:rPr>
              <a:t>also</a:t>
            </a:r>
            <a:r>
              <a:rPr sz="1000" spc="-16" dirty="0" smtClean="0">
                <a:latin typeface="Times New Roman"/>
                <a:cs typeface="Times New Roman"/>
              </a:rPr>
              <a:t> </a:t>
            </a:r>
            <a:r>
              <a:rPr sz="1000" spc="0" dirty="0" smtClean="0">
                <a:latin typeface="Times New Roman"/>
                <a:cs typeface="Times New Roman"/>
              </a:rPr>
              <a:t>be</a:t>
            </a:r>
            <a:r>
              <a:rPr sz="1000" spc="-9"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ser</a:t>
            </a:r>
            <a:r>
              <a:rPr sz="1000" spc="-14" dirty="0" smtClean="0">
                <a:latin typeface="Times New Roman"/>
                <a:cs typeface="Times New Roman"/>
              </a:rPr>
              <a:t>v</a:t>
            </a:r>
            <a:r>
              <a:rPr sz="1000" spc="0" dirty="0" smtClean="0">
                <a:latin typeface="Times New Roman"/>
                <a:cs typeface="Times New Roman"/>
              </a:rPr>
              <a:t>er</a:t>
            </a:r>
            <a:r>
              <a:rPr sz="1000" spc="-24" dirty="0" smtClean="0">
                <a:latin typeface="Times New Roman"/>
                <a:cs typeface="Times New Roman"/>
              </a:rPr>
              <a:t> </a:t>
            </a:r>
            <a:r>
              <a:rPr sz="1000" spc="0" dirty="0" smtClean="0">
                <a:latin typeface="Times New Roman"/>
                <a:cs typeface="Times New Roman"/>
              </a:rPr>
              <a:t>had</a:t>
            </a:r>
            <a:r>
              <a:rPr sz="1000" spc="-14" dirty="0" smtClean="0">
                <a:latin typeface="Times New Roman"/>
                <a:cs typeface="Times New Roman"/>
              </a:rPr>
              <a:t> </a:t>
            </a:r>
            <a:r>
              <a:rPr sz="1000" spc="0" dirty="0" smtClean="0">
                <a:latin typeface="Times New Roman"/>
                <a:cs typeface="Times New Roman"/>
              </a:rPr>
              <a:t>crashed. </a:t>
            </a:r>
            <a:r>
              <a:rPr sz="1000" spc="0" dirty="0" smtClean="0">
                <a:solidFill>
                  <a:srgbClr val="0000FF"/>
                </a:solidFill>
                <a:latin typeface="Times New Roman"/>
                <a:cs typeface="Times New Roman"/>
              </a:rPr>
              <a:t>No</a:t>
            </a:r>
            <a:r>
              <a:rPr sz="1000" spc="-12" dirty="0" smtClean="0">
                <a:solidFill>
                  <a:srgbClr val="0000FF"/>
                </a:solidFill>
                <a:latin typeface="Times New Roman"/>
                <a:cs typeface="Times New Roman"/>
              </a:rPr>
              <a:t> </a:t>
            </a:r>
            <a:r>
              <a:rPr sz="1000" spc="0" dirty="0" smtClean="0">
                <a:solidFill>
                  <a:srgbClr val="0000FF"/>
                </a:solidFill>
                <a:latin typeface="Times New Roman"/>
                <a:cs typeface="Times New Roman"/>
              </a:rPr>
              <a:t>solution</a:t>
            </a:r>
            <a:r>
              <a:rPr sz="1000" spc="0" dirty="0" smtClean="0">
                <a:latin typeface="Times New Roman"/>
                <a:cs typeface="Times New Roman"/>
              </a:rPr>
              <a:t>,</a:t>
            </a:r>
            <a:r>
              <a:rPr sz="1000" spc="-34" dirty="0" smtClean="0">
                <a:latin typeface="Times New Roman"/>
                <a:cs typeface="Times New Roman"/>
              </a:rPr>
              <a:t> </a:t>
            </a:r>
            <a:r>
              <a:rPr sz="1000" spc="-14" dirty="0" smtClean="0">
                <a:latin typeface="Times New Roman"/>
                <a:cs typeface="Times New Roman"/>
              </a:rPr>
              <a:t>e</a:t>
            </a:r>
            <a:r>
              <a:rPr sz="1000" spc="0" dirty="0" smtClean="0">
                <a:latin typeface="Times New Roman"/>
                <a:cs typeface="Times New Roman"/>
              </a:rPr>
              <a:t>xcept</a:t>
            </a:r>
            <a:r>
              <a:rPr sz="1000" spc="-25"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you</a:t>
            </a:r>
            <a:r>
              <a:rPr sz="1000" spc="-14" dirty="0" smtClean="0">
                <a:latin typeface="Times New Roman"/>
                <a:cs typeface="Times New Roman"/>
              </a:rPr>
              <a:t> </a:t>
            </a:r>
            <a:r>
              <a:rPr sz="1000" spc="0" dirty="0" smtClean="0">
                <a:latin typeface="Times New Roman"/>
                <a:cs typeface="Times New Roman"/>
              </a:rPr>
              <a:t>can</a:t>
            </a:r>
            <a:r>
              <a:rPr sz="1000" spc="-13" dirty="0" smtClean="0">
                <a:latin typeface="Times New Roman"/>
                <a:cs typeface="Times New Roman"/>
              </a:rPr>
              <a:t> </a:t>
            </a:r>
            <a:r>
              <a:rPr sz="1000" spc="0" dirty="0" smtClean="0">
                <a:latin typeface="Times New Roman"/>
                <a:cs typeface="Times New Roman"/>
              </a:rPr>
              <a:t>try</a:t>
            </a:r>
            <a:r>
              <a:rPr sz="1000" spc="-11"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ma</a:t>
            </a:r>
            <a:r>
              <a:rPr sz="1000" spc="-9" dirty="0" smtClean="0">
                <a:latin typeface="Times New Roman"/>
                <a:cs typeface="Times New Roman"/>
              </a:rPr>
              <a:t>k</a:t>
            </a:r>
            <a:r>
              <a:rPr sz="1000" spc="0" dirty="0" smtClean="0">
                <a:latin typeface="Times New Roman"/>
                <a:cs typeface="Times New Roman"/>
              </a:rPr>
              <a:t>e</a:t>
            </a:r>
            <a:r>
              <a:rPr sz="1000" spc="-21" dirty="0" smtClean="0">
                <a:latin typeface="Times New Roman"/>
                <a:cs typeface="Times New Roman"/>
              </a:rPr>
              <a:t> </a:t>
            </a:r>
            <a:r>
              <a:rPr sz="1000" spc="0" dirty="0" smtClean="0">
                <a:latin typeface="Times New Roman"/>
                <a:cs typeface="Times New Roman"/>
              </a:rPr>
              <a:t>your</a:t>
            </a:r>
            <a:r>
              <a:rPr sz="1000" spc="-18" dirty="0" smtClean="0">
                <a:latin typeface="Times New Roman"/>
                <a:cs typeface="Times New Roman"/>
              </a:rPr>
              <a:t> </a:t>
            </a:r>
            <a:r>
              <a:rPr sz="1000" spc="0" dirty="0" smtClean="0">
                <a:latin typeface="Times New Roman"/>
                <a:cs typeface="Times New Roman"/>
              </a:rPr>
              <a:t>operations.</a:t>
            </a:r>
            <a:endParaRPr sz="1000" dirty="0">
              <a:latin typeface="Times New Roman"/>
              <a:cs typeface="Times New Roman"/>
            </a:endParaRPr>
          </a:p>
          <a:p>
            <a:pPr marL="289801">
              <a:lnSpc>
                <a:spcPct val="99658"/>
              </a:lnSpc>
            </a:pPr>
            <a:r>
              <a:rPr sz="1000" spc="0" dirty="0" smtClean="0">
                <a:solidFill>
                  <a:srgbClr val="0000FF"/>
                </a:solidFill>
                <a:latin typeface="Times New Roman"/>
                <a:cs typeface="Times New Roman"/>
              </a:rPr>
              <a:t>Idempotent</a:t>
            </a:r>
            <a:r>
              <a:rPr sz="1000" spc="0" dirty="0" smtClean="0">
                <a:latin typeface="Times New Roman"/>
                <a:cs typeface="Times New Roman"/>
              </a:rPr>
              <a:t>:</a:t>
            </a:r>
            <a:r>
              <a:rPr sz="1000" spc="11" dirty="0" smtClean="0">
                <a:latin typeface="Times New Roman"/>
                <a:cs typeface="Times New Roman"/>
              </a:rPr>
              <a:t> </a:t>
            </a:r>
            <a:r>
              <a:rPr sz="1000" spc="0" dirty="0" smtClean="0">
                <a:latin typeface="Times New Roman"/>
                <a:cs typeface="Times New Roman"/>
              </a:rPr>
              <a:t>repeatable</a:t>
            </a:r>
            <a:r>
              <a:rPr sz="1000" spc="-41" dirty="0" smtClean="0">
                <a:latin typeface="Times New Roman"/>
                <a:cs typeface="Times New Roman"/>
              </a:rPr>
              <a:t> </a:t>
            </a:r>
            <a:r>
              <a:rPr sz="1000" spc="0" dirty="0" smtClean="0">
                <a:latin typeface="Times New Roman"/>
                <a:cs typeface="Times New Roman"/>
              </a:rPr>
              <a:t>without</a:t>
            </a:r>
            <a:r>
              <a:rPr sz="1000" spc="-30" dirty="0" smtClean="0">
                <a:latin typeface="Times New Roman"/>
                <a:cs typeface="Times New Roman"/>
              </a:rPr>
              <a:t> </a:t>
            </a:r>
            <a:r>
              <a:rPr sz="1000" spc="0" dirty="0" smtClean="0">
                <a:latin typeface="Times New Roman"/>
                <a:cs typeface="Times New Roman"/>
              </a:rPr>
              <a:t>a</a:t>
            </a:r>
            <a:r>
              <a:rPr sz="1000" spc="-14" dirty="0" smtClean="0">
                <a:latin typeface="Times New Roman"/>
                <a:cs typeface="Times New Roman"/>
              </a:rPr>
              <a:t>n</a:t>
            </a:r>
            <a:r>
              <a:rPr sz="1000" spc="0" dirty="0" smtClean="0">
                <a:latin typeface="Times New Roman"/>
                <a:cs typeface="Times New Roman"/>
              </a:rPr>
              <a:t>y</a:t>
            </a:r>
            <a:r>
              <a:rPr sz="1000" spc="-14" dirty="0" smtClean="0">
                <a:latin typeface="Times New Roman"/>
                <a:cs typeface="Times New Roman"/>
              </a:rPr>
              <a:t> </a:t>
            </a:r>
            <a:r>
              <a:rPr sz="1000" spc="0" dirty="0" smtClean="0">
                <a:latin typeface="Times New Roman"/>
                <a:cs typeface="Times New Roman"/>
              </a:rPr>
              <a:t>harm</a:t>
            </a:r>
            <a:r>
              <a:rPr sz="1000" spc="-20" dirty="0" smtClean="0">
                <a:latin typeface="Times New Roman"/>
                <a:cs typeface="Times New Roman"/>
              </a:rPr>
              <a:t> </a:t>
            </a:r>
            <a:r>
              <a:rPr sz="1000" spc="0" dirty="0" smtClean="0">
                <a:latin typeface="Times New Roman"/>
                <a:cs typeface="Times New Roman"/>
              </a:rPr>
              <a:t>done</a:t>
            </a:r>
            <a:r>
              <a:rPr sz="1000" spc="-19" dirty="0" smtClean="0">
                <a:latin typeface="Times New Roman"/>
                <a:cs typeface="Times New Roman"/>
              </a:rPr>
              <a:t> </a:t>
            </a:r>
            <a:r>
              <a:rPr sz="1000" spc="0" dirty="0" smtClean="0">
                <a:latin typeface="Times New Roman"/>
                <a:cs typeface="Times New Roman"/>
              </a:rPr>
              <a:t>if</a:t>
            </a:r>
            <a:r>
              <a:rPr sz="1000" spc="-6"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happened</a:t>
            </a:r>
            <a:r>
              <a:rPr sz="1000" spc="-38"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be</a:t>
            </a:r>
            <a:r>
              <a:rPr sz="1000" spc="-9" dirty="0" smtClean="0">
                <a:latin typeface="Times New Roman"/>
                <a:cs typeface="Times New Roman"/>
              </a:rPr>
              <a:t> </a:t>
            </a:r>
            <a:r>
              <a:rPr sz="1000" spc="0" dirty="0" smtClean="0">
                <a:latin typeface="Times New Roman"/>
                <a:cs typeface="Times New Roman"/>
              </a:rPr>
              <a:t>carried out</a:t>
            </a:r>
            <a:r>
              <a:rPr sz="1000" spc="-12" dirty="0" smtClean="0">
                <a:latin typeface="Times New Roman"/>
                <a:cs typeface="Times New Roman"/>
              </a:rPr>
              <a:t> </a:t>
            </a:r>
            <a:r>
              <a:rPr sz="1000" spc="0" dirty="0" smtClean="0">
                <a:latin typeface="Times New Roman"/>
                <a:cs typeface="Times New Roman"/>
              </a:rPr>
              <a:t>before.</a:t>
            </a:r>
            <a:endParaRPr sz="1000" dirty="0">
              <a:latin typeface="Times New Roman"/>
              <a:cs typeface="Times New Roman"/>
            </a:endParaRPr>
          </a:p>
          <a:p>
            <a:pPr marL="12700" marR="9205">
              <a:lnSpc>
                <a:spcPct val="95825"/>
              </a:lnSpc>
              <a:spcBef>
                <a:spcPts val="204"/>
              </a:spcBef>
            </a:pPr>
            <a:r>
              <a:rPr sz="1100" spc="0" dirty="0" smtClean="0">
                <a:latin typeface="Times New Roman"/>
                <a:cs typeface="Times New Roman"/>
              </a:rPr>
              <a:t>[5]</a:t>
            </a:r>
            <a:r>
              <a:rPr sz="1100" spc="-12" dirty="0" smtClean="0">
                <a:latin typeface="Times New Roman"/>
                <a:cs typeface="Times New Roman"/>
              </a:rPr>
              <a:t> </a:t>
            </a:r>
            <a:r>
              <a:rPr sz="1100" spc="0" dirty="0" smtClean="0">
                <a:solidFill>
                  <a:srgbClr val="0000FF"/>
                </a:solidFill>
                <a:latin typeface="Times New Roman"/>
                <a:cs typeface="Times New Roman"/>
              </a:rPr>
              <a:t>Client</a:t>
            </a:r>
            <a:r>
              <a:rPr sz="1100" spc="-26" dirty="0" smtClean="0">
                <a:solidFill>
                  <a:srgbClr val="0000FF"/>
                </a:solidFill>
                <a:latin typeface="Times New Roman"/>
                <a:cs typeface="Times New Roman"/>
              </a:rPr>
              <a:t> </a:t>
            </a:r>
            <a:r>
              <a:rPr sz="1100" spc="0" dirty="0" smtClean="0">
                <a:solidFill>
                  <a:srgbClr val="0000FF"/>
                </a:solidFill>
                <a:latin typeface="Times New Roman"/>
                <a:cs typeface="Times New Roman"/>
              </a:rPr>
              <a:t>crashes</a:t>
            </a:r>
            <a:r>
              <a:rPr sz="1100" spc="-32" dirty="0" smtClean="0">
                <a:solidFill>
                  <a:srgbClr val="0000FF"/>
                </a:solidFill>
                <a:latin typeface="Times New Roman"/>
                <a:cs typeface="Times New Roman"/>
              </a:rPr>
              <a:t> </a:t>
            </a:r>
            <a:r>
              <a:rPr sz="1100" spc="0" dirty="0" smtClean="0">
                <a:solidFill>
                  <a:srgbClr val="0000FF"/>
                </a:solidFill>
                <a:latin typeface="Times New Roman"/>
                <a:cs typeface="Times New Roman"/>
              </a:rPr>
              <a:t>after</a:t>
            </a:r>
            <a:r>
              <a:rPr sz="1100" spc="-20" dirty="0" smtClean="0">
                <a:solidFill>
                  <a:srgbClr val="0000FF"/>
                </a:solidFill>
                <a:latin typeface="Times New Roman"/>
                <a:cs typeface="Times New Roman"/>
              </a:rPr>
              <a:t> </a:t>
            </a:r>
            <a:r>
              <a:rPr sz="1100" spc="0" dirty="0" smtClean="0">
                <a:solidFill>
                  <a:srgbClr val="0000FF"/>
                </a:solidFill>
                <a:latin typeface="Times New Roman"/>
                <a:cs typeface="Times New Roman"/>
              </a:rPr>
              <a:t>sending</a:t>
            </a:r>
            <a:r>
              <a:rPr sz="1100" spc="-34" dirty="0" smtClean="0">
                <a:solidFill>
                  <a:srgbClr val="0000FF"/>
                </a:solidFill>
                <a:latin typeface="Times New Roman"/>
                <a:cs typeface="Times New Roman"/>
              </a:rPr>
              <a:t> </a:t>
            </a:r>
            <a:r>
              <a:rPr sz="1100" spc="0" dirty="0" smtClean="0">
                <a:solidFill>
                  <a:srgbClr val="0000FF"/>
                </a:solidFill>
                <a:latin typeface="Times New Roman"/>
                <a:cs typeface="Times New Roman"/>
              </a:rPr>
              <a:t>request</a:t>
            </a:r>
            <a:endParaRPr sz="1100" dirty="0">
              <a:latin typeface="Times New Roman"/>
              <a:cs typeface="Times New Roman"/>
            </a:endParaRPr>
          </a:p>
          <a:p>
            <a:pPr marL="289801" marR="64907">
              <a:lnSpc>
                <a:spcPts val="1100"/>
              </a:lnSpc>
              <a:spcBef>
                <a:spcPts val="229"/>
              </a:spcBef>
            </a:pPr>
            <a:r>
              <a:rPr sz="1000" spc="0" dirty="0" smtClean="0">
                <a:latin typeface="Times New Roman"/>
                <a:cs typeface="Times New Roman"/>
              </a:rPr>
              <a:t>The</a:t>
            </a:r>
            <a:r>
              <a:rPr sz="1000" spc="-15" dirty="0" smtClean="0">
                <a:latin typeface="Times New Roman"/>
                <a:cs typeface="Times New Roman"/>
              </a:rPr>
              <a:t> </a:t>
            </a:r>
            <a:r>
              <a:rPr sz="1000" spc="0" dirty="0" smtClean="0">
                <a:latin typeface="Times New Roman"/>
                <a:cs typeface="Times New Roman"/>
              </a:rPr>
              <a:t>ser</a:t>
            </a:r>
            <a:r>
              <a:rPr sz="1000" spc="-14" dirty="0" smtClean="0">
                <a:latin typeface="Times New Roman"/>
                <a:cs typeface="Times New Roman"/>
              </a:rPr>
              <a:t>v</a:t>
            </a:r>
            <a:r>
              <a:rPr sz="1000" spc="0" dirty="0" smtClean="0">
                <a:latin typeface="Times New Roman"/>
                <a:cs typeface="Times New Roman"/>
              </a:rPr>
              <a:t>er</a:t>
            </a:r>
            <a:r>
              <a:rPr sz="1000" spc="-24"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doing</a:t>
            </a:r>
            <a:r>
              <a:rPr sz="1000" spc="-22" dirty="0" smtClean="0">
                <a:latin typeface="Times New Roman"/>
                <a:cs typeface="Times New Roman"/>
              </a:rPr>
              <a:t> </a:t>
            </a:r>
            <a:r>
              <a:rPr sz="1000" spc="-9" dirty="0" smtClean="0">
                <a:latin typeface="Times New Roman"/>
                <a:cs typeface="Times New Roman"/>
              </a:rPr>
              <a:t>w</a:t>
            </a:r>
            <a:r>
              <a:rPr sz="1000" spc="0" dirty="0" smtClean="0">
                <a:latin typeface="Times New Roman"/>
                <a:cs typeface="Times New Roman"/>
              </a:rPr>
              <a:t>ork</a:t>
            </a:r>
            <a:r>
              <a:rPr sz="1000" spc="-20" dirty="0" smtClean="0">
                <a:latin typeface="Times New Roman"/>
                <a:cs typeface="Times New Roman"/>
              </a:rPr>
              <a:t> </a:t>
            </a:r>
            <a:r>
              <a:rPr sz="1000" spc="0" dirty="0" smtClean="0">
                <a:latin typeface="Times New Roman"/>
                <a:cs typeface="Times New Roman"/>
              </a:rPr>
              <a:t>and</a:t>
            </a:r>
            <a:r>
              <a:rPr sz="1000" spc="-14" dirty="0" smtClean="0">
                <a:latin typeface="Times New Roman"/>
                <a:cs typeface="Times New Roman"/>
              </a:rPr>
              <a:t> </a:t>
            </a:r>
            <a:r>
              <a:rPr sz="1000" spc="0" dirty="0" smtClean="0">
                <a:latin typeface="Times New Roman"/>
                <a:cs typeface="Times New Roman"/>
              </a:rPr>
              <a:t>holding</a:t>
            </a:r>
            <a:r>
              <a:rPr sz="1000" spc="-30" dirty="0" smtClean="0">
                <a:latin typeface="Times New Roman"/>
                <a:cs typeface="Times New Roman"/>
              </a:rPr>
              <a:t> </a:t>
            </a:r>
            <a:r>
              <a:rPr sz="1000" spc="0" dirty="0" smtClean="0">
                <a:latin typeface="Times New Roman"/>
                <a:cs typeface="Times New Roman"/>
              </a:rPr>
              <a:t>resources</a:t>
            </a:r>
            <a:r>
              <a:rPr sz="1000" spc="-37" dirty="0" smtClean="0">
                <a:latin typeface="Times New Roman"/>
                <a:cs typeface="Times New Roman"/>
              </a:rPr>
              <a:t> </a:t>
            </a:r>
            <a:r>
              <a:rPr sz="1000" spc="0" dirty="0" smtClean="0">
                <a:latin typeface="Times New Roman"/>
                <a:cs typeface="Times New Roman"/>
              </a:rPr>
              <a:t>for</a:t>
            </a:r>
            <a:r>
              <a:rPr sz="1000" spc="-11" dirty="0" smtClean="0">
                <a:latin typeface="Times New Roman"/>
                <a:cs typeface="Times New Roman"/>
              </a:rPr>
              <a:t> </a:t>
            </a:r>
            <a:r>
              <a:rPr sz="1000" spc="0" dirty="0" smtClean="0">
                <a:latin typeface="Times New Roman"/>
                <a:cs typeface="Times New Roman"/>
              </a:rPr>
              <a:t>nothing</a:t>
            </a:r>
            <a:r>
              <a:rPr sz="1000" spc="-30" dirty="0" smtClean="0">
                <a:latin typeface="Times New Roman"/>
                <a:cs typeface="Times New Roman"/>
              </a:rPr>
              <a:t> </a:t>
            </a:r>
            <a:r>
              <a:rPr sz="1000" spc="0" dirty="0" smtClean="0">
                <a:latin typeface="Times New Roman"/>
                <a:cs typeface="Times New Roman"/>
              </a:rPr>
              <a:t>(called</a:t>
            </a:r>
            <a:r>
              <a:rPr sz="1000" spc="-27" dirty="0" smtClean="0">
                <a:latin typeface="Times New Roman"/>
                <a:cs typeface="Times New Roman"/>
              </a:rPr>
              <a:t> </a:t>
            </a:r>
            <a:r>
              <a:rPr sz="1000" spc="0" dirty="0" smtClean="0">
                <a:latin typeface="Times New Roman"/>
                <a:cs typeface="Times New Roman"/>
              </a:rPr>
              <a:t>doing an</a:t>
            </a:r>
            <a:r>
              <a:rPr sz="1000" spc="-9" dirty="0" smtClean="0">
                <a:latin typeface="Times New Roman"/>
                <a:cs typeface="Times New Roman"/>
              </a:rPr>
              <a:t> </a:t>
            </a:r>
            <a:r>
              <a:rPr sz="1000" spc="0" dirty="0" smtClean="0">
                <a:solidFill>
                  <a:srgbClr val="0000FF"/>
                </a:solidFill>
                <a:latin typeface="Times New Roman"/>
                <a:cs typeface="Times New Roman"/>
              </a:rPr>
              <a:t>orphan</a:t>
            </a:r>
            <a:r>
              <a:rPr sz="1000" spc="-27" dirty="0" smtClean="0">
                <a:solidFill>
                  <a:srgbClr val="0000FF"/>
                </a:solidFill>
                <a:latin typeface="Times New Roman"/>
                <a:cs typeface="Times New Roman"/>
              </a:rPr>
              <a:t> </a:t>
            </a:r>
            <a:r>
              <a:rPr sz="1000" spc="0" dirty="0" smtClean="0">
                <a:solidFill>
                  <a:srgbClr val="0000FF"/>
                </a:solidFill>
                <a:latin typeface="Times New Roman"/>
                <a:cs typeface="Times New Roman"/>
              </a:rPr>
              <a:t>computation</a:t>
            </a:r>
            <a:r>
              <a:rPr sz="1000" spc="0" dirty="0" smtClean="0">
                <a:latin typeface="Times New Roman"/>
                <a:cs typeface="Times New Roman"/>
              </a:rPr>
              <a:t>).</a:t>
            </a:r>
            <a:endParaRPr sz="1000" dirty="0">
              <a:latin typeface="Times New Roman"/>
              <a:cs typeface="Times New Roman"/>
            </a:endParaRPr>
          </a:p>
          <a:p>
            <a:pPr marL="566889" marR="9205">
              <a:lnSpc>
                <a:spcPct val="95825"/>
              </a:lnSpc>
              <a:spcBef>
                <a:spcPts val="179"/>
              </a:spcBef>
            </a:pPr>
            <a:r>
              <a:rPr sz="900" spc="0" dirty="0" smtClean="0">
                <a:latin typeface="Times New Roman"/>
                <a:cs typeface="Times New Roman"/>
              </a:rPr>
              <a:t>Orphan</a:t>
            </a:r>
            <a:r>
              <a:rPr sz="900" spc="-26"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killed</a:t>
            </a:r>
            <a:r>
              <a:rPr sz="900" spc="-20" dirty="0" smtClean="0">
                <a:latin typeface="Times New Roman"/>
                <a:cs typeface="Times New Roman"/>
              </a:rPr>
              <a:t> </a:t>
            </a:r>
            <a:r>
              <a:rPr sz="900" spc="0" dirty="0" smtClean="0">
                <a:latin typeface="Times New Roman"/>
                <a:cs typeface="Times New Roman"/>
              </a:rPr>
              <a:t>by</a:t>
            </a:r>
            <a:r>
              <a:rPr sz="900" spc="-8" dirty="0" smtClean="0">
                <a:latin typeface="Times New Roman"/>
                <a:cs typeface="Times New Roman"/>
              </a:rPr>
              <a:t> </a:t>
            </a:r>
            <a:r>
              <a:rPr sz="900" spc="0" dirty="0" smtClean="0">
                <a:latin typeface="Times New Roman"/>
                <a:cs typeface="Times New Roman"/>
              </a:rPr>
              <a:t>client</a:t>
            </a:r>
            <a:r>
              <a:rPr sz="900" spc="-19" dirty="0" smtClean="0">
                <a:latin typeface="Times New Roman"/>
                <a:cs typeface="Times New Roman"/>
              </a:rPr>
              <a:t> </a:t>
            </a:r>
            <a:r>
              <a:rPr sz="900" spc="0" dirty="0" smtClean="0">
                <a:latin typeface="Times New Roman"/>
                <a:cs typeface="Times New Roman"/>
              </a:rPr>
              <a:t>when</a:t>
            </a:r>
            <a:r>
              <a:rPr sz="900" spc="-19" dirty="0" smtClean="0">
                <a:latin typeface="Times New Roman"/>
                <a:cs typeface="Times New Roman"/>
              </a:rPr>
              <a:t> </a:t>
            </a:r>
            <a:r>
              <a:rPr sz="900" spc="0" dirty="0" smtClean="0">
                <a:latin typeface="Times New Roman"/>
                <a:cs typeface="Times New Roman"/>
              </a:rPr>
              <a:t>it</a:t>
            </a:r>
            <a:r>
              <a:rPr sz="900" spc="-4" dirty="0" smtClean="0">
                <a:latin typeface="Times New Roman"/>
                <a:cs typeface="Times New Roman"/>
              </a:rPr>
              <a:t> </a:t>
            </a:r>
            <a:r>
              <a:rPr sz="900" spc="0" dirty="0" smtClean="0">
                <a:latin typeface="Times New Roman"/>
                <a:cs typeface="Times New Roman"/>
              </a:rPr>
              <a:t>reboots</a:t>
            </a:r>
            <a:endParaRPr sz="900" dirty="0">
              <a:latin typeface="Times New Roman"/>
              <a:cs typeface="Times New Roman"/>
            </a:endParaRPr>
          </a:p>
          <a:p>
            <a:pPr marL="289801" marR="9205">
              <a:lnSpc>
                <a:spcPct val="95825"/>
              </a:lnSpc>
              <a:spcBef>
                <a:spcPts val="165"/>
              </a:spcBef>
            </a:pPr>
            <a:r>
              <a:rPr sz="1000" spc="0" dirty="0" smtClean="0">
                <a:latin typeface="Times New Roman"/>
                <a:cs typeface="Times New Roman"/>
              </a:rPr>
              <a:t>Broadcast</a:t>
            </a:r>
            <a:r>
              <a:rPr sz="1000" spc="-39" dirty="0" smtClean="0">
                <a:latin typeface="Times New Roman"/>
                <a:cs typeface="Times New Roman"/>
              </a:rPr>
              <a:t> </a:t>
            </a:r>
            <a:r>
              <a:rPr sz="1000" spc="0" dirty="0" smtClean="0">
                <a:latin typeface="Times New Roman"/>
                <a:cs typeface="Times New Roman"/>
              </a:rPr>
              <a:t>n</a:t>
            </a:r>
            <a:r>
              <a:rPr sz="1000" spc="-25" dirty="0" smtClean="0">
                <a:latin typeface="Times New Roman"/>
                <a:cs typeface="Times New Roman"/>
              </a:rPr>
              <a:t>e</a:t>
            </a:r>
            <a:r>
              <a:rPr sz="1000" spc="0" dirty="0" smtClean="0">
                <a:latin typeface="Times New Roman"/>
                <a:cs typeface="Times New Roman"/>
              </a:rPr>
              <a:t>w</a:t>
            </a:r>
            <a:r>
              <a:rPr sz="1000" spc="-16" dirty="0" smtClean="0">
                <a:latin typeface="Times New Roman"/>
                <a:cs typeface="Times New Roman"/>
              </a:rPr>
              <a:t> </a:t>
            </a:r>
            <a:r>
              <a:rPr sz="1000" spc="0" dirty="0" smtClean="0">
                <a:latin typeface="Times New Roman"/>
                <a:cs typeface="Times New Roman"/>
              </a:rPr>
              <a:t>epoch</a:t>
            </a:r>
            <a:r>
              <a:rPr sz="1000" spc="-23" dirty="0" smtClean="0">
                <a:latin typeface="Times New Roman"/>
                <a:cs typeface="Times New Roman"/>
              </a:rPr>
              <a:t> </a:t>
            </a:r>
            <a:r>
              <a:rPr sz="1000" spc="0" dirty="0" smtClean="0">
                <a:latin typeface="Times New Roman"/>
                <a:cs typeface="Times New Roman"/>
              </a:rPr>
              <a:t>number</a:t>
            </a:r>
            <a:r>
              <a:rPr sz="1000" spc="-30" dirty="0" smtClean="0">
                <a:latin typeface="Times New Roman"/>
                <a:cs typeface="Times New Roman"/>
              </a:rPr>
              <a:t> </a:t>
            </a:r>
            <a:r>
              <a:rPr sz="1000" spc="0" dirty="0" smtClean="0">
                <a:latin typeface="Times New Roman"/>
                <a:cs typeface="Times New Roman"/>
              </a:rPr>
              <a:t>when</a:t>
            </a:r>
            <a:r>
              <a:rPr sz="1000" spc="-21" dirty="0" smtClean="0">
                <a:latin typeface="Times New Roman"/>
                <a:cs typeface="Times New Roman"/>
              </a:rPr>
              <a:t> </a:t>
            </a:r>
            <a:r>
              <a:rPr sz="1000" spc="0" dirty="0" smtClean="0">
                <a:latin typeface="Times New Roman"/>
                <a:cs typeface="Times New Roman"/>
              </a:rPr>
              <a:t>rec</a:t>
            </a:r>
            <a:r>
              <a:rPr sz="1000" spc="-14" dirty="0" smtClean="0">
                <a:latin typeface="Times New Roman"/>
                <a:cs typeface="Times New Roman"/>
              </a:rPr>
              <a:t>ov</a:t>
            </a:r>
            <a:r>
              <a:rPr sz="1000" spc="0" dirty="0" smtClean="0">
                <a:latin typeface="Times New Roman"/>
                <a:cs typeface="Times New Roman"/>
              </a:rPr>
              <a:t>ering.</a:t>
            </a:r>
            <a:endParaRPr sz="1000" dirty="0">
              <a:latin typeface="Times New Roman"/>
              <a:cs typeface="Times New Roman"/>
            </a:endParaRPr>
          </a:p>
          <a:p>
            <a:pPr marL="566889" marR="9205">
              <a:lnSpc>
                <a:spcPct val="95825"/>
              </a:lnSpc>
              <a:spcBef>
                <a:spcPts val="235"/>
              </a:spcBef>
            </a:pPr>
            <a:r>
              <a:rPr sz="900" spc="0" dirty="0" smtClean="0">
                <a:latin typeface="Times New Roman"/>
                <a:cs typeface="Times New Roman"/>
              </a:rPr>
              <a:t>Ser</a:t>
            </a:r>
            <a:r>
              <a:rPr sz="900" spc="-14" dirty="0" smtClean="0">
                <a:latin typeface="Times New Roman"/>
                <a:cs typeface="Times New Roman"/>
              </a:rPr>
              <a:t>v</a:t>
            </a:r>
            <a:r>
              <a:rPr sz="900" spc="0" dirty="0" smtClean="0">
                <a:latin typeface="Times New Roman"/>
                <a:cs typeface="Times New Roman"/>
              </a:rPr>
              <a:t>ers</a:t>
            </a:r>
            <a:r>
              <a:rPr sz="900" spc="-26" dirty="0" smtClean="0">
                <a:latin typeface="Times New Roman"/>
                <a:cs typeface="Times New Roman"/>
              </a:rPr>
              <a:t> </a:t>
            </a:r>
            <a:r>
              <a:rPr sz="900" spc="0" dirty="0" smtClean="0">
                <a:latin typeface="Times New Roman"/>
                <a:cs typeface="Times New Roman"/>
              </a:rPr>
              <a:t>kill</a:t>
            </a:r>
            <a:r>
              <a:rPr sz="900" spc="-11" dirty="0" smtClean="0">
                <a:latin typeface="Times New Roman"/>
                <a:cs typeface="Times New Roman"/>
              </a:rPr>
              <a:t> </a:t>
            </a:r>
            <a:r>
              <a:rPr sz="900" spc="0" dirty="0" smtClean="0">
                <a:latin typeface="Times New Roman"/>
                <a:cs typeface="Times New Roman"/>
              </a:rPr>
              <a:t>orphans.</a:t>
            </a:r>
            <a:endParaRPr sz="900" dirty="0">
              <a:latin typeface="Times New Roman"/>
              <a:cs typeface="Times New Roman"/>
            </a:endParaRPr>
          </a:p>
          <a:p>
            <a:pPr marL="289801" marR="9205">
              <a:lnSpc>
                <a:spcPct val="95825"/>
              </a:lnSpc>
              <a:spcBef>
                <a:spcPts val="165"/>
              </a:spcBef>
            </a:pPr>
            <a:r>
              <a:rPr sz="1000" spc="0" dirty="0" smtClean="0">
                <a:latin typeface="Times New Roman"/>
                <a:cs typeface="Times New Roman"/>
              </a:rPr>
              <a:t>Require</a:t>
            </a:r>
            <a:r>
              <a:rPr sz="1000" spc="-31" dirty="0" smtClean="0">
                <a:latin typeface="Times New Roman"/>
                <a:cs typeface="Times New Roman"/>
              </a:rPr>
              <a:t> </a:t>
            </a:r>
            <a:r>
              <a:rPr sz="1000" spc="0" dirty="0" smtClean="0">
                <a:latin typeface="Times New Roman"/>
                <a:cs typeface="Times New Roman"/>
              </a:rPr>
              <a:t>computations</a:t>
            </a:r>
            <a:r>
              <a:rPr sz="1000" spc="-53"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complete</a:t>
            </a:r>
            <a:r>
              <a:rPr sz="1000" spc="-36" dirty="0" smtClean="0">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solidFill>
                  <a:srgbClr val="0000FF"/>
                </a:solidFill>
                <a:latin typeface="Times New Roman"/>
                <a:cs typeface="Times New Roman"/>
              </a:rPr>
              <a:t>T</a:t>
            </a:r>
            <a:r>
              <a:rPr sz="1000" spc="-6" dirty="0" smtClean="0">
                <a:solidFill>
                  <a:srgbClr val="0000FF"/>
                </a:solidFill>
                <a:latin typeface="Times New Roman"/>
                <a:cs typeface="Times New Roman"/>
              </a:rPr>
              <a:t> </a:t>
            </a:r>
            <a:r>
              <a:rPr sz="1000" spc="0" dirty="0" smtClean="0">
                <a:latin typeface="Times New Roman"/>
                <a:cs typeface="Times New Roman"/>
              </a:rPr>
              <a:t>time</a:t>
            </a:r>
            <a:r>
              <a:rPr sz="1000" spc="-17" dirty="0" smtClean="0">
                <a:latin typeface="Times New Roman"/>
                <a:cs typeface="Times New Roman"/>
              </a:rPr>
              <a:t> </a:t>
            </a:r>
            <a:r>
              <a:rPr sz="1000" spc="0" dirty="0" smtClean="0">
                <a:latin typeface="Times New Roman"/>
                <a:cs typeface="Times New Roman"/>
              </a:rPr>
              <a:t>units.</a:t>
            </a:r>
            <a:endParaRPr sz="1000" dirty="0">
              <a:latin typeface="Times New Roman"/>
              <a:cs typeface="Times New Roman"/>
            </a:endParaRPr>
          </a:p>
          <a:p>
            <a:pPr marL="566889" marR="9205">
              <a:lnSpc>
                <a:spcPct val="95825"/>
              </a:lnSpc>
              <a:spcBef>
                <a:spcPts val="235"/>
              </a:spcBef>
            </a:pPr>
            <a:r>
              <a:rPr sz="900" spc="0" dirty="0" smtClean="0">
                <a:latin typeface="Times New Roman"/>
                <a:cs typeface="Times New Roman"/>
              </a:rPr>
              <a:t>Old</a:t>
            </a:r>
            <a:r>
              <a:rPr sz="900" spc="-13" dirty="0" smtClean="0">
                <a:latin typeface="Times New Roman"/>
                <a:cs typeface="Times New Roman"/>
              </a:rPr>
              <a:t> </a:t>
            </a:r>
            <a:r>
              <a:rPr sz="900" spc="0" dirty="0" smtClean="0">
                <a:latin typeface="Times New Roman"/>
                <a:cs typeface="Times New Roman"/>
              </a:rPr>
              <a:t>ones</a:t>
            </a:r>
            <a:r>
              <a:rPr sz="900" spc="-16" dirty="0" smtClean="0">
                <a:latin typeface="Times New Roman"/>
                <a:cs typeface="Times New Roman"/>
              </a:rPr>
              <a:t> </a:t>
            </a:r>
            <a:r>
              <a:rPr sz="900" spc="0" dirty="0" smtClean="0">
                <a:latin typeface="Times New Roman"/>
                <a:cs typeface="Times New Roman"/>
              </a:rPr>
              <a:t>are</a:t>
            </a:r>
            <a:r>
              <a:rPr sz="900" spc="-10" dirty="0" smtClean="0">
                <a:latin typeface="Times New Roman"/>
                <a:cs typeface="Times New Roman"/>
              </a:rPr>
              <a:t> </a:t>
            </a:r>
            <a:r>
              <a:rPr sz="900" spc="0" dirty="0" smtClean="0">
                <a:latin typeface="Times New Roman"/>
                <a:cs typeface="Times New Roman"/>
              </a:rPr>
              <a:t>simply</a:t>
            </a:r>
            <a:r>
              <a:rPr sz="900" spc="-24" dirty="0" smtClean="0">
                <a:latin typeface="Times New Roman"/>
                <a:cs typeface="Times New Roman"/>
              </a:rPr>
              <a:t> </a:t>
            </a:r>
            <a:r>
              <a:rPr sz="900" spc="0" dirty="0" smtClean="0">
                <a:latin typeface="Times New Roman"/>
                <a:cs typeface="Times New Roman"/>
              </a:rPr>
              <a:t>rem</a:t>
            </a:r>
            <a:r>
              <a:rPr sz="900" spc="-14" dirty="0" smtClean="0">
                <a:latin typeface="Times New Roman"/>
                <a:cs typeface="Times New Roman"/>
              </a:rPr>
              <a:t>ov</a:t>
            </a:r>
            <a:r>
              <a:rPr sz="900" spc="0" dirty="0" smtClean="0">
                <a:latin typeface="Times New Roman"/>
                <a:cs typeface="Times New Roman"/>
              </a:rPr>
              <a:t>ed.</a:t>
            </a:r>
            <a:endParaRPr sz="900" dirty="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17</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6" name="object 6"/>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7" name="object 7"/>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8" name="object 8"/>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16" name="object 16"/>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17" name="object 17"/>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18" name="object 18"/>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19" name="object 19"/>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4" name="object 4"/>
          <p:cNvSpPr txBox="1"/>
          <p:nvPr/>
        </p:nvSpPr>
        <p:spPr>
          <a:xfrm>
            <a:off x="1248765" y="19613"/>
            <a:ext cx="2274913"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Reliable</a:t>
            </a:r>
            <a:r>
              <a:rPr sz="600" spc="-19" dirty="0" smtClean="0">
                <a:solidFill>
                  <a:srgbClr val="00FF00"/>
                </a:solidFill>
                <a:latin typeface="Times New Roman"/>
                <a:cs typeface="Times New Roman"/>
              </a:rPr>
              <a:t> </a:t>
            </a:r>
            <a:r>
              <a:rPr sz="600" spc="0" dirty="0" smtClean="0">
                <a:solidFill>
                  <a:srgbClr val="00FF00"/>
                </a:solidFill>
                <a:latin typeface="Times New Roman"/>
                <a:cs typeface="Times New Roman"/>
              </a:rPr>
              <a:t>Group</a:t>
            </a:r>
            <a:r>
              <a:rPr sz="600" spc="-15" dirty="0" smtClean="0">
                <a:solidFill>
                  <a:srgbClr val="00FF00"/>
                </a:solidFill>
                <a:latin typeface="Times New Roman"/>
                <a:cs typeface="Times New Roman"/>
              </a:rPr>
              <a:t> </a:t>
            </a:r>
            <a:r>
              <a:rPr sz="600" spc="0" dirty="0" smtClean="0">
                <a:solidFill>
                  <a:srgbClr val="00FF00"/>
                </a:solidFill>
                <a:latin typeface="Times New Roman"/>
                <a:cs typeface="Times New Roman"/>
              </a:rPr>
              <a:t>Communication     </a:t>
            </a:r>
            <a:r>
              <a:rPr sz="600" spc="136" dirty="0" smtClean="0">
                <a:solidFill>
                  <a:srgbClr val="00FF00"/>
                </a:solidFill>
                <a:latin typeface="Times New Roman"/>
                <a:cs typeface="Times New Roman"/>
              </a:rPr>
              <a:t> </a:t>
            </a:r>
            <a:r>
              <a:rPr sz="600" spc="0" dirty="0" smtClean="0">
                <a:solidFill>
                  <a:srgbClr val="FFFFFF"/>
                </a:solidFill>
                <a:latin typeface="Times New Roman"/>
                <a:cs typeface="Times New Roman"/>
              </a:rPr>
              <a:t>Basic</a:t>
            </a:r>
            <a:r>
              <a:rPr sz="600" spc="-13" dirty="0" smtClean="0">
                <a:solidFill>
                  <a:srgbClr val="FFFFFF"/>
                </a:solidFill>
                <a:latin typeface="Times New Roman"/>
                <a:cs typeface="Times New Roman"/>
              </a:rPr>
              <a:t> </a:t>
            </a:r>
            <a:r>
              <a:rPr sz="600" spc="0" dirty="0" smtClean="0">
                <a:solidFill>
                  <a:srgbClr val="FFFFFF"/>
                </a:solidFill>
                <a:latin typeface="Times New Roman"/>
                <a:cs typeface="Times New Roman"/>
              </a:rPr>
              <a:t>Reliable-Multicasting</a:t>
            </a:r>
            <a:r>
              <a:rPr sz="600" spc="-52" dirty="0" smtClean="0">
                <a:solidFill>
                  <a:srgbClr val="FFFFFF"/>
                </a:solidFill>
                <a:latin typeface="Times New Roman"/>
                <a:cs typeface="Times New Roman"/>
              </a:rPr>
              <a:t> </a:t>
            </a:r>
            <a:r>
              <a:rPr sz="600" spc="0" dirty="0" smtClean="0">
                <a:solidFill>
                  <a:srgbClr val="FFFFFF"/>
                </a:solidFill>
                <a:latin typeface="Times New Roman"/>
                <a:cs typeface="Times New Roman"/>
              </a:rPr>
              <a:t>Schemes</a:t>
            </a:r>
            <a:endParaRPr sz="600">
              <a:latin typeface="Times New Roman"/>
              <a:cs typeface="Times New Roman"/>
            </a:endParaRPr>
          </a:p>
        </p:txBody>
      </p:sp>
      <p:sp>
        <p:nvSpPr>
          <p:cNvPr id="3" name="object 3"/>
          <p:cNvSpPr txBox="1"/>
          <p:nvPr/>
        </p:nvSpPr>
        <p:spPr>
          <a:xfrm>
            <a:off x="95300" y="243119"/>
            <a:ext cx="2785498"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Basic</a:t>
            </a:r>
            <a:r>
              <a:rPr sz="1400" spc="71" dirty="0" smtClean="0">
                <a:solidFill>
                  <a:srgbClr val="FFFFFF"/>
                </a:solidFill>
                <a:latin typeface="Times New Roman"/>
                <a:cs typeface="Times New Roman"/>
              </a:rPr>
              <a:t> </a:t>
            </a:r>
            <a:r>
              <a:rPr sz="1400" spc="0" dirty="0" smtClean="0">
                <a:solidFill>
                  <a:srgbClr val="FFFFFF"/>
                </a:solidFill>
                <a:latin typeface="Times New Roman"/>
                <a:cs typeface="Times New Roman"/>
              </a:rPr>
              <a:t>Reliable-Multicasting</a:t>
            </a:r>
            <a:r>
              <a:rPr sz="1400" spc="253" dirty="0" smtClean="0">
                <a:solidFill>
                  <a:srgbClr val="FFFFFF"/>
                </a:solidFill>
                <a:latin typeface="Times New Roman"/>
                <a:cs typeface="Times New Roman"/>
              </a:rPr>
              <a:t> </a:t>
            </a:r>
            <a:r>
              <a:rPr sz="1400" spc="0" dirty="0" smtClean="0">
                <a:solidFill>
                  <a:srgbClr val="FFFFFF"/>
                </a:solidFill>
                <a:latin typeface="Times New Roman"/>
                <a:cs typeface="Times New Roman"/>
              </a:rPr>
              <a:t>Schemes</a:t>
            </a:r>
            <a:endParaRPr sz="1400" dirty="0">
              <a:latin typeface="Times New Roman"/>
              <a:cs typeface="Times New Roman"/>
            </a:endParaRPr>
          </a:p>
        </p:txBody>
      </p:sp>
      <p:sp>
        <p:nvSpPr>
          <p:cNvPr id="2" name="object 2"/>
          <p:cNvSpPr txBox="1"/>
          <p:nvPr/>
        </p:nvSpPr>
        <p:spPr>
          <a:xfrm>
            <a:off x="402932" y="684261"/>
            <a:ext cx="4141819" cy="2775776"/>
          </a:xfrm>
          <a:prstGeom prst="rect">
            <a:avLst/>
          </a:prstGeom>
        </p:spPr>
        <p:txBody>
          <a:bodyPr wrap="square" lIns="0" tIns="0" rIns="0" bIns="0" rtlCol="0">
            <a:noAutofit/>
          </a:bodyPr>
          <a:lstStyle/>
          <a:p>
            <a:pPr marL="12700">
              <a:lnSpc>
                <a:spcPts val="1175"/>
              </a:lnSpc>
              <a:spcBef>
                <a:spcPts val="58"/>
              </a:spcBef>
            </a:pPr>
            <a:r>
              <a:rPr sz="1100" spc="0" dirty="0" smtClean="0">
                <a:solidFill>
                  <a:srgbClr val="0000FF"/>
                </a:solidFill>
                <a:latin typeface="Times New Roman"/>
                <a:cs typeface="Times New Roman"/>
              </a:rPr>
              <a:t>Reliable</a:t>
            </a:r>
            <a:r>
              <a:rPr sz="1100" spc="-36" dirty="0" smtClean="0">
                <a:solidFill>
                  <a:srgbClr val="0000FF"/>
                </a:solidFill>
                <a:latin typeface="Times New Roman"/>
                <a:cs typeface="Times New Roman"/>
              </a:rPr>
              <a:t> </a:t>
            </a:r>
            <a:r>
              <a:rPr sz="1100" spc="0" dirty="0" smtClean="0">
                <a:solidFill>
                  <a:srgbClr val="0000FF"/>
                </a:solidFill>
                <a:latin typeface="Times New Roman"/>
                <a:cs typeface="Times New Roman"/>
              </a:rPr>
              <a:t>multicast</a:t>
            </a:r>
            <a:r>
              <a:rPr sz="1100" spc="-40" dirty="0" smtClean="0">
                <a:solidFill>
                  <a:srgbClr val="0000FF"/>
                </a:solidFill>
                <a:latin typeface="Times New Roman"/>
                <a:cs typeface="Times New Roman"/>
              </a:rPr>
              <a:t> </a:t>
            </a:r>
            <a:r>
              <a:rPr sz="1100" spc="0" dirty="0" smtClean="0">
                <a:solidFill>
                  <a:srgbClr val="0000FF"/>
                </a:solidFill>
                <a:latin typeface="Times New Roman"/>
                <a:cs typeface="Times New Roman"/>
              </a:rPr>
              <a:t>services</a:t>
            </a:r>
            <a:r>
              <a:rPr sz="1100" spc="-35" dirty="0" smtClean="0">
                <a:solidFill>
                  <a:srgbClr val="0000FF"/>
                </a:solidFill>
                <a:latin typeface="Times New Roman"/>
                <a:cs typeface="Times New Roman"/>
              </a:rPr>
              <a:t> </a:t>
            </a:r>
            <a:r>
              <a:rPr sz="1100" spc="0" dirty="0" smtClean="0">
                <a:latin typeface="Times New Roman"/>
                <a:cs typeface="Times New Roman"/>
              </a:rPr>
              <a:t>guarantee</a:t>
            </a:r>
            <a:r>
              <a:rPr sz="1100" spc="-42" dirty="0" smtClean="0">
                <a:latin typeface="Times New Roman"/>
                <a:cs typeface="Times New Roman"/>
              </a:rPr>
              <a:t> </a:t>
            </a:r>
            <a:r>
              <a:rPr sz="1100" spc="0" dirty="0" smtClean="0">
                <a:latin typeface="Times New Roman"/>
                <a:cs typeface="Times New Roman"/>
              </a:rPr>
              <a:t>that</a:t>
            </a:r>
            <a:r>
              <a:rPr sz="1100" spc="-16" dirty="0" smtClean="0">
                <a:latin typeface="Times New Roman"/>
                <a:cs typeface="Times New Roman"/>
              </a:rPr>
              <a:t> </a:t>
            </a:r>
            <a:r>
              <a:rPr sz="1100" spc="0" dirty="0" smtClean="0">
                <a:latin typeface="Times New Roman"/>
                <a:cs typeface="Times New Roman"/>
              </a:rPr>
              <a:t>messages</a:t>
            </a:r>
            <a:r>
              <a:rPr sz="1100" spc="-41" dirty="0" smtClean="0">
                <a:latin typeface="Times New Roman"/>
                <a:cs typeface="Times New Roman"/>
              </a:rPr>
              <a:t> </a:t>
            </a:r>
            <a:r>
              <a:rPr sz="1100" spc="0" dirty="0" smtClean="0">
                <a:latin typeface="Times New Roman"/>
                <a:cs typeface="Times New Roman"/>
              </a:rPr>
              <a:t>are</a:t>
            </a:r>
            <a:r>
              <a:rPr sz="1100" spc="-13" dirty="0" smtClean="0">
                <a:latin typeface="Times New Roman"/>
                <a:cs typeface="Times New Roman"/>
              </a:rPr>
              <a:t> </a:t>
            </a:r>
            <a:r>
              <a:rPr sz="1100" spc="0" dirty="0" smtClean="0">
                <a:latin typeface="Times New Roman"/>
                <a:cs typeface="Times New Roman"/>
              </a:rPr>
              <a:t>del</a:t>
            </a:r>
            <a:r>
              <a:rPr sz="1100" spc="-25" dirty="0" smtClean="0">
                <a:latin typeface="Times New Roman"/>
                <a:cs typeface="Times New Roman"/>
              </a:rPr>
              <a:t>i</a:t>
            </a:r>
            <a:r>
              <a:rPr sz="1100" spc="-14" dirty="0" smtClean="0">
                <a:latin typeface="Times New Roman"/>
                <a:cs typeface="Times New Roman"/>
              </a:rPr>
              <a:t>v</a:t>
            </a:r>
            <a:r>
              <a:rPr sz="1100" spc="0" dirty="0" smtClean="0">
                <a:latin typeface="Times New Roman"/>
                <a:cs typeface="Times New Roman"/>
              </a:rPr>
              <a:t>ered</a:t>
            </a:r>
            <a:r>
              <a:rPr sz="1100" spc="-40"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all</a:t>
            </a:r>
            <a:endParaRPr sz="1100" dirty="0">
              <a:latin typeface="Times New Roman"/>
              <a:cs typeface="Times New Roman"/>
            </a:endParaRPr>
          </a:p>
          <a:p>
            <a:pPr marL="12700" marR="2515905">
              <a:lnSpc>
                <a:spcPts val="1264"/>
              </a:lnSpc>
              <a:spcBef>
                <a:spcPts val="31"/>
              </a:spcBef>
            </a:pPr>
            <a:r>
              <a:rPr sz="1100" spc="0" dirty="0" smtClean="0">
                <a:latin typeface="Times New Roman"/>
                <a:cs typeface="Times New Roman"/>
              </a:rPr>
              <a:t>members</a:t>
            </a:r>
            <a:r>
              <a:rPr sz="1100" spc="-40" dirty="0" smtClean="0">
                <a:latin typeface="Times New Roman"/>
                <a:cs typeface="Times New Roman"/>
              </a:rPr>
              <a:t> </a:t>
            </a:r>
            <a:r>
              <a:rPr sz="1100" spc="0" dirty="0" smtClean="0">
                <a:latin typeface="Times New Roman"/>
                <a:cs typeface="Times New Roman"/>
              </a:rPr>
              <a:t>in</a:t>
            </a:r>
            <a:r>
              <a:rPr sz="1100" spc="-8"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latin typeface="Times New Roman"/>
                <a:cs typeface="Times New Roman"/>
              </a:rPr>
              <a:t>process</a:t>
            </a:r>
            <a:r>
              <a:rPr sz="1100" spc="-32" dirty="0" smtClean="0">
                <a:latin typeface="Times New Roman"/>
                <a:cs typeface="Times New Roman"/>
              </a:rPr>
              <a:t> </a:t>
            </a:r>
            <a:r>
              <a:rPr sz="1100" spc="0" dirty="0" smtClean="0">
                <a:latin typeface="Times New Roman"/>
                <a:cs typeface="Times New Roman"/>
              </a:rPr>
              <a:t>group. </a:t>
            </a:r>
            <a:endParaRPr sz="1100" dirty="0">
              <a:latin typeface="Times New Roman"/>
              <a:cs typeface="Times New Roman"/>
            </a:endParaRPr>
          </a:p>
          <a:p>
            <a:pPr marL="12700" marR="2515905">
              <a:lnSpc>
                <a:spcPts val="1264"/>
              </a:lnSpc>
              <a:spcBef>
                <a:spcPts val="228"/>
              </a:spcBef>
            </a:pPr>
            <a:r>
              <a:rPr sz="1100" spc="0" dirty="0" smtClean="0">
                <a:solidFill>
                  <a:srgbClr val="0000FF"/>
                </a:solidFill>
                <a:latin typeface="Times New Roman"/>
                <a:cs typeface="Times New Roman"/>
              </a:rPr>
              <a:t>Model</a:t>
            </a:r>
            <a:r>
              <a:rPr sz="1100" spc="0" dirty="0" smtClean="0">
                <a:latin typeface="Times New Roman"/>
                <a:cs typeface="Times New Roman"/>
              </a:rPr>
              <a:t>:</a:t>
            </a:r>
            <a:endParaRPr sz="1100" dirty="0">
              <a:latin typeface="Times New Roman"/>
              <a:cs typeface="Times New Roman"/>
            </a:endParaRPr>
          </a:p>
          <a:p>
            <a:pPr marL="289801">
              <a:lnSpc>
                <a:spcPts val="1055"/>
              </a:lnSpc>
              <a:spcBef>
                <a:spcPts val="281"/>
              </a:spcBef>
            </a:pPr>
            <a:r>
              <a:rPr sz="1000" spc="0" dirty="0" smtClean="0">
                <a:latin typeface="Times New Roman"/>
                <a:cs typeface="Times New Roman"/>
              </a:rPr>
              <a:t>A</a:t>
            </a:r>
            <a:r>
              <a:rPr sz="1000" spc="-7" dirty="0" smtClean="0">
                <a:latin typeface="Times New Roman"/>
                <a:cs typeface="Times New Roman"/>
              </a:rPr>
              <a:t> </a:t>
            </a:r>
            <a:r>
              <a:rPr sz="1000" spc="0" dirty="0" smtClean="0">
                <a:latin typeface="Times New Roman"/>
                <a:cs typeface="Times New Roman"/>
              </a:rPr>
              <a:t>multicast</a:t>
            </a:r>
            <a:r>
              <a:rPr sz="1000" spc="-36" dirty="0" smtClean="0">
                <a:latin typeface="Times New Roman"/>
                <a:cs typeface="Times New Roman"/>
              </a:rPr>
              <a:t> </a:t>
            </a:r>
            <a:r>
              <a:rPr sz="1000" spc="0" dirty="0" smtClean="0">
                <a:latin typeface="Times New Roman"/>
                <a:cs typeface="Times New Roman"/>
              </a:rPr>
              <a:t>channel</a:t>
            </a:r>
            <a:r>
              <a:rPr sz="1000" spc="-31" dirty="0" smtClean="0">
                <a:latin typeface="Times New Roman"/>
                <a:cs typeface="Times New Roman"/>
              </a:rPr>
              <a:t> </a:t>
            </a:r>
            <a:r>
              <a:rPr sz="1000" spc="0" dirty="0" smtClean="0">
                <a:latin typeface="Times New Roman"/>
                <a:cs typeface="Times New Roman"/>
              </a:rPr>
              <a:t>c</a:t>
            </a:r>
            <a:r>
              <a:rPr sz="1000" spc="-4" dirty="0" smtClean="0">
                <a:latin typeface="Times New Roman"/>
                <a:cs typeface="Times New Roman"/>
              </a:rPr>
              <a:t> </a:t>
            </a:r>
            <a:r>
              <a:rPr sz="1000" spc="0" dirty="0" smtClean="0">
                <a:latin typeface="Times New Roman"/>
                <a:cs typeface="Times New Roman"/>
              </a:rPr>
              <a:t>with</a:t>
            </a:r>
            <a:r>
              <a:rPr sz="1000" spc="-17" dirty="0" smtClean="0">
                <a:latin typeface="Times New Roman"/>
                <a:cs typeface="Times New Roman"/>
              </a:rPr>
              <a:t> </a:t>
            </a:r>
            <a:r>
              <a:rPr sz="1000" spc="0" dirty="0" smtClean="0">
                <a:latin typeface="Times New Roman"/>
                <a:cs typeface="Times New Roman"/>
              </a:rPr>
              <a:t>t</a:t>
            </a:r>
            <a:r>
              <a:rPr sz="1000" spc="-9" dirty="0" smtClean="0">
                <a:latin typeface="Times New Roman"/>
                <a:cs typeface="Times New Roman"/>
              </a:rPr>
              <a:t>w</a:t>
            </a:r>
            <a:r>
              <a:rPr sz="1000" spc="0" dirty="0" smtClean="0">
                <a:latin typeface="Times New Roman"/>
                <a:cs typeface="Times New Roman"/>
              </a:rPr>
              <a:t>o</a:t>
            </a:r>
            <a:r>
              <a:rPr sz="1000" spc="-14" dirty="0" smtClean="0">
                <a:latin typeface="Times New Roman"/>
                <a:cs typeface="Times New Roman"/>
              </a:rPr>
              <a:t> </a:t>
            </a:r>
            <a:r>
              <a:rPr sz="1000" spc="0" dirty="0" smtClean="0">
                <a:latin typeface="Times New Roman"/>
                <a:cs typeface="Times New Roman"/>
              </a:rPr>
              <a:t>(possibly</a:t>
            </a:r>
            <a:r>
              <a:rPr sz="1000" spc="-36" dirty="0" smtClean="0">
                <a:latin typeface="Times New Roman"/>
                <a:cs typeface="Times New Roman"/>
              </a:rPr>
              <a:t> </a:t>
            </a:r>
            <a:r>
              <a:rPr sz="1000" spc="-14" dirty="0" smtClean="0">
                <a:latin typeface="Times New Roman"/>
                <a:cs typeface="Times New Roman"/>
              </a:rPr>
              <a:t>ov</a:t>
            </a:r>
            <a:r>
              <a:rPr sz="1000" spc="0" dirty="0" smtClean="0">
                <a:latin typeface="Times New Roman"/>
                <a:cs typeface="Times New Roman"/>
              </a:rPr>
              <a:t>erlapping)</a:t>
            </a:r>
            <a:r>
              <a:rPr sz="1000" spc="-50" dirty="0" smtClean="0">
                <a:latin typeface="Times New Roman"/>
                <a:cs typeface="Times New Roman"/>
              </a:rPr>
              <a:t> </a:t>
            </a:r>
            <a:r>
              <a:rPr sz="1000" spc="0" dirty="0" smtClean="0">
                <a:latin typeface="Times New Roman"/>
                <a:cs typeface="Times New Roman"/>
              </a:rPr>
              <a:t>groups:</a:t>
            </a:r>
            <a:endParaRPr sz="1000" dirty="0">
              <a:latin typeface="Times New Roman"/>
              <a:cs typeface="Times New Roman"/>
            </a:endParaRPr>
          </a:p>
          <a:p>
            <a:pPr marL="566889" marR="73311">
              <a:lnSpc>
                <a:spcPts val="1034"/>
              </a:lnSpc>
              <a:spcBef>
                <a:spcPts val="182"/>
              </a:spcBef>
            </a:pPr>
            <a:r>
              <a:rPr sz="900" spc="0" dirty="0" smtClean="0">
                <a:latin typeface="Times New Roman"/>
                <a:cs typeface="Times New Roman"/>
              </a:rPr>
              <a:t>The</a:t>
            </a:r>
            <a:r>
              <a:rPr sz="900" spc="-13" dirty="0" smtClean="0">
                <a:latin typeface="Times New Roman"/>
                <a:cs typeface="Times New Roman"/>
              </a:rPr>
              <a:t> </a:t>
            </a:r>
            <a:r>
              <a:rPr sz="900" spc="0" dirty="0" smtClean="0">
                <a:solidFill>
                  <a:srgbClr val="0000FF"/>
                </a:solidFill>
                <a:latin typeface="Times New Roman"/>
                <a:cs typeface="Times New Roman"/>
              </a:rPr>
              <a:t>sender</a:t>
            </a:r>
            <a:r>
              <a:rPr sz="900" spc="-23" dirty="0" smtClean="0">
                <a:solidFill>
                  <a:srgbClr val="0000FF"/>
                </a:solidFill>
                <a:latin typeface="Times New Roman"/>
                <a:cs typeface="Times New Roman"/>
              </a:rPr>
              <a:t> </a:t>
            </a:r>
            <a:r>
              <a:rPr sz="900" spc="0" dirty="0" smtClean="0">
                <a:solidFill>
                  <a:srgbClr val="0000FF"/>
                </a:solidFill>
                <a:latin typeface="Times New Roman"/>
                <a:cs typeface="Times New Roman"/>
              </a:rPr>
              <a:t>group</a:t>
            </a:r>
            <a:r>
              <a:rPr sz="900" spc="-20" dirty="0" smtClean="0">
                <a:solidFill>
                  <a:srgbClr val="0000FF"/>
                </a:solidFill>
                <a:latin typeface="Times New Roman"/>
                <a:cs typeface="Times New Roman"/>
              </a:rPr>
              <a:t> </a:t>
            </a:r>
            <a:r>
              <a:rPr sz="900" spc="0" dirty="0" smtClean="0">
                <a:solidFill>
                  <a:srgbClr val="0000FF"/>
                </a:solidFill>
                <a:latin typeface="Times New Roman"/>
                <a:cs typeface="Times New Roman"/>
              </a:rPr>
              <a:t>SND(c)</a:t>
            </a:r>
            <a:r>
              <a:rPr sz="900" spc="-27" dirty="0" smtClean="0">
                <a:solidFill>
                  <a:srgbClr val="0000FF"/>
                </a:solidFill>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processes</a:t>
            </a:r>
            <a:r>
              <a:rPr sz="900" spc="-34"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solidFill>
                  <a:srgbClr val="0000FF"/>
                </a:solidFill>
                <a:latin typeface="Times New Roman"/>
                <a:cs typeface="Times New Roman"/>
              </a:rPr>
              <a:t>submit</a:t>
            </a:r>
            <a:r>
              <a:rPr sz="900" spc="-24" dirty="0" smtClean="0">
                <a:solidFill>
                  <a:srgbClr val="0000FF"/>
                </a:solidFill>
                <a:latin typeface="Times New Roman"/>
                <a:cs typeface="Times New Roman"/>
              </a:rPr>
              <a:t> </a:t>
            </a:r>
            <a:r>
              <a:rPr sz="900" spc="0" dirty="0" smtClean="0">
                <a:latin typeface="Times New Roman"/>
                <a:cs typeface="Times New Roman"/>
              </a:rPr>
              <a:t>messages</a:t>
            </a:r>
            <a:r>
              <a:rPr sz="900" spc="-33"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channel</a:t>
            </a:r>
            <a:r>
              <a:rPr sz="900" spc="-27" dirty="0" smtClean="0">
                <a:latin typeface="Times New Roman"/>
                <a:cs typeface="Times New Roman"/>
              </a:rPr>
              <a:t> </a:t>
            </a:r>
            <a:r>
              <a:rPr sz="900" spc="0" dirty="0" smtClean="0">
                <a:solidFill>
                  <a:srgbClr val="0000FF"/>
                </a:solidFill>
                <a:latin typeface="Times New Roman"/>
                <a:cs typeface="Times New Roman"/>
              </a:rPr>
              <a:t>c</a:t>
            </a:r>
            <a:r>
              <a:rPr sz="900" spc="0" dirty="0" smtClean="0">
                <a:latin typeface="Times New Roman"/>
                <a:cs typeface="Times New Roman"/>
              </a:rPr>
              <a:t>. The</a:t>
            </a:r>
            <a:r>
              <a:rPr sz="900" spc="-13" dirty="0" smtClean="0">
                <a:latin typeface="Times New Roman"/>
                <a:cs typeface="Times New Roman"/>
              </a:rPr>
              <a:t> </a:t>
            </a:r>
            <a:r>
              <a:rPr sz="900" spc="0" dirty="0" smtClean="0">
                <a:solidFill>
                  <a:srgbClr val="0000FF"/>
                </a:solidFill>
                <a:latin typeface="Times New Roman"/>
                <a:cs typeface="Times New Roman"/>
              </a:rPr>
              <a:t>rece</a:t>
            </a:r>
            <a:r>
              <a:rPr sz="900" spc="-19" dirty="0" smtClean="0">
                <a:solidFill>
                  <a:srgbClr val="0000FF"/>
                </a:solidFill>
                <a:latin typeface="Times New Roman"/>
                <a:cs typeface="Times New Roman"/>
              </a:rPr>
              <a:t>i</a:t>
            </a:r>
            <a:r>
              <a:rPr sz="900" spc="-14" dirty="0" smtClean="0">
                <a:solidFill>
                  <a:srgbClr val="0000FF"/>
                </a:solidFill>
                <a:latin typeface="Times New Roman"/>
                <a:cs typeface="Times New Roman"/>
              </a:rPr>
              <a:t>v</a:t>
            </a:r>
            <a:r>
              <a:rPr sz="900" spc="0" dirty="0" smtClean="0">
                <a:solidFill>
                  <a:srgbClr val="0000FF"/>
                </a:solidFill>
                <a:latin typeface="Times New Roman"/>
                <a:cs typeface="Times New Roman"/>
              </a:rPr>
              <a:t>er</a:t>
            </a:r>
            <a:r>
              <a:rPr sz="900" spc="-28" dirty="0" smtClean="0">
                <a:solidFill>
                  <a:srgbClr val="0000FF"/>
                </a:solidFill>
                <a:latin typeface="Times New Roman"/>
                <a:cs typeface="Times New Roman"/>
              </a:rPr>
              <a:t> </a:t>
            </a:r>
            <a:r>
              <a:rPr sz="900" spc="0" dirty="0" smtClean="0">
                <a:solidFill>
                  <a:srgbClr val="0000FF"/>
                </a:solidFill>
                <a:latin typeface="Times New Roman"/>
                <a:cs typeface="Times New Roman"/>
              </a:rPr>
              <a:t>group</a:t>
            </a:r>
            <a:r>
              <a:rPr sz="900" spc="-20" dirty="0" smtClean="0">
                <a:solidFill>
                  <a:srgbClr val="0000FF"/>
                </a:solidFill>
                <a:latin typeface="Times New Roman"/>
                <a:cs typeface="Times New Roman"/>
              </a:rPr>
              <a:t> </a:t>
            </a:r>
            <a:r>
              <a:rPr sz="900" spc="0" dirty="0" smtClean="0">
                <a:solidFill>
                  <a:srgbClr val="0000FF"/>
                </a:solidFill>
                <a:latin typeface="Times New Roman"/>
                <a:cs typeface="Times New Roman"/>
              </a:rPr>
              <a:t>RCV(c)</a:t>
            </a:r>
            <a:r>
              <a:rPr sz="900" spc="-28" dirty="0" smtClean="0">
                <a:solidFill>
                  <a:srgbClr val="0000FF"/>
                </a:solidFill>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processes</a:t>
            </a:r>
            <a:r>
              <a:rPr sz="900" spc="-34"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solidFill>
                  <a:srgbClr val="0000FF"/>
                </a:solidFill>
                <a:latin typeface="Times New Roman"/>
                <a:cs typeface="Times New Roman"/>
              </a:rPr>
              <a:t>rece</a:t>
            </a:r>
            <a:r>
              <a:rPr sz="900" spc="-19" dirty="0" smtClean="0">
                <a:solidFill>
                  <a:srgbClr val="0000FF"/>
                </a:solidFill>
                <a:latin typeface="Times New Roman"/>
                <a:cs typeface="Times New Roman"/>
              </a:rPr>
              <a:t>i</a:t>
            </a:r>
            <a:r>
              <a:rPr sz="900" spc="-14" dirty="0" smtClean="0">
                <a:solidFill>
                  <a:srgbClr val="0000FF"/>
                </a:solidFill>
                <a:latin typeface="Times New Roman"/>
                <a:cs typeface="Times New Roman"/>
              </a:rPr>
              <a:t>v</a:t>
            </a:r>
            <a:r>
              <a:rPr sz="900" spc="0" dirty="0" smtClean="0">
                <a:solidFill>
                  <a:srgbClr val="0000FF"/>
                </a:solidFill>
                <a:latin typeface="Times New Roman"/>
                <a:cs typeface="Times New Roman"/>
              </a:rPr>
              <a:t>e</a:t>
            </a:r>
            <a:r>
              <a:rPr sz="900" spc="-25" dirty="0" smtClean="0">
                <a:solidFill>
                  <a:srgbClr val="0000FF"/>
                </a:solidFill>
                <a:latin typeface="Times New Roman"/>
                <a:cs typeface="Times New Roman"/>
              </a:rPr>
              <a:t> </a:t>
            </a:r>
            <a:r>
              <a:rPr sz="900" spc="0" dirty="0" smtClean="0">
                <a:latin typeface="Times New Roman"/>
                <a:cs typeface="Times New Roman"/>
              </a:rPr>
              <a:t>messages</a:t>
            </a:r>
            <a:r>
              <a:rPr sz="900" spc="-33" dirty="0" smtClean="0">
                <a:latin typeface="Times New Roman"/>
                <a:cs typeface="Times New Roman"/>
              </a:rPr>
              <a:t> </a:t>
            </a:r>
            <a:r>
              <a:rPr sz="900" spc="0" dirty="0" smtClean="0">
                <a:latin typeface="Times New Roman"/>
                <a:cs typeface="Times New Roman"/>
              </a:rPr>
              <a:t>from</a:t>
            </a:r>
            <a:r>
              <a:rPr sz="900" spc="-17" dirty="0" smtClean="0">
                <a:latin typeface="Times New Roman"/>
                <a:cs typeface="Times New Roman"/>
              </a:rPr>
              <a:t> </a:t>
            </a:r>
            <a:r>
              <a:rPr sz="900" spc="0" dirty="0" smtClean="0">
                <a:latin typeface="Times New Roman"/>
                <a:cs typeface="Times New Roman"/>
              </a:rPr>
              <a:t>channel </a:t>
            </a:r>
            <a:r>
              <a:rPr sz="900" spc="0" dirty="0" smtClean="0">
                <a:solidFill>
                  <a:srgbClr val="0000FF"/>
                </a:solidFill>
                <a:latin typeface="Times New Roman"/>
                <a:cs typeface="Times New Roman"/>
              </a:rPr>
              <a:t>c</a:t>
            </a:r>
            <a:r>
              <a:rPr sz="900" spc="0" dirty="0" smtClean="0">
                <a:latin typeface="Times New Roman"/>
                <a:cs typeface="Times New Roman"/>
              </a:rPr>
              <a:t>.</a:t>
            </a:r>
            <a:endParaRPr sz="900" dirty="0">
              <a:latin typeface="Times New Roman"/>
              <a:cs typeface="Times New Roman"/>
            </a:endParaRPr>
          </a:p>
          <a:p>
            <a:pPr marL="12700">
              <a:lnSpc>
                <a:spcPct val="95825"/>
              </a:lnSpc>
              <a:spcBef>
                <a:spcPts val="271"/>
              </a:spcBef>
            </a:pPr>
            <a:r>
              <a:rPr sz="1100" spc="0" dirty="0" smtClean="0">
                <a:latin typeface="Times New Roman"/>
                <a:cs typeface="Times New Roman"/>
              </a:rPr>
              <a:t>Possible</a:t>
            </a:r>
            <a:r>
              <a:rPr sz="1100" spc="-36" dirty="0" smtClean="0">
                <a:latin typeface="Times New Roman"/>
                <a:cs typeface="Times New Roman"/>
              </a:rPr>
              <a:t> </a:t>
            </a:r>
            <a:r>
              <a:rPr sz="1100" spc="0" dirty="0" smtClean="0">
                <a:solidFill>
                  <a:srgbClr val="0000FF"/>
                </a:solidFill>
                <a:latin typeface="Times New Roman"/>
                <a:cs typeface="Times New Roman"/>
              </a:rPr>
              <a:t>reliability</a:t>
            </a:r>
            <a:r>
              <a:rPr sz="1100" spc="-42" dirty="0" smtClean="0">
                <a:solidFill>
                  <a:srgbClr val="0000FF"/>
                </a:solidFill>
                <a:latin typeface="Times New Roman"/>
                <a:cs typeface="Times New Roman"/>
              </a:rPr>
              <a:t> </a:t>
            </a:r>
            <a:r>
              <a:rPr sz="1100" spc="0" dirty="0" smtClean="0">
                <a:solidFill>
                  <a:srgbClr val="0000FF"/>
                </a:solidFill>
                <a:latin typeface="Times New Roman"/>
                <a:cs typeface="Times New Roman"/>
              </a:rPr>
              <a:t>requirements</a:t>
            </a:r>
            <a:r>
              <a:rPr sz="1100" spc="0" dirty="0" smtClean="0">
                <a:latin typeface="Times New Roman"/>
                <a:cs typeface="Times New Roman"/>
              </a:rPr>
              <a:t>:</a:t>
            </a:r>
            <a:endParaRPr sz="1100" dirty="0">
              <a:latin typeface="Times New Roman"/>
              <a:cs typeface="Times New Roman"/>
            </a:endParaRPr>
          </a:p>
          <a:p>
            <a:pPr marL="289801">
              <a:lnSpc>
                <a:spcPct val="95825"/>
              </a:lnSpc>
              <a:spcBef>
                <a:spcPts val="120"/>
              </a:spcBef>
            </a:pPr>
            <a:r>
              <a:rPr sz="1000" spc="0" dirty="0" smtClean="0">
                <a:solidFill>
                  <a:srgbClr val="0000FF"/>
                </a:solidFill>
                <a:latin typeface="Times New Roman"/>
                <a:cs typeface="Times New Roman"/>
              </a:rPr>
              <a:t>Simple</a:t>
            </a:r>
            <a:r>
              <a:rPr sz="1000" spc="-28" dirty="0" smtClean="0">
                <a:solidFill>
                  <a:srgbClr val="0000FF"/>
                </a:solidFill>
                <a:latin typeface="Times New Roman"/>
                <a:cs typeface="Times New Roman"/>
              </a:rPr>
              <a:t> </a:t>
            </a:r>
            <a:r>
              <a:rPr sz="1000" spc="0" dirty="0" smtClean="0">
                <a:solidFill>
                  <a:srgbClr val="0000FF"/>
                </a:solidFill>
                <a:latin typeface="Times New Roman"/>
                <a:cs typeface="Times New Roman"/>
              </a:rPr>
              <a:t>reliability:</a:t>
            </a:r>
            <a:endParaRPr sz="1000" dirty="0">
              <a:latin typeface="Times New Roman"/>
              <a:cs typeface="Times New Roman"/>
            </a:endParaRPr>
          </a:p>
          <a:p>
            <a:pPr marL="566889">
              <a:lnSpc>
                <a:spcPct val="95825"/>
              </a:lnSpc>
              <a:spcBef>
                <a:spcPts val="235"/>
              </a:spcBef>
            </a:pPr>
            <a:r>
              <a:rPr sz="900" spc="0" dirty="0" smtClean="0">
                <a:latin typeface="Times New Roman"/>
                <a:cs typeface="Times New Roman"/>
              </a:rPr>
              <a:t>No</a:t>
            </a:r>
            <a:r>
              <a:rPr sz="900" spc="-10" dirty="0" smtClean="0">
                <a:latin typeface="Times New Roman"/>
                <a:cs typeface="Times New Roman"/>
              </a:rPr>
              <a:t> </a:t>
            </a:r>
            <a:r>
              <a:rPr sz="900" spc="0" dirty="0" smtClean="0">
                <a:latin typeface="Times New Roman"/>
                <a:cs typeface="Times New Roman"/>
              </a:rPr>
              <a:t>messages</a:t>
            </a:r>
            <a:r>
              <a:rPr sz="900" spc="-33" dirty="0" smtClean="0">
                <a:latin typeface="Times New Roman"/>
                <a:cs typeface="Times New Roman"/>
              </a:rPr>
              <a:t> </a:t>
            </a:r>
            <a:r>
              <a:rPr sz="900" spc="0" dirty="0" smtClean="0">
                <a:latin typeface="Times New Roman"/>
                <a:cs typeface="Times New Roman"/>
              </a:rPr>
              <a:t>lost.</a:t>
            </a:r>
            <a:endParaRPr sz="900" dirty="0">
              <a:latin typeface="Times New Roman"/>
              <a:cs typeface="Times New Roman"/>
            </a:endParaRPr>
          </a:p>
          <a:p>
            <a:pPr marL="566889" marR="52668" indent="0">
              <a:lnSpc>
                <a:spcPts val="1034"/>
              </a:lnSpc>
              <a:spcBef>
                <a:spcPts val="45"/>
              </a:spcBef>
            </a:pPr>
            <a:r>
              <a:rPr sz="900" spc="0" dirty="0" smtClean="0">
                <a:latin typeface="Times New Roman"/>
                <a:cs typeface="Times New Roman"/>
              </a:rPr>
              <a:t>If</a:t>
            </a:r>
            <a:r>
              <a:rPr sz="900" spc="-5" dirty="0" smtClean="0">
                <a:latin typeface="Times New Roman"/>
                <a:cs typeface="Times New Roman"/>
              </a:rPr>
              <a:t> </a:t>
            </a:r>
            <a:r>
              <a:rPr sz="900" spc="0" dirty="0" smtClean="0">
                <a:latin typeface="Times New Roman"/>
                <a:cs typeface="Times New Roman"/>
              </a:rPr>
              <a:t>process</a:t>
            </a:r>
            <a:r>
              <a:rPr sz="900" spc="-31" dirty="0" smtClean="0">
                <a:latin typeface="Times New Roman"/>
                <a:cs typeface="Times New Roman"/>
              </a:rPr>
              <a:t> </a:t>
            </a:r>
            <a:r>
              <a:rPr sz="900" spc="0" dirty="0" smtClean="0">
                <a:latin typeface="Times New Roman"/>
                <a:cs typeface="Times New Roman"/>
              </a:rPr>
              <a:t>P</a:t>
            </a:r>
            <a:r>
              <a:rPr sz="900" spc="20" dirty="0" smtClean="0">
                <a:latin typeface="Times New Roman"/>
                <a:cs typeface="Times New Roman"/>
              </a:rPr>
              <a:t> </a:t>
            </a:r>
            <a:r>
              <a:rPr sz="900" spc="0" dirty="0" smtClean="0">
                <a:latin typeface="Cambria"/>
                <a:cs typeface="Cambria"/>
              </a:rPr>
              <a:t>∈</a:t>
            </a:r>
            <a:r>
              <a:rPr sz="900" spc="33" dirty="0" smtClean="0">
                <a:latin typeface="Cambria"/>
                <a:cs typeface="Cambria"/>
              </a:rPr>
              <a:t> </a:t>
            </a:r>
            <a:r>
              <a:rPr sz="900" spc="0" dirty="0" smtClean="0">
                <a:latin typeface="Times New Roman"/>
                <a:cs typeface="Times New Roman"/>
              </a:rPr>
              <a:t>RCV</a:t>
            </a:r>
            <a:r>
              <a:rPr sz="900" spc="-154" dirty="0" smtClean="0">
                <a:latin typeface="Times New Roman"/>
                <a:cs typeface="Times New Roman"/>
              </a:rPr>
              <a:t> </a:t>
            </a:r>
            <a:r>
              <a:rPr sz="900" spc="0" dirty="0" smtClean="0">
                <a:latin typeface="Times New Roman"/>
                <a:cs typeface="Times New Roman"/>
              </a:rPr>
              <a:t>(c)</a:t>
            </a:r>
            <a:r>
              <a:rPr sz="900" spc="91" dirty="0" smtClean="0">
                <a:latin typeface="Times New Roman"/>
                <a:cs typeface="Times New Roman"/>
              </a:rPr>
              <a:t> </a:t>
            </a:r>
            <a:r>
              <a:rPr sz="900" spc="0" dirty="0" smtClean="0">
                <a:latin typeface="Times New Roman"/>
                <a:cs typeface="Times New Roman"/>
              </a:rPr>
              <a:t>at</a:t>
            </a:r>
            <a:r>
              <a:rPr sz="900" spc="-6" dirty="0" smtClean="0">
                <a:latin typeface="Times New Roman"/>
                <a:cs typeface="Times New Roman"/>
              </a:rPr>
              <a:t> </a:t>
            </a:r>
            <a:r>
              <a:rPr sz="900" spc="0" dirty="0" smtClean="0">
                <a:latin typeface="Times New Roman"/>
                <a:cs typeface="Times New Roman"/>
              </a:rPr>
              <a:t>the</a:t>
            </a:r>
            <a:r>
              <a:rPr sz="900" spc="-15" dirty="0" smtClean="0">
                <a:latin typeface="Times New Roman"/>
                <a:cs typeface="Times New Roman"/>
              </a:rPr>
              <a:t> </a:t>
            </a:r>
            <a:r>
              <a:rPr sz="900" spc="0" dirty="0" smtClean="0">
                <a:latin typeface="Times New Roman"/>
                <a:cs typeface="Times New Roman"/>
              </a:rPr>
              <a:t>time</a:t>
            </a:r>
            <a:r>
              <a:rPr sz="900" spc="-15" dirty="0" smtClean="0">
                <a:latin typeface="Times New Roman"/>
                <a:cs typeface="Times New Roman"/>
              </a:rPr>
              <a:t> </a:t>
            </a:r>
            <a:r>
              <a:rPr sz="900" spc="0" dirty="0" smtClean="0">
                <a:latin typeface="Times New Roman"/>
                <a:cs typeface="Times New Roman"/>
              </a:rPr>
              <a:t>message</a:t>
            </a:r>
            <a:r>
              <a:rPr sz="900" spc="-35" dirty="0" smtClean="0">
                <a:latin typeface="Times New Roman"/>
                <a:cs typeface="Times New Roman"/>
              </a:rPr>
              <a:t> </a:t>
            </a:r>
            <a:r>
              <a:rPr sz="900" spc="0" dirty="0" smtClean="0">
                <a:solidFill>
                  <a:srgbClr val="0000FF"/>
                </a:solidFill>
                <a:latin typeface="Times New Roman"/>
                <a:cs typeface="Times New Roman"/>
              </a:rPr>
              <a:t>m</a:t>
            </a:r>
            <a:r>
              <a:rPr sz="900" spc="-6" dirty="0" smtClean="0">
                <a:solidFill>
                  <a:srgbClr val="0000FF"/>
                </a:solidFill>
                <a:latin typeface="Times New Roman"/>
                <a:cs typeface="Times New Roman"/>
              </a:rPr>
              <a:t> </a:t>
            </a:r>
            <a:r>
              <a:rPr sz="900" spc="-9" dirty="0" smtClean="0">
                <a:latin typeface="Times New Roman"/>
                <a:cs typeface="Times New Roman"/>
              </a:rPr>
              <a:t>w</a:t>
            </a:r>
            <a:r>
              <a:rPr sz="900" spc="0" dirty="0" smtClean="0">
                <a:latin typeface="Times New Roman"/>
                <a:cs typeface="Times New Roman"/>
              </a:rPr>
              <a:t>as</a:t>
            </a:r>
            <a:r>
              <a:rPr sz="900" spc="-18" dirty="0" smtClean="0">
                <a:latin typeface="Times New Roman"/>
                <a:cs typeface="Times New Roman"/>
              </a:rPr>
              <a:t> </a:t>
            </a:r>
            <a:r>
              <a:rPr sz="900" spc="0" dirty="0" smtClean="0">
                <a:latin typeface="Times New Roman"/>
                <a:cs typeface="Times New Roman"/>
              </a:rPr>
              <a:t>submitted</a:t>
            </a:r>
            <a:r>
              <a:rPr sz="900" spc="-35" dirty="0" smtClean="0">
                <a:latin typeface="Times New Roman"/>
                <a:cs typeface="Times New Roman"/>
              </a:rPr>
              <a:t> </a:t>
            </a:r>
            <a:r>
              <a:rPr sz="900" spc="0" dirty="0" smtClean="0">
                <a:latin typeface="Times New Roman"/>
                <a:cs typeface="Times New Roman"/>
              </a:rPr>
              <a:t>to</a:t>
            </a:r>
            <a:r>
              <a:rPr sz="900" spc="-11" dirty="0" smtClean="0">
                <a:latin typeface="Times New Roman"/>
                <a:cs typeface="Times New Roman"/>
              </a:rPr>
              <a:t> </a:t>
            </a:r>
            <a:r>
              <a:rPr sz="900" spc="0" dirty="0" smtClean="0">
                <a:solidFill>
                  <a:srgbClr val="0000FF"/>
                </a:solidFill>
                <a:latin typeface="Times New Roman"/>
                <a:cs typeface="Times New Roman"/>
              </a:rPr>
              <a:t>c</a:t>
            </a:r>
            <a:r>
              <a:rPr sz="900" spc="0" dirty="0" smtClean="0">
                <a:latin typeface="Times New Roman"/>
                <a:cs typeface="Times New Roman"/>
              </a:rPr>
              <a:t>,</a:t>
            </a:r>
            <a:r>
              <a:rPr sz="900" spc="-6" dirty="0" smtClean="0">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solidFill>
                  <a:srgbClr val="0000FF"/>
                </a:solidFill>
                <a:latin typeface="Times New Roman"/>
                <a:cs typeface="Times New Roman"/>
              </a:rPr>
              <a:t>P</a:t>
            </a:r>
            <a:r>
              <a:rPr sz="900" spc="-9" dirty="0" smtClean="0">
                <a:solidFill>
                  <a:srgbClr val="0000FF"/>
                </a:solidFill>
                <a:latin typeface="Times New Roman"/>
                <a:cs typeface="Times New Roman"/>
              </a:rPr>
              <a:t> </a:t>
            </a:r>
            <a:r>
              <a:rPr sz="900" spc="0" dirty="0" smtClean="0">
                <a:latin typeface="Times New Roman"/>
                <a:cs typeface="Times New Roman"/>
              </a:rPr>
              <a:t>does not</a:t>
            </a:r>
            <a:r>
              <a:rPr sz="900" spc="-11" dirty="0" smtClean="0">
                <a:latin typeface="Times New Roman"/>
                <a:cs typeface="Times New Roman"/>
              </a:rPr>
              <a:t> </a:t>
            </a:r>
            <a:r>
              <a:rPr sz="900" spc="0" dirty="0" smtClean="0">
                <a:latin typeface="Times New Roman"/>
                <a:cs typeface="Times New Roman"/>
              </a:rPr>
              <a:t>le</a:t>
            </a:r>
            <a:r>
              <a:rPr sz="900" spc="-19" dirty="0" smtClean="0">
                <a:latin typeface="Times New Roman"/>
                <a:cs typeface="Times New Roman"/>
              </a:rPr>
              <a:t>a</a:t>
            </a:r>
            <a:r>
              <a:rPr sz="900" spc="-14" dirty="0" smtClean="0">
                <a:latin typeface="Times New Roman"/>
                <a:cs typeface="Times New Roman"/>
              </a:rPr>
              <a:t>v</a:t>
            </a:r>
            <a:r>
              <a:rPr sz="900" spc="0" dirty="0" smtClean="0">
                <a:latin typeface="Times New Roman"/>
                <a:cs typeface="Times New Roman"/>
              </a:rPr>
              <a:t>e</a:t>
            </a:r>
            <a:r>
              <a:rPr sz="900" spc="-18" dirty="0" smtClean="0">
                <a:latin typeface="Times New Roman"/>
                <a:cs typeface="Times New Roman"/>
              </a:rPr>
              <a:t> </a:t>
            </a:r>
            <a:r>
              <a:rPr sz="900" spc="0" dirty="0" smtClean="0">
                <a:solidFill>
                  <a:srgbClr val="0000FF"/>
                </a:solidFill>
                <a:latin typeface="Times New Roman"/>
                <a:cs typeface="Times New Roman"/>
              </a:rPr>
              <a:t>RCV(c),</a:t>
            </a:r>
            <a:r>
              <a:rPr sz="900" spc="-30" dirty="0" smtClean="0">
                <a:solidFill>
                  <a:srgbClr val="0000FF"/>
                </a:solidFill>
                <a:latin typeface="Times New Roman"/>
                <a:cs typeface="Times New Roman"/>
              </a:rPr>
              <a:t> </a:t>
            </a:r>
            <a:r>
              <a:rPr sz="900" spc="0" dirty="0" smtClean="0">
                <a:solidFill>
                  <a:srgbClr val="0000FF"/>
                </a:solidFill>
                <a:latin typeface="Times New Roman"/>
                <a:cs typeface="Times New Roman"/>
              </a:rPr>
              <a:t>m</a:t>
            </a:r>
            <a:r>
              <a:rPr sz="900" spc="-6" dirty="0" smtClean="0">
                <a:solidFill>
                  <a:srgbClr val="0000FF"/>
                </a:solidFill>
                <a:latin typeface="Times New Roman"/>
                <a:cs typeface="Times New Roman"/>
              </a:rPr>
              <a:t> </a:t>
            </a:r>
            <a:r>
              <a:rPr sz="900" spc="0" dirty="0" smtClean="0">
                <a:latin typeface="Times New Roman"/>
                <a:cs typeface="Times New Roman"/>
              </a:rPr>
              <a:t>should</a:t>
            </a:r>
            <a:r>
              <a:rPr sz="900" spc="-23"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del</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ered</a:t>
            </a:r>
            <a:r>
              <a:rPr sz="900" spc="-33"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solidFill>
                  <a:srgbClr val="0000FF"/>
                </a:solidFill>
                <a:latin typeface="Times New Roman"/>
                <a:cs typeface="Times New Roman"/>
              </a:rPr>
              <a:t>P</a:t>
            </a:r>
            <a:endParaRPr sz="900" dirty="0">
              <a:latin typeface="Times New Roman"/>
              <a:cs typeface="Times New Roman"/>
            </a:endParaRPr>
          </a:p>
          <a:p>
            <a:pPr marL="289801">
              <a:lnSpc>
                <a:spcPct val="95825"/>
              </a:lnSpc>
              <a:spcBef>
                <a:spcPts val="169"/>
              </a:spcBef>
            </a:pPr>
            <a:r>
              <a:rPr sz="1000" spc="0" dirty="0" smtClean="0">
                <a:solidFill>
                  <a:srgbClr val="0000FF"/>
                </a:solidFill>
                <a:latin typeface="Times New Roman"/>
                <a:cs typeface="Times New Roman"/>
              </a:rPr>
              <a:t>Atomic</a:t>
            </a:r>
            <a:r>
              <a:rPr sz="1000" spc="-29" dirty="0" smtClean="0">
                <a:solidFill>
                  <a:srgbClr val="0000FF"/>
                </a:solidFill>
                <a:latin typeface="Times New Roman"/>
                <a:cs typeface="Times New Roman"/>
              </a:rPr>
              <a:t> </a:t>
            </a:r>
            <a:r>
              <a:rPr sz="1000" spc="0" dirty="0" smtClean="0">
                <a:solidFill>
                  <a:srgbClr val="0000FF"/>
                </a:solidFill>
                <a:latin typeface="Times New Roman"/>
                <a:cs typeface="Times New Roman"/>
              </a:rPr>
              <a:t>multicast:</a:t>
            </a:r>
            <a:endParaRPr sz="1000" dirty="0">
              <a:latin typeface="Times New Roman"/>
              <a:cs typeface="Times New Roman"/>
            </a:endParaRPr>
          </a:p>
          <a:p>
            <a:pPr marL="566889">
              <a:lnSpc>
                <a:spcPct val="95825"/>
              </a:lnSpc>
              <a:spcBef>
                <a:spcPts val="235"/>
              </a:spcBef>
            </a:pPr>
            <a:r>
              <a:rPr sz="900" spc="0" dirty="0" smtClean="0">
                <a:latin typeface="Times New Roman"/>
                <a:cs typeface="Times New Roman"/>
              </a:rPr>
              <a:t>All</a:t>
            </a:r>
            <a:r>
              <a:rPr sz="900" spc="-11" dirty="0" smtClean="0">
                <a:latin typeface="Times New Roman"/>
                <a:cs typeface="Times New Roman"/>
              </a:rPr>
              <a:t> </a:t>
            </a:r>
            <a:r>
              <a:rPr sz="900" spc="0" dirty="0" smtClean="0">
                <a:latin typeface="Times New Roman"/>
                <a:cs typeface="Times New Roman"/>
              </a:rPr>
              <a:t>act</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a:t>
            </a:r>
            <a:r>
              <a:rPr sz="900" spc="-21" dirty="0" smtClean="0">
                <a:latin typeface="Times New Roman"/>
                <a:cs typeface="Times New Roman"/>
              </a:rPr>
              <a:t> </a:t>
            </a:r>
            <a:r>
              <a:rPr sz="900" spc="0" dirty="0" smtClean="0">
                <a:latin typeface="Times New Roman"/>
                <a:cs typeface="Times New Roman"/>
              </a:rPr>
              <a:t>processes</a:t>
            </a:r>
            <a:r>
              <a:rPr sz="900" spc="-34" dirty="0" smtClean="0">
                <a:latin typeface="Times New Roman"/>
                <a:cs typeface="Times New Roman"/>
              </a:rPr>
              <a:t> </a:t>
            </a:r>
            <a:r>
              <a:rPr sz="900" spc="0" dirty="0" smtClean="0">
                <a:latin typeface="Times New Roman"/>
                <a:cs typeface="Times New Roman"/>
              </a:rPr>
              <a:t>rece</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a:t>
            </a:r>
            <a:r>
              <a:rPr sz="900" spc="-25"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same</a:t>
            </a:r>
            <a:r>
              <a:rPr sz="900" spc="-18" dirty="0" smtClean="0">
                <a:latin typeface="Times New Roman"/>
                <a:cs typeface="Times New Roman"/>
              </a:rPr>
              <a:t> </a:t>
            </a:r>
            <a:r>
              <a:rPr sz="900" spc="0" dirty="0" smtClean="0">
                <a:latin typeface="Times New Roman"/>
                <a:cs typeface="Times New Roman"/>
              </a:rPr>
              <a:t>thing.</a:t>
            </a:r>
            <a:endParaRPr sz="900" dirty="0">
              <a:latin typeface="Times New Roman"/>
              <a:cs typeface="Times New Roman"/>
            </a:endParaRPr>
          </a:p>
          <a:p>
            <a:pPr marL="566889">
              <a:lnSpc>
                <a:spcPct val="95825"/>
              </a:lnSpc>
              <a:spcBef>
                <a:spcPts val="60"/>
              </a:spcBef>
            </a:pPr>
            <a:r>
              <a:rPr sz="900" spc="0" dirty="0" smtClean="0">
                <a:latin typeface="Times New Roman"/>
                <a:cs typeface="Times New Roman"/>
              </a:rPr>
              <a:t>Ensure</a:t>
            </a:r>
            <a:r>
              <a:rPr sz="900" spc="-24"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message</a:t>
            </a:r>
            <a:r>
              <a:rPr sz="900" spc="-30" dirty="0" smtClean="0">
                <a:latin typeface="Times New Roman"/>
                <a:cs typeface="Times New Roman"/>
              </a:rPr>
              <a:t> </a:t>
            </a:r>
            <a:r>
              <a:rPr sz="900" spc="0" dirty="0" smtClean="0">
                <a:solidFill>
                  <a:srgbClr val="0000FF"/>
                </a:solidFill>
                <a:latin typeface="Times New Roman"/>
                <a:cs typeface="Times New Roman"/>
              </a:rPr>
              <a:t>m</a:t>
            </a:r>
            <a:r>
              <a:rPr sz="900" spc="-6" dirty="0" smtClean="0">
                <a:solidFill>
                  <a:srgbClr val="0000FF"/>
                </a:solidFill>
                <a:latin typeface="Times New Roman"/>
                <a:cs typeface="Times New Roman"/>
              </a:rPr>
              <a:t> </a:t>
            </a:r>
            <a:r>
              <a:rPr sz="900" spc="0" dirty="0" smtClean="0">
                <a:latin typeface="Times New Roman"/>
                <a:cs typeface="Times New Roman"/>
              </a:rPr>
              <a:t>submitted</a:t>
            </a:r>
            <a:r>
              <a:rPr sz="900" spc="-35"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channel</a:t>
            </a:r>
            <a:r>
              <a:rPr sz="900" spc="-27" dirty="0" smtClean="0">
                <a:latin typeface="Times New Roman"/>
                <a:cs typeface="Times New Roman"/>
              </a:rPr>
              <a:t> </a:t>
            </a:r>
            <a:r>
              <a:rPr sz="900" spc="0" dirty="0" smtClean="0">
                <a:solidFill>
                  <a:srgbClr val="0000FF"/>
                </a:solidFill>
                <a:latin typeface="Times New Roman"/>
                <a:cs typeface="Times New Roman"/>
              </a:rPr>
              <a:t>c</a:t>
            </a:r>
            <a:r>
              <a:rPr sz="900" spc="-3" dirty="0" smtClean="0">
                <a:solidFill>
                  <a:srgbClr val="0000FF"/>
                </a:solidFill>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del</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ered</a:t>
            </a:r>
            <a:r>
              <a:rPr sz="900" spc="-33"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process</a:t>
            </a:r>
            <a:endParaRPr sz="900" dirty="0">
              <a:latin typeface="Times New Roman"/>
              <a:cs typeface="Times New Roman"/>
            </a:endParaRPr>
          </a:p>
          <a:p>
            <a:pPr marL="566889">
              <a:lnSpc>
                <a:spcPct val="97696"/>
              </a:lnSpc>
              <a:spcBef>
                <a:spcPts val="45"/>
              </a:spcBef>
            </a:pPr>
            <a:r>
              <a:rPr sz="900" spc="0" dirty="0" smtClean="0">
                <a:solidFill>
                  <a:srgbClr val="0000FF"/>
                </a:solidFill>
                <a:latin typeface="Times New Roman"/>
                <a:cs typeface="Times New Roman"/>
              </a:rPr>
              <a:t>P</a:t>
            </a:r>
            <a:r>
              <a:rPr sz="900" spc="20" dirty="0" smtClean="0">
                <a:solidFill>
                  <a:srgbClr val="0000FF"/>
                </a:solidFill>
                <a:latin typeface="Times New Roman"/>
                <a:cs typeface="Times New Roman"/>
              </a:rPr>
              <a:t> </a:t>
            </a:r>
            <a:r>
              <a:rPr sz="900" spc="0" dirty="0" smtClean="0">
                <a:solidFill>
                  <a:srgbClr val="0000FF"/>
                </a:solidFill>
                <a:latin typeface="Cambria"/>
                <a:cs typeface="Cambria"/>
              </a:rPr>
              <a:t>∈</a:t>
            </a:r>
            <a:r>
              <a:rPr sz="900" spc="33" dirty="0" smtClean="0">
                <a:solidFill>
                  <a:srgbClr val="0000FF"/>
                </a:solidFill>
                <a:latin typeface="Cambria"/>
                <a:cs typeface="Cambria"/>
              </a:rPr>
              <a:t> </a:t>
            </a:r>
            <a:r>
              <a:rPr sz="900" spc="0" dirty="0" smtClean="0">
                <a:solidFill>
                  <a:srgbClr val="0000FF"/>
                </a:solidFill>
                <a:latin typeface="Times New Roman"/>
                <a:cs typeface="Times New Roman"/>
              </a:rPr>
              <a:t>RCV</a:t>
            </a:r>
            <a:r>
              <a:rPr sz="900" spc="-154" dirty="0" smtClean="0">
                <a:solidFill>
                  <a:srgbClr val="0000FF"/>
                </a:solidFill>
                <a:latin typeface="Times New Roman"/>
                <a:cs typeface="Times New Roman"/>
              </a:rPr>
              <a:t> </a:t>
            </a:r>
            <a:r>
              <a:rPr sz="900" spc="0" dirty="0" smtClean="0">
                <a:solidFill>
                  <a:srgbClr val="0000FF"/>
                </a:solidFill>
                <a:latin typeface="Times New Roman"/>
                <a:cs typeface="Times New Roman"/>
              </a:rPr>
              <a:t>(c)</a:t>
            </a:r>
            <a:r>
              <a:rPr sz="900" spc="91" dirty="0" smtClean="0">
                <a:solidFill>
                  <a:srgbClr val="0000FF"/>
                </a:solidFill>
                <a:latin typeface="Times New Roman"/>
                <a:cs typeface="Times New Roman"/>
              </a:rPr>
              <a:t> </a:t>
            </a:r>
            <a:r>
              <a:rPr sz="900" spc="0" dirty="0" smtClean="0">
                <a:latin typeface="Times New Roman"/>
                <a:cs typeface="Times New Roman"/>
              </a:rPr>
              <a:t>only</a:t>
            </a:r>
            <a:r>
              <a:rPr sz="900" spc="-15" dirty="0" smtClean="0">
                <a:latin typeface="Times New Roman"/>
                <a:cs typeface="Times New Roman"/>
              </a:rPr>
              <a:t> </a:t>
            </a:r>
            <a:r>
              <a:rPr sz="900" spc="0" dirty="0" smtClean="0">
                <a:latin typeface="Times New Roman"/>
                <a:cs typeface="Times New Roman"/>
              </a:rPr>
              <a:t>if</a:t>
            </a:r>
            <a:r>
              <a:rPr sz="900" spc="-5" dirty="0" smtClean="0">
                <a:latin typeface="Times New Roman"/>
                <a:cs typeface="Times New Roman"/>
              </a:rPr>
              <a:t> </a:t>
            </a:r>
            <a:r>
              <a:rPr sz="900" spc="0" dirty="0" smtClean="0">
                <a:solidFill>
                  <a:srgbClr val="0000FF"/>
                </a:solidFill>
                <a:latin typeface="Times New Roman"/>
                <a:cs typeface="Times New Roman"/>
              </a:rPr>
              <a:t>m</a:t>
            </a:r>
            <a:r>
              <a:rPr sz="900" spc="-6" dirty="0" smtClean="0">
                <a:solidFill>
                  <a:srgbClr val="0000FF"/>
                </a:solidFill>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del</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ered</a:t>
            </a:r>
            <a:r>
              <a:rPr sz="900" spc="-33"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all</a:t>
            </a:r>
            <a:r>
              <a:rPr sz="900" spc="-8" dirty="0" smtClean="0">
                <a:latin typeface="Times New Roman"/>
                <a:cs typeface="Times New Roman"/>
              </a:rPr>
              <a:t> </a:t>
            </a:r>
            <a:r>
              <a:rPr sz="900" spc="0" dirty="0" smtClean="0">
                <a:latin typeface="Times New Roman"/>
                <a:cs typeface="Times New Roman"/>
              </a:rPr>
              <a:t>members</a:t>
            </a:r>
            <a:r>
              <a:rPr sz="900" spc="-32"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solidFill>
                  <a:srgbClr val="0000FF"/>
                </a:solidFill>
                <a:latin typeface="Times New Roman"/>
                <a:cs typeface="Times New Roman"/>
              </a:rPr>
              <a:t>RCV(c)</a:t>
            </a:r>
            <a:r>
              <a:rPr sz="900" spc="0" dirty="0" smtClean="0">
                <a:latin typeface="Times New Roman"/>
                <a:cs typeface="Times New Roman"/>
              </a:rPr>
              <a:t>.</a:t>
            </a:r>
            <a:endParaRPr sz="900" dirty="0">
              <a:latin typeface="Times New Roman"/>
              <a:cs typeface="Times New Roman"/>
            </a:endParaRPr>
          </a:p>
          <a:p>
            <a:pPr marR="12700" algn="r">
              <a:lnSpc>
                <a:spcPct val="95825"/>
              </a:lnSpc>
              <a:spcBef>
                <a:spcPts val="1230"/>
              </a:spcBef>
            </a:pPr>
            <a:r>
              <a:rPr sz="600" spc="0" dirty="0" smtClean="0">
                <a:latin typeface="Times New Roman"/>
                <a:cs typeface="Times New Roman"/>
              </a:rPr>
              <a:t>18</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dirty="0">
              <a:latin typeface="Times New Roman"/>
              <a:cs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6" name="object 6"/>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7" name="object 7"/>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8" name="object 8"/>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16" name="object 16"/>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17" name="object 17"/>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18" name="object 18"/>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4" name="object 4"/>
          <p:cNvSpPr txBox="1"/>
          <p:nvPr/>
        </p:nvSpPr>
        <p:spPr>
          <a:xfrm>
            <a:off x="1248765" y="19613"/>
            <a:ext cx="2213877"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Reliable</a:t>
            </a:r>
            <a:r>
              <a:rPr sz="600" spc="-19" dirty="0" smtClean="0">
                <a:solidFill>
                  <a:srgbClr val="00FF00"/>
                </a:solidFill>
                <a:latin typeface="Times New Roman"/>
                <a:cs typeface="Times New Roman"/>
              </a:rPr>
              <a:t> </a:t>
            </a:r>
            <a:r>
              <a:rPr sz="600" spc="0" dirty="0" smtClean="0">
                <a:solidFill>
                  <a:srgbClr val="00FF00"/>
                </a:solidFill>
                <a:latin typeface="Times New Roman"/>
                <a:cs typeface="Times New Roman"/>
              </a:rPr>
              <a:t>Group</a:t>
            </a:r>
            <a:r>
              <a:rPr sz="600" spc="-15" dirty="0" smtClean="0">
                <a:solidFill>
                  <a:srgbClr val="00FF00"/>
                </a:solidFill>
                <a:latin typeface="Times New Roman"/>
                <a:cs typeface="Times New Roman"/>
              </a:rPr>
              <a:t> </a:t>
            </a:r>
            <a:r>
              <a:rPr sz="600" spc="0" dirty="0" smtClean="0">
                <a:solidFill>
                  <a:srgbClr val="00FF00"/>
                </a:solidFill>
                <a:latin typeface="Times New Roman"/>
                <a:cs typeface="Times New Roman"/>
              </a:rPr>
              <a:t>Communication     </a:t>
            </a:r>
            <a:r>
              <a:rPr sz="600" spc="136" dirty="0" smtClean="0">
                <a:solidFill>
                  <a:srgbClr val="00FF00"/>
                </a:solidFill>
                <a:latin typeface="Times New Roman"/>
                <a:cs typeface="Times New Roman"/>
              </a:rPr>
              <a:t> </a:t>
            </a:r>
            <a:r>
              <a:rPr sz="600" spc="0" dirty="0" smtClean="0">
                <a:solidFill>
                  <a:srgbClr val="FFFFFF"/>
                </a:solidFill>
                <a:latin typeface="Times New Roman"/>
                <a:cs typeface="Times New Roman"/>
              </a:rPr>
              <a:t>Scalability</a:t>
            </a:r>
            <a:r>
              <a:rPr sz="600" spc="-25" dirty="0" smtClean="0">
                <a:solidFill>
                  <a:srgbClr val="FFFFFF"/>
                </a:solidFill>
                <a:latin typeface="Times New Roman"/>
                <a:cs typeface="Times New Roman"/>
              </a:rPr>
              <a:t> </a:t>
            </a:r>
            <a:r>
              <a:rPr sz="600" spc="0" dirty="0" smtClean="0">
                <a:solidFill>
                  <a:srgbClr val="FFFFFF"/>
                </a:solidFill>
                <a:latin typeface="Times New Roman"/>
                <a:cs typeface="Times New Roman"/>
              </a:rPr>
              <a:t>in</a:t>
            </a:r>
            <a:r>
              <a:rPr sz="600" spc="-4" dirty="0" smtClean="0">
                <a:solidFill>
                  <a:srgbClr val="FFFFFF"/>
                </a:solidFill>
                <a:latin typeface="Times New Roman"/>
                <a:cs typeface="Times New Roman"/>
              </a:rPr>
              <a:t> </a:t>
            </a:r>
            <a:r>
              <a:rPr sz="600" spc="0" dirty="0" smtClean="0">
                <a:solidFill>
                  <a:srgbClr val="FFFFFF"/>
                </a:solidFill>
                <a:latin typeface="Times New Roman"/>
                <a:cs typeface="Times New Roman"/>
              </a:rPr>
              <a:t>Reliable</a:t>
            </a:r>
            <a:r>
              <a:rPr sz="600" spc="-19" dirty="0" smtClean="0">
                <a:solidFill>
                  <a:srgbClr val="FFFFFF"/>
                </a:solidFill>
                <a:latin typeface="Times New Roman"/>
                <a:cs typeface="Times New Roman"/>
              </a:rPr>
              <a:t> </a:t>
            </a:r>
            <a:r>
              <a:rPr sz="600" spc="0" dirty="0" smtClean="0">
                <a:solidFill>
                  <a:srgbClr val="FFFFFF"/>
                </a:solidFill>
                <a:latin typeface="Times New Roman"/>
                <a:cs typeface="Times New Roman"/>
              </a:rPr>
              <a:t>Multicasting</a:t>
            </a:r>
            <a:endParaRPr sz="600">
              <a:latin typeface="Times New Roman"/>
              <a:cs typeface="Times New Roman"/>
            </a:endParaRPr>
          </a:p>
        </p:txBody>
      </p:sp>
      <p:sp>
        <p:nvSpPr>
          <p:cNvPr id="3" name="object 3"/>
          <p:cNvSpPr txBox="1"/>
          <p:nvPr/>
        </p:nvSpPr>
        <p:spPr>
          <a:xfrm>
            <a:off x="95300" y="243119"/>
            <a:ext cx="2639012"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Scalability</a:t>
            </a:r>
            <a:r>
              <a:rPr sz="1400" spc="129" dirty="0" smtClean="0">
                <a:solidFill>
                  <a:srgbClr val="FFFFFF"/>
                </a:solidFill>
                <a:latin typeface="Times New Roman"/>
                <a:cs typeface="Times New Roman"/>
              </a:rPr>
              <a:t> </a:t>
            </a:r>
            <a:r>
              <a:rPr sz="1400" spc="0" dirty="0" smtClean="0">
                <a:solidFill>
                  <a:srgbClr val="FFFFFF"/>
                </a:solidFill>
                <a:latin typeface="Times New Roman"/>
                <a:cs typeface="Times New Roman"/>
              </a:rPr>
              <a:t>in</a:t>
            </a:r>
            <a:r>
              <a:rPr sz="1400" spc="31" dirty="0" smtClean="0">
                <a:solidFill>
                  <a:srgbClr val="FFFFFF"/>
                </a:solidFill>
                <a:latin typeface="Times New Roman"/>
                <a:cs typeface="Times New Roman"/>
              </a:rPr>
              <a:t> </a:t>
            </a:r>
            <a:r>
              <a:rPr sz="1400" spc="0" dirty="0" smtClean="0">
                <a:solidFill>
                  <a:srgbClr val="FFFFFF"/>
                </a:solidFill>
                <a:latin typeface="Times New Roman"/>
                <a:cs typeface="Times New Roman"/>
              </a:rPr>
              <a:t>Reliable</a:t>
            </a:r>
            <a:r>
              <a:rPr sz="1400" spc="103" dirty="0" smtClean="0">
                <a:solidFill>
                  <a:srgbClr val="FFFFFF"/>
                </a:solidFill>
                <a:latin typeface="Times New Roman"/>
                <a:cs typeface="Times New Roman"/>
              </a:rPr>
              <a:t> </a:t>
            </a:r>
            <a:r>
              <a:rPr sz="1400" spc="0" dirty="0" smtClean="0">
                <a:solidFill>
                  <a:srgbClr val="FFFFFF"/>
                </a:solidFill>
                <a:latin typeface="Times New Roman"/>
                <a:cs typeface="Times New Roman"/>
              </a:rPr>
              <a:t>Multicasting</a:t>
            </a:r>
            <a:endParaRPr sz="1400">
              <a:latin typeface="Times New Roman"/>
              <a:cs typeface="Times New Roman"/>
            </a:endParaRPr>
          </a:p>
        </p:txBody>
      </p:sp>
      <p:sp>
        <p:nvSpPr>
          <p:cNvPr id="2" name="object 2"/>
          <p:cNvSpPr txBox="1"/>
          <p:nvPr/>
        </p:nvSpPr>
        <p:spPr>
          <a:xfrm>
            <a:off x="402932" y="641944"/>
            <a:ext cx="4141819" cy="2817483"/>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If</a:t>
            </a:r>
            <a:r>
              <a:rPr sz="1100" spc="-7" dirty="0" smtClean="0">
                <a:latin typeface="Times New Roman"/>
                <a:cs typeface="Times New Roman"/>
              </a:rPr>
              <a:t> </a:t>
            </a:r>
            <a:r>
              <a:rPr sz="1100" spc="0" dirty="0" smtClean="0">
                <a:latin typeface="Times New Roman"/>
                <a:cs typeface="Times New Roman"/>
              </a:rPr>
              <a:t>we</a:t>
            </a:r>
            <a:r>
              <a:rPr sz="1100" spc="-12" dirty="0" smtClean="0">
                <a:latin typeface="Times New Roman"/>
                <a:cs typeface="Times New Roman"/>
              </a:rPr>
              <a:t> </a:t>
            </a:r>
            <a:r>
              <a:rPr sz="1100" spc="0" dirty="0" smtClean="0">
                <a:latin typeface="Times New Roman"/>
                <a:cs typeface="Times New Roman"/>
              </a:rPr>
              <a:t>can</a:t>
            </a:r>
            <a:r>
              <a:rPr sz="1100" spc="-15" dirty="0" smtClean="0">
                <a:latin typeface="Times New Roman"/>
                <a:cs typeface="Times New Roman"/>
              </a:rPr>
              <a:t> </a:t>
            </a:r>
            <a:r>
              <a:rPr sz="1100" spc="0" dirty="0" smtClean="0">
                <a:latin typeface="Times New Roman"/>
                <a:cs typeface="Times New Roman"/>
              </a:rPr>
              <a:t>stick</a:t>
            </a:r>
            <a:r>
              <a:rPr sz="1100" spc="-20"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solidFill>
                  <a:srgbClr val="0000FF"/>
                </a:solidFill>
                <a:latin typeface="Times New Roman"/>
                <a:cs typeface="Times New Roman"/>
              </a:rPr>
              <a:t>local-area</a:t>
            </a:r>
            <a:r>
              <a:rPr sz="1100" spc="-43" dirty="0" smtClean="0">
                <a:solidFill>
                  <a:srgbClr val="0000FF"/>
                </a:solidFill>
                <a:latin typeface="Times New Roman"/>
                <a:cs typeface="Times New Roman"/>
              </a:rPr>
              <a:t> </a:t>
            </a:r>
            <a:r>
              <a:rPr sz="1100" spc="0" dirty="0" smtClean="0">
                <a:solidFill>
                  <a:srgbClr val="0000FF"/>
                </a:solidFill>
                <a:latin typeface="Times New Roman"/>
                <a:cs typeface="Times New Roman"/>
              </a:rPr>
              <a:t>net</a:t>
            </a:r>
            <a:r>
              <a:rPr sz="1100" spc="-9" dirty="0" smtClean="0">
                <a:solidFill>
                  <a:srgbClr val="0000FF"/>
                </a:solidFill>
                <a:latin typeface="Times New Roman"/>
                <a:cs typeface="Times New Roman"/>
              </a:rPr>
              <a:t>w</a:t>
            </a:r>
            <a:r>
              <a:rPr sz="1100" spc="0" dirty="0" smtClean="0">
                <a:solidFill>
                  <a:srgbClr val="0000FF"/>
                </a:solidFill>
                <a:latin typeface="Times New Roman"/>
                <a:cs typeface="Times New Roman"/>
              </a:rPr>
              <a:t>ork</a:t>
            </a:r>
            <a:r>
              <a:rPr sz="1100" spc="0" dirty="0" smtClean="0">
                <a:latin typeface="Times New Roman"/>
                <a:cs typeface="Times New Roman"/>
              </a:rPr>
              <a:t>,</a:t>
            </a:r>
            <a:r>
              <a:rPr sz="1100" spc="-38" dirty="0" smtClean="0">
                <a:latin typeface="Times New Roman"/>
                <a:cs typeface="Times New Roman"/>
              </a:rPr>
              <a:t> </a:t>
            </a:r>
            <a:r>
              <a:rPr sz="1100" spc="0" dirty="0" smtClean="0">
                <a:latin typeface="Times New Roman"/>
                <a:cs typeface="Times New Roman"/>
              </a:rPr>
              <a:t>reliable</a:t>
            </a:r>
            <a:r>
              <a:rPr sz="1100" spc="-32" dirty="0" smtClean="0">
                <a:latin typeface="Times New Roman"/>
                <a:cs typeface="Times New Roman"/>
              </a:rPr>
              <a:t> </a:t>
            </a:r>
            <a:r>
              <a:rPr sz="1100" spc="0" dirty="0" smtClean="0">
                <a:latin typeface="Times New Roman"/>
                <a:cs typeface="Times New Roman"/>
              </a:rPr>
              <a:t>multicasting</a:t>
            </a:r>
            <a:r>
              <a:rPr sz="1100" spc="-54" dirty="0" smtClean="0">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a:t>
            </a:r>
            <a:r>
              <a:rPr sz="1100" spc="0" dirty="0" smtClean="0">
                <a:solidFill>
                  <a:srgbClr val="0000FF"/>
                </a:solidFill>
                <a:latin typeface="Times New Roman"/>
                <a:cs typeface="Times New Roman"/>
              </a:rPr>
              <a:t>easy</a:t>
            </a:r>
            <a:r>
              <a:rPr sz="1100" spc="0" dirty="0" smtClean="0">
                <a:latin typeface="Times New Roman"/>
                <a:cs typeface="Times New Roman"/>
              </a:rPr>
              <a:t>’.</a:t>
            </a:r>
            <a:endParaRPr sz="1100" dirty="0">
              <a:latin typeface="Times New Roman"/>
              <a:cs typeface="Times New Roman"/>
            </a:endParaRPr>
          </a:p>
          <a:p>
            <a:pPr marL="12700">
              <a:lnSpc>
                <a:spcPct val="95825"/>
              </a:lnSpc>
              <a:spcBef>
                <a:spcPts val="91"/>
              </a:spcBef>
            </a:pPr>
            <a:r>
              <a:rPr sz="1100" spc="0" dirty="0" smtClean="0">
                <a:latin typeface="Times New Roman"/>
                <a:cs typeface="Times New Roman"/>
              </a:rPr>
              <a:t>W</a:t>
            </a:r>
            <a:r>
              <a:rPr sz="1100" spc="-4" dirty="0" smtClean="0">
                <a:latin typeface="Times New Roman"/>
                <a:cs typeface="Times New Roman"/>
              </a:rPr>
              <a:t>h</a:t>
            </a:r>
            <a:r>
              <a:rPr sz="1100" spc="0" dirty="0" smtClean="0">
                <a:latin typeface="Times New Roman"/>
                <a:cs typeface="Times New Roman"/>
              </a:rPr>
              <a:t>y</a:t>
            </a:r>
            <a:r>
              <a:rPr sz="1100" spc="-21" dirty="0" smtClean="0">
                <a:latin typeface="Times New Roman"/>
                <a:cs typeface="Times New Roman"/>
              </a:rPr>
              <a:t> </a:t>
            </a:r>
            <a:r>
              <a:rPr sz="1100" spc="0" dirty="0" smtClean="0">
                <a:latin typeface="Times New Roman"/>
                <a:cs typeface="Times New Roman"/>
              </a:rPr>
              <a:t>doesn</a:t>
            </a:r>
            <a:r>
              <a:rPr sz="1100" spc="-19" dirty="0" smtClean="0">
                <a:latin typeface="Times New Roman"/>
                <a:cs typeface="Times New Roman"/>
              </a:rPr>
              <a:t>’</a:t>
            </a:r>
            <a:r>
              <a:rPr sz="1100" spc="0" dirty="0" smtClean="0">
                <a:latin typeface="Times New Roman"/>
                <a:cs typeface="Times New Roman"/>
              </a:rPr>
              <a:t>t</a:t>
            </a:r>
            <a:r>
              <a:rPr sz="1100" spc="-32" dirty="0" smtClean="0">
                <a:latin typeface="Times New Roman"/>
                <a:cs typeface="Times New Roman"/>
              </a:rPr>
              <a:t> </a:t>
            </a:r>
            <a:r>
              <a:rPr sz="1100" spc="0" dirty="0" smtClean="0">
                <a:latin typeface="Times New Roman"/>
                <a:cs typeface="Times New Roman"/>
              </a:rPr>
              <a:t>this</a:t>
            </a:r>
            <a:r>
              <a:rPr sz="1100" spc="-15" dirty="0" smtClean="0">
                <a:latin typeface="Times New Roman"/>
                <a:cs typeface="Times New Roman"/>
              </a:rPr>
              <a:t> </a:t>
            </a:r>
            <a:r>
              <a:rPr sz="1100" spc="0" dirty="0" smtClean="0">
                <a:latin typeface="Times New Roman"/>
                <a:cs typeface="Times New Roman"/>
              </a:rPr>
              <a:t>scale</a:t>
            </a:r>
            <a:r>
              <a:rPr sz="1100" spc="-21" dirty="0" smtClean="0">
                <a:latin typeface="Times New Roman"/>
                <a:cs typeface="Times New Roman"/>
              </a:rPr>
              <a:t> </a:t>
            </a:r>
            <a:r>
              <a:rPr sz="1100" spc="0" dirty="0" smtClean="0">
                <a:latin typeface="Times New Roman"/>
                <a:cs typeface="Times New Roman"/>
              </a:rPr>
              <a:t>up?</a:t>
            </a:r>
            <a:endParaRPr sz="1100" dirty="0">
              <a:latin typeface="Times New Roman"/>
              <a:cs typeface="Times New Roman"/>
            </a:endParaRPr>
          </a:p>
          <a:p>
            <a:pPr marL="289801">
              <a:lnSpc>
                <a:spcPct val="95825"/>
              </a:lnSpc>
              <a:spcBef>
                <a:spcPts val="170"/>
              </a:spcBef>
            </a:pPr>
            <a:r>
              <a:rPr sz="1000" spc="0" dirty="0" smtClean="0">
                <a:latin typeface="Times New Roman"/>
                <a:cs typeface="Times New Roman"/>
              </a:rPr>
              <a:t>If</a:t>
            </a:r>
            <a:r>
              <a:rPr sz="1000" spc="-6" dirty="0" smtClean="0">
                <a:latin typeface="Times New Roman"/>
                <a:cs typeface="Times New Roman"/>
              </a:rPr>
              <a:t> </a:t>
            </a:r>
            <a:r>
              <a:rPr sz="1000" spc="0" dirty="0" smtClean="0">
                <a:latin typeface="Times New Roman"/>
                <a:cs typeface="Times New Roman"/>
              </a:rPr>
              <a:t>there</a:t>
            </a:r>
            <a:r>
              <a:rPr sz="1000" spc="-19" dirty="0" smtClean="0">
                <a:latin typeface="Times New Roman"/>
                <a:cs typeface="Times New Roman"/>
              </a:rPr>
              <a:t> </a:t>
            </a:r>
            <a:r>
              <a:rPr sz="1000" spc="0" dirty="0" smtClean="0">
                <a:latin typeface="Times New Roman"/>
                <a:cs typeface="Times New Roman"/>
              </a:rPr>
              <a:t>are</a:t>
            </a:r>
            <a:r>
              <a:rPr sz="1000" spc="-12" dirty="0" smtClean="0">
                <a:latin typeface="Times New Roman"/>
                <a:cs typeface="Times New Roman"/>
              </a:rPr>
              <a:t> </a:t>
            </a:r>
            <a:r>
              <a:rPr sz="1000" spc="0" dirty="0" smtClean="0">
                <a:solidFill>
                  <a:srgbClr val="0000FF"/>
                </a:solidFill>
                <a:latin typeface="Times New Roman"/>
                <a:cs typeface="Times New Roman"/>
              </a:rPr>
              <a:t>N</a:t>
            </a:r>
            <a:r>
              <a:rPr sz="1000" spc="-7" dirty="0" smtClean="0">
                <a:solidFill>
                  <a:srgbClr val="0000FF"/>
                </a:solidFill>
                <a:latin typeface="Times New Roman"/>
                <a:cs typeface="Times New Roman"/>
              </a:rPr>
              <a:t> </a:t>
            </a:r>
            <a:r>
              <a:rPr sz="1000" spc="0" dirty="0" smtClean="0">
                <a:solidFill>
                  <a:srgbClr val="0000FF"/>
                </a:solidFill>
                <a:latin typeface="Times New Roman"/>
                <a:cs typeface="Times New Roman"/>
              </a:rPr>
              <a:t>rece</a:t>
            </a:r>
            <a:r>
              <a:rPr sz="1000" spc="-25" dirty="0" smtClean="0">
                <a:solidFill>
                  <a:srgbClr val="0000FF"/>
                </a:solidFill>
                <a:latin typeface="Times New Roman"/>
                <a:cs typeface="Times New Roman"/>
              </a:rPr>
              <a:t>i</a:t>
            </a:r>
            <a:r>
              <a:rPr sz="1000" spc="-14" dirty="0" smtClean="0">
                <a:solidFill>
                  <a:srgbClr val="0000FF"/>
                </a:solidFill>
                <a:latin typeface="Times New Roman"/>
                <a:cs typeface="Times New Roman"/>
              </a:rPr>
              <a:t>v</a:t>
            </a:r>
            <a:r>
              <a:rPr sz="1000" spc="0" dirty="0" smtClean="0">
                <a:solidFill>
                  <a:srgbClr val="0000FF"/>
                </a:solidFill>
                <a:latin typeface="Times New Roman"/>
                <a:cs typeface="Times New Roman"/>
              </a:rPr>
              <a:t>ers</a:t>
            </a:r>
            <a:r>
              <a:rPr sz="1000" spc="0" dirty="0" smtClean="0">
                <a:latin typeface="Times New Roman"/>
                <a:cs typeface="Times New Roman"/>
              </a:rPr>
              <a:t>,</a:t>
            </a:r>
            <a:r>
              <a:rPr sz="1000" spc="-38"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sender</a:t>
            </a:r>
            <a:r>
              <a:rPr sz="1000" spc="-26" dirty="0" smtClean="0">
                <a:latin typeface="Times New Roman"/>
                <a:cs typeface="Times New Roman"/>
              </a:rPr>
              <a:t> </a:t>
            </a:r>
            <a:r>
              <a:rPr sz="1000" spc="0" dirty="0" smtClean="0">
                <a:latin typeface="Times New Roman"/>
                <a:cs typeface="Times New Roman"/>
              </a:rPr>
              <a:t>must</a:t>
            </a:r>
            <a:r>
              <a:rPr sz="1000" spc="-19" dirty="0" smtClean="0">
                <a:latin typeface="Times New Roman"/>
                <a:cs typeface="Times New Roman"/>
              </a:rPr>
              <a:t> </a:t>
            </a:r>
            <a:r>
              <a:rPr sz="1000" spc="0" dirty="0" smtClean="0">
                <a:latin typeface="Times New Roman"/>
                <a:cs typeface="Times New Roman"/>
              </a:rPr>
              <a:t>be</a:t>
            </a:r>
            <a:r>
              <a:rPr sz="1000" spc="-9" dirty="0" smtClean="0">
                <a:latin typeface="Times New Roman"/>
                <a:cs typeface="Times New Roman"/>
              </a:rPr>
              <a:t> </a:t>
            </a:r>
            <a:r>
              <a:rPr sz="1000" spc="0" dirty="0" smtClean="0">
                <a:latin typeface="Times New Roman"/>
                <a:cs typeface="Times New Roman"/>
              </a:rPr>
              <a:t>prepared</a:t>
            </a:r>
            <a:r>
              <a:rPr sz="1000" spc="-34"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accept</a:t>
            </a:r>
            <a:r>
              <a:rPr sz="1000" spc="-25" dirty="0" smtClean="0">
                <a:latin typeface="Times New Roman"/>
                <a:cs typeface="Times New Roman"/>
              </a:rPr>
              <a:t> </a:t>
            </a:r>
            <a:r>
              <a:rPr sz="1000" spc="0" dirty="0" smtClean="0">
                <a:latin typeface="Times New Roman"/>
                <a:cs typeface="Times New Roman"/>
              </a:rPr>
              <a:t>at</a:t>
            </a:r>
            <a:r>
              <a:rPr sz="1000" spc="-7" dirty="0" smtClean="0">
                <a:latin typeface="Times New Roman"/>
                <a:cs typeface="Times New Roman"/>
              </a:rPr>
              <a:t> </a:t>
            </a:r>
            <a:r>
              <a:rPr sz="1000" spc="0" dirty="0" smtClean="0">
                <a:latin typeface="Times New Roman"/>
                <a:cs typeface="Times New Roman"/>
              </a:rPr>
              <a:t>least</a:t>
            </a:r>
            <a:r>
              <a:rPr sz="1000" spc="-18" dirty="0" smtClean="0">
                <a:latin typeface="Times New Roman"/>
                <a:cs typeface="Times New Roman"/>
              </a:rPr>
              <a:t> </a:t>
            </a:r>
            <a:r>
              <a:rPr sz="1000" spc="0" dirty="0" smtClean="0">
                <a:solidFill>
                  <a:srgbClr val="0000FF"/>
                </a:solidFill>
                <a:latin typeface="Times New Roman"/>
                <a:cs typeface="Times New Roman"/>
              </a:rPr>
              <a:t>N</a:t>
            </a:r>
            <a:endParaRPr sz="1000" dirty="0">
              <a:latin typeface="Times New Roman"/>
              <a:cs typeface="Times New Roman"/>
            </a:endParaRPr>
          </a:p>
          <a:p>
            <a:pPr marL="289801">
              <a:lnSpc>
                <a:spcPct val="95825"/>
              </a:lnSpc>
              <a:spcBef>
                <a:spcPts val="45"/>
              </a:spcBef>
            </a:pPr>
            <a:r>
              <a:rPr sz="1000" spc="0" dirty="0" smtClean="0">
                <a:solidFill>
                  <a:srgbClr val="0000FF"/>
                </a:solidFill>
                <a:latin typeface="Times New Roman"/>
                <a:cs typeface="Times New Roman"/>
              </a:rPr>
              <a:t>ackn</a:t>
            </a:r>
            <a:r>
              <a:rPr sz="1000" spc="-25" dirty="0" smtClean="0">
                <a:solidFill>
                  <a:srgbClr val="0000FF"/>
                </a:solidFill>
                <a:latin typeface="Times New Roman"/>
                <a:cs typeface="Times New Roman"/>
              </a:rPr>
              <a:t>o</a:t>
            </a:r>
            <a:r>
              <a:rPr sz="1000" spc="0" dirty="0" smtClean="0">
                <a:solidFill>
                  <a:srgbClr val="0000FF"/>
                </a:solidFill>
                <a:latin typeface="Times New Roman"/>
                <a:cs typeface="Times New Roman"/>
              </a:rPr>
              <a:t>wledgements</a:t>
            </a:r>
            <a:r>
              <a:rPr sz="1000" spc="0" dirty="0" smtClean="0">
                <a:latin typeface="Times New Roman"/>
                <a:cs typeface="Times New Roman"/>
              </a:rPr>
              <a:t>.</a:t>
            </a:r>
            <a:endParaRPr sz="1000" dirty="0">
              <a:latin typeface="Times New Roman"/>
              <a:cs typeface="Times New Roman"/>
            </a:endParaRPr>
          </a:p>
          <a:p>
            <a:pPr marL="289801" marR="291081">
              <a:lnSpc>
                <a:spcPct val="99658"/>
              </a:lnSpc>
              <a:spcBef>
                <a:spcPts val="45"/>
              </a:spcBef>
            </a:pPr>
            <a:r>
              <a:rPr sz="1000" spc="-39" dirty="0" smtClean="0">
                <a:latin typeface="Times New Roman"/>
                <a:cs typeface="Times New Roman"/>
              </a:rPr>
              <a:t>W</a:t>
            </a:r>
            <a:r>
              <a:rPr sz="1000" spc="0" dirty="0" smtClean="0">
                <a:latin typeface="Times New Roman"/>
                <a:cs typeface="Times New Roman"/>
              </a:rPr>
              <a:t>ith</a:t>
            </a:r>
            <a:r>
              <a:rPr sz="1000" spc="-19" dirty="0" smtClean="0">
                <a:latin typeface="Times New Roman"/>
                <a:cs typeface="Times New Roman"/>
              </a:rPr>
              <a:t> </a:t>
            </a:r>
            <a:r>
              <a:rPr sz="1000" spc="0" dirty="0" smtClean="0">
                <a:latin typeface="Times New Roman"/>
                <a:cs typeface="Times New Roman"/>
              </a:rPr>
              <a:t>ma</a:t>
            </a:r>
            <a:r>
              <a:rPr sz="1000" spc="-14" dirty="0" smtClean="0">
                <a:latin typeface="Times New Roman"/>
                <a:cs typeface="Times New Roman"/>
              </a:rPr>
              <a:t>n</a:t>
            </a:r>
            <a:r>
              <a:rPr sz="1000" spc="0" dirty="0" smtClean="0">
                <a:latin typeface="Times New Roman"/>
                <a:cs typeface="Times New Roman"/>
              </a:rPr>
              <a:t>y</a:t>
            </a:r>
            <a:r>
              <a:rPr sz="1000" spc="-22" dirty="0" smtClean="0">
                <a:latin typeface="Times New Roman"/>
                <a:cs typeface="Times New Roman"/>
              </a:rPr>
              <a:t> </a:t>
            </a:r>
            <a:r>
              <a:rPr sz="1000" spc="0" dirty="0" smtClean="0">
                <a:latin typeface="Times New Roman"/>
                <a:cs typeface="Times New Roman"/>
              </a:rPr>
              <a:t>rece</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ers,</a:t>
            </a:r>
            <a:r>
              <a:rPr sz="1000" spc="-38"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sender</a:t>
            </a:r>
            <a:r>
              <a:rPr sz="1000" spc="-26" dirty="0" smtClean="0">
                <a:latin typeface="Times New Roman"/>
                <a:cs typeface="Times New Roman"/>
              </a:rPr>
              <a:t> </a:t>
            </a:r>
            <a:r>
              <a:rPr sz="1000" spc="0" dirty="0" smtClean="0">
                <a:latin typeface="Times New Roman"/>
                <a:cs typeface="Times New Roman"/>
              </a:rPr>
              <a:t>may</a:t>
            </a:r>
            <a:r>
              <a:rPr sz="1000" spc="-17" dirty="0" smtClean="0">
                <a:latin typeface="Times New Roman"/>
                <a:cs typeface="Times New Roman"/>
              </a:rPr>
              <a:t> </a:t>
            </a:r>
            <a:r>
              <a:rPr sz="1000" spc="0" dirty="0" smtClean="0">
                <a:latin typeface="Times New Roman"/>
                <a:cs typeface="Times New Roman"/>
              </a:rPr>
              <a:t>be</a:t>
            </a:r>
            <a:r>
              <a:rPr sz="1000" spc="-9" dirty="0" smtClean="0">
                <a:latin typeface="Times New Roman"/>
                <a:cs typeface="Times New Roman"/>
              </a:rPr>
              <a:t> </a:t>
            </a:r>
            <a:r>
              <a:rPr sz="1000" spc="0" dirty="0" smtClean="0">
                <a:latin typeface="Times New Roman"/>
                <a:cs typeface="Times New Roman"/>
              </a:rPr>
              <a:t>s</a:t>
            </a:r>
            <a:r>
              <a:rPr sz="1000" spc="-9" dirty="0" smtClean="0">
                <a:latin typeface="Times New Roman"/>
                <a:cs typeface="Times New Roman"/>
              </a:rPr>
              <a:t>w</a:t>
            </a:r>
            <a:r>
              <a:rPr sz="1000" spc="0" dirty="0" smtClean="0">
                <a:latin typeface="Times New Roman"/>
                <a:cs typeface="Times New Roman"/>
              </a:rPr>
              <a:t>amped</a:t>
            </a:r>
            <a:r>
              <a:rPr sz="1000" spc="-37" dirty="0" smtClean="0">
                <a:latin typeface="Times New Roman"/>
                <a:cs typeface="Times New Roman"/>
              </a:rPr>
              <a:t> </a:t>
            </a:r>
            <a:r>
              <a:rPr sz="1000" spc="0" dirty="0" smtClean="0">
                <a:latin typeface="Times New Roman"/>
                <a:cs typeface="Times New Roman"/>
              </a:rPr>
              <a:t>with</a:t>
            </a:r>
            <a:r>
              <a:rPr sz="1000" spc="-17" dirty="0" smtClean="0">
                <a:latin typeface="Times New Roman"/>
                <a:cs typeface="Times New Roman"/>
              </a:rPr>
              <a:t> </a:t>
            </a:r>
            <a:r>
              <a:rPr sz="1000" spc="0" dirty="0" smtClean="0">
                <a:latin typeface="Times New Roman"/>
                <a:cs typeface="Times New Roman"/>
              </a:rPr>
              <a:t>such</a:t>
            </a:r>
            <a:r>
              <a:rPr sz="1000" spc="-18" dirty="0" smtClean="0">
                <a:latin typeface="Times New Roman"/>
                <a:cs typeface="Times New Roman"/>
              </a:rPr>
              <a:t> </a:t>
            </a:r>
            <a:r>
              <a:rPr sz="1000" spc="0" dirty="0" smtClean="0">
                <a:latin typeface="Times New Roman"/>
                <a:cs typeface="Times New Roman"/>
              </a:rPr>
              <a:t>feedback messages,</a:t>
            </a:r>
            <a:r>
              <a:rPr sz="1000" spc="-40" dirty="0" smtClean="0">
                <a:latin typeface="Times New Roman"/>
                <a:cs typeface="Times New Roman"/>
              </a:rPr>
              <a:t> </a:t>
            </a:r>
            <a:r>
              <a:rPr sz="1000" spc="0" dirty="0" smtClean="0">
                <a:latin typeface="Times New Roman"/>
                <a:cs typeface="Times New Roman"/>
              </a:rPr>
              <a:t>which</a:t>
            </a:r>
            <a:r>
              <a:rPr sz="1000" spc="-24"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also</a:t>
            </a:r>
            <a:r>
              <a:rPr sz="1000" spc="-16" dirty="0" smtClean="0">
                <a:latin typeface="Times New Roman"/>
                <a:cs typeface="Times New Roman"/>
              </a:rPr>
              <a:t> </a:t>
            </a:r>
            <a:r>
              <a:rPr sz="1000" spc="0" dirty="0" smtClean="0">
                <a:latin typeface="Times New Roman"/>
                <a:cs typeface="Times New Roman"/>
              </a:rPr>
              <a:t>referred</a:t>
            </a:r>
            <a:r>
              <a:rPr sz="1000" spc="-31"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as</a:t>
            </a:r>
            <a:r>
              <a:rPr sz="1000" spc="-8"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solidFill>
                  <a:srgbClr val="0000FF"/>
                </a:solidFill>
                <a:latin typeface="Times New Roman"/>
                <a:cs typeface="Times New Roman"/>
              </a:rPr>
              <a:t>feedback</a:t>
            </a:r>
            <a:r>
              <a:rPr sz="1000" spc="-36" dirty="0" smtClean="0">
                <a:solidFill>
                  <a:srgbClr val="0000FF"/>
                </a:solidFill>
                <a:latin typeface="Times New Roman"/>
                <a:cs typeface="Times New Roman"/>
              </a:rPr>
              <a:t> </a:t>
            </a:r>
            <a:r>
              <a:rPr sz="1000" spc="0" dirty="0" smtClean="0">
                <a:solidFill>
                  <a:srgbClr val="0000FF"/>
                </a:solidFill>
                <a:latin typeface="Times New Roman"/>
                <a:cs typeface="Times New Roman"/>
              </a:rPr>
              <a:t>implosion</a:t>
            </a:r>
            <a:r>
              <a:rPr sz="1000" spc="0" dirty="0" smtClean="0">
                <a:latin typeface="Times New Roman"/>
                <a:cs typeface="Times New Roman"/>
              </a:rPr>
              <a:t>.</a:t>
            </a:r>
            <a:endParaRPr sz="1000" dirty="0">
              <a:latin typeface="Times New Roman"/>
              <a:cs typeface="Times New Roman"/>
            </a:endParaRPr>
          </a:p>
          <a:p>
            <a:pPr marL="289801" marR="210231">
              <a:lnSpc>
                <a:spcPct val="99658"/>
              </a:lnSpc>
            </a:pPr>
            <a:r>
              <a:rPr sz="1000" spc="0" dirty="0" smtClean="0">
                <a:latin typeface="Times New Roman"/>
                <a:cs typeface="Times New Roman"/>
              </a:rPr>
              <a:t>In</a:t>
            </a:r>
            <a:r>
              <a:rPr sz="1000" spc="-8" dirty="0" smtClean="0">
                <a:latin typeface="Times New Roman"/>
                <a:cs typeface="Times New Roman"/>
              </a:rPr>
              <a:t> </a:t>
            </a:r>
            <a:r>
              <a:rPr sz="1000" spc="0" dirty="0" smtClean="0">
                <a:latin typeface="Times New Roman"/>
                <a:cs typeface="Times New Roman"/>
              </a:rPr>
              <a:t>addition,</a:t>
            </a:r>
            <a:r>
              <a:rPr sz="1000" spc="-35" dirty="0" smtClean="0">
                <a:latin typeface="Times New Roman"/>
                <a:cs typeface="Times New Roman"/>
              </a:rPr>
              <a:t> </a:t>
            </a:r>
            <a:r>
              <a:rPr sz="1000" spc="0" dirty="0" smtClean="0">
                <a:latin typeface="Times New Roman"/>
                <a:cs typeface="Times New Roman"/>
              </a:rPr>
              <a:t>we</a:t>
            </a:r>
            <a:r>
              <a:rPr sz="1000" spc="-11" dirty="0" smtClean="0">
                <a:latin typeface="Times New Roman"/>
                <a:cs typeface="Times New Roman"/>
              </a:rPr>
              <a:t> </a:t>
            </a:r>
            <a:r>
              <a:rPr sz="1000" spc="0" dirty="0" smtClean="0">
                <a:latin typeface="Times New Roman"/>
                <a:cs typeface="Times New Roman"/>
              </a:rPr>
              <a:t>may</a:t>
            </a:r>
            <a:r>
              <a:rPr sz="1000" spc="-17" dirty="0" smtClean="0">
                <a:latin typeface="Times New Roman"/>
                <a:cs typeface="Times New Roman"/>
              </a:rPr>
              <a:t> </a:t>
            </a:r>
            <a:r>
              <a:rPr sz="1000" spc="0" dirty="0" smtClean="0">
                <a:latin typeface="Times New Roman"/>
                <a:cs typeface="Times New Roman"/>
              </a:rPr>
              <a:t>also</a:t>
            </a:r>
            <a:r>
              <a:rPr sz="1000" spc="-16" dirty="0" smtClean="0">
                <a:latin typeface="Times New Roman"/>
                <a:cs typeface="Times New Roman"/>
              </a:rPr>
              <a:t> </a:t>
            </a:r>
            <a:r>
              <a:rPr sz="1000" spc="0" dirty="0" smtClean="0">
                <a:latin typeface="Times New Roman"/>
                <a:cs typeface="Times New Roman"/>
              </a:rPr>
              <a:t>need</a:t>
            </a:r>
            <a:r>
              <a:rPr sz="1000" spc="-18"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ta</a:t>
            </a:r>
            <a:r>
              <a:rPr sz="1000" spc="-9" dirty="0" smtClean="0">
                <a:latin typeface="Times New Roman"/>
                <a:cs typeface="Times New Roman"/>
              </a:rPr>
              <a:t>k</a:t>
            </a:r>
            <a:r>
              <a:rPr sz="1000" spc="0" dirty="0" smtClean="0">
                <a:latin typeface="Times New Roman"/>
                <a:cs typeface="Times New Roman"/>
              </a:rPr>
              <a:t>e</a:t>
            </a:r>
            <a:r>
              <a:rPr sz="1000" spc="-16" dirty="0" smtClean="0">
                <a:latin typeface="Times New Roman"/>
                <a:cs typeface="Times New Roman"/>
              </a:rPr>
              <a:t> </a:t>
            </a:r>
            <a:r>
              <a:rPr sz="1000" spc="0" dirty="0" smtClean="0">
                <a:latin typeface="Times New Roman"/>
                <a:cs typeface="Times New Roman"/>
              </a:rPr>
              <a:t>into</a:t>
            </a:r>
            <a:r>
              <a:rPr sz="1000" spc="-15" dirty="0" smtClean="0">
                <a:latin typeface="Times New Roman"/>
                <a:cs typeface="Times New Roman"/>
              </a:rPr>
              <a:t> </a:t>
            </a:r>
            <a:r>
              <a:rPr sz="1000" spc="0" dirty="0" smtClean="0">
                <a:latin typeface="Times New Roman"/>
                <a:cs typeface="Times New Roman"/>
              </a:rPr>
              <a:t>account</a:t>
            </a:r>
            <a:r>
              <a:rPr sz="1000" spc="-31"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rece</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ers</a:t>
            </a:r>
            <a:r>
              <a:rPr sz="1000" spc="-36" dirty="0" smtClean="0">
                <a:latin typeface="Times New Roman"/>
                <a:cs typeface="Times New Roman"/>
              </a:rPr>
              <a:t> </a:t>
            </a:r>
            <a:r>
              <a:rPr sz="1000" spc="0" dirty="0" smtClean="0">
                <a:latin typeface="Times New Roman"/>
                <a:cs typeface="Times New Roman"/>
              </a:rPr>
              <a:t>are spread</a:t>
            </a:r>
            <a:r>
              <a:rPr sz="1000" spc="-26" dirty="0" smtClean="0">
                <a:latin typeface="Times New Roman"/>
                <a:cs typeface="Times New Roman"/>
              </a:rPr>
              <a:t> </a:t>
            </a:r>
            <a:r>
              <a:rPr sz="1000" spc="0" dirty="0" smtClean="0">
                <a:latin typeface="Times New Roman"/>
                <a:cs typeface="Times New Roman"/>
              </a:rPr>
              <a:t>across</a:t>
            </a:r>
            <a:r>
              <a:rPr sz="1000" spc="-24"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solidFill>
                  <a:srgbClr val="0000FF"/>
                </a:solidFill>
                <a:latin typeface="Times New Roman"/>
                <a:cs typeface="Times New Roman"/>
              </a:rPr>
              <a:t>wide-area</a:t>
            </a:r>
            <a:r>
              <a:rPr sz="1000" spc="-39" dirty="0" smtClean="0">
                <a:solidFill>
                  <a:srgbClr val="0000FF"/>
                </a:solidFill>
                <a:latin typeface="Times New Roman"/>
                <a:cs typeface="Times New Roman"/>
              </a:rPr>
              <a:t> </a:t>
            </a:r>
            <a:r>
              <a:rPr sz="1000" spc="0" dirty="0" smtClean="0">
                <a:solidFill>
                  <a:srgbClr val="0000FF"/>
                </a:solidFill>
                <a:latin typeface="Times New Roman"/>
                <a:cs typeface="Times New Roman"/>
              </a:rPr>
              <a:t>net</a:t>
            </a:r>
            <a:r>
              <a:rPr sz="1000" spc="-9" dirty="0" smtClean="0">
                <a:solidFill>
                  <a:srgbClr val="0000FF"/>
                </a:solidFill>
                <a:latin typeface="Times New Roman"/>
                <a:cs typeface="Times New Roman"/>
              </a:rPr>
              <a:t>w</a:t>
            </a:r>
            <a:r>
              <a:rPr sz="1000" spc="0" dirty="0" smtClean="0">
                <a:solidFill>
                  <a:srgbClr val="0000FF"/>
                </a:solidFill>
                <a:latin typeface="Times New Roman"/>
                <a:cs typeface="Times New Roman"/>
              </a:rPr>
              <a:t>ork</a:t>
            </a:r>
            <a:r>
              <a:rPr sz="1000" spc="0" dirty="0" smtClean="0">
                <a:latin typeface="Times New Roman"/>
                <a:cs typeface="Times New Roman"/>
              </a:rPr>
              <a:t>.</a:t>
            </a:r>
            <a:endParaRPr sz="1000" dirty="0">
              <a:latin typeface="Times New Roman"/>
              <a:cs typeface="Times New Roman"/>
            </a:endParaRPr>
          </a:p>
          <a:p>
            <a:pPr marL="12700">
              <a:lnSpc>
                <a:spcPct val="95825"/>
              </a:lnSpc>
              <a:spcBef>
                <a:spcPts val="125"/>
              </a:spcBef>
            </a:pPr>
            <a:r>
              <a:rPr sz="1100" spc="0" dirty="0" smtClean="0">
                <a:latin typeface="Times New Roman"/>
                <a:cs typeface="Times New Roman"/>
              </a:rPr>
              <a:t>Scalable</a:t>
            </a:r>
            <a:r>
              <a:rPr sz="1100" spc="-37" dirty="0" smtClean="0">
                <a:latin typeface="Times New Roman"/>
                <a:cs typeface="Times New Roman"/>
              </a:rPr>
              <a:t> </a:t>
            </a:r>
            <a:r>
              <a:rPr sz="1100" spc="0" dirty="0" smtClean="0">
                <a:latin typeface="Times New Roman"/>
                <a:cs typeface="Times New Roman"/>
              </a:rPr>
              <a:t>solutions</a:t>
            </a:r>
            <a:r>
              <a:rPr sz="1100" spc="-39" dirty="0" smtClean="0">
                <a:latin typeface="Times New Roman"/>
                <a:cs typeface="Times New Roman"/>
              </a:rPr>
              <a:t> </a:t>
            </a:r>
            <a:r>
              <a:rPr sz="1100" spc="0" dirty="0" smtClean="0">
                <a:latin typeface="Times New Roman"/>
                <a:cs typeface="Times New Roman"/>
              </a:rPr>
              <a:t>for</a:t>
            </a:r>
            <a:r>
              <a:rPr sz="1100" spc="-12" dirty="0" smtClean="0">
                <a:latin typeface="Times New Roman"/>
                <a:cs typeface="Times New Roman"/>
              </a:rPr>
              <a:t> </a:t>
            </a:r>
            <a:r>
              <a:rPr sz="1100" spc="0" dirty="0" smtClean="0">
                <a:solidFill>
                  <a:srgbClr val="0000FF"/>
                </a:solidFill>
                <a:latin typeface="Times New Roman"/>
                <a:cs typeface="Times New Roman"/>
              </a:rPr>
              <a:t>reliable</a:t>
            </a:r>
            <a:r>
              <a:rPr sz="1100" spc="-32" dirty="0" smtClean="0">
                <a:solidFill>
                  <a:srgbClr val="0000FF"/>
                </a:solidFill>
                <a:latin typeface="Times New Roman"/>
                <a:cs typeface="Times New Roman"/>
              </a:rPr>
              <a:t> </a:t>
            </a:r>
            <a:r>
              <a:rPr sz="1100" spc="0" dirty="0" smtClean="0">
                <a:solidFill>
                  <a:srgbClr val="0000FF"/>
                </a:solidFill>
                <a:latin typeface="Times New Roman"/>
                <a:cs typeface="Times New Roman"/>
              </a:rPr>
              <a:t>multicasting</a:t>
            </a:r>
            <a:r>
              <a:rPr sz="1100" spc="0" dirty="0" smtClean="0">
                <a:latin typeface="Times New Roman"/>
                <a:cs typeface="Times New Roman"/>
              </a:rPr>
              <a:t>:</a:t>
            </a:r>
            <a:endParaRPr sz="1100" dirty="0">
              <a:latin typeface="Times New Roman"/>
              <a:cs typeface="Times New Roman"/>
            </a:endParaRPr>
          </a:p>
          <a:p>
            <a:pPr marL="289801">
              <a:lnSpc>
                <a:spcPct val="95825"/>
              </a:lnSpc>
              <a:spcBef>
                <a:spcPts val="70"/>
              </a:spcBef>
            </a:pPr>
            <a:r>
              <a:rPr sz="1000" spc="0" dirty="0" smtClean="0">
                <a:solidFill>
                  <a:srgbClr val="0000FF"/>
                </a:solidFill>
                <a:latin typeface="Times New Roman"/>
                <a:cs typeface="Times New Roman"/>
              </a:rPr>
              <a:t>Nonhierarchical</a:t>
            </a:r>
            <a:r>
              <a:rPr sz="1000" spc="-64" dirty="0" smtClean="0">
                <a:solidFill>
                  <a:srgbClr val="0000FF"/>
                </a:solidFill>
                <a:latin typeface="Times New Roman"/>
                <a:cs typeface="Times New Roman"/>
              </a:rPr>
              <a:t> </a:t>
            </a:r>
            <a:r>
              <a:rPr sz="1000" spc="0" dirty="0" smtClean="0">
                <a:solidFill>
                  <a:srgbClr val="0000FF"/>
                </a:solidFill>
                <a:latin typeface="Times New Roman"/>
                <a:cs typeface="Times New Roman"/>
              </a:rPr>
              <a:t>feedback</a:t>
            </a:r>
            <a:r>
              <a:rPr sz="1000" spc="-36" dirty="0" smtClean="0">
                <a:solidFill>
                  <a:srgbClr val="0000FF"/>
                </a:solidFill>
                <a:latin typeface="Times New Roman"/>
                <a:cs typeface="Times New Roman"/>
              </a:rPr>
              <a:t> </a:t>
            </a:r>
            <a:r>
              <a:rPr sz="1000" spc="0" dirty="0" smtClean="0">
                <a:solidFill>
                  <a:srgbClr val="0000FF"/>
                </a:solidFill>
                <a:latin typeface="Times New Roman"/>
                <a:cs typeface="Times New Roman"/>
              </a:rPr>
              <a:t>control</a:t>
            </a:r>
            <a:r>
              <a:rPr sz="1000" spc="0" dirty="0" smtClean="0">
                <a:latin typeface="Times New Roman"/>
                <a:cs typeface="Times New Roman"/>
              </a:rPr>
              <a:t>:</a:t>
            </a:r>
            <a:endParaRPr sz="1000" dirty="0">
              <a:latin typeface="Times New Roman"/>
              <a:cs typeface="Times New Roman"/>
            </a:endParaRPr>
          </a:p>
          <a:p>
            <a:pPr marL="566889" marR="172722">
              <a:lnSpc>
                <a:spcPts val="1034"/>
              </a:lnSpc>
              <a:spcBef>
                <a:spcPts val="185"/>
              </a:spcBef>
            </a:pPr>
            <a:r>
              <a:rPr sz="900" spc="0" dirty="0" smtClean="0">
                <a:latin typeface="Times New Roman"/>
                <a:cs typeface="Times New Roman"/>
              </a:rPr>
              <a:t>A</a:t>
            </a:r>
            <a:r>
              <a:rPr sz="900" spc="-6" dirty="0" smtClean="0">
                <a:latin typeface="Times New Roman"/>
                <a:cs typeface="Times New Roman"/>
              </a:rPr>
              <a:t> </a:t>
            </a:r>
            <a:r>
              <a:rPr sz="900" spc="0" dirty="0" smtClean="0">
                <a:latin typeface="Times New Roman"/>
                <a:cs typeface="Times New Roman"/>
              </a:rPr>
              <a:t>popular</a:t>
            </a:r>
            <a:r>
              <a:rPr sz="900" spc="-27" dirty="0" smtClean="0">
                <a:latin typeface="Times New Roman"/>
                <a:cs typeface="Times New Roman"/>
              </a:rPr>
              <a:t> </a:t>
            </a:r>
            <a:r>
              <a:rPr sz="900" spc="0" dirty="0" smtClean="0">
                <a:latin typeface="Times New Roman"/>
                <a:cs typeface="Times New Roman"/>
              </a:rPr>
              <a:t>model</a:t>
            </a:r>
            <a:r>
              <a:rPr sz="900" spc="-22"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has</a:t>
            </a:r>
            <a:r>
              <a:rPr sz="900" spc="-11" dirty="0" smtClean="0">
                <a:latin typeface="Times New Roman"/>
                <a:cs typeface="Times New Roman"/>
              </a:rPr>
              <a:t> </a:t>
            </a:r>
            <a:r>
              <a:rPr sz="900" spc="0" dirty="0" smtClean="0">
                <a:latin typeface="Times New Roman"/>
                <a:cs typeface="Times New Roman"/>
              </a:rPr>
              <a:t>been</a:t>
            </a:r>
            <a:r>
              <a:rPr sz="900" spc="-16" dirty="0" smtClean="0">
                <a:latin typeface="Times New Roman"/>
                <a:cs typeface="Times New Roman"/>
              </a:rPr>
              <a:t> </a:t>
            </a:r>
            <a:r>
              <a:rPr sz="900" spc="0" dirty="0" smtClean="0">
                <a:latin typeface="Times New Roman"/>
                <a:cs typeface="Times New Roman"/>
              </a:rPr>
              <a:t>applied</a:t>
            </a:r>
            <a:r>
              <a:rPr sz="900" spc="-26"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s</a:t>
            </a:r>
            <a:r>
              <a:rPr sz="900" spc="-19" dirty="0" smtClean="0">
                <a:latin typeface="Times New Roman"/>
                <a:cs typeface="Times New Roman"/>
              </a:rPr>
              <a:t>e</a:t>
            </a:r>
            <a:r>
              <a:rPr sz="900" spc="-14" dirty="0" smtClean="0">
                <a:latin typeface="Times New Roman"/>
                <a:cs typeface="Times New Roman"/>
              </a:rPr>
              <a:t>v</a:t>
            </a:r>
            <a:r>
              <a:rPr sz="900" spc="0" dirty="0" smtClean="0">
                <a:latin typeface="Times New Roman"/>
                <a:cs typeface="Times New Roman"/>
              </a:rPr>
              <a:t>eral</a:t>
            </a:r>
            <a:r>
              <a:rPr sz="900" spc="-25" dirty="0" smtClean="0">
                <a:latin typeface="Times New Roman"/>
                <a:cs typeface="Times New Roman"/>
              </a:rPr>
              <a:t> </a:t>
            </a:r>
            <a:r>
              <a:rPr sz="900" spc="0" dirty="0" smtClean="0">
                <a:latin typeface="Times New Roman"/>
                <a:cs typeface="Times New Roman"/>
              </a:rPr>
              <a:t>wide-area</a:t>
            </a:r>
            <a:r>
              <a:rPr sz="900" spc="-35" dirty="0" smtClean="0">
                <a:latin typeface="Times New Roman"/>
                <a:cs typeface="Times New Roman"/>
              </a:rPr>
              <a:t> </a:t>
            </a:r>
            <a:r>
              <a:rPr sz="900" spc="0" dirty="0" smtClean="0">
                <a:latin typeface="Times New Roman"/>
                <a:cs typeface="Times New Roman"/>
              </a:rPr>
              <a:t>applications</a:t>
            </a:r>
            <a:r>
              <a:rPr sz="900" spc="-43" dirty="0" smtClean="0">
                <a:latin typeface="Times New Roman"/>
                <a:cs typeface="Times New Roman"/>
              </a:rPr>
              <a:t> </a:t>
            </a:r>
            <a:r>
              <a:rPr sz="900" spc="0" dirty="0" smtClean="0">
                <a:latin typeface="Times New Roman"/>
                <a:cs typeface="Times New Roman"/>
              </a:rPr>
              <a:t>is </a:t>
            </a:r>
            <a:r>
              <a:rPr sz="900" spc="0" dirty="0" smtClean="0">
                <a:solidFill>
                  <a:srgbClr val="0000FF"/>
                </a:solidFill>
                <a:latin typeface="Times New Roman"/>
                <a:cs typeface="Times New Roman"/>
              </a:rPr>
              <a:t>feedback</a:t>
            </a:r>
            <a:r>
              <a:rPr sz="900" spc="-32" dirty="0" smtClean="0">
                <a:solidFill>
                  <a:srgbClr val="0000FF"/>
                </a:solidFill>
                <a:latin typeface="Times New Roman"/>
                <a:cs typeface="Times New Roman"/>
              </a:rPr>
              <a:t> </a:t>
            </a:r>
            <a:r>
              <a:rPr sz="900" spc="0" dirty="0" smtClean="0">
                <a:solidFill>
                  <a:srgbClr val="0000FF"/>
                </a:solidFill>
                <a:latin typeface="Times New Roman"/>
                <a:cs typeface="Times New Roman"/>
              </a:rPr>
              <a:t>suppression</a:t>
            </a:r>
            <a:r>
              <a:rPr sz="900" spc="0" dirty="0" smtClean="0">
                <a:latin typeface="Times New Roman"/>
                <a:cs typeface="Times New Roman"/>
              </a:rPr>
              <a:t>.</a:t>
            </a:r>
            <a:r>
              <a:rPr sz="900" spc="10" dirty="0" smtClean="0">
                <a:latin typeface="Times New Roman"/>
                <a:cs typeface="Times New Roman"/>
              </a:rPr>
              <a:t> </a:t>
            </a:r>
            <a:r>
              <a:rPr sz="900" spc="0" dirty="0" smtClean="0">
                <a:latin typeface="Times New Roman"/>
                <a:cs typeface="Times New Roman"/>
              </a:rPr>
              <a:t>Feedback</a:t>
            </a:r>
            <a:r>
              <a:rPr sz="900" spc="-34" dirty="0" smtClean="0">
                <a:latin typeface="Times New Roman"/>
                <a:cs typeface="Times New Roman"/>
              </a:rPr>
              <a:t> </a:t>
            </a:r>
            <a:r>
              <a:rPr sz="900" spc="0" dirty="0" smtClean="0">
                <a:latin typeface="Times New Roman"/>
                <a:cs typeface="Times New Roman"/>
              </a:rPr>
              <a:t>Suppression:</a:t>
            </a:r>
            <a:endParaRPr sz="900" dirty="0">
              <a:latin typeface="Times New Roman"/>
              <a:cs typeface="Times New Roman"/>
            </a:endParaRPr>
          </a:p>
          <a:p>
            <a:pPr marL="685578" marR="708658" algn="ctr">
              <a:lnSpc>
                <a:spcPct val="95825"/>
              </a:lnSpc>
              <a:spcBef>
                <a:spcPts val="61"/>
              </a:spcBef>
            </a:pPr>
            <a:r>
              <a:rPr sz="900" spc="0" dirty="0" smtClean="0">
                <a:latin typeface="Times New Roman"/>
                <a:cs typeface="Times New Roman"/>
              </a:rPr>
              <a:t>Only</a:t>
            </a:r>
            <a:r>
              <a:rPr sz="900" spc="-17" dirty="0" smtClean="0">
                <a:latin typeface="Times New Roman"/>
                <a:cs typeface="Times New Roman"/>
              </a:rPr>
              <a:t> </a:t>
            </a:r>
            <a:r>
              <a:rPr sz="900" spc="0" dirty="0" smtClean="0">
                <a:solidFill>
                  <a:srgbClr val="0000FF"/>
                </a:solidFill>
                <a:latin typeface="Times New Roman"/>
                <a:cs typeface="Times New Roman"/>
              </a:rPr>
              <a:t>n</a:t>
            </a:r>
            <a:r>
              <a:rPr sz="900" spc="-14" dirty="0" smtClean="0">
                <a:solidFill>
                  <a:srgbClr val="0000FF"/>
                </a:solidFill>
                <a:latin typeface="Times New Roman"/>
                <a:cs typeface="Times New Roman"/>
              </a:rPr>
              <a:t>e</a:t>
            </a:r>
            <a:r>
              <a:rPr sz="900" spc="-4" dirty="0" smtClean="0">
                <a:solidFill>
                  <a:srgbClr val="0000FF"/>
                </a:solidFill>
                <a:latin typeface="Times New Roman"/>
                <a:cs typeface="Times New Roman"/>
              </a:rPr>
              <a:t>g</a:t>
            </a:r>
            <a:r>
              <a:rPr sz="900" spc="0" dirty="0" smtClean="0">
                <a:solidFill>
                  <a:srgbClr val="0000FF"/>
                </a:solidFill>
                <a:latin typeface="Times New Roman"/>
                <a:cs typeface="Times New Roman"/>
              </a:rPr>
              <a:t>at</a:t>
            </a:r>
            <a:r>
              <a:rPr sz="900" spc="-19" dirty="0" smtClean="0">
                <a:solidFill>
                  <a:srgbClr val="0000FF"/>
                </a:solidFill>
                <a:latin typeface="Times New Roman"/>
                <a:cs typeface="Times New Roman"/>
              </a:rPr>
              <a:t>i</a:t>
            </a:r>
            <a:r>
              <a:rPr sz="900" spc="-14" dirty="0" smtClean="0">
                <a:solidFill>
                  <a:srgbClr val="0000FF"/>
                </a:solidFill>
                <a:latin typeface="Times New Roman"/>
                <a:cs typeface="Times New Roman"/>
              </a:rPr>
              <a:t>v</a:t>
            </a:r>
            <a:r>
              <a:rPr sz="900" spc="0" dirty="0" smtClean="0">
                <a:solidFill>
                  <a:srgbClr val="0000FF"/>
                </a:solidFill>
                <a:latin typeface="Times New Roman"/>
                <a:cs typeface="Times New Roman"/>
              </a:rPr>
              <a:t>e</a:t>
            </a:r>
            <a:r>
              <a:rPr sz="900" spc="-30" dirty="0" smtClean="0">
                <a:solidFill>
                  <a:srgbClr val="0000FF"/>
                </a:solidFill>
                <a:latin typeface="Times New Roman"/>
                <a:cs typeface="Times New Roman"/>
              </a:rPr>
              <a:t> </a:t>
            </a:r>
            <a:r>
              <a:rPr sz="900" spc="0" dirty="0" smtClean="0">
                <a:solidFill>
                  <a:srgbClr val="0000FF"/>
                </a:solidFill>
                <a:latin typeface="Times New Roman"/>
                <a:cs typeface="Times New Roman"/>
              </a:rPr>
              <a:t>ackn</a:t>
            </a:r>
            <a:r>
              <a:rPr sz="900" spc="-19" dirty="0" smtClean="0">
                <a:solidFill>
                  <a:srgbClr val="0000FF"/>
                </a:solidFill>
                <a:latin typeface="Times New Roman"/>
                <a:cs typeface="Times New Roman"/>
              </a:rPr>
              <a:t>o</a:t>
            </a:r>
            <a:r>
              <a:rPr sz="900" spc="0" dirty="0" smtClean="0">
                <a:solidFill>
                  <a:srgbClr val="0000FF"/>
                </a:solidFill>
                <a:latin typeface="Times New Roman"/>
                <a:cs typeface="Times New Roman"/>
              </a:rPr>
              <a:t>wledgements</a:t>
            </a:r>
            <a:r>
              <a:rPr sz="900" spc="-68" dirty="0" smtClean="0">
                <a:solidFill>
                  <a:srgbClr val="0000FF"/>
                </a:solidFill>
                <a:latin typeface="Times New Roman"/>
                <a:cs typeface="Times New Roman"/>
              </a:rPr>
              <a:t> </a:t>
            </a:r>
            <a:r>
              <a:rPr sz="900" spc="0" dirty="0" smtClean="0">
                <a:latin typeface="Times New Roman"/>
                <a:cs typeface="Times New Roman"/>
              </a:rPr>
              <a:t>are</a:t>
            </a:r>
            <a:r>
              <a:rPr sz="900" spc="-10" dirty="0" smtClean="0">
                <a:latin typeface="Times New Roman"/>
                <a:cs typeface="Times New Roman"/>
              </a:rPr>
              <a:t> </a:t>
            </a:r>
            <a:r>
              <a:rPr sz="900" spc="0" dirty="0" smtClean="0">
                <a:latin typeface="Times New Roman"/>
                <a:cs typeface="Times New Roman"/>
              </a:rPr>
              <a:t>returned</a:t>
            </a:r>
            <a:r>
              <a:rPr sz="900" spc="-29" dirty="0" smtClean="0">
                <a:latin typeface="Times New Roman"/>
                <a:cs typeface="Times New Roman"/>
              </a:rPr>
              <a:t> </a:t>
            </a:r>
            <a:r>
              <a:rPr sz="900" spc="0" dirty="0" smtClean="0">
                <a:latin typeface="Times New Roman"/>
                <a:cs typeface="Times New Roman"/>
              </a:rPr>
              <a:t>as</a:t>
            </a:r>
            <a:r>
              <a:rPr sz="900" spc="-7" dirty="0" smtClean="0">
                <a:latin typeface="Times New Roman"/>
                <a:cs typeface="Times New Roman"/>
              </a:rPr>
              <a:t> </a:t>
            </a:r>
            <a:r>
              <a:rPr sz="900" spc="0" dirty="0" smtClean="0">
                <a:latin typeface="Times New Roman"/>
                <a:cs typeface="Times New Roman"/>
              </a:rPr>
              <a:t>feedback.</a:t>
            </a:r>
            <a:endParaRPr sz="900" dirty="0">
              <a:latin typeface="Times New Roman"/>
              <a:cs typeface="Times New Roman"/>
            </a:endParaRPr>
          </a:p>
          <a:p>
            <a:pPr marL="289801">
              <a:lnSpc>
                <a:spcPct val="95825"/>
              </a:lnSpc>
              <a:spcBef>
                <a:spcPts val="115"/>
              </a:spcBef>
            </a:pPr>
            <a:r>
              <a:rPr sz="1000" spc="0" dirty="0" smtClean="0">
                <a:solidFill>
                  <a:srgbClr val="0000FF"/>
                </a:solidFill>
                <a:latin typeface="Times New Roman"/>
                <a:cs typeface="Times New Roman"/>
              </a:rPr>
              <a:t>Hierarchical</a:t>
            </a:r>
            <a:r>
              <a:rPr sz="1000" spc="-49" dirty="0" smtClean="0">
                <a:solidFill>
                  <a:srgbClr val="0000FF"/>
                </a:solidFill>
                <a:latin typeface="Times New Roman"/>
                <a:cs typeface="Times New Roman"/>
              </a:rPr>
              <a:t> </a:t>
            </a:r>
            <a:r>
              <a:rPr sz="1000" spc="0" dirty="0" smtClean="0">
                <a:solidFill>
                  <a:srgbClr val="0000FF"/>
                </a:solidFill>
                <a:latin typeface="Times New Roman"/>
                <a:cs typeface="Times New Roman"/>
              </a:rPr>
              <a:t>feedback</a:t>
            </a:r>
            <a:r>
              <a:rPr sz="1000" spc="-36" dirty="0" smtClean="0">
                <a:solidFill>
                  <a:srgbClr val="0000FF"/>
                </a:solidFill>
                <a:latin typeface="Times New Roman"/>
                <a:cs typeface="Times New Roman"/>
              </a:rPr>
              <a:t> </a:t>
            </a:r>
            <a:r>
              <a:rPr sz="1000" spc="0" dirty="0" smtClean="0">
                <a:solidFill>
                  <a:srgbClr val="0000FF"/>
                </a:solidFill>
                <a:latin typeface="Times New Roman"/>
                <a:cs typeface="Times New Roman"/>
              </a:rPr>
              <a:t>control</a:t>
            </a:r>
            <a:r>
              <a:rPr sz="1000" spc="0" dirty="0" smtClean="0">
                <a:latin typeface="Times New Roman"/>
                <a:cs typeface="Times New Roman"/>
              </a:rPr>
              <a:t>:</a:t>
            </a:r>
            <a:endParaRPr sz="1000" dirty="0">
              <a:latin typeface="Times New Roman"/>
              <a:cs typeface="Times New Roman"/>
            </a:endParaRPr>
          </a:p>
          <a:p>
            <a:pPr marL="566889" marR="142887">
              <a:lnSpc>
                <a:spcPts val="1034"/>
              </a:lnSpc>
              <a:spcBef>
                <a:spcPts val="185"/>
              </a:spcBef>
            </a:pPr>
            <a:r>
              <a:rPr sz="900" spc="0" dirty="0" smtClean="0">
                <a:latin typeface="Times New Roman"/>
                <a:cs typeface="Times New Roman"/>
              </a:rPr>
              <a:t>Construct</a:t>
            </a:r>
            <a:r>
              <a:rPr sz="900" spc="-34"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solidFill>
                  <a:srgbClr val="0000FF"/>
                </a:solidFill>
                <a:latin typeface="Times New Roman"/>
                <a:cs typeface="Times New Roman"/>
              </a:rPr>
              <a:t>hierarchical</a:t>
            </a:r>
            <a:r>
              <a:rPr sz="900" spc="-42" dirty="0" smtClean="0">
                <a:solidFill>
                  <a:srgbClr val="0000FF"/>
                </a:solidFill>
                <a:latin typeface="Times New Roman"/>
                <a:cs typeface="Times New Roman"/>
              </a:rPr>
              <a:t> </a:t>
            </a:r>
            <a:r>
              <a:rPr sz="900" spc="0" dirty="0" smtClean="0">
                <a:solidFill>
                  <a:srgbClr val="0000FF"/>
                </a:solidFill>
                <a:latin typeface="Times New Roman"/>
                <a:cs typeface="Times New Roman"/>
              </a:rPr>
              <a:t>feedback</a:t>
            </a:r>
            <a:r>
              <a:rPr sz="900" spc="-32" dirty="0" smtClean="0">
                <a:solidFill>
                  <a:srgbClr val="0000FF"/>
                </a:solidFill>
                <a:latin typeface="Times New Roman"/>
                <a:cs typeface="Times New Roman"/>
              </a:rPr>
              <a:t> </a:t>
            </a:r>
            <a:r>
              <a:rPr sz="900" spc="0" dirty="0" smtClean="0">
                <a:latin typeface="Times New Roman"/>
                <a:cs typeface="Times New Roman"/>
              </a:rPr>
              <a:t>channel</a:t>
            </a:r>
            <a:r>
              <a:rPr sz="900" spc="-27"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which</a:t>
            </a:r>
            <a:r>
              <a:rPr sz="900" spc="-21" dirty="0" smtClean="0">
                <a:latin typeface="Times New Roman"/>
                <a:cs typeface="Times New Roman"/>
              </a:rPr>
              <a:t> </a:t>
            </a:r>
            <a:r>
              <a:rPr sz="900" spc="0" dirty="0" smtClean="0">
                <a:latin typeface="Times New Roman"/>
                <a:cs typeface="Times New Roman"/>
              </a:rPr>
              <a:t>all</a:t>
            </a:r>
            <a:r>
              <a:rPr sz="900" spc="-8" dirty="0" smtClean="0">
                <a:latin typeface="Times New Roman"/>
                <a:cs typeface="Times New Roman"/>
              </a:rPr>
              <a:t> </a:t>
            </a:r>
            <a:r>
              <a:rPr sz="900" spc="0" dirty="0" smtClean="0">
                <a:latin typeface="Times New Roman"/>
                <a:cs typeface="Times New Roman"/>
              </a:rPr>
              <a:t>submitted</a:t>
            </a:r>
            <a:r>
              <a:rPr sz="900" spc="-35" dirty="0" smtClean="0">
                <a:latin typeface="Times New Roman"/>
                <a:cs typeface="Times New Roman"/>
              </a:rPr>
              <a:t> </a:t>
            </a:r>
            <a:r>
              <a:rPr sz="900" spc="0" dirty="0" smtClean="0">
                <a:latin typeface="Times New Roman"/>
                <a:cs typeface="Times New Roman"/>
              </a:rPr>
              <a:t>messages are</a:t>
            </a:r>
            <a:r>
              <a:rPr sz="900" spc="-10" dirty="0" smtClean="0">
                <a:latin typeface="Times New Roman"/>
                <a:cs typeface="Times New Roman"/>
              </a:rPr>
              <a:t> </a:t>
            </a:r>
            <a:r>
              <a:rPr sz="900" spc="0" dirty="0" smtClean="0">
                <a:latin typeface="Times New Roman"/>
                <a:cs typeface="Times New Roman"/>
              </a:rPr>
              <a:t>sent</a:t>
            </a:r>
            <a:r>
              <a:rPr sz="900" spc="-14" dirty="0" smtClean="0">
                <a:latin typeface="Times New Roman"/>
                <a:cs typeface="Times New Roman"/>
              </a:rPr>
              <a:t> </a:t>
            </a:r>
            <a:r>
              <a:rPr sz="900" spc="0" dirty="0" smtClean="0">
                <a:latin typeface="Times New Roman"/>
                <a:cs typeface="Times New Roman"/>
              </a:rPr>
              <a:t>only</a:t>
            </a:r>
            <a:r>
              <a:rPr sz="900" spc="-15"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solidFill>
                  <a:srgbClr val="0000FF"/>
                </a:solidFill>
                <a:latin typeface="Times New Roman"/>
                <a:cs typeface="Times New Roman"/>
              </a:rPr>
              <a:t>root</a:t>
            </a:r>
            <a:r>
              <a:rPr sz="900" spc="-14" dirty="0" smtClean="0">
                <a:solidFill>
                  <a:srgbClr val="0000FF"/>
                </a:solidFill>
                <a:latin typeface="Times New Roman"/>
                <a:cs typeface="Times New Roman"/>
              </a:rPr>
              <a:t> </a:t>
            </a:r>
            <a:r>
              <a:rPr sz="900" spc="0" dirty="0" smtClean="0">
                <a:solidFill>
                  <a:srgbClr val="0000FF"/>
                </a:solidFill>
                <a:latin typeface="Times New Roman"/>
                <a:cs typeface="Times New Roman"/>
              </a:rPr>
              <a:t>node</a:t>
            </a:r>
            <a:r>
              <a:rPr sz="900" spc="0" dirty="0" smtClean="0">
                <a:latin typeface="Times New Roman"/>
                <a:cs typeface="Times New Roman"/>
              </a:rPr>
              <a:t>.</a:t>
            </a:r>
            <a:endParaRPr sz="900" dirty="0">
              <a:latin typeface="Times New Roman"/>
              <a:cs typeface="Times New Roman"/>
            </a:endParaRPr>
          </a:p>
          <a:p>
            <a:pPr marL="566889">
              <a:lnSpc>
                <a:spcPct val="95825"/>
              </a:lnSpc>
              <a:spcBef>
                <a:spcPts val="61"/>
              </a:spcBef>
            </a:pPr>
            <a:r>
              <a:rPr sz="900" spc="0" dirty="0" smtClean="0">
                <a:solidFill>
                  <a:srgbClr val="0000FF"/>
                </a:solidFill>
                <a:latin typeface="Times New Roman"/>
                <a:cs typeface="Times New Roman"/>
              </a:rPr>
              <a:t>Intermediate</a:t>
            </a:r>
            <a:r>
              <a:rPr sz="900" spc="-45" dirty="0" smtClean="0">
                <a:solidFill>
                  <a:srgbClr val="0000FF"/>
                </a:solidFill>
                <a:latin typeface="Times New Roman"/>
                <a:cs typeface="Times New Roman"/>
              </a:rPr>
              <a:t> </a:t>
            </a:r>
            <a:r>
              <a:rPr sz="900" spc="0" dirty="0" smtClean="0">
                <a:solidFill>
                  <a:srgbClr val="0000FF"/>
                </a:solidFill>
                <a:latin typeface="Times New Roman"/>
                <a:cs typeface="Times New Roman"/>
              </a:rPr>
              <a:t>nodes</a:t>
            </a:r>
            <a:r>
              <a:rPr sz="900" spc="-20" dirty="0" smtClean="0">
                <a:solidFill>
                  <a:srgbClr val="0000FF"/>
                </a:solidFill>
                <a:latin typeface="Times New Roman"/>
                <a:cs typeface="Times New Roman"/>
              </a:rPr>
              <a:t> </a:t>
            </a:r>
            <a:r>
              <a:rPr sz="900" spc="0" dirty="0" smtClean="0">
                <a:latin typeface="Times New Roman"/>
                <a:cs typeface="Times New Roman"/>
              </a:rPr>
              <a:t>aggr</a:t>
            </a:r>
            <a:r>
              <a:rPr sz="900" spc="-14" dirty="0" smtClean="0">
                <a:latin typeface="Times New Roman"/>
                <a:cs typeface="Times New Roman"/>
              </a:rPr>
              <a:t>e</a:t>
            </a:r>
            <a:r>
              <a:rPr sz="900" spc="-4" dirty="0" smtClean="0">
                <a:latin typeface="Times New Roman"/>
                <a:cs typeface="Times New Roman"/>
              </a:rPr>
              <a:t>g</a:t>
            </a:r>
            <a:r>
              <a:rPr sz="900" spc="0" dirty="0" smtClean="0">
                <a:latin typeface="Times New Roman"/>
                <a:cs typeface="Times New Roman"/>
              </a:rPr>
              <a:t>ate</a:t>
            </a:r>
            <a:r>
              <a:rPr sz="900" spc="-34" dirty="0" smtClean="0">
                <a:latin typeface="Times New Roman"/>
                <a:cs typeface="Times New Roman"/>
              </a:rPr>
              <a:t> </a:t>
            </a:r>
            <a:r>
              <a:rPr sz="900" spc="0" dirty="0" smtClean="0">
                <a:latin typeface="Times New Roman"/>
                <a:cs typeface="Times New Roman"/>
              </a:rPr>
              <a:t>feedback</a:t>
            </a:r>
            <a:r>
              <a:rPr sz="900" spc="-32" dirty="0" smtClean="0">
                <a:latin typeface="Times New Roman"/>
                <a:cs typeface="Times New Roman"/>
              </a:rPr>
              <a:t> </a:t>
            </a:r>
            <a:r>
              <a:rPr sz="900" spc="0" dirty="0" smtClean="0">
                <a:latin typeface="Times New Roman"/>
                <a:cs typeface="Times New Roman"/>
              </a:rPr>
              <a:t>messages</a:t>
            </a:r>
            <a:r>
              <a:rPr sz="900" spc="-33" dirty="0" smtClean="0">
                <a:latin typeface="Times New Roman"/>
                <a:cs typeface="Times New Roman"/>
              </a:rPr>
              <a:t> </a:t>
            </a:r>
            <a:r>
              <a:rPr sz="900" spc="0" dirty="0" smtClean="0">
                <a:latin typeface="Times New Roman"/>
                <a:cs typeface="Times New Roman"/>
              </a:rPr>
              <a:t>before</a:t>
            </a:r>
            <a:r>
              <a:rPr sz="900" spc="-22" dirty="0" smtClean="0">
                <a:latin typeface="Times New Roman"/>
                <a:cs typeface="Times New Roman"/>
              </a:rPr>
              <a:t> </a:t>
            </a:r>
            <a:r>
              <a:rPr sz="900" spc="0" dirty="0" smtClean="0">
                <a:latin typeface="Times New Roman"/>
                <a:cs typeface="Times New Roman"/>
              </a:rPr>
              <a:t>passing</a:t>
            </a:r>
            <a:r>
              <a:rPr sz="900" spc="-26" dirty="0" smtClean="0">
                <a:latin typeface="Times New Roman"/>
                <a:cs typeface="Times New Roman"/>
              </a:rPr>
              <a:t> </a:t>
            </a:r>
            <a:r>
              <a:rPr sz="900" spc="0" dirty="0" smtClean="0">
                <a:latin typeface="Times New Roman"/>
                <a:cs typeface="Times New Roman"/>
              </a:rPr>
              <a:t>them</a:t>
            </a:r>
            <a:r>
              <a:rPr sz="900" spc="-17" dirty="0" smtClean="0">
                <a:latin typeface="Times New Roman"/>
                <a:cs typeface="Times New Roman"/>
              </a:rPr>
              <a:t> </a:t>
            </a:r>
            <a:r>
              <a:rPr sz="900" spc="0" dirty="0" smtClean="0">
                <a:latin typeface="Times New Roman"/>
                <a:cs typeface="Times New Roman"/>
              </a:rPr>
              <a:t>on.</a:t>
            </a:r>
            <a:endParaRPr sz="900" dirty="0">
              <a:latin typeface="Times New Roman"/>
              <a:cs typeface="Times New Roman"/>
            </a:endParaRPr>
          </a:p>
          <a:p>
            <a:pPr marR="12700" algn="r">
              <a:lnSpc>
                <a:spcPct val="95825"/>
              </a:lnSpc>
              <a:spcBef>
                <a:spcPts val="746"/>
              </a:spcBef>
            </a:pPr>
            <a:r>
              <a:rPr sz="600" spc="0" dirty="0" smtClean="0">
                <a:latin typeface="Times New Roman"/>
                <a:cs typeface="Times New Roman"/>
              </a:rPr>
              <a:t>19</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dirty="0">
              <a:latin typeface="Times New Roman"/>
              <a:cs typeface="Times New Roman"/>
            </a:endParaRPr>
          </a:p>
        </p:txBody>
      </p:sp>
      <mc:AlternateContent xmlns:mc="http://schemas.openxmlformats.org/markup-compatibility/2006" xmlns:p14="http://schemas.microsoft.com/office/powerpoint/2010/main">
        <mc:Choice Requires="p14">
          <p:contentPart p14:bwMode="auto" r:id="rId13">
            <p14:nvContentPartPr>
              <p14:cNvPr id="19" name="Ink 18"/>
              <p14:cNvContentPartPr/>
              <p14:nvPr/>
            </p14:nvContentPartPr>
            <p14:xfrm>
              <a:off x="1105920" y="2541600"/>
              <a:ext cx="2786040" cy="68040"/>
            </p14:xfrm>
          </p:contentPart>
        </mc:Choice>
        <mc:Fallback xmlns="">
          <p:pic>
            <p:nvPicPr>
              <p:cNvPr id="19" name="Ink 18"/>
              <p:cNvPicPr/>
              <p:nvPr/>
            </p:nvPicPr>
            <p:blipFill>
              <a:blip r:embed="rId14"/>
              <a:stretch>
                <a:fillRect/>
              </a:stretch>
            </p:blipFill>
            <p:spPr>
              <a:xfrm>
                <a:off x="1090080" y="2478240"/>
                <a:ext cx="281772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p14:cNvContentPartPr/>
              <p14:nvPr/>
            </p14:nvContentPartPr>
            <p14:xfrm>
              <a:off x="3345120" y="2916360"/>
              <a:ext cx="1106640" cy="95040"/>
            </p14:xfrm>
          </p:contentPart>
        </mc:Choice>
        <mc:Fallback xmlns="">
          <p:pic>
            <p:nvPicPr>
              <p:cNvPr id="20" name="Ink 19"/>
              <p:cNvPicPr/>
              <p:nvPr/>
            </p:nvPicPr>
            <p:blipFill>
              <a:blip r:embed="rId16"/>
              <a:stretch>
                <a:fillRect/>
              </a:stretch>
            </p:blipFill>
            <p:spPr>
              <a:xfrm>
                <a:off x="3329280" y="2853000"/>
                <a:ext cx="113832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p14:cNvContentPartPr/>
              <p14:nvPr/>
            </p14:nvContentPartPr>
            <p14:xfrm>
              <a:off x="984240" y="2889360"/>
              <a:ext cx="1517040" cy="27360"/>
            </p14:xfrm>
          </p:contentPart>
        </mc:Choice>
        <mc:Fallback xmlns="">
          <p:pic>
            <p:nvPicPr>
              <p:cNvPr id="21" name="Ink 20"/>
              <p:cNvPicPr/>
              <p:nvPr/>
            </p:nvPicPr>
            <p:blipFill>
              <a:blip r:embed="rId18"/>
              <a:stretch>
                <a:fillRect/>
              </a:stretch>
            </p:blipFill>
            <p:spPr>
              <a:xfrm>
                <a:off x="968400" y="2825640"/>
                <a:ext cx="1548720" cy="15444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9" name="object 9"/>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10" name="object 10"/>
          <p:cNvSpPr/>
          <p:nvPr/>
        </p:nvSpPr>
        <p:spPr>
          <a:xfrm>
            <a:off x="87743" y="913764"/>
            <a:ext cx="4432566" cy="187057"/>
          </a:xfrm>
          <a:custGeom>
            <a:avLst/>
            <a:gdLst/>
            <a:ahLst/>
            <a:cxnLst/>
            <a:rect l="l" t="t" r="r" b="b"/>
            <a:pathLst>
              <a:path w="4432566" h="187057">
                <a:moveTo>
                  <a:pt x="0" y="50800"/>
                </a:moveTo>
                <a:lnTo>
                  <a:pt x="0" y="187057"/>
                </a:lnTo>
                <a:lnTo>
                  <a:pt x="4432566" y="187057"/>
                </a:lnTo>
                <a:lnTo>
                  <a:pt x="4432566" y="50800"/>
                </a:lnTo>
                <a:lnTo>
                  <a:pt x="4431669" y="41299"/>
                </a:lnTo>
                <a:lnTo>
                  <a:pt x="4408709" y="7786"/>
                </a:lnTo>
                <a:lnTo>
                  <a:pt x="4381765" y="0"/>
                </a:lnTo>
                <a:lnTo>
                  <a:pt x="50800" y="0"/>
                </a:lnTo>
                <a:lnTo>
                  <a:pt x="7786" y="23856"/>
                </a:lnTo>
                <a:lnTo>
                  <a:pt x="0" y="50800"/>
                </a:lnTo>
                <a:close/>
              </a:path>
            </a:pathLst>
          </a:custGeom>
          <a:solidFill>
            <a:srgbClr val="00BFFF"/>
          </a:solidFill>
        </p:spPr>
        <p:txBody>
          <a:bodyPr wrap="square" lIns="0" tIns="0" rIns="0" bIns="0" rtlCol="0">
            <a:noAutofit/>
          </a:bodyPr>
          <a:lstStyle/>
          <a:p>
            <a:endParaRPr/>
          </a:p>
        </p:txBody>
      </p:sp>
      <p:sp>
        <p:nvSpPr>
          <p:cNvPr id="11" name="object 11"/>
          <p:cNvSpPr/>
          <p:nvPr/>
        </p:nvSpPr>
        <p:spPr>
          <a:xfrm>
            <a:off x="87743" y="1049869"/>
            <a:ext cx="4432566" cy="101601"/>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3" name="object 13"/>
          <p:cNvSpPr/>
          <p:nvPr/>
        </p:nvSpPr>
        <p:spPr>
          <a:xfrm>
            <a:off x="4456809" y="1826894"/>
            <a:ext cx="114301" cy="114301"/>
          </a:xfrm>
          <a:prstGeom prst="rect">
            <a:avLst/>
          </a:prstGeom>
          <a:blipFill>
            <a:blip r:embed="rId4" cstate="print"/>
            <a:stretch>
              <a:fillRect/>
            </a:stretch>
          </a:blipFill>
        </p:spPr>
        <p:txBody>
          <a:bodyPr wrap="square" lIns="0" tIns="0" rIns="0" bIns="0" rtlCol="0">
            <a:noAutofit/>
          </a:bodyPr>
          <a:lstStyle/>
          <a:p>
            <a:endParaRPr/>
          </a:p>
        </p:txBody>
      </p:sp>
      <p:sp>
        <p:nvSpPr>
          <p:cNvPr id="14" name="object 14"/>
          <p:cNvSpPr/>
          <p:nvPr/>
        </p:nvSpPr>
        <p:spPr>
          <a:xfrm>
            <a:off x="189344" y="1877695"/>
            <a:ext cx="4280164" cy="63500"/>
          </a:xfrm>
          <a:prstGeom prst="rect">
            <a:avLst/>
          </a:prstGeom>
          <a:blipFill>
            <a:blip r:embed="rId5" cstate="print"/>
            <a:stretch>
              <a:fillRect/>
            </a:stretch>
          </a:blipFill>
        </p:spPr>
        <p:txBody>
          <a:bodyPr wrap="square" lIns="0" tIns="0" rIns="0" bIns="0" rtlCol="0">
            <a:noAutofit/>
          </a:bodyPr>
          <a:lstStyle/>
          <a:p>
            <a:endParaRPr/>
          </a:p>
        </p:txBody>
      </p:sp>
      <p:sp>
        <p:nvSpPr>
          <p:cNvPr id="15" name="object 15"/>
          <p:cNvSpPr/>
          <p:nvPr/>
        </p:nvSpPr>
        <p:spPr>
          <a:xfrm>
            <a:off x="4520310" y="945284"/>
            <a:ext cx="50800" cy="894310"/>
          </a:xfrm>
          <a:prstGeom prst="rect">
            <a:avLst/>
          </a:prstGeom>
          <a:blipFill>
            <a:blip r:embed="rId6" cstate="print"/>
            <a:stretch>
              <a:fillRect/>
            </a:stretch>
          </a:blipFill>
        </p:spPr>
        <p:txBody>
          <a:bodyPr wrap="square" lIns="0" tIns="0" rIns="0" bIns="0" rtlCol="0">
            <a:noAutofit/>
          </a:bodyPr>
          <a:lstStyle/>
          <a:p>
            <a:endParaRPr/>
          </a:p>
        </p:txBody>
      </p:sp>
      <p:sp>
        <p:nvSpPr>
          <p:cNvPr id="16" name="object 16"/>
          <p:cNvSpPr/>
          <p:nvPr/>
        </p:nvSpPr>
        <p:spPr>
          <a:xfrm>
            <a:off x="4520310" y="1008784"/>
            <a:ext cx="50800" cy="830810"/>
          </a:xfrm>
          <a:prstGeom prst="rect">
            <a:avLst/>
          </a:prstGeom>
          <a:blipFill>
            <a:blip r:embed="rId7" cstate="print"/>
            <a:stretch>
              <a:fillRect/>
            </a:stretch>
          </a:blipFill>
        </p:spPr>
        <p:txBody>
          <a:bodyPr wrap="square" lIns="0" tIns="0" rIns="0" bIns="0" rtlCol="0">
            <a:noAutofit/>
          </a:bodyPr>
          <a:lstStyle/>
          <a:p>
            <a:endParaRPr/>
          </a:p>
        </p:txBody>
      </p:sp>
      <p:sp>
        <p:nvSpPr>
          <p:cNvPr id="17" name="object 17"/>
          <p:cNvSpPr/>
          <p:nvPr/>
        </p:nvSpPr>
        <p:spPr>
          <a:xfrm>
            <a:off x="87743" y="1132436"/>
            <a:ext cx="4432566" cy="757959"/>
          </a:xfrm>
          <a:custGeom>
            <a:avLst/>
            <a:gdLst/>
            <a:ahLst/>
            <a:cxnLst/>
            <a:rect l="l" t="t" r="r" b="b"/>
            <a:pathLst>
              <a:path w="4432566" h="757959">
                <a:moveTo>
                  <a:pt x="0" y="707158"/>
                </a:moveTo>
                <a:lnTo>
                  <a:pt x="16636" y="744672"/>
                </a:lnTo>
                <a:lnTo>
                  <a:pt x="50800" y="757959"/>
                </a:lnTo>
                <a:lnTo>
                  <a:pt x="4381765" y="757959"/>
                </a:lnTo>
                <a:lnTo>
                  <a:pt x="4419279" y="741323"/>
                </a:lnTo>
                <a:lnTo>
                  <a:pt x="4432566" y="707158"/>
                </a:lnTo>
                <a:lnTo>
                  <a:pt x="4432566" y="0"/>
                </a:lnTo>
                <a:lnTo>
                  <a:pt x="0" y="0"/>
                </a:lnTo>
                <a:lnTo>
                  <a:pt x="0" y="707158"/>
                </a:lnTo>
                <a:close/>
              </a:path>
            </a:pathLst>
          </a:custGeom>
          <a:solidFill>
            <a:srgbClr val="FFFFFF"/>
          </a:solidFill>
        </p:spPr>
        <p:txBody>
          <a:bodyPr wrap="square" lIns="0" tIns="0" rIns="0" bIns="0" rtlCol="0">
            <a:noAutofit/>
          </a:bodyPr>
          <a:lstStyle/>
          <a:p>
            <a:endParaRPr/>
          </a:p>
        </p:txBody>
      </p:sp>
      <p:sp>
        <p:nvSpPr>
          <p:cNvPr id="18" name="object 18"/>
          <p:cNvSpPr/>
          <p:nvPr/>
        </p:nvSpPr>
        <p:spPr>
          <a:xfrm>
            <a:off x="4520310" y="996084"/>
            <a:ext cx="0" cy="862560"/>
          </a:xfrm>
          <a:custGeom>
            <a:avLst/>
            <a:gdLst/>
            <a:ahLst/>
            <a:cxnLst/>
            <a:rect l="l" t="t" r="r" b="b"/>
            <a:pathLst>
              <a:path h="862560">
                <a:moveTo>
                  <a:pt x="0" y="862560"/>
                </a:moveTo>
                <a:lnTo>
                  <a:pt x="0" y="0"/>
                </a:lnTo>
              </a:path>
            </a:pathLst>
          </a:custGeom>
          <a:ln w="0">
            <a:solidFill>
              <a:srgbClr val="7F7F7F"/>
            </a:solidFill>
          </a:ln>
        </p:spPr>
        <p:txBody>
          <a:bodyPr wrap="square" lIns="0" tIns="0" rIns="0" bIns="0" rtlCol="0">
            <a:noAutofit/>
          </a:bodyPr>
          <a:lstStyle/>
          <a:p>
            <a:endParaRPr/>
          </a:p>
        </p:txBody>
      </p:sp>
      <p:sp>
        <p:nvSpPr>
          <p:cNvPr id="19" name="object 19"/>
          <p:cNvSpPr/>
          <p:nvPr/>
        </p:nvSpPr>
        <p:spPr>
          <a:xfrm>
            <a:off x="4520310" y="983384"/>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20" name="object 20"/>
          <p:cNvSpPr/>
          <p:nvPr/>
        </p:nvSpPr>
        <p:spPr>
          <a:xfrm>
            <a:off x="4520310" y="970684"/>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21" name="object 21"/>
          <p:cNvSpPr/>
          <p:nvPr/>
        </p:nvSpPr>
        <p:spPr>
          <a:xfrm>
            <a:off x="4520310" y="957984"/>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22" name="object 22"/>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25" name="object 25"/>
          <p:cNvSpPr/>
          <p:nvPr/>
        </p:nvSpPr>
        <p:spPr>
          <a:xfrm>
            <a:off x="87743" y="2042324"/>
            <a:ext cx="4432566" cy="184770"/>
          </a:xfrm>
          <a:custGeom>
            <a:avLst/>
            <a:gdLst/>
            <a:ahLst/>
            <a:cxnLst/>
            <a:rect l="l" t="t" r="r" b="b"/>
            <a:pathLst>
              <a:path w="4432566" h="184770">
                <a:moveTo>
                  <a:pt x="0" y="50800"/>
                </a:moveTo>
                <a:lnTo>
                  <a:pt x="0" y="184770"/>
                </a:lnTo>
                <a:lnTo>
                  <a:pt x="4432566" y="184770"/>
                </a:lnTo>
                <a:lnTo>
                  <a:pt x="4432566" y="50800"/>
                </a:lnTo>
                <a:lnTo>
                  <a:pt x="4431669" y="41299"/>
                </a:lnTo>
                <a:lnTo>
                  <a:pt x="4408709" y="7786"/>
                </a:lnTo>
                <a:lnTo>
                  <a:pt x="4381765" y="0"/>
                </a:lnTo>
                <a:lnTo>
                  <a:pt x="50800" y="0"/>
                </a:lnTo>
                <a:lnTo>
                  <a:pt x="7786" y="23856"/>
                </a:lnTo>
                <a:lnTo>
                  <a:pt x="0" y="50800"/>
                </a:lnTo>
                <a:close/>
              </a:path>
            </a:pathLst>
          </a:custGeom>
          <a:solidFill>
            <a:srgbClr val="00BFFF"/>
          </a:solidFill>
        </p:spPr>
        <p:txBody>
          <a:bodyPr wrap="square" lIns="0" tIns="0" rIns="0" bIns="0" rtlCol="0">
            <a:noAutofit/>
          </a:bodyPr>
          <a:lstStyle/>
          <a:p>
            <a:endParaRPr/>
          </a:p>
        </p:txBody>
      </p:sp>
      <p:sp>
        <p:nvSpPr>
          <p:cNvPr id="26" name="object 26"/>
          <p:cNvSpPr/>
          <p:nvPr/>
        </p:nvSpPr>
        <p:spPr>
          <a:xfrm>
            <a:off x="87743" y="2176143"/>
            <a:ext cx="4432566" cy="101601"/>
          </a:xfrm>
          <a:prstGeom prst="rect">
            <a:avLst/>
          </a:prstGeom>
          <a:blipFill>
            <a:blip r:embed="rId11" cstate="print"/>
            <a:stretch>
              <a:fillRect/>
            </a:stretch>
          </a:blipFill>
        </p:spPr>
        <p:txBody>
          <a:bodyPr wrap="square" lIns="0" tIns="0" rIns="0" bIns="0" rtlCol="0">
            <a:noAutofit/>
          </a:bodyPr>
          <a:lstStyle/>
          <a:p>
            <a:endParaRPr/>
          </a:p>
        </p:txBody>
      </p:sp>
      <p:sp>
        <p:nvSpPr>
          <p:cNvPr id="27" name="object 27"/>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8" name="object 28"/>
          <p:cNvSpPr/>
          <p:nvPr/>
        </p:nvSpPr>
        <p:spPr>
          <a:xfrm>
            <a:off x="4456809" y="2781096"/>
            <a:ext cx="114301" cy="114301"/>
          </a:xfrm>
          <a:prstGeom prst="rect">
            <a:avLst/>
          </a:prstGeom>
          <a:blipFill>
            <a:blip r:embed="rId4" cstate="print"/>
            <a:stretch>
              <a:fillRect/>
            </a:stretch>
          </a:blipFill>
        </p:spPr>
        <p:txBody>
          <a:bodyPr wrap="square" lIns="0" tIns="0" rIns="0" bIns="0" rtlCol="0">
            <a:noAutofit/>
          </a:bodyPr>
          <a:lstStyle/>
          <a:p>
            <a:endParaRPr/>
          </a:p>
        </p:txBody>
      </p:sp>
      <p:sp>
        <p:nvSpPr>
          <p:cNvPr id="29" name="object 29"/>
          <p:cNvSpPr/>
          <p:nvPr/>
        </p:nvSpPr>
        <p:spPr>
          <a:xfrm>
            <a:off x="189344" y="2831897"/>
            <a:ext cx="4280164" cy="63500"/>
          </a:xfrm>
          <a:prstGeom prst="rect">
            <a:avLst/>
          </a:prstGeom>
          <a:blipFill>
            <a:blip r:embed="rId5" cstate="print"/>
            <a:stretch>
              <a:fillRect/>
            </a:stretch>
          </a:blipFill>
        </p:spPr>
        <p:txBody>
          <a:bodyPr wrap="square" lIns="0" tIns="0" rIns="0" bIns="0" rtlCol="0">
            <a:noAutofit/>
          </a:bodyPr>
          <a:lstStyle/>
          <a:p>
            <a:endParaRPr/>
          </a:p>
        </p:txBody>
      </p:sp>
      <p:sp>
        <p:nvSpPr>
          <p:cNvPr id="30" name="object 30"/>
          <p:cNvSpPr/>
          <p:nvPr/>
        </p:nvSpPr>
        <p:spPr>
          <a:xfrm>
            <a:off x="4520310" y="2073849"/>
            <a:ext cx="50800" cy="719947"/>
          </a:xfrm>
          <a:prstGeom prst="rect">
            <a:avLst/>
          </a:prstGeom>
          <a:blipFill>
            <a:blip r:embed="rId13" cstate="print"/>
            <a:stretch>
              <a:fillRect/>
            </a:stretch>
          </a:blipFill>
        </p:spPr>
        <p:txBody>
          <a:bodyPr wrap="square" lIns="0" tIns="0" rIns="0" bIns="0" rtlCol="0">
            <a:noAutofit/>
          </a:bodyPr>
          <a:lstStyle/>
          <a:p>
            <a:endParaRPr/>
          </a:p>
        </p:txBody>
      </p:sp>
      <p:sp>
        <p:nvSpPr>
          <p:cNvPr id="31" name="object 31"/>
          <p:cNvSpPr/>
          <p:nvPr/>
        </p:nvSpPr>
        <p:spPr>
          <a:xfrm>
            <a:off x="4520310" y="2137350"/>
            <a:ext cx="50800" cy="656446"/>
          </a:xfrm>
          <a:prstGeom prst="rect">
            <a:avLst/>
          </a:prstGeom>
          <a:blipFill>
            <a:blip r:embed="rId14" cstate="print"/>
            <a:stretch>
              <a:fillRect/>
            </a:stretch>
          </a:blipFill>
        </p:spPr>
        <p:txBody>
          <a:bodyPr wrap="square" lIns="0" tIns="0" rIns="0" bIns="0" rtlCol="0">
            <a:noAutofit/>
          </a:bodyPr>
          <a:lstStyle/>
          <a:p>
            <a:endParaRPr/>
          </a:p>
        </p:txBody>
      </p:sp>
      <p:sp>
        <p:nvSpPr>
          <p:cNvPr id="32" name="object 32"/>
          <p:cNvSpPr/>
          <p:nvPr/>
        </p:nvSpPr>
        <p:spPr>
          <a:xfrm>
            <a:off x="87743" y="2258714"/>
            <a:ext cx="4432566" cy="585882"/>
          </a:xfrm>
          <a:custGeom>
            <a:avLst/>
            <a:gdLst/>
            <a:ahLst/>
            <a:cxnLst/>
            <a:rect l="l" t="t" r="r" b="b"/>
            <a:pathLst>
              <a:path w="4432566" h="585882">
                <a:moveTo>
                  <a:pt x="0" y="535081"/>
                </a:moveTo>
                <a:lnTo>
                  <a:pt x="16636" y="572595"/>
                </a:lnTo>
                <a:lnTo>
                  <a:pt x="50800" y="585882"/>
                </a:lnTo>
                <a:lnTo>
                  <a:pt x="4381765" y="585882"/>
                </a:lnTo>
                <a:lnTo>
                  <a:pt x="4419279" y="569246"/>
                </a:lnTo>
                <a:lnTo>
                  <a:pt x="4432566" y="535081"/>
                </a:lnTo>
                <a:lnTo>
                  <a:pt x="4432566" y="0"/>
                </a:lnTo>
                <a:lnTo>
                  <a:pt x="0" y="0"/>
                </a:lnTo>
                <a:lnTo>
                  <a:pt x="0" y="535081"/>
                </a:lnTo>
                <a:close/>
              </a:path>
            </a:pathLst>
          </a:custGeom>
          <a:solidFill>
            <a:srgbClr val="FFFFFF"/>
          </a:solidFill>
        </p:spPr>
        <p:txBody>
          <a:bodyPr wrap="square" lIns="0" tIns="0" rIns="0" bIns="0" rtlCol="0">
            <a:noAutofit/>
          </a:bodyPr>
          <a:lstStyle/>
          <a:p>
            <a:endParaRPr/>
          </a:p>
        </p:txBody>
      </p:sp>
      <p:sp>
        <p:nvSpPr>
          <p:cNvPr id="33" name="object 33"/>
          <p:cNvSpPr/>
          <p:nvPr/>
        </p:nvSpPr>
        <p:spPr>
          <a:xfrm>
            <a:off x="4520310" y="2124650"/>
            <a:ext cx="0" cy="688196"/>
          </a:xfrm>
          <a:custGeom>
            <a:avLst/>
            <a:gdLst/>
            <a:ahLst/>
            <a:cxnLst/>
            <a:rect l="l" t="t" r="r" b="b"/>
            <a:pathLst>
              <a:path h="688196">
                <a:moveTo>
                  <a:pt x="0" y="688196"/>
                </a:moveTo>
                <a:lnTo>
                  <a:pt x="0" y="0"/>
                </a:lnTo>
              </a:path>
            </a:pathLst>
          </a:custGeom>
          <a:ln w="0">
            <a:solidFill>
              <a:srgbClr val="7F7F7F"/>
            </a:solidFill>
          </a:ln>
        </p:spPr>
        <p:txBody>
          <a:bodyPr wrap="square" lIns="0" tIns="0" rIns="0" bIns="0" rtlCol="0">
            <a:noAutofit/>
          </a:bodyPr>
          <a:lstStyle/>
          <a:p>
            <a:endParaRPr/>
          </a:p>
        </p:txBody>
      </p:sp>
      <p:sp>
        <p:nvSpPr>
          <p:cNvPr id="34" name="object 34"/>
          <p:cNvSpPr/>
          <p:nvPr/>
        </p:nvSpPr>
        <p:spPr>
          <a:xfrm>
            <a:off x="4520310" y="2111950"/>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35" name="object 35"/>
          <p:cNvSpPr/>
          <p:nvPr/>
        </p:nvSpPr>
        <p:spPr>
          <a:xfrm>
            <a:off x="4520310" y="2099250"/>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36" name="object 36"/>
          <p:cNvSpPr/>
          <p:nvPr/>
        </p:nvSpPr>
        <p:spPr>
          <a:xfrm>
            <a:off x="4520310" y="2086550"/>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37" name="object 37"/>
          <p:cNvSpPr/>
          <p:nvPr/>
        </p:nvSpPr>
        <p:spPr>
          <a:xfrm>
            <a:off x="0" y="0"/>
            <a:ext cx="4608004" cy="3456000"/>
          </a:xfrm>
          <a:prstGeom prst="rect">
            <a:avLst/>
          </a:prstGeom>
          <a:blipFill>
            <a:blip r:embed="rId15" cstate="print"/>
            <a:stretch>
              <a:fillRect/>
            </a:stretch>
          </a:blipFill>
        </p:spPr>
        <p:txBody>
          <a:bodyPr wrap="square" lIns="0" tIns="0" rIns="0" bIns="0" rtlCol="0">
            <a:noAutofit/>
          </a:bodyPr>
          <a:lstStyle/>
          <a:p>
            <a:endParaRPr/>
          </a:p>
        </p:txBody>
      </p:sp>
      <p:sp>
        <p:nvSpPr>
          <p:cNvPr id="38" name="object 38"/>
          <p:cNvSpPr/>
          <p:nvPr/>
        </p:nvSpPr>
        <p:spPr>
          <a:xfrm>
            <a:off x="0" y="0"/>
            <a:ext cx="4608004" cy="3456000"/>
          </a:xfrm>
          <a:prstGeom prst="rect">
            <a:avLst/>
          </a:prstGeom>
          <a:blipFill>
            <a:blip r:embed="rId16" cstate="print"/>
            <a:stretch>
              <a:fillRect/>
            </a:stretch>
          </a:blipFill>
        </p:spPr>
        <p:txBody>
          <a:bodyPr wrap="square" lIns="0" tIns="0" rIns="0" bIns="0" rtlCol="0">
            <a:noAutofit/>
          </a:bodyPr>
          <a:lstStyle/>
          <a:p>
            <a:endParaRPr/>
          </a:p>
        </p:txBody>
      </p:sp>
      <p:sp>
        <p:nvSpPr>
          <p:cNvPr id="39" name="object 39"/>
          <p:cNvSpPr/>
          <p:nvPr/>
        </p:nvSpPr>
        <p:spPr>
          <a:xfrm>
            <a:off x="0" y="0"/>
            <a:ext cx="4608004" cy="3456000"/>
          </a:xfrm>
          <a:prstGeom prst="rect">
            <a:avLst/>
          </a:prstGeom>
          <a:blipFill>
            <a:blip r:embed="rId17" cstate="print"/>
            <a:stretch>
              <a:fillRect/>
            </a:stretch>
          </a:blipFill>
        </p:spPr>
        <p:txBody>
          <a:bodyPr wrap="square" lIns="0" tIns="0" rIns="0" bIns="0" rtlCol="0">
            <a:noAutofit/>
          </a:bodyPr>
          <a:lstStyle/>
          <a:p>
            <a:endParaRPr/>
          </a:p>
        </p:txBody>
      </p:sp>
      <p:sp>
        <p:nvSpPr>
          <p:cNvPr id="6" name="object 6"/>
          <p:cNvSpPr txBox="1"/>
          <p:nvPr/>
        </p:nvSpPr>
        <p:spPr>
          <a:xfrm>
            <a:off x="1325587" y="19613"/>
            <a:ext cx="1512725"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Introduction</a:t>
            </a:r>
            <a:r>
              <a:rPr sz="600" spc="-29" dirty="0" smtClean="0">
                <a:solidFill>
                  <a:srgbClr val="00FF00"/>
                </a:solidFill>
                <a:latin typeface="Times New Roman"/>
                <a:cs typeface="Times New Roman"/>
              </a:rPr>
              <a:t> </a:t>
            </a:r>
            <a:r>
              <a:rPr sz="600" spc="0" dirty="0" smtClean="0">
                <a:solidFill>
                  <a:srgbClr val="00FF00"/>
                </a:solidFill>
                <a:latin typeface="Times New Roman"/>
                <a:cs typeface="Times New Roman"/>
              </a:rPr>
              <a:t>to</a:t>
            </a:r>
            <a:r>
              <a:rPr sz="600" spc="-4" dirty="0" smtClean="0">
                <a:solidFill>
                  <a:srgbClr val="00FF00"/>
                </a:solidFill>
                <a:latin typeface="Times New Roman"/>
                <a:cs typeface="Times New Roman"/>
              </a:rPr>
              <a:t> </a:t>
            </a:r>
            <a:r>
              <a:rPr sz="600" spc="-9" dirty="0" smtClean="0">
                <a:solidFill>
                  <a:srgbClr val="00FF00"/>
                </a:solidFill>
                <a:latin typeface="Times New Roman"/>
                <a:cs typeface="Times New Roman"/>
              </a:rPr>
              <a:t>F</a:t>
            </a:r>
            <a:r>
              <a:rPr sz="600" spc="0" dirty="0" smtClean="0">
                <a:solidFill>
                  <a:srgbClr val="00FF00"/>
                </a:solidFill>
                <a:latin typeface="Times New Roman"/>
                <a:cs typeface="Times New Roman"/>
              </a:rPr>
              <a:t>ault</a:t>
            </a:r>
            <a:r>
              <a:rPr sz="600" spc="-12" dirty="0" smtClean="0">
                <a:solidFill>
                  <a:srgbClr val="00FF00"/>
                </a:solidFill>
                <a:latin typeface="Times New Roman"/>
                <a:cs typeface="Times New Roman"/>
              </a:rPr>
              <a:t> </a:t>
            </a:r>
            <a:r>
              <a:rPr sz="600" spc="-50" dirty="0" smtClean="0">
                <a:solidFill>
                  <a:srgbClr val="00FF00"/>
                </a:solidFill>
                <a:latin typeface="Times New Roman"/>
                <a:cs typeface="Times New Roman"/>
              </a:rPr>
              <a:t>T</a:t>
            </a:r>
            <a:r>
              <a:rPr sz="600" spc="0" dirty="0" smtClean="0">
                <a:solidFill>
                  <a:srgbClr val="00FF00"/>
                </a:solidFill>
                <a:latin typeface="Times New Roman"/>
                <a:cs typeface="Times New Roman"/>
              </a:rPr>
              <a:t>olerant      </a:t>
            </a:r>
            <a:r>
              <a:rPr sz="600" spc="4" dirty="0" smtClean="0">
                <a:solidFill>
                  <a:srgbClr val="00FF00"/>
                </a:solidFill>
                <a:latin typeface="Times New Roman"/>
                <a:cs typeface="Times New Roman"/>
              </a:rPr>
              <a:t> </a:t>
            </a:r>
            <a:r>
              <a:rPr sz="600" spc="0" dirty="0" smtClean="0">
                <a:solidFill>
                  <a:srgbClr val="FFFFFF"/>
                </a:solidFill>
                <a:latin typeface="Times New Roman"/>
                <a:cs typeface="Times New Roman"/>
              </a:rPr>
              <a:t>Basic</a:t>
            </a:r>
            <a:r>
              <a:rPr sz="600" spc="-13" dirty="0" smtClean="0">
                <a:solidFill>
                  <a:srgbClr val="FFFFFF"/>
                </a:solidFill>
                <a:latin typeface="Times New Roman"/>
                <a:cs typeface="Times New Roman"/>
              </a:rPr>
              <a:t> </a:t>
            </a:r>
            <a:r>
              <a:rPr sz="600" spc="0" dirty="0" smtClean="0">
                <a:solidFill>
                  <a:srgbClr val="FFFFFF"/>
                </a:solidFill>
                <a:latin typeface="Times New Roman"/>
                <a:cs typeface="Times New Roman"/>
              </a:rPr>
              <a:t>concepts</a:t>
            </a:r>
            <a:endParaRPr sz="600">
              <a:latin typeface="Times New Roman"/>
              <a:cs typeface="Times New Roman"/>
            </a:endParaRPr>
          </a:p>
        </p:txBody>
      </p:sp>
      <p:sp>
        <p:nvSpPr>
          <p:cNvPr id="5" name="object 5"/>
          <p:cNvSpPr txBox="1"/>
          <p:nvPr/>
        </p:nvSpPr>
        <p:spPr>
          <a:xfrm>
            <a:off x="95300" y="243119"/>
            <a:ext cx="1181256"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Basic</a:t>
            </a:r>
            <a:r>
              <a:rPr sz="1400" spc="71" dirty="0" smtClean="0">
                <a:solidFill>
                  <a:srgbClr val="FFFFFF"/>
                </a:solidFill>
                <a:latin typeface="Times New Roman"/>
                <a:cs typeface="Times New Roman"/>
              </a:rPr>
              <a:t> </a:t>
            </a:r>
            <a:r>
              <a:rPr sz="1400" spc="0" dirty="0" smtClean="0">
                <a:solidFill>
                  <a:srgbClr val="FFFFFF"/>
                </a:solidFill>
                <a:latin typeface="Times New Roman"/>
                <a:cs typeface="Times New Roman"/>
              </a:rPr>
              <a:t>Concepts</a:t>
            </a:r>
            <a:endParaRPr sz="1400">
              <a:latin typeface="Times New Roman"/>
              <a:cs typeface="Times New Roman"/>
            </a:endParaRPr>
          </a:p>
        </p:txBody>
      </p:sp>
      <p:sp>
        <p:nvSpPr>
          <p:cNvPr id="4" name="object 4"/>
          <p:cNvSpPr txBox="1"/>
          <p:nvPr/>
        </p:nvSpPr>
        <p:spPr>
          <a:xfrm>
            <a:off x="125844" y="932386"/>
            <a:ext cx="4352072" cy="957004"/>
          </a:xfrm>
          <a:prstGeom prst="rect">
            <a:avLst/>
          </a:prstGeom>
        </p:spPr>
        <p:txBody>
          <a:bodyPr wrap="square" lIns="0" tIns="0" rIns="0" bIns="0" rtlCol="0">
            <a:noAutofit/>
          </a:bodyPr>
          <a:lstStyle/>
          <a:p>
            <a:pPr marL="12700" marR="11396">
              <a:lnSpc>
                <a:spcPts val="1145"/>
              </a:lnSpc>
              <a:spcBef>
                <a:spcPts val="57"/>
              </a:spcBef>
            </a:pPr>
            <a:r>
              <a:rPr sz="1100" spc="-100" dirty="0" smtClean="0">
                <a:solidFill>
                  <a:srgbClr val="FFFFFF"/>
                </a:solidFill>
                <a:latin typeface="Times New Roman"/>
                <a:cs typeface="Times New Roman"/>
              </a:rPr>
              <a:t>T</a:t>
            </a:r>
            <a:r>
              <a:rPr sz="1100" spc="0" dirty="0" smtClean="0">
                <a:solidFill>
                  <a:srgbClr val="FFFFFF"/>
                </a:solidFill>
                <a:latin typeface="Times New Roman"/>
                <a:cs typeface="Times New Roman"/>
              </a:rPr>
              <a:t>erminology</a:t>
            </a:r>
            <a:endParaRPr sz="1100">
              <a:latin typeface="Times New Roman"/>
              <a:cs typeface="Times New Roman"/>
            </a:endParaRPr>
          </a:p>
          <a:p>
            <a:pPr marL="289788">
              <a:lnSpc>
                <a:spcPts val="1264"/>
              </a:lnSpc>
              <a:spcBef>
                <a:spcPts val="287"/>
              </a:spcBef>
            </a:pPr>
            <a:r>
              <a:rPr sz="1100" spc="-14" dirty="0" smtClean="0">
                <a:solidFill>
                  <a:srgbClr val="0000FF"/>
                </a:solidFill>
                <a:latin typeface="Times New Roman"/>
                <a:cs typeface="Times New Roman"/>
              </a:rPr>
              <a:t>F</a:t>
            </a:r>
            <a:r>
              <a:rPr sz="1100" spc="0" dirty="0" smtClean="0">
                <a:solidFill>
                  <a:srgbClr val="0000FF"/>
                </a:solidFill>
                <a:latin typeface="Times New Roman"/>
                <a:cs typeface="Times New Roman"/>
              </a:rPr>
              <a:t>ailure</a:t>
            </a:r>
            <a:r>
              <a:rPr sz="1100" spc="0" dirty="0" smtClean="0">
                <a:latin typeface="Times New Roman"/>
                <a:cs typeface="Times New Roman"/>
              </a:rPr>
              <a:t>:</a:t>
            </a:r>
            <a:r>
              <a:rPr sz="1100" spc="30" dirty="0" smtClean="0">
                <a:latin typeface="Times New Roman"/>
                <a:cs typeface="Times New Roman"/>
              </a:rPr>
              <a:t> </a:t>
            </a:r>
            <a:r>
              <a:rPr sz="1100" spc="0" dirty="0" smtClean="0">
                <a:latin typeface="Times New Roman"/>
                <a:cs typeface="Times New Roman"/>
              </a:rPr>
              <a:t>When</a:t>
            </a:r>
            <a:r>
              <a:rPr sz="1100" spc="-26"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latin typeface="Times New Roman"/>
                <a:cs typeface="Times New Roman"/>
              </a:rPr>
              <a:t>component</a:t>
            </a:r>
            <a:r>
              <a:rPr sz="1100" spc="-48" dirty="0" smtClean="0">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not</a:t>
            </a:r>
            <a:r>
              <a:rPr sz="1100" spc="-13" dirty="0" smtClean="0">
                <a:latin typeface="Times New Roman"/>
                <a:cs typeface="Times New Roman"/>
              </a:rPr>
              <a:t> </a:t>
            </a:r>
            <a:r>
              <a:rPr sz="1100" spc="0" dirty="0" smtClean="0">
                <a:latin typeface="Times New Roman"/>
                <a:cs typeface="Times New Roman"/>
              </a:rPr>
              <a:t>l</a:t>
            </a:r>
            <a:r>
              <a:rPr sz="1100" spc="-25" dirty="0" smtClean="0">
                <a:latin typeface="Times New Roman"/>
                <a:cs typeface="Times New Roman"/>
              </a:rPr>
              <a:t>i</a:t>
            </a:r>
            <a:r>
              <a:rPr sz="1100" spc="0" dirty="0" smtClean="0">
                <a:latin typeface="Times New Roman"/>
                <a:cs typeface="Times New Roman"/>
              </a:rPr>
              <a:t>ving</a:t>
            </a:r>
            <a:r>
              <a:rPr sz="1100" spc="-25" dirty="0" smtClean="0">
                <a:latin typeface="Times New Roman"/>
                <a:cs typeface="Times New Roman"/>
              </a:rPr>
              <a:t> </a:t>
            </a:r>
            <a:r>
              <a:rPr sz="1100" spc="0" dirty="0" smtClean="0">
                <a:latin typeface="Times New Roman"/>
                <a:cs typeface="Times New Roman"/>
              </a:rPr>
              <a:t>up</a:t>
            </a:r>
            <a:r>
              <a:rPr sz="1100" spc="-10"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its</a:t>
            </a:r>
            <a:r>
              <a:rPr sz="1100" spc="-10" dirty="0" smtClean="0">
                <a:latin typeface="Times New Roman"/>
                <a:cs typeface="Times New Roman"/>
              </a:rPr>
              <a:t> </a:t>
            </a:r>
            <a:r>
              <a:rPr sz="1100" spc="0" dirty="0" smtClean="0">
                <a:latin typeface="Times New Roman"/>
                <a:cs typeface="Times New Roman"/>
              </a:rPr>
              <a:t>specifications,</a:t>
            </a:r>
            <a:r>
              <a:rPr sz="1100" spc="5"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ailure occurs.</a:t>
            </a:r>
            <a:endParaRPr sz="1100">
              <a:latin typeface="Times New Roman"/>
              <a:cs typeface="Times New Roman"/>
            </a:endParaRPr>
          </a:p>
          <a:p>
            <a:pPr marL="289788" marR="518437">
              <a:lnSpc>
                <a:spcPts val="1650"/>
              </a:lnSpc>
              <a:spcBef>
                <a:spcPts val="182"/>
              </a:spcBef>
            </a:pPr>
            <a:r>
              <a:rPr sz="1100" spc="0" dirty="0" smtClean="0">
                <a:solidFill>
                  <a:srgbClr val="0000FF"/>
                </a:solidFill>
                <a:latin typeface="Times New Roman"/>
                <a:cs typeface="Times New Roman"/>
              </a:rPr>
              <a:t>Error</a:t>
            </a:r>
            <a:r>
              <a:rPr sz="1100" spc="0" dirty="0" smtClean="0">
                <a:latin typeface="Times New Roman"/>
                <a:cs typeface="Times New Roman"/>
              </a:rPr>
              <a:t>:</a:t>
            </a:r>
            <a:r>
              <a:rPr sz="1100" spc="38" dirty="0" smtClean="0">
                <a:latin typeface="Times New Roman"/>
                <a:cs typeface="Times New Roman"/>
              </a:rPr>
              <a:t> </a:t>
            </a:r>
            <a:r>
              <a:rPr sz="1100" spc="0" dirty="0" smtClean="0">
                <a:latin typeface="Times New Roman"/>
                <a:cs typeface="Times New Roman"/>
              </a:rPr>
              <a:t>The</a:t>
            </a:r>
            <a:r>
              <a:rPr sz="1100" spc="-16" dirty="0" smtClean="0">
                <a:latin typeface="Times New Roman"/>
                <a:cs typeface="Times New Roman"/>
              </a:rPr>
              <a:t> </a:t>
            </a:r>
            <a:r>
              <a:rPr sz="1100" spc="0" dirty="0" smtClean="0">
                <a:latin typeface="Times New Roman"/>
                <a:cs typeface="Times New Roman"/>
              </a:rPr>
              <a:t>part</a:t>
            </a:r>
            <a:r>
              <a:rPr sz="1100" spc="-16"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latin typeface="Times New Roman"/>
                <a:cs typeface="Times New Roman"/>
              </a:rPr>
              <a:t>component</a:t>
            </a:r>
            <a:r>
              <a:rPr sz="1100" spc="-59" dirty="0" smtClean="0">
                <a:latin typeface="Times New Roman"/>
                <a:cs typeface="Times New Roman"/>
              </a:rPr>
              <a:t>’</a:t>
            </a:r>
            <a:r>
              <a:rPr sz="1100" spc="0" dirty="0" smtClean="0">
                <a:latin typeface="Times New Roman"/>
                <a:cs typeface="Times New Roman"/>
              </a:rPr>
              <a:t>s</a:t>
            </a:r>
            <a:r>
              <a:rPr sz="1100" spc="-56" dirty="0" smtClean="0">
                <a:latin typeface="Times New Roman"/>
                <a:cs typeface="Times New Roman"/>
              </a:rPr>
              <a:t> </a:t>
            </a:r>
            <a:r>
              <a:rPr sz="1100" spc="0" dirty="0" smtClean="0">
                <a:latin typeface="Times New Roman"/>
                <a:cs typeface="Times New Roman"/>
              </a:rPr>
              <a:t>state</a:t>
            </a:r>
            <a:r>
              <a:rPr sz="1100" spc="-20" dirty="0" smtClean="0">
                <a:latin typeface="Times New Roman"/>
                <a:cs typeface="Times New Roman"/>
              </a:rPr>
              <a:t> </a:t>
            </a:r>
            <a:r>
              <a:rPr sz="1100" spc="0" dirty="0" smtClean="0">
                <a:latin typeface="Times New Roman"/>
                <a:cs typeface="Times New Roman"/>
              </a:rPr>
              <a:t>that</a:t>
            </a:r>
            <a:r>
              <a:rPr sz="1100" spc="-16" dirty="0" smtClean="0">
                <a:latin typeface="Times New Roman"/>
                <a:cs typeface="Times New Roman"/>
              </a:rPr>
              <a:t> </a:t>
            </a:r>
            <a:r>
              <a:rPr sz="1100" spc="0" dirty="0" smtClean="0">
                <a:latin typeface="Times New Roman"/>
                <a:cs typeface="Times New Roman"/>
              </a:rPr>
              <a:t>can</a:t>
            </a:r>
            <a:r>
              <a:rPr sz="1100" spc="-15" dirty="0" smtClean="0">
                <a:latin typeface="Times New Roman"/>
                <a:cs typeface="Times New Roman"/>
              </a:rPr>
              <a:t> </a:t>
            </a:r>
            <a:r>
              <a:rPr sz="1100" spc="0" dirty="0" smtClean="0">
                <a:latin typeface="Times New Roman"/>
                <a:cs typeface="Times New Roman"/>
              </a:rPr>
              <a:t>lead</a:t>
            </a:r>
            <a:r>
              <a:rPr sz="1100" spc="-18"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ailure. </a:t>
            </a:r>
            <a:r>
              <a:rPr sz="1100" spc="-14" dirty="0" smtClean="0">
                <a:solidFill>
                  <a:srgbClr val="0000FF"/>
                </a:solidFill>
                <a:latin typeface="Times New Roman"/>
                <a:cs typeface="Times New Roman"/>
              </a:rPr>
              <a:t>F</a:t>
            </a:r>
            <a:r>
              <a:rPr sz="1100" spc="0" dirty="0" smtClean="0">
                <a:solidFill>
                  <a:srgbClr val="0000FF"/>
                </a:solidFill>
                <a:latin typeface="Times New Roman"/>
                <a:cs typeface="Times New Roman"/>
              </a:rPr>
              <a:t>ault</a:t>
            </a:r>
            <a:r>
              <a:rPr sz="1100" spc="0" dirty="0" smtClean="0">
                <a:latin typeface="Times New Roman"/>
                <a:cs typeface="Times New Roman"/>
              </a:rPr>
              <a:t>:</a:t>
            </a:r>
            <a:r>
              <a:rPr sz="1100" spc="39" dirty="0" smtClean="0">
                <a:latin typeface="Times New Roman"/>
                <a:cs typeface="Times New Roman"/>
              </a:rPr>
              <a:t> </a:t>
            </a:r>
            <a:r>
              <a:rPr sz="1100" spc="0" dirty="0" smtClean="0">
                <a:latin typeface="Times New Roman"/>
                <a:cs typeface="Times New Roman"/>
              </a:rPr>
              <a:t>The</a:t>
            </a:r>
            <a:r>
              <a:rPr sz="1100" spc="-16" dirty="0" smtClean="0">
                <a:latin typeface="Times New Roman"/>
                <a:cs typeface="Times New Roman"/>
              </a:rPr>
              <a:t> </a:t>
            </a:r>
            <a:r>
              <a:rPr sz="1100" spc="0" dirty="0" smtClean="0">
                <a:latin typeface="Times New Roman"/>
                <a:cs typeface="Times New Roman"/>
              </a:rPr>
              <a:t>cause</a:t>
            </a:r>
            <a:r>
              <a:rPr sz="1100" spc="-24"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an</a:t>
            </a:r>
            <a:r>
              <a:rPr sz="1100" spc="-10" dirty="0" smtClean="0">
                <a:latin typeface="Times New Roman"/>
                <a:cs typeface="Times New Roman"/>
              </a:rPr>
              <a:t> </a:t>
            </a:r>
            <a:r>
              <a:rPr sz="1100" spc="0" dirty="0" smtClean="0">
                <a:latin typeface="Times New Roman"/>
                <a:cs typeface="Times New Roman"/>
              </a:rPr>
              <a:t>erro</a:t>
            </a:r>
            <a:r>
              <a:rPr sz="1100" spc="-59" dirty="0" smtClean="0">
                <a:latin typeface="Times New Roman"/>
                <a:cs typeface="Times New Roman"/>
              </a:rPr>
              <a:t>r</a:t>
            </a:r>
            <a:r>
              <a:rPr sz="1100" spc="0" dirty="0" smtClean="0">
                <a:latin typeface="Times New Roman"/>
                <a:cs typeface="Times New Roman"/>
              </a:rPr>
              <a:t>.</a:t>
            </a:r>
            <a:endParaRPr sz="1100">
              <a:latin typeface="Times New Roman"/>
              <a:cs typeface="Times New Roman"/>
            </a:endParaRPr>
          </a:p>
        </p:txBody>
      </p:sp>
      <p:sp>
        <p:nvSpPr>
          <p:cNvPr id="3" name="object 3"/>
          <p:cNvSpPr txBox="1"/>
          <p:nvPr/>
        </p:nvSpPr>
        <p:spPr>
          <a:xfrm>
            <a:off x="125844" y="2058660"/>
            <a:ext cx="2898868" cy="784932"/>
          </a:xfrm>
          <a:prstGeom prst="rect">
            <a:avLst/>
          </a:prstGeom>
        </p:spPr>
        <p:txBody>
          <a:bodyPr wrap="square" lIns="0" tIns="0" rIns="0" bIns="0" rtlCol="0">
            <a:noAutofit/>
          </a:bodyPr>
          <a:lstStyle/>
          <a:p>
            <a:pPr marL="12700" marR="11396">
              <a:lnSpc>
                <a:spcPts val="1145"/>
              </a:lnSpc>
              <a:spcBef>
                <a:spcPts val="57"/>
              </a:spcBef>
            </a:pPr>
            <a:r>
              <a:rPr sz="1100" spc="-25" dirty="0" smtClean="0">
                <a:solidFill>
                  <a:srgbClr val="FFFFFF"/>
                </a:solidFill>
                <a:latin typeface="Times New Roman"/>
                <a:cs typeface="Times New Roman"/>
              </a:rPr>
              <a:t>F</a:t>
            </a:r>
            <a:r>
              <a:rPr sz="1100" spc="0" dirty="0" smtClean="0">
                <a:solidFill>
                  <a:srgbClr val="FFFFFF"/>
                </a:solidFill>
                <a:latin typeface="Times New Roman"/>
                <a:cs typeface="Times New Roman"/>
              </a:rPr>
              <a:t>ault</a:t>
            </a:r>
            <a:r>
              <a:rPr sz="1100" spc="213" dirty="0" smtClean="0">
                <a:solidFill>
                  <a:srgbClr val="FFFFFF"/>
                </a:solidFill>
                <a:latin typeface="Times New Roman"/>
                <a:cs typeface="Times New Roman"/>
              </a:rPr>
              <a:t> </a:t>
            </a:r>
            <a:r>
              <a:rPr sz="1100" spc="-79" dirty="0" smtClean="0">
                <a:solidFill>
                  <a:srgbClr val="FFFFFF"/>
                </a:solidFill>
                <a:latin typeface="Times New Roman"/>
                <a:cs typeface="Times New Roman"/>
              </a:rPr>
              <a:t>T</a:t>
            </a:r>
            <a:r>
              <a:rPr sz="1100" spc="0" dirty="0" smtClean="0">
                <a:solidFill>
                  <a:srgbClr val="FFFFFF"/>
                </a:solidFill>
                <a:latin typeface="Times New Roman"/>
                <a:cs typeface="Times New Roman"/>
              </a:rPr>
              <a:t>ype</a:t>
            </a:r>
            <a:endParaRPr sz="1100">
              <a:latin typeface="Times New Roman"/>
              <a:cs typeface="Times New Roman"/>
            </a:endParaRPr>
          </a:p>
          <a:p>
            <a:pPr marL="289788">
              <a:lnSpc>
                <a:spcPts val="1650"/>
              </a:lnSpc>
              <a:spcBef>
                <a:spcPts val="80"/>
              </a:spcBef>
            </a:pPr>
            <a:r>
              <a:rPr sz="1100" spc="-39" dirty="0" smtClean="0">
                <a:solidFill>
                  <a:srgbClr val="0000FF"/>
                </a:solidFill>
                <a:latin typeface="Times New Roman"/>
                <a:cs typeface="Times New Roman"/>
              </a:rPr>
              <a:t>T</a:t>
            </a:r>
            <a:r>
              <a:rPr sz="1100" spc="0" dirty="0" smtClean="0">
                <a:solidFill>
                  <a:srgbClr val="0000FF"/>
                </a:solidFill>
                <a:latin typeface="Times New Roman"/>
                <a:cs typeface="Times New Roman"/>
              </a:rPr>
              <a:t>ransient</a:t>
            </a:r>
            <a:r>
              <a:rPr sz="1100" spc="0" dirty="0" smtClean="0">
                <a:latin typeface="Times New Roman"/>
                <a:cs typeface="Times New Roman"/>
              </a:rPr>
              <a:t>:</a:t>
            </a:r>
            <a:r>
              <a:rPr sz="1100" spc="20" dirty="0" smtClean="0">
                <a:latin typeface="Times New Roman"/>
                <a:cs typeface="Times New Roman"/>
              </a:rPr>
              <a:t> </a:t>
            </a:r>
            <a:r>
              <a:rPr sz="1100" spc="0" dirty="0" smtClean="0">
                <a:latin typeface="Times New Roman"/>
                <a:cs typeface="Times New Roman"/>
              </a:rPr>
              <a:t>occur</a:t>
            </a:r>
            <a:r>
              <a:rPr sz="1100" spc="-24" dirty="0" smtClean="0">
                <a:latin typeface="Times New Roman"/>
                <a:cs typeface="Times New Roman"/>
              </a:rPr>
              <a:t> </a:t>
            </a:r>
            <a:r>
              <a:rPr sz="1100" spc="0" dirty="0" smtClean="0">
                <a:latin typeface="Times New Roman"/>
                <a:cs typeface="Times New Roman"/>
              </a:rPr>
              <a:t>once</a:t>
            </a:r>
            <a:r>
              <a:rPr sz="1100" spc="-20" dirty="0" smtClean="0">
                <a:latin typeface="Times New Roman"/>
                <a:cs typeface="Times New Roman"/>
              </a:rPr>
              <a:t> </a:t>
            </a:r>
            <a:r>
              <a:rPr sz="1100" spc="0" dirty="0" smtClean="0">
                <a:latin typeface="Times New Roman"/>
                <a:cs typeface="Times New Roman"/>
              </a:rPr>
              <a:t>and</a:t>
            </a:r>
            <a:r>
              <a:rPr sz="1100" spc="-15" dirty="0" smtClean="0">
                <a:latin typeface="Times New Roman"/>
                <a:cs typeface="Times New Roman"/>
              </a:rPr>
              <a:t> </a:t>
            </a:r>
            <a:r>
              <a:rPr sz="1100" spc="0" dirty="0" smtClean="0">
                <a:latin typeface="Times New Roman"/>
                <a:cs typeface="Times New Roman"/>
              </a:rPr>
              <a:t>then</a:t>
            </a:r>
            <a:r>
              <a:rPr sz="1100" spc="-18" dirty="0" smtClean="0">
                <a:latin typeface="Times New Roman"/>
                <a:cs typeface="Times New Roman"/>
              </a:rPr>
              <a:t> </a:t>
            </a:r>
            <a:r>
              <a:rPr sz="1100" spc="0" dirty="0" smtClean="0">
                <a:latin typeface="Times New Roman"/>
                <a:cs typeface="Times New Roman"/>
              </a:rPr>
              <a:t>disappea</a:t>
            </a:r>
            <a:r>
              <a:rPr sz="1100" spc="-59" dirty="0" smtClean="0">
                <a:latin typeface="Times New Roman"/>
                <a:cs typeface="Times New Roman"/>
              </a:rPr>
              <a:t>r</a:t>
            </a:r>
            <a:r>
              <a:rPr sz="1100" spc="0" dirty="0" smtClean="0">
                <a:latin typeface="Times New Roman"/>
                <a:cs typeface="Times New Roman"/>
              </a:rPr>
              <a:t>. </a:t>
            </a:r>
            <a:r>
              <a:rPr sz="1100" spc="0" dirty="0" smtClean="0">
                <a:solidFill>
                  <a:srgbClr val="0000FF"/>
                </a:solidFill>
                <a:latin typeface="Times New Roman"/>
                <a:cs typeface="Times New Roman"/>
              </a:rPr>
              <a:t>Intermittent</a:t>
            </a:r>
            <a:r>
              <a:rPr sz="1100" spc="0" dirty="0" smtClean="0">
                <a:latin typeface="Times New Roman"/>
                <a:cs typeface="Times New Roman"/>
              </a:rPr>
              <a:t>:</a:t>
            </a:r>
            <a:r>
              <a:rPr sz="1100" spc="9" dirty="0" smtClean="0">
                <a:latin typeface="Times New Roman"/>
                <a:cs typeface="Times New Roman"/>
              </a:rPr>
              <a:t> </a:t>
            </a:r>
            <a:r>
              <a:rPr sz="1100" spc="0" dirty="0" smtClean="0">
                <a:latin typeface="Times New Roman"/>
                <a:cs typeface="Times New Roman"/>
              </a:rPr>
              <a:t>occu</a:t>
            </a:r>
            <a:r>
              <a:rPr sz="1100" spc="-44" dirty="0" smtClean="0">
                <a:latin typeface="Times New Roman"/>
                <a:cs typeface="Times New Roman"/>
              </a:rPr>
              <a:t>r</a:t>
            </a:r>
            <a:r>
              <a:rPr sz="1100" spc="0" dirty="0" smtClean="0">
                <a:latin typeface="Times New Roman"/>
                <a:cs typeface="Times New Roman"/>
              </a:rPr>
              <a:t>,</a:t>
            </a:r>
            <a:r>
              <a:rPr sz="1100" spc="-27" dirty="0" smtClean="0">
                <a:latin typeface="Times New Roman"/>
                <a:cs typeface="Times New Roman"/>
              </a:rPr>
              <a:t> </a:t>
            </a:r>
            <a:r>
              <a:rPr sz="1100" spc="0" dirty="0" smtClean="0">
                <a:latin typeface="Times New Roman"/>
                <a:cs typeface="Times New Roman"/>
              </a:rPr>
              <a:t>then</a:t>
            </a:r>
            <a:r>
              <a:rPr sz="1100" spc="-18" dirty="0" smtClean="0">
                <a:latin typeface="Times New Roman"/>
                <a:cs typeface="Times New Roman"/>
              </a:rPr>
              <a:t> </a:t>
            </a:r>
            <a:r>
              <a:rPr sz="1100" spc="-25" dirty="0" smtClean="0">
                <a:latin typeface="Times New Roman"/>
                <a:cs typeface="Times New Roman"/>
              </a:rPr>
              <a:t>v</a:t>
            </a:r>
            <a:r>
              <a:rPr sz="1100" spc="0" dirty="0" smtClean="0">
                <a:latin typeface="Times New Roman"/>
                <a:cs typeface="Times New Roman"/>
              </a:rPr>
              <a:t>anish,</a:t>
            </a:r>
            <a:r>
              <a:rPr sz="1100" spc="-31" dirty="0" smtClean="0">
                <a:latin typeface="Times New Roman"/>
                <a:cs typeface="Times New Roman"/>
              </a:rPr>
              <a:t> </a:t>
            </a:r>
            <a:r>
              <a:rPr sz="1100" spc="0" dirty="0" smtClean="0">
                <a:latin typeface="Times New Roman"/>
                <a:cs typeface="Times New Roman"/>
              </a:rPr>
              <a:t>then</a:t>
            </a:r>
            <a:r>
              <a:rPr sz="1100" spc="-18" dirty="0" smtClean="0">
                <a:latin typeface="Times New Roman"/>
                <a:cs typeface="Times New Roman"/>
              </a:rPr>
              <a:t> </a:t>
            </a:r>
            <a:r>
              <a:rPr sz="1100" spc="0" dirty="0" smtClean="0">
                <a:latin typeface="Times New Roman"/>
                <a:cs typeface="Times New Roman"/>
              </a:rPr>
              <a:t>reappea</a:t>
            </a:r>
            <a:r>
              <a:rPr sz="1100" spc="-59" dirty="0" smtClean="0">
                <a:latin typeface="Times New Roman"/>
                <a:cs typeface="Times New Roman"/>
              </a:rPr>
              <a:t>r</a:t>
            </a:r>
            <a:r>
              <a:rPr sz="1100" spc="0" dirty="0" smtClean="0">
                <a:latin typeface="Times New Roman"/>
                <a:cs typeface="Times New Roman"/>
              </a:rPr>
              <a:t>. </a:t>
            </a:r>
            <a:r>
              <a:rPr sz="1100" spc="0" dirty="0" smtClean="0">
                <a:solidFill>
                  <a:srgbClr val="0000FF"/>
                </a:solidFill>
                <a:latin typeface="Times New Roman"/>
                <a:cs typeface="Times New Roman"/>
              </a:rPr>
              <a:t>Permanent</a:t>
            </a:r>
            <a:r>
              <a:rPr sz="1100" spc="0" dirty="0" smtClean="0">
                <a:latin typeface="Times New Roman"/>
                <a:cs typeface="Times New Roman"/>
              </a:rPr>
              <a:t>:</a:t>
            </a:r>
            <a:r>
              <a:rPr sz="1100" spc="14" dirty="0" smtClean="0">
                <a:latin typeface="Times New Roman"/>
                <a:cs typeface="Times New Roman"/>
              </a:rPr>
              <a:t> </a:t>
            </a:r>
            <a:r>
              <a:rPr sz="1100" spc="0" dirty="0" smtClean="0">
                <a:latin typeface="Times New Roman"/>
                <a:cs typeface="Times New Roman"/>
              </a:rPr>
              <a:t>continues</a:t>
            </a:r>
            <a:r>
              <a:rPr sz="1100" spc="-42"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14" dirty="0" smtClean="0">
                <a:latin typeface="Times New Roman"/>
                <a:cs typeface="Times New Roman"/>
              </a:rPr>
              <a:t>e</a:t>
            </a:r>
            <a:r>
              <a:rPr sz="1100" spc="0" dirty="0" smtClean="0">
                <a:latin typeface="Times New Roman"/>
                <a:cs typeface="Times New Roman"/>
              </a:rPr>
              <a:t>xist.</a:t>
            </a:r>
            <a:endParaRPr sz="1100">
              <a:latin typeface="Times New Roman"/>
              <a:cs typeface="Times New Roman"/>
            </a:endParaRPr>
          </a:p>
        </p:txBody>
      </p:sp>
      <p:sp>
        <p:nvSpPr>
          <p:cNvPr id="2" name="object 2"/>
          <p:cNvSpPr txBox="1"/>
          <p:nvPr/>
        </p:nvSpPr>
        <p:spPr>
          <a:xfrm>
            <a:off x="4359097" y="3358722"/>
            <a:ext cx="185657"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3</a:t>
            </a:r>
            <a:r>
              <a:rPr sz="600" spc="-52"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6" name="object 6"/>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7" name="object 7"/>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8" name="object 8"/>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16" name="object 16"/>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17" name="object 17"/>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18" name="object 18"/>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4" name="object 4"/>
          <p:cNvSpPr txBox="1"/>
          <p:nvPr/>
        </p:nvSpPr>
        <p:spPr>
          <a:xfrm>
            <a:off x="1248765" y="19613"/>
            <a:ext cx="1669790"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Reliable</a:t>
            </a:r>
            <a:r>
              <a:rPr sz="600" spc="-19" dirty="0" smtClean="0">
                <a:solidFill>
                  <a:srgbClr val="00FF00"/>
                </a:solidFill>
                <a:latin typeface="Times New Roman"/>
                <a:cs typeface="Times New Roman"/>
              </a:rPr>
              <a:t> </a:t>
            </a:r>
            <a:r>
              <a:rPr sz="600" spc="0" dirty="0" smtClean="0">
                <a:solidFill>
                  <a:srgbClr val="00FF00"/>
                </a:solidFill>
                <a:latin typeface="Times New Roman"/>
                <a:cs typeface="Times New Roman"/>
              </a:rPr>
              <a:t>Group</a:t>
            </a:r>
            <a:r>
              <a:rPr sz="600" spc="-15" dirty="0" smtClean="0">
                <a:solidFill>
                  <a:srgbClr val="00FF00"/>
                </a:solidFill>
                <a:latin typeface="Times New Roman"/>
                <a:cs typeface="Times New Roman"/>
              </a:rPr>
              <a:t> </a:t>
            </a:r>
            <a:r>
              <a:rPr sz="600" spc="0" dirty="0" smtClean="0">
                <a:solidFill>
                  <a:srgbClr val="00FF00"/>
                </a:solidFill>
                <a:latin typeface="Times New Roman"/>
                <a:cs typeface="Times New Roman"/>
              </a:rPr>
              <a:t>Communication     </a:t>
            </a:r>
            <a:r>
              <a:rPr sz="600" spc="136" dirty="0" smtClean="0">
                <a:solidFill>
                  <a:srgbClr val="00FF00"/>
                </a:solidFill>
                <a:latin typeface="Times New Roman"/>
                <a:cs typeface="Times New Roman"/>
              </a:rPr>
              <a:t> </a:t>
            </a:r>
            <a:r>
              <a:rPr sz="600" spc="0" dirty="0" smtClean="0">
                <a:solidFill>
                  <a:srgbClr val="FFFFFF"/>
                </a:solidFill>
                <a:latin typeface="Times New Roman"/>
                <a:cs typeface="Times New Roman"/>
              </a:rPr>
              <a:t>Atomic</a:t>
            </a:r>
            <a:r>
              <a:rPr sz="600" spc="-17" dirty="0" smtClean="0">
                <a:solidFill>
                  <a:srgbClr val="FFFFFF"/>
                </a:solidFill>
                <a:latin typeface="Times New Roman"/>
                <a:cs typeface="Times New Roman"/>
              </a:rPr>
              <a:t> </a:t>
            </a:r>
            <a:r>
              <a:rPr sz="600" spc="0" dirty="0" smtClean="0">
                <a:solidFill>
                  <a:srgbClr val="FFFFFF"/>
                </a:solidFill>
                <a:latin typeface="Times New Roman"/>
                <a:cs typeface="Times New Roman"/>
              </a:rPr>
              <a:t>Multicast</a:t>
            </a:r>
            <a:endParaRPr sz="600">
              <a:latin typeface="Times New Roman"/>
              <a:cs typeface="Times New Roman"/>
            </a:endParaRPr>
          </a:p>
        </p:txBody>
      </p:sp>
      <p:sp>
        <p:nvSpPr>
          <p:cNvPr id="3" name="object 3"/>
          <p:cNvSpPr txBox="1"/>
          <p:nvPr/>
        </p:nvSpPr>
        <p:spPr>
          <a:xfrm>
            <a:off x="95300" y="243119"/>
            <a:ext cx="1333208"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Atomic</a:t>
            </a:r>
            <a:r>
              <a:rPr sz="1400" spc="93" dirty="0" smtClean="0">
                <a:solidFill>
                  <a:srgbClr val="FFFFFF"/>
                </a:solidFill>
                <a:latin typeface="Times New Roman"/>
                <a:cs typeface="Times New Roman"/>
              </a:rPr>
              <a:t> </a:t>
            </a:r>
            <a:r>
              <a:rPr sz="1400" spc="0" dirty="0" smtClean="0">
                <a:solidFill>
                  <a:srgbClr val="FFFFFF"/>
                </a:solidFill>
                <a:latin typeface="Times New Roman"/>
                <a:cs typeface="Times New Roman"/>
              </a:rPr>
              <a:t>Multicast</a:t>
            </a:r>
            <a:endParaRPr sz="1400">
              <a:latin typeface="Times New Roman"/>
              <a:cs typeface="Times New Roman"/>
            </a:endParaRPr>
          </a:p>
        </p:txBody>
      </p:sp>
      <p:sp>
        <p:nvSpPr>
          <p:cNvPr id="2" name="object 2"/>
          <p:cNvSpPr txBox="1"/>
          <p:nvPr/>
        </p:nvSpPr>
        <p:spPr>
          <a:xfrm>
            <a:off x="402932" y="596618"/>
            <a:ext cx="4141819" cy="2863419"/>
          </a:xfrm>
          <a:prstGeom prst="rect">
            <a:avLst/>
          </a:prstGeom>
        </p:spPr>
        <p:txBody>
          <a:bodyPr wrap="square" lIns="0" tIns="0" rIns="0" bIns="0" rtlCol="0">
            <a:noAutofit/>
          </a:bodyPr>
          <a:lstStyle/>
          <a:p>
            <a:pPr marL="12700">
              <a:lnSpc>
                <a:spcPts val="1175"/>
              </a:lnSpc>
              <a:spcBef>
                <a:spcPts val="58"/>
              </a:spcBef>
            </a:pPr>
            <a:r>
              <a:rPr sz="1100" spc="-14" dirty="0" smtClean="0">
                <a:latin typeface="Times New Roman"/>
                <a:cs typeface="Times New Roman"/>
              </a:rPr>
              <a:t>F</a:t>
            </a:r>
            <a:r>
              <a:rPr sz="1100" spc="0" dirty="0" smtClean="0">
                <a:latin typeface="Times New Roman"/>
                <a:cs typeface="Times New Roman"/>
              </a:rPr>
              <a:t>ormulate</a:t>
            </a:r>
            <a:r>
              <a:rPr sz="1100" spc="-45" dirty="0" smtClean="0">
                <a:latin typeface="Times New Roman"/>
                <a:cs typeface="Times New Roman"/>
              </a:rPr>
              <a:t> </a:t>
            </a:r>
            <a:r>
              <a:rPr sz="1100" spc="0" dirty="0" smtClean="0">
                <a:latin typeface="Times New Roman"/>
                <a:cs typeface="Times New Roman"/>
              </a:rPr>
              <a:t>reliable</a:t>
            </a:r>
            <a:r>
              <a:rPr sz="1100" spc="-32" dirty="0" smtClean="0">
                <a:latin typeface="Times New Roman"/>
                <a:cs typeface="Times New Roman"/>
              </a:rPr>
              <a:t> </a:t>
            </a:r>
            <a:r>
              <a:rPr sz="1100" spc="0" dirty="0" smtClean="0">
                <a:latin typeface="Times New Roman"/>
                <a:cs typeface="Times New Roman"/>
              </a:rPr>
              <a:t>multicasting</a:t>
            </a:r>
            <a:r>
              <a:rPr sz="1100" spc="-54" dirty="0" smtClean="0">
                <a:latin typeface="Times New Roman"/>
                <a:cs typeface="Times New Roman"/>
              </a:rPr>
              <a:t> </a:t>
            </a:r>
            <a:r>
              <a:rPr sz="1100" spc="0" dirty="0" smtClean="0">
                <a:latin typeface="Times New Roman"/>
                <a:cs typeface="Times New Roman"/>
              </a:rPr>
              <a:t>in</a:t>
            </a:r>
            <a:r>
              <a:rPr sz="1100" spc="-8" dirty="0" smtClean="0">
                <a:latin typeface="Times New Roman"/>
                <a:cs typeface="Times New Roman"/>
              </a:rPr>
              <a:t> </a:t>
            </a:r>
            <a:r>
              <a:rPr sz="1100" spc="0" dirty="0" smtClean="0">
                <a:latin typeface="Times New Roman"/>
                <a:cs typeface="Times New Roman"/>
              </a:rPr>
              <a:t>the</a:t>
            </a:r>
            <a:r>
              <a:rPr sz="1100" spc="-13" dirty="0" smtClean="0">
                <a:latin typeface="Times New Roman"/>
                <a:cs typeface="Times New Roman"/>
              </a:rPr>
              <a:t> </a:t>
            </a:r>
            <a:r>
              <a:rPr sz="1100" spc="0" dirty="0" smtClean="0">
                <a:latin typeface="Times New Roman"/>
                <a:cs typeface="Times New Roman"/>
              </a:rPr>
              <a:t>presence</a:t>
            </a:r>
            <a:r>
              <a:rPr sz="1100" spc="-38"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process</a:t>
            </a:r>
            <a:r>
              <a:rPr sz="1100" spc="-32"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ailures</a:t>
            </a:r>
            <a:r>
              <a:rPr sz="1100" spc="-32" dirty="0" smtClean="0">
                <a:latin typeface="Times New Roman"/>
                <a:cs typeface="Times New Roman"/>
              </a:rPr>
              <a:t> </a:t>
            </a:r>
            <a:r>
              <a:rPr sz="1100" spc="0" dirty="0" smtClean="0">
                <a:latin typeface="Times New Roman"/>
                <a:cs typeface="Times New Roman"/>
              </a:rPr>
              <a:t>in</a:t>
            </a:r>
            <a:endParaRPr sz="1100">
              <a:latin typeface="Times New Roman"/>
              <a:cs typeface="Times New Roman"/>
            </a:endParaRPr>
          </a:p>
          <a:p>
            <a:pPr marL="12700">
              <a:lnSpc>
                <a:spcPts val="1195"/>
              </a:lnSpc>
              <a:spcBef>
                <a:spcPts val="1"/>
              </a:spcBef>
            </a:pPr>
            <a:r>
              <a:rPr sz="1100" spc="0" dirty="0" smtClean="0">
                <a:latin typeface="Times New Roman"/>
                <a:cs typeface="Times New Roman"/>
              </a:rPr>
              <a:t>terms</a:t>
            </a:r>
            <a:r>
              <a:rPr sz="1100" spc="-24"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solidFill>
                  <a:srgbClr val="0000FF"/>
                </a:solidFill>
                <a:latin typeface="Times New Roman"/>
                <a:cs typeface="Times New Roman"/>
              </a:rPr>
              <a:t>process</a:t>
            </a:r>
            <a:r>
              <a:rPr sz="1100" spc="-32" dirty="0" smtClean="0">
                <a:solidFill>
                  <a:srgbClr val="0000FF"/>
                </a:solidFill>
                <a:latin typeface="Times New Roman"/>
                <a:cs typeface="Times New Roman"/>
              </a:rPr>
              <a:t> </a:t>
            </a:r>
            <a:r>
              <a:rPr sz="1100" spc="0" dirty="0" smtClean="0">
                <a:solidFill>
                  <a:srgbClr val="0000FF"/>
                </a:solidFill>
                <a:latin typeface="Times New Roman"/>
                <a:cs typeface="Times New Roman"/>
              </a:rPr>
              <a:t>groups</a:t>
            </a:r>
            <a:r>
              <a:rPr sz="1100" spc="-29" dirty="0" smtClean="0">
                <a:solidFill>
                  <a:srgbClr val="0000FF"/>
                </a:solidFill>
                <a:latin typeface="Times New Roman"/>
                <a:cs typeface="Times New Roman"/>
              </a:rPr>
              <a:t> </a:t>
            </a:r>
            <a:r>
              <a:rPr sz="1100" spc="0" dirty="0" smtClean="0">
                <a:latin typeface="Times New Roman"/>
                <a:cs typeface="Times New Roman"/>
              </a:rPr>
              <a:t>and</a:t>
            </a:r>
            <a:r>
              <a:rPr sz="1100" spc="-15" dirty="0" smtClean="0">
                <a:latin typeface="Times New Roman"/>
                <a:cs typeface="Times New Roman"/>
              </a:rPr>
              <a:t> </a:t>
            </a:r>
            <a:r>
              <a:rPr sz="1100" spc="0" dirty="0" smtClean="0">
                <a:solidFill>
                  <a:srgbClr val="0000FF"/>
                </a:solidFill>
                <a:latin typeface="Times New Roman"/>
                <a:cs typeface="Times New Roman"/>
              </a:rPr>
              <a:t>changes</a:t>
            </a:r>
            <a:r>
              <a:rPr sz="1100" spc="-35" dirty="0" smtClean="0">
                <a:solidFill>
                  <a:srgbClr val="0000FF"/>
                </a:solidFill>
                <a:latin typeface="Times New Roman"/>
                <a:cs typeface="Times New Roman"/>
              </a:rPr>
              <a:t> </a:t>
            </a:r>
            <a:r>
              <a:rPr sz="1100" spc="0" dirty="0" smtClean="0">
                <a:solidFill>
                  <a:srgbClr val="0000FF"/>
                </a:solidFill>
                <a:latin typeface="Times New Roman"/>
                <a:cs typeface="Times New Roman"/>
              </a:rPr>
              <a:t>to</a:t>
            </a:r>
            <a:r>
              <a:rPr sz="1100" spc="-8" dirty="0" smtClean="0">
                <a:solidFill>
                  <a:srgbClr val="0000FF"/>
                </a:solidFill>
                <a:latin typeface="Times New Roman"/>
                <a:cs typeface="Times New Roman"/>
              </a:rPr>
              <a:t> </a:t>
            </a:r>
            <a:r>
              <a:rPr sz="1100" spc="0" dirty="0" smtClean="0">
                <a:solidFill>
                  <a:srgbClr val="0000FF"/>
                </a:solidFill>
                <a:latin typeface="Times New Roman"/>
                <a:cs typeface="Times New Roman"/>
              </a:rPr>
              <a:t>group</a:t>
            </a:r>
            <a:r>
              <a:rPr sz="1100" spc="-25" dirty="0" smtClean="0">
                <a:solidFill>
                  <a:srgbClr val="0000FF"/>
                </a:solidFill>
                <a:latin typeface="Times New Roman"/>
                <a:cs typeface="Times New Roman"/>
              </a:rPr>
              <a:t> </a:t>
            </a:r>
            <a:r>
              <a:rPr sz="1100" spc="0" dirty="0" smtClean="0">
                <a:solidFill>
                  <a:srgbClr val="0000FF"/>
                </a:solidFill>
                <a:latin typeface="Times New Roman"/>
                <a:cs typeface="Times New Roman"/>
              </a:rPr>
              <a:t>membership</a:t>
            </a:r>
            <a:r>
              <a:rPr sz="1100" spc="0" dirty="0" smtClean="0">
                <a:latin typeface="Times New Roman"/>
                <a:cs typeface="Times New Roman"/>
              </a:rPr>
              <a:t>.</a:t>
            </a:r>
            <a:endParaRPr sz="1100">
              <a:latin typeface="Times New Roman"/>
              <a:cs typeface="Times New Roman"/>
            </a:endParaRPr>
          </a:p>
          <a:p>
            <a:pPr marL="289801" marR="198338">
              <a:lnSpc>
                <a:spcPct val="99658"/>
              </a:lnSpc>
            </a:pPr>
            <a:r>
              <a:rPr sz="1000" spc="0" dirty="0" smtClean="0">
                <a:latin typeface="Times New Roman"/>
                <a:cs typeface="Times New Roman"/>
              </a:rPr>
              <a:t>A</a:t>
            </a:r>
            <a:r>
              <a:rPr sz="1000" spc="-7" dirty="0" smtClean="0">
                <a:latin typeface="Times New Roman"/>
                <a:cs typeface="Times New Roman"/>
              </a:rPr>
              <a:t> </a:t>
            </a:r>
            <a:r>
              <a:rPr sz="1000" spc="0" dirty="0" smtClean="0">
                <a:latin typeface="Times New Roman"/>
                <a:cs typeface="Times New Roman"/>
              </a:rPr>
              <a:t>message</a:t>
            </a:r>
            <a:r>
              <a:rPr sz="1000" spc="-33" dirty="0" smtClean="0">
                <a:latin typeface="Times New Roman"/>
                <a:cs typeface="Times New Roman"/>
              </a:rPr>
              <a:t> </a:t>
            </a:r>
            <a:r>
              <a:rPr sz="1000" spc="0" dirty="0" smtClean="0">
                <a:latin typeface="Times New Roman"/>
                <a:cs typeface="Times New Roman"/>
              </a:rPr>
              <a:t>needs</a:t>
            </a:r>
            <a:r>
              <a:rPr sz="1000" spc="-22"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be</a:t>
            </a:r>
            <a:r>
              <a:rPr sz="1000" spc="-9" dirty="0" smtClean="0">
                <a:latin typeface="Times New Roman"/>
                <a:cs typeface="Times New Roman"/>
              </a:rPr>
              <a:t> </a:t>
            </a:r>
            <a:r>
              <a:rPr sz="1000" spc="0" dirty="0" smtClean="0">
                <a:latin typeface="Times New Roman"/>
                <a:cs typeface="Times New Roman"/>
              </a:rPr>
              <a:t>del</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ered</a:t>
            </a:r>
            <a:r>
              <a:rPr sz="1000" spc="-37"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either</a:t>
            </a:r>
            <a:r>
              <a:rPr sz="1000" spc="-22" dirty="0" smtClean="0">
                <a:latin typeface="Times New Roman"/>
                <a:cs typeface="Times New Roman"/>
              </a:rPr>
              <a:t> </a:t>
            </a:r>
            <a:r>
              <a:rPr sz="1000" spc="0" dirty="0" smtClean="0">
                <a:latin typeface="Times New Roman"/>
                <a:cs typeface="Times New Roman"/>
              </a:rPr>
              <a:t>all</a:t>
            </a:r>
            <a:r>
              <a:rPr sz="1000" spc="-9" dirty="0" smtClean="0">
                <a:latin typeface="Times New Roman"/>
                <a:cs typeface="Times New Roman"/>
              </a:rPr>
              <a:t> </a:t>
            </a:r>
            <a:r>
              <a:rPr sz="1000" spc="0" dirty="0" smtClean="0">
                <a:latin typeface="Times New Roman"/>
                <a:cs typeface="Times New Roman"/>
              </a:rPr>
              <a:t>processes</a:t>
            </a:r>
            <a:r>
              <a:rPr sz="1000" spc="-38" dirty="0" smtClean="0">
                <a:latin typeface="Times New Roman"/>
                <a:cs typeface="Times New Roman"/>
              </a:rPr>
              <a:t> </a:t>
            </a:r>
            <a:r>
              <a:rPr sz="1000" spc="0" dirty="0" smtClean="0">
                <a:latin typeface="Times New Roman"/>
                <a:cs typeface="Times New Roman"/>
              </a:rPr>
              <a:t>or</a:t>
            </a:r>
            <a:r>
              <a:rPr sz="1000" spc="-8"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solidFill>
                  <a:srgbClr val="0000FF"/>
                </a:solidFill>
                <a:latin typeface="Times New Roman"/>
                <a:cs typeface="Times New Roman"/>
              </a:rPr>
              <a:t>none</a:t>
            </a:r>
            <a:r>
              <a:rPr sz="1000" spc="-19" dirty="0" smtClean="0">
                <a:solidFill>
                  <a:srgbClr val="0000FF"/>
                </a:solidFill>
                <a:latin typeface="Times New Roman"/>
                <a:cs typeface="Times New Roman"/>
              </a:rPr>
              <a:t> </a:t>
            </a:r>
            <a:r>
              <a:rPr sz="1000" spc="0" dirty="0" smtClean="0">
                <a:latin typeface="Times New Roman"/>
                <a:cs typeface="Times New Roman"/>
              </a:rPr>
              <a:t>at</a:t>
            </a:r>
            <a:r>
              <a:rPr sz="1000" spc="-7" dirty="0" smtClean="0">
                <a:latin typeface="Times New Roman"/>
                <a:cs typeface="Times New Roman"/>
              </a:rPr>
              <a:t> </a:t>
            </a:r>
            <a:r>
              <a:rPr sz="1000" spc="0" dirty="0" smtClean="0">
                <a:latin typeface="Times New Roman"/>
                <a:cs typeface="Times New Roman"/>
              </a:rPr>
              <a:t>all. All</a:t>
            </a:r>
            <a:r>
              <a:rPr sz="1000" spc="-12" dirty="0" smtClean="0">
                <a:latin typeface="Times New Roman"/>
                <a:cs typeface="Times New Roman"/>
              </a:rPr>
              <a:t> </a:t>
            </a:r>
            <a:r>
              <a:rPr sz="1000" spc="0" dirty="0" smtClean="0">
                <a:latin typeface="Times New Roman"/>
                <a:cs typeface="Times New Roman"/>
              </a:rPr>
              <a:t>messages</a:t>
            </a:r>
            <a:r>
              <a:rPr sz="1000" spc="-37" dirty="0" smtClean="0">
                <a:latin typeface="Times New Roman"/>
                <a:cs typeface="Times New Roman"/>
              </a:rPr>
              <a:t> </a:t>
            </a:r>
            <a:r>
              <a:rPr sz="1000" spc="0" dirty="0" smtClean="0">
                <a:latin typeface="Times New Roman"/>
                <a:cs typeface="Times New Roman"/>
              </a:rPr>
              <a:t>are</a:t>
            </a:r>
            <a:r>
              <a:rPr sz="1000" spc="-12" dirty="0" smtClean="0">
                <a:latin typeface="Times New Roman"/>
                <a:cs typeface="Times New Roman"/>
              </a:rPr>
              <a:t> </a:t>
            </a:r>
            <a:r>
              <a:rPr sz="1000" spc="0" dirty="0" smtClean="0">
                <a:latin typeface="Times New Roman"/>
                <a:cs typeface="Times New Roman"/>
              </a:rPr>
              <a:t>required</a:t>
            </a:r>
            <a:r>
              <a:rPr sz="1000" spc="-33"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be</a:t>
            </a:r>
            <a:r>
              <a:rPr sz="1000" spc="-9" dirty="0" smtClean="0">
                <a:latin typeface="Times New Roman"/>
                <a:cs typeface="Times New Roman"/>
              </a:rPr>
              <a:t> </a:t>
            </a:r>
            <a:r>
              <a:rPr sz="1000" spc="0" dirty="0" smtClean="0">
                <a:latin typeface="Times New Roman"/>
                <a:cs typeface="Times New Roman"/>
              </a:rPr>
              <a:t>del</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ered</a:t>
            </a:r>
            <a:r>
              <a:rPr sz="1000" spc="-37" dirty="0" smtClean="0">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solidFill>
                  <a:srgbClr val="0000FF"/>
                </a:solidFill>
                <a:latin typeface="Times New Roman"/>
                <a:cs typeface="Times New Roman"/>
              </a:rPr>
              <a:t>same</a:t>
            </a:r>
            <a:r>
              <a:rPr sz="1000" spc="-20" dirty="0" smtClean="0">
                <a:solidFill>
                  <a:srgbClr val="0000FF"/>
                </a:solidFill>
                <a:latin typeface="Times New Roman"/>
                <a:cs typeface="Times New Roman"/>
              </a:rPr>
              <a:t> </a:t>
            </a:r>
            <a:r>
              <a:rPr sz="1000" spc="0" dirty="0" smtClean="0">
                <a:solidFill>
                  <a:srgbClr val="0000FF"/>
                </a:solidFill>
                <a:latin typeface="Times New Roman"/>
                <a:cs typeface="Times New Roman"/>
              </a:rPr>
              <a:t>order</a:t>
            </a:r>
            <a:r>
              <a:rPr sz="1000" spc="-20" dirty="0" smtClean="0">
                <a:solidFill>
                  <a:srgbClr val="0000FF"/>
                </a:solidFill>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all processes.</a:t>
            </a:r>
            <a:endParaRPr sz="1000">
              <a:latin typeface="Times New Roman"/>
              <a:cs typeface="Times New Roman"/>
            </a:endParaRPr>
          </a:p>
          <a:p>
            <a:pPr marL="289801">
              <a:lnSpc>
                <a:spcPct val="95825"/>
              </a:lnSpc>
            </a:pPr>
            <a:r>
              <a:rPr sz="1000" spc="0" dirty="0" smtClean="0">
                <a:latin typeface="Times New Roman"/>
                <a:cs typeface="Times New Roman"/>
              </a:rPr>
              <a:t>This</a:t>
            </a:r>
            <a:r>
              <a:rPr sz="1000" spc="-17"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kn</a:t>
            </a:r>
            <a:r>
              <a:rPr sz="1000" spc="-25" dirty="0" smtClean="0">
                <a:latin typeface="Times New Roman"/>
                <a:cs typeface="Times New Roman"/>
              </a:rPr>
              <a:t>o</a:t>
            </a:r>
            <a:r>
              <a:rPr sz="1000" spc="0" dirty="0" smtClean="0">
                <a:latin typeface="Times New Roman"/>
                <a:cs typeface="Times New Roman"/>
              </a:rPr>
              <a:t>wn</a:t>
            </a:r>
            <a:r>
              <a:rPr sz="1000" spc="-27" dirty="0" smtClean="0">
                <a:latin typeface="Times New Roman"/>
                <a:cs typeface="Times New Roman"/>
              </a:rPr>
              <a:t> </a:t>
            </a:r>
            <a:r>
              <a:rPr sz="1000" spc="0" dirty="0" smtClean="0">
                <a:latin typeface="Times New Roman"/>
                <a:cs typeface="Times New Roman"/>
              </a:rPr>
              <a:t>as</a:t>
            </a:r>
            <a:r>
              <a:rPr sz="1000" spc="-8" dirty="0" smtClean="0">
                <a:latin typeface="Times New Roman"/>
                <a:cs typeface="Times New Roman"/>
              </a:rPr>
              <a:t> </a:t>
            </a:r>
            <a:r>
              <a:rPr sz="1000" spc="0" dirty="0" smtClean="0">
                <a:solidFill>
                  <a:srgbClr val="0000FF"/>
                </a:solidFill>
                <a:latin typeface="Times New Roman"/>
                <a:cs typeface="Times New Roman"/>
              </a:rPr>
              <a:t>atomic</a:t>
            </a:r>
            <a:r>
              <a:rPr sz="1000" spc="-27" dirty="0" smtClean="0">
                <a:solidFill>
                  <a:srgbClr val="0000FF"/>
                </a:solidFill>
                <a:latin typeface="Times New Roman"/>
                <a:cs typeface="Times New Roman"/>
              </a:rPr>
              <a:t> </a:t>
            </a:r>
            <a:r>
              <a:rPr sz="1000" spc="0" dirty="0" smtClean="0">
                <a:solidFill>
                  <a:srgbClr val="0000FF"/>
                </a:solidFill>
                <a:latin typeface="Times New Roman"/>
                <a:cs typeface="Times New Roman"/>
              </a:rPr>
              <a:t>multicast</a:t>
            </a:r>
            <a:r>
              <a:rPr sz="1000" spc="-36" dirty="0" smtClean="0">
                <a:solidFill>
                  <a:srgbClr val="0000FF"/>
                </a:solidFill>
                <a:latin typeface="Times New Roman"/>
                <a:cs typeface="Times New Roman"/>
              </a:rPr>
              <a:t> </a:t>
            </a:r>
            <a:r>
              <a:rPr sz="1000" spc="0" dirty="0" smtClean="0">
                <a:solidFill>
                  <a:srgbClr val="0000FF"/>
                </a:solidFill>
                <a:latin typeface="Times New Roman"/>
                <a:cs typeface="Times New Roman"/>
              </a:rPr>
              <a:t>problem</a:t>
            </a:r>
            <a:r>
              <a:rPr sz="1000" spc="0" dirty="0" smtClean="0">
                <a:latin typeface="Times New Roman"/>
                <a:cs typeface="Times New Roman"/>
              </a:rPr>
              <a:t>.</a:t>
            </a:r>
            <a:endParaRPr sz="1000">
              <a:latin typeface="Times New Roman"/>
              <a:cs typeface="Times New Roman"/>
            </a:endParaRPr>
          </a:p>
          <a:p>
            <a:pPr marL="12700">
              <a:lnSpc>
                <a:spcPct val="95825"/>
              </a:lnSpc>
            </a:pPr>
            <a:r>
              <a:rPr sz="1100" spc="0" dirty="0" smtClean="0">
                <a:latin typeface="Times New Roman"/>
                <a:cs typeface="Times New Roman"/>
              </a:rPr>
              <a:t>Required</a:t>
            </a:r>
            <a:r>
              <a:rPr sz="1100" spc="-40" dirty="0" smtClean="0">
                <a:latin typeface="Times New Roman"/>
                <a:cs typeface="Times New Roman"/>
              </a:rPr>
              <a:t> </a:t>
            </a:r>
            <a:r>
              <a:rPr sz="1100" spc="0" dirty="0" smtClean="0">
                <a:latin typeface="Times New Roman"/>
                <a:cs typeface="Times New Roman"/>
              </a:rPr>
              <a:t>properties</a:t>
            </a:r>
            <a:r>
              <a:rPr sz="1100" spc="-43" dirty="0" smtClean="0">
                <a:latin typeface="Times New Roman"/>
                <a:cs typeface="Times New Roman"/>
              </a:rPr>
              <a:t> </a:t>
            </a:r>
            <a:r>
              <a:rPr sz="1100" spc="0" dirty="0" smtClean="0">
                <a:latin typeface="Times New Roman"/>
                <a:cs typeface="Times New Roman"/>
              </a:rPr>
              <a:t>for</a:t>
            </a:r>
            <a:r>
              <a:rPr sz="1100" spc="-12" dirty="0" smtClean="0">
                <a:latin typeface="Times New Roman"/>
                <a:cs typeface="Times New Roman"/>
              </a:rPr>
              <a:t> </a:t>
            </a:r>
            <a:r>
              <a:rPr sz="1100" spc="0" dirty="0" smtClean="0">
                <a:solidFill>
                  <a:srgbClr val="0000FF"/>
                </a:solidFill>
                <a:latin typeface="Times New Roman"/>
                <a:cs typeface="Times New Roman"/>
              </a:rPr>
              <a:t>atomic</a:t>
            </a:r>
            <a:r>
              <a:rPr sz="1100" spc="-29" dirty="0" smtClean="0">
                <a:solidFill>
                  <a:srgbClr val="0000FF"/>
                </a:solidFill>
                <a:latin typeface="Times New Roman"/>
                <a:cs typeface="Times New Roman"/>
              </a:rPr>
              <a:t> </a:t>
            </a:r>
            <a:r>
              <a:rPr sz="1100" spc="0" dirty="0" smtClean="0">
                <a:solidFill>
                  <a:srgbClr val="0000FF"/>
                </a:solidFill>
                <a:latin typeface="Times New Roman"/>
                <a:cs typeface="Times New Roman"/>
              </a:rPr>
              <a:t>multicast</a:t>
            </a:r>
            <a:endParaRPr sz="1100">
              <a:latin typeface="Times New Roman"/>
              <a:cs typeface="Times New Roman"/>
            </a:endParaRPr>
          </a:p>
          <a:p>
            <a:pPr marL="289801">
              <a:lnSpc>
                <a:spcPts val="1110"/>
              </a:lnSpc>
              <a:spcBef>
                <a:spcPts val="55"/>
              </a:spcBef>
            </a:pPr>
            <a:r>
              <a:rPr sz="1000" spc="-59" dirty="0" smtClean="0">
                <a:solidFill>
                  <a:srgbClr val="0000FF"/>
                </a:solidFill>
                <a:latin typeface="Times New Roman"/>
                <a:cs typeface="Times New Roman"/>
              </a:rPr>
              <a:t>V</a:t>
            </a:r>
            <a:r>
              <a:rPr sz="1000" spc="0" dirty="0" smtClean="0">
                <a:solidFill>
                  <a:srgbClr val="0000FF"/>
                </a:solidFill>
                <a:latin typeface="Times New Roman"/>
                <a:cs typeface="Times New Roman"/>
              </a:rPr>
              <a:t>irtually</a:t>
            </a:r>
            <a:r>
              <a:rPr sz="1000" spc="-36" dirty="0" smtClean="0">
                <a:solidFill>
                  <a:srgbClr val="0000FF"/>
                </a:solidFill>
                <a:latin typeface="Times New Roman"/>
                <a:cs typeface="Times New Roman"/>
              </a:rPr>
              <a:t> </a:t>
            </a:r>
            <a:r>
              <a:rPr sz="1000" spc="0" dirty="0" smtClean="0">
                <a:solidFill>
                  <a:srgbClr val="0000FF"/>
                </a:solidFill>
                <a:latin typeface="Times New Roman"/>
                <a:cs typeface="Times New Roman"/>
              </a:rPr>
              <a:t>synchronous</a:t>
            </a:r>
            <a:r>
              <a:rPr sz="1000" spc="-50" dirty="0" smtClean="0">
                <a:solidFill>
                  <a:srgbClr val="0000FF"/>
                </a:solidFill>
                <a:latin typeface="Times New Roman"/>
                <a:cs typeface="Times New Roman"/>
              </a:rPr>
              <a:t> </a:t>
            </a:r>
            <a:r>
              <a:rPr sz="1000" spc="0" dirty="0" smtClean="0">
                <a:solidFill>
                  <a:srgbClr val="0000FF"/>
                </a:solidFill>
                <a:latin typeface="Times New Roman"/>
                <a:cs typeface="Times New Roman"/>
              </a:rPr>
              <a:t>multicast</a:t>
            </a:r>
            <a:endParaRPr sz="1000">
              <a:latin typeface="Times New Roman"/>
              <a:cs typeface="Times New Roman"/>
            </a:endParaRPr>
          </a:p>
          <a:p>
            <a:pPr marL="566889" marR="78890">
              <a:lnSpc>
                <a:spcPts val="1034"/>
              </a:lnSpc>
              <a:spcBef>
                <a:spcPts val="14"/>
              </a:spcBef>
            </a:pPr>
            <a:r>
              <a:rPr sz="900" spc="0" dirty="0" smtClean="0">
                <a:latin typeface="Times New Roman"/>
                <a:cs typeface="Times New Roman"/>
              </a:rPr>
              <a:t>A</a:t>
            </a:r>
            <a:r>
              <a:rPr sz="900" spc="-6" dirty="0" smtClean="0">
                <a:latin typeface="Times New Roman"/>
                <a:cs typeface="Times New Roman"/>
              </a:rPr>
              <a:t> </a:t>
            </a:r>
            <a:r>
              <a:rPr sz="900" spc="0" dirty="0" smtClean="0">
                <a:latin typeface="Times New Roman"/>
                <a:cs typeface="Times New Roman"/>
              </a:rPr>
              <a:t>message</a:t>
            </a:r>
            <a:r>
              <a:rPr sz="900" spc="-30"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del</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ered</a:t>
            </a:r>
            <a:r>
              <a:rPr sz="900" spc="-33" dirty="0" smtClean="0">
                <a:latin typeface="Times New Roman"/>
                <a:cs typeface="Times New Roman"/>
              </a:rPr>
              <a:t> </a:t>
            </a:r>
            <a:r>
              <a:rPr sz="900" spc="0" dirty="0" smtClean="0">
                <a:latin typeface="Times New Roman"/>
                <a:cs typeface="Times New Roman"/>
              </a:rPr>
              <a:t>only</a:t>
            </a:r>
            <a:r>
              <a:rPr sz="900" spc="-15"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solidFill>
                  <a:srgbClr val="0000FF"/>
                </a:solidFill>
                <a:latin typeface="Times New Roman"/>
                <a:cs typeface="Times New Roman"/>
              </a:rPr>
              <a:t>non-</a:t>
            </a:r>
            <a:r>
              <a:rPr sz="900" spc="-9" dirty="0" smtClean="0">
                <a:solidFill>
                  <a:srgbClr val="0000FF"/>
                </a:solidFill>
                <a:latin typeface="Times New Roman"/>
                <a:cs typeface="Times New Roman"/>
              </a:rPr>
              <a:t>f</a:t>
            </a:r>
            <a:r>
              <a:rPr sz="900" spc="0" dirty="0" smtClean="0">
                <a:solidFill>
                  <a:srgbClr val="0000FF"/>
                </a:solidFill>
                <a:latin typeface="Times New Roman"/>
                <a:cs typeface="Times New Roman"/>
              </a:rPr>
              <a:t>aulty</a:t>
            </a:r>
            <a:r>
              <a:rPr sz="900" spc="-37" dirty="0" smtClean="0">
                <a:solidFill>
                  <a:srgbClr val="0000FF"/>
                </a:solidFill>
                <a:latin typeface="Times New Roman"/>
                <a:cs typeface="Times New Roman"/>
              </a:rPr>
              <a:t> </a:t>
            </a:r>
            <a:r>
              <a:rPr sz="900" spc="0" dirty="0" smtClean="0">
                <a:latin typeface="Times New Roman"/>
                <a:cs typeface="Times New Roman"/>
              </a:rPr>
              <a:t>members</a:t>
            </a:r>
            <a:r>
              <a:rPr sz="900" spc="-32"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current</a:t>
            </a:r>
            <a:r>
              <a:rPr sz="900" spc="-25" dirty="0" smtClean="0">
                <a:latin typeface="Times New Roman"/>
                <a:cs typeface="Times New Roman"/>
              </a:rPr>
              <a:t> </a:t>
            </a:r>
            <a:r>
              <a:rPr sz="900" spc="0" dirty="0" smtClean="0">
                <a:latin typeface="Times New Roman"/>
                <a:cs typeface="Times New Roman"/>
              </a:rPr>
              <a:t>group. All</a:t>
            </a:r>
            <a:r>
              <a:rPr sz="900" spc="-11" dirty="0" smtClean="0">
                <a:latin typeface="Times New Roman"/>
                <a:cs typeface="Times New Roman"/>
              </a:rPr>
              <a:t> </a:t>
            </a:r>
            <a:r>
              <a:rPr sz="900" spc="0" dirty="0" smtClean="0">
                <a:latin typeface="Times New Roman"/>
                <a:cs typeface="Times New Roman"/>
              </a:rPr>
              <a:t>members</a:t>
            </a:r>
            <a:r>
              <a:rPr sz="900" spc="-32" dirty="0" smtClean="0">
                <a:latin typeface="Times New Roman"/>
                <a:cs typeface="Times New Roman"/>
              </a:rPr>
              <a:t> </a:t>
            </a:r>
            <a:r>
              <a:rPr sz="900" spc="0" dirty="0" smtClean="0">
                <a:latin typeface="Times New Roman"/>
                <a:cs typeface="Times New Roman"/>
              </a:rPr>
              <a:t>should</a:t>
            </a:r>
            <a:r>
              <a:rPr sz="900" spc="-23" dirty="0" smtClean="0">
                <a:latin typeface="Times New Roman"/>
                <a:cs typeface="Times New Roman"/>
              </a:rPr>
              <a:t> </a:t>
            </a:r>
            <a:r>
              <a:rPr sz="900" spc="0" dirty="0" smtClean="0">
                <a:latin typeface="Times New Roman"/>
                <a:cs typeface="Times New Roman"/>
              </a:rPr>
              <a:t>agree</a:t>
            </a:r>
            <a:r>
              <a:rPr sz="900" spc="-19" dirty="0" smtClean="0">
                <a:latin typeface="Times New Roman"/>
                <a:cs typeface="Times New Roman"/>
              </a:rPr>
              <a:t> </a:t>
            </a:r>
            <a:r>
              <a:rPr sz="900" spc="0" dirty="0" smtClean="0">
                <a:latin typeface="Times New Roman"/>
                <a:cs typeface="Times New Roman"/>
              </a:rPr>
              <a:t>on</a:t>
            </a:r>
            <a:r>
              <a:rPr sz="900" spc="-8"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solidFill>
                  <a:srgbClr val="0000FF"/>
                </a:solidFill>
                <a:latin typeface="Times New Roman"/>
                <a:cs typeface="Times New Roman"/>
              </a:rPr>
              <a:t>current</a:t>
            </a:r>
            <a:r>
              <a:rPr sz="900" spc="-25" dirty="0" smtClean="0">
                <a:solidFill>
                  <a:srgbClr val="0000FF"/>
                </a:solidFill>
                <a:latin typeface="Times New Roman"/>
                <a:cs typeface="Times New Roman"/>
              </a:rPr>
              <a:t> </a:t>
            </a:r>
            <a:r>
              <a:rPr sz="900" spc="0" dirty="0" smtClean="0">
                <a:latin typeface="Times New Roman"/>
                <a:cs typeface="Times New Roman"/>
              </a:rPr>
              <a:t>group</a:t>
            </a:r>
            <a:r>
              <a:rPr sz="900" spc="-20" dirty="0" smtClean="0">
                <a:latin typeface="Times New Roman"/>
                <a:cs typeface="Times New Roman"/>
              </a:rPr>
              <a:t> </a:t>
            </a:r>
            <a:r>
              <a:rPr sz="900" spc="0" dirty="0" smtClean="0">
                <a:latin typeface="Times New Roman"/>
                <a:cs typeface="Times New Roman"/>
              </a:rPr>
              <a:t>membership.</a:t>
            </a:r>
            <a:endParaRPr sz="900">
              <a:latin typeface="Times New Roman"/>
              <a:cs typeface="Times New Roman"/>
            </a:endParaRPr>
          </a:p>
          <a:p>
            <a:pPr marL="289801">
              <a:lnSpc>
                <a:spcPts val="1095"/>
              </a:lnSpc>
              <a:spcBef>
                <a:spcPts val="115"/>
              </a:spcBef>
            </a:pPr>
            <a:r>
              <a:rPr sz="1000" spc="0" dirty="0" smtClean="0">
                <a:solidFill>
                  <a:srgbClr val="0000FF"/>
                </a:solidFill>
                <a:latin typeface="Times New Roman"/>
                <a:cs typeface="Times New Roman"/>
              </a:rPr>
              <a:t>Message</a:t>
            </a:r>
            <a:r>
              <a:rPr sz="1000" spc="-34" dirty="0" smtClean="0">
                <a:solidFill>
                  <a:srgbClr val="0000FF"/>
                </a:solidFill>
                <a:latin typeface="Times New Roman"/>
                <a:cs typeface="Times New Roman"/>
              </a:rPr>
              <a:t> </a:t>
            </a:r>
            <a:r>
              <a:rPr sz="1000" spc="0" dirty="0" smtClean="0">
                <a:solidFill>
                  <a:srgbClr val="0000FF"/>
                </a:solidFill>
                <a:latin typeface="Times New Roman"/>
                <a:cs typeface="Times New Roman"/>
              </a:rPr>
              <a:t>ordering</a:t>
            </a:r>
            <a:endParaRPr sz="1000">
              <a:latin typeface="Times New Roman"/>
              <a:cs typeface="Times New Roman"/>
            </a:endParaRPr>
          </a:p>
          <a:p>
            <a:pPr marL="566889">
              <a:lnSpc>
                <a:spcPct val="95825"/>
              </a:lnSpc>
              <a:spcBef>
                <a:spcPts val="15"/>
              </a:spcBef>
            </a:pPr>
            <a:r>
              <a:rPr sz="900" spc="-14" dirty="0" smtClean="0">
                <a:latin typeface="Times New Roman"/>
                <a:cs typeface="Times New Roman"/>
              </a:rPr>
              <a:t>F</a:t>
            </a:r>
            <a:r>
              <a:rPr sz="900" spc="0" dirty="0" smtClean="0">
                <a:latin typeface="Times New Roman"/>
                <a:cs typeface="Times New Roman"/>
              </a:rPr>
              <a:t>our</a:t>
            </a:r>
            <a:r>
              <a:rPr sz="900" spc="-16" dirty="0" smtClean="0">
                <a:latin typeface="Times New Roman"/>
                <a:cs typeface="Times New Roman"/>
              </a:rPr>
              <a:t> </a:t>
            </a:r>
            <a:r>
              <a:rPr sz="900" spc="0" dirty="0" smtClean="0">
                <a:latin typeface="Times New Roman"/>
                <a:cs typeface="Times New Roman"/>
              </a:rPr>
              <a:t>di</a:t>
            </a:r>
            <a:r>
              <a:rPr sz="900" spc="-19" dirty="0" smtClean="0">
                <a:latin typeface="Times New Roman"/>
                <a:cs typeface="Times New Roman"/>
              </a:rPr>
              <a:t>f</a:t>
            </a:r>
            <a:r>
              <a:rPr sz="900" spc="0" dirty="0" smtClean="0">
                <a:latin typeface="Times New Roman"/>
                <a:cs typeface="Times New Roman"/>
              </a:rPr>
              <a:t>ferent</a:t>
            </a:r>
            <a:r>
              <a:rPr sz="900" spc="-30" dirty="0" smtClean="0">
                <a:latin typeface="Times New Roman"/>
                <a:cs typeface="Times New Roman"/>
              </a:rPr>
              <a:t> </a:t>
            </a:r>
            <a:r>
              <a:rPr sz="900" spc="0" dirty="0" smtClean="0">
                <a:latin typeface="Times New Roman"/>
                <a:cs typeface="Times New Roman"/>
              </a:rPr>
              <a:t>orderings</a:t>
            </a:r>
            <a:r>
              <a:rPr sz="900" spc="-33" dirty="0" smtClean="0">
                <a:latin typeface="Times New Roman"/>
                <a:cs typeface="Times New Roman"/>
              </a:rPr>
              <a:t> </a:t>
            </a:r>
            <a:r>
              <a:rPr sz="900" spc="0" dirty="0" smtClean="0">
                <a:latin typeface="Times New Roman"/>
                <a:cs typeface="Times New Roman"/>
              </a:rPr>
              <a:t>are</a:t>
            </a:r>
            <a:r>
              <a:rPr sz="900" spc="-10" dirty="0" smtClean="0">
                <a:latin typeface="Times New Roman"/>
                <a:cs typeface="Times New Roman"/>
              </a:rPr>
              <a:t> </a:t>
            </a:r>
            <a:r>
              <a:rPr sz="900" spc="0" dirty="0" smtClean="0">
                <a:latin typeface="Times New Roman"/>
                <a:cs typeface="Times New Roman"/>
              </a:rPr>
              <a:t>distinguished.</a:t>
            </a:r>
            <a:endParaRPr sz="900">
              <a:latin typeface="Times New Roman"/>
              <a:cs typeface="Times New Roman"/>
            </a:endParaRPr>
          </a:p>
          <a:p>
            <a:pPr marL="566889">
              <a:lnSpc>
                <a:spcPct val="95825"/>
              </a:lnSpc>
              <a:spcBef>
                <a:spcPts val="60"/>
              </a:spcBef>
            </a:pPr>
            <a:r>
              <a:rPr sz="900" spc="0" dirty="0" smtClean="0">
                <a:latin typeface="Times New Roman"/>
                <a:cs typeface="Times New Roman"/>
              </a:rPr>
              <a:t>-Unordered</a:t>
            </a:r>
            <a:r>
              <a:rPr sz="900" spc="-41" dirty="0" smtClean="0">
                <a:latin typeface="Times New Roman"/>
                <a:cs typeface="Times New Roman"/>
              </a:rPr>
              <a:t> </a:t>
            </a:r>
            <a:r>
              <a:rPr sz="900" spc="0" dirty="0" smtClean="0">
                <a:latin typeface="Times New Roman"/>
                <a:cs typeface="Times New Roman"/>
              </a:rPr>
              <a:t>multicast</a:t>
            </a:r>
            <a:endParaRPr sz="900">
              <a:latin typeface="Times New Roman"/>
              <a:cs typeface="Times New Roman"/>
            </a:endParaRPr>
          </a:p>
          <a:p>
            <a:pPr marL="566889">
              <a:lnSpc>
                <a:spcPct val="95825"/>
              </a:lnSpc>
              <a:spcBef>
                <a:spcPts val="60"/>
              </a:spcBef>
            </a:pPr>
            <a:r>
              <a:rPr sz="900" spc="0" dirty="0" smtClean="0">
                <a:latin typeface="Times New Roman"/>
                <a:cs typeface="Times New Roman"/>
              </a:rPr>
              <a:t>-</a:t>
            </a:r>
            <a:r>
              <a:rPr sz="900" spc="-2" dirty="0" smtClean="0">
                <a:latin typeface="Times New Roman"/>
                <a:cs typeface="Times New Roman"/>
              </a:rPr>
              <a:t> </a:t>
            </a:r>
            <a:r>
              <a:rPr sz="900" spc="0" dirty="0" smtClean="0">
                <a:latin typeface="Times New Roman"/>
                <a:cs typeface="Times New Roman"/>
              </a:rPr>
              <a:t>FIFO-ordered</a:t>
            </a:r>
            <a:r>
              <a:rPr sz="900" spc="-49" dirty="0" smtClean="0">
                <a:latin typeface="Times New Roman"/>
                <a:cs typeface="Times New Roman"/>
              </a:rPr>
              <a:t> </a:t>
            </a:r>
            <a:r>
              <a:rPr sz="900" spc="0" dirty="0" smtClean="0">
                <a:latin typeface="Times New Roman"/>
                <a:cs typeface="Times New Roman"/>
              </a:rPr>
              <a:t>multicast</a:t>
            </a:r>
            <a:endParaRPr sz="900">
              <a:latin typeface="Times New Roman"/>
              <a:cs typeface="Times New Roman"/>
            </a:endParaRPr>
          </a:p>
          <a:p>
            <a:pPr marL="566889">
              <a:lnSpc>
                <a:spcPct val="95825"/>
              </a:lnSpc>
              <a:spcBef>
                <a:spcPts val="60"/>
              </a:spcBef>
            </a:pPr>
            <a:r>
              <a:rPr sz="900" spc="0" dirty="0" smtClean="0">
                <a:latin typeface="Times New Roman"/>
                <a:cs typeface="Times New Roman"/>
              </a:rPr>
              <a:t>-</a:t>
            </a:r>
            <a:r>
              <a:rPr sz="900" spc="-2" dirty="0" smtClean="0">
                <a:latin typeface="Times New Roman"/>
                <a:cs typeface="Times New Roman"/>
              </a:rPr>
              <a:t> </a:t>
            </a:r>
            <a:r>
              <a:rPr sz="900" spc="0" dirty="0" smtClean="0">
                <a:latin typeface="Times New Roman"/>
                <a:cs typeface="Times New Roman"/>
              </a:rPr>
              <a:t>Causally-ordered</a:t>
            </a:r>
            <a:r>
              <a:rPr sz="900" spc="-61" dirty="0" smtClean="0">
                <a:latin typeface="Times New Roman"/>
                <a:cs typeface="Times New Roman"/>
              </a:rPr>
              <a:t> </a:t>
            </a:r>
            <a:r>
              <a:rPr sz="900" spc="0" dirty="0" smtClean="0">
                <a:latin typeface="Times New Roman"/>
                <a:cs typeface="Times New Roman"/>
              </a:rPr>
              <a:t>multicast</a:t>
            </a:r>
            <a:endParaRPr sz="900">
              <a:latin typeface="Times New Roman"/>
              <a:cs typeface="Times New Roman"/>
            </a:endParaRPr>
          </a:p>
          <a:p>
            <a:pPr marL="566889">
              <a:lnSpc>
                <a:spcPct val="95825"/>
              </a:lnSpc>
              <a:spcBef>
                <a:spcPts val="60"/>
              </a:spcBef>
            </a:pPr>
            <a:r>
              <a:rPr sz="900" spc="0" dirty="0" smtClean="0">
                <a:latin typeface="Times New Roman"/>
                <a:cs typeface="Times New Roman"/>
              </a:rPr>
              <a:t>-</a:t>
            </a:r>
            <a:r>
              <a:rPr sz="900" spc="-2" dirty="0" smtClean="0">
                <a:latin typeface="Times New Roman"/>
                <a:cs typeface="Times New Roman"/>
              </a:rPr>
              <a:t> </a:t>
            </a:r>
            <a:r>
              <a:rPr sz="900" spc="-69" dirty="0" smtClean="0">
                <a:latin typeface="Times New Roman"/>
                <a:cs typeface="Times New Roman"/>
              </a:rPr>
              <a:t>T</a:t>
            </a:r>
            <a:r>
              <a:rPr sz="900" spc="0" dirty="0" smtClean="0">
                <a:latin typeface="Times New Roman"/>
                <a:cs typeface="Times New Roman"/>
              </a:rPr>
              <a:t>otally-ordered</a:t>
            </a:r>
            <a:r>
              <a:rPr sz="900" spc="-56" dirty="0" smtClean="0">
                <a:latin typeface="Times New Roman"/>
                <a:cs typeface="Times New Roman"/>
              </a:rPr>
              <a:t> </a:t>
            </a:r>
            <a:r>
              <a:rPr sz="900" spc="0" dirty="0" smtClean="0">
                <a:latin typeface="Times New Roman"/>
                <a:cs typeface="Times New Roman"/>
              </a:rPr>
              <a:t>multicast</a:t>
            </a:r>
            <a:endParaRPr sz="900">
              <a:latin typeface="Times New Roman"/>
              <a:cs typeface="Times New Roman"/>
            </a:endParaRPr>
          </a:p>
          <a:p>
            <a:pPr marL="12700" marR="372744">
              <a:lnSpc>
                <a:spcPts val="1264"/>
              </a:lnSpc>
              <a:spcBef>
                <a:spcPts val="185"/>
              </a:spcBef>
            </a:pPr>
            <a:r>
              <a:rPr sz="1100" spc="-64" dirty="0" smtClean="0">
                <a:latin typeface="Times New Roman"/>
                <a:cs typeface="Times New Roman"/>
              </a:rPr>
              <a:t>V</a:t>
            </a:r>
            <a:r>
              <a:rPr sz="1100" spc="0" dirty="0" smtClean="0">
                <a:latin typeface="Times New Roman"/>
                <a:cs typeface="Times New Roman"/>
              </a:rPr>
              <a:t>irtually</a:t>
            </a:r>
            <a:r>
              <a:rPr sz="1100" spc="-39" dirty="0" smtClean="0">
                <a:latin typeface="Times New Roman"/>
                <a:cs typeface="Times New Roman"/>
              </a:rPr>
              <a:t> </a:t>
            </a:r>
            <a:r>
              <a:rPr sz="1100" spc="0" dirty="0" smtClean="0">
                <a:latin typeface="Times New Roman"/>
                <a:cs typeface="Times New Roman"/>
              </a:rPr>
              <a:t>synchronous</a:t>
            </a:r>
            <a:r>
              <a:rPr sz="1100" spc="-55" dirty="0" smtClean="0">
                <a:latin typeface="Times New Roman"/>
                <a:cs typeface="Times New Roman"/>
              </a:rPr>
              <a:t> </a:t>
            </a:r>
            <a:r>
              <a:rPr sz="1100" spc="0" dirty="0" smtClean="0">
                <a:latin typeface="Times New Roman"/>
                <a:cs typeface="Times New Roman"/>
              </a:rPr>
              <a:t>reliable</a:t>
            </a:r>
            <a:r>
              <a:rPr sz="1100" spc="-32" dirty="0" smtClean="0">
                <a:latin typeface="Times New Roman"/>
                <a:cs typeface="Times New Roman"/>
              </a:rPr>
              <a:t> </a:t>
            </a:r>
            <a:r>
              <a:rPr sz="1100" spc="0" dirty="0" smtClean="0">
                <a:latin typeface="Times New Roman"/>
                <a:cs typeface="Times New Roman"/>
              </a:rPr>
              <a:t>multicasting</a:t>
            </a:r>
            <a:r>
              <a:rPr sz="1100" spc="-54" dirty="0" smtClean="0">
                <a:latin typeface="Times New Roman"/>
                <a:cs typeface="Times New Roman"/>
              </a:rPr>
              <a:t> </a:t>
            </a:r>
            <a:r>
              <a:rPr sz="1100" spc="0" dirty="0" smtClean="0">
                <a:latin typeface="Times New Roman"/>
                <a:cs typeface="Times New Roman"/>
              </a:rPr>
              <a:t>o</a:t>
            </a:r>
            <a:r>
              <a:rPr sz="1100" spc="-25" dirty="0" smtClean="0">
                <a:latin typeface="Times New Roman"/>
                <a:cs typeface="Times New Roman"/>
              </a:rPr>
              <a:t>f</a:t>
            </a:r>
            <a:r>
              <a:rPr sz="1100" spc="0" dirty="0" smtClean="0">
                <a:latin typeface="Times New Roman"/>
                <a:cs typeface="Times New Roman"/>
              </a:rPr>
              <a:t>fering</a:t>
            </a:r>
            <a:r>
              <a:rPr sz="1100" spc="-35" dirty="0" smtClean="0">
                <a:latin typeface="Times New Roman"/>
                <a:cs typeface="Times New Roman"/>
              </a:rPr>
              <a:t> </a:t>
            </a:r>
            <a:r>
              <a:rPr sz="1100" spc="0" dirty="0" smtClean="0">
                <a:latin typeface="Times New Roman"/>
                <a:cs typeface="Times New Roman"/>
              </a:rPr>
              <a:t>totally-ordered del</a:t>
            </a:r>
            <a:r>
              <a:rPr sz="1100" spc="-25" dirty="0" smtClean="0">
                <a:latin typeface="Times New Roman"/>
                <a:cs typeface="Times New Roman"/>
              </a:rPr>
              <a:t>i</a:t>
            </a:r>
            <a:r>
              <a:rPr sz="1100" spc="-14" dirty="0" smtClean="0">
                <a:latin typeface="Times New Roman"/>
                <a:cs typeface="Times New Roman"/>
              </a:rPr>
              <a:t>v</a:t>
            </a:r>
            <a:r>
              <a:rPr sz="1100" spc="0" dirty="0" smtClean="0">
                <a:latin typeface="Times New Roman"/>
                <a:cs typeface="Times New Roman"/>
              </a:rPr>
              <a:t>ery</a:t>
            </a:r>
            <a:r>
              <a:rPr sz="1100" spc="-35"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messages</a:t>
            </a:r>
            <a:r>
              <a:rPr sz="1100" spc="-41" dirty="0" smtClean="0">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called</a:t>
            </a:r>
            <a:r>
              <a:rPr sz="1100" spc="-26" dirty="0" smtClean="0">
                <a:latin typeface="Times New Roman"/>
                <a:cs typeface="Times New Roman"/>
              </a:rPr>
              <a:t> </a:t>
            </a:r>
            <a:r>
              <a:rPr sz="1100" spc="0" dirty="0" smtClean="0">
                <a:solidFill>
                  <a:srgbClr val="0000FF"/>
                </a:solidFill>
                <a:latin typeface="Times New Roman"/>
                <a:cs typeface="Times New Roman"/>
              </a:rPr>
              <a:t>atomic</a:t>
            </a:r>
            <a:r>
              <a:rPr sz="1100" spc="-29" dirty="0" smtClean="0">
                <a:solidFill>
                  <a:srgbClr val="0000FF"/>
                </a:solidFill>
                <a:latin typeface="Times New Roman"/>
                <a:cs typeface="Times New Roman"/>
              </a:rPr>
              <a:t> </a:t>
            </a:r>
            <a:r>
              <a:rPr sz="1100" spc="0" dirty="0" smtClean="0">
                <a:solidFill>
                  <a:srgbClr val="0000FF"/>
                </a:solidFill>
                <a:latin typeface="Times New Roman"/>
                <a:cs typeface="Times New Roman"/>
              </a:rPr>
              <a:t>multicasting</a:t>
            </a:r>
            <a:r>
              <a:rPr sz="1100" spc="0" dirty="0" smtClean="0">
                <a:latin typeface="Times New Roman"/>
                <a:cs typeface="Times New Roman"/>
              </a:rPr>
              <a:t>.</a:t>
            </a:r>
            <a:endParaRPr sz="1100">
              <a:latin typeface="Times New Roman"/>
              <a:cs typeface="Times New Roman"/>
            </a:endParaRPr>
          </a:p>
          <a:p>
            <a:pPr marR="12700" algn="r">
              <a:lnSpc>
                <a:spcPct val="95825"/>
              </a:lnSpc>
              <a:spcBef>
                <a:spcPts val="554"/>
              </a:spcBef>
            </a:pPr>
            <a:r>
              <a:rPr sz="600" spc="0" dirty="0" smtClean="0">
                <a:latin typeface="Times New Roman"/>
                <a:cs typeface="Times New Roman"/>
              </a:rPr>
              <a:t>20</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mc:AlternateContent xmlns:mc="http://schemas.openxmlformats.org/markup-compatibility/2006" xmlns:p14="http://schemas.microsoft.com/office/powerpoint/2010/main">
        <mc:Choice Requires="p14">
          <p:contentPart p14:bwMode="auto" r:id="rId13">
            <p14:nvContentPartPr>
              <p14:cNvPr id="19" name="Ink 18"/>
              <p14:cNvContentPartPr/>
              <p14:nvPr/>
            </p14:nvContentPartPr>
            <p14:xfrm>
              <a:off x="3652200" y="957240"/>
              <a:ext cx="664200" cy="22680"/>
            </p14:xfrm>
          </p:contentPart>
        </mc:Choice>
        <mc:Fallback xmlns="">
          <p:pic>
            <p:nvPicPr>
              <p:cNvPr id="19" name="Ink 18"/>
              <p:cNvPicPr/>
              <p:nvPr/>
            </p:nvPicPr>
            <p:blipFill>
              <a:blip r:embed="rId14"/>
              <a:stretch>
                <a:fillRect/>
              </a:stretch>
            </p:blipFill>
            <p:spPr>
              <a:xfrm>
                <a:off x="3636360" y="893520"/>
                <a:ext cx="6958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p14:cNvContentPartPr/>
              <p14:nvPr/>
            </p14:nvContentPartPr>
            <p14:xfrm>
              <a:off x="1887120" y="966240"/>
              <a:ext cx="1056600" cy="27360"/>
            </p14:xfrm>
          </p:contentPart>
        </mc:Choice>
        <mc:Fallback xmlns="">
          <p:pic>
            <p:nvPicPr>
              <p:cNvPr id="20" name="Ink 19"/>
              <p:cNvPicPr/>
              <p:nvPr/>
            </p:nvPicPr>
            <p:blipFill>
              <a:blip r:embed="rId16"/>
              <a:stretch>
                <a:fillRect/>
              </a:stretch>
            </p:blipFill>
            <p:spPr>
              <a:xfrm>
                <a:off x="1871280" y="902520"/>
                <a:ext cx="10882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p14:cNvContentPartPr/>
              <p14:nvPr/>
            </p14:nvContentPartPr>
            <p14:xfrm>
              <a:off x="1638720" y="1873440"/>
              <a:ext cx="1409040" cy="27360"/>
            </p14:xfrm>
          </p:contentPart>
        </mc:Choice>
        <mc:Fallback xmlns="">
          <p:pic>
            <p:nvPicPr>
              <p:cNvPr id="21" name="Ink 20"/>
              <p:cNvPicPr/>
              <p:nvPr/>
            </p:nvPicPr>
            <p:blipFill>
              <a:blip r:embed="rId18"/>
              <a:stretch>
                <a:fillRect/>
              </a:stretch>
            </p:blipFill>
            <p:spPr>
              <a:xfrm>
                <a:off x="1622880" y="1810080"/>
                <a:ext cx="1440720" cy="154440"/>
              </a:xfrm>
              <a:prstGeom prst="rect">
                <a:avLst/>
              </a:prstGeom>
            </p:spPr>
          </p:pic>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4456809" y="2978861"/>
            <a:ext cx="114301" cy="114301"/>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189344" y="3029661"/>
            <a:ext cx="4280164" cy="635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4520310" y="819751"/>
            <a:ext cx="50800" cy="2171809"/>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4520310" y="883252"/>
            <a:ext cx="50800" cy="2108308"/>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87743" y="826315"/>
            <a:ext cx="4432566" cy="2216046"/>
          </a:xfrm>
          <a:custGeom>
            <a:avLst/>
            <a:gdLst/>
            <a:ahLst/>
            <a:cxnLst/>
            <a:rect l="l" t="t" r="r" b="b"/>
            <a:pathLst>
              <a:path w="4432566" h="2216046">
                <a:moveTo>
                  <a:pt x="0" y="2165245"/>
                </a:moveTo>
                <a:lnTo>
                  <a:pt x="16636" y="2202759"/>
                </a:lnTo>
                <a:lnTo>
                  <a:pt x="50800" y="2216046"/>
                </a:lnTo>
                <a:lnTo>
                  <a:pt x="4381765" y="2216046"/>
                </a:lnTo>
                <a:lnTo>
                  <a:pt x="4419279" y="2199410"/>
                </a:lnTo>
                <a:lnTo>
                  <a:pt x="4432566" y="2165245"/>
                </a:lnTo>
                <a:lnTo>
                  <a:pt x="4432566" y="0"/>
                </a:lnTo>
                <a:lnTo>
                  <a:pt x="0" y="0"/>
                </a:lnTo>
                <a:lnTo>
                  <a:pt x="0" y="2165245"/>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4520310" y="870552"/>
            <a:ext cx="0" cy="2140058"/>
          </a:xfrm>
          <a:custGeom>
            <a:avLst/>
            <a:gdLst/>
            <a:ahLst/>
            <a:cxnLst/>
            <a:rect l="l" t="t" r="r" b="b"/>
            <a:pathLst>
              <a:path h="2140058">
                <a:moveTo>
                  <a:pt x="0" y="2140058"/>
                </a:moveTo>
                <a:lnTo>
                  <a:pt x="0" y="0"/>
                </a:lnTo>
              </a:path>
            </a:pathLst>
          </a:custGeom>
          <a:ln w="0">
            <a:solidFill>
              <a:srgbClr val="7F7F7F"/>
            </a:solidFill>
          </a:ln>
        </p:spPr>
        <p:txBody>
          <a:bodyPr wrap="square" lIns="0" tIns="0" rIns="0" bIns="0" rtlCol="0">
            <a:noAutofit/>
          </a:bodyPr>
          <a:lstStyle/>
          <a:p>
            <a:endParaRPr/>
          </a:p>
        </p:txBody>
      </p:sp>
      <p:sp>
        <p:nvSpPr>
          <p:cNvPr id="16" name="object 16"/>
          <p:cNvSpPr/>
          <p:nvPr/>
        </p:nvSpPr>
        <p:spPr>
          <a:xfrm>
            <a:off x="4520310" y="857852"/>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7" name="object 17"/>
          <p:cNvSpPr/>
          <p:nvPr/>
        </p:nvSpPr>
        <p:spPr>
          <a:xfrm>
            <a:off x="4520310" y="845152"/>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18" name="object 18"/>
          <p:cNvSpPr/>
          <p:nvPr/>
        </p:nvSpPr>
        <p:spPr>
          <a:xfrm>
            <a:off x="4520310" y="832452"/>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19" name="object 19"/>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20" name="object 20"/>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21" name="object 21"/>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22" name="object 22"/>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5" name="object 25"/>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26" name="object 26"/>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27" name="object 27"/>
          <p:cNvSpPr/>
          <p:nvPr/>
        </p:nvSpPr>
        <p:spPr>
          <a:xfrm>
            <a:off x="-73698" y="-46621"/>
            <a:ext cx="4608004" cy="3456000"/>
          </a:xfrm>
          <a:prstGeom prst="rect">
            <a:avLst/>
          </a:prstGeom>
          <a:blipFill>
            <a:blip r:embed="rId15" cstate="print"/>
            <a:stretch>
              <a:fillRect/>
            </a:stretch>
          </a:blipFill>
        </p:spPr>
        <p:txBody>
          <a:bodyPr wrap="square" lIns="0" tIns="0" rIns="0" bIns="0" rtlCol="0">
            <a:noAutofit/>
          </a:bodyPr>
          <a:lstStyle/>
          <a:p>
            <a:endParaRPr/>
          </a:p>
        </p:txBody>
      </p:sp>
      <p:sp>
        <p:nvSpPr>
          <p:cNvPr id="5" name="object 5"/>
          <p:cNvSpPr txBox="1"/>
          <p:nvPr/>
        </p:nvSpPr>
        <p:spPr>
          <a:xfrm>
            <a:off x="1631911" y="19613"/>
            <a:ext cx="1049408"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Distri</a:t>
            </a:r>
            <a:r>
              <a:rPr sz="600" spc="-9" dirty="0" smtClean="0">
                <a:solidFill>
                  <a:srgbClr val="00FF00"/>
                </a:solidFill>
                <a:latin typeface="Times New Roman"/>
                <a:cs typeface="Times New Roman"/>
              </a:rPr>
              <a:t>b</a:t>
            </a:r>
            <a:r>
              <a:rPr sz="600" spc="0" dirty="0" smtClean="0">
                <a:solidFill>
                  <a:srgbClr val="00FF00"/>
                </a:solidFill>
                <a:latin typeface="Times New Roman"/>
                <a:cs typeface="Times New Roman"/>
              </a:rPr>
              <a:t>uted</a:t>
            </a:r>
            <a:r>
              <a:rPr sz="600" spc="-26" dirty="0" smtClean="0">
                <a:solidFill>
                  <a:srgbClr val="00FF00"/>
                </a:solidFill>
                <a:latin typeface="Times New Roman"/>
                <a:cs typeface="Times New Roman"/>
              </a:rPr>
              <a:t> </a:t>
            </a:r>
            <a:r>
              <a:rPr sz="600" spc="0" dirty="0" smtClean="0">
                <a:solidFill>
                  <a:srgbClr val="00FF00"/>
                </a:solidFill>
                <a:latin typeface="Times New Roman"/>
                <a:cs typeface="Times New Roman"/>
              </a:rPr>
              <a:t>commit      </a:t>
            </a:r>
            <a:r>
              <a:rPr sz="600" spc="6" dirty="0" smtClean="0">
                <a:solidFill>
                  <a:srgbClr val="00FF00"/>
                </a:solidFill>
                <a:latin typeface="Times New Roman"/>
                <a:cs typeface="Times New Roman"/>
              </a:rPr>
              <a:t> </a:t>
            </a:r>
            <a:r>
              <a:rPr sz="600" spc="0" dirty="0" smtClean="0">
                <a:solidFill>
                  <a:srgbClr val="FFFFFF"/>
                </a:solidFill>
                <a:latin typeface="Times New Roman"/>
                <a:cs typeface="Times New Roman"/>
              </a:rPr>
              <a:t>O</a:t>
            </a:r>
            <a:r>
              <a:rPr sz="600" spc="-9" dirty="0" smtClean="0">
                <a:solidFill>
                  <a:srgbClr val="FFFFFF"/>
                </a:solidFill>
                <a:latin typeface="Times New Roman"/>
                <a:cs typeface="Times New Roman"/>
              </a:rPr>
              <a:t>v</a:t>
            </a:r>
            <a:r>
              <a:rPr sz="600" spc="0" dirty="0" smtClean="0">
                <a:solidFill>
                  <a:srgbClr val="FFFFFF"/>
                </a:solidFill>
                <a:latin typeface="Times New Roman"/>
                <a:cs typeface="Times New Roman"/>
              </a:rPr>
              <a:t>ervi</a:t>
            </a:r>
            <a:r>
              <a:rPr sz="600" spc="-14" dirty="0" smtClean="0">
                <a:solidFill>
                  <a:srgbClr val="FFFFFF"/>
                </a:solidFill>
                <a:latin typeface="Times New Roman"/>
                <a:cs typeface="Times New Roman"/>
              </a:rPr>
              <a:t>e</a:t>
            </a:r>
            <a:r>
              <a:rPr sz="600" spc="0" dirty="0" smtClean="0">
                <a:solidFill>
                  <a:srgbClr val="FFFFFF"/>
                </a:solidFill>
                <a:latin typeface="Times New Roman"/>
                <a:cs typeface="Times New Roman"/>
              </a:rPr>
              <a:t>w</a:t>
            </a:r>
            <a:endParaRPr sz="600">
              <a:latin typeface="Times New Roman"/>
              <a:cs typeface="Times New Roman"/>
            </a:endParaRPr>
          </a:p>
        </p:txBody>
      </p:sp>
      <p:sp>
        <p:nvSpPr>
          <p:cNvPr id="4" name="object 4"/>
          <p:cNvSpPr txBox="1"/>
          <p:nvPr/>
        </p:nvSpPr>
        <p:spPr>
          <a:xfrm>
            <a:off x="95300" y="243119"/>
            <a:ext cx="763843" cy="207596"/>
          </a:xfrm>
          <a:prstGeom prst="rect">
            <a:avLst/>
          </a:prstGeom>
        </p:spPr>
        <p:txBody>
          <a:bodyPr wrap="square" lIns="0" tIns="0" rIns="0" bIns="0" rtlCol="0">
            <a:noAutofit/>
          </a:bodyPr>
          <a:lstStyle/>
          <a:p>
            <a:pPr marL="12700">
              <a:lnSpc>
                <a:spcPts val="1505"/>
              </a:lnSpc>
              <a:spcBef>
                <a:spcPts val="75"/>
              </a:spcBef>
            </a:pPr>
            <a:r>
              <a:rPr sz="1400" dirty="0" smtClean="0">
                <a:solidFill>
                  <a:srgbClr val="FFFFFF"/>
                </a:solidFill>
                <a:latin typeface="Times New Roman"/>
                <a:cs typeface="Times New Roman"/>
              </a:rPr>
              <a:t>O</a:t>
            </a:r>
            <a:r>
              <a:rPr sz="1400" spc="-19" dirty="0" smtClean="0">
                <a:solidFill>
                  <a:srgbClr val="FFFFFF"/>
                </a:solidFill>
                <a:latin typeface="Times New Roman"/>
                <a:cs typeface="Times New Roman"/>
              </a:rPr>
              <a:t>v</a:t>
            </a:r>
            <a:r>
              <a:rPr sz="1400" spc="0" dirty="0" smtClean="0">
                <a:solidFill>
                  <a:srgbClr val="FFFFFF"/>
                </a:solidFill>
                <a:latin typeface="Times New Roman"/>
                <a:cs typeface="Times New Roman"/>
              </a:rPr>
              <a:t>ervi</a:t>
            </a:r>
            <a:r>
              <a:rPr sz="1400" spc="-34" dirty="0" smtClean="0">
                <a:solidFill>
                  <a:srgbClr val="FFFFFF"/>
                </a:solidFill>
                <a:latin typeface="Times New Roman"/>
                <a:cs typeface="Times New Roman"/>
              </a:rPr>
              <a:t>e</a:t>
            </a:r>
            <a:r>
              <a:rPr sz="1400" spc="0" dirty="0" smtClean="0">
                <a:solidFill>
                  <a:srgbClr val="FFFFFF"/>
                </a:solidFill>
                <a:latin typeface="Times New Roman"/>
                <a:cs typeface="Times New Roman"/>
              </a:rPr>
              <a:t>w</a:t>
            </a:r>
            <a:endParaRPr sz="1400" dirty="0">
              <a:latin typeface="Times New Roman"/>
              <a:cs typeface="Times New Roman"/>
            </a:endParaRPr>
          </a:p>
        </p:txBody>
      </p:sp>
      <p:sp>
        <p:nvSpPr>
          <p:cNvPr id="3" name="object 3"/>
          <p:cNvSpPr txBox="1"/>
          <p:nvPr/>
        </p:nvSpPr>
        <p:spPr>
          <a:xfrm>
            <a:off x="189344" y="827199"/>
            <a:ext cx="4304227" cy="2531523"/>
          </a:xfrm>
          <a:prstGeom prst="rect">
            <a:avLst/>
          </a:prstGeom>
        </p:spPr>
        <p:txBody>
          <a:bodyPr wrap="square" lIns="0" tIns="0" rIns="0" bIns="0" rtlCol="0">
            <a:noAutofit/>
          </a:bodyPr>
          <a:lstStyle/>
          <a:p>
            <a:pPr marL="12700" marR="11396">
              <a:lnSpc>
                <a:spcPts val="1175"/>
              </a:lnSpc>
              <a:spcBef>
                <a:spcPts val="58"/>
              </a:spcBef>
            </a:pPr>
            <a:r>
              <a:rPr lang="en-IE" sz="1100" dirty="0"/>
              <a:t> </a:t>
            </a:r>
            <a:r>
              <a:rPr lang="en-IE" sz="1100" dirty="0" smtClean="0"/>
              <a:t>             </a:t>
            </a:r>
            <a:r>
              <a:rPr lang="en-IE" sz="1100" dirty="0"/>
              <a:t>Distributed </a:t>
            </a:r>
            <a:r>
              <a:rPr lang="en-IE" sz="1100" dirty="0" smtClean="0"/>
              <a:t>COMMIT</a:t>
            </a:r>
          </a:p>
          <a:p>
            <a:pPr marL="12700" marR="11396">
              <a:lnSpc>
                <a:spcPts val="1175"/>
              </a:lnSpc>
              <a:spcBef>
                <a:spcPts val="58"/>
              </a:spcBef>
            </a:pPr>
            <a:r>
              <a:rPr lang="en-IE" sz="1100" spc="0" dirty="0" smtClean="0">
                <a:latin typeface="Times New Roman"/>
                <a:cs typeface="Times New Roman"/>
              </a:rPr>
              <a:t>Commit=saving</a:t>
            </a:r>
          </a:p>
          <a:p>
            <a:pPr marL="12700" marR="11396">
              <a:lnSpc>
                <a:spcPts val="1175"/>
              </a:lnSpc>
              <a:spcBef>
                <a:spcPts val="58"/>
              </a:spcBef>
            </a:pPr>
            <a:r>
              <a:rPr lang="en-IE" sz="1100" dirty="0" smtClean="0">
                <a:latin typeface="Times New Roman"/>
                <a:cs typeface="Times New Roman"/>
              </a:rPr>
              <a:t>Operation performed by all group or not at all</a:t>
            </a:r>
            <a:endParaRPr lang="en-US" sz="1100" spc="0" dirty="0" smtClean="0">
              <a:latin typeface="Times New Roman"/>
              <a:cs typeface="Times New Roman"/>
            </a:endParaRPr>
          </a:p>
          <a:p>
            <a:pPr marL="12700" marR="11396">
              <a:lnSpc>
                <a:spcPts val="1175"/>
              </a:lnSpc>
              <a:spcBef>
                <a:spcPts val="58"/>
              </a:spcBef>
            </a:pPr>
            <a:r>
              <a:rPr sz="1100" spc="0" dirty="0" smtClean="0">
                <a:latin typeface="Times New Roman"/>
                <a:cs typeface="Times New Roman"/>
              </a:rPr>
              <a:t>G</a:t>
            </a:r>
            <a:r>
              <a:rPr sz="1100" spc="-25" dirty="0" smtClean="0">
                <a:latin typeface="Times New Roman"/>
                <a:cs typeface="Times New Roman"/>
              </a:rPr>
              <a:t>i</a:t>
            </a:r>
            <a:r>
              <a:rPr sz="1100" spc="-14" dirty="0" smtClean="0">
                <a:latin typeface="Times New Roman"/>
                <a:cs typeface="Times New Roman"/>
              </a:rPr>
              <a:t>v</a:t>
            </a:r>
            <a:r>
              <a:rPr sz="1100" spc="0" dirty="0" smtClean="0">
                <a:latin typeface="Times New Roman"/>
                <a:cs typeface="Times New Roman"/>
              </a:rPr>
              <a:t>en</a:t>
            </a:r>
            <a:r>
              <a:rPr sz="1100" spc="-26"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latin typeface="Times New Roman"/>
                <a:cs typeface="Times New Roman"/>
              </a:rPr>
              <a:t>computation</a:t>
            </a:r>
            <a:r>
              <a:rPr sz="1100" spc="-54" dirty="0" smtClean="0">
                <a:latin typeface="Times New Roman"/>
                <a:cs typeface="Times New Roman"/>
              </a:rPr>
              <a:t> </a:t>
            </a:r>
            <a:r>
              <a:rPr sz="1100" spc="0" dirty="0" smtClean="0">
                <a:latin typeface="Times New Roman"/>
                <a:cs typeface="Times New Roman"/>
              </a:rPr>
              <a:t>distri</a:t>
            </a:r>
            <a:r>
              <a:rPr sz="1100" spc="-19" dirty="0" smtClean="0">
                <a:latin typeface="Times New Roman"/>
                <a:cs typeface="Times New Roman"/>
              </a:rPr>
              <a:t>b</a:t>
            </a:r>
            <a:r>
              <a:rPr sz="1100" spc="0" dirty="0" smtClean="0">
                <a:latin typeface="Times New Roman"/>
                <a:cs typeface="Times New Roman"/>
              </a:rPr>
              <a:t>uted</a:t>
            </a:r>
            <a:r>
              <a:rPr sz="1100" spc="-46" dirty="0" smtClean="0">
                <a:latin typeface="Times New Roman"/>
                <a:cs typeface="Times New Roman"/>
              </a:rPr>
              <a:t> </a:t>
            </a:r>
            <a:r>
              <a:rPr sz="1100" spc="0" dirty="0" smtClean="0">
                <a:latin typeface="Times New Roman"/>
                <a:cs typeface="Times New Roman"/>
              </a:rPr>
              <a:t>across</a:t>
            </a:r>
            <a:r>
              <a:rPr sz="1100" spc="-27"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latin typeface="Times New Roman"/>
                <a:cs typeface="Times New Roman"/>
              </a:rPr>
              <a:t>process</a:t>
            </a:r>
            <a:r>
              <a:rPr sz="1100" spc="-32" dirty="0" smtClean="0">
                <a:latin typeface="Times New Roman"/>
                <a:cs typeface="Times New Roman"/>
              </a:rPr>
              <a:t> </a:t>
            </a:r>
            <a:r>
              <a:rPr sz="1100" spc="0" dirty="0" smtClean="0">
                <a:latin typeface="Times New Roman"/>
                <a:cs typeface="Times New Roman"/>
              </a:rPr>
              <a:t>group,</a:t>
            </a:r>
            <a:r>
              <a:rPr sz="1100" spc="-28" dirty="0" smtClean="0">
                <a:latin typeface="Times New Roman"/>
                <a:cs typeface="Times New Roman"/>
              </a:rPr>
              <a:t> </a:t>
            </a:r>
            <a:r>
              <a:rPr sz="1100" spc="0" dirty="0" smtClean="0">
                <a:latin typeface="Times New Roman"/>
                <a:cs typeface="Times New Roman"/>
              </a:rPr>
              <a:t>h</a:t>
            </a:r>
            <a:r>
              <a:rPr sz="1100" spc="-25" dirty="0" smtClean="0">
                <a:latin typeface="Times New Roman"/>
                <a:cs typeface="Times New Roman"/>
              </a:rPr>
              <a:t>o</a:t>
            </a:r>
            <a:r>
              <a:rPr sz="1100" spc="0" dirty="0" smtClean="0">
                <a:latin typeface="Times New Roman"/>
                <a:cs typeface="Times New Roman"/>
              </a:rPr>
              <a:t>w</a:t>
            </a:r>
            <a:r>
              <a:rPr sz="1100" spc="-18" dirty="0" smtClean="0">
                <a:latin typeface="Times New Roman"/>
                <a:cs typeface="Times New Roman"/>
              </a:rPr>
              <a:t> </a:t>
            </a:r>
            <a:r>
              <a:rPr sz="1100" spc="0" dirty="0" smtClean="0">
                <a:latin typeface="Times New Roman"/>
                <a:cs typeface="Times New Roman"/>
              </a:rPr>
              <a:t>can</a:t>
            </a:r>
            <a:r>
              <a:rPr sz="1100" spc="-15" dirty="0" smtClean="0">
                <a:latin typeface="Times New Roman"/>
                <a:cs typeface="Times New Roman"/>
              </a:rPr>
              <a:t> </a:t>
            </a:r>
            <a:r>
              <a:rPr sz="1100" spc="0" dirty="0" smtClean="0">
                <a:latin typeface="Times New Roman"/>
                <a:cs typeface="Times New Roman"/>
              </a:rPr>
              <a:t>we</a:t>
            </a:r>
            <a:endParaRPr sz="1100" dirty="0">
              <a:latin typeface="Times New Roman"/>
              <a:cs typeface="Times New Roman"/>
            </a:endParaRPr>
          </a:p>
          <a:p>
            <a:pPr marL="12700">
              <a:lnSpc>
                <a:spcPts val="1200"/>
              </a:lnSpc>
              <a:spcBef>
                <a:spcPts val="1"/>
              </a:spcBef>
            </a:pPr>
            <a:r>
              <a:rPr sz="1100" spc="0" dirty="0" smtClean="0">
                <a:latin typeface="Times New Roman"/>
                <a:cs typeface="Times New Roman"/>
              </a:rPr>
              <a:t>ensure</a:t>
            </a:r>
            <a:r>
              <a:rPr sz="1100" spc="-43" dirty="0" smtClean="0">
                <a:latin typeface="Times New Roman"/>
                <a:cs typeface="Times New Roman"/>
              </a:rPr>
              <a:t> </a:t>
            </a:r>
            <a:r>
              <a:rPr sz="1100" spc="0" dirty="0" smtClean="0">
                <a:latin typeface="Times New Roman"/>
                <a:cs typeface="Times New Roman"/>
              </a:rPr>
              <a:t>that</a:t>
            </a:r>
            <a:r>
              <a:rPr sz="1100" spc="-31" dirty="0" smtClean="0">
                <a:latin typeface="Times New Roman"/>
                <a:cs typeface="Times New Roman"/>
              </a:rPr>
              <a:t> </a:t>
            </a:r>
            <a:r>
              <a:rPr sz="1100" spc="0" dirty="0" smtClean="0">
                <a:latin typeface="Times New Roman"/>
                <a:cs typeface="Times New Roman"/>
              </a:rPr>
              <a:t>either</a:t>
            </a:r>
            <a:r>
              <a:rPr sz="1100" spc="-34" dirty="0" smtClean="0">
                <a:latin typeface="Times New Roman"/>
                <a:cs typeface="Times New Roman"/>
              </a:rPr>
              <a:t> </a:t>
            </a:r>
            <a:r>
              <a:rPr sz="1100" spc="0" dirty="0" smtClean="0">
                <a:solidFill>
                  <a:srgbClr val="0000FF"/>
                </a:solidFill>
                <a:latin typeface="Times New Roman"/>
                <a:cs typeface="Times New Roman"/>
              </a:rPr>
              <a:t>all</a:t>
            </a:r>
            <a:r>
              <a:rPr sz="1100" spc="-25" dirty="0" smtClean="0">
                <a:solidFill>
                  <a:srgbClr val="0000FF"/>
                </a:solidFill>
                <a:latin typeface="Times New Roman"/>
                <a:cs typeface="Times New Roman"/>
              </a:rPr>
              <a:t> </a:t>
            </a:r>
            <a:r>
              <a:rPr sz="1100" spc="0" dirty="0" smtClean="0">
                <a:solidFill>
                  <a:srgbClr val="0000FF"/>
                </a:solidFill>
                <a:latin typeface="Times New Roman"/>
                <a:cs typeface="Times New Roman"/>
              </a:rPr>
              <a:t>processes</a:t>
            </a:r>
            <a:r>
              <a:rPr sz="1100" spc="-57" dirty="0" smtClean="0">
                <a:solidFill>
                  <a:srgbClr val="0000FF"/>
                </a:solidFill>
                <a:latin typeface="Times New Roman"/>
                <a:cs typeface="Times New Roman"/>
              </a:rPr>
              <a:t> </a:t>
            </a:r>
            <a:r>
              <a:rPr sz="1100" spc="0" dirty="0" smtClean="0">
                <a:solidFill>
                  <a:srgbClr val="0000FF"/>
                </a:solidFill>
                <a:latin typeface="Times New Roman"/>
                <a:cs typeface="Times New Roman"/>
              </a:rPr>
              <a:t>commit</a:t>
            </a:r>
            <a:r>
              <a:rPr sz="1100" spc="-48" dirty="0" smtClean="0">
                <a:solidFill>
                  <a:srgbClr val="0000FF"/>
                </a:solidFill>
                <a:latin typeface="Times New Roman"/>
                <a:cs typeface="Times New Roman"/>
              </a:rPr>
              <a:t> </a:t>
            </a:r>
            <a:r>
              <a:rPr sz="1100" spc="0" dirty="0" smtClean="0">
                <a:latin typeface="Times New Roman"/>
                <a:cs typeface="Times New Roman"/>
              </a:rPr>
              <a:t>to</a:t>
            </a:r>
            <a:r>
              <a:rPr sz="1100" spc="-18" dirty="0" smtClean="0">
                <a:latin typeface="Times New Roman"/>
                <a:cs typeface="Times New Roman"/>
              </a:rPr>
              <a:t> </a:t>
            </a:r>
            <a:r>
              <a:rPr sz="1100" spc="0" dirty="0" smtClean="0">
                <a:latin typeface="Times New Roman"/>
                <a:cs typeface="Times New Roman"/>
              </a:rPr>
              <a:t>the</a:t>
            </a:r>
            <a:r>
              <a:rPr sz="1100" spc="-28" dirty="0" smtClean="0">
                <a:latin typeface="Times New Roman"/>
                <a:cs typeface="Times New Roman"/>
              </a:rPr>
              <a:t> </a:t>
            </a:r>
            <a:r>
              <a:rPr sz="1100" spc="0" dirty="0" smtClean="0">
                <a:latin typeface="Times New Roman"/>
                <a:cs typeface="Times New Roman"/>
              </a:rPr>
              <a:t>final</a:t>
            </a:r>
            <a:r>
              <a:rPr sz="1100" spc="-95" dirty="0" smtClean="0">
                <a:latin typeface="Times New Roman"/>
                <a:cs typeface="Times New Roman"/>
              </a:rPr>
              <a:t> </a:t>
            </a:r>
            <a:r>
              <a:rPr sz="1100" spc="0" dirty="0" smtClean="0">
                <a:latin typeface="Times New Roman"/>
                <a:cs typeface="Times New Roman"/>
              </a:rPr>
              <a:t>result,</a:t>
            </a:r>
            <a:r>
              <a:rPr sz="1100" spc="-37" dirty="0" smtClean="0">
                <a:latin typeface="Times New Roman"/>
                <a:cs typeface="Times New Roman"/>
              </a:rPr>
              <a:t> </a:t>
            </a:r>
            <a:r>
              <a:rPr sz="1100" spc="0" dirty="0" smtClean="0">
                <a:latin typeface="Times New Roman"/>
                <a:cs typeface="Times New Roman"/>
              </a:rPr>
              <a:t>or</a:t>
            </a:r>
            <a:r>
              <a:rPr sz="1100" spc="-24" dirty="0" smtClean="0">
                <a:latin typeface="Times New Roman"/>
                <a:cs typeface="Times New Roman"/>
              </a:rPr>
              <a:t> </a:t>
            </a:r>
            <a:r>
              <a:rPr sz="1100" spc="0" dirty="0" smtClean="0">
                <a:solidFill>
                  <a:srgbClr val="0000FF"/>
                </a:solidFill>
                <a:latin typeface="Times New Roman"/>
                <a:cs typeface="Times New Roman"/>
              </a:rPr>
              <a:t>none</a:t>
            </a:r>
            <a:r>
              <a:rPr sz="1100" spc="-31" dirty="0" smtClean="0">
                <a:solidFill>
                  <a:srgbClr val="0000FF"/>
                </a:solidFill>
                <a:latin typeface="Times New Roman"/>
                <a:cs typeface="Times New Roman"/>
              </a:rPr>
              <a:t> </a:t>
            </a:r>
            <a:r>
              <a:rPr sz="1100" spc="0" dirty="0" smtClean="0">
                <a:latin typeface="Times New Roman"/>
                <a:cs typeface="Times New Roman"/>
              </a:rPr>
              <a:t>of</a:t>
            </a:r>
            <a:r>
              <a:rPr sz="1100" spc="-24" dirty="0" smtClean="0">
                <a:latin typeface="Times New Roman"/>
                <a:cs typeface="Times New Roman"/>
              </a:rPr>
              <a:t> </a:t>
            </a:r>
            <a:r>
              <a:rPr sz="1100" spc="0" dirty="0" smtClean="0">
                <a:latin typeface="Times New Roman"/>
                <a:cs typeface="Times New Roman"/>
              </a:rPr>
              <a:t>them do?</a:t>
            </a:r>
            <a:endParaRPr sz="1100" dirty="0">
              <a:latin typeface="Times New Roman"/>
              <a:cs typeface="Times New Roman"/>
            </a:endParaRPr>
          </a:p>
          <a:p>
            <a:pPr marL="289801" marR="189417">
              <a:lnSpc>
                <a:spcPct val="99658"/>
              </a:lnSpc>
              <a:spcBef>
                <a:spcPts val="160"/>
              </a:spcBef>
            </a:pPr>
            <a:r>
              <a:rPr sz="1000" spc="0" dirty="0" smtClean="0">
                <a:latin typeface="Times New Roman"/>
                <a:cs typeface="Times New Roman"/>
              </a:rPr>
              <a:t>Atomic</a:t>
            </a:r>
            <a:r>
              <a:rPr sz="1000" spc="-29" dirty="0" smtClean="0">
                <a:latin typeface="Times New Roman"/>
                <a:cs typeface="Times New Roman"/>
              </a:rPr>
              <a:t> </a:t>
            </a:r>
            <a:r>
              <a:rPr sz="1000" spc="0" dirty="0" smtClean="0">
                <a:latin typeface="Times New Roman"/>
                <a:cs typeface="Times New Roman"/>
              </a:rPr>
              <a:t>multicasting</a:t>
            </a:r>
            <a:r>
              <a:rPr sz="1000" spc="-49" dirty="0" smtClean="0">
                <a:latin typeface="Times New Roman"/>
                <a:cs typeface="Times New Roman"/>
              </a:rPr>
              <a:t> </a:t>
            </a:r>
            <a:r>
              <a:rPr sz="1000" spc="0" dirty="0" smtClean="0">
                <a:latin typeface="Times New Roman"/>
                <a:cs typeface="Times New Roman"/>
              </a:rPr>
              <a:t>problem</a:t>
            </a:r>
            <a:r>
              <a:rPr sz="1000" spc="-33"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an</a:t>
            </a:r>
            <a:r>
              <a:rPr sz="1000" spc="-9" dirty="0" smtClean="0">
                <a:latin typeface="Times New Roman"/>
                <a:cs typeface="Times New Roman"/>
              </a:rPr>
              <a:t> </a:t>
            </a:r>
            <a:r>
              <a:rPr sz="1000" spc="-14" dirty="0" smtClean="0">
                <a:latin typeface="Times New Roman"/>
                <a:cs typeface="Times New Roman"/>
              </a:rPr>
              <a:t>e</a:t>
            </a:r>
            <a:r>
              <a:rPr sz="1000" spc="0" dirty="0" smtClean="0">
                <a:latin typeface="Times New Roman"/>
                <a:cs typeface="Times New Roman"/>
              </a:rPr>
              <a:t>xample</a:t>
            </a:r>
            <a:r>
              <a:rPr sz="1000" spc="-33"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more</a:t>
            </a:r>
            <a:r>
              <a:rPr sz="1000" spc="-20" dirty="0" smtClean="0">
                <a:latin typeface="Times New Roman"/>
                <a:cs typeface="Times New Roman"/>
              </a:rPr>
              <a:t> </a:t>
            </a:r>
            <a:r>
              <a:rPr sz="1000" spc="0" dirty="0" smtClean="0">
                <a:latin typeface="Times New Roman"/>
                <a:cs typeface="Times New Roman"/>
              </a:rPr>
              <a:t>general</a:t>
            </a:r>
            <a:r>
              <a:rPr sz="1000" spc="-29" dirty="0" smtClean="0">
                <a:latin typeface="Times New Roman"/>
                <a:cs typeface="Times New Roman"/>
              </a:rPr>
              <a:t> </a:t>
            </a:r>
            <a:r>
              <a:rPr sz="1000" spc="0" dirty="0" smtClean="0">
                <a:latin typeface="Times New Roman"/>
                <a:cs typeface="Times New Roman"/>
              </a:rPr>
              <a:t>problem called</a:t>
            </a:r>
            <a:r>
              <a:rPr sz="1000" spc="-23" dirty="0" smtClean="0">
                <a:latin typeface="Times New Roman"/>
                <a:cs typeface="Times New Roman"/>
              </a:rPr>
              <a:t> </a:t>
            </a:r>
            <a:r>
              <a:rPr sz="1000" spc="0" dirty="0" smtClean="0">
                <a:solidFill>
                  <a:srgbClr val="0000FF"/>
                </a:solidFill>
                <a:latin typeface="Times New Roman"/>
                <a:cs typeface="Times New Roman"/>
              </a:rPr>
              <a:t>distri</a:t>
            </a:r>
            <a:r>
              <a:rPr sz="1000" spc="-19" dirty="0" smtClean="0">
                <a:solidFill>
                  <a:srgbClr val="0000FF"/>
                </a:solidFill>
                <a:latin typeface="Times New Roman"/>
                <a:cs typeface="Times New Roman"/>
              </a:rPr>
              <a:t>b</a:t>
            </a:r>
            <a:r>
              <a:rPr sz="1000" spc="0" dirty="0" smtClean="0">
                <a:solidFill>
                  <a:srgbClr val="0000FF"/>
                </a:solidFill>
                <a:latin typeface="Times New Roman"/>
                <a:cs typeface="Times New Roman"/>
              </a:rPr>
              <a:t>uted</a:t>
            </a:r>
            <a:r>
              <a:rPr sz="1000" spc="-42" dirty="0" smtClean="0">
                <a:solidFill>
                  <a:srgbClr val="0000FF"/>
                </a:solidFill>
                <a:latin typeface="Times New Roman"/>
                <a:cs typeface="Times New Roman"/>
              </a:rPr>
              <a:t> </a:t>
            </a:r>
            <a:r>
              <a:rPr sz="1000" spc="0" dirty="0" smtClean="0">
                <a:solidFill>
                  <a:srgbClr val="0000FF"/>
                </a:solidFill>
                <a:latin typeface="Times New Roman"/>
                <a:cs typeface="Times New Roman"/>
              </a:rPr>
              <a:t>commit</a:t>
            </a:r>
            <a:r>
              <a:rPr sz="1000" spc="0" dirty="0" smtClean="0">
                <a:latin typeface="Times New Roman"/>
                <a:cs typeface="Times New Roman"/>
              </a:rPr>
              <a:t>.</a:t>
            </a:r>
            <a:endParaRPr sz="1000" dirty="0">
              <a:latin typeface="Times New Roman"/>
              <a:cs typeface="Times New Roman"/>
            </a:endParaRPr>
          </a:p>
          <a:p>
            <a:pPr marL="289801" marR="407800">
              <a:lnSpc>
                <a:spcPts val="1100"/>
              </a:lnSpc>
              <a:spcBef>
                <a:spcPts val="110"/>
              </a:spcBef>
            </a:pPr>
            <a:r>
              <a:rPr sz="1000" spc="0" dirty="0" smtClean="0">
                <a:latin typeface="Times New Roman"/>
                <a:cs typeface="Times New Roman"/>
              </a:rPr>
              <a:t>Distri</a:t>
            </a:r>
            <a:r>
              <a:rPr sz="1000" spc="-19" dirty="0" smtClean="0">
                <a:latin typeface="Times New Roman"/>
                <a:cs typeface="Times New Roman"/>
              </a:rPr>
              <a:t>b</a:t>
            </a:r>
            <a:r>
              <a:rPr sz="1000" spc="0" dirty="0" smtClean="0">
                <a:latin typeface="Times New Roman"/>
                <a:cs typeface="Times New Roman"/>
              </a:rPr>
              <a:t>uted</a:t>
            </a:r>
            <a:r>
              <a:rPr sz="1000" spc="-44" dirty="0" smtClean="0">
                <a:latin typeface="Times New Roman"/>
                <a:cs typeface="Times New Roman"/>
              </a:rPr>
              <a:t> </a:t>
            </a:r>
            <a:r>
              <a:rPr sz="1000" spc="0" dirty="0" smtClean="0">
                <a:latin typeface="Times New Roman"/>
                <a:cs typeface="Times New Roman"/>
              </a:rPr>
              <a:t>commit</a:t>
            </a:r>
            <a:r>
              <a:rPr sz="1000" spc="-30"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often</a:t>
            </a:r>
            <a:r>
              <a:rPr sz="1000" spc="-20" dirty="0" smtClean="0">
                <a:latin typeface="Times New Roman"/>
                <a:cs typeface="Times New Roman"/>
              </a:rPr>
              <a:t> </a:t>
            </a:r>
            <a:r>
              <a:rPr sz="1000" spc="0" dirty="0" smtClean="0">
                <a:latin typeface="Times New Roman"/>
                <a:cs typeface="Times New Roman"/>
              </a:rPr>
              <a:t>established</a:t>
            </a:r>
            <a:r>
              <a:rPr sz="1000" spc="-44" dirty="0" smtClean="0">
                <a:latin typeface="Times New Roman"/>
                <a:cs typeface="Times New Roman"/>
              </a:rPr>
              <a:t> </a:t>
            </a:r>
            <a:r>
              <a:rPr sz="1000" spc="0" dirty="0" smtClean="0">
                <a:latin typeface="Times New Roman"/>
                <a:cs typeface="Times New Roman"/>
              </a:rPr>
              <a:t>by</a:t>
            </a:r>
            <a:r>
              <a:rPr sz="1000" spc="-9" dirty="0" smtClean="0">
                <a:latin typeface="Times New Roman"/>
                <a:cs typeface="Times New Roman"/>
              </a:rPr>
              <a:t> </a:t>
            </a:r>
            <a:r>
              <a:rPr sz="1000" spc="0" dirty="0" smtClean="0">
                <a:latin typeface="Times New Roman"/>
                <a:cs typeface="Times New Roman"/>
              </a:rPr>
              <a:t>means</a:t>
            </a:r>
            <a:r>
              <a:rPr sz="1000" spc="-25"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solidFill>
                  <a:srgbClr val="0000FF"/>
                </a:solidFill>
                <a:latin typeface="Times New Roman"/>
                <a:cs typeface="Times New Roman"/>
              </a:rPr>
              <a:t>coordinator</a:t>
            </a:r>
            <a:r>
              <a:rPr sz="1000" spc="0" dirty="0" smtClean="0">
                <a:latin typeface="Times New Roman"/>
                <a:cs typeface="Times New Roman"/>
              </a:rPr>
              <a:t>. </a:t>
            </a:r>
            <a:r>
              <a:rPr sz="1000" spc="0" dirty="0" smtClean="0">
                <a:solidFill>
                  <a:srgbClr val="0000FF"/>
                </a:solidFill>
                <a:latin typeface="Times New Roman"/>
                <a:cs typeface="Times New Roman"/>
              </a:rPr>
              <a:t>One-phase</a:t>
            </a:r>
            <a:r>
              <a:rPr sz="1000" spc="-42" dirty="0" smtClean="0">
                <a:solidFill>
                  <a:srgbClr val="0000FF"/>
                </a:solidFill>
                <a:latin typeface="Times New Roman"/>
                <a:cs typeface="Times New Roman"/>
              </a:rPr>
              <a:t> </a:t>
            </a:r>
            <a:r>
              <a:rPr sz="1000" spc="0" dirty="0" smtClean="0">
                <a:solidFill>
                  <a:srgbClr val="0000FF"/>
                </a:solidFill>
                <a:latin typeface="Times New Roman"/>
                <a:cs typeface="Times New Roman"/>
              </a:rPr>
              <a:t>commit</a:t>
            </a:r>
            <a:r>
              <a:rPr sz="1000" spc="-30" dirty="0" smtClean="0">
                <a:solidFill>
                  <a:srgbClr val="0000FF"/>
                </a:solidFill>
                <a:latin typeface="Times New Roman"/>
                <a:cs typeface="Times New Roman"/>
              </a:rPr>
              <a:t> </a:t>
            </a:r>
            <a:r>
              <a:rPr sz="1000" spc="0" dirty="0" smtClean="0">
                <a:solidFill>
                  <a:srgbClr val="0000FF"/>
                </a:solidFill>
                <a:latin typeface="Times New Roman"/>
                <a:cs typeface="Times New Roman"/>
              </a:rPr>
              <a:t>protocol</a:t>
            </a:r>
            <a:r>
              <a:rPr sz="1000" spc="0" dirty="0" smtClean="0">
                <a:latin typeface="Times New Roman"/>
                <a:cs typeface="Times New Roman"/>
              </a:rPr>
              <a:t>:</a:t>
            </a:r>
            <a:endParaRPr sz="1000" dirty="0">
              <a:latin typeface="Times New Roman"/>
              <a:cs typeface="Times New Roman"/>
            </a:endParaRPr>
          </a:p>
          <a:p>
            <a:pPr marL="566889" marR="91707">
              <a:lnSpc>
                <a:spcPts val="1034"/>
              </a:lnSpc>
              <a:spcBef>
                <a:spcPts val="179"/>
              </a:spcBef>
            </a:pP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coordinator</a:t>
            </a:r>
            <a:r>
              <a:rPr sz="900" spc="-41" dirty="0" smtClean="0">
                <a:latin typeface="Times New Roman"/>
                <a:cs typeface="Times New Roman"/>
              </a:rPr>
              <a:t> </a:t>
            </a:r>
            <a:r>
              <a:rPr sz="900" spc="0" dirty="0" smtClean="0">
                <a:latin typeface="Times New Roman"/>
                <a:cs typeface="Times New Roman"/>
              </a:rPr>
              <a:t>tells</a:t>
            </a:r>
            <a:r>
              <a:rPr sz="900" spc="-14" dirty="0" smtClean="0">
                <a:latin typeface="Times New Roman"/>
                <a:cs typeface="Times New Roman"/>
              </a:rPr>
              <a:t> </a:t>
            </a:r>
            <a:r>
              <a:rPr sz="900" spc="0" dirty="0" smtClean="0">
                <a:latin typeface="Times New Roman"/>
                <a:cs typeface="Times New Roman"/>
              </a:rPr>
              <a:t>all</a:t>
            </a:r>
            <a:r>
              <a:rPr sz="900" spc="-8" dirty="0" smtClean="0">
                <a:latin typeface="Times New Roman"/>
                <a:cs typeface="Times New Roman"/>
              </a:rPr>
              <a:t> </a:t>
            </a:r>
            <a:r>
              <a:rPr sz="900" spc="0" dirty="0" smtClean="0">
                <a:latin typeface="Times New Roman"/>
                <a:cs typeface="Times New Roman"/>
              </a:rPr>
              <a:t>other</a:t>
            </a:r>
            <a:r>
              <a:rPr sz="900" spc="-18" dirty="0" smtClean="0">
                <a:latin typeface="Times New Roman"/>
                <a:cs typeface="Times New Roman"/>
              </a:rPr>
              <a:t> </a:t>
            </a:r>
            <a:r>
              <a:rPr sz="900" spc="0" dirty="0" smtClean="0">
                <a:latin typeface="Times New Roman"/>
                <a:cs typeface="Times New Roman"/>
              </a:rPr>
              <a:t>processes</a:t>
            </a:r>
            <a:r>
              <a:rPr sz="900" spc="-34" dirty="0" smtClean="0">
                <a:latin typeface="Times New Roman"/>
                <a:cs typeface="Times New Roman"/>
              </a:rPr>
              <a:t> </a:t>
            </a:r>
            <a:r>
              <a:rPr sz="900" spc="0" dirty="0" smtClean="0">
                <a:latin typeface="Times New Roman"/>
                <a:cs typeface="Times New Roman"/>
              </a:rPr>
              <a:t>whether</a:t>
            </a:r>
            <a:r>
              <a:rPr sz="900" spc="-28" dirty="0" smtClean="0">
                <a:latin typeface="Times New Roman"/>
                <a:cs typeface="Times New Roman"/>
              </a:rPr>
              <a:t> </a:t>
            </a:r>
            <a:r>
              <a:rPr sz="900" spc="0" dirty="0" smtClean="0">
                <a:latin typeface="Times New Roman"/>
                <a:cs typeface="Times New Roman"/>
              </a:rPr>
              <a:t>or</a:t>
            </a:r>
            <a:r>
              <a:rPr sz="900" spc="-7" dirty="0" smtClean="0">
                <a:latin typeface="Times New Roman"/>
                <a:cs typeface="Times New Roman"/>
              </a:rPr>
              <a:t> </a:t>
            </a:r>
            <a:r>
              <a:rPr sz="900" spc="0" dirty="0" smtClean="0">
                <a:latin typeface="Times New Roman"/>
                <a:cs typeface="Times New Roman"/>
              </a:rPr>
              <a:t>not</a:t>
            </a:r>
            <a:r>
              <a:rPr sz="900" spc="-11"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(locally)</a:t>
            </a:r>
            <a:r>
              <a:rPr sz="900" spc="-30" dirty="0" smtClean="0">
                <a:latin typeface="Times New Roman"/>
                <a:cs typeface="Times New Roman"/>
              </a:rPr>
              <a:t> </a:t>
            </a:r>
            <a:r>
              <a:rPr sz="900" spc="0" dirty="0" smtClean="0">
                <a:latin typeface="Times New Roman"/>
                <a:cs typeface="Times New Roman"/>
              </a:rPr>
              <a:t>process the</a:t>
            </a:r>
            <a:r>
              <a:rPr sz="900" spc="-10" dirty="0" smtClean="0">
                <a:latin typeface="Times New Roman"/>
                <a:cs typeface="Times New Roman"/>
              </a:rPr>
              <a:t> </a:t>
            </a:r>
            <a:r>
              <a:rPr sz="900" spc="0" dirty="0" smtClean="0">
                <a:latin typeface="Times New Roman"/>
                <a:cs typeface="Times New Roman"/>
              </a:rPr>
              <a:t>operation</a:t>
            </a:r>
            <a:r>
              <a:rPr sz="900" spc="-33"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question.</a:t>
            </a:r>
            <a:endParaRPr sz="900" dirty="0">
              <a:latin typeface="Times New Roman"/>
              <a:cs typeface="Times New Roman"/>
            </a:endParaRPr>
          </a:p>
          <a:p>
            <a:pPr marL="566889" marR="58229">
              <a:lnSpc>
                <a:spcPts val="1034"/>
              </a:lnSpc>
              <a:spcBef>
                <a:spcPts val="61"/>
              </a:spcBef>
            </a:pPr>
            <a:r>
              <a:rPr sz="900" spc="0" dirty="0" smtClean="0">
                <a:latin typeface="Times New Roman"/>
                <a:cs typeface="Times New Roman"/>
              </a:rPr>
              <a:t>Dr</a:t>
            </a:r>
            <a:r>
              <a:rPr sz="900" spc="-14" dirty="0" smtClean="0">
                <a:latin typeface="Times New Roman"/>
                <a:cs typeface="Times New Roman"/>
              </a:rPr>
              <a:t>a</a:t>
            </a:r>
            <a:r>
              <a:rPr sz="900" spc="0" dirty="0" smtClean="0">
                <a:latin typeface="Times New Roman"/>
                <a:cs typeface="Times New Roman"/>
              </a:rPr>
              <a:t>wbacks:</a:t>
            </a:r>
            <a:r>
              <a:rPr sz="900" spc="12" dirty="0" smtClean="0">
                <a:latin typeface="Times New Roman"/>
                <a:cs typeface="Times New Roman"/>
              </a:rPr>
              <a:t> </a:t>
            </a:r>
            <a:r>
              <a:rPr sz="900" spc="0" dirty="0" smtClean="0">
                <a:latin typeface="Times New Roman"/>
                <a:cs typeface="Times New Roman"/>
              </a:rPr>
              <a:t>if</a:t>
            </a:r>
            <a:r>
              <a:rPr sz="900" spc="-5" dirty="0" smtClean="0">
                <a:latin typeface="Times New Roman"/>
                <a:cs typeface="Times New Roman"/>
              </a:rPr>
              <a:t> </a:t>
            </a:r>
            <a:r>
              <a:rPr sz="900" spc="0" dirty="0" smtClean="0">
                <a:latin typeface="Times New Roman"/>
                <a:cs typeface="Times New Roman"/>
              </a:rPr>
              <a:t>one</a:t>
            </a:r>
            <a:r>
              <a:rPr sz="900" spc="-12"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processes</a:t>
            </a:r>
            <a:r>
              <a:rPr sz="900" spc="-34" dirty="0" smtClean="0">
                <a:latin typeface="Times New Roman"/>
                <a:cs typeface="Times New Roman"/>
              </a:rPr>
              <a:t> </a:t>
            </a:r>
            <a:r>
              <a:rPr sz="900" spc="0" dirty="0" smtClean="0">
                <a:latin typeface="Times New Roman"/>
                <a:cs typeface="Times New Roman"/>
              </a:rPr>
              <a:t>does</a:t>
            </a:r>
            <a:r>
              <a:rPr sz="900" spc="-16" dirty="0" smtClean="0">
                <a:latin typeface="Times New Roman"/>
                <a:cs typeface="Times New Roman"/>
              </a:rPr>
              <a:t> </a:t>
            </a:r>
            <a:r>
              <a:rPr sz="900" spc="0" dirty="0" smtClean="0">
                <a:latin typeface="Times New Roman"/>
                <a:cs typeface="Times New Roman"/>
              </a:rPr>
              <a:t>not</a:t>
            </a:r>
            <a:r>
              <a:rPr sz="900" spc="-11" dirty="0" smtClean="0">
                <a:latin typeface="Times New Roman"/>
                <a:cs typeface="Times New Roman"/>
              </a:rPr>
              <a:t> </a:t>
            </a:r>
            <a:r>
              <a:rPr sz="900" spc="0" dirty="0" smtClean="0">
                <a:latin typeface="Times New Roman"/>
                <a:cs typeface="Times New Roman"/>
              </a:rPr>
              <a:t>actually</a:t>
            </a:r>
            <a:r>
              <a:rPr sz="900" spc="-28" dirty="0" smtClean="0">
                <a:latin typeface="Times New Roman"/>
                <a:cs typeface="Times New Roman"/>
              </a:rPr>
              <a:t> </a:t>
            </a:r>
            <a:r>
              <a:rPr sz="900" spc="0" dirty="0" smtClean="0">
                <a:latin typeface="Times New Roman"/>
                <a:cs typeface="Times New Roman"/>
              </a:rPr>
              <a:t>perform</a:t>
            </a:r>
            <a:r>
              <a:rPr sz="900" spc="-28"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operation, there</a:t>
            </a:r>
            <a:r>
              <a:rPr sz="900" spc="-17"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no</a:t>
            </a:r>
            <a:r>
              <a:rPr sz="900" spc="-8" dirty="0" smtClean="0">
                <a:latin typeface="Times New Roman"/>
                <a:cs typeface="Times New Roman"/>
              </a:rPr>
              <a:t> </a:t>
            </a:r>
            <a:r>
              <a:rPr sz="900" spc="-9" dirty="0" smtClean="0">
                <a:latin typeface="Times New Roman"/>
                <a:cs typeface="Times New Roman"/>
              </a:rPr>
              <a:t>w</a:t>
            </a:r>
            <a:r>
              <a:rPr sz="900" spc="0" dirty="0" smtClean="0">
                <a:latin typeface="Times New Roman"/>
                <a:cs typeface="Times New Roman"/>
              </a:rPr>
              <a:t>ay</a:t>
            </a:r>
            <a:r>
              <a:rPr sz="900" spc="-14"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tell</a:t>
            </a:r>
            <a:r>
              <a:rPr sz="900" spc="-11"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coordinato</a:t>
            </a:r>
            <a:r>
              <a:rPr sz="900" spc="-50" dirty="0" smtClean="0">
                <a:latin typeface="Times New Roman"/>
                <a:cs typeface="Times New Roman"/>
              </a:rPr>
              <a:t>r</a:t>
            </a:r>
            <a:r>
              <a:rPr sz="900" spc="0" dirty="0" smtClean="0">
                <a:latin typeface="Times New Roman"/>
                <a:cs typeface="Times New Roman"/>
              </a:rPr>
              <a:t>.</a:t>
            </a:r>
            <a:endParaRPr sz="900" dirty="0">
              <a:latin typeface="Times New Roman"/>
              <a:cs typeface="Times New Roman"/>
            </a:endParaRPr>
          </a:p>
          <a:p>
            <a:pPr marL="12700" marR="11396">
              <a:lnSpc>
                <a:spcPct val="95825"/>
              </a:lnSpc>
              <a:spcBef>
                <a:spcPts val="271"/>
              </a:spcBef>
            </a:pPr>
            <a:r>
              <a:rPr sz="1100" spc="0" dirty="0" smtClean="0">
                <a:latin typeface="Times New Roman"/>
                <a:cs typeface="Times New Roman"/>
              </a:rPr>
              <a:t>More</a:t>
            </a:r>
            <a:r>
              <a:rPr sz="1100" spc="-23" dirty="0" smtClean="0">
                <a:latin typeface="Times New Roman"/>
                <a:cs typeface="Times New Roman"/>
              </a:rPr>
              <a:t> </a:t>
            </a:r>
            <a:r>
              <a:rPr sz="1100" spc="0" dirty="0" smtClean="0">
                <a:latin typeface="Times New Roman"/>
                <a:cs typeface="Times New Roman"/>
              </a:rPr>
              <a:t>sophisticated</a:t>
            </a:r>
            <a:r>
              <a:rPr sz="1100" spc="-57" dirty="0" smtClean="0">
                <a:latin typeface="Times New Roman"/>
                <a:cs typeface="Times New Roman"/>
              </a:rPr>
              <a:t> </a:t>
            </a:r>
            <a:r>
              <a:rPr sz="1100" spc="0" dirty="0" smtClean="0">
                <a:latin typeface="Times New Roman"/>
                <a:cs typeface="Times New Roman"/>
              </a:rPr>
              <a:t>schemes</a:t>
            </a:r>
            <a:r>
              <a:rPr sz="1100" spc="-37" dirty="0" smtClean="0">
                <a:latin typeface="Times New Roman"/>
                <a:cs typeface="Times New Roman"/>
              </a:rPr>
              <a:t> </a:t>
            </a:r>
            <a:r>
              <a:rPr sz="1100" spc="0" dirty="0" smtClean="0">
                <a:latin typeface="Times New Roman"/>
                <a:cs typeface="Times New Roman"/>
              </a:rPr>
              <a:t>are</a:t>
            </a:r>
            <a:r>
              <a:rPr sz="1100" spc="-13" dirty="0" smtClean="0">
                <a:latin typeface="Times New Roman"/>
                <a:cs typeface="Times New Roman"/>
              </a:rPr>
              <a:t> </a:t>
            </a:r>
            <a:r>
              <a:rPr sz="1100" spc="0" dirty="0" smtClean="0">
                <a:latin typeface="Times New Roman"/>
                <a:cs typeface="Times New Roman"/>
              </a:rPr>
              <a:t>used:</a:t>
            </a:r>
            <a:endParaRPr sz="1100" dirty="0">
              <a:latin typeface="Times New Roman"/>
              <a:cs typeface="Times New Roman"/>
            </a:endParaRPr>
          </a:p>
          <a:p>
            <a:pPr marL="289801" marR="11396">
              <a:lnSpc>
                <a:spcPct val="95825"/>
              </a:lnSpc>
              <a:spcBef>
                <a:spcPts val="220"/>
              </a:spcBef>
            </a:pPr>
            <a:r>
              <a:rPr sz="1000" spc="-79" dirty="0" smtClean="0">
                <a:solidFill>
                  <a:srgbClr val="0000FF"/>
                </a:solidFill>
                <a:latin typeface="Times New Roman"/>
                <a:cs typeface="Times New Roman"/>
              </a:rPr>
              <a:t>T</a:t>
            </a:r>
            <a:r>
              <a:rPr sz="1000" spc="-9" dirty="0" smtClean="0">
                <a:solidFill>
                  <a:srgbClr val="0000FF"/>
                </a:solidFill>
                <a:latin typeface="Times New Roman"/>
                <a:cs typeface="Times New Roman"/>
              </a:rPr>
              <a:t>w</a:t>
            </a:r>
            <a:r>
              <a:rPr sz="1000" spc="0" dirty="0" smtClean="0">
                <a:solidFill>
                  <a:srgbClr val="0000FF"/>
                </a:solidFill>
                <a:latin typeface="Times New Roman"/>
                <a:cs typeface="Times New Roman"/>
              </a:rPr>
              <a:t>o-phase</a:t>
            </a:r>
            <a:r>
              <a:rPr sz="1000" spc="-44" dirty="0" smtClean="0">
                <a:solidFill>
                  <a:srgbClr val="0000FF"/>
                </a:solidFill>
                <a:latin typeface="Times New Roman"/>
                <a:cs typeface="Times New Roman"/>
              </a:rPr>
              <a:t> </a:t>
            </a:r>
            <a:r>
              <a:rPr sz="1000" spc="0" dirty="0" smtClean="0">
                <a:latin typeface="Times New Roman"/>
                <a:cs typeface="Times New Roman"/>
              </a:rPr>
              <a:t>commit</a:t>
            </a:r>
            <a:endParaRPr sz="1000" dirty="0">
              <a:latin typeface="Times New Roman"/>
              <a:cs typeface="Times New Roman"/>
            </a:endParaRPr>
          </a:p>
          <a:p>
            <a:pPr marL="289801" marR="11396">
              <a:lnSpc>
                <a:spcPct val="95825"/>
              </a:lnSpc>
              <a:spcBef>
                <a:spcPts val="45"/>
              </a:spcBef>
            </a:pPr>
            <a:r>
              <a:rPr sz="1000" spc="0" dirty="0" smtClean="0">
                <a:solidFill>
                  <a:srgbClr val="0000FF"/>
                </a:solidFill>
                <a:latin typeface="Times New Roman"/>
                <a:cs typeface="Times New Roman"/>
              </a:rPr>
              <a:t>Three-phase</a:t>
            </a:r>
            <a:r>
              <a:rPr sz="1000" spc="0" dirty="0" smtClean="0">
                <a:latin typeface="Times New Roman"/>
                <a:cs typeface="Times New Roman"/>
              </a:rPr>
              <a:t>-commit</a:t>
            </a:r>
            <a:endParaRPr sz="1000" dirty="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21</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4456809" y="3074517"/>
            <a:ext cx="114301" cy="114301"/>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189344" y="3125317"/>
            <a:ext cx="4280164" cy="635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4520310" y="755984"/>
            <a:ext cx="50800" cy="2331233"/>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4520310" y="819484"/>
            <a:ext cx="50800" cy="2267733"/>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87743" y="762547"/>
            <a:ext cx="4432566" cy="2375470"/>
          </a:xfrm>
          <a:custGeom>
            <a:avLst/>
            <a:gdLst/>
            <a:ahLst/>
            <a:cxnLst/>
            <a:rect l="l" t="t" r="r" b="b"/>
            <a:pathLst>
              <a:path w="4432566" h="2375470">
                <a:moveTo>
                  <a:pt x="0" y="2324670"/>
                </a:moveTo>
                <a:lnTo>
                  <a:pt x="16636" y="2362184"/>
                </a:lnTo>
                <a:lnTo>
                  <a:pt x="50800" y="2375470"/>
                </a:lnTo>
                <a:lnTo>
                  <a:pt x="4381765" y="2375470"/>
                </a:lnTo>
                <a:lnTo>
                  <a:pt x="4419279" y="2358834"/>
                </a:lnTo>
                <a:lnTo>
                  <a:pt x="4432566" y="2324670"/>
                </a:lnTo>
                <a:lnTo>
                  <a:pt x="4432566" y="0"/>
                </a:lnTo>
                <a:lnTo>
                  <a:pt x="0" y="0"/>
                </a:lnTo>
                <a:lnTo>
                  <a:pt x="0" y="2324670"/>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4520310" y="806784"/>
            <a:ext cx="0" cy="2299482"/>
          </a:xfrm>
          <a:custGeom>
            <a:avLst/>
            <a:gdLst/>
            <a:ahLst/>
            <a:cxnLst/>
            <a:rect l="l" t="t" r="r" b="b"/>
            <a:pathLst>
              <a:path h="2299482">
                <a:moveTo>
                  <a:pt x="0" y="2299482"/>
                </a:moveTo>
                <a:lnTo>
                  <a:pt x="0" y="0"/>
                </a:lnTo>
              </a:path>
            </a:pathLst>
          </a:custGeom>
          <a:ln w="0">
            <a:solidFill>
              <a:srgbClr val="7F7F7F"/>
            </a:solidFill>
          </a:ln>
        </p:spPr>
        <p:txBody>
          <a:bodyPr wrap="square" lIns="0" tIns="0" rIns="0" bIns="0" rtlCol="0">
            <a:noAutofit/>
          </a:bodyPr>
          <a:lstStyle/>
          <a:p>
            <a:endParaRPr/>
          </a:p>
        </p:txBody>
      </p:sp>
      <p:sp>
        <p:nvSpPr>
          <p:cNvPr id="16" name="object 16"/>
          <p:cNvSpPr/>
          <p:nvPr/>
        </p:nvSpPr>
        <p:spPr>
          <a:xfrm>
            <a:off x="4520310" y="794084"/>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7" name="object 17"/>
          <p:cNvSpPr/>
          <p:nvPr/>
        </p:nvSpPr>
        <p:spPr>
          <a:xfrm>
            <a:off x="4520310" y="781384"/>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18" name="object 18"/>
          <p:cNvSpPr/>
          <p:nvPr/>
        </p:nvSpPr>
        <p:spPr>
          <a:xfrm>
            <a:off x="4520310" y="768684"/>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19" name="object 19"/>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20" name="object 20"/>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21" name="object 21"/>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22" name="object 22"/>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5" name="object 25"/>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26" name="object 26"/>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27" name="object 27"/>
          <p:cNvSpPr/>
          <p:nvPr/>
        </p:nvSpPr>
        <p:spPr>
          <a:xfrm>
            <a:off x="0" y="0"/>
            <a:ext cx="4608004" cy="3456000"/>
          </a:xfrm>
          <a:prstGeom prst="rect">
            <a:avLst/>
          </a:prstGeom>
          <a:blipFill>
            <a:blip r:embed="rId15" cstate="print"/>
            <a:stretch>
              <a:fillRect/>
            </a:stretch>
          </a:blipFill>
        </p:spPr>
        <p:txBody>
          <a:bodyPr wrap="square" lIns="0" tIns="0" rIns="0" bIns="0" rtlCol="0">
            <a:noAutofit/>
          </a:bodyPr>
          <a:lstStyle/>
          <a:p>
            <a:endParaRPr/>
          </a:p>
        </p:txBody>
      </p:sp>
      <p:sp>
        <p:nvSpPr>
          <p:cNvPr id="5" name="object 5"/>
          <p:cNvSpPr txBox="1"/>
          <p:nvPr/>
        </p:nvSpPr>
        <p:spPr>
          <a:xfrm>
            <a:off x="1631911" y="19613"/>
            <a:ext cx="1355727"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Distri</a:t>
            </a:r>
            <a:r>
              <a:rPr sz="600" spc="-9" dirty="0" smtClean="0">
                <a:solidFill>
                  <a:srgbClr val="00FF00"/>
                </a:solidFill>
                <a:latin typeface="Times New Roman"/>
                <a:cs typeface="Times New Roman"/>
              </a:rPr>
              <a:t>b</a:t>
            </a:r>
            <a:r>
              <a:rPr sz="600" spc="0" dirty="0" smtClean="0">
                <a:solidFill>
                  <a:srgbClr val="00FF00"/>
                </a:solidFill>
                <a:latin typeface="Times New Roman"/>
                <a:cs typeface="Times New Roman"/>
              </a:rPr>
              <a:t>uted</a:t>
            </a:r>
            <a:r>
              <a:rPr sz="600" spc="-26" dirty="0" smtClean="0">
                <a:solidFill>
                  <a:srgbClr val="00FF00"/>
                </a:solidFill>
                <a:latin typeface="Times New Roman"/>
                <a:cs typeface="Times New Roman"/>
              </a:rPr>
              <a:t> </a:t>
            </a:r>
            <a:r>
              <a:rPr sz="600" spc="0" dirty="0" smtClean="0">
                <a:solidFill>
                  <a:srgbClr val="00FF00"/>
                </a:solidFill>
                <a:latin typeface="Times New Roman"/>
                <a:cs typeface="Times New Roman"/>
              </a:rPr>
              <a:t>commit      </a:t>
            </a:r>
            <a:r>
              <a:rPr sz="600" spc="6" dirty="0" smtClean="0">
                <a:solidFill>
                  <a:srgbClr val="00FF00"/>
                </a:solidFill>
                <a:latin typeface="Times New Roman"/>
                <a:cs typeface="Times New Roman"/>
              </a:rPr>
              <a:t> </a:t>
            </a:r>
            <a:r>
              <a:rPr sz="600" spc="-50" dirty="0" smtClean="0">
                <a:solidFill>
                  <a:srgbClr val="FFFFFF"/>
                </a:solidFill>
                <a:latin typeface="Times New Roman"/>
                <a:cs typeface="Times New Roman"/>
              </a:rPr>
              <a:t>T</a:t>
            </a:r>
            <a:r>
              <a:rPr sz="600" spc="-4" dirty="0" smtClean="0">
                <a:solidFill>
                  <a:srgbClr val="FFFFFF"/>
                </a:solidFill>
                <a:latin typeface="Times New Roman"/>
                <a:cs typeface="Times New Roman"/>
              </a:rPr>
              <a:t>w</a:t>
            </a:r>
            <a:r>
              <a:rPr sz="600" spc="0" dirty="0" smtClean="0">
                <a:solidFill>
                  <a:srgbClr val="FFFFFF"/>
                </a:solidFill>
                <a:latin typeface="Times New Roman"/>
                <a:cs typeface="Times New Roman"/>
              </a:rPr>
              <a:t>o-Phase</a:t>
            </a:r>
            <a:r>
              <a:rPr sz="600" spc="-26" dirty="0" smtClean="0">
                <a:solidFill>
                  <a:srgbClr val="FFFFFF"/>
                </a:solidFill>
                <a:latin typeface="Times New Roman"/>
                <a:cs typeface="Times New Roman"/>
              </a:rPr>
              <a:t> </a:t>
            </a:r>
            <a:r>
              <a:rPr sz="600" spc="0" dirty="0" smtClean="0">
                <a:solidFill>
                  <a:srgbClr val="FFFFFF"/>
                </a:solidFill>
                <a:latin typeface="Times New Roman"/>
                <a:cs typeface="Times New Roman"/>
              </a:rPr>
              <a:t>Commit</a:t>
            </a:r>
            <a:endParaRPr sz="600">
              <a:latin typeface="Times New Roman"/>
              <a:cs typeface="Times New Roman"/>
            </a:endParaRPr>
          </a:p>
        </p:txBody>
      </p:sp>
      <p:sp>
        <p:nvSpPr>
          <p:cNvPr id="4" name="object 4"/>
          <p:cNvSpPr txBox="1"/>
          <p:nvPr/>
        </p:nvSpPr>
        <p:spPr>
          <a:xfrm>
            <a:off x="95300" y="243119"/>
            <a:ext cx="1499007" cy="207596"/>
          </a:xfrm>
          <a:prstGeom prst="rect">
            <a:avLst/>
          </a:prstGeom>
        </p:spPr>
        <p:txBody>
          <a:bodyPr wrap="square" lIns="0" tIns="0" rIns="0" bIns="0" rtlCol="0">
            <a:noAutofit/>
          </a:bodyPr>
          <a:lstStyle/>
          <a:p>
            <a:pPr marL="12700">
              <a:lnSpc>
                <a:spcPts val="1505"/>
              </a:lnSpc>
              <a:spcBef>
                <a:spcPts val="75"/>
              </a:spcBef>
            </a:pPr>
            <a:r>
              <a:rPr sz="1400" spc="-114" dirty="0" smtClean="0">
                <a:solidFill>
                  <a:srgbClr val="FFFFFF"/>
                </a:solidFill>
                <a:latin typeface="Times New Roman"/>
                <a:cs typeface="Times New Roman"/>
              </a:rPr>
              <a:t>T</a:t>
            </a:r>
            <a:r>
              <a:rPr sz="1400" spc="-14" dirty="0" smtClean="0">
                <a:solidFill>
                  <a:srgbClr val="FFFFFF"/>
                </a:solidFill>
                <a:latin typeface="Times New Roman"/>
                <a:cs typeface="Times New Roman"/>
              </a:rPr>
              <a:t>w</a:t>
            </a:r>
            <a:r>
              <a:rPr sz="1400" spc="0" dirty="0" smtClean="0">
                <a:solidFill>
                  <a:srgbClr val="FFFFFF"/>
                </a:solidFill>
                <a:latin typeface="Times New Roman"/>
                <a:cs typeface="Times New Roman"/>
              </a:rPr>
              <a:t>o-Phase</a:t>
            </a:r>
            <a:r>
              <a:rPr sz="1400" spc="135" dirty="0" smtClean="0">
                <a:solidFill>
                  <a:srgbClr val="FFFFFF"/>
                </a:solidFill>
                <a:latin typeface="Times New Roman"/>
                <a:cs typeface="Times New Roman"/>
              </a:rPr>
              <a:t> </a:t>
            </a:r>
            <a:r>
              <a:rPr sz="1400" spc="0" dirty="0" smtClean="0">
                <a:solidFill>
                  <a:srgbClr val="FFFFFF"/>
                </a:solidFill>
                <a:latin typeface="Times New Roman"/>
                <a:cs typeface="Times New Roman"/>
              </a:rPr>
              <a:t>Commit</a:t>
            </a:r>
            <a:endParaRPr sz="1400">
              <a:latin typeface="Times New Roman"/>
              <a:cs typeface="Times New Roman"/>
            </a:endParaRPr>
          </a:p>
        </p:txBody>
      </p:sp>
      <p:sp>
        <p:nvSpPr>
          <p:cNvPr id="3" name="object 3"/>
          <p:cNvSpPr txBox="1"/>
          <p:nvPr/>
        </p:nvSpPr>
        <p:spPr>
          <a:xfrm>
            <a:off x="402932" y="763433"/>
            <a:ext cx="3974918" cy="2344970"/>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The</a:t>
            </a:r>
            <a:r>
              <a:rPr sz="1100" spc="-16" dirty="0" smtClean="0">
                <a:latin typeface="Times New Roman"/>
                <a:cs typeface="Times New Roman"/>
              </a:rPr>
              <a:t> </a:t>
            </a:r>
            <a:r>
              <a:rPr sz="1100" spc="0" dirty="0" smtClean="0">
                <a:latin typeface="Times New Roman"/>
                <a:cs typeface="Times New Roman"/>
              </a:rPr>
              <a:t>client</a:t>
            </a:r>
            <a:r>
              <a:rPr sz="1100" spc="-24" dirty="0" smtClean="0">
                <a:latin typeface="Times New Roman"/>
                <a:cs typeface="Times New Roman"/>
              </a:rPr>
              <a:t> </a:t>
            </a:r>
            <a:r>
              <a:rPr sz="1100" spc="0" dirty="0" smtClean="0">
                <a:latin typeface="Times New Roman"/>
                <a:cs typeface="Times New Roman"/>
              </a:rPr>
              <a:t>who</a:t>
            </a:r>
            <a:r>
              <a:rPr sz="1100" spc="-18" dirty="0" smtClean="0">
                <a:latin typeface="Times New Roman"/>
                <a:cs typeface="Times New Roman"/>
              </a:rPr>
              <a:t> </a:t>
            </a:r>
            <a:r>
              <a:rPr sz="1100" spc="0" dirty="0" smtClean="0">
                <a:latin typeface="Times New Roman"/>
                <a:cs typeface="Times New Roman"/>
              </a:rPr>
              <a:t>initiated</a:t>
            </a:r>
            <a:r>
              <a:rPr sz="1100" spc="-35" dirty="0" smtClean="0">
                <a:latin typeface="Times New Roman"/>
                <a:cs typeface="Times New Roman"/>
              </a:rPr>
              <a:t> </a:t>
            </a:r>
            <a:r>
              <a:rPr sz="1100" spc="0" dirty="0" smtClean="0">
                <a:latin typeface="Times New Roman"/>
                <a:cs typeface="Times New Roman"/>
              </a:rPr>
              <a:t>the</a:t>
            </a:r>
            <a:r>
              <a:rPr sz="1100" spc="-13" dirty="0" smtClean="0">
                <a:latin typeface="Times New Roman"/>
                <a:cs typeface="Times New Roman"/>
              </a:rPr>
              <a:t> </a:t>
            </a:r>
            <a:r>
              <a:rPr sz="1100" spc="0" dirty="0" smtClean="0">
                <a:latin typeface="Times New Roman"/>
                <a:cs typeface="Times New Roman"/>
              </a:rPr>
              <a:t>computation</a:t>
            </a:r>
            <a:r>
              <a:rPr sz="1100" spc="-54" dirty="0" smtClean="0">
                <a:latin typeface="Times New Roman"/>
                <a:cs typeface="Times New Roman"/>
              </a:rPr>
              <a:t> </a:t>
            </a:r>
            <a:r>
              <a:rPr sz="1100" spc="0" dirty="0" smtClean="0">
                <a:latin typeface="Times New Roman"/>
                <a:cs typeface="Times New Roman"/>
              </a:rPr>
              <a:t>acts</a:t>
            </a:r>
            <a:r>
              <a:rPr sz="1100" spc="-16" dirty="0" smtClean="0">
                <a:latin typeface="Times New Roman"/>
                <a:cs typeface="Times New Roman"/>
              </a:rPr>
              <a:t> </a:t>
            </a:r>
            <a:r>
              <a:rPr sz="1100" spc="0" dirty="0" smtClean="0">
                <a:latin typeface="Times New Roman"/>
                <a:cs typeface="Times New Roman"/>
              </a:rPr>
              <a:t>as</a:t>
            </a:r>
            <a:r>
              <a:rPr sz="1100" spc="-9" dirty="0" smtClean="0">
                <a:latin typeface="Times New Roman"/>
                <a:cs typeface="Times New Roman"/>
              </a:rPr>
              <a:t> </a:t>
            </a:r>
            <a:r>
              <a:rPr sz="1100" spc="0" dirty="0" smtClean="0">
                <a:solidFill>
                  <a:srgbClr val="0000FF"/>
                </a:solidFill>
                <a:latin typeface="Times New Roman"/>
                <a:cs typeface="Times New Roman"/>
              </a:rPr>
              <a:t>coordinator</a:t>
            </a:r>
            <a:r>
              <a:rPr sz="1100" spc="0" dirty="0" smtClean="0">
                <a:latin typeface="Times New Roman"/>
                <a:cs typeface="Times New Roman"/>
              </a:rPr>
              <a:t>;</a:t>
            </a:r>
            <a:r>
              <a:rPr sz="1100" spc="-53" dirty="0" smtClean="0">
                <a:latin typeface="Times New Roman"/>
                <a:cs typeface="Times New Roman"/>
              </a:rPr>
              <a:t> </a:t>
            </a:r>
            <a:r>
              <a:rPr sz="1100" spc="0" dirty="0" smtClean="0">
                <a:latin typeface="Times New Roman"/>
                <a:cs typeface="Times New Roman"/>
              </a:rPr>
              <a:t>processes</a:t>
            </a:r>
            <a:endParaRPr sz="1100">
              <a:latin typeface="Times New Roman"/>
              <a:cs typeface="Times New Roman"/>
            </a:endParaRPr>
          </a:p>
          <a:p>
            <a:pPr marL="12700" marR="1752565">
              <a:lnSpc>
                <a:spcPts val="1264"/>
              </a:lnSpc>
              <a:spcBef>
                <a:spcPts val="31"/>
              </a:spcBef>
            </a:pPr>
            <a:r>
              <a:rPr sz="1100" spc="0" dirty="0" smtClean="0">
                <a:latin typeface="Times New Roman"/>
                <a:cs typeface="Times New Roman"/>
              </a:rPr>
              <a:t>required</a:t>
            </a:r>
            <a:r>
              <a:rPr sz="1100" spc="-36"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commit</a:t>
            </a:r>
            <a:r>
              <a:rPr sz="1100" spc="-33" dirty="0" smtClean="0">
                <a:latin typeface="Times New Roman"/>
                <a:cs typeface="Times New Roman"/>
              </a:rPr>
              <a:t> </a:t>
            </a:r>
            <a:r>
              <a:rPr sz="1100" spc="0" dirty="0" smtClean="0">
                <a:latin typeface="Times New Roman"/>
                <a:cs typeface="Times New Roman"/>
              </a:rPr>
              <a:t>are</a:t>
            </a:r>
            <a:r>
              <a:rPr sz="1100" spc="-13" dirty="0" smtClean="0">
                <a:latin typeface="Times New Roman"/>
                <a:cs typeface="Times New Roman"/>
              </a:rPr>
              <a:t> </a:t>
            </a:r>
            <a:r>
              <a:rPr sz="1100" spc="0" dirty="0" smtClean="0">
                <a:latin typeface="Times New Roman"/>
                <a:cs typeface="Times New Roman"/>
              </a:rPr>
              <a:t>the</a:t>
            </a:r>
            <a:r>
              <a:rPr sz="1100" spc="-13" dirty="0" smtClean="0">
                <a:latin typeface="Times New Roman"/>
                <a:cs typeface="Times New Roman"/>
              </a:rPr>
              <a:t> </a:t>
            </a:r>
            <a:r>
              <a:rPr sz="1100" spc="0" dirty="0" smtClean="0">
                <a:latin typeface="Times New Roman"/>
                <a:cs typeface="Times New Roman"/>
              </a:rPr>
              <a:t>participants. </a:t>
            </a:r>
            <a:endParaRPr sz="1100">
              <a:latin typeface="Times New Roman"/>
              <a:cs typeface="Times New Roman"/>
            </a:endParaRPr>
          </a:p>
          <a:p>
            <a:pPr marL="12700" marR="1752565">
              <a:lnSpc>
                <a:spcPts val="1264"/>
              </a:lnSpc>
              <a:spcBef>
                <a:spcPts val="228"/>
              </a:spcBef>
            </a:pPr>
            <a:r>
              <a:rPr sz="1100" spc="0" dirty="0" smtClean="0">
                <a:solidFill>
                  <a:srgbClr val="0000FF"/>
                </a:solidFill>
                <a:latin typeface="Times New Roman"/>
                <a:cs typeface="Times New Roman"/>
              </a:rPr>
              <a:t>Phase</a:t>
            </a:r>
            <a:r>
              <a:rPr sz="1100" spc="-25" dirty="0" smtClean="0">
                <a:solidFill>
                  <a:srgbClr val="0000FF"/>
                </a:solidFill>
                <a:latin typeface="Times New Roman"/>
                <a:cs typeface="Times New Roman"/>
              </a:rPr>
              <a:t> </a:t>
            </a:r>
            <a:r>
              <a:rPr sz="1100" spc="0" dirty="0" smtClean="0">
                <a:solidFill>
                  <a:srgbClr val="0000FF"/>
                </a:solidFill>
                <a:latin typeface="Times New Roman"/>
                <a:cs typeface="Times New Roman"/>
              </a:rPr>
              <a:t>1</a:t>
            </a:r>
            <a:r>
              <a:rPr sz="1100" spc="-5" dirty="0" smtClean="0">
                <a:solidFill>
                  <a:srgbClr val="0000FF"/>
                </a:solidFill>
                <a:latin typeface="Times New Roman"/>
                <a:cs typeface="Times New Roman"/>
              </a:rPr>
              <a:t> </a:t>
            </a:r>
            <a:r>
              <a:rPr sz="1100" spc="0" dirty="0" smtClean="0">
                <a:latin typeface="Times New Roman"/>
                <a:cs typeface="Times New Roman"/>
              </a:rPr>
              <a:t>(</a:t>
            </a:r>
            <a:r>
              <a:rPr sz="1100" spc="-19" dirty="0" smtClean="0">
                <a:solidFill>
                  <a:srgbClr val="0000FF"/>
                </a:solidFill>
                <a:latin typeface="Times New Roman"/>
                <a:cs typeface="Times New Roman"/>
              </a:rPr>
              <a:t>v</a:t>
            </a:r>
            <a:r>
              <a:rPr sz="1100" spc="0" dirty="0" smtClean="0">
                <a:solidFill>
                  <a:srgbClr val="0000FF"/>
                </a:solidFill>
                <a:latin typeface="Times New Roman"/>
                <a:cs typeface="Times New Roman"/>
              </a:rPr>
              <a:t>oting</a:t>
            </a:r>
            <a:r>
              <a:rPr sz="1100" spc="-31" dirty="0" smtClean="0">
                <a:solidFill>
                  <a:srgbClr val="0000FF"/>
                </a:solidFill>
                <a:latin typeface="Times New Roman"/>
                <a:cs typeface="Times New Roman"/>
              </a:rPr>
              <a:t> </a:t>
            </a:r>
            <a:r>
              <a:rPr sz="1100" spc="0" dirty="0" smtClean="0">
                <a:solidFill>
                  <a:srgbClr val="0000FF"/>
                </a:solidFill>
                <a:latin typeface="Times New Roman"/>
                <a:cs typeface="Times New Roman"/>
              </a:rPr>
              <a:t>phase</a:t>
            </a:r>
            <a:r>
              <a:rPr sz="1100" spc="0" dirty="0" smtClean="0">
                <a:latin typeface="Times New Roman"/>
                <a:cs typeface="Times New Roman"/>
              </a:rPr>
              <a:t>):</a:t>
            </a:r>
            <a:endParaRPr sz="1100">
              <a:latin typeface="Times New Roman"/>
              <a:cs typeface="Times New Roman"/>
            </a:endParaRPr>
          </a:p>
          <a:p>
            <a:pPr marL="289801" marR="783012" algn="just">
              <a:lnSpc>
                <a:spcPct val="95825"/>
              </a:lnSpc>
              <a:spcBef>
                <a:spcPts val="228"/>
              </a:spcBef>
            </a:pPr>
            <a:r>
              <a:rPr sz="1000" spc="0" dirty="0" smtClean="0">
                <a:solidFill>
                  <a:srgbClr val="0000FF"/>
                </a:solidFill>
                <a:latin typeface="Times New Roman"/>
                <a:cs typeface="Times New Roman"/>
              </a:rPr>
              <a:t>Phase</a:t>
            </a:r>
            <a:r>
              <a:rPr sz="1000" spc="-23" dirty="0" smtClean="0">
                <a:solidFill>
                  <a:srgbClr val="0000FF"/>
                </a:solidFill>
                <a:latin typeface="Times New Roman"/>
                <a:cs typeface="Times New Roman"/>
              </a:rPr>
              <a:t> </a:t>
            </a:r>
            <a:r>
              <a:rPr sz="1000" spc="0" dirty="0" smtClean="0">
                <a:solidFill>
                  <a:srgbClr val="0000FF"/>
                </a:solidFill>
                <a:latin typeface="Times New Roman"/>
                <a:cs typeface="Times New Roman"/>
              </a:rPr>
              <a:t>1a</a:t>
            </a:r>
            <a:r>
              <a:rPr sz="1000" spc="0" dirty="0" smtClean="0">
                <a:latin typeface="Times New Roman"/>
                <a:cs typeface="Times New Roman"/>
              </a:rPr>
              <a:t>:</a:t>
            </a:r>
            <a:r>
              <a:rPr sz="1000" spc="47" dirty="0" smtClean="0">
                <a:latin typeface="Times New Roman"/>
                <a:cs typeface="Times New Roman"/>
              </a:rPr>
              <a:t> </a:t>
            </a:r>
            <a:r>
              <a:rPr sz="1000" spc="0" dirty="0" smtClean="0">
                <a:latin typeface="Times New Roman"/>
                <a:cs typeface="Times New Roman"/>
              </a:rPr>
              <a:t>Coordinator</a:t>
            </a:r>
            <a:r>
              <a:rPr sz="1000" spc="-48" dirty="0" smtClean="0">
                <a:latin typeface="Times New Roman"/>
                <a:cs typeface="Times New Roman"/>
              </a:rPr>
              <a:t> </a:t>
            </a:r>
            <a:r>
              <a:rPr sz="1000" spc="0" dirty="0" smtClean="0">
                <a:latin typeface="Times New Roman"/>
                <a:cs typeface="Times New Roman"/>
              </a:rPr>
              <a:t>sends</a:t>
            </a:r>
            <a:r>
              <a:rPr sz="1000" spc="-22" dirty="0" smtClean="0">
                <a:latin typeface="Times New Roman"/>
                <a:cs typeface="Times New Roman"/>
              </a:rPr>
              <a:t> </a:t>
            </a:r>
            <a:r>
              <a:rPr sz="1000" spc="-19" dirty="0" smtClean="0">
                <a:solidFill>
                  <a:srgbClr val="0000FF"/>
                </a:solidFill>
                <a:latin typeface="Times New Roman"/>
                <a:cs typeface="Times New Roman"/>
              </a:rPr>
              <a:t>v</a:t>
            </a:r>
            <a:r>
              <a:rPr sz="1000" spc="0" dirty="0" smtClean="0">
                <a:solidFill>
                  <a:srgbClr val="0000FF"/>
                </a:solidFill>
                <a:latin typeface="Times New Roman"/>
                <a:cs typeface="Times New Roman"/>
              </a:rPr>
              <a:t>ote-request</a:t>
            </a:r>
            <a:r>
              <a:rPr sz="1000" spc="-49" dirty="0" smtClean="0">
                <a:solidFill>
                  <a:srgbClr val="0000FF"/>
                </a:solidFill>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participants.</a:t>
            </a:r>
            <a:endParaRPr sz="1000">
              <a:latin typeface="Times New Roman"/>
              <a:cs typeface="Times New Roman"/>
            </a:endParaRPr>
          </a:p>
          <a:p>
            <a:pPr marL="289801" marR="107732" algn="just">
              <a:lnSpc>
                <a:spcPct val="99658"/>
              </a:lnSpc>
              <a:spcBef>
                <a:spcPts val="45"/>
              </a:spcBef>
            </a:pPr>
            <a:r>
              <a:rPr sz="1000" spc="0" dirty="0" smtClean="0">
                <a:latin typeface="Times New Roman"/>
                <a:cs typeface="Times New Roman"/>
              </a:rPr>
              <a:t>Phase</a:t>
            </a:r>
            <a:r>
              <a:rPr sz="1000" spc="-23" dirty="0" smtClean="0">
                <a:latin typeface="Times New Roman"/>
                <a:cs typeface="Times New Roman"/>
              </a:rPr>
              <a:t> </a:t>
            </a:r>
            <a:r>
              <a:rPr sz="1000" spc="0" dirty="0" smtClean="0">
                <a:latin typeface="Times New Roman"/>
                <a:cs typeface="Times New Roman"/>
              </a:rPr>
              <a:t>1b:</a:t>
            </a:r>
            <a:r>
              <a:rPr sz="1000" spc="47" dirty="0" smtClean="0">
                <a:latin typeface="Times New Roman"/>
                <a:cs typeface="Times New Roman"/>
              </a:rPr>
              <a:t> </a:t>
            </a:r>
            <a:r>
              <a:rPr sz="1000" spc="0" dirty="0" smtClean="0">
                <a:latin typeface="Times New Roman"/>
                <a:cs typeface="Times New Roman"/>
              </a:rPr>
              <a:t>When</a:t>
            </a:r>
            <a:r>
              <a:rPr sz="1000" spc="-23" dirty="0" smtClean="0">
                <a:latin typeface="Times New Roman"/>
                <a:cs typeface="Times New Roman"/>
              </a:rPr>
              <a:t> </a:t>
            </a:r>
            <a:r>
              <a:rPr sz="1000" spc="0" dirty="0" smtClean="0">
                <a:latin typeface="Times New Roman"/>
                <a:cs typeface="Times New Roman"/>
              </a:rPr>
              <a:t>participant</a:t>
            </a:r>
            <a:r>
              <a:rPr sz="1000" spc="-42" dirty="0" smtClean="0">
                <a:latin typeface="Times New Roman"/>
                <a:cs typeface="Times New Roman"/>
              </a:rPr>
              <a:t> </a:t>
            </a:r>
            <a:r>
              <a:rPr sz="1000" spc="0" dirty="0" smtClean="0">
                <a:latin typeface="Times New Roman"/>
                <a:cs typeface="Times New Roman"/>
              </a:rPr>
              <a:t>rece</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es</a:t>
            </a:r>
            <a:r>
              <a:rPr sz="1000" spc="-32" dirty="0" smtClean="0">
                <a:latin typeface="Times New Roman"/>
                <a:cs typeface="Times New Roman"/>
              </a:rPr>
              <a:t> </a:t>
            </a:r>
            <a:r>
              <a:rPr sz="1000" spc="-19" dirty="0" smtClean="0">
                <a:latin typeface="Times New Roman"/>
                <a:cs typeface="Times New Roman"/>
              </a:rPr>
              <a:t>v</a:t>
            </a:r>
            <a:r>
              <a:rPr sz="1000" spc="0" dirty="0" smtClean="0">
                <a:latin typeface="Times New Roman"/>
                <a:cs typeface="Times New Roman"/>
              </a:rPr>
              <a:t>ote-request</a:t>
            </a:r>
            <a:r>
              <a:rPr sz="1000" spc="-49"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returns</a:t>
            </a:r>
            <a:r>
              <a:rPr sz="1000" spc="-27" dirty="0" smtClean="0">
                <a:latin typeface="Times New Roman"/>
                <a:cs typeface="Times New Roman"/>
              </a:rPr>
              <a:t> </a:t>
            </a:r>
            <a:r>
              <a:rPr sz="1000" spc="0" dirty="0" smtClean="0">
                <a:latin typeface="Times New Roman"/>
                <a:cs typeface="Times New Roman"/>
              </a:rPr>
              <a:t>either</a:t>
            </a:r>
            <a:r>
              <a:rPr sz="1000" spc="-22" dirty="0" smtClean="0">
                <a:latin typeface="Times New Roman"/>
                <a:cs typeface="Times New Roman"/>
              </a:rPr>
              <a:t> </a:t>
            </a:r>
            <a:r>
              <a:rPr sz="1000" spc="-19" dirty="0" smtClean="0">
                <a:solidFill>
                  <a:srgbClr val="0000FF"/>
                </a:solidFill>
                <a:latin typeface="Times New Roman"/>
                <a:cs typeface="Times New Roman"/>
              </a:rPr>
              <a:t>v</a:t>
            </a:r>
            <a:r>
              <a:rPr sz="1000" spc="0" dirty="0" smtClean="0">
                <a:solidFill>
                  <a:srgbClr val="0000FF"/>
                </a:solidFill>
                <a:latin typeface="Times New Roman"/>
                <a:cs typeface="Times New Roman"/>
              </a:rPr>
              <a:t>ote commit</a:t>
            </a:r>
            <a:r>
              <a:rPr sz="1000" spc="-30" dirty="0" smtClean="0">
                <a:solidFill>
                  <a:srgbClr val="0000FF"/>
                </a:solidFill>
                <a:latin typeface="Times New Roman"/>
                <a:cs typeface="Times New Roman"/>
              </a:rPr>
              <a:t> </a:t>
            </a:r>
            <a:r>
              <a:rPr sz="1000" spc="0" dirty="0" smtClean="0">
                <a:latin typeface="Times New Roman"/>
                <a:cs typeface="Times New Roman"/>
              </a:rPr>
              <a:t>or</a:t>
            </a:r>
            <a:r>
              <a:rPr sz="1000" spc="-8" dirty="0" smtClean="0">
                <a:latin typeface="Times New Roman"/>
                <a:cs typeface="Times New Roman"/>
              </a:rPr>
              <a:t> </a:t>
            </a:r>
            <a:r>
              <a:rPr sz="1000" spc="-19" dirty="0" smtClean="0">
                <a:solidFill>
                  <a:srgbClr val="0000FF"/>
                </a:solidFill>
                <a:latin typeface="Times New Roman"/>
                <a:cs typeface="Times New Roman"/>
              </a:rPr>
              <a:t>v</a:t>
            </a:r>
            <a:r>
              <a:rPr sz="1000" spc="0" dirty="0" smtClean="0">
                <a:solidFill>
                  <a:srgbClr val="0000FF"/>
                </a:solidFill>
                <a:latin typeface="Times New Roman"/>
                <a:cs typeface="Times New Roman"/>
              </a:rPr>
              <a:t>ote-abort</a:t>
            </a:r>
            <a:r>
              <a:rPr sz="1000" spc="-41" dirty="0" smtClean="0">
                <a:solidFill>
                  <a:srgbClr val="0000FF"/>
                </a:solidFill>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coordinato</a:t>
            </a:r>
            <a:r>
              <a:rPr sz="1000" spc="-54" dirty="0" smtClean="0">
                <a:latin typeface="Times New Roman"/>
                <a:cs typeface="Times New Roman"/>
              </a:rPr>
              <a:t>r</a:t>
            </a:r>
            <a:r>
              <a:rPr sz="1000" spc="0" dirty="0" smtClean="0">
                <a:latin typeface="Times New Roman"/>
                <a:cs typeface="Times New Roman"/>
              </a:rPr>
              <a:t>.</a:t>
            </a:r>
            <a:r>
              <a:rPr sz="1000" spc="11" dirty="0" smtClean="0">
                <a:latin typeface="Times New Roman"/>
                <a:cs typeface="Times New Roman"/>
              </a:rPr>
              <a:t> </a:t>
            </a:r>
            <a:r>
              <a:rPr sz="1000" spc="0" dirty="0" smtClean="0">
                <a:latin typeface="Times New Roman"/>
                <a:cs typeface="Times New Roman"/>
              </a:rPr>
              <a:t>If</a:t>
            </a:r>
            <a:r>
              <a:rPr sz="1000" spc="-6"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sends</a:t>
            </a:r>
            <a:r>
              <a:rPr sz="1000" spc="-22" dirty="0" smtClean="0">
                <a:latin typeface="Times New Roman"/>
                <a:cs typeface="Times New Roman"/>
              </a:rPr>
              <a:t> </a:t>
            </a:r>
            <a:r>
              <a:rPr sz="1000" spc="-19" dirty="0" smtClean="0">
                <a:latin typeface="Times New Roman"/>
                <a:cs typeface="Times New Roman"/>
              </a:rPr>
              <a:t>v</a:t>
            </a:r>
            <a:r>
              <a:rPr sz="1000" spc="0" dirty="0" smtClean="0">
                <a:latin typeface="Times New Roman"/>
                <a:cs typeface="Times New Roman"/>
              </a:rPr>
              <a:t>ote-abort,</a:t>
            </a:r>
            <a:r>
              <a:rPr sz="1000" spc="-43"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aborts</a:t>
            </a:r>
            <a:r>
              <a:rPr sz="1000" spc="-24" dirty="0" smtClean="0">
                <a:latin typeface="Times New Roman"/>
                <a:cs typeface="Times New Roman"/>
              </a:rPr>
              <a:t> </a:t>
            </a:r>
            <a:r>
              <a:rPr sz="1000" spc="0" dirty="0" smtClean="0">
                <a:latin typeface="Times New Roman"/>
                <a:cs typeface="Times New Roman"/>
              </a:rPr>
              <a:t>its local</a:t>
            </a:r>
            <a:r>
              <a:rPr sz="1000" spc="-19" dirty="0" smtClean="0">
                <a:latin typeface="Times New Roman"/>
                <a:cs typeface="Times New Roman"/>
              </a:rPr>
              <a:t> </a:t>
            </a:r>
            <a:r>
              <a:rPr sz="1000" spc="0" dirty="0" smtClean="0">
                <a:latin typeface="Times New Roman"/>
                <a:cs typeface="Times New Roman"/>
              </a:rPr>
              <a:t>computation.</a:t>
            </a:r>
            <a:endParaRPr sz="1000">
              <a:latin typeface="Times New Roman"/>
              <a:cs typeface="Times New Roman"/>
            </a:endParaRPr>
          </a:p>
          <a:p>
            <a:pPr marL="12700" marR="20781">
              <a:lnSpc>
                <a:spcPct val="95825"/>
              </a:lnSpc>
              <a:spcBef>
                <a:spcPts val="204"/>
              </a:spcBef>
            </a:pPr>
            <a:r>
              <a:rPr sz="1100" spc="0" dirty="0" smtClean="0">
                <a:solidFill>
                  <a:srgbClr val="0000FF"/>
                </a:solidFill>
                <a:latin typeface="Times New Roman"/>
                <a:cs typeface="Times New Roman"/>
              </a:rPr>
              <a:t>Phase</a:t>
            </a:r>
            <a:r>
              <a:rPr sz="1100" spc="-25" dirty="0" smtClean="0">
                <a:solidFill>
                  <a:srgbClr val="0000FF"/>
                </a:solidFill>
                <a:latin typeface="Times New Roman"/>
                <a:cs typeface="Times New Roman"/>
              </a:rPr>
              <a:t> </a:t>
            </a:r>
            <a:r>
              <a:rPr sz="1100" spc="0" dirty="0" smtClean="0">
                <a:solidFill>
                  <a:srgbClr val="0000FF"/>
                </a:solidFill>
                <a:latin typeface="Times New Roman"/>
                <a:cs typeface="Times New Roman"/>
              </a:rPr>
              <a:t>2</a:t>
            </a:r>
            <a:r>
              <a:rPr sz="1100" spc="-5" dirty="0" smtClean="0">
                <a:solidFill>
                  <a:srgbClr val="0000FF"/>
                </a:solidFill>
                <a:latin typeface="Times New Roman"/>
                <a:cs typeface="Times New Roman"/>
              </a:rPr>
              <a:t> </a:t>
            </a:r>
            <a:r>
              <a:rPr sz="1100" spc="0" dirty="0" smtClean="0">
                <a:latin typeface="Times New Roman"/>
                <a:cs typeface="Times New Roman"/>
              </a:rPr>
              <a:t>(</a:t>
            </a:r>
            <a:r>
              <a:rPr sz="1100" spc="0" dirty="0" smtClean="0">
                <a:solidFill>
                  <a:srgbClr val="0000FF"/>
                </a:solidFill>
                <a:latin typeface="Times New Roman"/>
                <a:cs typeface="Times New Roman"/>
              </a:rPr>
              <a:t>Decision</a:t>
            </a:r>
            <a:r>
              <a:rPr sz="1100" spc="-42" dirty="0" smtClean="0">
                <a:solidFill>
                  <a:srgbClr val="0000FF"/>
                </a:solidFill>
                <a:latin typeface="Times New Roman"/>
                <a:cs typeface="Times New Roman"/>
              </a:rPr>
              <a:t> </a:t>
            </a:r>
            <a:r>
              <a:rPr sz="1100" spc="0" dirty="0" smtClean="0">
                <a:solidFill>
                  <a:srgbClr val="0000FF"/>
                </a:solidFill>
                <a:latin typeface="Times New Roman"/>
                <a:cs typeface="Times New Roman"/>
              </a:rPr>
              <a:t>phase</a:t>
            </a:r>
            <a:r>
              <a:rPr sz="1100" spc="0" dirty="0" smtClean="0">
                <a:latin typeface="Times New Roman"/>
                <a:cs typeface="Times New Roman"/>
              </a:rPr>
              <a:t>):</a:t>
            </a:r>
            <a:endParaRPr sz="1100">
              <a:latin typeface="Times New Roman"/>
              <a:cs typeface="Times New Roman"/>
            </a:endParaRPr>
          </a:p>
          <a:p>
            <a:pPr marL="289801" marR="48012" algn="just">
              <a:lnSpc>
                <a:spcPct val="99658"/>
              </a:lnSpc>
              <a:spcBef>
                <a:spcPts val="220"/>
              </a:spcBef>
            </a:pPr>
            <a:r>
              <a:rPr sz="1000" spc="0" dirty="0" smtClean="0">
                <a:solidFill>
                  <a:srgbClr val="0000FF"/>
                </a:solidFill>
                <a:latin typeface="Times New Roman"/>
                <a:cs typeface="Times New Roman"/>
              </a:rPr>
              <a:t>Phase</a:t>
            </a:r>
            <a:r>
              <a:rPr sz="1000" spc="-23" dirty="0" smtClean="0">
                <a:solidFill>
                  <a:srgbClr val="0000FF"/>
                </a:solidFill>
                <a:latin typeface="Times New Roman"/>
                <a:cs typeface="Times New Roman"/>
              </a:rPr>
              <a:t> </a:t>
            </a:r>
            <a:r>
              <a:rPr sz="1000" spc="0" dirty="0" smtClean="0">
                <a:solidFill>
                  <a:srgbClr val="0000FF"/>
                </a:solidFill>
                <a:latin typeface="Times New Roman"/>
                <a:cs typeface="Times New Roman"/>
              </a:rPr>
              <a:t>2a</a:t>
            </a:r>
            <a:r>
              <a:rPr sz="1000" spc="0" dirty="0" smtClean="0">
                <a:latin typeface="Times New Roman"/>
                <a:cs typeface="Times New Roman"/>
              </a:rPr>
              <a:t>:</a:t>
            </a:r>
            <a:r>
              <a:rPr sz="1000" spc="47" dirty="0" smtClean="0">
                <a:latin typeface="Times New Roman"/>
                <a:cs typeface="Times New Roman"/>
              </a:rPr>
              <a:t> </a:t>
            </a:r>
            <a:r>
              <a:rPr sz="1000" spc="0" dirty="0" smtClean="0">
                <a:latin typeface="Times New Roman"/>
                <a:cs typeface="Times New Roman"/>
              </a:rPr>
              <a:t>Coordinator</a:t>
            </a:r>
            <a:r>
              <a:rPr sz="1000" spc="-48" dirty="0" smtClean="0">
                <a:latin typeface="Times New Roman"/>
                <a:cs typeface="Times New Roman"/>
              </a:rPr>
              <a:t> </a:t>
            </a:r>
            <a:r>
              <a:rPr sz="1000" spc="0" dirty="0" smtClean="0">
                <a:latin typeface="Times New Roman"/>
                <a:cs typeface="Times New Roman"/>
              </a:rPr>
              <a:t>collects</a:t>
            </a:r>
            <a:r>
              <a:rPr sz="1000" spc="-30" dirty="0" smtClean="0">
                <a:latin typeface="Times New Roman"/>
                <a:cs typeface="Times New Roman"/>
              </a:rPr>
              <a:t> </a:t>
            </a:r>
            <a:r>
              <a:rPr sz="1000" spc="0" dirty="0" smtClean="0">
                <a:latin typeface="Times New Roman"/>
                <a:cs typeface="Times New Roman"/>
              </a:rPr>
              <a:t>all</a:t>
            </a:r>
            <a:r>
              <a:rPr sz="1000" spc="-9" dirty="0" smtClean="0">
                <a:latin typeface="Times New Roman"/>
                <a:cs typeface="Times New Roman"/>
              </a:rPr>
              <a:t> </a:t>
            </a:r>
            <a:r>
              <a:rPr sz="1000" spc="-19" dirty="0" smtClean="0">
                <a:latin typeface="Times New Roman"/>
                <a:cs typeface="Times New Roman"/>
              </a:rPr>
              <a:t>v</a:t>
            </a:r>
            <a:r>
              <a:rPr sz="1000" spc="0" dirty="0" smtClean="0">
                <a:latin typeface="Times New Roman"/>
                <a:cs typeface="Times New Roman"/>
              </a:rPr>
              <a:t>otes;</a:t>
            </a:r>
            <a:r>
              <a:rPr sz="1000" spc="-23" dirty="0" smtClean="0">
                <a:latin typeface="Times New Roman"/>
                <a:cs typeface="Times New Roman"/>
              </a:rPr>
              <a:t> </a:t>
            </a:r>
            <a:r>
              <a:rPr sz="1000" spc="0" dirty="0" smtClean="0">
                <a:latin typeface="Times New Roman"/>
                <a:cs typeface="Times New Roman"/>
              </a:rPr>
              <a:t>if</a:t>
            </a:r>
            <a:r>
              <a:rPr sz="1000" spc="-6" dirty="0" smtClean="0">
                <a:latin typeface="Times New Roman"/>
                <a:cs typeface="Times New Roman"/>
              </a:rPr>
              <a:t> </a:t>
            </a:r>
            <a:r>
              <a:rPr sz="1000" spc="0" dirty="0" smtClean="0">
                <a:latin typeface="Times New Roman"/>
                <a:cs typeface="Times New Roman"/>
              </a:rPr>
              <a:t>all</a:t>
            </a:r>
            <a:r>
              <a:rPr sz="1000" spc="-9" dirty="0" smtClean="0">
                <a:latin typeface="Times New Roman"/>
                <a:cs typeface="Times New Roman"/>
              </a:rPr>
              <a:t> </a:t>
            </a:r>
            <a:r>
              <a:rPr sz="1000" spc="0" dirty="0" smtClean="0">
                <a:latin typeface="Times New Roman"/>
                <a:cs typeface="Times New Roman"/>
              </a:rPr>
              <a:t>are</a:t>
            </a:r>
            <a:r>
              <a:rPr sz="1000" spc="-12" dirty="0" smtClean="0">
                <a:latin typeface="Times New Roman"/>
                <a:cs typeface="Times New Roman"/>
              </a:rPr>
              <a:t> </a:t>
            </a:r>
            <a:r>
              <a:rPr sz="1000" spc="-19" dirty="0" smtClean="0">
                <a:solidFill>
                  <a:srgbClr val="0000FF"/>
                </a:solidFill>
                <a:latin typeface="Times New Roman"/>
                <a:cs typeface="Times New Roman"/>
              </a:rPr>
              <a:t>v</a:t>
            </a:r>
            <a:r>
              <a:rPr sz="1000" spc="0" dirty="0" smtClean="0">
                <a:solidFill>
                  <a:srgbClr val="0000FF"/>
                </a:solidFill>
                <a:latin typeface="Times New Roman"/>
                <a:cs typeface="Times New Roman"/>
              </a:rPr>
              <a:t>ote-commit</a:t>
            </a:r>
            <a:r>
              <a:rPr sz="1000" spc="0" dirty="0" smtClean="0">
                <a:latin typeface="Times New Roman"/>
                <a:cs typeface="Times New Roman"/>
              </a:rPr>
              <a:t>,</a:t>
            </a:r>
            <a:r>
              <a:rPr sz="1000" spc="-53"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sends </a:t>
            </a:r>
            <a:r>
              <a:rPr sz="1000" spc="0" dirty="0" smtClean="0">
                <a:solidFill>
                  <a:srgbClr val="0000FF"/>
                </a:solidFill>
                <a:latin typeface="Times New Roman"/>
                <a:cs typeface="Times New Roman"/>
              </a:rPr>
              <a:t>global-commit</a:t>
            </a:r>
            <a:r>
              <a:rPr sz="1000" spc="-58" dirty="0" smtClean="0">
                <a:solidFill>
                  <a:srgbClr val="0000FF"/>
                </a:solidFill>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all</a:t>
            </a:r>
            <a:r>
              <a:rPr sz="1000" spc="-9" dirty="0" smtClean="0">
                <a:latin typeface="Times New Roman"/>
                <a:cs typeface="Times New Roman"/>
              </a:rPr>
              <a:t> </a:t>
            </a:r>
            <a:r>
              <a:rPr sz="1000" spc="0" dirty="0" smtClean="0">
                <a:latin typeface="Times New Roman"/>
                <a:cs typeface="Times New Roman"/>
              </a:rPr>
              <a:t>participants,</a:t>
            </a:r>
            <a:r>
              <a:rPr sz="1000" spc="-49" dirty="0" smtClean="0">
                <a:latin typeface="Times New Roman"/>
                <a:cs typeface="Times New Roman"/>
              </a:rPr>
              <a:t> </a:t>
            </a:r>
            <a:r>
              <a:rPr sz="1000" spc="0" dirty="0" smtClean="0">
                <a:latin typeface="Times New Roman"/>
                <a:cs typeface="Times New Roman"/>
              </a:rPr>
              <a:t>otherwise</a:t>
            </a:r>
            <a:r>
              <a:rPr sz="1000" spc="-38"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sends</a:t>
            </a:r>
            <a:r>
              <a:rPr sz="1000" spc="-22" dirty="0" smtClean="0">
                <a:latin typeface="Times New Roman"/>
                <a:cs typeface="Times New Roman"/>
              </a:rPr>
              <a:t> </a:t>
            </a:r>
            <a:r>
              <a:rPr sz="1000" spc="0" dirty="0" smtClean="0">
                <a:solidFill>
                  <a:srgbClr val="0000FF"/>
                </a:solidFill>
                <a:latin typeface="Times New Roman"/>
                <a:cs typeface="Times New Roman"/>
              </a:rPr>
              <a:t>global-abort</a:t>
            </a:r>
            <a:r>
              <a:rPr sz="1000" spc="0" dirty="0" smtClean="0">
                <a:latin typeface="Times New Roman"/>
                <a:cs typeface="Times New Roman"/>
              </a:rPr>
              <a:t>.</a:t>
            </a:r>
            <a:endParaRPr sz="1000">
              <a:latin typeface="Times New Roman"/>
              <a:cs typeface="Times New Roman"/>
            </a:endParaRPr>
          </a:p>
          <a:p>
            <a:pPr marL="289801" marR="54971" algn="just">
              <a:lnSpc>
                <a:spcPct val="99658"/>
              </a:lnSpc>
            </a:pPr>
            <a:r>
              <a:rPr sz="1000" spc="0" dirty="0" smtClean="0">
                <a:solidFill>
                  <a:srgbClr val="0000FF"/>
                </a:solidFill>
                <a:latin typeface="Times New Roman"/>
                <a:cs typeface="Times New Roman"/>
              </a:rPr>
              <a:t>Phase</a:t>
            </a:r>
            <a:r>
              <a:rPr sz="1000" spc="-23" dirty="0" smtClean="0">
                <a:solidFill>
                  <a:srgbClr val="0000FF"/>
                </a:solidFill>
                <a:latin typeface="Times New Roman"/>
                <a:cs typeface="Times New Roman"/>
              </a:rPr>
              <a:t> </a:t>
            </a:r>
            <a:r>
              <a:rPr sz="1000" spc="0" dirty="0" smtClean="0">
                <a:solidFill>
                  <a:srgbClr val="0000FF"/>
                </a:solidFill>
                <a:latin typeface="Times New Roman"/>
                <a:cs typeface="Times New Roman"/>
              </a:rPr>
              <a:t>2b</a:t>
            </a:r>
            <a:r>
              <a:rPr sz="1000" spc="0" dirty="0" smtClean="0">
                <a:latin typeface="Times New Roman"/>
                <a:cs typeface="Times New Roman"/>
              </a:rPr>
              <a:t>:</a:t>
            </a:r>
            <a:r>
              <a:rPr sz="1000" spc="47" dirty="0" smtClean="0">
                <a:latin typeface="Times New Roman"/>
                <a:cs typeface="Times New Roman"/>
              </a:rPr>
              <a:t> </a:t>
            </a:r>
            <a:r>
              <a:rPr sz="1000" spc="0" dirty="0" smtClean="0">
                <a:latin typeface="Times New Roman"/>
                <a:cs typeface="Times New Roman"/>
              </a:rPr>
              <a:t>Each</a:t>
            </a:r>
            <a:r>
              <a:rPr sz="1000" spc="-19" dirty="0" smtClean="0">
                <a:latin typeface="Times New Roman"/>
                <a:cs typeface="Times New Roman"/>
              </a:rPr>
              <a:t> </a:t>
            </a:r>
            <a:r>
              <a:rPr sz="1000" spc="0" dirty="0" smtClean="0">
                <a:latin typeface="Times New Roman"/>
                <a:cs typeface="Times New Roman"/>
              </a:rPr>
              <a:t>participant</a:t>
            </a:r>
            <a:r>
              <a:rPr sz="1000" spc="-42" dirty="0" smtClean="0">
                <a:latin typeface="Times New Roman"/>
                <a:cs typeface="Times New Roman"/>
              </a:rPr>
              <a:t> </a:t>
            </a:r>
            <a:r>
              <a:rPr sz="1000" spc="-9" dirty="0" smtClean="0">
                <a:latin typeface="Times New Roman"/>
                <a:cs typeface="Times New Roman"/>
              </a:rPr>
              <a:t>w</a:t>
            </a:r>
            <a:r>
              <a:rPr sz="1000" spc="0" dirty="0" smtClean="0">
                <a:latin typeface="Times New Roman"/>
                <a:cs typeface="Times New Roman"/>
              </a:rPr>
              <a:t>aits</a:t>
            </a:r>
            <a:r>
              <a:rPr sz="1000" spc="-20" dirty="0" smtClean="0">
                <a:latin typeface="Times New Roman"/>
                <a:cs typeface="Times New Roman"/>
              </a:rPr>
              <a:t> </a:t>
            </a:r>
            <a:r>
              <a:rPr sz="1000" spc="0" dirty="0" smtClean="0">
                <a:latin typeface="Times New Roman"/>
                <a:cs typeface="Times New Roman"/>
              </a:rPr>
              <a:t>for</a:t>
            </a:r>
            <a:r>
              <a:rPr sz="1000" spc="-11" dirty="0" smtClean="0">
                <a:latin typeface="Times New Roman"/>
                <a:cs typeface="Times New Roman"/>
              </a:rPr>
              <a:t> </a:t>
            </a:r>
            <a:r>
              <a:rPr sz="1000" spc="0" dirty="0" smtClean="0">
                <a:solidFill>
                  <a:srgbClr val="0000FF"/>
                </a:solidFill>
                <a:latin typeface="Times New Roman"/>
                <a:cs typeface="Times New Roman"/>
              </a:rPr>
              <a:t>global-commit</a:t>
            </a:r>
            <a:r>
              <a:rPr sz="1000" spc="-58" dirty="0" smtClean="0">
                <a:solidFill>
                  <a:srgbClr val="0000FF"/>
                </a:solidFill>
                <a:latin typeface="Times New Roman"/>
                <a:cs typeface="Times New Roman"/>
              </a:rPr>
              <a:t> </a:t>
            </a:r>
            <a:r>
              <a:rPr sz="1000" spc="0" dirty="0" smtClean="0">
                <a:latin typeface="Times New Roman"/>
                <a:cs typeface="Times New Roman"/>
              </a:rPr>
              <a:t>or</a:t>
            </a:r>
            <a:r>
              <a:rPr sz="1000" spc="-8" dirty="0" smtClean="0">
                <a:latin typeface="Times New Roman"/>
                <a:cs typeface="Times New Roman"/>
              </a:rPr>
              <a:t> </a:t>
            </a:r>
            <a:r>
              <a:rPr sz="1000" spc="0" dirty="0" smtClean="0">
                <a:solidFill>
                  <a:srgbClr val="0000FF"/>
                </a:solidFill>
                <a:latin typeface="Times New Roman"/>
                <a:cs typeface="Times New Roman"/>
              </a:rPr>
              <a:t>global-abort</a:t>
            </a:r>
            <a:r>
              <a:rPr sz="1000" spc="-48" dirty="0" smtClean="0">
                <a:solidFill>
                  <a:srgbClr val="0000FF"/>
                </a:solidFill>
                <a:latin typeface="Times New Roman"/>
                <a:cs typeface="Times New Roman"/>
              </a:rPr>
              <a:t> </a:t>
            </a:r>
            <a:r>
              <a:rPr sz="1000" spc="0" dirty="0" smtClean="0">
                <a:latin typeface="Times New Roman"/>
                <a:cs typeface="Times New Roman"/>
              </a:rPr>
              <a:t>and handles</a:t>
            </a:r>
            <a:r>
              <a:rPr sz="1000" spc="-30" dirty="0" smtClean="0">
                <a:latin typeface="Times New Roman"/>
                <a:cs typeface="Times New Roman"/>
              </a:rPr>
              <a:t> </a:t>
            </a:r>
            <a:r>
              <a:rPr sz="1000" spc="0" dirty="0" smtClean="0">
                <a:latin typeface="Times New Roman"/>
                <a:cs typeface="Times New Roman"/>
              </a:rPr>
              <a:t>accordingl</a:t>
            </a:r>
            <a:r>
              <a:rPr sz="1000" spc="-64" dirty="0" smtClean="0">
                <a:latin typeface="Times New Roman"/>
                <a:cs typeface="Times New Roman"/>
              </a:rPr>
              <a:t>y</a:t>
            </a:r>
            <a:r>
              <a:rPr sz="1000" spc="0" dirty="0" smtClean="0">
                <a:latin typeface="Times New Roman"/>
                <a:cs typeface="Times New Roman"/>
              </a:rPr>
              <a:t>.</a:t>
            </a:r>
            <a:endParaRPr sz="1000">
              <a:latin typeface="Times New Roman"/>
              <a:cs typeface="Times New Roman"/>
            </a:endParaRPr>
          </a:p>
          <a:p>
            <a:pPr marL="12700" marR="20781">
              <a:lnSpc>
                <a:spcPct val="95825"/>
              </a:lnSpc>
              <a:spcBef>
                <a:spcPts val="204"/>
              </a:spcBef>
            </a:pPr>
            <a:r>
              <a:rPr sz="1100" spc="0" dirty="0" smtClean="0">
                <a:solidFill>
                  <a:srgbClr val="0000FF"/>
                </a:solidFill>
                <a:latin typeface="Times New Roman"/>
                <a:cs typeface="Times New Roman"/>
              </a:rPr>
              <a:t>Dr</a:t>
            </a:r>
            <a:r>
              <a:rPr sz="1100" spc="-14" dirty="0" smtClean="0">
                <a:solidFill>
                  <a:srgbClr val="0000FF"/>
                </a:solidFill>
                <a:latin typeface="Times New Roman"/>
                <a:cs typeface="Times New Roman"/>
              </a:rPr>
              <a:t>a</a:t>
            </a:r>
            <a:r>
              <a:rPr sz="1100" spc="0" dirty="0" smtClean="0">
                <a:solidFill>
                  <a:srgbClr val="0000FF"/>
                </a:solidFill>
                <a:latin typeface="Times New Roman"/>
                <a:cs typeface="Times New Roman"/>
              </a:rPr>
              <a:t>wback</a:t>
            </a:r>
            <a:endParaRPr sz="1100">
              <a:latin typeface="Times New Roman"/>
              <a:cs typeface="Times New Roman"/>
            </a:endParaRPr>
          </a:p>
          <a:p>
            <a:pPr marL="289801" marR="799714" algn="just">
              <a:lnSpc>
                <a:spcPct val="95825"/>
              </a:lnSpc>
              <a:spcBef>
                <a:spcPts val="220"/>
              </a:spcBef>
            </a:pPr>
            <a:r>
              <a:rPr sz="1000" spc="0" dirty="0" smtClean="0">
                <a:latin typeface="Times New Roman"/>
                <a:cs typeface="Times New Roman"/>
              </a:rPr>
              <a:t>It</a:t>
            </a:r>
            <a:r>
              <a:rPr sz="1000" spc="-6" dirty="0" smtClean="0">
                <a:latin typeface="Times New Roman"/>
                <a:cs typeface="Times New Roman"/>
              </a:rPr>
              <a:t> </a:t>
            </a:r>
            <a:r>
              <a:rPr sz="1000" spc="0" dirty="0" smtClean="0">
                <a:latin typeface="Times New Roman"/>
                <a:cs typeface="Times New Roman"/>
              </a:rPr>
              <a:t>cannot</a:t>
            </a:r>
            <a:r>
              <a:rPr sz="1000" spc="-26" dirty="0" smtClean="0">
                <a:latin typeface="Times New Roman"/>
                <a:cs typeface="Times New Roman"/>
              </a:rPr>
              <a:t> </a:t>
            </a:r>
            <a:r>
              <a:rPr sz="1000" spc="0" dirty="0" smtClean="0">
                <a:latin typeface="Times New Roman"/>
                <a:cs typeface="Times New Roman"/>
              </a:rPr>
              <a:t>e</a:t>
            </a:r>
            <a:r>
              <a:rPr sz="1000" spc="-25" dirty="0" smtClean="0">
                <a:latin typeface="Times New Roman"/>
                <a:cs typeface="Times New Roman"/>
              </a:rPr>
              <a:t>f</a:t>
            </a:r>
            <a:r>
              <a:rPr sz="1000" spc="0" dirty="0" smtClean="0">
                <a:latin typeface="Times New Roman"/>
                <a:cs typeface="Times New Roman"/>
              </a:rPr>
              <a:t>ficiently</a:t>
            </a:r>
            <a:r>
              <a:rPr sz="1000" spc="-74" dirty="0" smtClean="0">
                <a:latin typeface="Times New Roman"/>
                <a:cs typeface="Times New Roman"/>
              </a:rPr>
              <a:t> </a:t>
            </a:r>
            <a:r>
              <a:rPr sz="1000" spc="0" dirty="0" smtClean="0">
                <a:latin typeface="Times New Roman"/>
                <a:cs typeface="Times New Roman"/>
              </a:rPr>
              <a:t>handle</a:t>
            </a:r>
            <a:r>
              <a:rPr sz="1000" spc="-26"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ailure</a:t>
            </a:r>
            <a:r>
              <a:rPr sz="1000" spc="-25"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coordinato</a:t>
            </a:r>
            <a:r>
              <a:rPr sz="1000" spc="-54" dirty="0" smtClean="0">
                <a:latin typeface="Times New Roman"/>
                <a:cs typeface="Times New Roman"/>
              </a:rPr>
              <a:t>r</a:t>
            </a:r>
            <a:r>
              <a:rPr sz="1000" spc="0" dirty="0" smtClean="0">
                <a:latin typeface="Times New Roman"/>
                <a:cs typeface="Times New Roman"/>
              </a:rPr>
              <a:t>.</a:t>
            </a:r>
            <a:endParaRPr sz="10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22</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44" name="object 44"/>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45" name="object 45"/>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46" name="object 46"/>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47" name="object 47"/>
          <p:cNvSpPr/>
          <p:nvPr/>
        </p:nvSpPr>
        <p:spPr>
          <a:xfrm>
            <a:off x="4456809" y="2721749"/>
            <a:ext cx="114301" cy="114301"/>
          </a:xfrm>
          <a:prstGeom prst="rect">
            <a:avLst/>
          </a:prstGeom>
          <a:blipFill>
            <a:blip r:embed="rId3" cstate="print"/>
            <a:stretch>
              <a:fillRect/>
            </a:stretch>
          </a:blipFill>
        </p:spPr>
        <p:txBody>
          <a:bodyPr wrap="square" lIns="0" tIns="0" rIns="0" bIns="0" rtlCol="0">
            <a:noAutofit/>
          </a:bodyPr>
          <a:lstStyle/>
          <a:p>
            <a:endParaRPr/>
          </a:p>
        </p:txBody>
      </p:sp>
      <p:sp>
        <p:nvSpPr>
          <p:cNvPr id="48" name="object 48"/>
          <p:cNvSpPr/>
          <p:nvPr/>
        </p:nvSpPr>
        <p:spPr>
          <a:xfrm>
            <a:off x="189344" y="2772550"/>
            <a:ext cx="4280164" cy="63500"/>
          </a:xfrm>
          <a:prstGeom prst="rect">
            <a:avLst/>
          </a:prstGeom>
          <a:blipFill>
            <a:blip r:embed="rId4" cstate="print"/>
            <a:stretch>
              <a:fillRect/>
            </a:stretch>
          </a:blipFill>
        </p:spPr>
        <p:txBody>
          <a:bodyPr wrap="square" lIns="0" tIns="0" rIns="0" bIns="0" rtlCol="0">
            <a:noAutofit/>
          </a:bodyPr>
          <a:lstStyle/>
          <a:p>
            <a:endParaRPr/>
          </a:p>
        </p:txBody>
      </p:sp>
      <p:sp>
        <p:nvSpPr>
          <p:cNvPr id="49" name="object 49"/>
          <p:cNvSpPr/>
          <p:nvPr/>
        </p:nvSpPr>
        <p:spPr>
          <a:xfrm>
            <a:off x="4520310" y="991179"/>
            <a:ext cx="50800" cy="1743270"/>
          </a:xfrm>
          <a:prstGeom prst="rect">
            <a:avLst/>
          </a:prstGeom>
          <a:blipFill>
            <a:blip r:embed="rId5" cstate="print"/>
            <a:stretch>
              <a:fillRect/>
            </a:stretch>
          </a:blipFill>
        </p:spPr>
        <p:txBody>
          <a:bodyPr wrap="square" lIns="0" tIns="0" rIns="0" bIns="0" rtlCol="0">
            <a:noAutofit/>
          </a:bodyPr>
          <a:lstStyle/>
          <a:p>
            <a:endParaRPr/>
          </a:p>
        </p:txBody>
      </p:sp>
      <p:sp>
        <p:nvSpPr>
          <p:cNvPr id="50" name="object 50"/>
          <p:cNvSpPr/>
          <p:nvPr/>
        </p:nvSpPr>
        <p:spPr>
          <a:xfrm>
            <a:off x="4520310" y="1054680"/>
            <a:ext cx="50800" cy="1679769"/>
          </a:xfrm>
          <a:prstGeom prst="rect">
            <a:avLst/>
          </a:prstGeom>
          <a:blipFill>
            <a:blip r:embed="rId6" cstate="print"/>
            <a:stretch>
              <a:fillRect/>
            </a:stretch>
          </a:blipFill>
        </p:spPr>
        <p:txBody>
          <a:bodyPr wrap="square" lIns="0" tIns="0" rIns="0" bIns="0" rtlCol="0">
            <a:noAutofit/>
          </a:bodyPr>
          <a:lstStyle/>
          <a:p>
            <a:endParaRPr/>
          </a:p>
        </p:txBody>
      </p:sp>
      <p:sp>
        <p:nvSpPr>
          <p:cNvPr id="51" name="object 51"/>
          <p:cNvSpPr/>
          <p:nvPr/>
        </p:nvSpPr>
        <p:spPr>
          <a:xfrm>
            <a:off x="81393" y="1065879"/>
            <a:ext cx="4432566" cy="1787507"/>
          </a:xfrm>
          <a:custGeom>
            <a:avLst/>
            <a:gdLst/>
            <a:ahLst/>
            <a:cxnLst/>
            <a:rect l="l" t="t" r="r" b="b"/>
            <a:pathLst>
              <a:path w="4432566" h="1787507">
                <a:moveTo>
                  <a:pt x="0" y="1736706"/>
                </a:moveTo>
                <a:lnTo>
                  <a:pt x="16636" y="1774220"/>
                </a:lnTo>
                <a:lnTo>
                  <a:pt x="50800" y="1787507"/>
                </a:lnTo>
                <a:lnTo>
                  <a:pt x="4381765" y="1787507"/>
                </a:lnTo>
                <a:lnTo>
                  <a:pt x="4419279" y="1770871"/>
                </a:lnTo>
                <a:lnTo>
                  <a:pt x="4432566" y="1736706"/>
                </a:lnTo>
                <a:lnTo>
                  <a:pt x="4432566" y="0"/>
                </a:lnTo>
                <a:lnTo>
                  <a:pt x="0" y="0"/>
                </a:lnTo>
                <a:lnTo>
                  <a:pt x="0" y="1736706"/>
                </a:lnTo>
                <a:close/>
              </a:path>
            </a:pathLst>
          </a:custGeom>
          <a:solidFill>
            <a:srgbClr val="FFFFFF"/>
          </a:solidFill>
        </p:spPr>
        <p:txBody>
          <a:bodyPr wrap="square" lIns="0" tIns="0" rIns="0" bIns="0" rtlCol="0">
            <a:noAutofit/>
          </a:bodyPr>
          <a:lstStyle/>
          <a:p>
            <a:endParaRPr/>
          </a:p>
        </p:txBody>
      </p:sp>
      <p:sp>
        <p:nvSpPr>
          <p:cNvPr id="52" name="object 52"/>
          <p:cNvSpPr/>
          <p:nvPr/>
        </p:nvSpPr>
        <p:spPr>
          <a:xfrm>
            <a:off x="4520310" y="1041980"/>
            <a:ext cx="0" cy="1711519"/>
          </a:xfrm>
          <a:custGeom>
            <a:avLst/>
            <a:gdLst/>
            <a:ahLst/>
            <a:cxnLst/>
            <a:rect l="l" t="t" r="r" b="b"/>
            <a:pathLst>
              <a:path h="1711519">
                <a:moveTo>
                  <a:pt x="0" y="1711519"/>
                </a:moveTo>
                <a:lnTo>
                  <a:pt x="0" y="0"/>
                </a:lnTo>
              </a:path>
            </a:pathLst>
          </a:custGeom>
          <a:ln w="0">
            <a:solidFill>
              <a:srgbClr val="7F7F7F"/>
            </a:solidFill>
          </a:ln>
        </p:spPr>
        <p:txBody>
          <a:bodyPr wrap="square" lIns="0" tIns="0" rIns="0" bIns="0" rtlCol="0">
            <a:noAutofit/>
          </a:bodyPr>
          <a:lstStyle/>
          <a:p>
            <a:endParaRPr/>
          </a:p>
        </p:txBody>
      </p:sp>
      <p:sp>
        <p:nvSpPr>
          <p:cNvPr id="53" name="object 53"/>
          <p:cNvSpPr/>
          <p:nvPr/>
        </p:nvSpPr>
        <p:spPr>
          <a:xfrm>
            <a:off x="4520310" y="1029280"/>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54" name="object 54"/>
          <p:cNvSpPr/>
          <p:nvPr/>
        </p:nvSpPr>
        <p:spPr>
          <a:xfrm>
            <a:off x="4520310" y="1016579"/>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55" name="object 55"/>
          <p:cNvSpPr/>
          <p:nvPr/>
        </p:nvSpPr>
        <p:spPr>
          <a:xfrm>
            <a:off x="4520310" y="1003879"/>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56" name="object 56"/>
          <p:cNvSpPr/>
          <p:nvPr/>
        </p:nvSpPr>
        <p:spPr>
          <a:xfrm>
            <a:off x="1419774" y="1763937"/>
            <a:ext cx="328834" cy="0"/>
          </a:xfrm>
          <a:custGeom>
            <a:avLst/>
            <a:gdLst/>
            <a:ahLst/>
            <a:cxnLst/>
            <a:rect l="l" t="t" r="r" b="b"/>
            <a:pathLst>
              <a:path w="328834">
                <a:moveTo>
                  <a:pt x="0" y="0"/>
                </a:moveTo>
                <a:lnTo>
                  <a:pt x="328834" y="0"/>
                </a:lnTo>
              </a:path>
            </a:pathLst>
          </a:custGeom>
          <a:ln w="5270">
            <a:solidFill>
              <a:srgbClr val="363435"/>
            </a:solidFill>
          </a:ln>
        </p:spPr>
        <p:txBody>
          <a:bodyPr wrap="square" lIns="0" tIns="0" rIns="0" bIns="0" rtlCol="0">
            <a:noAutofit/>
          </a:bodyPr>
          <a:lstStyle/>
          <a:p>
            <a:endParaRPr/>
          </a:p>
        </p:txBody>
      </p:sp>
      <p:sp>
        <p:nvSpPr>
          <p:cNvPr id="57" name="object 57"/>
          <p:cNvSpPr/>
          <p:nvPr/>
        </p:nvSpPr>
        <p:spPr>
          <a:xfrm>
            <a:off x="1748609" y="1763937"/>
            <a:ext cx="53031" cy="53029"/>
          </a:xfrm>
          <a:custGeom>
            <a:avLst/>
            <a:gdLst/>
            <a:ahLst/>
            <a:cxnLst/>
            <a:rect l="l" t="t" r="r" b="b"/>
            <a:pathLst>
              <a:path w="53031" h="53029">
                <a:moveTo>
                  <a:pt x="0" y="0"/>
                </a:moveTo>
                <a:lnTo>
                  <a:pt x="14271" y="1962"/>
                </a:lnTo>
                <a:lnTo>
                  <a:pt x="27089" y="7491"/>
                </a:lnTo>
                <a:lnTo>
                  <a:pt x="37913" y="16043"/>
                </a:lnTo>
                <a:lnTo>
                  <a:pt x="46202" y="27079"/>
                </a:lnTo>
                <a:lnTo>
                  <a:pt x="51416" y="40057"/>
                </a:lnTo>
                <a:lnTo>
                  <a:pt x="53031" y="53029"/>
                </a:lnTo>
              </a:path>
            </a:pathLst>
          </a:custGeom>
          <a:ln w="5270">
            <a:solidFill>
              <a:srgbClr val="363435"/>
            </a:solidFill>
          </a:ln>
        </p:spPr>
        <p:txBody>
          <a:bodyPr wrap="square" lIns="0" tIns="0" rIns="0" bIns="0" rtlCol="0">
            <a:noAutofit/>
          </a:bodyPr>
          <a:lstStyle/>
          <a:p>
            <a:endParaRPr/>
          </a:p>
        </p:txBody>
      </p:sp>
      <p:sp>
        <p:nvSpPr>
          <p:cNvPr id="58" name="object 58"/>
          <p:cNvSpPr/>
          <p:nvPr/>
        </p:nvSpPr>
        <p:spPr>
          <a:xfrm>
            <a:off x="1801641" y="1816967"/>
            <a:ext cx="0" cy="38902"/>
          </a:xfrm>
          <a:custGeom>
            <a:avLst/>
            <a:gdLst/>
            <a:ahLst/>
            <a:cxnLst/>
            <a:rect l="l" t="t" r="r" b="b"/>
            <a:pathLst>
              <a:path h="38902">
                <a:moveTo>
                  <a:pt x="0" y="0"/>
                </a:moveTo>
                <a:lnTo>
                  <a:pt x="0" y="38902"/>
                </a:lnTo>
              </a:path>
            </a:pathLst>
          </a:custGeom>
          <a:ln w="5270">
            <a:solidFill>
              <a:srgbClr val="363435"/>
            </a:solidFill>
          </a:ln>
        </p:spPr>
        <p:txBody>
          <a:bodyPr wrap="square" lIns="0" tIns="0" rIns="0" bIns="0" rtlCol="0">
            <a:noAutofit/>
          </a:bodyPr>
          <a:lstStyle/>
          <a:p>
            <a:endParaRPr/>
          </a:p>
        </p:txBody>
      </p:sp>
      <p:sp>
        <p:nvSpPr>
          <p:cNvPr id="59" name="object 59"/>
          <p:cNvSpPr/>
          <p:nvPr/>
        </p:nvSpPr>
        <p:spPr>
          <a:xfrm>
            <a:off x="1748609" y="1855869"/>
            <a:ext cx="53031" cy="53034"/>
          </a:xfrm>
          <a:custGeom>
            <a:avLst/>
            <a:gdLst/>
            <a:ahLst/>
            <a:cxnLst/>
            <a:rect l="l" t="t" r="r" b="b"/>
            <a:pathLst>
              <a:path w="53031" h="53034">
                <a:moveTo>
                  <a:pt x="53031" y="0"/>
                </a:moveTo>
                <a:lnTo>
                  <a:pt x="51069" y="14271"/>
                </a:lnTo>
                <a:lnTo>
                  <a:pt x="45541" y="27089"/>
                </a:lnTo>
                <a:lnTo>
                  <a:pt x="36989" y="37914"/>
                </a:lnTo>
                <a:lnTo>
                  <a:pt x="25954" y="46204"/>
                </a:lnTo>
                <a:lnTo>
                  <a:pt x="12976" y="51418"/>
                </a:lnTo>
                <a:lnTo>
                  <a:pt x="0" y="53034"/>
                </a:lnTo>
              </a:path>
            </a:pathLst>
          </a:custGeom>
          <a:ln w="5270">
            <a:solidFill>
              <a:srgbClr val="363435"/>
            </a:solidFill>
          </a:ln>
        </p:spPr>
        <p:txBody>
          <a:bodyPr wrap="square" lIns="0" tIns="0" rIns="0" bIns="0" rtlCol="0">
            <a:noAutofit/>
          </a:bodyPr>
          <a:lstStyle/>
          <a:p>
            <a:endParaRPr/>
          </a:p>
        </p:txBody>
      </p:sp>
      <p:sp>
        <p:nvSpPr>
          <p:cNvPr id="60" name="object 60"/>
          <p:cNvSpPr/>
          <p:nvPr/>
        </p:nvSpPr>
        <p:spPr>
          <a:xfrm>
            <a:off x="1419774" y="1908904"/>
            <a:ext cx="328834" cy="0"/>
          </a:xfrm>
          <a:custGeom>
            <a:avLst/>
            <a:gdLst/>
            <a:ahLst/>
            <a:cxnLst/>
            <a:rect l="l" t="t" r="r" b="b"/>
            <a:pathLst>
              <a:path w="328834">
                <a:moveTo>
                  <a:pt x="328834" y="0"/>
                </a:moveTo>
                <a:lnTo>
                  <a:pt x="0" y="0"/>
                </a:lnTo>
              </a:path>
            </a:pathLst>
          </a:custGeom>
          <a:ln w="5270">
            <a:solidFill>
              <a:srgbClr val="363435"/>
            </a:solidFill>
          </a:ln>
        </p:spPr>
        <p:txBody>
          <a:bodyPr wrap="square" lIns="0" tIns="0" rIns="0" bIns="0" rtlCol="0">
            <a:noAutofit/>
          </a:bodyPr>
          <a:lstStyle/>
          <a:p>
            <a:endParaRPr/>
          </a:p>
        </p:txBody>
      </p:sp>
      <p:sp>
        <p:nvSpPr>
          <p:cNvPr id="61" name="object 61"/>
          <p:cNvSpPr/>
          <p:nvPr/>
        </p:nvSpPr>
        <p:spPr>
          <a:xfrm>
            <a:off x="1366735" y="1855869"/>
            <a:ext cx="53039" cy="53034"/>
          </a:xfrm>
          <a:custGeom>
            <a:avLst/>
            <a:gdLst/>
            <a:ahLst/>
            <a:cxnLst/>
            <a:rect l="l" t="t" r="r" b="b"/>
            <a:pathLst>
              <a:path w="53039" h="53034">
                <a:moveTo>
                  <a:pt x="53039" y="53034"/>
                </a:moveTo>
                <a:lnTo>
                  <a:pt x="38768" y="51072"/>
                </a:lnTo>
                <a:lnTo>
                  <a:pt x="25949" y="45545"/>
                </a:lnTo>
                <a:lnTo>
                  <a:pt x="15124" y="36993"/>
                </a:lnTo>
                <a:lnTo>
                  <a:pt x="6833" y="25959"/>
                </a:lnTo>
                <a:lnTo>
                  <a:pt x="1618" y="12982"/>
                </a:lnTo>
                <a:lnTo>
                  <a:pt x="0" y="0"/>
                </a:lnTo>
              </a:path>
            </a:pathLst>
          </a:custGeom>
          <a:ln w="5270">
            <a:solidFill>
              <a:srgbClr val="363435"/>
            </a:solidFill>
          </a:ln>
        </p:spPr>
        <p:txBody>
          <a:bodyPr wrap="square" lIns="0" tIns="0" rIns="0" bIns="0" rtlCol="0">
            <a:noAutofit/>
          </a:bodyPr>
          <a:lstStyle/>
          <a:p>
            <a:endParaRPr/>
          </a:p>
        </p:txBody>
      </p:sp>
      <p:sp>
        <p:nvSpPr>
          <p:cNvPr id="62" name="object 62"/>
          <p:cNvSpPr/>
          <p:nvPr/>
        </p:nvSpPr>
        <p:spPr>
          <a:xfrm>
            <a:off x="1366735" y="1816967"/>
            <a:ext cx="0" cy="38902"/>
          </a:xfrm>
          <a:custGeom>
            <a:avLst/>
            <a:gdLst/>
            <a:ahLst/>
            <a:cxnLst/>
            <a:rect l="l" t="t" r="r" b="b"/>
            <a:pathLst>
              <a:path h="38902">
                <a:moveTo>
                  <a:pt x="0" y="38902"/>
                </a:moveTo>
                <a:lnTo>
                  <a:pt x="0" y="0"/>
                </a:lnTo>
              </a:path>
            </a:pathLst>
          </a:custGeom>
          <a:ln w="5270">
            <a:solidFill>
              <a:srgbClr val="363435"/>
            </a:solidFill>
          </a:ln>
        </p:spPr>
        <p:txBody>
          <a:bodyPr wrap="square" lIns="0" tIns="0" rIns="0" bIns="0" rtlCol="0">
            <a:noAutofit/>
          </a:bodyPr>
          <a:lstStyle/>
          <a:p>
            <a:endParaRPr/>
          </a:p>
        </p:txBody>
      </p:sp>
      <p:sp>
        <p:nvSpPr>
          <p:cNvPr id="63" name="object 63"/>
          <p:cNvSpPr/>
          <p:nvPr/>
        </p:nvSpPr>
        <p:spPr>
          <a:xfrm>
            <a:off x="1366735" y="1763937"/>
            <a:ext cx="53039" cy="53029"/>
          </a:xfrm>
          <a:custGeom>
            <a:avLst/>
            <a:gdLst/>
            <a:ahLst/>
            <a:cxnLst/>
            <a:rect l="l" t="t" r="r" b="b"/>
            <a:pathLst>
              <a:path w="53039" h="53029">
                <a:moveTo>
                  <a:pt x="0" y="53029"/>
                </a:moveTo>
                <a:lnTo>
                  <a:pt x="1963" y="38760"/>
                </a:lnTo>
                <a:lnTo>
                  <a:pt x="7491" y="25943"/>
                </a:lnTo>
                <a:lnTo>
                  <a:pt x="16044" y="15120"/>
                </a:lnTo>
                <a:lnTo>
                  <a:pt x="27081" y="6831"/>
                </a:lnTo>
                <a:lnTo>
                  <a:pt x="40060" y="1616"/>
                </a:lnTo>
                <a:lnTo>
                  <a:pt x="53039" y="0"/>
                </a:lnTo>
              </a:path>
            </a:pathLst>
          </a:custGeom>
          <a:ln w="5270">
            <a:solidFill>
              <a:srgbClr val="363435"/>
            </a:solidFill>
          </a:ln>
        </p:spPr>
        <p:txBody>
          <a:bodyPr wrap="square" lIns="0" tIns="0" rIns="0" bIns="0" rtlCol="0">
            <a:noAutofit/>
          </a:bodyPr>
          <a:lstStyle/>
          <a:p>
            <a:endParaRPr/>
          </a:p>
        </p:txBody>
      </p:sp>
      <p:sp>
        <p:nvSpPr>
          <p:cNvPr id="64" name="object 64"/>
          <p:cNvSpPr/>
          <p:nvPr/>
        </p:nvSpPr>
        <p:spPr>
          <a:xfrm>
            <a:off x="1073749" y="1093031"/>
            <a:ext cx="328833" cy="0"/>
          </a:xfrm>
          <a:custGeom>
            <a:avLst/>
            <a:gdLst/>
            <a:ahLst/>
            <a:cxnLst/>
            <a:rect l="l" t="t" r="r" b="b"/>
            <a:pathLst>
              <a:path w="328833">
                <a:moveTo>
                  <a:pt x="0" y="0"/>
                </a:moveTo>
                <a:lnTo>
                  <a:pt x="328833" y="0"/>
                </a:lnTo>
              </a:path>
            </a:pathLst>
          </a:custGeom>
          <a:ln w="5270">
            <a:solidFill>
              <a:srgbClr val="363435"/>
            </a:solidFill>
          </a:ln>
        </p:spPr>
        <p:txBody>
          <a:bodyPr wrap="square" lIns="0" tIns="0" rIns="0" bIns="0" rtlCol="0">
            <a:noAutofit/>
          </a:bodyPr>
          <a:lstStyle/>
          <a:p>
            <a:endParaRPr/>
          </a:p>
        </p:txBody>
      </p:sp>
      <p:sp>
        <p:nvSpPr>
          <p:cNvPr id="65" name="object 65"/>
          <p:cNvSpPr/>
          <p:nvPr/>
        </p:nvSpPr>
        <p:spPr>
          <a:xfrm>
            <a:off x="1402583" y="1093031"/>
            <a:ext cx="53034" cy="53038"/>
          </a:xfrm>
          <a:custGeom>
            <a:avLst/>
            <a:gdLst/>
            <a:ahLst/>
            <a:cxnLst/>
            <a:rect l="l" t="t" r="r" b="b"/>
            <a:pathLst>
              <a:path w="53034" h="53038">
                <a:moveTo>
                  <a:pt x="0" y="0"/>
                </a:moveTo>
                <a:lnTo>
                  <a:pt x="14270" y="1962"/>
                </a:lnTo>
                <a:lnTo>
                  <a:pt x="27088" y="7490"/>
                </a:lnTo>
                <a:lnTo>
                  <a:pt x="37912" y="16042"/>
                </a:lnTo>
                <a:lnTo>
                  <a:pt x="46202" y="27078"/>
                </a:lnTo>
                <a:lnTo>
                  <a:pt x="51417" y="40056"/>
                </a:lnTo>
                <a:lnTo>
                  <a:pt x="53034" y="53038"/>
                </a:lnTo>
              </a:path>
            </a:pathLst>
          </a:custGeom>
          <a:ln w="5270">
            <a:solidFill>
              <a:srgbClr val="363435"/>
            </a:solidFill>
          </a:ln>
        </p:spPr>
        <p:txBody>
          <a:bodyPr wrap="square" lIns="0" tIns="0" rIns="0" bIns="0" rtlCol="0">
            <a:noAutofit/>
          </a:bodyPr>
          <a:lstStyle/>
          <a:p>
            <a:endParaRPr/>
          </a:p>
        </p:txBody>
      </p:sp>
      <p:sp>
        <p:nvSpPr>
          <p:cNvPr id="66" name="object 66"/>
          <p:cNvSpPr/>
          <p:nvPr/>
        </p:nvSpPr>
        <p:spPr>
          <a:xfrm>
            <a:off x="1455618" y="1146069"/>
            <a:ext cx="0" cy="38895"/>
          </a:xfrm>
          <a:custGeom>
            <a:avLst/>
            <a:gdLst/>
            <a:ahLst/>
            <a:cxnLst/>
            <a:rect l="l" t="t" r="r" b="b"/>
            <a:pathLst>
              <a:path h="38895">
                <a:moveTo>
                  <a:pt x="0" y="0"/>
                </a:moveTo>
                <a:lnTo>
                  <a:pt x="0" y="38895"/>
                </a:lnTo>
              </a:path>
            </a:pathLst>
          </a:custGeom>
          <a:ln w="5270">
            <a:solidFill>
              <a:srgbClr val="363435"/>
            </a:solidFill>
          </a:ln>
        </p:spPr>
        <p:txBody>
          <a:bodyPr wrap="square" lIns="0" tIns="0" rIns="0" bIns="0" rtlCol="0">
            <a:noAutofit/>
          </a:bodyPr>
          <a:lstStyle/>
          <a:p>
            <a:endParaRPr/>
          </a:p>
        </p:txBody>
      </p:sp>
      <p:sp>
        <p:nvSpPr>
          <p:cNvPr id="67" name="object 67"/>
          <p:cNvSpPr/>
          <p:nvPr/>
        </p:nvSpPr>
        <p:spPr>
          <a:xfrm>
            <a:off x="1402583" y="1184964"/>
            <a:ext cx="53034" cy="53038"/>
          </a:xfrm>
          <a:custGeom>
            <a:avLst/>
            <a:gdLst/>
            <a:ahLst/>
            <a:cxnLst/>
            <a:rect l="l" t="t" r="r" b="b"/>
            <a:pathLst>
              <a:path w="53034" h="53038">
                <a:moveTo>
                  <a:pt x="53034" y="0"/>
                </a:moveTo>
                <a:lnTo>
                  <a:pt x="51072" y="14272"/>
                </a:lnTo>
                <a:lnTo>
                  <a:pt x="45545" y="27091"/>
                </a:lnTo>
                <a:lnTo>
                  <a:pt x="36993" y="37915"/>
                </a:lnTo>
                <a:lnTo>
                  <a:pt x="25958" y="46205"/>
                </a:lnTo>
                <a:lnTo>
                  <a:pt x="12981" y="51420"/>
                </a:lnTo>
                <a:lnTo>
                  <a:pt x="0" y="53038"/>
                </a:lnTo>
              </a:path>
            </a:pathLst>
          </a:custGeom>
          <a:ln w="5270">
            <a:solidFill>
              <a:srgbClr val="363435"/>
            </a:solidFill>
          </a:ln>
        </p:spPr>
        <p:txBody>
          <a:bodyPr wrap="square" lIns="0" tIns="0" rIns="0" bIns="0" rtlCol="0">
            <a:noAutofit/>
          </a:bodyPr>
          <a:lstStyle/>
          <a:p>
            <a:endParaRPr/>
          </a:p>
        </p:txBody>
      </p:sp>
      <p:sp>
        <p:nvSpPr>
          <p:cNvPr id="68" name="object 68"/>
          <p:cNvSpPr/>
          <p:nvPr/>
        </p:nvSpPr>
        <p:spPr>
          <a:xfrm>
            <a:off x="1073749" y="1238002"/>
            <a:ext cx="328833" cy="0"/>
          </a:xfrm>
          <a:custGeom>
            <a:avLst/>
            <a:gdLst/>
            <a:ahLst/>
            <a:cxnLst/>
            <a:rect l="l" t="t" r="r" b="b"/>
            <a:pathLst>
              <a:path w="328833">
                <a:moveTo>
                  <a:pt x="328833" y="0"/>
                </a:moveTo>
                <a:lnTo>
                  <a:pt x="0" y="0"/>
                </a:lnTo>
              </a:path>
            </a:pathLst>
          </a:custGeom>
          <a:ln w="5270">
            <a:solidFill>
              <a:srgbClr val="363435"/>
            </a:solidFill>
          </a:ln>
        </p:spPr>
        <p:txBody>
          <a:bodyPr wrap="square" lIns="0" tIns="0" rIns="0" bIns="0" rtlCol="0">
            <a:noAutofit/>
          </a:bodyPr>
          <a:lstStyle/>
          <a:p>
            <a:endParaRPr/>
          </a:p>
        </p:txBody>
      </p:sp>
      <p:sp>
        <p:nvSpPr>
          <p:cNvPr id="69" name="object 69"/>
          <p:cNvSpPr/>
          <p:nvPr/>
        </p:nvSpPr>
        <p:spPr>
          <a:xfrm>
            <a:off x="1020715" y="1184964"/>
            <a:ext cx="53033" cy="53038"/>
          </a:xfrm>
          <a:custGeom>
            <a:avLst/>
            <a:gdLst/>
            <a:ahLst/>
            <a:cxnLst/>
            <a:rect l="l" t="t" r="r" b="b"/>
            <a:pathLst>
              <a:path w="53033" h="53038">
                <a:moveTo>
                  <a:pt x="53033" y="53038"/>
                </a:moveTo>
                <a:lnTo>
                  <a:pt x="38763" y="51075"/>
                </a:lnTo>
                <a:lnTo>
                  <a:pt x="25945" y="45548"/>
                </a:lnTo>
                <a:lnTo>
                  <a:pt x="15121" y="36996"/>
                </a:lnTo>
                <a:lnTo>
                  <a:pt x="6831" y="25961"/>
                </a:lnTo>
                <a:lnTo>
                  <a:pt x="1617" y="12982"/>
                </a:lnTo>
                <a:lnTo>
                  <a:pt x="0" y="0"/>
                </a:lnTo>
              </a:path>
            </a:pathLst>
          </a:custGeom>
          <a:ln w="5270">
            <a:solidFill>
              <a:srgbClr val="363435"/>
            </a:solidFill>
          </a:ln>
        </p:spPr>
        <p:txBody>
          <a:bodyPr wrap="square" lIns="0" tIns="0" rIns="0" bIns="0" rtlCol="0">
            <a:noAutofit/>
          </a:bodyPr>
          <a:lstStyle/>
          <a:p>
            <a:endParaRPr/>
          </a:p>
        </p:txBody>
      </p:sp>
      <p:sp>
        <p:nvSpPr>
          <p:cNvPr id="70" name="object 70"/>
          <p:cNvSpPr/>
          <p:nvPr/>
        </p:nvSpPr>
        <p:spPr>
          <a:xfrm>
            <a:off x="1020715" y="1146069"/>
            <a:ext cx="0" cy="38895"/>
          </a:xfrm>
          <a:custGeom>
            <a:avLst/>
            <a:gdLst/>
            <a:ahLst/>
            <a:cxnLst/>
            <a:rect l="l" t="t" r="r" b="b"/>
            <a:pathLst>
              <a:path h="38895">
                <a:moveTo>
                  <a:pt x="0" y="38895"/>
                </a:moveTo>
                <a:lnTo>
                  <a:pt x="0" y="0"/>
                </a:lnTo>
              </a:path>
            </a:pathLst>
          </a:custGeom>
          <a:ln w="5270">
            <a:solidFill>
              <a:srgbClr val="363435"/>
            </a:solidFill>
          </a:ln>
        </p:spPr>
        <p:txBody>
          <a:bodyPr wrap="square" lIns="0" tIns="0" rIns="0" bIns="0" rtlCol="0">
            <a:noAutofit/>
          </a:bodyPr>
          <a:lstStyle/>
          <a:p>
            <a:endParaRPr/>
          </a:p>
        </p:txBody>
      </p:sp>
      <p:sp>
        <p:nvSpPr>
          <p:cNvPr id="71" name="object 71"/>
          <p:cNvSpPr/>
          <p:nvPr/>
        </p:nvSpPr>
        <p:spPr>
          <a:xfrm>
            <a:off x="1020715" y="1093031"/>
            <a:ext cx="53033" cy="53038"/>
          </a:xfrm>
          <a:custGeom>
            <a:avLst/>
            <a:gdLst/>
            <a:ahLst/>
            <a:cxnLst/>
            <a:rect l="l" t="t" r="r" b="b"/>
            <a:pathLst>
              <a:path w="53033" h="53038">
                <a:moveTo>
                  <a:pt x="0" y="53038"/>
                </a:moveTo>
                <a:lnTo>
                  <a:pt x="1962" y="38767"/>
                </a:lnTo>
                <a:lnTo>
                  <a:pt x="7489" y="25948"/>
                </a:lnTo>
                <a:lnTo>
                  <a:pt x="16041" y="15123"/>
                </a:lnTo>
                <a:lnTo>
                  <a:pt x="27075" y="6833"/>
                </a:lnTo>
                <a:lnTo>
                  <a:pt x="40053" y="1617"/>
                </a:lnTo>
                <a:lnTo>
                  <a:pt x="53033" y="0"/>
                </a:lnTo>
              </a:path>
            </a:pathLst>
          </a:custGeom>
          <a:ln w="5270">
            <a:solidFill>
              <a:srgbClr val="363435"/>
            </a:solidFill>
          </a:ln>
        </p:spPr>
        <p:txBody>
          <a:bodyPr wrap="square" lIns="0" tIns="0" rIns="0" bIns="0" rtlCol="0">
            <a:noAutofit/>
          </a:bodyPr>
          <a:lstStyle/>
          <a:p>
            <a:endParaRPr/>
          </a:p>
        </p:txBody>
      </p:sp>
      <p:sp>
        <p:nvSpPr>
          <p:cNvPr id="72" name="object 72"/>
          <p:cNvSpPr/>
          <p:nvPr/>
        </p:nvSpPr>
        <p:spPr>
          <a:xfrm>
            <a:off x="1084361" y="1411254"/>
            <a:ext cx="328829" cy="0"/>
          </a:xfrm>
          <a:custGeom>
            <a:avLst/>
            <a:gdLst/>
            <a:ahLst/>
            <a:cxnLst/>
            <a:rect l="l" t="t" r="r" b="b"/>
            <a:pathLst>
              <a:path w="328829">
                <a:moveTo>
                  <a:pt x="0" y="0"/>
                </a:moveTo>
                <a:lnTo>
                  <a:pt x="328829" y="0"/>
                </a:lnTo>
              </a:path>
            </a:pathLst>
          </a:custGeom>
          <a:ln w="5270">
            <a:solidFill>
              <a:srgbClr val="363435"/>
            </a:solidFill>
          </a:ln>
        </p:spPr>
        <p:txBody>
          <a:bodyPr wrap="square" lIns="0" tIns="0" rIns="0" bIns="0" rtlCol="0">
            <a:noAutofit/>
          </a:bodyPr>
          <a:lstStyle/>
          <a:p>
            <a:endParaRPr/>
          </a:p>
        </p:txBody>
      </p:sp>
      <p:sp>
        <p:nvSpPr>
          <p:cNvPr id="73" name="object 73"/>
          <p:cNvSpPr/>
          <p:nvPr/>
        </p:nvSpPr>
        <p:spPr>
          <a:xfrm>
            <a:off x="1413190" y="1411254"/>
            <a:ext cx="53033" cy="53033"/>
          </a:xfrm>
          <a:custGeom>
            <a:avLst/>
            <a:gdLst/>
            <a:ahLst/>
            <a:cxnLst/>
            <a:rect l="l" t="t" r="r" b="b"/>
            <a:pathLst>
              <a:path w="53033" h="53033">
                <a:moveTo>
                  <a:pt x="0" y="0"/>
                </a:moveTo>
                <a:lnTo>
                  <a:pt x="14271" y="1963"/>
                </a:lnTo>
                <a:lnTo>
                  <a:pt x="27089" y="7491"/>
                </a:lnTo>
                <a:lnTo>
                  <a:pt x="37913" y="16043"/>
                </a:lnTo>
                <a:lnTo>
                  <a:pt x="46202" y="27079"/>
                </a:lnTo>
                <a:lnTo>
                  <a:pt x="51417" y="40057"/>
                </a:lnTo>
                <a:lnTo>
                  <a:pt x="53033" y="53033"/>
                </a:lnTo>
              </a:path>
            </a:pathLst>
          </a:custGeom>
          <a:ln w="5270">
            <a:solidFill>
              <a:srgbClr val="363435"/>
            </a:solidFill>
          </a:ln>
        </p:spPr>
        <p:txBody>
          <a:bodyPr wrap="square" lIns="0" tIns="0" rIns="0" bIns="0" rtlCol="0">
            <a:noAutofit/>
          </a:bodyPr>
          <a:lstStyle/>
          <a:p>
            <a:endParaRPr/>
          </a:p>
        </p:txBody>
      </p:sp>
      <p:sp>
        <p:nvSpPr>
          <p:cNvPr id="74" name="object 74"/>
          <p:cNvSpPr/>
          <p:nvPr/>
        </p:nvSpPr>
        <p:spPr>
          <a:xfrm>
            <a:off x="1466224" y="1464288"/>
            <a:ext cx="0" cy="38898"/>
          </a:xfrm>
          <a:custGeom>
            <a:avLst/>
            <a:gdLst/>
            <a:ahLst/>
            <a:cxnLst/>
            <a:rect l="l" t="t" r="r" b="b"/>
            <a:pathLst>
              <a:path h="38898">
                <a:moveTo>
                  <a:pt x="0" y="0"/>
                </a:moveTo>
                <a:lnTo>
                  <a:pt x="0" y="38898"/>
                </a:lnTo>
              </a:path>
            </a:pathLst>
          </a:custGeom>
          <a:ln w="5270">
            <a:solidFill>
              <a:srgbClr val="363435"/>
            </a:solidFill>
          </a:ln>
        </p:spPr>
        <p:txBody>
          <a:bodyPr wrap="square" lIns="0" tIns="0" rIns="0" bIns="0" rtlCol="0">
            <a:noAutofit/>
          </a:bodyPr>
          <a:lstStyle/>
          <a:p>
            <a:endParaRPr/>
          </a:p>
        </p:txBody>
      </p:sp>
      <p:sp>
        <p:nvSpPr>
          <p:cNvPr id="75" name="object 75"/>
          <p:cNvSpPr/>
          <p:nvPr/>
        </p:nvSpPr>
        <p:spPr>
          <a:xfrm>
            <a:off x="1413190" y="1503186"/>
            <a:ext cx="53033" cy="53034"/>
          </a:xfrm>
          <a:custGeom>
            <a:avLst/>
            <a:gdLst/>
            <a:ahLst/>
            <a:cxnLst/>
            <a:rect l="l" t="t" r="r" b="b"/>
            <a:pathLst>
              <a:path w="53033" h="53034">
                <a:moveTo>
                  <a:pt x="53033" y="0"/>
                </a:moveTo>
                <a:lnTo>
                  <a:pt x="51071" y="14272"/>
                </a:lnTo>
                <a:lnTo>
                  <a:pt x="45543" y="27091"/>
                </a:lnTo>
                <a:lnTo>
                  <a:pt x="36991" y="37915"/>
                </a:lnTo>
                <a:lnTo>
                  <a:pt x="25956" y="46204"/>
                </a:lnTo>
                <a:lnTo>
                  <a:pt x="12978" y="51418"/>
                </a:lnTo>
                <a:lnTo>
                  <a:pt x="0" y="53034"/>
                </a:lnTo>
              </a:path>
            </a:pathLst>
          </a:custGeom>
          <a:ln w="5270">
            <a:solidFill>
              <a:srgbClr val="363435"/>
            </a:solidFill>
          </a:ln>
        </p:spPr>
        <p:txBody>
          <a:bodyPr wrap="square" lIns="0" tIns="0" rIns="0" bIns="0" rtlCol="0">
            <a:noAutofit/>
          </a:bodyPr>
          <a:lstStyle/>
          <a:p>
            <a:endParaRPr/>
          </a:p>
        </p:txBody>
      </p:sp>
      <p:sp>
        <p:nvSpPr>
          <p:cNvPr id="76" name="object 76"/>
          <p:cNvSpPr/>
          <p:nvPr/>
        </p:nvSpPr>
        <p:spPr>
          <a:xfrm>
            <a:off x="1084361" y="1556221"/>
            <a:ext cx="328829" cy="0"/>
          </a:xfrm>
          <a:custGeom>
            <a:avLst/>
            <a:gdLst/>
            <a:ahLst/>
            <a:cxnLst/>
            <a:rect l="l" t="t" r="r" b="b"/>
            <a:pathLst>
              <a:path w="328829">
                <a:moveTo>
                  <a:pt x="328829" y="0"/>
                </a:moveTo>
                <a:lnTo>
                  <a:pt x="0" y="0"/>
                </a:lnTo>
              </a:path>
            </a:pathLst>
          </a:custGeom>
          <a:ln w="5270">
            <a:solidFill>
              <a:srgbClr val="363435"/>
            </a:solidFill>
          </a:ln>
        </p:spPr>
        <p:txBody>
          <a:bodyPr wrap="square" lIns="0" tIns="0" rIns="0" bIns="0" rtlCol="0">
            <a:noAutofit/>
          </a:bodyPr>
          <a:lstStyle/>
          <a:p>
            <a:endParaRPr/>
          </a:p>
        </p:txBody>
      </p:sp>
      <p:sp>
        <p:nvSpPr>
          <p:cNvPr id="77" name="object 77"/>
          <p:cNvSpPr/>
          <p:nvPr/>
        </p:nvSpPr>
        <p:spPr>
          <a:xfrm>
            <a:off x="1031321" y="1503186"/>
            <a:ext cx="53039" cy="53034"/>
          </a:xfrm>
          <a:custGeom>
            <a:avLst/>
            <a:gdLst/>
            <a:ahLst/>
            <a:cxnLst/>
            <a:rect l="l" t="t" r="r" b="b"/>
            <a:pathLst>
              <a:path w="53039" h="53034">
                <a:moveTo>
                  <a:pt x="53039" y="53034"/>
                </a:moveTo>
                <a:lnTo>
                  <a:pt x="38768" y="51072"/>
                </a:lnTo>
                <a:lnTo>
                  <a:pt x="25949" y="45546"/>
                </a:lnTo>
                <a:lnTo>
                  <a:pt x="15124" y="36995"/>
                </a:lnTo>
                <a:lnTo>
                  <a:pt x="6833" y="25961"/>
                </a:lnTo>
                <a:lnTo>
                  <a:pt x="1618" y="12983"/>
                </a:lnTo>
                <a:lnTo>
                  <a:pt x="0" y="0"/>
                </a:lnTo>
              </a:path>
            </a:pathLst>
          </a:custGeom>
          <a:ln w="5270">
            <a:solidFill>
              <a:srgbClr val="363435"/>
            </a:solidFill>
          </a:ln>
        </p:spPr>
        <p:txBody>
          <a:bodyPr wrap="square" lIns="0" tIns="0" rIns="0" bIns="0" rtlCol="0">
            <a:noAutofit/>
          </a:bodyPr>
          <a:lstStyle/>
          <a:p>
            <a:endParaRPr/>
          </a:p>
        </p:txBody>
      </p:sp>
      <p:sp>
        <p:nvSpPr>
          <p:cNvPr id="78" name="object 78"/>
          <p:cNvSpPr/>
          <p:nvPr/>
        </p:nvSpPr>
        <p:spPr>
          <a:xfrm>
            <a:off x="1031321" y="1464288"/>
            <a:ext cx="0" cy="38898"/>
          </a:xfrm>
          <a:custGeom>
            <a:avLst/>
            <a:gdLst/>
            <a:ahLst/>
            <a:cxnLst/>
            <a:rect l="l" t="t" r="r" b="b"/>
            <a:pathLst>
              <a:path h="38898">
                <a:moveTo>
                  <a:pt x="0" y="38898"/>
                </a:moveTo>
                <a:lnTo>
                  <a:pt x="0" y="0"/>
                </a:lnTo>
              </a:path>
            </a:pathLst>
          </a:custGeom>
          <a:ln w="5270">
            <a:solidFill>
              <a:srgbClr val="363435"/>
            </a:solidFill>
          </a:ln>
        </p:spPr>
        <p:txBody>
          <a:bodyPr wrap="square" lIns="0" tIns="0" rIns="0" bIns="0" rtlCol="0">
            <a:noAutofit/>
          </a:bodyPr>
          <a:lstStyle/>
          <a:p>
            <a:endParaRPr/>
          </a:p>
        </p:txBody>
      </p:sp>
      <p:sp>
        <p:nvSpPr>
          <p:cNvPr id="79" name="object 79"/>
          <p:cNvSpPr/>
          <p:nvPr/>
        </p:nvSpPr>
        <p:spPr>
          <a:xfrm>
            <a:off x="1031321" y="1411254"/>
            <a:ext cx="53039" cy="53033"/>
          </a:xfrm>
          <a:custGeom>
            <a:avLst/>
            <a:gdLst/>
            <a:ahLst/>
            <a:cxnLst/>
            <a:rect l="l" t="t" r="r" b="b"/>
            <a:pathLst>
              <a:path w="53039" h="53033">
                <a:moveTo>
                  <a:pt x="0" y="53033"/>
                </a:moveTo>
                <a:lnTo>
                  <a:pt x="1962" y="38764"/>
                </a:lnTo>
                <a:lnTo>
                  <a:pt x="7491" y="25947"/>
                </a:lnTo>
                <a:lnTo>
                  <a:pt x="16043" y="15123"/>
                </a:lnTo>
                <a:lnTo>
                  <a:pt x="27079" y="6833"/>
                </a:lnTo>
                <a:lnTo>
                  <a:pt x="40057" y="1617"/>
                </a:lnTo>
                <a:lnTo>
                  <a:pt x="53039" y="0"/>
                </a:lnTo>
              </a:path>
            </a:pathLst>
          </a:custGeom>
          <a:ln w="5270">
            <a:solidFill>
              <a:srgbClr val="363435"/>
            </a:solidFill>
          </a:ln>
        </p:spPr>
        <p:txBody>
          <a:bodyPr wrap="square" lIns="0" tIns="0" rIns="0" bIns="0" rtlCol="0">
            <a:noAutofit/>
          </a:bodyPr>
          <a:lstStyle/>
          <a:p>
            <a:endParaRPr/>
          </a:p>
        </p:txBody>
      </p:sp>
      <p:sp>
        <p:nvSpPr>
          <p:cNvPr id="80" name="object 80"/>
          <p:cNvSpPr/>
          <p:nvPr/>
        </p:nvSpPr>
        <p:spPr>
          <a:xfrm>
            <a:off x="745829" y="1768372"/>
            <a:ext cx="328833" cy="0"/>
          </a:xfrm>
          <a:custGeom>
            <a:avLst/>
            <a:gdLst/>
            <a:ahLst/>
            <a:cxnLst/>
            <a:rect l="l" t="t" r="r" b="b"/>
            <a:pathLst>
              <a:path w="328833">
                <a:moveTo>
                  <a:pt x="0" y="0"/>
                </a:moveTo>
                <a:lnTo>
                  <a:pt x="328833" y="0"/>
                </a:lnTo>
              </a:path>
            </a:pathLst>
          </a:custGeom>
          <a:ln w="5270">
            <a:solidFill>
              <a:srgbClr val="363435"/>
            </a:solidFill>
          </a:ln>
        </p:spPr>
        <p:txBody>
          <a:bodyPr wrap="square" lIns="0" tIns="0" rIns="0" bIns="0" rtlCol="0">
            <a:noAutofit/>
          </a:bodyPr>
          <a:lstStyle/>
          <a:p>
            <a:endParaRPr/>
          </a:p>
        </p:txBody>
      </p:sp>
      <p:sp>
        <p:nvSpPr>
          <p:cNvPr id="81" name="object 81"/>
          <p:cNvSpPr/>
          <p:nvPr/>
        </p:nvSpPr>
        <p:spPr>
          <a:xfrm>
            <a:off x="1074663" y="1768372"/>
            <a:ext cx="53034" cy="53033"/>
          </a:xfrm>
          <a:custGeom>
            <a:avLst/>
            <a:gdLst/>
            <a:ahLst/>
            <a:cxnLst/>
            <a:rect l="l" t="t" r="r" b="b"/>
            <a:pathLst>
              <a:path w="53034" h="53033">
                <a:moveTo>
                  <a:pt x="0" y="0"/>
                </a:moveTo>
                <a:lnTo>
                  <a:pt x="14271" y="1962"/>
                </a:lnTo>
                <a:lnTo>
                  <a:pt x="27089" y="7490"/>
                </a:lnTo>
                <a:lnTo>
                  <a:pt x="37913" y="16041"/>
                </a:lnTo>
                <a:lnTo>
                  <a:pt x="46203" y="27077"/>
                </a:lnTo>
                <a:lnTo>
                  <a:pt x="51418" y="40055"/>
                </a:lnTo>
                <a:lnTo>
                  <a:pt x="53034" y="53033"/>
                </a:lnTo>
              </a:path>
            </a:pathLst>
          </a:custGeom>
          <a:ln w="5270">
            <a:solidFill>
              <a:srgbClr val="363435"/>
            </a:solidFill>
          </a:ln>
        </p:spPr>
        <p:txBody>
          <a:bodyPr wrap="square" lIns="0" tIns="0" rIns="0" bIns="0" rtlCol="0">
            <a:noAutofit/>
          </a:bodyPr>
          <a:lstStyle/>
          <a:p>
            <a:endParaRPr/>
          </a:p>
        </p:txBody>
      </p:sp>
      <p:sp>
        <p:nvSpPr>
          <p:cNvPr id="82" name="object 82"/>
          <p:cNvSpPr/>
          <p:nvPr/>
        </p:nvSpPr>
        <p:spPr>
          <a:xfrm>
            <a:off x="1127698" y="1821405"/>
            <a:ext cx="0" cy="38895"/>
          </a:xfrm>
          <a:custGeom>
            <a:avLst/>
            <a:gdLst/>
            <a:ahLst/>
            <a:cxnLst/>
            <a:rect l="l" t="t" r="r" b="b"/>
            <a:pathLst>
              <a:path h="38895">
                <a:moveTo>
                  <a:pt x="0" y="0"/>
                </a:moveTo>
                <a:lnTo>
                  <a:pt x="0" y="38895"/>
                </a:lnTo>
              </a:path>
            </a:pathLst>
          </a:custGeom>
          <a:ln w="5270">
            <a:solidFill>
              <a:srgbClr val="363435"/>
            </a:solidFill>
          </a:ln>
        </p:spPr>
        <p:txBody>
          <a:bodyPr wrap="square" lIns="0" tIns="0" rIns="0" bIns="0" rtlCol="0">
            <a:noAutofit/>
          </a:bodyPr>
          <a:lstStyle/>
          <a:p>
            <a:endParaRPr/>
          </a:p>
        </p:txBody>
      </p:sp>
      <p:sp>
        <p:nvSpPr>
          <p:cNvPr id="83" name="object 83"/>
          <p:cNvSpPr/>
          <p:nvPr/>
        </p:nvSpPr>
        <p:spPr>
          <a:xfrm>
            <a:off x="1074663" y="1860301"/>
            <a:ext cx="53034" cy="53033"/>
          </a:xfrm>
          <a:custGeom>
            <a:avLst/>
            <a:gdLst/>
            <a:ahLst/>
            <a:cxnLst/>
            <a:rect l="l" t="t" r="r" b="b"/>
            <a:pathLst>
              <a:path w="53034" h="53033">
                <a:moveTo>
                  <a:pt x="53034" y="0"/>
                </a:moveTo>
                <a:lnTo>
                  <a:pt x="51072" y="14272"/>
                </a:lnTo>
                <a:lnTo>
                  <a:pt x="45544" y="27090"/>
                </a:lnTo>
                <a:lnTo>
                  <a:pt x="36992" y="37914"/>
                </a:lnTo>
                <a:lnTo>
                  <a:pt x="25956" y="46203"/>
                </a:lnTo>
                <a:lnTo>
                  <a:pt x="12978" y="51417"/>
                </a:lnTo>
                <a:lnTo>
                  <a:pt x="0" y="53033"/>
                </a:lnTo>
              </a:path>
            </a:pathLst>
          </a:custGeom>
          <a:ln w="5270">
            <a:solidFill>
              <a:srgbClr val="363435"/>
            </a:solidFill>
          </a:ln>
        </p:spPr>
        <p:txBody>
          <a:bodyPr wrap="square" lIns="0" tIns="0" rIns="0" bIns="0" rtlCol="0">
            <a:noAutofit/>
          </a:bodyPr>
          <a:lstStyle/>
          <a:p>
            <a:endParaRPr/>
          </a:p>
        </p:txBody>
      </p:sp>
      <p:sp>
        <p:nvSpPr>
          <p:cNvPr id="84" name="object 84"/>
          <p:cNvSpPr/>
          <p:nvPr/>
        </p:nvSpPr>
        <p:spPr>
          <a:xfrm>
            <a:off x="745829" y="1913335"/>
            <a:ext cx="328833" cy="0"/>
          </a:xfrm>
          <a:custGeom>
            <a:avLst/>
            <a:gdLst/>
            <a:ahLst/>
            <a:cxnLst/>
            <a:rect l="l" t="t" r="r" b="b"/>
            <a:pathLst>
              <a:path w="328833">
                <a:moveTo>
                  <a:pt x="328833" y="0"/>
                </a:moveTo>
                <a:lnTo>
                  <a:pt x="0" y="0"/>
                </a:lnTo>
              </a:path>
            </a:pathLst>
          </a:custGeom>
          <a:ln w="5270">
            <a:solidFill>
              <a:srgbClr val="363435"/>
            </a:solidFill>
          </a:ln>
        </p:spPr>
        <p:txBody>
          <a:bodyPr wrap="square" lIns="0" tIns="0" rIns="0" bIns="0" rtlCol="0">
            <a:noAutofit/>
          </a:bodyPr>
          <a:lstStyle/>
          <a:p>
            <a:endParaRPr/>
          </a:p>
        </p:txBody>
      </p:sp>
      <p:sp>
        <p:nvSpPr>
          <p:cNvPr id="85" name="object 85"/>
          <p:cNvSpPr/>
          <p:nvPr/>
        </p:nvSpPr>
        <p:spPr>
          <a:xfrm>
            <a:off x="692795" y="1860301"/>
            <a:ext cx="53033" cy="53033"/>
          </a:xfrm>
          <a:custGeom>
            <a:avLst/>
            <a:gdLst/>
            <a:ahLst/>
            <a:cxnLst/>
            <a:rect l="l" t="t" r="r" b="b"/>
            <a:pathLst>
              <a:path w="53033" h="53033">
                <a:moveTo>
                  <a:pt x="53033" y="53033"/>
                </a:moveTo>
                <a:lnTo>
                  <a:pt x="38761" y="51071"/>
                </a:lnTo>
                <a:lnTo>
                  <a:pt x="25943" y="45544"/>
                </a:lnTo>
                <a:lnTo>
                  <a:pt x="15119" y="36992"/>
                </a:lnTo>
                <a:lnTo>
                  <a:pt x="6830" y="25957"/>
                </a:lnTo>
                <a:lnTo>
                  <a:pt x="1616" y="12978"/>
                </a:lnTo>
                <a:lnTo>
                  <a:pt x="0" y="0"/>
                </a:lnTo>
              </a:path>
            </a:pathLst>
          </a:custGeom>
          <a:ln w="5270">
            <a:solidFill>
              <a:srgbClr val="363435"/>
            </a:solidFill>
          </a:ln>
        </p:spPr>
        <p:txBody>
          <a:bodyPr wrap="square" lIns="0" tIns="0" rIns="0" bIns="0" rtlCol="0">
            <a:noAutofit/>
          </a:bodyPr>
          <a:lstStyle/>
          <a:p>
            <a:endParaRPr/>
          </a:p>
        </p:txBody>
      </p:sp>
      <p:sp>
        <p:nvSpPr>
          <p:cNvPr id="86" name="object 86"/>
          <p:cNvSpPr/>
          <p:nvPr/>
        </p:nvSpPr>
        <p:spPr>
          <a:xfrm>
            <a:off x="692795" y="1821405"/>
            <a:ext cx="0" cy="38895"/>
          </a:xfrm>
          <a:custGeom>
            <a:avLst/>
            <a:gdLst/>
            <a:ahLst/>
            <a:cxnLst/>
            <a:rect l="l" t="t" r="r" b="b"/>
            <a:pathLst>
              <a:path h="38895">
                <a:moveTo>
                  <a:pt x="0" y="38895"/>
                </a:moveTo>
                <a:lnTo>
                  <a:pt x="0" y="0"/>
                </a:lnTo>
              </a:path>
            </a:pathLst>
          </a:custGeom>
          <a:ln w="5270">
            <a:solidFill>
              <a:srgbClr val="363435"/>
            </a:solidFill>
          </a:ln>
        </p:spPr>
        <p:txBody>
          <a:bodyPr wrap="square" lIns="0" tIns="0" rIns="0" bIns="0" rtlCol="0">
            <a:noAutofit/>
          </a:bodyPr>
          <a:lstStyle/>
          <a:p>
            <a:endParaRPr/>
          </a:p>
        </p:txBody>
      </p:sp>
      <p:sp>
        <p:nvSpPr>
          <p:cNvPr id="87" name="object 87"/>
          <p:cNvSpPr/>
          <p:nvPr/>
        </p:nvSpPr>
        <p:spPr>
          <a:xfrm>
            <a:off x="692795" y="1768372"/>
            <a:ext cx="53033" cy="53033"/>
          </a:xfrm>
          <a:custGeom>
            <a:avLst/>
            <a:gdLst/>
            <a:ahLst/>
            <a:cxnLst/>
            <a:rect l="l" t="t" r="r" b="b"/>
            <a:pathLst>
              <a:path w="53033" h="53033">
                <a:moveTo>
                  <a:pt x="0" y="53033"/>
                </a:moveTo>
                <a:lnTo>
                  <a:pt x="1962" y="38762"/>
                </a:lnTo>
                <a:lnTo>
                  <a:pt x="7489" y="25944"/>
                </a:lnTo>
                <a:lnTo>
                  <a:pt x="16041" y="15120"/>
                </a:lnTo>
                <a:lnTo>
                  <a:pt x="27076" y="6830"/>
                </a:lnTo>
                <a:lnTo>
                  <a:pt x="40054" y="1616"/>
                </a:lnTo>
                <a:lnTo>
                  <a:pt x="53033" y="0"/>
                </a:lnTo>
              </a:path>
            </a:pathLst>
          </a:custGeom>
          <a:ln w="5270">
            <a:solidFill>
              <a:srgbClr val="363435"/>
            </a:solidFill>
          </a:ln>
        </p:spPr>
        <p:txBody>
          <a:bodyPr wrap="square" lIns="0" tIns="0" rIns="0" bIns="0" rtlCol="0">
            <a:noAutofit/>
          </a:bodyPr>
          <a:lstStyle/>
          <a:p>
            <a:endParaRPr/>
          </a:p>
        </p:txBody>
      </p:sp>
      <p:sp>
        <p:nvSpPr>
          <p:cNvPr id="88" name="object 88"/>
          <p:cNvSpPr/>
          <p:nvPr/>
        </p:nvSpPr>
        <p:spPr>
          <a:xfrm>
            <a:off x="1232861" y="1238002"/>
            <a:ext cx="0" cy="132339"/>
          </a:xfrm>
          <a:custGeom>
            <a:avLst/>
            <a:gdLst/>
            <a:ahLst/>
            <a:cxnLst/>
            <a:rect l="l" t="t" r="r" b="b"/>
            <a:pathLst>
              <a:path h="132339">
                <a:moveTo>
                  <a:pt x="0" y="0"/>
                </a:moveTo>
                <a:lnTo>
                  <a:pt x="0" y="132339"/>
                </a:lnTo>
              </a:path>
            </a:pathLst>
          </a:custGeom>
          <a:ln w="5270">
            <a:solidFill>
              <a:srgbClr val="363435"/>
            </a:solidFill>
          </a:ln>
        </p:spPr>
        <p:txBody>
          <a:bodyPr wrap="square" lIns="0" tIns="0" rIns="0" bIns="0" rtlCol="0">
            <a:noAutofit/>
          </a:bodyPr>
          <a:lstStyle/>
          <a:p>
            <a:endParaRPr/>
          </a:p>
        </p:txBody>
      </p:sp>
      <p:sp>
        <p:nvSpPr>
          <p:cNvPr id="89" name="object 89"/>
          <p:cNvSpPr/>
          <p:nvPr/>
        </p:nvSpPr>
        <p:spPr>
          <a:xfrm>
            <a:off x="1200982" y="1333340"/>
            <a:ext cx="63757" cy="74380"/>
          </a:xfrm>
          <a:custGeom>
            <a:avLst/>
            <a:gdLst/>
            <a:ahLst/>
            <a:cxnLst/>
            <a:rect l="l" t="t" r="r" b="b"/>
            <a:pathLst>
              <a:path w="63757" h="74380">
                <a:moveTo>
                  <a:pt x="31879" y="74380"/>
                </a:moveTo>
                <a:lnTo>
                  <a:pt x="63757" y="0"/>
                </a:lnTo>
                <a:lnTo>
                  <a:pt x="51710" y="4886"/>
                </a:lnTo>
                <a:lnTo>
                  <a:pt x="39662" y="7496"/>
                </a:lnTo>
                <a:lnTo>
                  <a:pt x="27614" y="7828"/>
                </a:lnTo>
                <a:lnTo>
                  <a:pt x="15566" y="5883"/>
                </a:lnTo>
                <a:lnTo>
                  <a:pt x="3517" y="1661"/>
                </a:lnTo>
                <a:lnTo>
                  <a:pt x="0" y="0"/>
                </a:lnTo>
                <a:lnTo>
                  <a:pt x="31879" y="74380"/>
                </a:lnTo>
                <a:close/>
              </a:path>
            </a:pathLst>
          </a:custGeom>
          <a:solidFill>
            <a:srgbClr val="363435"/>
          </a:solidFill>
        </p:spPr>
        <p:txBody>
          <a:bodyPr wrap="square" lIns="0" tIns="0" rIns="0" bIns="0" rtlCol="0">
            <a:noAutofit/>
          </a:bodyPr>
          <a:lstStyle/>
          <a:p>
            <a:endParaRPr/>
          </a:p>
        </p:txBody>
      </p:sp>
      <p:sp>
        <p:nvSpPr>
          <p:cNvPr id="90" name="object 90"/>
          <p:cNvSpPr/>
          <p:nvPr/>
        </p:nvSpPr>
        <p:spPr>
          <a:xfrm>
            <a:off x="1349545" y="1556221"/>
            <a:ext cx="185714" cy="185718"/>
          </a:xfrm>
          <a:custGeom>
            <a:avLst/>
            <a:gdLst/>
            <a:ahLst/>
            <a:cxnLst/>
            <a:rect l="l" t="t" r="r" b="b"/>
            <a:pathLst>
              <a:path w="185714" h="185718">
                <a:moveTo>
                  <a:pt x="0" y="0"/>
                </a:moveTo>
                <a:lnTo>
                  <a:pt x="185714" y="185718"/>
                </a:lnTo>
              </a:path>
            </a:pathLst>
          </a:custGeom>
          <a:ln w="5270">
            <a:solidFill>
              <a:srgbClr val="363435"/>
            </a:solidFill>
          </a:ln>
        </p:spPr>
        <p:txBody>
          <a:bodyPr wrap="square" lIns="0" tIns="0" rIns="0" bIns="0" rtlCol="0">
            <a:noAutofit/>
          </a:bodyPr>
          <a:lstStyle/>
          <a:p>
            <a:endParaRPr/>
          </a:p>
        </p:txBody>
      </p:sp>
      <p:sp>
        <p:nvSpPr>
          <p:cNvPr id="91" name="object 91"/>
          <p:cNvSpPr/>
          <p:nvPr/>
        </p:nvSpPr>
        <p:spPr>
          <a:xfrm>
            <a:off x="1486557" y="1693237"/>
            <a:ext cx="75128" cy="75134"/>
          </a:xfrm>
          <a:custGeom>
            <a:avLst/>
            <a:gdLst/>
            <a:ahLst/>
            <a:cxnLst/>
            <a:rect l="l" t="t" r="r" b="b"/>
            <a:pathLst>
              <a:path w="75128" h="75134">
                <a:moveTo>
                  <a:pt x="75128" y="75134"/>
                </a:moveTo>
                <a:lnTo>
                  <a:pt x="45076" y="0"/>
                </a:lnTo>
                <a:lnTo>
                  <a:pt x="39695" y="12578"/>
                </a:lnTo>
                <a:lnTo>
                  <a:pt x="32523" y="23366"/>
                </a:lnTo>
                <a:lnTo>
                  <a:pt x="23561" y="32364"/>
                </a:lnTo>
                <a:lnTo>
                  <a:pt x="12808" y="39572"/>
                </a:lnTo>
                <a:lnTo>
                  <a:pt x="264" y="44990"/>
                </a:lnTo>
                <a:lnTo>
                  <a:pt x="0" y="45079"/>
                </a:lnTo>
                <a:lnTo>
                  <a:pt x="75128" y="75134"/>
                </a:lnTo>
                <a:close/>
              </a:path>
            </a:pathLst>
          </a:custGeom>
          <a:solidFill>
            <a:srgbClr val="363435"/>
          </a:solidFill>
        </p:spPr>
        <p:txBody>
          <a:bodyPr wrap="square" lIns="0" tIns="0" rIns="0" bIns="0" rtlCol="0">
            <a:noAutofit/>
          </a:bodyPr>
          <a:lstStyle/>
          <a:p>
            <a:endParaRPr/>
          </a:p>
        </p:txBody>
      </p:sp>
      <p:sp>
        <p:nvSpPr>
          <p:cNvPr id="92" name="object 92"/>
          <p:cNvSpPr/>
          <p:nvPr/>
        </p:nvSpPr>
        <p:spPr>
          <a:xfrm>
            <a:off x="971855" y="1557967"/>
            <a:ext cx="185719" cy="185719"/>
          </a:xfrm>
          <a:custGeom>
            <a:avLst/>
            <a:gdLst/>
            <a:ahLst/>
            <a:cxnLst/>
            <a:rect l="l" t="t" r="r" b="b"/>
            <a:pathLst>
              <a:path w="185719" h="185719">
                <a:moveTo>
                  <a:pt x="185719" y="0"/>
                </a:moveTo>
                <a:lnTo>
                  <a:pt x="0" y="185719"/>
                </a:lnTo>
              </a:path>
            </a:pathLst>
          </a:custGeom>
          <a:ln w="5270">
            <a:solidFill>
              <a:srgbClr val="363435"/>
            </a:solidFill>
          </a:ln>
        </p:spPr>
        <p:txBody>
          <a:bodyPr wrap="square" lIns="0" tIns="0" rIns="0" bIns="0" rtlCol="0">
            <a:noAutofit/>
          </a:bodyPr>
          <a:lstStyle/>
          <a:p>
            <a:endParaRPr/>
          </a:p>
        </p:txBody>
      </p:sp>
      <p:sp>
        <p:nvSpPr>
          <p:cNvPr id="93" name="object 93"/>
          <p:cNvSpPr/>
          <p:nvPr/>
        </p:nvSpPr>
        <p:spPr>
          <a:xfrm>
            <a:off x="945429" y="1694980"/>
            <a:ext cx="75133" cy="75133"/>
          </a:xfrm>
          <a:custGeom>
            <a:avLst/>
            <a:gdLst/>
            <a:ahLst/>
            <a:cxnLst/>
            <a:rect l="l" t="t" r="r" b="b"/>
            <a:pathLst>
              <a:path w="75133" h="75133">
                <a:moveTo>
                  <a:pt x="0" y="75133"/>
                </a:moveTo>
                <a:lnTo>
                  <a:pt x="75133" y="45078"/>
                </a:lnTo>
                <a:lnTo>
                  <a:pt x="62555" y="39695"/>
                </a:lnTo>
                <a:lnTo>
                  <a:pt x="51767" y="32522"/>
                </a:lnTo>
                <a:lnTo>
                  <a:pt x="42769" y="23560"/>
                </a:lnTo>
                <a:lnTo>
                  <a:pt x="35561" y="12807"/>
                </a:lnTo>
                <a:lnTo>
                  <a:pt x="30143" y="265"/>
                </a:lnTo>
                <a:lnTo>
                  <a:pt x="30054" y="0"/>
                </a:lnTo>
                <a:lnTo>
                  <a:pt x="0" y="75133"/>
                </a:lnTo>
                <a:close/>
              </a:path>
            </a:pathLst>
          </a:custGeom>
          <a:solidFill>
            <a:srgbClr val="363435"/>
          </a:solidFill>
        </p:spPr>
        <p:txBody>
          <a:bodyPr wrap="square" lIns="0" tIns="0" rIns="0" bIns="0" rtlCol="0">
            <a:noAutofit/>
          </a:bodyPr>
          <a:lstStyle/>
          <a:p>
            <a:endParaRPr/>
          </a:p>
        </p:txBody>
      </p:sp>
      <p:sp>
        <p:nvSpPr>
          <p:cNvPr id="94" name="object 94"/>
          <p:cNvSpPr/>
          <p:nvPr/>
        </p:nvSpPr>
        <p:spPr>
          <a:xfrm>
            <a:off x="3405376" y="1776429"/>
            <a:ext cx="328837" cy="0"/>
          </a:xfrm>
          <a:custGeom>
            <a:avLst/>
            <a:gdLst/>
            <a:ahLst/>
            <a:cxnLst/>
            <a:rect l="l" t="t" r="r" b="b"/>
            <a:pathLst>
              <a:path w="328837">
                <a:moveTo>
                  <a:pt x="0" y="0"/>
                </a:moveTo>
                <a:lnTo>
                  <a:pt x="328837" y="0"/>
                </a:lnTo>
              </a:path>
            </a:pathLst>
          </a:custGeom>
          <a:ln w="5270">
            <a:solidFill>
              <a:srgbClr val="363435"/>
            </a:solidFill>
          </a:ln>
        </p:spPr>
        <p:txBody>
          <a:bodyPr wrap="square" lIns="0" tIns="0" rIns="0" bIns="0" rtlCol="0">
            <a:noAutofit/>
          </a:bodyPr>
          <a:lstStyle/>
          <a:p>
            <a:endParaRPr/>
          </a:p>
        </p:txBody>
      </p:sp>
      <p:sp>
        <p:nvSpPr>
          <p:cNvPr id="95" name="object 95"/>
          <p:cNvSpPr/>
          <p:nvPr/>
        </p:nvSpPr>
        <p:spPr>
          <a:xfrm>
            <a:off x="3734213" y="1776429"/>
            <a:ext cx="53031" cy="53034"/>
          </a:xfrm>
          <a:custGeom>
            <a:avLst/>
            <a:gdLst/>
            <a:ahLst/>
            <a:cxnLst/>
            <a:rect l="l" t="t" r="r" b="b"/>
            <a:pathLst>
              <a:path w="53031" h="53034">
                <a:moveTo>
                  <a:pt x="0" y="0"/>
                </a:moveTo>
                <a:lnTo>
                  <a:pt x="14270" y="1962"/>
                </a:lnTo>
                <a:lnTo>
                  <a:pt x="27088" y="7490"/>
                </a:lnTo>
                <a:lnTo>
                  <a:pt x="37911" y="16043"/>
                </a:lnTo>
                <a:lnTo>
                  <a:pt x="46201" y="27078"/>
                </a:lnTo>
                <a:lnTo>
                  <a:pt x="51415" y="40057"/>
                </a:lnTo>
                <a:lnTo>
                  <a:pt x="53031" y="53034"/>
                </a:lnTo>
              </a:path>
            </a:pathLst>
          </a:custGeom>
          <a:ln w="5270">
            <a:solidFill>
              <a:srgbClr val="363435"/>
            </a:solidFill>
          </a:ln>
        </p:spPr>
        <p:txBody>
          <a:bodyPr wrap="square" lIns="0" tIns="0" rIns="0" bIns="0" rtlCol="0">
            <a:noAutofit/>
          </a:bodyPr>
          <a:lstStyle/>
          <a:p>
            <a:endParaRPr/>
          </a:p>
        </p:txBody>
      </p:sp>
      <p:sp>
        <p:nvSpPr>
          <p:cNvPr id="96" name="object 96"/>
          <p:cNvSpPr/>
          <p:nvPr/>
        </p:nvSpPr>
        <p:spPr>
          <a:xfrm>
            <a:off x="3787245" y="1829464"/>
            <a:ext cx="0" cy="38894"/>
          </a:xfrm>
          <a:custGeom>
            <a:avLst/>
            <a:gdLst/>
            <a:ahLst/>
            <a:cxnLst/>
            <a:rect l="l" t="t" r="r" b="b"/>
            <a:pathLst>
              <a:path h="38894">
                <a:moveTo>
                  <a:pt x="0" y="0"/>
                </a:moveTo>
                <a:lnTo>
                  <a:pt x="0" y="38894"/>
                </a:lnTo>
              </a:path>
            </a:pathLst>
          </a:custGeom>
          <a:ln w="5270">
            <a:solidFill>
              <a:srgbClr val="363435"/>
            </a:solidFill>
          </a:ln>
        </p:spPr>
        <p:txBody>
          <a:bodyPr wrap="square" lIns="0" tIns="0" rIns="0" bIns="0" rtlCol="0">
            <a:noAutofit/>
          </a:bodyPr>
          <a:lstStyle/>
          <a:p>
            <a:endParaRPr/>
          </a:p>
        </p:txBody>
      </p:sp>
      <p:sp>
        <p:nvSpPr>
          <p:cNvPr id="97" name="object 97"/>
          <p:cNvSpPr/>
          <p:nvPr/>
        </p:nvSpPr>
        <p:spPr>
          <a:xfrm>
            <a:off x="3734213" y="1868358"/>
            <a:ext cx="53031" cy="53034"/>
          </a:xfrm>
          <a:custGeom>
            <a:avLst/>
            <a:gdLst/>
            <a:ahLst/>
            <a:cxnLst/>
            <a:rect l="l" t="t" r="r" b="b"/>
            <a:pathLst>
              <a:path w="53031" h="53034">
                <a:moveTo>
                  <a:pt x="53031" y="0"/>
                </a:moveTo>
                <a:lnTo>
                  <a:pt x="51069" y="14271"/>
                </a:lnTo>
                <a:lnTo>
                  <a:pt x="45541" y="27089"/>
                </a:lnTo>
                <a:lnTo>
                  <a:pt x="36989" y="37914"/>
                </a:lnTo>
                <a:lnTo>
                  <a:pt x="25954" y="46204"/>
                </a:lnTo>
                <a:lnTo>
                  <a:pt x="12976" y="51418"/>
                </a:lnTo>
                <a:lnTo>
                  <a:pt x="0" y="53034"/>
                </a:lnTo>
              </a:path>
            </a:pathLst>
          </a:custGeom>
          <a:ln w="5270">
            <a:solidFill>
              <a:srgbClr val="363435"/>
            </a:solidFill>
          </a:ln>
        </p:spPr>
        <p:txBody>
          <a:bodyPr wrap="square" lIns="0" tIns="0" rIns="0" bIns="0" rtlCol="0">
            <a:noAutofit/>
          </a:bodyPr>
          <a:lstStyle/>
          <a:p>
            <a:endParaRPr/>
          </a:p>
        </p:txBody>
      </p:sp>
      <p:sp>
        <p:nvSpPr>
          <p:cNvPr id="98" name="object 98"/>
          <p:cNvSpPr/>
          <p:nvPr/>
        </p:nvSpPr>
        <p:spPr>
          <a:xfrm>
            <a:off x="3405376" y="1921393"/>
            <a:ext cx="328837" cy="0"/>
          </a:xfrm>
          <a:custGeom>
            <a:avLst/>
            <a:gdLst/>
            <a:ahLst/>
            <a:cxnLst/>
            <a:rect l="l" t="t" r="r" b="b"/>
            <a:pathLst>
              <a:path w="328837">
                <a:moveTo>
                  <a:pt x="328837" y="0"/>
                </a:moveTo>
                <a:lnTo>
                  <a:pt x="0" y="0"/>
                </a:lnTo>
              </a:path>
            </a:pathLst>
          </a:custGeom>
          <a:ln w="5270">
            <a:solidFill>
              <a:srgbClr val="363435"/>
            </a:solidFill>
          </a:ln>
        </p:spPr>
        <p:txBody>
          <a:bodyPr wrap="square" lIns="0" tIns="0" rIns="0" bIns="0" rtlCol="0">
            <a:noAutofit/>
          </a:bodyPr>
          <a:lstStyle/>
          <a:p>
            <a:endParaRPr/>
          </a:p>
        </p:txBody>
      </p:sp>
      <p:sp>
        <p:nvSpPr>
          <p:cNvPr id="99" name="object 99"/>
          <p:cNvSpPr/>
          <p:nvPr/>
        </p:nvSpPr>
        <p:spPr>
          <a:xfrm>
            <a:off x="3352344" y="1868358"/>
            <a:ext cx="53031" cy="53034"/>
          </a:xfrm>
          <a:custGeom>
            <a:avLst/>
            <a:gdLst/>
            <a:ahLst/>
            <a:cxnLst/>
            <a:rect l="l" t="t" r="r" b="b"/>
            <a:pathLst>
              <a:path w="53031" h="53034">
                <a:moveTo>
                  <a:pt x="53031" y="53034"/>
                </a:moveTo>
                <a:lnTo>
                  <a:pt x="38761" y="51072"/>
                </a:lnTo>
                <a:lnTo>
                  <a:pt x="25943" y="45544"/>
                </a:lnTo>
                <a:lnTo>
                  <a:pt x="15119" y="36991"/>
                </a:lnTo>
                <a:lnTo>
                  <a:pt x="6830" y="25955"/>
                </a:lnTo>
                <a:lnTo>
                  <a:pt x="1616" y="12977"/>
                </a:lnTo>
                <a:lnTo>
                  <a:pt x="0" y="0"/>
                </a:lnTo>
              </a:path>
            </a:pathLst>
          </a:custGeom>
          <a:ln w="5270">
            <a:solidFill>
              <a:srgbClr val="363435"/>
            </a:solidFill>
          </a:ln>
        </p:spPr>
        <p:txBody>
          <a:bodyPr wrap="square" lIns="0" tIns="0" rIns="0" bIns="0" rtlCol="0">
            <a:noAutofit/>
          </a:bodyPr>
          <a:lstStyle/>
          <a:p>
            <a:endParaRPr/>
          </a:p>
        </p:txBody>
      </p:sp>
      <p:sp>
        <p:nvSpPr>
          <p:cNvPr id="100" name="object 100"/>
          <p:cNvSpPr/>
          <p:nvPr/>
        </p:nvSpPr>
        <p:spPr>
          <a:xfrm>
            <a:off x="3352344" y="1829464"/>
            <a:ext cx="0" cy="38894"/>
          </a:xfrm>
          <a:custGeom>
            <a:avLst/>
            <a:gdLst/>
            <a:ahLst/>
            <a:cxnLst/>
            <a:rect l="l" t="t" r="r" b="b"/>
            <a:pathLst>
              <a:path h="38894">
                <a:moveTo>
                  <a:pt x="0" y="38894"/>
                </a:moveTo>
                <a:lnTo>
                  <a:pt x="0" y="0"/>
                </a:lnTo>
              </a:path>
            </a:pathLst>
          </a:custGeom>
          <a:ln w="5270">
            <a:solidFill>
              <a:srgbClr val="363435"/>
            </a:solidFill>
          </a:ln>
        </p:spPr>
        <p:txBody>
          <a:bodyPr wrap="square" lIns="0" tIns="0" rIns="0" bIns="0" rtlCol="0">
            <a:noAutofit/>
          </a:bodyPr>
          <a:lstStyle/>
          <a:p>
            <a:endParaRPr/>
          </a:p>
        </p:txBody>
      </p:sp>
      <p:sp>
        <p:nvSpPr>
          <p:cNvPr id="101" name="object 101"/>
          <p:cNvSpPr/>
          <p:nvPr/>
        </p:nvSpPr>
        <p:spPr>
          <a:xfrm>
            <a:off x="3352344" y="1776429"/>
            <a:ext cx="53031" cy="53034"/>
          </a:xfrm>
          <a:custGeom>
            <a:avLst/>
            <a:gdLst/>
            <a:ahLst/>
            <a:cxnLst/>
            <a:rect l="l" t="t" r="r" b="b"/>
            <a:pathLst>
              <a:path w="53031" h="53034">
                <a:moveTo>
                  <a:pt x="0" y="53034"/>
                </a:moveTo>
                <a:lnTo>
                  <a:pt x="1962" y="38763"/>
                </a:lnTo>
                <a:lnTo>
                  <a:pt x="7490" y="25945"/>
                </a:lnTo>
                <a:lnTo>
                  <a:pt x="16042" y="15120"/>
                </a:lnTo>
                <a:lnTo>
                  <a:pt x="27077" y="6830"/>
                </a:lnTo>
                <a:lnTo>
                  <a:pt x="40055" y="1616"/>
                </a:lnTo>
                <a:lnTo>
                  <a:pt x="53031" y="0"/>
                </a:lnTo>
              </a:path>
            </a:pathLst>
          </a:custGeom>
          <a:ln w="5270">
            <a:solidFill>
              <a:srgbClr val="363435"/>
            </a:solidFill>
          </a:ln>
        </p:spPr>
        <p:txBody>
          <a:bodyPr wrap="square" lIns="0" tIns="0" rIns="0" bIns="0" rtlCol="0">
            <a:noAutofit/>
          </a:bodyPr>
          <a:lstStyle/>
          <a:p>
            <a:endParaRPr/>
          </a:p>
        </p:txBody>
      </p:sp>
      <p:sp>
        <p:nvSpPr>
          <p:cNvPr id="102" name="object 102"/>
          <p:cNvSpPr/>
          <p:nvPr/>
        </p:nvSpPr>
        <p:spPr>
          <a:xfrm>
            <a:off x="3385643" y="1102941"/>
            <a:ext cx="53042" cy="53039"/>
          </a:xfrm>
          <a:custGeom>
            <a:avLst/>
            <a:gdLst/>
            <a:ahLst/>
            <a:cxnLst/>
            <a:rect l="l" t="t" r="r" b="b"/>
            <a:pathLst>
              <a:path w="53042" h="53039">
                <a:moveTo>
                  <a:pt x="0" y="0"/>
                </a:moveTo>
                <a:lnTo>
                  <a:pt x="14273" y="1962"/>
                </a:lnTo>
                <a:lnTo>
                  <a:pt x="27092" y="7489"/>
                </a:lnTo>
                <a:lnTo>
                  <a:pt x="37917" y="16041"/>
                </a:lnTo>
                <a:lnTo>
                  <a:pt x="46207" y="27075"/>
                </a:lnTo>
                <a:lnTo>
                  <a:pt x="51423" y="40052"/>
                </a:lnTo>
                <a:lnTo>
                  <a:pt x="53042" y="53039"/>
                </a:lnTo>
              </a:path>
            </a:pathLst>
          </a:custGeom>
          <a:ln w="5270">
            <a:solidFill>
              <a:srgbClr val="363435"/>
            </a:solidFill>
          </a:ln>
        </p:spPr>
        <p:txBody>
          <a:bodyPr wrap="square" lIns="0" tIns="0" rIns="0" bIns="0" rtlCol="0">
            <a:noAutofit/>
          </a:bodyPr>
          <a:lstStyle/>
          <a:p>
            <a:endParaRPr/>
          </a:p>
        </p:txBody>
      </p:sp>
      <p:sp>
        <p:nvSpPr>
          <p:cNvPr id="103" name="object 103"/>
          <p:cNvSpPr/>
          <p:nvPr/>
        </p:nvSpPr>
        <p:spPr>
          <a:xfrm>
            <a:off x="3438686" y="1155981"/>
            <a:ext cx="0" cy="38894"/>
          </a:xfrm>
          <a:custGeom>
            <a:avLst/>
            <a:gdLst/>
            <a:ahLst/>
            <a:cxnLst/>
            <a:rect l="l" t="t" r="r" b="b"/>
            <a:pathLst>
              <a:path h="38894">
                <a:moveTo>
                  <a:pt x="0" y="0"/>
                </a:moveTo>
                <a:lnTo>
                  <a:pt x="0" y="38894"/>
                </a:lnTo>
              </a:path>
            </a:pathLst>
          </a:custGeom>
          <a:ln w="5270">
            <a:solidFill>
              <a:srgbClr val="363435"/>
            </a:solidFill>
          </a:ln>
        </p:spPr>
        <p:txBody>
          <a:bodyPr wrap="square" lIns="0" tIns="0" rIns="0" bIns="0" rtlCol="0">
            <a:noAutofit/>
          </a:bodyPr>
          <a:lstStyle/>
          <a:p>
            <a:endParaRPr/>
          </a:p>
        </p:txBody>
      </p:sp>
      <p:sp>
        <p:nvSpPr>
          <p:cNvPr id="104" name="object 104"/>
          <p:cNvSpPr/>
          <p:nvPr/>
        </p:nvSpPr>
        <p:spPr>
          <a:xfrm>
            <a:off x="3385643" y="1194875"/>
            <a:ext cx="53042" cy="53034"/>
          </a:xfrm>
          <a:custGeom>
            <a:avLst/>
            <a:gdLst/>
            <a:ahLst/>
            <a:cxnLst/>
            <a:rect l="l" t="t" r="r" b="b"/>
            <a:pathLst>
              <a:path w="53042" h="53034">
                <a:moveTo>
                  <a:pt x="53042" y="0"/>
                </a:moveTo>
                <a:lnTo>
                  <a:pt x="51079" y="14270"/>
                </a:lnTo>
                <a:lnTo>
                  <a:pt x="45552" y="27087"/>
                </a:lnTo>
                <a:lnTo>
                  <a:pt x="37001" y="37911"/>
                </a:lnTo>
                <a:lnTo>
                  <a:pt x="25966" y="46201"/>
                </a:lnTo>
                <a:lnTo>
                  <a:pt x="12987" y="51416"/>
                </a:lnTo>
                <a:lnTo>
                  <a:pt x="0" y="53034"/>
                </a:lnTo>
              </a:path>
            </a:pathLst>
          </a:custGeom>
          <a:ln w="5270">
            <a:solidFill>
              <a:srgbClr val="363435"/>
            </a:solidFill>
          </a:ln>
        </p:spPr>
        <p:txBody>
          <a:bodyPr wrap="square" lIns="0" tIns="0" rIns="0" bIns="0" rtlCol="0">
            <a:noAutofit/>
          </a:bodyPr>
          <a:lstStyle/>
          <a:p>
            <a:endParaRPr/>
          </a:p>
        </p:txBody>
      </p:sp>
      <p:sp>
        <p:nvSpPr>
          <p:cNvPr id="105" name="object 105"/>
          <p:cNvSpPr/>
          <p:nvPr/>
        </p:nvSpPr>
        <p:spPr>
          <a:xfrm>
            <a:off x="3056817" y="1247910"/>
            <a:ext cx="328826" cy="0"/>
          </a:xfrm>
          <a:custGeom>
            <a:avLst/>
            <a:gdLst/>
            <a:ahLst/>
            <a:cxnLst/>
            <a:rect l="l" t="t" r="r" b="b"/>
            <a:pathLst>
              <a:path w="328826">
                <a:moveTo>
                  <a:pt x="328826" y="0"/>
                </a:moveTo>
                <a:lnTo>
                  <a:pt x="0" y="0"/>
                </a:lnTo>
              </a:path>
            </a:pathLst>
          </a:custGeom>
          <a:ln w="5270">
            <a:solidFill>
              <a:srgbClr val="363435"/>
            </a:solidFill>
          </a:ln>
        </p:spPr>
        <p:txBody>
          <a:bodyPr wrap="square" lIns="0" tIns="0" rIns="0" bIns="0" rtlCol="0">
            <a:noAutofit/>
          </a:bodyPr>
          <a:lstStyle/>
          <a:p>
            <a:endParaRPr/>
          </a:p>
        </p:txBody>
      </p:sp>
      <p:sp>
        <p:nvSpPr>
          <p:cNvPr id="106" name="object 106"/>
          <p:cNvSpPr/>
          <p:nvPr/>
        </p:nvSpPr>
        <p:spPr>
          <a:xfrm>
            <a:off x="3003779" y="1194875"/>
            <a:ext cx="53038" cy="53034"/>
          </a:xfrm>
          <a:custGeom>
            <a:avLst/>
            <a:gdLst/>
            <a:ahLst/>
            <a:cxnLst/>
            <a:rect l="l" t="t" r="r" b="b"/>
            <a:pathLst>
              <a:path w="53038" h="53034">
                <a:moveTo>
                  <a:pt x="53038" y="53034"/>
                </a:moveTo>
                <a:lnTo>
                  <a:pt x="38767" y="51072"/>
                </a:lnTo>
                <a:lnTo>
                  <a:pt x="25948" y="45545"/>
                </a:lnTo>
                <a:lnTo>
                  <a:pt x="15123" y="36993"/>
                </a:lnTo>
                <a:lnTo>
                  <a:pt x="6833" y="25958"/>
                </a:lnTo>
                <a:lnTo>
                  <a:pt x="1617" y="12981"/>
                </a:lnTo>
                <a:lnTo>
                  <a:pt x="0" y="0"/>
                </a:lnTo>
              </a:path>
            </a:pathLst>
          </a:custGeom>
          <a:ln w="5270">
            <a:solidFill>
              <a:srgbClr val="363435"/>
            </a:solidFill>
          </a:ln>
        </p:spPr>
        <p:txBody>
          <a:bodyPr wrap="square" lIns="0" tIns="0" rIns="0" bIns="0" rtlCol="0">
            <a:noAutofit/>
          </a:bodyPr>
          <a:lstStyle/>
          <a:p>
            <a:endParaRPr/>
          </a:p>
        </p:txBody>
      </p:sp>
      <p:sp>
        <p:nvSpPr>
          <p:cNvPr id="107" name="object 107"/>
          <p:cNvSpPr/>
          <p:nvPr/>
        </p:nvSpPr>
        <p:spPr>
          <a:xfrm>
            <a:off x="3003779" y="1155981"/>
            <a:ext cx="0" cy="38894"/>
          </a:xfrm>
          <a:custGeom>
            <a:avLst/>
            <a:gdLst/>
            <a:ahLst/>
            <a:cxnLst/>
            <a:rect l="l" t="t" r="r" b="b"/>
            <a:pathLst>
              <a:path h="38894">
                <a:moveTo>
                  <a:pt x="0" y="38894"/>
                </a:moveTo>
                <a:lnTo>
                  <a:pt x="0" y="0"/>
                </a:lnTo>
              </a:path>
            </a:pathLst>
          </a:custGeom>
          <a:ln w="5270">
            <a:solidFill>
              <a:srgbClr val="363435"/>
            </a:solidFill>
          </a:ln>
        </p:spPr>
        <p:txBody>
          <a:bodyPr wrap="square" lIns="0" tIns="0" rIns="0" bIns="0" rtlCol="0">
            <a:noAutofit/>
          </a:bodyPr>
          <a:lstStyle/>
          <a:p>
            <a:endParaRPr/>
          </a:p>
        </p:txBody>
      </p:sp>
      <p:sp>
        <p:nvSpPr>
          <p:cNvPr id="108" name="object 108"/>
          <p:cNvSpPr/>
          <p:nvPr/>
        </p:nvSpPr>
        <p:spPr>
          <a:xfrm>
            <a:off x="3003779" y="1102941"/>
            <a:ext cx="53038" cy="53039"/>
          </a:xfrm>
          <a:custGeom>
            <a:avLst/>
            <a:gdLst/>
            <a:ahLst/>
            <a:cxnLst/>
            <a:rect l="l" t="t" r="r" b="b"/>
            <a:pathLst>
              <a:path w="53038" h="53039">
                <a:moveTo>
                  <a:pt x="0" y="53039"/>
                </a:moveTo>
                <a:lnTo>
                  <a:pt x="1962" y="38768"/>
                </a:lnTo>
                <a:lnTo>
                  <a:pt x="7490" y="25950"/>
                </a:lnTo>
                <a:lnTo>
                  <a:pt x="16041" y="15125"/>
                </a:lnTo>
                <a:lnTo>
                  <a:pt x="27076" y="6834"/>
                </a:lnTo>
                <a:lnTo>
                  <a:pt x="40053" y="1618"/>
                </a:lnTo>
                <a:lnTo>
                  <a:pt x="53038" y="0"/>
                </a:lnTo>
              </a:path>
            </a:pathLst>
          </a:custGeom>
          <a:ln w="5270">
            <a:solidFill>
              <a:srgbClr val="363435"/>
            </a:solidFill>
          </a:ln>
        </p:spPr>
        <p:txBody>
          <a:bodyPr wrap="square" lIns="0" tIns="0" rIns="0" bIns="0" rtlCol="0">
            <a:noAutofit/>
          </a:bodyPr>
          <a:lstStyle/>
          <a:p>
            <a:endParaRPr/>
          </a:p>
        </p:txBody>
      </p:sp>
      <p:sp>
        <p:nvSpPr>
          <p:cNvPr id="109" name="object 109"/>
          <p:cNvSpPr/>
          <p:nvPr/>
        </p:nvSpPr>
        <p:spPr>
          <a:xfrm>
            <a:off x="3067424" y="1421165"/>
            <a:ext cx="328833" cy="0"/>
          </a:xfrm>
          <a:custGeom>
            <a:avLst/>
            <a:gdLst/>
            <a:ahLst/>
            <a:cxnLst/>
            <a:rect l="l" t="t" r="r" b="b"/>
            <a:pathLst>
              <a:path w="328833">
                <a:moveTo>
                  <a:pt x="0" y="0"/>
                </a:moveTo>
                <a:lnTo>
                  <a:pt x="328833" y="0"/>
                </a:lnTo>
              </a:path>
            </a:pathLst>
          </a:custGeom>
          <a:ln w="5270">
            <a:solidFill>
              <a:srgbClr val="363435"/>
            </a:solidFill>
          </a:ln>
        </p:spPr>
        <p:txBody>
          <a:bodyPr wrap="square" lIns="0" tIns="0" rIns="0" bIns="0" rtlCol="0">
            <a:noAutofit/>
          </a:bodyPr>
          <a:lstStyle/>
          <a:p>
            <a:endParaRPr/>
          </a:p>
        </p:txBody>
      </p:sp>
      <p:sp>
        <p:nvSpPr>
          <p:cNvPr id="110" name="object 110"/>
          <p:cNvSpPr/>
          <p:nvPr/>
        </p:nvSpPr>
        <p:spPr>
          <a:xfrm>
            <a:off x="3396258" y="1421165"/>
            <a:ext cx="53031" cy="53033"/>
          </a:xfrm>
          <a:custGeom>
            <a:avLst/>
            <a:gdLst/>
            <a:ahLst/>
            <a:cxnLst/>
            <a:rect l="l" t="t" r="r" b="b"/>
            <a:pathLst>
              <a:path w="53031" h="53033">
                <a:moveTo>
                  <a:pt x="0" y="0"/>
                </a:moveTo>
                <a:lnTo>
                  <a:pt x="14270" y="1962"/>
                </a:lnTo>
                <a:lnTo>
                  <a:pt x="27088" y="7490"/>
                </a:lnTo>
                <a:lnTo>
                  <a:pt x="37912" y="16042"/>
                </a:lnTo>
                <a:lnTo>
                  <a:pt x="46201" y="27078"/>
                </a:lnTo>
                <a:lnTo>
                  <a:pt x="51415" y="40057"/>
                </a:lnTo>
                <a:lnTo>
                  <a:pt x="53031" y="53033"/>
                </a:lnTo>
              </a:path>
            </a:pathLst>
          </a:custGeom>
          <a:ln w="5270">
            <a:solidFill>
              <a:srgbClr val="363435"/>
            </a:solidFill>
          </a:ln>
        </p:spPr>
        <p:txBody>
          <a:bodyPr wrap="square" lIns="0" tIns="0" rIns="0" bIns="0" rtlCol="0">
            <a:noAutofit/>
          </a:bodyPr>
          <a:lstStyle/>
          <a:p>
            <a:endParaRPr/>
          </a:p>
        </p:txBody>
      </p:sp>
      <p:sp>
        <p:nvSpPr>
          <p:cNvPr id="111" name="object 111"/>
          <p:cNvSpPr/>
          <p:nvPr/>
        </p:nvSpPr>
        <p:spPr>
          <a:xfrm>
            <a:off x="3449290" y="1474199"/>
            <a:ext cx="0" cy="38895"/>
          </a:xfrm>
          <a:custGeom>
            <a:avLst/>
            <a:gdLst/>
            <a:ahLst/>
            <a:cxnLst/>
            <a:rect l="l" t="t" r="r" b="b"/>
            <a:pathLst>
              <a:path h="38895">
                <a:moveTo>
                  <a:pt x="0" y="0"/>
                </a:moveTo>
                <a:lnTo>
                  <a:pt x="0" y="38895"/>
                </a:lnTo>
              </a:path>
            </a:pathLst>
          </a:custGeom>
          <a:ln w="5270">
            <a:solidFill>
              <a:srgbClr val="363435"/>
            </a:solidFill>
          </a:ln>
        </p:spPr>
        <p:txBody>
          <a:bodyPr wrap="square" lIns="0" tIns="0" rIns="0" bIns="0" rtlCol="0">
            <a:noAutofit/>
          </a:bodyPr>
          <a:lstStyle/>
          <a:p>
            <a:endParaRPr/>
          </a:p>
        </p:txBody>
      </p:sp>
      <p:sp>
        <p:nvSpPr>
          <p:cNvPr id="112" name="object 112"/>
          <p:cNvSpPr/>
          <p:nvPr/>
        </p:nvSpPr>
        <p:spPr>
          <a:xfrm>
            <a:off x="3396258" y="1513094"/>
            <a:ext cx="53031" cy="53038"/>
          </a:xfrm>
          <a:custGeom>
            <a:avLst/>
            <a:gdLst/>
            <a:ahLst/>
            <a:cxnLst/>
            <a:rect l="l" t="t" r="r" b="b"/>
            <a:pathLst>
              <a:path w="53031" h="53038">
                <a:moveTo>
                  <a:pt x="53031" y="0"/>
                </a:moveTo>
                <a:lnTo>
                  <a:pt x="51069" y="14272"/>
                </a:lnTo>
                <a:lnTo>
                  <a:pt x="45541" y="27091"/>
                </a:lnTo>
                <a:lnTo>
                  <a:pt x="36990" y="37916"/>
                </a:lnTo>
                <a:lnTo>
                  <a:pt x="25955" y="46206"/>
                </a:lnTo>
                <a:lnTo>
                  <a:pt x="12978" y="51421"/>
                </a:lnTo>
                <a:lnTo>
                  <a:pt x="0" y="53038"/>
                </a:lnTo>
              </a:path>
            </a:pathLst>
          </a:custGeom>
          <a:ln w="5270">
            <a:solidFill>
              <a:srgbClr val="363435"/>
            </a:solidFill>
          </a:ln>
        </p:spPr>
        <p:txBody>
          <a:bodyPr wrap="square" lIns="0" tIns="0" rIns="0" bIns="0" rtlCol="0">
            <a:noAutofit/>
          </a:bodyPr>
          <a:lstStyle/>
          <a:p>
            <a:endParaRPr/>
          </a:p>
        </p:txBody>
      </p:sp>
      <p:sp>
        <p:nvSpPr>
          <p:cNvPr id="113" name="object 113"/>
          <p:cNvSpPr/>
          <p:nvPr/>
        </p:nvSpPr>
        <p:spPr>
          <a:xfrm>
            <a:off x="3067424" y="1566132"/>
            <a:ext cx="328833" cy="0"/>
          </a:xfrm>
          <a:custGeom>
            <a:avLst/>
            <a:gdLst/>
            <a:ahLst/>
            <a:cxnLst/>
            <a:rect l="l" t="t" r="r" b="b"/>
            <a:pathLst>
              <a:path w="328833">
                <a:moveTo>
                  <a:pt x="328833" y="0"/>
                </a:moveTo>
                <a:lnTo>
                  <a:pt x="0" y="0"/>
                </a:lnTo>
              </a:path>
            </a:pathLst>
          </a:custGeom>
          <a:ln w="5270">
            <a:solidFill>
              <a:srgbClr val="363435"/>
            </a:solidFill>
          </a:ln>
        </p:spPr>
        <p:txBody>
          <a:bodyPr wrap="square" lIns="0" tIns="0" rIns="0" bIns="0" rtlCol="0">
            <a:noAutofit/>
          </a:bodyPr>
          <a:lstStyle/>
          <a:p>
            <a:endParaRPr/>
          </a:p>
        </p:txBody>
      </p:sp>
      <p:sp>
        <p:nvSpPr>
          <p:cNvPr id="114" name="object 114"/>
          <p:cNvSpPr/>
          <p:nvPr/>
        </p:nvSpPr>
        <p:spPr>
          <a:xfrm>
            <a:off x="3014385" y="1513094"/>
            <a:ext cx="53039" cy="53038"/>
          </a:xfrm>
          <a:custGeom>
            <a:avLst/>
            <a:gdLst/>
            <a:ahLst/>
            <a:cxnLst/>
            <a:rect l="l" t="t" r="r" b="b"/>
            <a:pathLst>
              <a:path w="53039" h="53038">
                <a:moveTo>
                  <a:pt x="53039" y="53038"/>
                </a:moveTo>
                <a:lnTo>
                  <a:pt x="38768" y="51075"/>
                </a:lnTo>
                <a:lnTo>
                  <a:pt x="25950" y="45548"/>
                </a:lnTo>
                <a:lnTo>
                  <a:pt x="15125" y="36997"/>
                </a:lnTo>
                <a:lnTo>
                  <a:pt x="6834" y="25963"/>
                </a:lnTo>
                <a:lnTo>
                  <a:pt x="1618" y="12985"/>
                </a:lnTo>
                <a:lnTo>
                  <a:pt x="0" y="0"/>
                </a:lnTo>
              </a:path>
            </a:pathLst>
          </a:custGeom>
          <a:ln w="5270">
            <a:solidFill>
              <a:srgbClr val="363435"/>
            </a:solidFill>
          </a:ln>
        </p:spPr>
        <p:txBody>
          <a:bodyPr wrap="square" lIns="0" tIns="0" rIns="0" bIns="0" rtlCol="0">
            <a:noAutofit/>
          </a:bodyPr>
          <a:lstStyle/>
          <a:p>
            <a:endParaRPr/>
          </a:p>
        </p:txBody>
      </p:sp>
      <p:sp>
        <p:nvSpPr>
          <p:cNvPr id="115" name="object 115"/>
          <p:cNvSpPr/>
          <p:nvPr/>
        </p:nvSpPr>
        <p:spPr>
          <a:xfrm>
            <a:off x="3014385" y="1474199"/>
            <a:ext cx="0" cy="38895"/>
          </a:xfrm>
          <a:custGeom>
            <a:avLst/>
            <a:gdLst/>
            <a:ahLst/>
            <a:cxnLst/>
            <a:rect l="l" t="t" r="r" b="b"/>
            <a:pathLst>
              <a:path h="38895">
                <a:moveTo>
                  <a:pt x="0" y="38895"/>
                </a:moveTo>
                <a:lnTo>
                  <a:pt x="0" y="0"/>
                </a:lnTo>
              </a:path>
            </a:pathLst>
          </a:custGeom>
          <a:ln w="5270">
            <a:solidFill>
              <a:srgbClr val="363435"/>
            </a:solidFill>
          </a:ln>
        </p:spPr>
        <p:txBody>
          <a:bodyPr wrap="square" lIns="0" tIns="0" rIns="0" bIns="0" rtlCol="0">
            <a:noAutofit/>
          </a:bodyPr>
          <a:lstStyle/>
          <a:p>
            <a:endParaRPr/>
          </a:p>
        </p:txBody>
      </p:sp>
      <p:sp>
        <p:nvSpPr>
          <p:cNvPr id="116" name="object 116"/>
          <p:cNvSpPr/>
          <p:nvPr/>
        </p:nvSpPr>
        <p:spPr>
          <a:xfrm>
            <a:off x="3014385" y="1421165"/>
            <a:ext cx="53039" cy="53033"/>
          </a:xfrm>
          <a:custGeom>
            <a:avLst/>
            <a:gdLst/>
            <a:ahLst/>
            <a:cxnLst/>
            <a:rect l="l" t="t" r="r" b="b"/>
            <a:pathLst>
              <a:path w="53039" h="53033">
                <a:moveTo>
                  <a:pt x="0" y="53033"/>
                </a:moveTo>
                <a:lnTo>
                  <a:pt x="1962" y="38763"/>
                </a:lnTo>
                <a:lnTo>
                  <a:pt x="7491" y="25945"/>
                </a:lnTo>
                <a:lnTo>
                  <a:pt x="16043" y="15121"/>
                </a:lnTo>
                <a:lnTo>
                  <a:pt x="27079" y="6832"/>
                </a:lnTo>
                <a:lnTo>
                  <a:pt x="40057" y="1617"/>
                </a:lnTo>
                <a:lnTo>
                  <a:pt x="53039" y="0"/>
                </a:lnTo>
              </a:path>
            </a:pathLst>
          </a:custGeom>
          <a:ln w="5270">
            <a:solidFill>
              <a:srgbClr val="363435"/>
            </a:solidFill>
          </a:ln>
        </p:spPr>
        <p:txBody>
          <a:bodyPr wrap="square" lIns="0" tIns="0" rIns="0" bIns="0" rtlCol="0">
            <a:noAutofit/>
          </a:bodyPr>
          <a:lstStyle/>
          <a:p>
            <a:endParaRPr/>
          </a:p>
        </p:txBody>
      </p:sp>
      <p:sp>
        <p:nvSpPr>
          <p:cNvPr id="117" name="object 117"/>
          <p:cNvSpPr/>
          <p:nvPr/>
        </p:nvSpPr>
        <p:spPr>
          <a:xfrm>
            <a:off x="2701557" y="1776429"/>
            <a:ext cx="328829" cy="0"/>
          </a:xfrm>
          <a:custGeom>
            <a:avLst/>
            <a:gdLst/>
            <a:ahLst/>
            <a:cxnLst/>
            <a:rect l="l" t="t" r="r" b="b"/>
            <a:pathLst>
              <a:path w="328829">
                <a:moveTo>
                  <a:pt x="0" y="0"/>
                </a:moveTo>
                <a:lnTo>
                  <a:pt x="328829" y="0"/>
                </a:lnTo>
              </a:path>
            </a:pathLst>
          </a:custGeom>
          <a:ln w="5270">
            <a:solidFill>
              <a:srgbClr val="363435"/>
            </a:solidFill>
          </a:ln>
        </p:spPr>
        <p:txBody>
          <a:bodyPr wrap="square" lIns="0" tIns="0" rIns="0" bIns="0" rtlCol="0">
            <a:noAutofit/>
          </a:bodyPr>
          <a:lstStyle/>
          <a:p>
            <a:endParaRPr/>
          </a:p>
        </p:txBody>
      </p:sp>
      <p:sp>
        <p:nvSpPr>
          <p:cNvPr id="118" name="object 118"/>
          <p:cNvSpPr/>
          <p:nvPr/>
        </p:nvSpPr>
        <p:spPr>
          <a:xfrm>
            <a:off x="3030386" y="1776429"/>
            <a:ext cx="53033" cy="53034"/>
          </a:xfrm>
          <a:custGeom>
            <a:avLst/>
            <a:gdLst/>
            <a:ahLst/>
            <a:cxnLst/>
            <a:rect l="l" t="t" r="r" b="b"/>
            <a:pathLst>
              <a:path w="53033" h="53034">
                <a:moveTo>
                  <a:pt x="0" y="0"/>
                </a:moveTo>
                <a:lnTo>
                  <a:pt x="14271" y="1962"/>
                </a:lnTo>
                <a:lnTo>
                  <a:pt x="27089" y="7490"/>
                </a:lnTo>
                <a:lnTo>
                  <a:pt x="37913" y="16042"/>
                </a:lnTo>
                <a:lnTo>
                  <a:pt x="46202" y="27078"/>
                </a:lnTo>
                <a:lnTo>
                  <a:pt x="51417" y="40056"/>
                </a:lnTo>
                <a:lnTo>
                  <a:pt x="53033" y="53034"/>
                </a:lnTo>
              </a:path>
            </a:pathLst>
          </a:custGeom>
          <a:ln w="5270">
            <a:solidFill>
              <a:srgbClr val="363435"/>
            </a:solidFill>
          </a:ln>
        </p:spPr>
        <p:txBody>
          <a:bodyPr wrap="square" lIns="0" tIns="0" rIns="0" bIns="0" rtlCol="0">
            <a:noAutofit/>
          </a:bodyPr>
          <a:lstStyle/>
          <a:p>
            <a:endParaRPr/>
          </a:p>
        </p:txBody>
      </p:sp>
      <p:sp>
        <p:nvSpPr>
          <p:cNvPr id="119" name="object 119"/>
          <p:cNvSpPr/>
          <p:nvPr/>
        </p:nvSpPr>
        <p:spPr>
          <a:xfrm>
            <a:off x="3083420" y="1829464"/>
            <a:ext cx="0" cy="38894"/>
          </a:xfrm>
          <a:custGeom>
            <a:avLst/>
            <a:gdLst/>
            <a:ahLst/>
            <a:cxnLst/>
            <a:rect l="l" t="t" r="r" b="b"/>
            <a:pathLst>
              <a:path h="38894">
                <a:moveTo>
                  <a:pt x="0" y="0"/>
                </a:moveTo>
                <a:lnTo>
                  <a:pt x="0" y="38894"/>
                </a:lnTo>
              </a:path>
            </a:pathLst>
          </a:custGeom>
          <a:ln w="5270">
            <a:solidFill>
              <a:srgbClr val="363435"/>
            </a:solidFill>
          </a:ln>
        </p:spPr>
        <p:txBody>
          <a:bodyPr wrap="square" lIns="0" tIns="0" rIns="0" bIns="0" rtlCol="0">
            <a:noAutofit/>
          </a:bodyPr>
          <a:lstStyle/>
          <a:p>
            <a:endParaRPr/>
          </a:p>
        </p:txBody>
      </p:sp>
      <p:sp>
        <p:nvSpPr>
          <p:cNvPr id="120" name="object 120"/>
          <p:cNvSpPr/>
          <p:nvPr/>
        </p:nvSpPr>
        <p:spPr>
          <a:xfrm>
            <a:off x="3030386" y="1868358"/>
            <a:ext cx="53033" cy="53034"/>
          </a:xfrm>
          <a:custGeom>
            <a:avLst/>
            <a:gdLst/>
            <a:ahLst/>
            <a:cxnLst/>
            <a:rect l="l" t="t" r="r" b="b"/>
            <a:pathLst>
              <a:path w="53033" h="53034">
                <a:moveTo>
                  <a:pt x="53033" y="0"/>
                </a:moveTo>
                <a:lnTo>
                  <a:pt x="51071" y="14271"/>
                </a:lnTo>
                <a:lnTo>
                  <a:pt x="45543" y="27089"/>
                </a:lnTo>
                <a:lnTo>
                  <a:pt x="36991" y="37913"/>
                </a:lnTo>
                <a:lnTo>
                  <a:pt x="25956" y="46203"/>
                </a:lnTo>
                <a:lnTo>
                  <a:pt x="12978" y="51418"/>
                </a:lnTo>
                <a:lnTo>
                  <a:pt x="0" y="53034"/>
                </a:lnTo>
              </a:path>
            </a:pathLst>
          </a:custGeom>
          <a:ln w="5270">
            <a:solidFill>
              <a:srgbClr val="363435"/>
            </a:solidFill>
          </a:ln>
        </p:spPr>
        <p:txBody>
          <a:bodyPr wrap="square" lIns="0" tIns="0" rIns="0" bIns="0" rtlCol="0">
            <a:noAutofit/>
          </a:bodyPr>
          <a:lstStyle/>
          <a:p>
            <a:endParaRPr/>
          </a:p>
        </p:txBody>
      </p:sp>
      <p:sp>
        <p:nvSpPr>
          <p:cNvPr id="121" name="object 121"/>
          <p:cNvSpPr/>
          <p:nvPr/>
        </p:nvSpPr>
        <p:spPr>
          <a:xfrm>
            <a:off x="2701557" y="1921393"/>
            <a:ext cx="328829" cy="0"/>
          </a:xfrm>
          <a:custGeom>
            <a:avLst/>
            <a:gdLst/>
            <a:ahLst/>
            <a:cxnLst/>
            <a:rect l="l" t="t" r="r" b="b"/>
            <a:pathLst>
              <a:path w="328829">
                <a:moveTo>
                  <a:pt x="328829" y="0"/>
                </a:moveTo>
                <a:lnTo>
                  <a:pt x="0" y="0"/>
                </a:lnTo>
              </a:path>
            </a:pathLst>
          </a:custGeom>
          <a:ln w="5270">
            <a:solidFill>
              <a:srgbClr val="363435"/>
            </a:solidFill>
          </a:ln>
        </p:spPr>
        <p:txBody>
          <a:bodyPr wrap="square" lIns="0" tIns="0" rIns="0" bIns="0" rtlCol="0">
            <a:noAutofit/>
          </a:bodyPr>
          <a:lstStyle/>
          <a:p>
            <a:endParaRPr/>
          </a:p>
        </p:txBody>
      </p:sp>
      <p:sp>
        <p:nvSpPr>
          <p:cNvPr id="122" name="object 122"/>
          <p:cNvSpPr/>
          <p:nvPr/>
        </p:nvSpPr>
        <p:spPr>
          <a:xfrm>
            <a:off x="2648518" y="1868358"/>
            <a:ext cx="53039" cy="53034"/>
          </a:xfrm>
          <a:custGeom>
            <a:avLst/>
            <a:gdLst/>
            <a:ahLst/>
            <a:cxnLst/>
            <a:rect l="l" t="t" r="r" b="b"/>
            <a:pathLst>
              <a:path w="53039" h="53034">
                <a:moveTo>
                  <a:pt x="53039" y="53034"/>
                </a:moveTo>
                <a:lnTo>
                  <a:pt x="38768" y="51072"/>
                </a:lnTo>
                <a:lnTo>
                  <a:pt x="25949" y="45545"/>
                </a:lnTo>
                <a:lnTo>
                  <a:pt x="15124" y="36993"/>
                </a:lnTo>
                <a:lnTo>
                  <a:pt x="6833" y="25959"/>
                </a:lnTo>
                <a:lnTo>
                  <a:pt x="1618" y="12982"/>
                </a:lnTo>
                <a:lnTo>
                  <a:pt x="0" y="0"/>
                </a:lnTo>
              </a:path>
            </a:pathLst>
          </a:custGeom>
          <a:ln w="5270">
            <a:solidFill>
              <a:srgbClr val="363435"/>
            </a:solidFill>
          </a:ln>
        </p:spPr>
        <p:txBody>
          <a:bodyPr wrap="square" lIns="0" tIns="0" rIns="0" bIns="0" rtlCol="0">
            <a:noAutofit/>
          </a:bodyPr>
          <a:lstStyle/>
          <a:p>
            <a:endParaRPr/>
          </a:p>
        </p:txBody>
      </p:sp>
      <p:sp>
        <p:nvSpPr>
          <p:cNvPr id="123" name="object 123"/>
          <p:cNvSpPr/>
          <p:nvPr/>
        </p:nvSpPr>
        <p:spPr>
          <a:xfrm>
            <a:off x="2648518" y="1829464"/>
            <a:ext cx="0" cy="38894"/>
          </a:xfrm>
          <a:custGeom>
            <a:avLst/>
            <a:gdLst/>
            <a:ahLst/>
            <a:cxnLst/>
            <a:rect l="l" t="t" r="r" b="b"/>
            <a:pathLst>
              <a:path h="38894">
                <a:moveTo>
                  <a:pt x="0" y="38894"/>
                </a:moveTo>
                <a:lnTo>
                  <a:pt x="0" y="0"/>
                </a:lnTo>
              </a:path>
            </a:pathLst>
          </a:custGeom>
          <a:ln w="5270">
            <a:solidFill>
              <a:srgbClr val="363435"/>
            </a:solidFill>
          </a:ln>
        </p:spPr>
        <p:txBody>
          <a:bodyPr wrap="square" lIns="0" tIns="0" rIns="0" bIns="0" rtlCol="0">
            <a:noAutofit/>
          </a:bodyPr>
          <a:lstStyle/>
          <a:p>
            <a:endParaRPr/>
          </a:p>
        </p:txBody>
      </p:sp>
      <p:sp>
        <p:nvSpPr>
          <p:cNvPr id="124" name="object 124"/>
          <p:cNvSpPr/>
          <p:nvPr/>
        </p:nvSpPr>
        <p:spPr>
          <a:xfrm>
            <a:off x="2648518" y="1776429"/>
            <a:ext cx="53039" cy="53034"/>
          </a:xfrm>
          <a:custGeom>
            <a:avLst/>
            <a:gdLst/>
            <a:ahLst/>
            <a:cxnLst/>
            <a:rect l="l" t="t" r="r" b="b"/>
            <a:pathLst>
              <a:path w="53039" h="53034">
                <a:moveTo>
                  <a:pt x="0" y="53034"/>
                </a:moveTo>
                <a:lnTo>
                  <a:pt x="1962" y="38764"/>
                </a:lnTo>
                <a:lnTo>
                  <a:pt x="7490" y="25946"/>
                </a:lnTo>
                <a:lnTo>
                  <a:pt x="16043" y="15122"/>
                </a:lnTo>
                <a:lnTo>
                  <a:pt x="27078" y="6832"/>
                </a:lnTo>
                <a:lnTo>
                  <a:pt x="40056" y="1617"/>
                </a:lnTo>
                <a:lnTo>
                  <a:pt x="53039" y="0"/>
                </a:lnTo>
              </a:path>
            </a:pathLst>
          </a:custGeom>
          <a:ln w="5270">
            <a:solidFill>
              <a:srgbClr val="363435"/>
            </a:solidFill>
          </a:ln>
        </p:spPr>
        <p:txBody>
          <a:bodyPr wrap="square" lIns="0" tIns="0" rIns="0" bIns="0" rtlCol="0">
            <a:noAutofit/>
          </a:bodyPr>
          <a:lstStyle/>
          <a:p>
            <a:endParaRPr/>
          </a:p>
        </p:txBody>
      </p:sp>
      <p:sp>
        <p:nvSpPr>
          <p:cNvPr id="125" name="object 125"/>
          <p:cNvSpPr/>
          <p:nvPr/>
        </p:nvSpPr>
        <p:spPr>
          <a:xfrm>
            <a:off x="2605794" y="1328836"/>
            <a:ext cx="477626" cy="2956"/>
          </a:xfrm>
          <a:custGeom>
            <a:avLst/>
            <a:gdLst/>
            <a:ahLst/>
            <a:cxnLst/>
            <a:rect l="l" t="t" r="r" b="b"/>
            <a:pathLst>
              <a:path w="477626" h="2956">
                <a:moveTo>
                  <a:pt x="0" y="2956"/>
                </a:moveTo>
                <a:lnTo>
                  <a:pt x="477626" y="0"/>
                </a:lnTo>
              </a:path>
            </a:pathLst>
          </a:custGeom>
          <a:ln w="5270">
            <a:solidFill>
              <a:srgbClr val="363435"/>
            </a:solidFill>
          </a:ln>
        </p:spPr>
        <p:txBody>
          <a:bodyPr wrap="square" lIns="0" tIns="0" rIns="0" bIns="0" rtlCol="0">
            <a:noAutofit/>
          </a:bodyPr>
          <a:lstStyle/>
          <a:p>
            <a:endParaRPr/>
          </a:p>
        </p:txBody>
      </p:sp>
      <p:sp>
        <p:nvSpPr>
          <p:cNvPr id="126" name="object 126"/>
          <p:cNvSpPr/>
          <p:nvPr/>
        </p:nvSpPr>
        <p:spPr>
          <a:xfrm>
            <a:off x="2475962" y="1642057"/>
            <a:ext cx="487937" cy="0"/>
          </a:xfrm>
          <a:custGeom>
            <a:avLst/>
            <a:gdLst/>
            <a:ahLst/>
            <a:cxnLst/>
            <a:rect l="l" t="t" r="r" b="b"/>
            <a:pathLst>
              <a:path w="487937">
                <a:moveTo>
                  <a:pt x="0" y="0"/>
                </a:moveTo>
                <a:lnTo>
                  <a:pt x="487937" y="0"/>
                </a:lnTo>
              </a:path>
            </a:pathLst>
          </a:custGeom>
          <a:ln w="5270">
            <a:solidFill>
              <a:srgbClr val="363435"/>
            </a:solidFill>
          </a:ln>
        </p:spPr>
        <p:txBody>
          <a:bodyPr wrap="square" lIns="0" tIns="0" rIns="0" bIns="0" rtlCol="0">
            <a:noAutofit/>
          </a:bodyPr>
          <a:lstStyle/>
          <a:p>
            <a:endParaRPr/>
          </a:p>
        </p:txBody>
      </p:sp>
      <p:sp>
        <p:nvSpPr>
          <p:cNvPr id="127" name="object 127"/>
          <p:cNvSpPr/>
          <p:nvPr/>
        </p:nvSpPr>
        <p:spPr>
          <a:xfrm>
            <a:off x="3587187" y="1641027"/>
            <a:ext cx="542028" cy="939"/>
          </a:xfrm>
          <a:custGeom>
            <a:avLst/>
            <a:gdLst/>
            <a:ahLst/>
            <a:cxnLst/>
            <a:rect l="l" t="t" r="r" b="b"/>
            <a:pathLst>
              <a:path w="542028" h="939">
                <a:moveTo>
                  <a:pt x="0" y="0"/>
                </a:moveTo>
                <a:lnTo>
                  <a:pt x="542028" y="939"/>
                </a:lnTo>
              </a:path>
            </a:pathLst>
          </a:custGeom>
          <a:ln w="5270">
            <a:solidFill>
              <a:srgbClr val="363435"/>
            </a:solidFill>
          </a:ln>
        </p:spPr>
        <p:txBody>
          <a:bodyPr wrap="square" lIns="0" tIns="0" rIns="0" bIns="0" rtlCol="0">
            <a:noAutofit/>
          </a:bodyPr>
          <a:lstStyle/>
          <a:p>
            <a:endParaRPr/>
          </a:p>
        </p:txBody>
      </p:sp>
      <p:sp>
        <p:nvSpPr>
          <p:cNvPr id="128" name="object 128"/>
          <p:cNvSpPr/>
          <p:nvPr/>
        </p:nvSpPr>
        <p:spPr>
          <a:xfrm>
            <a:off x="3215928" y="1247910"/>
            <a:ext cx="0" cy="132338"/>
          </a:xfrm>
          <a:custGeom>
            <a:avLst/>
            <a:gdLst/>
            <a:ahLst/>
            <a:cxnLst/>
            <a:rect l="l" t="t" r="r" b="b"/>
            <a:pathLst>
              <a:path h="132338">
                <a:moveTo>
                  <a:pt x="0" y="0"/>
                </a:moveTo>
                <a:lnTo>
                  <a:pt x="0" y="132338"/>
                </a:lnTo>
              </a:path>
            </a:pathLst>
          </a:custGeom>
          <a:ln w="5270">
            <a:solidFill>
              <a:srgbClr val="363435"/>
            </a:solidFill>
          </a:ln>
        </p:spPr>
        <p:txBody>
          <a:bodyPr wrap="square" lIns="0" tIns="0" rIns="0" bIns="0" rtlCol="0">
            <a:noAutofit/>
          </a:bodyPr>
          <a:lstStyle/>
          <a:p>
            <a:endParaRPr/>
          </a:p>
        </p:txBody>
      </p:sp>
      <p:sp>
        <p:nvSpPr>
          <p:cNvPr id="129" name="object 129"/>
          <p:cNvSpPr/>
          <p:nvPr/>
        </p:nvSpPr>
        <p:spPr>
          <a:xfrm>
            <a:off x="3184050" y="1343252"/>
            <a:ext cx="63753" cy="74375"/>
          </a:xfrm>
          <a:custGeom>
            <a:avLst/>
            <a:gdLst/>
            <a:ahLst/>
            <a:cxnLst/>
            <a:rect l="l" t="t" r="r" b="b"/>
            <a:pathLst>
              <a:path w="63753" h="74375">
                <a:moveTo>
                  <a:pt x="31878" y="74375"/>
                </a:moveTo>
                <a:lnTo>
                  <a:pt x="63753" y="0"/>
                </a:lnTo>
                <a:lnTo>
                  <a:pt x="51704" y="4884"/>
                </a:lnTo>
                <a:lnTo>
                  <a:pt x="39656" y="7492"/>
                </a:lnTo>
                <a:lnTo>
                  <a:pt x="27607" y="7824"/>
                </a:lnTo>
                <a:lnTo>
                  <a:pt x="15558" y="5879"/>
                </a:lnTo>
                <a:lnTo>
                  <a:pt x="3510" y="1658"/>
                </a:lnTo>
                <a:lnTo>
                  <a:pt x="0" y="0"/>
                </a:lnTo>
                <a:lnTo>
                  <a:pt x="31878" y="74375"/>
                </a:lnTo>
                <a:close/>
              </a:path>
            </a:pathLst>
          </a:custGeom>
          <a:solidFill>
            <a:srgbClr val="363435"/>
          </a:solidFill>
        </p:spPr>
        <p:txBody>
          <a:bodyPr wrap="square" lIns="0" tIns="0" rIns="0" bIns="0" rtlCol="0">
            <a:noAutofit/>
          </a:bodyPr>
          <a:lstStyle/>
          <a:p>
            <a:endParaRPr/>
          </a:p>
        </p:txBody>
      </p:sp>
      <p:sp>
        <p:nvSpPr>
          <p:cNvPr id="130" name="object 130"/>
          <p:cNvSpPr/>
          <p:nvPr/>
        </p:nvSpPr>
        <p:spPr>
          <a:xfrm>
            <a:off x="2894597" y="1566132"/>
            <a:ext cx="225860" cy="188219"/>
          </a:xfrm>
          <a:custGeom>
            <a:avLst/>
            <a:gdLst/>
            <a:ahLst/>
            <a:cxnLst/>
            <a:rect l="l" t="t" r="r" b="b"/>
            <a:pathLst>
              <a:path w="225860" h="188219">
                <a:moveTo>
                  <a:pt x="225860" y="0"/>
                </a:moveTo>
                <a:lnTo>
                  <a:pt x="0" y="188219"/>
                </a:lnTo>
              </a:path>
            </a:pathLst>
          </a:custGeom>
          <a:ln w="5270">
            <a:solidFill>
              <a:srgbClr val="363435"/>
            </a:solidFill>
          </a:ln>
        </p:spPr>
        <p:txBody>
          <a:bodyPr wrap="square" lIns="0" tIns="0" rIns="0" bIns="0" rtlCol="0">
            <a:noAutofit/>
          </a:bodyPr>
          <a:lstStyle/>
          <a:p>
            <a:endParaRPr/>
          </a:p>
        </p:txBody>
      </p:sp>
      <p:sp>
        <p:nvSpPr>
          <p:cNvPr id="131" name="object 131"/>
          <p:cNvSpPr/>
          <p:nvPr/>
        </p:nvSpPr>
        <p:spPr>
          <a:xfrm>
            <a:off x="2865880" y="1706175"/>
            <a:ext cx="77546" cy="72102"/>
          </a:xfrm>
          <a:custGeom>
            <a:avLst/>
            <a:gdLst/>
            <a:ahLst/>
            <a:cxnLst/>
            <a:rect l="l" t="t" r="r" b="b"/>
            <a:pathLst>
              <a:path w="77546" h="72102">
                <a:moveTo>
                  <a:pt x="0" y="72102"/>
                </a:moveTo>
                <a:lnTo>
                  <a:pt x="77546" y="48974"/>
                </a:lnTo>
                <a:lnTo>
                  <a:pt x="65510" y="42472"/>
                </a:lnTo>
                <a:lnTo>
                  <a:pt x="55417" y="34351"/>
                </a:lnTo>
                <a:lnTo>
                  <a:pt x="47267" y="24610"/>
                </a:lnTo>
                <a:lnTo>
                  <a:pt x="41061" y="13251"/>
                </a:lnTo>
                <a:lnTo>
                  <a:pt x="36798" y="273"/>
                </a:lnTo>
                <a:lnTo>
                  <a:pt x="36733" y="0"/>
                </a:lnTo>
                <a:lnTo>
                  <a:pt x="0" y="72102"/>
                </a:lnTo>
                <a:close/>
              </a:path>
            </a:pathLst>
          </a:custGeom>
          <a:solidFill>
            <a:srgbClr val="363435"/>
          </a:solidFill>
        </p:spPr>
        <p:txBody>
          <a:bodyPr wrap="square" lIns="0" tIns="0" rIns="0" bIns="0" rtlCol="0">
            <a:noAutofit/>
          </a:bodyPr>
          <a:lstStyle/>
          <a:p>
            <a:endParaRPr/>
          </a:p>
        </p:txBody>
      </p:sp>
      <p:sp>
        <p:nvSpPr>
          <p:cNvPr id="132" name="object 132"/>
          <p:cNvSpPr/>
          <p:nvPr/>
        </p:nvSpPr>
        <p:spPr>
          <a:xfrm>
            <a:off x="3332612" y="1566132"/>
            <a:ext cx="185711" cy="185715"/>
          </a:xfrm>
          <a:custGeom>
            <a:avLst/>
            <a:gdLst/>
            <a:ahLst/>
            <a:cxnLst/>
            <a:rect l="l" t="t" r="r" b="b"/>
            <a:pathLst>
              <a:path w="185711" h="185715">
                <a:moveTo>
                  <a:pt x="0" y="0"/>
                </a:moveTo>
                <a:lnTo>
                  <a:pt x="185711" y="185715"/>
                </a:lnTo>
              </a:path>
            </a:pathLst>
          </a:custGeom>
          <a:ln w="5270">
            <a:solidFill>
              <a:srgbClr val="363435"/>
            </a:solidFill>
          </a:ln>
        </p:spPr>
        <p:txBody>
          <a:bodyPr wrap="square" lIns="0" tIns="0" rIns="0" bIns="0" rtlCol="0">
            <a:noAutofit/>
          </a:bodyPr>
          <a:lstStyle/>
          <a:p>
            <a:endParaRPr/>
          </a:p>
        </p:txBody>
      </p:sp>
      <p:sp>
        <p:nvSpPr>
          <p:cNvPr id="133" name="object 133"/>
          <p:cNvSpPr/>
          <p:nvPr/>
        </p:nvSpPr>
        <p:spPr>
          <a:xfrm>
            <a:off x="3469623" y="1703149"/>
            <a:ext cx="75136" cy="75128"/>
          </a:xfrm>
          <a:custGeom>
            <a:avLst/>
            <a:gdLst/>
            <a:ahLst/>
            <a:cxnLst/>
            <a:rect l="l" t="t" r="r" b="b"/>
            <a:pathLst>
              <a:path w="75136" h="75128">
                <a:moveTo>
                  <a:pt x="75136" y="75128"/>
                </a:moveTo>
                <a:lnTo>
                  <a:pt x="45083" y="0"/>
                </a:lnTo>
                <a:lnTo>
                  <a:pt x="39697" y="12573"/>
                </a:lnTo>
                <a:lnTo>
                  <a:pt x="32522" y="23359"/>
                </a:lnTo>
                <a:lnTo>
                  <a:pt x="23558" y="32357"/>
                </a:lnTo>
                <a:lnTo>
                  <a:pt x="12806" y="39566"/>
                </a:lnTo>
                <a:lnTo>
                  <a:pt x="266" y="44985"/>
                </a:lnTo>
                <a:lnTo>
                  <a:pt x="0" y="45074"/>
                </a:lnTo>
                <a:lnTo>
                  <a:pt x="75136" y="75128"/>
                </a:lnTo>
                <a:close/>
              </a:path>
            </a:pathLst>
          </a:custGeom>
          <a:solidFill>
            <a:srgbClr val="363435"/>
          </a:solidFill>
        </p:spPr>
        <p:txBody>
          <a:bodyPr wrap="square" lIns="0" tIns="0" rIns="0" bIns="0" rtlCol="0">
            <a:noAutofit/>
          </a:bodyPr>
          <a:lstStyle/>
          <a:p>
            <a:endParaRPr/>
          </a:p>
        </p:txBody>
      </p:sp>
      <p:sp>
        <p:nvSpPr>
          <p:cNvPr id="134" name="object 134"/>
          <p:cNvSpPr/>
          <p:nvPr/>
        </p:nvSpPr>
        <p:spPr>
          <a:xfrm>
            <a:off x="2343545" y="1155981"/>
            <a:ext cx="661328" cy="690340"/>
          </a:xfrm>
          <a:custGeom>
            <a:avLst/>
            <a:gdLst/>
            <a:ahLst/>
            <a:cxnLst/>
            <a:rect l="l" t="t" r="r" b="b"/>
            <a:pathLst>
              <a:path w="661328" h="690340">
                <a:moveTo>
                  <a:pt x="661328" y="0"/>
                </a:moveTo>
                <a:lnTo>
                  <a:pt x="537210" y="7946"/>
                </a:lnTo>
                <a:lnTo>
                  <a:pt x="427728" y="24308"/>
                </a:lnTo>
                <a:lnTo>
                  <a:pt x="332270" y="48149"/>
                </a:lnTo>
                <a:lnTo>
                  <a:pt x="250225" y="78531"/>
                </a:lnTo>
                <a:lnTo>
                  <a:pt x="180979" y="114520"/>
                </a:lnTo>
                <a:lnTo>
                  <a:pt x="123920" y="155179"/>
                </a:lnTo>
                <a:lnTo>
                  <a:pt x="78436" y="199570"/>
                </a:lnTo>
                <a:lnTo>
                  <a:pt x="43915" y="246759"/>
                </a:lnTo>
                <a:lnTo>
                  <a:pt x="19743" y="295808"/>
                </a:lnTo>
                <a:lnTo>
                  <a:pt x="5309" y="345781"/>
                </a:lnTo>
                <a:lnTo>
                  <a:pt x="0" y="395742"/>
                </a:lnTo>
                <a:lnTo>
                  <a:pt x="3203" y="444754"/>
                </a:lnTo>
                <a:lnTo>
                  <a:pt x="14307" y="491882"/>
                </a:lnTo>
                <a:lnTo>
                  <a:pt x="32698" y="536188"/>
                </a:lnTo>
                <a:lnTo>
                  <a:pt x="57765" y="576736"/>
                </a:lnTo>
                <a:lnTo>
                  <a:pt x="88895" y="612590"/>
                </a:lnTo>
                <a:lnTo>
                  <a:pt x="125475" y="642814"/>
                </a:lnTo>
                <a:lnTo>
                  <a:pt x="166893" y="666472"/>
                </a:lnTo>
                <a:lnTo>
                  <a:pt x="212538" y="682626"/>
                </a:lnTo>
                <a:lnTo>
                  <a:pt x="261795" y="690340"/>
                </a:lnTo>
              </a:path>
            </a:pathLst>
          </a:custGeom>
          <a:ln w="5270">
            <a:solidFill>
              <a:srgbClr val="363435"/>
            </a:solidFill>
          </a:ln>
        </p:spPr>
        <p:txBody>
          <a:bodyPr wrap="square" lIns="0" tIns="0" rIns="0" bIns="0" rtlCol="0">
            <a:noAutofit/>
          </a:bodyPr>
          <a:lstStyle/>
          <a:p>
            <a:endParaRPr/>
          </a:p>
        </p:txBody>
      </p:sp>
      <p:sp>
        <p:nvSpPr>
          <p:cNvPr id="135" name="object 135"/>
          <p:cNvSpPr/>
          <p:nvPr/>
        </p:nvSpPr>
        <p:spPr>
          <a:xfrm>
            <a:off x="2566422" y="1812195"/>
            <a:ext cx="76224" cy="63628"/>
          </a:xfrm>
          <a:custGeom>
            <a:avLst/>
            <a:gdLst/>
            <a:ahLst/>
            <a:cxnLst/>
            <a:rect l="l" t="t" r="r" b="b"/>
            <a:pathLst>
              <a:path w="76224" h="63628">
                <a:moveTo>
                  <a:pt x="76224" y="36457"/>
                </a:moveTo>
                <a:lnTo>
                  <a:pt x="3981" y="0"/>
                </a:lnTo>
                <a:lnTo>
                  <a:pt x="8093" y="12276"/>
                </a:lnTo>
                <a:lnTo>
                  <a:pt x="9951" y="24410"/>
                </a:lnTo>
                <a:lnTo>
                  <a:pt x="9557" y="36402"/>
                </a:lnTo>
                <a:lnTo>
                  <a:pt x="6910" y="48254"/>
                </a:lnTo>
                <a:lnTo>
                  <a:pt x="2011" y="59965"/>
                </a:lnTo>
                <a:lnTo>
                  <a:pt x="0" y="63628"/>
                </a:lnTo>
                <a:lnTo>
                  <a:pt x="76224" y="36457"/>
                </a:lnTo>
                <a:close/>
              </a:path>
            </a:pathLst>
          </a:custGeom>
          <a:solidFill>
            <a:srgbClr val="363435"/>
          </a:solidFill>
        </p:spPr>
        <p:txBody>
          <a:bodyPr wrap="square" lIns="0" tIns="0" rIns="0" bIns="0" rtlCol="0">
            <a:noAutofit/>
          </a:bodyPr>
          <a:lstStyle/>
          <a:p>
            <a:endParaRPr/>
          </a:p>
        </p:txBody>
      </p:sp>
      <p:sp>
        <p:nvSpPr>
          <p:cNvPr id="42" name="object 42"/>
          <p:cNvSpPr txBox="1"/>
          <p:nvPr/>
        </p:nvSpPr>
        <p:spPr>
          <a:xfrm>
            <a:off x="1631911" y="19613"/>
            <a:ext cx="1355727"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Distri</a:t>
            </a:r>
            <a:r>
              <a:rPr sz="600" spc="-9" dirty="0" smtClean="0">
                <a:solidFill>
                  <a:srgbClr val="00FF00"/>
                </a:solidFill>
                <a:latin typeface="Times New Roman"/>
                <a:cs typeface="Times New Roman"/>
              </a:rPr>
              <a:t>b</a:t>
            </a:r>
            <a:r>
              <a:rPr sz="600" spc="0" dirty="0" smtClean="0">
                <a:solidFill>
                  <a:srgbClr val="00FF00"/>
                </a:solidFill>
                <a:latin typeface="Times New Roman"/>
                <a:cs typeface="Times New Roman"/>
              </a:rPr>
              <a:t>uted</a:t>
            </a:r>
            <a:r>
              <a:rPr sz="600" spc="-26" dirty="0" smtClean="0">
                <a:solidFill>
                  <a:srgbClr val="00FF00"/>
                </a:solidFill>
                <a:latin typeface="Times New Roman"/>
                <a:cs typeface="Times New Roman"/>
              </a:rPr>
              <a:t> </a:t>
            </a:r>
            <a:r>
              <a:rPr sz="600" spc="0" dirty="0" smtClean="0">
                <a:solidFill>
                  <a:srgbClr val="00FF00"/>
                </a:solidFill>
                <a:latin typeface="Times New Roman"/>
                <a:cs typeface="Times New Roman"/>
              </a:rPr>
              <a:t>commit      </a:t>
            </a:r>
            <a:r>
              <a:rPr sz="600" spc="6" dirty="0" smtClean="0">
                <a:solidFill>
                  <a:srgbClr val="00FF00"/>
                </a:solidFill>
                <a:latin typeface="Times New Roman"/>
                <a:cs typeface="Times New Roman"/>
              </a:rPr>
              <a:t> </a:t>
            </a:r>
            <a:r>
              <a:rPr sz="600" spc="-50" dirty="0" smtClean="0">
                <a:solidFill>
                  <a:srgbClr val="FFFFFF"/>
                </a:solidFill>
                <a:latin typeface="Times New Roman"/>
                <a:cs typeface="Times New Roman"/>
              </a:rPr>
              <a:t>T</a:t>
            </a:r>
            <a:r>
              <a:rPr sz="600" spc="-4" dirty="0" smtClean="0">
                <a:solidFill>
                  <a:srgbClr val="FFFFFF"/>
                </a:solidFill>
                <a:latin typeface="Times New Roman"/>
                <a:cs typeface="Times New Roman"/>
              </a:rPr>
              <a:t>w</a:t>
            </a:r>
            <a:r>
              <a:rPr sz="600" spc="0" dirty="0" smtClean="0">
                <a:solidFill>
                  <a:srgbClr val="FFFFFF"/>
                </a:solidFill>
                <a:latin typeface="Times New Roman"/>
                <a:cs typeface="Times New Roman"/>
              </a:rPr>
              <a:t>o-Phase</a:t>
            </a:r>
            <a:r>
              <a:rPr sz="600" spc="-26" dirty="0" smtClean="0">
                <a:solidFill>
                  <a:srgbClr val="FFFFFF"/>
                </a:solidFill>
                <a:latin typeface="Times New Roman"/>
                <a:cs typeface="Times New Roman"/>
              </a:rPr>
              <a:t> </a:t>
            </a:r>
            <a:r>
              <a:rPr sz="600" spc="0" dirty="0" smtClean="0">
                <a:solidFill>
                  <a:srgbClr val="FFFFFF"/>
                </a:solidFill>
                <a:latin typeface="Times New Roman"/>
                <a:cs typeface="Times New Roman"/>
              </a:rPr>
              <a:t>Commit</a:t>
            </a:r>
            <a:endParaRPr sz="600">
              <a:latin typeface="Times New Roman"/>
              <a:cs typeface="Times New Roman"/>
            </a:endParaRPr>
          </a:p>
        </p:txBody>
      </p:sp>
      <p:sp>
        <p:nvSpPr>
          <p:cNvPr id="41" name="object 41"/>
          <p:cNvSpPr txBox="1"/>
          <p:nvPr/>
        </p:nvSpPr>
        <p:spPr>
          <a:xfrm>
            <a:off x="95300" y="243119"/>
            <a:ext cx="1499007" cy="207596"/>
          </a:xfrm>
          <a:prstGeom prst="rect">
            <a:avLst/>
          </a:prstGeom>
        </p:spPr>
        <p:txBody>
          <a:bodyPr wrap="square" lIns="0" tIns="0" rIns="0" bIns="0" rtlCol="0">
            <a:noAutofit/>
          </a:bodyPr>
          <a:lstStyle/>
          <a:p>
            <a:pPr marL="12700">
              <a:lnSpc>
                <a:spcPts val="1505"/>
              </a:lnSpc>
              <a:spcBef>
                <a:spcPts val="75"/>
              </a:spcBef>
            </a:pPr>
            <a:r>
              <a:rPr sz="1400" spc="-114" dirty="0" smtClean="0">
                <a:solidFill>
                  <a:srgbClr val="FFFFFF"/>
                </a:solidFill>
                <a:latin typeface="Times New Roman"/>
                <a:cs typeface="Times New Roman"/>
              </a:rPr>
              <a:t>T</a:t>
            </a:r>
            <a:r>
              <a:rPr sz="1400" spc="-14" dirty="0" smtClean="0">
                <a:solidFill>
                  <a:srgbClr val="FFFFFF"/>
                </a:solidFill>
                <a:latin typeface="Times New Roman"/>
                <a:cs typeface="Times New Roman"/>
              </a:rPr>
              <a:t>w</a:t>
            </a:r>
            <a:r>
              <a:rPr sz="1400" spc="0" dirty="0" smtClean="0">
                <a:solidFill>
                  <a:srgbClr val="FFFFFF"/>
                </a:solidFill>
                <a:latin typeface="Times New Roman"/>
                <a:cs typeface="Times New Roman"/>
              </a:rPr>
              <a:t>o-Phase</a:t>
            </a:r>
            <a:r>
              <a:rPr sz="1400" spc="135" dirty="0" smtClean="0">
                <a:solidFill>
                  <a:srgbClr val="FFFFFF"/>
                </a:solidFill>
                <a:latin typeface="Times New Roman"/>
                <a:cs typeface="Times New Roman"/>
              </a:rPr>
              <a:t> </a:t>
            </a:r>
            <a:r>
              <a:rPr sz="1400" spc="0" dirty="0" smtClean="0">
                <a:solidFill>
                  <a:srgbClr val="FFFFFF"/>
                </a:solidFill>
                <a:latin typeface="Times New Roman"/>
                <a:cs typeface="Times New Roman"/>
              </a:rPr>
              <a:t>Commit</a:t>
            </a:r>
            <a:endParaRPr sz="1400">
              <a:latin typeface="Times New Roman"/>
              <a:cs typeface="Times New Roman"/>
            </a:endParaRPr>
          </a:p>
        </p:txBody>
      </p:sp>
      <p:sp>
        <p:nvSpPr>
          <p:cNvPr id="40" name="object 40"/>
          <p:cNvSpPr txBox="1"/>
          <p:nvPr/>
        </p:nvSpPr>
        <p:spPr>
          <a:xfrm>
            <a:off x="2263964" y="1005540"/>
            <a:ext cx="518455" cy="109725"/>
          </a:xfrm>
          <a:prstGeom prst="rect">
            <a:avLst/>
          </a:prstGeom>
        </p:spPr>
        <p:txBody>
          <a:bodyPr wrap="square" lIns="0" tIns="0" rIns="0" bIns="0" rtlCol="0">
            <a:noAutofit/>
          </a:bodyPr>
          <a:lstStyle/>
          <a:p>
            <a:pPr marL="12700">
              <a:lnSpc>
                <a:spcPct val="95825"/>
              </a:lnSpc>
              <a:spcBef>
                <a:spcPts val="5"/>
              </a:spcBef>
            </a:pPr>
            <a:r>
              <a:rPr sz="650" u="sng" spc="-64" dirty="0" smtClean="0">
                <a:solidFill>
                  <a:srgbClr val="363435"/>
                </a:solidFill>
                <a:latin typeface="Arial"/>
                <a:cs typeface="Arial"/>
              </a:rPr>
              <a:t> </a:t>
            </a:r>
            <a:r>
              <a:rPr sz="650" u="sng" spc="-34" dirty="0" smtClean="0">
                <a:solidFill>
                  <a:srgbClr val="363435"/>
                </a:solidFill>
                <a:latin typeface="Arial"/>
                <a:cs typeface="Arial"/>
              </a:rPr>
              <a:t>V</a:t>
            </a:r>
            <a:r>
              <a:rPr sz="650" u="sng" spc="0" dirty="0" smtClean="0">
                <a:solidFill>
                  <a:srgbClr val="363435"/>
                </a:solidFill>
                <a:latin typeface="Arial"/>
                <a:cs typeface="Arial"/>
              </a:rPr>
              <a:t>ote-reques</a:t>
            </a:r>
            <a:r>
              <a:rPr sz="650" spc="0" dirty="0" smtClean="0">
                <a:solidFill>
                  <a:srgbClr val="363435"/>
                </a:solidFill>
                <a:latin typeface="Arial"/>
                <a:cs typeface="Arial"/>
              </a:rPr>
              <a:t>t</a:t>
            </a:r>
            <a:endParaRPr sz="650">
              <a:latin typeface="Arial"/>
              <a:cs typeface="Arial"/>
            </a:endParaRPr>
          </a:p>
        </p:txBody>
      </p:sp>
      <p:sp>
        <p:nvSpPr>
          <p:cNvPr id="39" name="object 39"/>
          <p:cNvSpPr txBox="1"/>
          <p:nvPr/>
        </p:nvSpPr>
        <p:spPr>
          <a:xfrm>
            <a:off x="3044117" y="1005540"/>
            <a:ext cx="354226" cy="109725"/>
          </a:xfrm>
          <a:prstGeom prst="rect">
            <a:avLst/>
          </a:prstGeom>
        </p:spPr>
        <p:txBody>
          <a:bodyPr wrap="square" lIns="0" tIns="0" rIns="0" bIns="0" rtlCol="0">
            <a:noAutofit/>
          </a:bodyPr>
          <a:lstStyle/>
          <a:p>
            <a:pPr marL="12700">
              <a:lnSpc>
                <a:spcPct val="100000"/>
              </a:lnSpc>
              <a:spcBef>
                <a:spcPts val="5"/>
              </a:spcBef>
              <a:tabLst>
                <a:tab pos="330200" algn="l"/>
              </a:tabLst>
            </a:pPr>
            <a:r>
              <a:rPr sz="650" u="sng" dirty="0" smtClean="0">
                <a:solidFill>
                  <a:srgbClr val="363435"/>
                </a:solidFill>
                <a:latin typeface="Arial"/>
                <a:cs typeface="Arial"/>
              </a:rPr>
              <a:t> 	</a:t>
            </a:r>
            <a:endParaRPr sz="650">
              <a:latin typeface="Arial"/>
              <a:cs typeface="Arial"/>
            </a:endParaRPr>
          </a:p>
        </p:txBody>
      </p:sp>
      <p:sp>
        <p:nvSpPr>
          <p:cNvPr id="38" name="object 38"/>
          <p:cNvSpPr txBox="1"/>
          <p:nvPr/>
        </p:nvSpPr>
        <p:spPr>
          <a:xfrm>
            <a:off x="2278905" y="1099746"/>
            <a:ext cx="414465" cy="109725"/>
          </a:xfrm>
          <a:prstGeom prst="rect">
            <a:avLst/>
          </a:prstGeom>
        </p:spPr>
        <p:txBody>
          <a:bodyPr wrap="square" lIns="0" tIns="0" rIns="0" bIns="0" rtlCol="0">
            <a:noAutofit/>
          </a:bodyPr>
          <a:lstStyle/>
          <a:p>
            <a:pPr marL="12700">
              <a:lnSpc>
                <a:spcPct val="95825"/>
              </a:lnSpc>
              <a:spcBef>
                <a:spcPts val="5"/>
              </a:spcBef>
            </a:pPr>
            <a:r>
              <a:rPr sz="650" spc="-34" dirty="0" smtClean="0">
                <a:solidFill>
                  <a:srgbClr val="363435"/>
                </a:solidFill>
                <a:latin typeface="Arial"/>
                <a:cs typeface="Arial"/>
              </a:rPr>
              <a:t>V</a:t>
            </a:r>
            <a:r>
              <a:rPr sz="650" spc="0" dirty="0" smtClean="0">
                <a:solidFill>
                  <a:srgbClr val="363435"/>
                </a:solidFill>
                <a:latin typeface="Arial"/>
                <a:cs typeface="Arial"/>
              </a:rPr>
              <a:t>ote-abort</a:t>
            </a:r>
            <a:endParaRPr sz="650">
              <a:latin typeface="Arial"/>
              <a:cs typeface="Arial"/>
            </a:endParaRPr>
          </a:p>
        </p:txBody>
      </p:sp>
      <p:sp>
        <p:nvSpPr>
          <p:cNvPr id="37" name="object 37"/>
          <p:cNvSpPr txBox="1"/>
          <p:nvPr/>
        </p:nvSpPr>
        <p:spPr>
          <a:xfrm>
            <a:off x="1144878" y="1121307"/>
            <a:ext cx="184691" cy="109725"/>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INIT</a:t>
            </a:r>
            <a:endParaRPr sz="650">
              <a:latin typeface="Arial"/>
              <a:cs typeface="Arial"/>
            </a:endParaRPr>
          </a:p>
        </p:txBody>
      </p:sp>
      <p:sp>
        <p:nvSpPr>
          <p:cNvPr id="36" name="object 36"/>
          <p:cNvSpPr txBox="1"/>
          <p:nvPr/>
        </p:nvSpPr>
        <p:spPr>
          <a:xfrm>
            <a:off x="3130487" y="1131213"/>
            <a:ext cx="184691" cy="109725"/>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INIT</a:t>
            </a:r>
            <a:endParaRPr sz="650">
              <a:latin typeface="Arial"/>
              <a:cs typeface="Arial"/>
            </a:endParaRPr>
          </a:p>
        </p:txBody>
      </p:sp>
      <p:sp>
        <p:nvSpPr>
          <p:cNvPr id="35" name="object 35"/>
          <p:cNvSpPr txBox="1"/>
          <p:nvPr/>
        </p:nvSpPr>
        <p:spPr>
          <a:xfrm>
            <a:off x="592098" y="1201377"/>
            <a:ext cx="503479" cy="109725"/>
          </a:xfrm>
          <a:prstGeom prst="rect">
            <a:avLst/>
          </a:prstGeom>
        </p:spPr>
        <p:txBody>
          <a:bodyPr wrap="square" lIns="0" tIns="0" rIns="0" bIns="0" rtlCol="0">
            <a:noAutofit/>
          </a:bodyPr>
          <a:lstStyle/>
          <a:p>
            <a:pPr marL="12700">
              <a:lnSpc>
                <a:spcPct val="100000"/>
              </a:lnSpc>
              <a:spcBef>
                <a:spcPts val="5"/>
              </a:spcBef>
              <a:tabLst>
                <a:tab pos="482600" algn="l"/>
              </a:tabLst>
            </a:pPr>
            <a:r>
              <a:rPr sz="650" u="sng" dirty="0" smtClean="0">
                <a:solidFill>
                  <a:srgbClr val="363435"/>
                </a:solidFill>
                <a:latin typeface="Arial"/>
                <a:cs typeface="Arial"/>
              </a:rPr>
              <a:t>Commit 	</a:t>
            </a:r>
            <a:endParaRPr sz="650">
              <a:latin typeface="Arial"/>
              <a:cs typeface="Arial"/>
            </a:endParaRPr>
          </a:p>
        </p:txBody>
      </p:sp>
      <p:sp>
        <p:nvSpPr>
          <p:cNvPr id="34" name="object 34"/>
          <p:cNvSpPr txBox="1"/>
          <p:nvPr/>
        </p:nvSpPr>
        <p:spPr>
          <a:xfrm>
            <a:off x="2592649" y="1235796"/>
            <a:ext cx="503510" cy="109725"/>
          </a:xfrm>
          <a:prstGeom prst="rect">
            <a:avLst/>
          </a:prstGeom>
        </p:spPr>
        <p:txBody>
          <a:bodyPr wrap="square" lIns="0" tIns="0" rIns="0" bIns="0" rtlCol="0">
            <a:noAutofit/>
          </a:bodyPr>
          <a:lstStyle/>
          <a:p>
            <a:pPr marL="12700">
              <a:lnSpc>
                <a:spcPct val="95825"/>
              </a:lnSpc>
              <a:spcBef>
                <a:spcPts val="5"/>
              </a:spcBef>
            </a:pPr>
            <a:r>
              <a:rPr sz="650" spc="-34" dirty="0" smtClean="0">
                <a:solidFill>
                  <a:srgbClr val="363435"/>
                </a:solidFill>
                <a:latin typeface="Arial"/>
                <a:cs typeface="Arial"/>
              </a:rPr>
              <a:t>V</a:t>
            </a:r>
            <a:r>
              <a:rPr sz="650" spc="0" dirty="0" smtClean="0">
                <a:solidFill>
                  <a:srgbClr val="363435"/>
                </a:solidFill>
                <a:latin typeface="Arial"/>
                <a:cs typeface="Arial"/>
              </a:rPr>
              <a:t>ote-request</a:t>
            </a:r>
            <a:endParaRPr sz="650">
              <a:latin typeface="Arial"/>
              <a:cs typeface="Arial"/>
            </a:endParaRPr>
          </a:p>
        </p:txBody>
      </p:sp>
      <p:sp>
        <p:nvSpPr>
          <p:cNvPr id="33" name="object 33"/>
          <p:cNvSpPr txBox="1"/>
          <p:nvPr/>
        </p:nvSpPr>
        <p:spPr>
          <a:xfrm>
            <a:off x="592098" y="1295583"/>
            <a:ext cx="503510" cy="109725"/>
          </a:xfrm>
          <a:prstGeom prst="rect">
            <a:avLst/>
          </a:prstGeom>
        </p:spPr>
        <p:txBody>
          <a:bodyPr wrap="square" lIns="0" tIns="0" rIns="0" bIns="0" rtlCol="0">
            <a:noAutofit/>
          </a:bodyPr>
          <a:lstStyle/>
          <a:p>
            <a:pPr marL="12700">
              <a:lnSpc>
                <a:spcPct val="95825"/>
              </a:lnSpc>
              <a:spcBef>
                <a:spcPts val="5"/>
              </a:spcBef>
            </a:pPr>
            <a:r>
              <a:rPr sz="650" spc="-34" dirty="0" smtClean="0">
                <a:solidFill>
                  <a:srgbClr val="363435"/>
                </a:solidFill>
                <a:latin typeface="Arial"/>
                <a:cs typeface="Arial"/>
              </a:rPr>
              <a:t>V</a:t>
            </a:r>
            <a:r>
              <a:rPr sz="650" spc="0" dirty="0" smtClean="0">
                <a:solidFill>
                  <a:srgbClr val="363435"/>
                </a:solidFill>
                <a:latin typeface="Arial"/>
                <a:cs typeface="Arial"/>
              </a:rPr>
              <a:t>ote-request</a:t>
            </a:r>
            <a:endParaRPr sz="650">
              <a:latin typeface="Arial"/>
              <a:cs typeface="Arial"/>
            </a:endParaRPr>
          </a:p>
        </p:txBody>
      </p:sp>
      <p:sp>
        <p:nvSpPr>
          <p:cNvPr id="32" name="object 32"/>
          <p:cNvSpPr txBox="1"/>
          <p:nvPr/>
        </p:nvSpPr>
        <p:spPr>
          <a:xfrm>
            <a:off x="2592649" y="1330002"/>
            <a:ext cx="493981" cy="109725"/>
          </a:xfrm>
          <a:prstGeom prst="rect">
            <a:avLst/>
          </a:prstGeom>
        </p:spPr>
        <p:txBody>
          <a:bodyPr wrap="square" lIns="0" tIns="0" rIns="0" bIns="0" rtlCol="0">
            <a:noAutofit/>
          </a:bodyPr>
          <a:lstStyle/>
          <a:p>
            <a:pPr marL="12700">
              <a:lnSpc>
                <a:spcPct val="95825"/>
              </a:lnSpc>
              <a:spcBef>
                <a:spcPts val="5"/>
              </a:spcBef>
            </a:pPr>
            <a:r>
              <a:rPr sz="650" spc="-34" dirty="0" smtClean="0">
                <a:solidFill>
                  <a:srgbClr val="363435"/>
                </a:solidFill>
                <a:latin typeface="Arial"/>
                <a:cs typeface="Arial"/>
              </a:rPr>
              <a:t>V</a:t>
            </a:r>
            <a:r>
              <a:rPr sz="650" spc="0" dirty="0" smtClean="0">
                <a:solidFill>
                  <a:srgbClr val="363435"/>
                </a:solidFill>
                <a:latin typeface="Arial"/>
                <a:cs typeface="Arial"/>
              </a:rPr>
              <a:t>ote-commit</a:t>
            </a:r>
            <a:endParaRPr sz="650">
              <a:latin typeface="Arial"/>
              <a:cs typeface="Arial"/>
            </a:endParaRPr>
          </a:p>
        </p:txBody>
      </p:sp>
      <p:sp>
        <p:nvSpPr>
          <p:cNvPr id="31" name="object 31"/>
          <p:cNvSpPr txBox="1"/>
          <p:nvPr/>
        </p:nvSpPr>
        <p:spPr>
          <a:xfrm>
            <a:off x="1129936" y="1435046"/>
            <a:ext cx="233082" cy="109725"/>
          </a:xfrm>
          <a:prstGeom prst="rect">
            <a:avLst/>
          </a:prstGeom>
        </p:spPr>
        <p:txBody>
          <a:bodyPr wrap="square" lIns="0" tIns="0" rIns="0" bIns="0" rtlCol="0">
            <a:noAutofit/>
          </a:bodyPr>
          <a:lstStyle/>
          <a:p>
            <a:pPr marL="12700">
              <a:lnSpc>
                <a:spcPct val="95825"/>
              </a:lnSpc>
              <a:spcBef>
                <a:spcPts val="5"/>
              </a:spcBef>
            </a:pPr>
            <a:r>
              <a:rPr sz="650" spc="-25" dirty="0" smtClean="0">
                <a:solidFill>
                  <a:srgbClr val="363435"/>
                </a:solidFill>
                <a:latin typeface="Arial"/>
                <a:cs typeface="Arial"/>
              </a:rPr>
              <a:t>W</a:t>
            </a:r>
            <a:r>
              <a:rPr sz="650" spc="0" dirty="0" smtClean="0">
                <a:solidFill>
                  <a:srgbClr val="363435"/>
                </a:solidFill>
                <a:latin typeface="Arial"/>
                <a:cs typeface="Arial"/>
              </a:rPr>
              <a:t>AIT</a:t>
            </a:r>
            <a:endParaRPr sz="650">
              <a:latin typeface="Arial"/>
              <a:cs typeface="Arial"/>
            </a:endParaRPr>
          </a:p>
        </p:txBody>
      </p:sp>
      <p:sp>
        <p:nvSpPr>
          <p:cNvPr id="30" name="object 30"/>
          <p:cNvSpPr txBox="1"/>
          <p:nvPr/>
        </p:nvSpPr>
        <p:spPr>
          <a:xfrm>
            <a:off x="3070728" y="1444957"/>
            <a:ext cx="315903" cy="109725"/>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READY</a:t>
            </a:r>
            <a:endParaRPr sz="650">
              <a:latin typeface="Arial"/>
              <a:cs typeface="Arial"/>
            </a:endParaRPr>
          </a:p>
        </p:txBody>
      </p:sp>
      <p:sp>
        <p:nvSpPr>
          <p:cNvPr id="29" name="object 29"/>
          <p:cNvSpPr txBox="1"/>
          <p:nvPr/>
        </p:nvSpPr>
        <p:spPr>
          <a:xfrm>
            <a:off x="457449" y="1537042"/>
            <a:ext cx="488536" cy="109725"/>
          </a:xfrm>
          <a:prstGeom prst="rect">
            <a:avLst/>
          </a:prstGeom>
        </p:spPr>
        <p:txBody>
          <a:bodyPr wrap="square" lIns="0" tIns="0" rIns="0" bIns="0" rtlCol="0">
            <a:noAutofit/>
          </a:bodyPr>
          <a:lstStyle/>
          <a:p>
            <a:pPr marL="12700">
              <a:lnSpc>
                <a:spcPct val="100000"/>
              </a:lnSpc>
              <a:spcBef>
                <a:spcPts val="5"/>
              </a:spcBef>
              <a:tabLst>
                <a:tab pos="469900" algn="l"/>
              </a:tabLst>
            </a:pPr>
            <a:r>
              <a:rPr sz="650" u="sng" spc="-34" dirty="0" smtClean="0">
                <a:solidFill>
                  <a:srgbClr val="363435"/>
                </a:solidFill>
                <a:latin typeface="Arial"/>
                <a:cs typeface="Arial"/>
              </a:rPr>
              <a:t>V</a:t>
            </a:r>
            <a:r>
              <a:rPr sz="650" u="sng" spc="0" dirty="0" smtClean="0">
                <a:solidFill>
                  <a:srgbClr val="363435"/>
                </a:solidFill>
                <a:latin typeface="Arial"/>
                <a:cs typeface="Arial"/>
              </a:rPr>
              <a:t>ote-abort 	</a:t>
            </a:r>
            <a:endParaRPr sz="650">
              <a:latin typeface="Arial"/>
              <a:cs typeface="Arial"/>
            </a:endParaRPr>
          </a:p>
        </p:txBody>
      </p:sp>
      <p:sp>
        <p:nvSpPr>
          <p:cNvPr id="28" name="object 28"/>
          <p:cNvSpPr txBox="1"/>
          <p:nvPr/>
        </p:nvSpPr>
        <p:spPr>
          <a:xfrm>
            <a:off x="1553334" y="1537042"/>
            <a:ext cx="578185" cy="109725"/>
          </a:xfrm>
          <a:prstGeom prst="rect">
            <a:avLst/>
          </a:prstGeom>
        </p:spPr>
        <p:txBody>
          <a:bodyPr wrap="square" lIns="0" tIns="0" rIns="0" bIns="0" rtlCol="0">
            <a:noAutofit/>
          </a:bodyPr>
          <a:lstStyle/>
          <a:p>
            <a:pPr marL="12700">
              <a:lnSpc>
                <a:spcPct val="100000"/>
              </a:lnSpc>
              <a:spcBef>
                <a:spcPts val="5"/>
              </a:spcBef>
              <a:tabLst>
                <a:tab pos="558800" algn="l"/>
              </a:tabLst>
            </a:pPr>
            <a:r>
              <a:rPr sz="650" u="sng" spc="-34" dirty="0" smtClean="0">
                <a:solidFill>
                  <a:srgbClr val="363435"/>
                </a:solidFill>
                <a:latin typeface="Arial"/>
                <a:cs typeface="Arial"/>
              </a:rPr>
              <a:t>V</a:t>
            </a:r>
            <a:r>
              <a:rPr sz="650" u="sng" spc="0" dirty="0" smtClean="0">
                <a:solidFill>
                  <a:srgbClr val="363435"/>
                </a:solidFill>
                <a:latin typeface="Arial"/>
                <a:cs typeface="Arial"/>
              </a:rPr>
              <a:t>ote-commit 	</a:t>
            </a:r>
            <a:endParaRPr sz="650">
              <a:latin typeface="Arial"/>
              <a:cs typeface="Arial"/>
            </a:endParaRPr>
          </a:p>
        </p:txBody>
      </p:sp>
      <p:sp>
        <p:nvSpPr>
          <p:cNvPr id="27" name="object 27"/>
          <p:cNvSpPr txBox="1"/>
          <p:nvPr/>
        </p:nvSpPr>
        <p:spPr>
          <a:xfrm>
            <a:off x="2476409" y="1550564"/>
            <a:ext cx="489361" cy="109725"/>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Global-abort</a:t>
            </a:r>
            <a:endParaRPr sz="650">
              <a:latin typeface="Arial"/>
              <a:cs typeface="Arial"/>
            </a:endParaRPr>
          </a:p>
        </p:txBody>
      </p:sp>
      <p:sp>
        <p:nvSpPr>
          <p:cNvPr id="26" name="object 26"/>
          <p:cNvSpPr txBox="1"/>
          <p:nvPr/>
        </p:nvSpPr>
        <p:spPr>
          <a:xfrm>
            <a:off x="3578681" y="1549534"/>
            <a:ext cx="583119" cy="203932"/>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Global-commit</a:t>
            </a:r>
            <a:endParaRPr sz="650">
              <a:latin typeface="Arial"/>
              <a:cs typeface="Arial"/>
            </a:endParaRPr>
          </a:p>
          <a:p>
            <a:pPr marL="12700" marR="14238">
              <a:lnSpc>
                <a:spcPts val="740"/>
              </a:lnSpc>
              <a:spcBef>
                <a:spcPts val="37"/>
              </a:spcBef>
            </a:pPr>
            <a:r>
              <a:rPr sz="650" spc="0" dirty="0" smtClean="0">
                <a:solidFill>
                  <a:srgbClr val="363435"/>
                </a:solidFill>
                <a:latin typeface="Arial"/>
                <a:cs typeface="Arial"/>
              </a:rPr>
              <a:t>ACK</a:t>
            </a:r>
            <a:endParaRPr sz="650">
              <a:latin typeface="Arial"/>
              <a:cs typeface="Arial"/>
            </a:endParaRPr>
          </a:p>
        </p:txBody>
      </p:sp>
      <p:sp>
        <p:nvSpPr>
          <p:cNvPr id="25" name="object 25"/>
          <p:cNvSpPr txBox="1"/>
          <p:nvPr/>
        </p:nvSpPr>
        <p:spPr>
          <a:xfrm>
            <a:off x="457449" y="1631248"/>
            <a:ext cx="489361" cy="109725"/>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Global-abort</a:t>
            </a:r>
            <a:endParaRPr sz="650">
              <a:latin typeface="Arial"/>
              <a:cs typeface="Arial"/>
            </a:endParaRPr>
          </a:p>
        </p:txBody>
      </p:sp>
      <p:sp>
        <p:nvSpPr>
          <p:cNvPr id="24" name="object 24"/>
          <p:cNvSpPr txBox="1"/>
          <p:nvPr/>
        </p:nvSpPr>
        <p:spPr>
          <a:xfrm>
            <a:off x="1553334" y="1631248"/>
            <a:ext cx="568881" cy="109725"/>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Global-commit</a:t>
            </a:r>
            <a:endParaRPr sz="650">
              <a:latin typeface="Arial"/>
              <a:cs typeface="Arial"/>
            </a:endParaRPr>
          </a:p>
        </p:txBody>
      </p:sp>
      <p:sp>
        <p:nvSpPr>
          <p:cNvPr id="23" name="object 23"/>
          <p:cNvSpPr txBox="1"/>
          <p:nvPr/>
        </p:nvSpPr>
        <p:spPr>
          <a:xfrm>
            <a:off x="2476409" y="1644770"/>
            <a:ext cx="198774" cy="109725"/>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ACK</a:t>
            </a:r>
            <a:endParaRPr sz="650">
              <a:latin typeface="Arial"/>
              <a:cs typeface="Arial"/>
            </a:endParaRPr>
          </a:p>
        </p:txBody>
      </p:sp>
      <p:sp>
        <p:nvSpPr>
          <p:cNvPr id="22" name="object 22"/>
          <p:cNvSpPr txBox="1"/>
          <p:nvPr/>
        </p:nvSpPr>
        <p:spPr>
          <a:xfrm>
            <a:off x="1408280" y="1789170"/>
            <a:ext cx="367341" cy="109725"/>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COMMIT</a:t>
            </a:r>
            <a:endParaRPr sz="650">
              <a:latin typeface="Arial"/>
              <a:cs typeface="Arial"/>
            </a:endParaRPr>
          </a:p>
        </p:txBody>
      </p:sp>
      <p:sp>
        <p:nvSpPr>
          <p:cNvPr id="21" name="object 21"/>
          <p:cNvSpPr txBox="1"/>
          <p:nvPr/>
        </p:nvSpPr>
        <p:spPr>
          <a:xfrm>
            <a:off x="748232" y="1793604"/>
            <a:ext cx="314383" cy="109725"/>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ABO</a:t>
            </a:r>
            <a:r>
              <a:rPr sz="650" spc="-10" dirty="0" smtClean="0">
                <a:solidFill>
                  <a:srgbClr val="363435"/>
                </a:solidFill>
                <a:latin typeface="Arial"/>
                <a:cs typeface="Arial"/>
              </a:rPr>
              <a:t>R</a:t>
            </a:r>
            <a:r>
              <a:rPr sz="650" spc="0" dirty="0" smtClean="0">
                <a:solidFill>
                  <a:srgbClr val="363435"/>
                </a:solidFill>
                <a:latin typeface="Arial"/>
                <a:cs typeface="Arial"/>
              </a:rPr>
              <a:t>T</a:t>
            </a:r>
            <a:endParaRPr sz="650">
              <a:latin typeface="Arial"/>
              <a:cs typeface="Arial"/>
            </a:endParaRPr>
          </a:p>
        </p:txBody>
      </p:sp>
      <p:sp>
        <p:nvSpPr>
          <p:cNvPr id="20" name="object 20"/>
          <p:cNvSpPr txBox="1"/>
          <p:nvPr/>
        </p:nvSpPr>
        <p:spPr>
          <a:xfrm>
            <a:off x="2706500" y="1801666"/>
            <a:ext cx="314383" cy="109725"/>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ABO</a:t>
            </a:r>
            <a:r>
              <a:rPr sz="650" spc="-10" dirty="0" smtClean="0">
                <a:solidFill>
                  <a:srgbClr val="363435"/>
                </a:solidFill>
                <a:latin typeface="Arial"/>
                <a:cs typeface="Arial"/>
              </a:rPr>
              <a:t>R</a:t>
            </a:r>
            <a:r>
              <a:rPr sz="650" spc="0" dirty="0" smtClean="0">
                <a:solidFill>
                  <a:srgbClr val="363435"/>
                </a:solidFill>
                <a:latin typeface="Arial"/>
                <a:cs typeface="Arial"/>
              </a:rPr>
              <a:t>T</a:t>
            </a:r>
            <a:endParaRPr sz="650">
              <a:latin typeface="Arial"/>
              <a:cs typeface="Arial"/>
            </a:endParaRPr>
          </a:p>
        </p:txBody>
      </p:sp>
      <p:sp>
        <p:nvSpPr>
          <p:cNvPr id="19" name="object 19"/>
          <p:cNvSpPr txBox="1"/>
          <p:nvPr/>
        </p:nvSpPr>
        <p:spPr>
          <a:xfrm>
            <a:off x="3396429" y="1801666"/>
            <a:ext cx="367341" cy="109725"/>
          </a:xfrm>
          <a:prstGeom prst="rect">
            <a:avLst/>
          </a:prstGeom>
        </p:spPr>
        <p:txBody>
          <a:bodyPr wrap="square" lIns="0" tIns="0" rIns="0" bIns="0" rtlCol="0">
            <a:noAutofit/>
          </a:bodyPr>
          <a:lstStyle/>
          <a:p>
            <a:pPr marL="12700">
              <a:lnSpc>
                <a:spcPct val="95825"/>
              </a:lnSpc>
              <a:spcBef>
                <a:spcPts val="5"/>
              </a:spcBef>
            </a:pPr>
            <a:r>
              <a:rPr sz="650" spc="0" dirty="0" smtClean="0">
                <a:solidFill>
                  <a:srgbClr val="363435"/>
                </a:solidFill>
                <a:latin typeface="Arial"/>
                <a:cs typeface="Arial"/>
              </a:rPr>
              <a:t>COMMIT</a:t>
            </a:r>
            <a:endParaRPr sz="650">
              <a:latin typeface="Arial"/>
              <a:cs typeface="Arial"/>
            </a:endParaRPr>
          </a:p>
        </p:txBody>
      </p:sp>
      <p:sp>
        <p:nvSpPr>
          <p:cNvPr id="18" name="object 18"/>
          <p:cNvSpPr txBox="1"/>
          <p:nvPr/>
        </p:nvSpPr>
        <p:spPr>
          <a:xfrm>
            <a:off x="947712" y="1954757"/>
            <a:ext cx="705381" cy="318414"/>
          </a:xfrm>
          <a:prstGeom prst="rect">
            <a:avLst/>
          </a:prstGeom>
        </p:spPr>
        <p:txBody>
          <a:bodyPr wrap="square" lIns="0" tIns="0" rIns="0" bIns="0" rtlCol="0">
            <a:noAutofit/>
          </a:bodyPr>
          <a:lstStyle/>
          <a:p>
            <a:pPr marL="216124" marR="348162" algn="ctr">
              <a:lnSpc>
                <a:spcPct val="95825"/>
              </a:lnSpc>
              <a:spcBef>
                <a:spcPts val="5"/>
              </a:spcBef>
            </a:pPr>
            <a:r>
              <a:rPr sz="650" spc="0" dirty="0" smtClean="0">
                <a:solidFill>
                  <a:srgbClr val="363435"/>
                </a:solidFill>
                <a:latin typeface="Arial"/>
                <a:cs typeface="Arial"/>
              </a:rPr>
              <a:t>(a)</a:t>
            </a:r>
            <a:endParaRPr sz="650">
              <a:latin typeface="Arial"/>
              <a:cs typeface="Arial"/>
            </a:endParaRPr>
          </a:p>
          <a:p>
            <a:pPr algn="ctr">
              <a:lnSpc>
                <a:spcPct val="95825"/>
              </a:lnSpc>
              <a:spcBef>
                <a:spcPts val="370"/>
              </a:spcBef>
            </a:pPr>
            <a:r>
              <a:rPr sz="1100" spc="0" dirty="0" smtClean="0">
                <a:latin typeface="Times New Roman"/>
                <a:cs typeface="Times New Roman"/>
              </a:rPr>
              <a:t>Coordinator</a:t>
            </a:r>
            <a:endParaRPr sz="1100">
              <a:latin typeface="Times New Roman"/>
              <a:cs typeface="Times New Roman"/>
            </a:endParaRPr>
          </a:p>
        </p:txBody>
      </p:sp>
      <p:sp>
        <p:nvSpPr>
          <p:cNvPr id="17" name="object 17"/>
          <p:cNvSpPr txBox="1"/>
          <p:nvPr/>
        </p:nvSpPr>
        <p:spPr>
          <a:xfrm>
            <a:off x="2895524" y="1959633"/>
            <a:ext cx="634030" cy="313538"/>
          </a:xfrm>
          <a:prstGeom prst="rect">
            <a:avLst/>
          </a:prstGeom>
        </p:spPr>
        <p:txBody>
          <a:bodyPr wrap="square" lIns="0" tIns="0" rIns="0" bIns="0" rtlCol="0">
            <a:noAutofit/>
          </a:bodyPr>
          <a:lstStyle/>
          <a:p>
            <a:pPr marL="251380" marR="241554" algn="ctr">
              <a:lnSpc>
                <a:spcPct val="95825"/>
              </a:lnSpc>
              <a:spcBef>
                <a:spcPts val="5"/>
              </a:spcBef>
            </a:pPr>
            <a:r>
              <a:rPr sz="650" spc="0" dirty="0" smtClean="0">
                <a:solidFill>
                  <a:srgbClr val="363435"/>
                </a:solidFill>
                <a:latin typeface="Arial"/>
                <a:cs typeface="Arial"/>
              </a:rPr>
              <a:t>(b)</a:t>
            </a:r>
            <a:endParaRPr sz="650">
              <a:latin typeface="Arial"/>
              <a:cs typeface="Arial"/>
            </a:endParaRPr>
          </a:p>
          <a:p>
            <a:pPr algn="ctr">
              <a:lnSpc>
                <a:spcPct val="95825"/>
              </a:lnSpc>
              <a:spcBef>
                <a:spcPts val="334"/>
              </a:spcBef>
            </a:pPr>
            <a:r>
              <a:rPr sz="1100" spc="-14" dirty="0" smtClean="0">
                <a:latin typeface="Times New Roman"/>
                <a:cs typeface="Times New Roman"/>
              </a:rPr>
              <a:t>P</a:t>
            </a:r>
            <a:r>
              <a:rPr sz="1100" spc="0" dirty="0" smtClean="0">
                <a:latin typeface="Times New Roman"/>
                <a:cs typeface="Times New Roman"/>
              </a:rPr>
              <a:t>articipant</a:t>
            </a:r>
            <a:endParaRPr sz="1100">
              <a:latin typeface="Times New Roman"/>
              <a:cs typeface="Times New Roman"/>
            </a:endParaRPr>
          </a:p>
        </p:txBody>
      </p:sp>
      <p:sp>
        <p:nvSpPr>
          <p:cNvPr id="16" name="object 16"/>
          <p:cNvSpPr txBox="1"/>
          <p:nvPr/>
        </p:nvSpPr>
        <p:spPr>
          <a:xfrm>
            <a:off x="125844" y="2419817"/>
            <a:ext cx="4160153" cy="336017"/>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The</a:t>
            </a:r>
            <a:r>
              <a:rPr sz="1100" spc="-16" dirty="0" smtClean="0">
                <a:latin typeface="Times New Roman"/>
                <a:cs typeface="Times New Roman"/>
              </a:rPr>
              <a:t> </a:t>
            </a:r>
            <a:r>
              <a:rPr sz="1100" spc="0" dirty="0" smtClean="0">
                <a:latin typeface="Times New Roman"/>
                <a:cs typeface="Times New Roman"/>
              </a:rPr>
              <a:t>finite</a:t>
            </a:r>
            <a:r>
              <a:rPr sz="1100" spc="-92" dirty="0" smtClean="0">
                <a:latin typeface="Times New Roman"/>
                <a:cs typeface="Times New Roman"/>
              </a:rPr>
              <a:t> </a:t>
            </a:r>
            <a:r>
              <a:rPr sz="1100" spc="0" dirty="0" smtClean="0">
                <a:latin typeface="Times New Roman"/>
                <a:cs typeface="Times New Roman"/>
              </a:rPr>
              <a:t>state</a:t>
            </a:r>
            <a:r>
              <a:rPr sz="1100" spc="-20" dirty="0" smtClean="0">
                <a:latin typeface="Times New Roman"/>
                <a:cs typeface="Times New Roman"/>
              </a:rPr>
              <a:t> </a:t>
            </a:r>
            <a:r>
              <a:rPr sz="1100" spc="0" dirty="0" smtClean="0">
                <a:latin typeface="Times New Roman"/>
                <a:cs typeface="Times New Roman"/>
              </a:rPr>
              <a:t>machine</a:t>
            </a:r>
            <a:r>
              <a:rPr sz="1100" spc="-37" dirty="0" smtClean="0">
                <a:latin typeface="Times New Roman"/>
                <a:cs typeface="Times New Roman"/>
              </a:rPr>
              <a:t> </a:t>
            </a:r>
            <a:r>
              <a:rPr sz="1100" spc="0" dirty="0" smtClean="0">
                <a:latin typeface="Times New Roman"/>
                <a:cs typeface="Times New Roman"/>
              </a:rPr>
              <a:t>in</a:t>
            </a:r>
            <a:r>
              <a:rPr sz="1100" spc="-8" dirty="0" smtClean="0">
                <a:latin typeface="Times New Roman"/>
                <a:cs typeface="Times New Roman"/>
              </a:rPr>
              <a:t> </a:t>
            </a:r>
            <a:r>
              <a:rPr sz="1100" spc="0" dirty="0" smtClean="0">
                <a:latin typeface="Times New Roman"/>
                <a:cs typeface="Times New Roman"/>
              </a:rPr>
              <a:t>t</a:t>
            </a:r>
            <a:r>
              <a:rPr sz="1100" spc="-9" dirty="0" smtClean="0">
                <a:latin typeface="Times New Roman"/>
                <a:cs typeface="Times New Roman"/>
              </a:rPr>
              <a:t>w</a:t>
            </a:r>
            <a:r>
              <a:rPr sz="1100" spc="0" dirty="0" smtClean="0">
                <a:latin typeface="Times New Roman"/>
                <a:cs typeface="Times New Roman"/>
              </a:rPr>
              <a:t>o-phase</a:t>
            </a:r>
            <a:r>
              <a:rPr sz="1100" spc="-45" dirty="0" smtClean="0">
                <a:latin typeface="Times New Roman"/>
                <a:cs typeface="Times New Roman"/>
              </a:rPr>
              <a:t> </a:t>
            </a:r>
            <a:r>
              <a:rPr sz="1100" spc="0" dirty="0" smtClean="0">
                <a:latin typeface="Times New Roman"/>
                <a:cs typeface="Times New Roman"/>
              </a:rPr>
              <a:t>commit</a:t>
            </a:r>
            <a:r>
              <a:rPr sz="1100" spc="-33" dirty="0" smtClean="0">
                <a:latin typeface="Times New Roman"/>
                <a:cs typeface="Times New Roman"/>
              </a:rPr>
              <a:t> </a:t>
            </a:r>
            <a:r>
              <a:rPr sz="1100" spc="0" dirty="0" smtClean="0">
                <a:latin typeface="Times New Roman"/>
                <a:cs typeface="Times New Roman"/>
              </a:rPr>
              <a:t>for</a:t>
            </a:r>
            <a:r>
              <a:rPr sz="1100" spc="-12" dirty="0" smtClean="0">
                <a:latin typeface="Times New Roman"/>
                <a:cs typeface="Times New Roman"/>
              </a:rPr>
              <a:t> </a:t>
            </a:r>
            <a:r>
              <a:rPr sz="1100" spc="0" dirty="0" smtClean="0">
                <a:latin typeface="Times New Roman"/>
                <a:cs typeface="Times New Roman"/>
              </a:rPr>
              <a:t>(a)</a:t>
            </a:r>
            <a:r>
              <a:rPr sz="1100" spc="-12" dirty="0" smtClean="0">
                <a:latin typeface="Times New Roman"/>
                <a:cs typeface="Times New Roman"/>
              </a:rPr>
              <a:t> </a:t>
            </a:r>
            <a:r>
              <a:rPr sz="1100" spc="0" dirty="0" smtClean="0">
                <a:latin typeface="Times New Roman"/>
                <a:cs typeface="Times New Roman"/>
              </a:rPr>
              <a:t>the</a:t>
            </a:r>
            <a:r>
              <a:rPr sz="1100" spc="-13" dirty="0" smtClean="0">
                <a:latin typeface="Times New Roman"/>
                <a:cs typeface="Times New Roman"/>
              </a:rPr>
              <a:t> </a:t>
            </a:r>
            <a:r>
              <a:rPr sz="1100" spc="0" dirty="0" smtClean="0">
                <a:latin typeface="Times New Roman"/>
                <a:cs typeface="Times New Roman"/>
              </a:rPr>
              <a:t>coordinato</a:t>
            </a:r>
            <a:r>
              <a:rPr sz="1100" spc="-44" dirty="0" smtClean="0">
                <a:latin typeface="Times New Roman"/>
                <a:cs typeface="Times New Roman"/>
              </a:rPr>
              <a:t>r</a:t>
            </a:r>
            <a:r>
              <a:rPr sz="1100" spc="0" dirty="0" smtClean="0">
                <a:latin typeface="Times New Roman"/>
                <a:cs typeface="Times New Roman"/>
              </a:rPr>
              <a:t>,</a:t>
            </a:r>
            <a:r>
              <a:rPr sz="1100" spc="-53" dirty="0" smtClean="0">
                <a:latin typeface="Times New Roman"/>
                <a:cs typeface="Times New Roman"/>
              </a:rPr>
              <a:t> </a:t>
            </a:r>
            <a:r>
              <a:rPr sz="1100" spc="0" dirty="0" smtClean="0">
                <a:latin typeface="Times New Roman"/>
                <a:cs typeface="Times New Roman"/>
              </a:rPr>
              <a:t>(b)</a:t>
            </a:r>
            <a:r>
              <a:rPr sz="1100" spc="-12" dirty="0" smtClean="0">
                <a:latin typeface="Times New Roman"/>
                <a:cs typeface="Times New Roman"/>
              </a:rPr>
              <a:t> </a:t>
            </a:r>
            <a:r>
              <a:rPr sz="1100" spc="0" dirty="0" smtClean="0">
                <a:latin typeface="Times New Roman"/>
                <a:cs typeface="Times New Roman"/>
              </a:rPr>
              <a:t>a</a:t>
            </a:r>
            <a:endParaRPr sz="1100">
              <a:latin typeface="Times New Roman"/>
              <a:cs typeface="Times New Roman"/>
            </a:endParaRPr>
          </a:p>
          <a:p>
            <a:pPr marL="12700" marR="20781">
              <a:lnSpc>
                <a:spcPct val="95825"/>
              </a:lnSpc>
              <a:spcBef>
                <a:spcPts val="31"/>
              </a:spcBef>
            </a:pPr>
            <a:r>
              <a:rPr sz="1100" spc="0" dirty="0" smtClean="0">
                <a:latin typeface="Times New Roman"/>
                <a:cs typeface="Times New Roman"/>
              </a:rPr>
              <a:t>participant</a:t>
            </a:r>
            <a:endParaRPr sz="1100">
              <a:latin typeface="Times New Roman"/>
              <a:cs typeface="Times New Roman"/>
            </a:endParaRPr>
          </a:p>
        </p:txBody>
      </p:sp>
      <p:sp>
        <p:nvSpPr>
          <p:cNvPr id="15" name="object 15"/>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23</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
        <p:nvSpPr>
          <p:cNvPr id="14" name="object 14"/>
          <p:cNvSpPr txBox="1"/>
          <p:nvPr/>
        </p:nvSpPr>
        <p:spPr>
          <a:xfrm>
            <a:off x="3056817" y="1247910"/>
            <a:ext cx="159111" cy="132338"/>
          </a:xfrm>
          <a:prstGeom prst="rect">
            <a:avLst/>
          </a:prstGeom>
        </p:spPr>
        <p:txBody>
          <a:bodyPr wrap="square" lIns="0" tIns="0" rIns="0" bIns="0" rtlCol="0">
            <a:noAutofit/>
          </a:bodyPr>
          <a:lstStyle/>
          <a:p>
            <a:pPr marL="25400">
              <a:lnSpc>
                <a:spcPts val="1000"/>
              </a:lnSpc>
            </a:pPr>
            <a:endParaRPr sz="1000"/>
          </a:p>
        </p:txBody>
      </p:sp>
      <p:sp>
        <p:nvSpPr>
          <p:cNvPr id="13" name="object 13"/>
          <p:cNvSpPr txBox="1"/>
          <p:nvPr/>
        </p:nvSpPr>
        <p:spPr>
          <a:xfrm>
            <a:off x="3215928" y="1247910"/>
            <a:ext cx="169715" cy="132338"/>
          </a:xfrm>
          <a:prstGeom prst="rect">
            <a:avLst/>
          </a:prstGeom>
        </p:spPr>
        <p:txBody>
          <a:bodyPr wrap="square" lIns="0" tIns="0" rIns="0" bIns="0" rtlCol="0">
            <a:noAutofit/>
          </a:bodyPr>
          <a:lstStyle/>
          <a:p>
            <a:pPr marL="25400">
              <a:lnSpc>
                <a:spcPts val="1000"/>
              </a:lnSpc>
            </a:pPr>
            <a:endParaRPr sz="1000"/>
          </a:p>
        </p:txBody>
      </p:sp>
      <p:sp>
        <p:nvSpPr>
          <p:cNvPr id="12" name="object 12"/>
          <p:cNvSpPr txBox="1"/>
          <p:nvPr/>
        </p:nvSpPr>
        <p:spPr>
          <a:xfrm>
            <a:off x="1073749" y="1238002"/>
            <a:ext cx="159112" cy="132339"/>
          </a:xfrm>
          <a:prstGeom prst="rect">
            <a:avLst/>
          </a:prstGeom>
        </p:spPr>
        <p:txBody>
          <a:bodyPr wrap="square" lIns="0" tIns="0" rIns="0" bIns="0" rtlCol="0">
            <a:noAutofit/>
          </a:bodyPr>
          <a:lstStyle/>
          <a:p>
            <a:pPr marL="25400">
              <a:lnSpc>
                <a:spcPts val="1000"/>
              </a:lnSpc>
            </a:pPr>
            <a:endParaRPr sz="1000"/>
          </a:p>
        </p:txBody>
      </p:sp>
      <p:sp>
        <p:nvSpPr>
          <p:cNvPr id="11" name="object 11"/>
          <p:cNvSpPr txBox="1"/>
          <p:nvPr/>
        </p:nvSpPr>
        <p:spPr>
          <a:xfrm>
            <a:off x="1232861" y="1238002"/>
            <a:ext cx="169721" cy="132339"/>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1073749" y="953331"/>
            <a:ext cx="328833" cy="152400"/>
          </a:xfrm>
          <a:prstGeom prst="rect">
            <a:avLst/>
          </a:prstGeom>
        </p:spPr>
        <p:txBody>
          <a:bodyPr wrap="square" lIns="0" tIns="0" rIns="0" bIns="0" rtlCol="0">
            <a:noAutofit/>
          </a:bodyPr>
          <a:lstStyle/>
          <a:p>
            <a:pPr marL="25400">
              <a:lnSpc>
                <a:spcPts val="1000"/>
              </a:lnSpc>
            </a:pPr>
            <a:endParaRPr sz="1000"/>
          </a:p>
        </p:txBody>
      </p:sp>
      <p:sp>
        <p:nvSpPr>
          <p:cNvPr id="9" name="object 9"/>
          <p:cNvSpPr txBox="1"/>
          <p:nvPr/>
        </p:nvSpPr>
        <p:spPr>
          <a:xfrm>
            <a:off x="3056817" y="943938"/>
            <a:ext cx="328826" cy="152400"/>
          </a:xfrm>
          <a:prstGeom prst="rect">
            <a:avLst/>
          </a:prstGeom>
        </p:spPr>
        <p:txBody>
          <a:bodyPr wrap="square" lIns="0" tIns="0" rIns="0" bIns="0" rtlCol="0">
            <a:noAutofit/>
          </a:bodyPr>
          <a:lstStyle/>
          <a:p>
            <a:pPr marL="25400">
              <a:lnSpc>
                <a:spcPts val="1000"/>
              </a:lnSpc>
            </a:pPr>
            <a:endParaRPr sz="1000"/>
          </a:p>
        </p:txBody>
      </p:sp>
      <p:sp>
        <p:nvSpPr>
          <p:cNvPr id="8" name="object 8"/>
          <p:cNvSpPr txBox="1"/>
          <p:nvPr/>
        </p:nvSpPr>
        <p:spPr>
          <a:xfrm>
            <a:off x="895217" y="1139775"/>
            <a:ext cx="187660" cy="152400"/>
          </a:xfrm>
          <a:prstGeom prst="rect">
            <a:avLst/>
          </a:prstGeom>
        </p:spPr>
        <p:txBody>
          <a:bodyPr wrap="square" lIns="0" tIns="0" rIns="0" bIns="0" rtlCol="0">
            <a:noAutofit/>
          </a:bodyPr>
          <a:lstStyle/>
          <a:p>
            <a:pPr marL="25400">
              <a:lnSpc>
                <a:spcPts val="1000"/>
              </a:lnSpc>
            </a:pPr>
            <a:endParaRPr sz="1000"/>
          </a:p>
        </p:txBody>
      </p:sp>
      <p:sp>
        <p:nvSpPr>
          <p:cNvPr id="7" name="object 7"/>
          <p:cNvSpPr txBox="1"/>
          <p:nvPr/>
        </p:nvSpPr>
        <p:spPr>
          <a:xfrm>
            <a:off x="859211" y="1475439"/>
            <a:ext cx="74074" cy="152400"/>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2034619" y="1475439"/>
            <a:ext cx="84200" cy="152400"/>
          </a:xfrm>
          <a:prstGeom prst="rect">
            <a:avLst/>
          </a:prstGeom>
        </p:spPr>
        <p:txBody>
          <a:bodyPr wrap="square" lIns="0" tIns="0" rIns="0" bIns="0" rtlCol="0">
            <a:noAutofit/>
          </a:bodyPr>
          <a:lstStyle/>
          <a:p>
            <a:pPr marL="25400">
              <a:lnSpc>
                <a:spcPts val="1000"/>
              </a:lnSpc>
            </a:pPr>
            <a:endParaRPr sz="1000"/>
          </a:p>
        </p:txBody>
      </p:sp>
      <p:sp>
        <p:nvSpPr>
          <p:cNvPr id="5" name="object 5"/>
          <p:cNvSpPr txBox="1"/>
          <p:nvPr/>
        </p:nvSpPr>
        <p:spPr>
          <a:xfrm>
            <a:off x="1419774" y="1769204"/>
            <a:ext cx="328834" cy="152399"/>
          </a:xfrm>
          <a:prstGeom prst="rect">
            <a:avLst/>
          </a:prstGeom>
        </p:spPr>
        <p:txBody>
          <a:bodyPr wrap="square" lIns="0" tIns="0" rIns="0" bIns="0" rtlCol="0">
            <a:noAutofit/>
          </a:bodyPr>
          <a:lstStyle/>
          <a:p>
            <a:pPr marL="25400">
              <a:lnSpc>
                <a:spcPts val="1000"/>
              </a:lnSpc>
            </a:pPr>
            <a:endParaRPr sz="1000"/>
          </a:p>
        </p:txBody>
      </p:sp>
      <p:sp>
        <p:nvSpPr>
          <p:cNvPr id="4" name="object 4"/>
          <p:cNvSpPr txBox="1"/>
          <p:nvPr/>
        </p:nvSpPr>
        <p:spPr>
          <a:xfrm>
            <a:off x="745829" y="1773635"/>
            <a:ext cx="328833" cy="152400"/>
          </a:xfrm>
          <a:prstGeom prst="rect">
            <a:avLst/>
          </a:prstGeom>
        </p:spPr>
        <p:txBody>
          <a:bodyPr wrap="square" lIns="0" tIns="0" rIns="0" bIns="0" rtlCol="0">
            <a:noAutofit/>
          </a:bodyPr>
          <a:lstStyle/>
          <a:p>
            <a:pPr marL="25400">
              <a:lnSpc>
                <a:spcPts val="1000"/>
              </a:lnSpc>
            </a:pPr>
            <a:endParaRPr sz="1000"/>
          </a:p>
        </p:txBody>
      </p:sp>
      <p:sp>
        <p:nvSpPr>
          <p:cNvPr id="3" name="object 3"/>
          <p:cNvSpPr txBox="1"/>
          <p:nvPr/>
        </p:nvSpPr>
        <p:spPr>
          <a:xfrm>
            <a:off x="3405376" y="1781693"/>
            <a:ext cx="328837" cy="152399"/>
          </a:xfrm>
          <a:prstGeom prst="rect">
            <a:avLst/>
          </a:prstGeom>
        </p:spPr>
        <p:txBody>
          <a:bodyPr wrap="square" lIns="0" tIns="0" rIns="0" bIns="0" rtlCol="0">
            <a:noAutofit/>
          </a:bodyPr>
          <a:lstStyle/>
          <a:p>
            <a:pPr marL="25400">
              <a:lnSpc>
                <a:spcPts val="1000"/>
              </a:lnSpc>
            </a:pPr>
            <a:endParaRPr sz="1000"/>
          </a:p>
        </p:txBody>
      </p:sp>
      <p:sp>
        <p:nvSpPr>
          <p:cNvPr id="2" name="object 2"/>
          <p:cNvSpPr txBox="1"/>
          <p:nvPr/>
        </p:nvSpPr>
        <p:spPr>
          <a:xfrm>
            <a:off x="2701557" y="1781693"/>
            <a:ext cx="328829" cy="152399"/>
          </a:xfrm>
          <a:prstGeom prst="rect">
            <a:avLst/>
          </a:prstGeom>
        </p:spPr>
        <p:txBody>
          <a:bodyPr wrap="square" lIns="0" tIns="0" rIns="0" bIns="0" rtlCol="0">
            <a:noAutofit/>
          </a:bodyPr>
          <a:lstStyle/>
          <a:p>
            <a:pPr marL="25400">
              <a:lnSpc>
                <a:spcPts val="1000"/>
              </a:lnSpc>
            </a:pPr>
            <a:endParaRPr sz="1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9" name="object 9"/>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10" name="object 10"/>
          <p:cNvSpPr/>
          <p:nvPr/>
        </p:nvSpPr>
        <p:spPr>
          <a:xfrm>
            <a:off x="0" y="-9525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16" name="object 16"/>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17" name="object 17"/>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18" name="object 18"/>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19" name="object 19"/>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20" name="object 20"/>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6" name="object 6"/>
          <p:cNvSpPr txBox="1"/>
          <p:nvPr/>
        </p:nvSpPr>
        <p:spPr>
          <a:xfrm>
            <a:off x="1631911" y="19613"/>
            <a:ext cx="1400441"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Distri</a:t>
            </a:r>
            <a:r>
              <a:rPr sz="600" spc="-9" dirty="0" smtClean="0">
                <a:solidFill>
                  <a:srgbClr val="00FF00"/>
                </a:solidFill>
                <a:latin typeface="Times New Roman"/>
                <a:cs typeface="Times New Roman"/>
              </a:rPr>
              <a:t>b</a:t>
            </a:r>
            <a:r>
              <a:rPr sz="600" spc="0" dirty="0" smtClean="0">
                <a:solidFill>
                  <a:srgbClr val="00FF00"/>
                </a:solidFill>
                <a:latin typeface="Times New Roman"/>
                <a:cs typeface="Times New Roman"/>
              </a:rPr>
              <a:t>uted</a:t>
            </a:r>
            <a:r>
              <a:rPr sz="600" spc="-26" dirty="0" smtClean="0">
                <a:solidFill>
                  <a:srgbClr val="00FF00"/>
                </a:solidFill>
                <a:latin typeface="Times New Roman"/>
                <a:cs typeface="Times New Roman"/>
              </a:rPr>
              <a:t> </a:t>
            </a:r>
            <a:r>
              <a:rPr sz="600" spc="0" dirty="0" smtClean="0">
                <a:solidFill>
                  <a:srgbClr val="00FF00"/>
                </a:solidFill>
                <a:latin typeface="Times New Roman"/>
                <a:cs typeface="Times New Roman"/>
              </a:rPr>
              <a:t>commit      </a:t>
            </a:r>
            <a:r>
              <a:rPr sz="600" spc="6" dirty="0" smtClean="0">
                <a:solidFill>
                  <a:srgbClr val="00FF00"/>
                </a:solidFill>
                <a:latin typeface="Times New Roman"/>
                <a:cs typeface="Times New Roman"/>
              </a:rPr>
              <a:t> </a:t>
            </a:r>
            <a:r>
              <a:rPr sz="600" spc="0" dirty="0" smtClean="0">
                <a:solidFill>
                  <a:srgbClr val="FFFFFF"/>
                </a:solidFill>
                <a:latin typeface="Times New Roman"/>
                <a:cs typeface="Times New Roman"/>
              </a:rPr>
              <a:t>Three-Phase</a:t>
            </a:r>
            <a:r>
              <a:rPr sz="600" spc="-29" dirty="0" smtClean="0">
                <a:solidFill>
                  <a:srgbClr val="FFFFFF"/>
                </a:solidFill>
                <a:latin typeface="Times New Roman"/>
                <a:cs typeface="Times New Roman"/>
              </a:rPr>
              <a:t> </a:t>
            </a:r>
            <a:r>
              <a:rPr sz="600" spc="0" dirty="0" smtClean="0">
                <a:solidFill>
                  <a:srgbClr val="FFFFFF"/>
                </a:solidFill>
                <a:latin typeface="Times New Roman"/>
                <a:cs typeface="Times New Roman"/>
              </a:rPr>
              <a:t>Commit</a:t>
            </a:r>
            <a:endParaRPr sz="600">
              <a:latin typeface="Times New Roman"/>
              <a:cs typeface="Times New Roman"/>
            </a:endParaRPr>
          </a:p>
        </p:txBody>
      </p:sp>
      <p:sp>
        <p:nvSpPr>
          <p:cNvPr id="5" name="object 5"/>
          <p:cNvSpPr txBox="1"/>
          <p:nvPr/>
        </p:nvSpPr>
        <p:spPr>
          <a:xfrm>
            <a:off x="95300" y="243119"/>
            <a:ext cx="1606321"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Three-Phase</a:t>
            </a:r>
            <a:r>
              <a:rPr sz="1400" spc="149" dirty="0" smtClean="0">
                <a:solidFill>
                  <a:srgbClr val="FFFFFF"/>
                </a:solidFill>
                <a:latin typeface="Times New Roman"/>
                <a:cs typeface="Times New Roman"/>
              </a:rPr>
              <a:t> </a:t>
            </a:r>
            <a:r>
              <a:rPr sz="1400" spc="0" dirty="0" smtClean="0">
                <a:solidFill>
                  <a:srgbClr val="FFFFFF"/>
                </a:solidFill>
                <a:latin typeface="Times New Roman"/>
                <a:cs typeface="Times New Roman"/>
              </a:rPr>
              <a:t>Commit</a:t>
            </a:r>
            <a:endParaRPr sz="1400">
              <a:latin typeface="Times New Roman"/>
              <a:cs typeface="Times New Roman"/>
            </a:endParaRPr>
          </a:p>
        </p:txBody>
      </p:sp>
      <p:sp>
        <p:nvSpPr>
          <p:cNvPr id="4" name="object 4"/>
          <p:cNvSpPr txBox="1"/>
          <p:nvPr/>
        </p:nvSpPr>
        <p:spPr>
          <a:xfrm>
            <a:off x="402932" y="500399"/>
            <a:ext cx="4096369" cy="2799254"/>
          </a:xfrm>
          <a:prstGeom prst="rect">
            <a:avLst/>
          </a:prstGeom>
        </p:spPr>
        <p:txBody>
          <a:bodyPr wrap="square" lIns="0" tIns="0" rIns="0" bIns="0" rtlCol="0">
            <a:noAutofit/>
          </a:bodyPr>
          <a:lstStyle/>
          <a:p>
            <a:pPr marL="12700">
              <a:lnSpc>
                <a:spcPts val="980"/>
              </a:lnSpc>
              <a:spcBef>
                <a:spcPts val="49"/>
              </a:spcBef>
            </a:pPr>
            <a:r>
              <a:rPr sz="900" spc="0" dirty="0" smtClean="0">
                <a:latin typeface="Times New Roman"/>
                <a:cs typeface="Times New Roman"/>
              </a:rPr>
              <a:t>When</a:t>
            </a:r>
            <a:r>
              <a:rPr sz="900" spc="-26" dirty="0" smtClean="0">
                <a:latin typeface="Times New Roman"/>
                <a:cs typeface="Times New Roman"/>
              </a:rPr>
              <a:t> </a:t>
            </a:r>
            <a:r>
              <a:rPr sz="900" spc="0" dirty="0" smtClean="0">
                <a:latin typeface="Times New Roman"/>
                <a:cs typeface="Times New Roman"/>
              </a:rPr>
              <a:t>the</a:t>
            </a:r>
            <a:r>
              <a:rPr sz="900" spc="-15" dirty="0" smtClean="0">
                <a:latin typeface="Times New Roman"/>
                <a:cs typeface="Times New Roman"/>
              </a:rPr>
              <a:t> </a:t>
            </a:r>
            <a:r>
              <a:rPr sz="900" spc="0" dirty="0" smtClean="0">
                <a:solidFill>
                  <a:srgbClr val="0000FF"/>
                </a:solidFill>
                <a:latin typeface="Times New Roman"/>
                <a:cs typeface="Times New Roman"/>
              </a:rPr>
              <a:t>coordinator</a:t>
            </a:r>
            <a:r>
              <a:rPr sz="900" spc="-46" dirty="0" smtClean="0">
                <a:solidFill>
                  <a:srgbClr val="0000FF"/>
                </a:solidFill>
                <a:latin typeface="Times New Roman"/>
                <a:cs typeface="Times New Roman"/>
              </a:rPr>
              <a:t> </a:t>
            </a:r>
            <a:r>
              <a:rPr sz="900" spc="0" dirty="0" smtClean="0">
                <a:solidFill>
                  <a:srgbClr val="0000FF"/>
                </a:solidFill>
                <a:latin typeface="Times New Roman"/>
                <a:cs typeface="Times New Roman"/>
              </a:rPr>
              <a:t>has</a:t>
            </a:r>
            <a:r>
              <a:rPr sz="900" spc="-16" dirty="0" smtClean="0">
                <a:solidFill>
                  <a:srgbClr val="0000FF"/>
                </a:solidFill>
                <a:latin typeface="Times New Roman"/>
                <a:cs typeface="Times New Roman"/>
              </a:rPr>
              <a:t> </a:t>
            </a:r>
            <a:r>
              <a:rPr sz="900" spc="0" dirty="0" smtClean="0">
                <a:solidFill>
                  <a:srgbClr val="0000FF"/>
                </a:solidFill>
                <a:latin typeface="Times New Roman"/>
                <a:cs typeface="Times New Roman"/>
              </a:rPr>
              <a:t>crashed</a:t>
            </a:r>
            <a:r>
              <a:rPr sz="900" spc="-27" dirty="0" smtClean="0">
                <a:solidFill>
                  <a:srgbClr val="0000FF"/>
                </a:solidFill>
                <a:latin typeface="Times New Roman"/>
                <a:cs typeface="Times New Roman"/>
              </a:rPr>
              <a:t> </a:t>
            </a:r>
            <a:r>
              <a:rPr sz="900" spc="0" dirty="0" smtClean="0">
                <a:latin typeface="Times New Roman"/>
                <a:cs typeface="Times New Roman"/>
              </a:rPr>
              <a:t>in</a:t>
            </a:r>
            <a:r>
              <a:rPr sz="900" spc="-11" dirty="0" smtClean="0">
                <a:latin typeface="Times New Roman"/>
                <a:cs typeface="Times New Roman"/>
              </a:rPr>
              <a:t> </a:t>
            </a:r>
            <a:r>
              <a:rPr sz="900" spc="0" dirty="0" smtClean="0">
                <a:latin typeface="Times New Roman"/>
                <a:cs typeface="Times New Roman"/>
              </a:rPr>
              <a:t>t</a:t>
            </a:r>
            <a:r>
              <a:rPr sz="900" spc="-9" dirty="0" smtClean="0">
                <a:latin typeface="Times New Roman"/>
                <a:cs typeface="Times New Roman"/>
              </a:rPr>
              <a:t>w</a:t>
            </a:r>
            <a:r>
              <a:rPr sz="900" spc="0" dirty="0" smtClean="0">
                <a:latin typeface="Times New Roman"/>
                <a:cs typeface="Times New Roman"/>
              </a:rPr>
              <a:t>o-phase</a:t>
            </a:r>
            <a:r>
              <a:rPr sz="900" spc="-41" dirty="0" smtClean="0">
                <a:latin typeface="Times New Roman"/>
                <a:cs typeface="Times New Roman"/>
              </a:rPr>
              <a:t> </a:t>
            </a:r>
            <a:r>
              <a:rPr sz="900" spc="0" dirty="0" smtClean="0">
                <a:latin typeface="Times New Roman"/>
                <a:cs typeface="Times New Roman"/>
              </a:rPr>
              <a:t>commit,</a:t>
            </a:r>
            <a:r>
              <a:rPr sz="900" spc="-34" dirty="0" smtClean="0">
                <a:latin typeface="Times New Roman"/>
                <a:cs typeface="Times New Roman"/>
              </a:rPr>
              <a:t> </a:t>
            </a:r>
            <a:r>
              <a:rPr sz="900" spc="0" dirty="0" smtClean="0">
                <a:latin typeface="Times New Roman"/>
                <a:cs typeface="Times New Roman"/>
              </a:rPr>
              <a:t>participants</a:t>
            </a:r>
            <a:r>
              <a:rPr sz="900" spc="-46" dirty="0" smtClean="0">
                <a:latin typeface="Times New Roman"/>
                <a:cs typeface="Times New Roman"/>
              </a:rPr>
              <a:t> </a:t>
            </a:r>
            <a:r>
              <a:rPr sz="900" spc="0" dirty="0" smtClean="0">
                <a:latin typeface="Times New Roman"/>
                <a:cs typeface="Times New Roman"/>
              </a:rPr>
              <a:t>may</a:t>
            </a:r>
            <a:r>
              <a:rPr sz="900" spc="-20" dirty="0" smtClean="0">
                <a:latin typeface="Times New Roman"/>
                <a:cs typeface="Times New Roman"/>
              </a:rPr>
              <a:t> </a:t>
            </a:r>
            <a:r>
              <a:rPr sz="900" spc="0" dirty="0" smtClean="0">
                <a:latin typeface="Times New Roman"/>
                <a:cs typeface="Times New Roman"/>
              </a:rPr>
              <a:t>need</a:t>
            </a:r>
            <a:r>
              <a:rPr sz="900" spc="-21"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remain</a:t>
            </a:r>
            <a:endParaRPr sz="900" dirty="0">
              <a:latin typeface="Times New Roman"/>
              <a:cs typeface="Times New Roman"/>
            </a:endParaRPr>
          </a:p>
          <a:p>
            <a:pPr marL="12700" marR="17080">
              <a:lnSpc>
                <a:spcPct val="95825"/>
              </a:lnSpc>
              <a:spcBef>
                <a:spcPts val="10"/>
              </a:spcBef>
            </a:pPr>
            <a:r>
              <a:rPr sz="900" spc="0" dirty="0" smtClean="0">
                <a:solidFill>
                  <a:srgbClr val="0000FF"/>
                </a:solidFill>
                <a:latin typeface="Times New Roman"/>
                <a:cs typeface="Times New Roman"/>
              </a:rPr>
              <a:t>bloc</a:t>
            </a:r>
            <a:r>
              <a:rPr sz="900" spc="-9" dirty="0" smtClean="0">
                <a:solidFill>
                  <a:srgbClr val="0000FF"/>
                </a:solidFill>
                <a:latin typeface="Times New Roman"/>
                <a:cs typeface="Times New Roman"/>
              </a:rPr>
              <a:t>k</a:t>
            </a:r>
            <a:r>
              <a:rPr sz="900" spc="0" dirty="0" smtClean="0">
                <a:solidFill>
                  <a:srgbClr val="0000FF"/>
                </a:solidFill>
                <a:latin typeface="Times New Roman"/>
                <a:cs typeface="Times New Roman"/>
              </a:rPr>
              <a:t>ed</a:t>
            </a:r>
            <a:r>
              <a:rPr sz="900" spc="-28" dirty="0" smtClean="0">
                <a:solidFill>
                  <a:srgbClr val="0000FF"/>
                </a:solidFill>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coordinator</a:t>
            </a:r>
            <a:r>
              <a:rPr sz="900" spc="-41" dirty="0" smtClean="0">
                <a:latin typeface="Times New Roman"/>
                <a:cs typeface="Times New Roman"/>
              </a:rPr>
              <a:t> </a:t>
            </a:r>
            <a:r>
              <a:rPr sz="900" spc="0" dirty="0" smtClean="0">
                <a:latin typeface="Times New Roman"/>
                <a:cs typeface="Times New Roman"/>
              </a:rPr>
              <a:t>rec</a:t>
            </a:r>
            <a:r>
              <a:rPr sz="900" spc="-14" dirty="0" smtClean="0">
                <a:latin typeface="Times New Roman"/>
                <a:cs typeface="Times New Roman"/>
              </a:rPr>
              <a:t>ov</a:t>
            </a:r>
            <a:r>
              <a:rPr sz="900" spc="0" dirty="0" smtClean="0">
                <a:latin typeface="Times New Roman"/>
                <a:cs typeface="Times New Roman"/>
              </a:rPr>
              <a:t>ers.</a:t>
            </a:r>
            <a:endParaRPr sz="900" dirty="0">
              <a:latin typeface="Times New Roman"/>
              <a:cs typeface="Times New Roman"/>
            </a:endParaRPr>
          </a:p>
          <a:p>
            <a:pPr marL="12700" marR="271405">
              <a:lnSpc>
                <a:spcPts val="1034"/>
              </a:lnSpc>
              <a:spcBef>
                <a:spcPts val="260"/>
              </a:spcBef>
            </a:pPr>
            <a:r>
              <a:rPr sz="900" spc="0" dirty="0" smtClean="0">
                <a:latin typeface="Times New Roman"/>
                <a:cs typeface="Times New Roman"/>
              </a:rPr>
              <a:t>Three-phase</a:t>
            </a:r>
            <a:r>
              <a:rPr sz="900" spc="-44" dirty="0" smtClean="0">
                <a:latin typeface="Times New Roman"/>
                <a:cs typeface="Times New Roman"/>
              </a:rPr>
              <a:t> </a:t>
            </a:r>
            <a:r>
              <a:rPr sz="900" spc="0" dirty="0" smtClean="0">
                <a:latin typeface="Times New Roman"/>
                <a:cs typeface="Times New Roman"/>
              </a:rPr>
              <a:t>commit</a:t>
            </a:r>
            <a:r>
              <a:rPr sz="900" spc="-27" dirty="0" smtClean="0">
                <a:latin typeface="Times New Roman"/>
                <a:cs typeface="Times New Roman"/>
              </a:rPr>
              <a:t> </a:t>
            </a:r>
            <a:r>
              <a:rPr sz="900" spc="0" dirty="0" smtClean="0">
                <a:latin typeface="Times New Roman"/>
                <a:cs typeface="Times New Roman"/>
              </a:rPr>
              <a:t>protocol</a:t>
            </a:r>
            <a:r>
              <a:rPr sz="900" spc="-29" dirty="0" smtClean="0">
                <a:latin typeface="Times New Roman"/>
                <a:cs typeface="Times New Roman"/>
              </a:rPr>
              <a:t> </a:t>
            </a:r>
            <a:r>
              <a:rPr sz="900" spc="-19" dirty="0" smtClean="0">
                <a:latin typeface="Times New Roman"/>
                <a:cs typeface="Times New Roman"/>
              </a:rPr>
              <a:t>av</a:t>
            </a:r>
            <a:r>
              <a:rPr sz="900" spc="0" dirty="0" smtClean="0">
                <a:latin typeface="Times New Roman"/>
                <a:cs typeface="Times New Roman"/>
              </a:rPr>
              <a:t>oids</a:t>
            </a:r>
            <a:r>
              <a:rPr sz="900" spc="-23" dirty="0" smtClean="0">
                <a:latin typeface="Times New Roman"/>
                <a:cs typeface="Times New Roman"/>
              </a:rPr>
              <a:t> </a:t>
            </a:r>
            <a:r>
              <a:rPr sz="900" spc="0" dirty="0" smtClean="0">
                <a:latin typeface="Times New Roman"/>
                <a:cs typeface="Times New Roman"/>
              </a:rPr>
              <a:t>blocking</a:t>
            </a:r>
            <a:r>
              <a:rPr sz="900" spc="-31" dirty="0" smtClean="0">
                <a:latin typeface="Times New Roman"/>
                <a:cs typeface="Times New Roman"/>
              </a:rPr>
              <a:t> </a:t>
            </a:r>
            <a:r>
              <a:rPr sz="900" spc="0" dirty="0" smtClean="0">
                <a:latin typeface="Times New Roman"/>
                <a:cs typeface="Times New Roman"/>
              </a:rPr>
              <a:t>processes</a:t>
            </a:r>
            <a:r>
              <a:rPr sz="900" spc="-34"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presence</a:t>
            </a:r>
            <a:r>
              <a:rPr sz="900" spc="-31"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9" dirty="0" smtClean="0">
                <a:solidFill>
                  <a:srgbClr val="0000FF"/>
                </a:solidFill>
                <a:latin typeface="Times New Roman"/>
                <a:cs typeface="Times New Roman"/>
              </a:rPr>
              <a:t>f</a:t>
            </a:r>
            <a:r>
              <a:rPr sz="900" spc="0" dirty="0" smtClean="0">
                <a:solidFill>
                  <a:srgbClr val="0000FF"/>
                </a:solidFill>
                <a:latin typeface="Times New Roman"/>
                <a:cs typeface="Times New Roman"/>
              </a:rPr>
              <a:t>ail</a:t>
            </a:r>
            <a:r>
              <a:rPr sz="900" spc="-11" dirty="0" smtClean="0">
                <a:solidFill>
                  <a:srgbClr val="0000FF"/>
                </a:solidFill>
                <a:latin typeface="Times New Roman"/>
                <a:cs typeface="Times New Roman"/>
              </a:rPr>
              <a:t> </a:t>
            </a:r>
            <a:r>
              <a:rPr sz="900" spc="0" dirty="0" smtClean="0">
                <a:solidFill>
                  <a:srgbClr val="0000FF"/>
                </a:solidFill>
                <a:latin typeface="Times New Roman"/>
                <a:cs typeface="Times New Roman"/>
              </a:rPr>
              <a:t>stop crashes</a:t>
            </a:r>
            <a:r>
              <a:rPr sz="900" spc="0" dirty="0" smtClean="0">
                <a:latin typeface="Times New Roman"/>
                <a:cs typeface="Times New Roman"/>
              </a:rPr>
              <a:t>.</a:t>
            </a:r>
            <a:endParaRPr sz="900" dirty="0">
              <a:latin typeface="Times New Roman"/>
              <a:cs typeface="Times New Roman"/>
            </a:endParaRPr>
          </a:p>
          <a:p>
            <a:pPr marL="12700" marR="17080">
              <a:lnSpc>
                <a:spcPct val="95825"/>
              </a:lnSpc>
              <a:spcBef>
                <a:spcPts val="361"/>
              </a:spcBef>
            </a:pPr>
            <a:r>
              <a:rPr sz="900" spc="0" dirty="0" smtClean="0">
                <a:solidFill>
                  <a:srgbClr val="0000FF"/>
                </a:solidFill>
                <a:latin typeface="Times New Roman"/>
                <a:cs typeface="Times New Roman"/>
              </a:rPr>
              <a:t>Phase</a:t>
            </a:r>
            <a:r>
              <a:rPr sz="900" spc="-20" dirty="0" smtClean="0">
                <a:solidFill>
                  <a:srgbClr val="0000FF"/>
                </a:solidFill>
                <a:latin typeface="Times New Roman"/>
                <a:cs typeface="Times New Roman"/>
              </a:rPr>
              <a:t> </a:t>
            </a:r>
            <a:r>
              <a:rPr sz="900" spc="0" dirty="0" smtClean="0">
                <a:solidFill>
                  <a:srgbClr val="0000FF"/>
                </a:solidFill>
                <a:latin typeface="Times New Roman"/>
                <a:cs typeface="Times New Roman"/>
              </a:rPr>
              <a:t>1</a:t>
            </a:r>
            <a:r>
              <a:rPr sz="900" spc="0" dirty="0" smtClean="0">
                <a:latin typeface="Times New Roman"/>
                <a:cs typeface="Times New Roman"/>
              </a:rPr>
              <a:t>:</a:t>
            </a:r>
            <a:endParaRPr sz="900" dirty="0">
              <a:latin typeface="Times New Roman"/>
              <a:cs typeface="Times New Roman"/>
            </a:endParaRPr>
          </a:p>
          <a:p>
            <a:pPr marL="289801" marR="17080">
              <a:lnSpc>
                <a:spcPct val="95825"/>
              </a:lnSpc>
              <a:spcBef>
                <a:spcPts val="165"/>
              </a:spcBef>
            </a:pPr>
            <a:r>
              <a:rPr sz="1000" spc="0" dirty="0" smtClean="0">
                <a:solidFill>
                  <a:srgbClr val="0000FF"/>
                </a:solidFill>
                <a:latin typeface="Times New Roman"/>
                <a:cs typeface="Times New Roman"/>
              </a:rPr>
              <a:t>Phase</a:t>
            </a:r>
            <a:r>
              <a:rPr sz="1000" spc="-23" dirty="0" smtClean="0">
                <a:solidFill>
                  <a:srgbClr val="0000FF"/>
                </a:solidFill>
                <a:latin typeface="Times New Roman"/>
                <a:cs typeface="Times New Roman"/>
              </a:rPr>
              <a:t> </a:t>
            </a:r>
            <a:r>
              <a:rPr sz="1000" spc="0" dirty="0" smtClean="0">
                <a:solidFill>
                  <a:srgbClr val="0000FF"/>
                </a:solidFill>
                <a:latin typeface="Times New Roman"/>
                <a:cs typeface="Times New Roman"/>
              </a:rPr>
              <a:t>1a</a:t>
            </a:r>
            <a:r>
              <a:rPr sz="1000" spc="0" dirty="0" smtClean="0">
                <a:latin typeface="Times New Roman"/>
                <a:cs typeface="Times New Roman"/>
              </a:rPr>
              <a:t>:</a:t>
            </a:r>
            <a:r>
              <a:rPr sz="1000" spc="47" dirty="0" smtClean="0">
                <a:latin typeface="Times New Roman"/>
                <a:cs typeface="Times New Roman"/>
              </a:rPr>
              <a:t> </a:t>
            </a:r>
            <a:r>
              <a:rPr sz="1000" spc="0" dirty="0" smtClean="0">
                <a:latin typeface="Times New Roman"/>
                <a:cs typeface="Times New Roman"/>
              </a:rPr>
              <a:t>Coordinator</a:t>
            </a:r>
            <a:r>
              <a:rPr sz="1000" spc="-48" dirty="0" smtClean="0">
                <a:latin typeface="Times New Roman"/>
                <a:cs typeface="Times New Roman"/>
              </a:rPr>
              <a:t> </a:t>
            </a:r>
            <a:r>
              <a:rPr sz="1000" spc="0" dirty="0" smtClean="0">
                <a:latin typeface="Times New Roman"/>
                <a:cs typeface="Times New Roman"/>
              </a:rPr>
              <a:t>sends</a:t>
            </a:r>
            <a:r>
              <a:rPr sz="1000" spc="-22" dirty="0" smtClean="0">
                <a:latin typeface="Times New Roman"/>
                <a:cs typeface="Times New Roman"/>
              </a:rPr>
              <a:t> </a:t>
            </a:r>
            <a:r>
              <a:rPr sz="1000" spc="-19" dirty="0" smtClean="0">
                <a:solidFill>
                  <a:srgbClr val="0000FF"/>
                </a:solidFill>
                <a:latin typeface="Times New Roman"/>
                <a:cs typeface="Times New Roman"/>
              </a:rPr>
              <a:t>v</a:t>
            </a:r>
            <a:r>
              <a:rPr sz="1000" spc="0" dirty="0" smtClean="0">
                <a:solidFill>
                  <a:srgbClr val="0000FF"/>
                </a:solidFill>
                <a:latin typeface="Times New Roman"/>
                <a:cs typeface="Times New Roman"/>
              </a:rPr>
              <a:t>ote-request</a:t>
            </a:r>
            <a:r>
              <a:rPr sz="1000" spc="-49" dirty="0" smtClean="0">
                <a:solidFill>
                  <a:srgbClr val="0000FF"/>
                </a:solidFill>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participants.</a:t>
            </a:r>
            <a:endParaRPr sz="1000" dirty="0">
              <a:latin typeface="Times New Roman"/>
              <a:cs typeface="Times New Roman"/>
            </a:endParaRPr>
          </a:p>
          <a:p>
            <a:pPr marL="289801" marR="229183" algn="just">
              <a:lnSpc>
                <a:spcPct val="99658"/>
              </a:lnSpc>
              <a:spcBef>
                <a:spcPts val="45"/>
              </a:spcBef>
            </a:pPr>
            <a:r>
              <a:rPr sz="1000" spc="0" dirty="0" smtClean="0">
                <a:solidFill>
                  <a:srgbClr val="0000FF"/>
                </a:solidFill>
                <a:latin typeface="Times New Roman"/>
                <a:cs typeface="Times New Roman"/>
              </a:rPr>
              <a:t>Phase</a:t>
            </a:r>
            <a:r>
              <a:rPr sz="1000" spc="-23" dirty="0" smtClean="0">
                <a:solidFill>
                  <a:srgbClr val="0000FF"/>
                </a:solidFill>
                <a:latin typeface="Times New Roman"/>
                <a:cs typeface="Times New Roman"/>
              </a:rPr>
              <a:t> </a:t>
            </a:r>
            <a:r>
              <a:rPr sz="1000" spc="0" dirty="0" smtClean="0">
                <a:solidFill>
                  <a:srgbClr val="0000FF"/>
                </a:solidFill>
                <a:latin typeface="Times New Roman"/>
                <a:cs typeface="Times New Roman"/>
              </a:rPr>
              <a:t>1b</a:t>
            </a:r>
            <a:r>
              <a:rPr sz="1000" spc="0" dirty="0" smtClean="0">
                <a:latin typeface="Times New Roman"/>
                <a:cs typeface="Times New Roman"/>
              </a:rPr>
              <a:t>:</a:t>
            </a:r>
            <a:r>
              <a:rPr sz="1000" spc="47" dirty="0" smtClean="0">
                <a:latin typeface="Times New Roman"/>
                <a:cs typeface="Times New Roman"/>
              </a:rPr>
              <a:t> </a:t>
            </a:r>
            <a:r>
              <a:rPr sz="1000" spc="0" dirty="0" smtClean="0">
                <a:latin typeface="Times New Roman"/>
                <a:cs typeface="Times New Roman"/>
              </a:rPr>
              <a:t>When</a:t>
            </a:r>
            <a:r>
              <a:rPr sz="1000" spc="-23" dirty="0" smtClean="0">
                <a:latin typeface="Times New Roman"/>
                <a:cs typeface="Times New Roman"/>
              </a:rPr>
              <a:t> </a:t>
            </a:r>
            <a:r>
              <a:rPr sz="1000" spc="0" dirty="0" smtClean="0">
                <a:latin typeface="Times New Roman"/>
                <a:cs typeface="Times New Roman"/>
              </a:rPr>
              <a:t>participant</a:t>
            </a:r>
            <a:r>
              <a:rPr sz="1000" spc="-42" dirty="0" smtClean="0">
                <a:latin typeface="Times New Roman"/>
                <a:cs typeface="Times New Roman"/>
              </a:rPr>
              <a:t> </a:t>
            </a:r>
            <a:r>
              <a:rPr sz="1000" spc="0" dirty="0" smtClean="0">
                <a:latin typeface="Times New Roman"/>
                <a:cs typeface="Times New Roman"/>
              </a:rPr>
              <a:t>rece</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es</a:t>
            </a:r>
            <a:r>
              <a:rPr sz="1000" spc="-32" dirty="0" smtClean="0">
                <a:latin typeface="Times New Roman"/>
                <a:cs typeface="Times New Roman"/>
              </a:rPr>
              <a:t> </a:t>
            </a:r>
            <a:r>
              <a:rPr sz="1000" spc="-19" dirty="0" smtClean="0">
                <a:solidFill>
                  <a:srgbClr val="0000FF"/>
                </a:solidFill>
                <a:latin typeface="Times New Roman"/>
                <a:cs typeface="Times New Roman"/>
              </a:rPr>
              <a:t>v</a:t>
            </a:r>
            <a:r>
              <a:rPr sz="1000" spc="0" dirty="0" smtClean="0">
                <a:solidFill>
                  <a:srgbClr val="0000FF"/>
                </a:solidFill>
                <a:latin typeface="Times New Roman"/>
                <a:cs typeface="Times New Roman"/>
              </a:rPr>
              <a:t>ote-request</a:t>
            </a:r>
            <a:r>
              <a:rPr sz="1000" spc="-49" dirty="0" smtClean="0">
                <a:solidFill>
                  <a:srgbClr val="0000FF"/>
                </a:solidFill>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returns</a:t>
            </a:r>
            <a:r>
              <a:rPr sz="1000" spc="-27" dirty="0" smtClean="0">
                <a:latin typeface="Times New Roman"/>
                <a:cs typeface="Times New Roman"/>
              </a:rPr>
              <a:t> </a:t>
            </a:r>
            <a:r>
              <a:rPr sz="1000" spc="0" dirty="0" smtClean="0">
                <a:latin typeface="Times New Roman"/>
                <a:cs typeface="Times New Roman"/>
              </a:rPr>
              <a:t>either</a:t>
            </a:r>
            <a:r>
              <a:rPr sz="1000" spc="-22" dirty="0" smtClean="0">
                <a:latin typeface="Times New Roman"/>
                <a:cs typeface="Times New Roman"/>
              </a:rPr>
              <a:t> </a:t>
            </a:r>
            <a:r>
              <a:rPr sz="1000" spc="-19" dirty="0" smtClean="0">
                <a:solidFill>
                  <a:srgbClr val="0000FF"/>
                </a:solidFill>
                <a:latin typeface="Times New Roman"/>
                <a:cs typeface="Times New Roman"/>
              </a:rPr>
              <a:t>v</a:t>
            </a:r>
            <a:r>
              <a:rPr sz="1000" spc="0" dirty="0" smtClean="0">
                <a:solidFill>
                  <a:srgbClr val="0000FF"/>
                </a:solidFill>
                <a:latin typeface="Times New Roman"/>
                <a:cs typeface="Times New Roman"/>
              </a:rPr>
              <a:t>ote commit</a:t>
            </a:r>
            <a:r>
              <a:rPr sz="1000" spc="-30" dirty="0" smtClean="0">
                <a:solidFill>
                  <a:srgbClr val="0000FF"/>
                </a:solidFill>
                <a:latin typeface="Times New Roman"/>
                <a:cs typeface="Times New Roman"/>
              </a:rPr>
              <a:t> </a:t>
            </a:r>
            <a:r>
              <a:rPr sz="1000" spc="0" dirty="0" smtClean="0">
                <a:latin typeface="Times New Roman"/>
                <a:cs typeface="Times New Roman"/>
              </a:rPr>
              <a:t>or</a:t>
            </a:r>
            <a:r>
              <a:rPr sz="1000" spc="-8" dirty="0" smtClean="0">
                <a:latin typeface="Times New Roman"/>
                <a:cs typeface="Times New Roman"/>
              </a:rPr>
              <a:t> </a:t>
            </a:r>
            <a:r>
              <a:rPr sz="1000" spc="-19" dirty="0" smtClean="0">
                <a:solidFill>
                  <a:srgbClr val="0000FF"/>
                </a:solidFill>
                <a:latin typeface="Times New Roman"/>
                <a:cs typeface="Times New Roman"/>
              </a:rPr>
              <a:t>v</a:t>
            </a:r>
            <a:r>
              <a:rPr sz="1000" spc="0" dirty="0" smtClean="0">
                <a:solidFill>
                  <a:srgbClr val="0000FF"/>
                </a:solidFill>
                <a:latin typeface="Times New Roman"/>
                <a:cs typeface="Times New Roman"/>
              </a:rPr>
              <a:t>ote-abort</a:t>
            </a:r>
            <a:r>
              <a:rPr sz="1000" spc="-41" dirty="0" smtClean="0">
                <a:solidFill>
                  <a:srgbClr val="0000FF"/>
                </a:solidFill>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coordinato</a:t>
            </a:r>
            <a:r>
              <a:rPr sz="1000" spc="-54" dirty="0" smtClean="0">
                <a:latin typeface="Times New Roman"/>
                <a:cs typeface="Times New Roman"/>
              </a:rPr>
              <a:t>r</a:t>
            </a:r>
            <a:r>
              <a:rPr sz="1000" spc="0" dirty="0" smtClean="0">
                <a:latin typeface="Times New Roman"/>
                <a:cs typeface="Times New Roman"/>
              </a:rPr>
              <a:t>.</a:t>
            </a:r>
            <a:r>
              <a:rPr sz="1000" spc="11" dirty="0" smtClean="0">
                <a:latin typeface="Times New Roman"/>
                <a:cs typeface="Times New Roman"/>
              </a:rPr>
              <a:t> </a:t>
            </a:r>
            <a:r>
              <a:rPr sz="1000" spc="0" dirty="0" smtClean="0">
                <a:latin typeface="Times New Roman"/>
                <a:cs typeface="Times New Roman"/>
              </a:rPr>
              <a:t>If</a:t>
            </a:r>
            <a:r>
              <a:rPr sz="1000" spc="-6"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sends</a:t>
            </a:r>
            <a:r>
              <a:rPr sz="1000" spc="-22" dirty="0" smtClean="0">
                <a:latin typeface="Times New Roman"/>
                <a:cs typeface="Times New Roman"/>
              </a:rPr>
              <a:t> </a:t>
            </a:r>
            <a:r>
              <a:rPr sz="1000" spc="-19" dirty="0" smtClean="0">
                <a:solidFill>
                  <a:srgbClr val="0000FF"/>
                </a:solidFill>
                <a:latin typeface="Times New Roman"/>
                <a:cs typeface="Times New Roman"/>
              </a:rPr>
              <a:t>v</a:t>
            </a:r>
            <a:r>
              <a:rPr sz="1000" spc="0" dirty="0" smtClean="0">
                <a:solidFill>
                  <a:srgbClr val="0000FF"/>
                </a:solidFill>
                <a:latin typeface="Times New Roman"/>
                <a:cs typeface="Times New Roman"/>
              </a:rPr>
              <a:t>ote-abort</a:t>
            </a:r>
            <a:r>
              <a:rPr sz="1000" spc="0" dirty="0" smtClean="0">
                <a:latin typeface="Times New Roman"/>
                <a:cs typeface="Times New Roman"/>
              </a:rPr>
              <a:t>,</a:t>
            </a:r>
            <a:r>
              <a:rPr sz="1000" spc="-43"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aborts</a:t>
            </a:r>
            <a:r>
              <a:rPr sz="1000" spc="-24" dirty="0" smtClean="0">
                <a:latin typeface="Times New Roman"/>
                <a:cs typeface="Times New Roman"/>
              </a:rPr>
              <a:t> </a:t>
            </a:r>
            <a:r>
              <a:rPr sz="1000" spc="0" dirty="0" smtClean="0">
                <a:latin typeface="Times New Roman"/>
                <a:cs typeface="Times New Roman"/>
              </a:rPr>
              <a:t>its local</a:t>
            </a:r>
            <a:r>
              <a:rPr sz="1000" spc="-19" dirty="0" smtClean="0">
                <a:latin typeface="Times New Roman"/>
                <a:cs typeface="Times New Roman"/>
              </a:rPr>
              <a:t> </a:t>
            </a:r>
            <a:r>
              <a:rPr sz="1000" spc="0" dirty="0" smtClean="0">
                <a:latin typeface="Times New Roman"/>
                <a:cs typeface="Times New Roman"/>
              </a:rPr>
              <a:t>computation.</a:t>
            </a:r>
            <a:endParaRPr sz="1000" dirty="0">
              <a:latin typeface="Times New Roman"/>
              <a:cs typeface="Times New Roman"/>
            </a:endParaRPr>
          </a:p>
          <a:p>
            <a:pPr marL="12700" marR="17080">
              <a:lnSpc>
                <a:spcPct val="95825"/>
              </a:lnSpc>
              <a:spcBef>
                <a:spcPts val="195"/>
              </a:spcBef>
            </a:pPr>
            <a:r>
              <a:rPr sz="900" spc="0" dirty="0" smtClean="0">
                <a:solidFill>
                  <a:srgbClr val="0000FF"/>
                </a:solidFill>
                <a:latin typeface="Times New Roman"/>
                <a:cs typeface="Times New Roman"/>
              </a:rPr>
              <a:t>Phase</a:t>
            </a:r>
            <a:r>
              <a:rPr sz="900" spc="-20" dirty="0" smtClean="0">
                <a:solidFill>
                  <a:srgbClr val="0000FF"/>
                </a:solidFill>
                <a:latin typeface="Times New Roman"/>
                <a:cs typeface="Times New Roman"/>
              </a:rPr>
              <a:t> </a:t>
            </a:r>
            <a:r>
              <a:rPr sz="900" spc="0" dirty="0" smtClean="0">
                <a:solidFill>
                  <a:srgbClr val="0000FF"/>
                </a:solidFill>
                <a:latin typeface="Times New Roman"/>
                <a:cs typeface="Times New Roman"/>
              </a:rPr>
              <a:t>2</a:t>
            </a:r>
            <a:r>
              <a:rPr sz="900" spc="0" dirty="0" smtClean="0">
                <a:latin typeface="Times New Roman"/>
                <a:cs typeface="Times New Roman"/>
              </a:rPr>
              <a:t>:</a:t>
            </a:r>
            <a:endParaRPr sz="900" dirty="0">
              <a:latin typeface="Times New Roman"/>
              <a:cs typeface="Times New Roman"/>
            </a:endParaRPr>
          </a:p>
          <a:p>
            <a:pPr marL="289801" marR="169463">
              <a:lnSpc>
                <a:spcPct val="99658"/>
              </a:lnSpc>
              <a:spcBef>
                <a:spcPts val="165"/>
              </a:spcBef>
            </a:pPr>
            <a:r>
              <a:rPr sz="1000" spc="0" dirty="0" smtClean="0">
                <a:solidFill>
                  <a:srgbClr val="0000FF"/>
                </a:solidFill>
                <a:latin typeface="Times New Roman"/>
                <a:cs typeface="Times New Roman"/>
              </a:rPr>
              <a:t>Phase</a:t>
            </a:r>
            <a:r>
              <a:rPr sz="1000" spc="-23" dirty="0" smtClean="0">
                <a:solidFill>
                  <a:srgbClr val="0000FF"/>
                </a:solidFill>
                <a:latin typeface="Times New Roman"/>
                <a:cs typeface="Times New Roman"/>
              </a:rPr>
              <a:t> </a:t>
            </a:r>
            <a:r>
              <a:rPr sz="1000" spc="0" dirty="0" smtClean="0">
                <a:solidFill>
                  <a:srgbClr val="0000FF"/>
                </a:solidFill>
                <a:latin typeface="Times New Roman"/>
                <a:cs typeface="Times New Roman"/>
              </a:rPr>
              <a:t>2a</a:t>
            </a:r>
            <a:r>
              <a:rPr sz="1000" spc="0" dirty="0" smtClean="0">
                <a:latin typeface="Times New Roman"/>
                <a:cs typeface="Times New Roman"/>
              </a:rPr>
              <a:t>:</a:t>
            </a:r>
            <a:r>
              <a:rPr sz="1000" spc="47" dirty="0" smtClean="0">
                <a:latin typeface="Times New Roman"/>
                <a:cs typeface="Times New Roman"/>
              </a:rPr>
              <a:t> </a:t>
            </a:r>
            <a:r>
              <a:rPr sz="1000" spc="0" dirty="0" smtClean="0">
                <a:latin typeface="Times New Roman"/>
                <a:cs typeface="Times New Roman"/>
              </a:rPr>
              <a:t>Coordinator</a:t>
            </a:r>
            <a:r>
              <a:rPr sz="1000" spc="-48" dirty="0" smtClean="0">
                <a:latin typeface="Times New Roman"/>
                <a:cs typeface="Times New Roman"/>
              </a:rPr>
              <a:t> </a:t>
            </a:r>
            <a:r>
              <a:rPr sz="1000" spc="0" dirty="0" smtClean="0">
                <a:latin typeface="Times New Roman"/>
                <a:cs typeface="Times New Roman"/>
              </a:rPr>
              <a:t>collects</a:t>
            </a:r>
            <a:r>
              <a:rPr sz="1000" spc="-30" dirty="0" smtClean="0">
                <a:latin typeface="Times New Roman"/>
                <a:cs typeface="Times New Roman"/>
              </a:rPr>
              <a:t> </a:t>
            </a:r>
            <a:r>
              <a:rPr sz="1000" spc="0" dirty="0" smtClean="0">
                <a:latin typeface="Times New Roman"/>
                <a:cs typeface="Times New Roman"/>
              </a:rPr>
              <a:t>all</a:t>
            </a:r>
            <a:r>
              <a:rPr sz="1000" spc="-9" dirty="0" smtClean="0">
                <a:latin typeface="Times New Roman"/>
                <a:cs typeface="Times New Roman"/>
              </a:rPr>
              <a:t> </a:t>
            </a:r>
            <a:r>
              <a:rPr sz="1000" spc="-19" dirty="0" smtClean="0">
                <a:latin typeface="Times New Roman"/>
                <a:cs typeface="Times New Roman"/>
              </a:rPr>
              <a:t>v</a:t>
            </a:r>
            <a:r>
              <a:rPr sz="1000" spc="0" dirty="0" smtClean="0">
                <a:latin typeface="Times New Roman"/>
                <a:cs typeface="Times New Roman"/>
              </a:rPr>
              <a:t>otes;</a:t>
            </a:r>
            <a:r>
              <a:rPr sz="1000" spc="-23" dirty="0" smtClean="0">
                <a:latin typeface="Times New Roman"/>
                <a:cs typeface="Times New Roman"/>
              </a:rPr>
              <a:t> </a:t>
            </a:r>
            <a:r>
              <a:rPr sz="1000" spc="0" dirty="0" smtClean="0">
                <a:latin typeface="Times New Roman"/>
                <a:cs typeface="Times New Roman"/>
              </a:rPr>
              <a:t>if</a:t>
            </a:r>
            <a:r>
              <a:rPr sz="1000" spc="-6" dirty="0" smtClean="0">
                <a:latin typeface="Times New Roman"/>
                <a:cs typeface="Times New Roman"/>
              </a:rPr>
              <a:t> </a:t>
            </a:r>
            <a:r>
              <a:rPr sz="1000" spc="0" dirty="0" smtClean="0">
                <a:latin typeface="Times New Roman"/>
                <a:cs typeface="Times New Roman"/>
              </a:rPr>
              <a:t>all</a:t>
            </a:r>
            <a:r>
              <a:rPr sz="1000" spc="-9" dirty="0" smtClean="0">
                <a:latin typeface="Times New Roman"/>
                <a:cs typeface="Times New Roman"/>
              </a:rPr>
              <a:t> </a:t>
            </a:r>
            <a:r>
              <a:rPr sz="1000" spc="0" dirty="0" smtClean="0">
                <a:latin typeface="Times New Roman"/>
                <a:cs typeface="Times New Roman"/>
              </a:rPr>
              <a:t>are</a:t>
            </a:r>
            <a:r>
              <a:rPr sz="1000" spc="-12" dirty="0" smtClean="0">
                <a:latin typeface="Times New Roman"/>
                <a:cs typeface="Times New Roman"/>
              </a:rPr>
              <a:t> </a:t>
            </a:r>
            <a:r>
              <a:rPr sz="1000" spc="-19" dirty="0" smtClean="0">
                <a:solidFill>
                  <a:srgbClr val="0000FF"/>
                </a:solidFill>
                <a:latin typeface="Times New Roman"/>
                <a:cs typeface="Times New Roman"/>
              </a:rPr>
              <a:t>v</a:t>
            </a:r>
            <a:r>
              <a:rPr sz="1000" spc="0" dirty="0" smtClean="0">
                <a:solidFill>
                  <a:srgbClr val="0000FF"/>
                </a:solidFill>
                <a:latin typeface="Times New Roman"/>
                <a:cs typeface="Times New Roman"/>
              </a:rPr>
              <a:t>ote-commit</a:t>
            </a:r>
            <a:r>
              <a:rPr sz="1000" spc="0" dirty="0" smtClean="0">
                <a:latin typeface="Times New Roman"/>
                <a:cs typeface="Times New Roman"/>
              </a:rPr>
              <a:t>,</a:t>
            </a:r>
            <a:r>
              <a:rPr sz="1000" spc="-53"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sends prepare-commit</a:t>
            </a:r>
            <a:r>
              <a:rPr sz="1000" spc="-63"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all</a:t>
            </a:r>
            <a:r>
              <a:rPr sz="1000" spc="-9" dirty="0" smtClean="0">
                <a:latin typeface="Times New Roman"/>
                <a:cs typeface="Times New Roman"/>
              </a:rPr>
              <a:t> </a:t>
            </a:r>
            <a:r>
              <a:rPr sz="1000" spc="0" dirty="0" smtClean="0">
                <a:latin typeface="Times New Roman"/>
                <a:cs typeface="Times New Roman"/>
              </a:rPr>
              <a:t>participants,</a:t>
            </a:r>
            <a:r>
              <a:rPr sz="1000" spc="-49" dirty="0" smtClean="0">
                <a:latin typeface="Times New Roman"/>
                <a:cs typeface="Times New Roman"/>
              </a:rPr>
              <a:t> </a:t>
            </a:r>
            <a:r>
              <a:rPr sz="1000" spc="0" dirty="0" smtClean="0">
                <a:latin typeface="Times New Roman"/>
                <a:cs typeface="Times New Roman"/>
              </a:rPr>
              <a:t>otherwise</a:t>
            </a:r>
            <a:r>
              <a:rPr sz="1000" spc="-38"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sends</a:t>
            </a:r>
            <a:r>
              <a:rPr sz="1000" spc="-22" dirty="0" smtClean="0">
                <a:latin typeface="Times New Roman"/>
                <a:cs typeface="Times New Roman"/>
              </a:rPr>
              <a:t> </a:t>
            </a:r>
            <a:r>
              <a:rPr sz="1000" spc="0" dirty="0" smtClean="0">
                <a:solidFill>
                  <a:srgbClr val="0000FF"/>
                </a:solidFill>
                <a:latin typeface="Times New Roman"/>
                <a:cs typeface="Times New Roman"/>
              </a:rPr>
              <a:t>global</a:t>
            </a:r>
            <a:r>
              <a:rPr sz="1000" spc="-24" dirty="0" smtClean="0">
                <a:solidFill>
                  <a:srgbClr val="0000FF"/>
                </a:solidFill>
                <a:latin typeface="Times New Roman"/>
                <a:cs typeface="Times New Roman"/>
              </a:rPr>
              <a:t> </a:t>
            </a:r>
            <a:r>
              <a:rPr sz="1000" spc="0" dirty="0" smtClean="0">
                <a:solidFill>
                  <a:srgbClr val="0000FF"/>
                </a:solidFill>
                <a:latin typeface="Times New Roman"/>
                <a:cs typeface="Times New Roman"/>
              </a:rPr>
              <a:t>abort</a:t>
            </a:r>
            <a:r>
              <a:rPr sz="1000" spc="0" dirty="0" smtClean="0">
                <a:latin typeface="Times New Roman"/>
                <a:cs typeface="Times New Roman"/>
              </a:rPr>
              <a:t>,</a:t>
            </a:r>
            <a:r>
              <a:rPr sz="1000" spc="-22" dirty="0" smtClean="0">
                <a:latin typeface="Times New Roman"/>
                <a:cs typeface="Times New Roman"/>
              </a:rPr>
              <a:t> </a:t>
            </a:r>
            <a:r>
              <a:rPr sz="1000" spc="0" dirty="0" smtClean="0">
                <a:latin typeface="Times New Roman"/>
                <a:cs typeface="Times New Roman"/>
              </a:rPr>
              <a:t>and halts.</a:t>
            </a:r>
            <a:endParaRPr sz="1000" dirty="0">
              <a:latin typeface="Times New Roman"/>
              <a:cs typeface="Times New Roman"/>
            </a:endParaRPr>
          </a:p>
          <a:p>
            <a:pPr marL="289801" marR="121636">
              <a:lnSpc>
                <a:spcPct val="99658"/>
              </a:lnSpc>
            </a:pPr>
            <a:r>
              <a:rPr sz="1000" spc="0" dirty="0" smtClean="0">
                <a:solidFill>
                  <a:srgbClr val="0000FF"/>
                </a:solidFill>
                <a:latin typeface="Times New Roman"/>
                <a:cs typeface="Times New Roman"/>
              </a:rPr>
              <a:t>Phase</a:t>
            </a:r>
            <a:r>
              <a:rPr sz="1000" spc="-23" dirty="0" smtClean="0">
                <a:solidFill>
                  <a:srgbClr val="0000FF"/>
                </a:solidFill>
                <a:latin typeface="Times New Roman"/>
                <a:cs typeface="Times New Roman"/>
              </a:rPr>
              <a:t> </a:t>
            </a:r>
            <a:r>
              <a:rPr sz="1000" spc="0" dirty="0" smtClean="0">
                <a:solidFill>
                  <a:srgbClr val="0000FF"/>
                </a:solidFill>
                <a:latin typeface="Times New Roman"/>
                <a:cs typeface="Times New Roman"/>
              </a:rPr>
              <a:t>2b</a:t>
            </a:r>
            <a:r>
              <a:rPr sz="1000" spc="0" dirty="0" smtClean="0">
                <a:latin typeface="Times New Roman"/>
                <a:cs typeface="Times New Roman"/>
              </a:rPr>
              <a:t>:</a:t>
            </a:r>
            <a:r>
              <a:rPr sz="1000" spc="47" dirty="0" smtClean="0">
                <a:latin typeface="Times New Roman"/>
                <a:cs typeface="Times New Roman"/>
              </a:rPr>
              <a:t> </a:t>
            </a:r>
            <a:r>
              <a:rPr sz="1000" spc="0" dirty="0" smtClean="0">
                <a:latin typeface="Times New Roman"/>
                <a:cs typeface="Times New Roman"/>
              </a:rPr>
              <a:t>Each</a:t>
            </a:r>
            <a:r>
              <a:rPr sz="1000" spc="-19" dirty="0" smtClean="0">
                <a:latin typeface="Times New Roman"/>
                <a:cs typeface="Times New Roman"/>
              </a:rPr>
              <a:t> </a:t>
            </a:r>
            <a:r>
              <a:rPr sz="1000" spc="0" dirty="0" smtClean="0">
                <a:latin typeface="Times New Roman"/>
                <a:cs typeface="Times New Roman"/>
              </a:rPr>
              <a:t>participant</a:t>
            </a:r>
            <a:r>
              <a:rPr sz="1000" spc="-42" dirty="0" smtClean="0">
                <a:latin typeface="Times New Roman"/>
                <a:cs typeface="Times New Roman"/>
              </a:rPr>
              <a:t> </a:t>
            </a:r>
            <a:r>
              <a:rPr sz="1000" spc="-9" dirty="0" smtClean="0">
                <a:latin typeface="Times New Roman"/>
                <a:cs typeface="Times New Roman"/>
              </a:rPr>
              <a:t>w</a:t>
            </a:r>
            <a:r>
              <a:rPr sz="1000" spc="0" dirty="0" smtClean="0">
                <a:latin typeface="Times New Roman"/>
                <a:cs typeface="Times New Roman"/>
              </a:rPr>
              <a:t>aits</a:t>
            </a:r>
            <a:r>
              <a:rPr sz="1000" spc="-20" dirty="0" smtClean="0">
                <a:latin typeface="Times New Roman"/>
                <a:cs typeface="Times New Roman"/>
              </a:rPr>
              <a:t> </a:t>
            </a:r>
            <a:r>
              <a:rPr sz="1000" spc="0" dirty="0" smtClean="0">
                <a:latin typeface="Times New Roman"/>
                <a:cs typeface="Times New Roman"/>
              </a:rPr>
              <a:t>for</a:t>
            </a:r>
            <a:r>
              <a:rPr sz="1000" spc="-11" dirty="0" smtClean="0">
                <a:latin typeface="Times New Roman"/>
                <a:cs typeface="Times New Roman"/>
              </a:rPr>
              <a:t> </a:t>
            </a:r>
            <a:r>
              <a:rPr sz="1000" spc="0" dirty="0" smtClean="0">
                <a:solidFill>
                  <a:srgbClr val="0000FF"/>
                </a:solidFill>
                <a:latin typeface="Times New Roman"/>
                <a:cs typeface="Times New Roman"/>
              </a:rPr>
              <a:t>prepare-commit</a:t>
            </a:r>
            <a:r>
              <a:rPr sz="1000" spc="0" dirty="0" smtClean="0">
                <a:latin typeface="Times New Roman"/>
                <a:cs typeface="Times New Roman"/>
              </a:rPr>
              <a:t>,</a:t>
            </a:r>
            <a:r>
              <a:rPr sz="1000" spc="-66" dirty="0" smtClean="0">
                <a:latin typeface="Times New Roman"/>
                <a:cs typeface="Times New Roman"/>
              </a:rPr>
              <a:t> </a:t>
            </a:r>
            <a:r>
              <a:rPr sz="1000" spc="0" dirty="0" smtClean="0">
                <a:latin typeface="Times New Roman"/>
                <a:cs typeface="Times New Roman"/>
              </a:rPr>
              <a:t>or</a:t>
            </a:r>
            <a:r>
              <a:rPr sz="1000" spc="-8" dirty="0" smtClean="0">
                <a:latin typeface="Times New Roman"/>
                <a:cs typeface="Times New Roman"/>
              </a:rPr>
              <a:t> </a:t>
            </a:r>
            <a:r>
              <a:rPr sz="1000" spc="-9" dirty="0" smtClean="0">
                <a:latin typeface="Times New Roman"/>
                <a:cs typeface="Times New Roman"/>
              </a:rPr>
              <a:t>w</a:t>
            </a:r>
            <a:r>
              <a:rPr sz="1000" spc="0" dirty="0" smtClean="0">
                <a:latin typeface="Times New Roman"/>
                <a:cs typeface="Times New Roman"/>
              </a:rPr>
              <a:t>aits</a:t>
            </a:r>
            <a:r>
              <a:rPr sz="1000" spc="-20" dirty="0" smtClean="0">
                <a:latin typeface="Times New Roman"/>
                <a:cs typeface="Times New Roman"/>
              </a:rPr>
              <a:t> </a:t>
            </a:r>
            <a:r>
              <a:rPr sz="1000" spc="0" dirty="0" smtClean="0">
                <a:latin typeface="Times New Roman"/>
                <a:cs typeface="Times New Roman"/>
              </a:rPr>
              <a:t>for</a:t>
            </a:r>
            <a:r>
              <a:rPr sz="1000" spc="-11" dirty="0" smtClean="0">
                <a:latin typeface="Times New Roman"/>
                <a:cs typeface="Times New Roman"/>
              </a:rPr>
              <a:t> </a:t>
            </a:r>
            <a:r>
              <a:rPr sz="1000" spc="0" dirty="0" smtClean="0">
                <a:solidFill>
                  <a:srgbClr val="0000FF"/>
                </a:solidFill>
                <a:latin typeface="Times New Roman"/>
                <a:cs typeface="Times New Roman"/>
              </a:rPr>
              <a:t>global abort</a:t>
            </a:r>
            <a:r>
              <a:rPr sz="1000" spc="-20" dirty="0" smtClean="0">
                <a:solidFill>
                  <a:srgbClr val="0000FF"/>
                </a:solidFill>
                <a:latin typeface="Times New Roman"/>
                <a:cs typeface="Times New Roman"/>
              </a:rPr>
              <a:t> </a:t>
            </a:r>
            <a:r>
              <a:rPr sz="1000" spc="0" dirty="0" smtClean="0">
                <a:latin typeface="Times New Roman"/>
                <a:cs typeface="Times New Roman"/>
              </a:rPr>
              <a:t>after</a:t>
            </a:r>
            <a:r>
              <a:rPr sz="1000" spc="-18" dirty="0" smtClean="0">
                <a:latin typeface="Times New Roman"/>
                <a:cs typeface="Times New Roman"/>
              </a:rPr>
              <a:t> </a:t>
            </a:r>
            <a:r>
              <a:rPr sz="1000" spc="0" dirty="0" smtClean="0">
                <a:latin typeface="Times New Roman"/>
                <a:cs typeface="Times New Roman"/>
              </a:rPr>
              <a:t>which</a:t>
            </a:r>
            <a:r>
              <a:rPr sz="1000" spc="-24"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halts.</a:t>
            </a:r>
            <a:endParaRPr sz="1000" dirty="0">
              <a:latin typeface="Times New Roman"/>
              <a:cs typeface="Times New Roman"/>
            </a:endParaRPr>
          </a:p>
          <a:p>
            <a:pPr marL="12700" marR="17080">
              <a:lnSpc>
                <a:spcPct val="95825"/>
              </a:lnSpc>
              <a:spcBef>
                <a:spcPts val="195"/>
              </a:spcBef>
            </a:pPr>
            <a:r>
              <a:rPr sz="900" spc="0" dirty="0" smtClean="0">
                <a:solidFill>
                  <a:srgbClr val="0000FF"/>
                </a:solidFill>
                <a:latin typeface="Times New Roman"/>
                <a:cs typeface="Times New Roman"/>
              </a:rPr>
              <a:t>Phase</a:t>
            </a:r>
            <a:r>
              <a:rPr sz="900" spc="-20" dirty="0" smtClean="0">
                <a:solidFill>
                  <a:srgbClr val="0000FF"/>
                </a:solidFill>
                <a:latin typeface="Times New Roman"/>
                <a:cs typeface="Times New Roman"/>
              </a:rPr>
              <a:t> </a:t>
            </a:r>
            <a:r>
              <a:rPr sz="900" spc="0" dirty="0" smtClean="0">
                <a:solidFill>
                  <a:srgbClr val="0000FF"/>
                </a:solidFill>
                <a:latin typeface="Times New Roman"/>
                <a:cs typeface="Times New Roman"/>
              </a:rPr>
              <a:t>3</a:t>
            </a:r>
            <a:r>
              <a:rPr sz="900" spc="0" dirty="0" smtClean="0">
                <a:latin typeface="Times New Roman"/>
                <a:cs typeface="Times New Roman"/>
              </a:rPr>
              <a:t>:</a:t>
            </a:r>
            <a:endParaRPr sz="900" dirty="0">
              <a:latin typeface="Times New Roman"/>
              <a:cs typeface="Times New Roman"/>
            </a:endParaRPr>
          </a:p>
          <a:p>
            <a:pPr marL="289801" marR="260561">
              <a:lnSpc>
                <a:spcPct val="99658"/>
              </a:lnSpc>
              <a:spcBef>
                <a:spcPts val="165"/>
              </a:spcBef>
            </a:pPr>
            <a:r>
              <a:rPr sz="1000" spc="0" dirty="0" smtClean="0">
                <a:solidFill>
                  <a:srgbClr val="0000FF"/>
                </a:solidFill>
                <a:latin typeface="Times New Roman"/>
                <a:cs typeface="Times New Roman"/>
              </a:rPr>
              <a:t>Phase</a:t>
            </a:r>
            <a:r>
              <a:rPr sz="1000" spc="-23" dirty="0" smtClean="0">
                <a:solidFill>
                  <a:srgbClr val="0000FF"/>
                </a:solidFill>
                <a:latin typeface="Times New Roman"/>
                <a:cs typeface="Times New Roman"/>
              </a:rPr>
              <a:t> </a:t>
            </a:r>
            <a:r>
              <a:rPr sz="1000" spc="0" dirty="0" smtClean="0">
                <a:solidFill>
                  <a:srgbClr val="0000FF"/>
                </a:solidFill>
                <a:latin typeface="Times New Roman"/>
                <a:cs typeface="Times New Roman"/>
              </a:rPr>
              <a:t>3a</a:t>
            </a:r>
            <a:r>
              <a:rPr sz="1000" spc="0" dirty="0" smtClean="0">
                <a:latin typeface="Times New Roman"/>
                <a:cs typeface="Times New Roman"/>
              </a:rPr>
              <a:t>:</a:t>
            </a:r>
            <a:r>
              <a:rPr sz="1000" spc="47" dirty="0" smtClean="0">
                <a:latin typeface="Times New Roman"/>
                <a:cs typeface="Times New Roman"/>
              </a:rPr>
              <a:t> </a:t>
            </a:r>
            <a:r>
              <a:rPr sz="1000" spc="0" dirty="0" smtClean="0">
                <a:latin typeface="Times New Roman"/>
                <a:cs typeface="Times New Roman"/>
              </a:rPr>
              <a:t>(Prepare</a:t>
            </a:r>
            <a:r>
              <a:rPr sz="1000" spc="-33"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commit)</a:t>
            </a:r>
            <a:r>
              <a:rPr sz="1000" spc="-33" dirty="0" smtClean="0">
                <a:latin typeface="Times New Roman"/>
                <a:cs typeface="Times New Roman"/>
              </a:rPr>
              <a:t> </a:t>
            </a:r>
            <a:r>
              <a:rPr sz="1000" spc="0" dirty="0" smtClean="0">
                <a:latin typeface="Times New Roman"/>
                <a:cs typeface="Times New Roman"/>
              </a:rPr>
              <a:t>Coordinator</a:t>
            </a:r>
            <a:r>
              <a:rPr sz="1000" spc="-48" dirty="0" smtClean="0">
                <a:latin typeface="Times New Roman"/>
                <a:cs typeface="Times New Roman"/>
              </a:rPr>
              <a:t> </a:t>
            </a:r>
            <a:r>
              <a:rPr sz="1000" spc="-9" dirty="0" smtClean="0">
                <a:latin typeface="Times New Roman"/>
                <a:cs typeface="Times New Roman"/>
              </a:rPr>
              <a:t>w</a:t>
            </a:r>
            <a:r>
              <a:rPr sz="1000" spc="0" dirty="0" smtClean="0">
                <a:latin typeface="Times New Roman"/>
                <a:cs typeface="Times New Roman"/>
              </a:rPr>
              <a:t>aits</a:t>
            </a:r>
            <a:r>
              <a:rPr sz="1000" spc="-20" dirty="0" smtClean="0">
                <a:latin typeface="Times New Roman"/>
                <a:cs typeface="Times New Roman"/>
              </a:rPr>
              <a:t> </a:t>
            </a:r>
            <a:r>
              <a:rPr sz="1000" spc="0" dirty="0" smtClean="0">
                <a:latin typeface="Times New Roman"/>
                <a:cs typeface="Times New Roman"/>
              </a:rPr>
              <a:t>until</a:t>
            </a:r>
            <a:r>
              <a:rPr sz="1000" spc="-18" dirty="0" smtClean="0">
                <a:latin typeface="Times New Roman"/>
                <a:cs typeface="Times New Roman"/>
              </a:rPr>
              <a:t> </a:t>
            </a:r>
            <a:r>
              <a:rPr sz="1000" spc="0" dirty="0" smtClean="0">
                <a:latin typeface="Times New Roman"/>
                <a:cs typeface="Times New Roman"/>
              </a:rPr>
              <a:t>all</a:t>
            </a:r>
            <a:r>
              <a:rPr sz="1000" spc="-9" dirty="0" smtClean="0">
                <a:latin typeface="Times New Roman"/>
                <a:cs typeface="Times New Roman"/>
              </a:rPr>
              <a:t> </a:t>
            </a:r>
            <a:r>
              <a:rPr sz="1000" spc="0" dirty="0" smtClean="0">
                <a:latin typeface="Times New Roman"/>
                <a:cs typeface="Times New Roman"/>
              </a:rPr>
              <a:t>participants h</a:t>
            </a:r>
            <a:r>
              <a:rPr sz="1000" spc="-19" dirty="0" smtClean="0">
                <a:latin typeface="Times New Roman"/>
                <a:cs typeface="Times New Roman"/>
              </a:rPr>
              <a:t>a</a:t>
            </a:r>
            <a:r>
              <a:rPr sz="1000" spc="-14" dirty="0" smtClean="0">
                <a:latin typeface="Times New Roman"/>
                <a:cs typeface="Times New Roman"/>
              </a:rPr>
              <a:t>v</a:t>
            </a:r>
            <a:r>
              <a:rPr sz="1000" spc="0" dirty="0" smtClean="0">
                <a:latin typeface="Times New Roman"/>
                <a:cs typeface="Times New Roman"/>
              </a:rPr>
              <a:t>e</a:t>
            </a:r>
            <a:r>
              <a:rPr sz="1000" spc="-18" dirty="0" smtClean="0">
                <a:latin typeface="Times New Roman"/>
                <a:cs typeface="Times New Roman"/>
              </a:rPr>
              <a:t> </a:t>
            </a:r>
            <a:r>
              <a:rPr sz="1000" spc="0" dirty="0" smtClean="0">
                <a:latin typeface="Times New Roman"/>
                <a:cs typeface="Times New Roman"/>
              </a:rPr>
              <a:t>sent</a:t>
            </a:r>
            <a:r>
              <a:rPr sz="1000" spc="-16" dirty="0" smtClean="0">
                <a:latin typeface="Times New Roman"/>
                <a:cs typeface="Times New Roman"/>
              </a:rPr>
              <a:t> </a:t>
            </a:r>
            <a:r>
              <a:rPr sz="1000" spc="0" dirty="0" smtClean="0">
                <a:solidFill>
                  <a:srgbClr val="0000FF"/>
                </a:solidFill>
                <a:latin typeface="Times New Roman"/>
                <a:cs typeface="Times New Roman"/>
              </a:rPr>
              <a:t>ready-commit</a:t>
            </a:r>
            <a:r>
              <a:rPr sz="1000" spc="0" dirty="0" smtClean="0">
                <a:latin typeface="Times New Roman"/>
                <a:cs typeface="Times New Roman"/>
              </a:rPr>
              <a:t>,</a:t>
            </a:r>
            <a:r>
              <a:rPr sz="1000" spc="-58" dirty="0" smtClean="0">
                <a:latin typeface="Times New Roman"/>
                <a:cs typeface="Times New Roman"/>
              </a:rPr>
              <a:t> </a:t>
            </a:r>
            <a:r>
              <a:rPr sz="1000" spc="0" dirty="0" smtClean="0">
                <a:latin typeface="Times New Roman"/>
                <a:cs typeface="Times New Roman"/>
              </a:rPr>
              <a:t>and</a:t>
            </a:r>
            <a:r>
              <a:rPr sz="1000" spc="-14" dirty="0" smtClean="0">
                <a:latin typeface="Times New Roman"/>
                <a:cs typeface="Times New Roman"/>
              </a:rPr>
              <a:t> </a:t>
            </a:r>
            <a:r>
              <a:rPr sz="1000" spc="0" dirty="0" smtClean="0">
                <a:latin typeface="Times New Roman"/>
                <a:cs typeface="Times New Roman"/>
              </a:rPr>
              <a:t>then</a:t>
            </a:r>
            <a:r>
              <a:rPr sz="1000" spc="-17" dirty="0" smtClean="0">
                <a:latin typeface="Times New Roman"/>
                <a:cs typeface="Times New Roman"/>
              </a:rPr>
              <a:t> </a:t>
            </a:r>
            <a:r>
              <a:rPr sz="1000" spc="0" dirty="0" smtClean="0">
                <a:latin typeface="Times New Roman"/>
                <a:cs typeface="Times New Roman"/>
              </a:rPr>
              <a:t>sends</a:t>
            </a:r>
            <a:r>
              <a:rPr sz="1000" spc="-22" dirty="0" smtClean="0">
                <a:latin typeface="Times New Roman"/>
                <a:cs typeface="Times New Roman"/>
              </a:rPr>
              <a:t> </a:t>
            </a:r>
            <a:r>
              <a:rPr sz="1000" spc="0" dirty="0" smtClean="0">
                <a:latin typeface="Times New Roman"/>
                <a:cs typeface="Times New Roman"/>
              </a:rPr>
              <a:t>global-commit</a:t>
            </a:r>
            <a:r>
              <a:rPr sz="1000" spc="-58"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all.</a:t>
            </a:r>
            <a:endParaRPr sz="1000" dirty="0">
              <a:latin typeface="Times New Roman"/>
              <a:cs typeface="Times New Roman"/>
            </a:endParaRPr>
          </a:p>
        </p:txBody>
      </p:sp>
      <p:sp>
        <p:nvSpPr>
          <p:cNvPr id="3" name="object 3"/>
          <p:cNvSpPr txBox="1"/>
          <p:nvPr/>
        </p:nvSpPr>
        <p:spPr>
          <a:xfrm>
            <a:off x="680034" y="3299569"/>
            <a:ext cx="3454101" cy="151925"/>
          </a:xfrm>
          <a:prstGeom prst="rect">
            <a:avLst/>
          </a:prstGeom>
        </p:spPr>
        <p:txBody>
          <a:bodyPr wrap="square" lIns="0" tIns="0" rIns="0" bIns="0" rtlCol="0">
            <a:noAutofit/>
          </a:bodyPr>
          <a:lstStyle/>
          <a:p>
            <a:pPr marL="12700">
              <a:lnSpc>
                <a:spcPts val="1080"/>
              </a:lnSpc>
              <a:spcBef>
                <a:spcPts val="54"/>
              </a:spcBef>
            </a:pPr>
            <a:r>
              <a:rPr sz="1000" spc="0" dirty="0" smtClean="0">
                <a:solidFill>
                  <a:srgbClr val="0000FF"/>
                </a:solidFill>
                <a:latin typeface="Times New Roman"/>
                <a:cs typeface="Times New Roman"/>
              </a:rPr>
              <a:t>Phase</a:t>
            </a:r>
            <a:r>
              <a:rPr sz="1000" spc="-23" dirty="0" smtClean="0">
                <a:solidFill>
                  <a:srgbClr val="0000FF"/>
                </a:solidFill>
                <a:latin typeface="Times New Roman"/>
                <a:cs typeface="Times New Roman"/>
              </a:rPr>
              <a:t> </a:t>
            </a:r>
            <a:r>
              <a:rPr sz="1000" spc="0" dirty="0" smtClean="0">
                <a:solidFill>
                  <a:srgbClr val="0000FF"/>
                </a:solidFill>
                <a:latin typeface="Times New Roman"/>
                <a:cs typeface="Times New Roman"/>
              </a:rPr>
              <a:t>3b</a:t>
            </a:r>
            <a:r>
              <a:rPr sz="1000" spc="0" dirty="0" smtClean="0">
                <a:latin typeface="Times New Roman"/>
                <a:cs typeface="Times New Roman"/>
              </a:rPr>
              <a:t>:</a:t>
            </a:r>
            <a:r>
              <a:rPr sz="1000" spc="47" dirty="0" smtClean="0">
                <a:latin typeface="Times New Roman"/>
                <a:cs typeface="Times New Roman"/>
              </a:rPr>
              <a:t> </a:t>
            </a:r>
            <a:r>
              <a:rPr sz="1000" spc="0" dirty="0" smtClean="0">
                <a:latin typeface="Times New Roman"/>
                <a:cs typeface="Times New Roman"/>
              </a:rPr>
              <a:t>(Prepare</a:t>
            </a:r>
            <a:r>
              <a:rPr sz="1000" spc="-33"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commit)</a:t>
            </a:r>
            <a:r>
              <a:rPr sz="1000" spc="-33" dirty="0" smtClean="0">
                <a:latin typeface="Times New Roman"/>
                <a:cs typeface="Times New Roman"/>
              </a:rPr>
              <a:t> </a:t>
            </a:r>
            <a:r>
              <a:rPr sz="1000" spc="-14" dirty="0" smtClean="0">
                <a:latin typeface="Times New Roman"/>
                <a:cs typeface="Times New Roman"/>
              </a:rPr>
              <a:t>P</a:t>
            </a:r>
            <a:r>
              <a:rPr sz="1000" spc="0" dirty="0" smtClean="0">
                <a:latin typeface="Times New Roman"/>
                <a:cs typeface="Times New Roman"/>
              </a:rPr>
              <a:t>articipant</a:t>
            </a:r>
            <a:r>
              <a:rPr sz="1000" spc="-43" dirty="0" smtClean="0">
                <a:latin typeface="Times New Roman"/>
                <a:cs typeface="Times New Roman"/>
              </a:rPr>
              <a:t> </a:t>
            </a:r>
            <a:r>
              <a:rPr sz="1000" spc="-9" dirty="0" smtClean="0">
                <a:latin typeface="Times New Roman"/>
                <a:cs typeface="Times New Roman"/>
              </a:rPr>
              <a:t>w</a:t>
            </a:r>
            <a:r>
              <a:rPr sz="1000" spc="0" dirty="0" smtClean="0">
                <a:latin typeface="Times New Roman"/>
                <a:cs typeface="Times New Roman"/>
              </a:rPr>
              <a:t>aits</a:t>
            </a:r>
            <a:r>
              <a:rPr sz="1000" spc="-20" dirty="0" smtClean="0">
                <a:latin typeface="Times New Roman"/>
                <a:cs typeface="Times New Roman"/>
              </a:rPr>
              <a:t> </a:t>
            </a:r>
            <a:r>
              <a:rPr sz="1000" spc="0" dirty="0" smtClean="0">
                <a:latin typeface="Times New Roman"/>
                <a:cs typeface="Times New Roman"/>
              </a:rPr>
              <a:t>for</a:t>
            </a:r>
            <a:r>
              <a:rPr sz="1000" spc="-11" dirty="0" smtClean="0">
                <a:latin typeface="Times New Roman"/>
                <a:cs typeface="Times New Roman"/>
              </a:rPr>
              <a:t> </a:t>
            </a:r>
            <a:r>
              <a:rPr sz="1000" spc="0" dirty="0" smtClean="0">
                <a:solidFill>
                  <a:srgbClr val="0000FF"/>
                </a:solidFill>
                <a:latin typeface="Times New Roman"/>
                <a:cs typeface="Times New Roman"/>
              </a:rPr>
              <a:t>global-commit</a:t>
            </a:r>
            <a:r>
              <a:rPr sz="1000" spc="0" dirty="0" smtClean="0">
                <a:latin typeface="Times New Roman"/>
                <a:cs typeface="Times New Roman"/>
              </a:rPr>
              <a:t>.</a:t>
            </a:r>
            <a:endParaRPr sz="10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24</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9" name="object 9"/>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4456809" y="3126308"/>
            <a:ext cx="114301" cy="114301"/>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189344" y="3177108"/>
            <a:ext cx="4280164" cy="63500"/>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4520310" y="721459"/>
            <a:ext cx="50800" cy="2417548"/>
          </a:xfrm>
          <a:prstGeom prst="rect">
            <a:avLst/>
          </a:prstGeom>
          <a:blipFill>
            <a:blip r:embed="rId5" cstate="print"/>
            <a:stretch>
              <a:fillRect/>
            </a:stretch>
          </a:blipFill>
        </p:spPr>
        <p:txBody>
          <a:bodyPr wrap="square" lIns="0" tIns="0" rIns="0" bIns="0" rtlCol="0">
            <a:noAutofit/>
          </a:bodyPr>
          <a:lstStyle/>
          <a:p>
            <a:endParaRPr/>
          </a:p>
        </p:txBody>
      </p:sp>
      <p:sp>
        <p:nvSpPr>
          <p:cNvPr id="14" name="object 14"/>
          <p:cNvSpPr/>
          <p:nvPr/>
        </p:nvSpPr>
        <p:spPr>
          <a:xfrm>
            <a:off x="4520310" y="784960"/>
            <a:ext cx="50800" cy="2354047"/>
          </a:xfrm>
          <a:prstGeom prst="rect">
            <a:avLst/>
          </a:prstGeom>
          <a:blipFill>
            <a:blip r:embed="rId6" cstate="print"/>
            <a:stretch>
              <a:fillRect/>
            </a:stretch>
          </a:blipFill>
        </p:spPr>
        <p:txBody>
          <a:bodyPr wrap="square" lIns="0" tIns="0" rIns="0" bIns="0" rtlCol="0">
            <a:noAutofit/>
          </a:bodyPr>
          <a:lstStyle/>
          <a:p>
            <a:endParaRPr/>
          </a:p>
        </p:txBody>
      </p:sp>
      <p:sp>
        <p:nvSpPr>
          <p:cNvPr id="15" name="object 15"/>
          <p:cNvSpPr/>
          <p:nvPr/>
        </p:nvSpPr>
        <p:spPr>
          <a:xfrm>
            <a:off x="87743" y="728023"/>
            <a:ext cx="4432566" cy="2461785"/>
          </a:xfrm>
          <a:custGeom>
            <a:avLst/>
            <a:gdLst/>
            <a:ahLst/>
            <a:cxnLst/>
            <a:rect l="l" t="t" r="r" b="b"/>
            <a:pathLst>
              <a:path w="4432566" h="2461785">
                <a:moveTo>
                  <a:pt x="0" y="2410985"/>
                </a:moveTo>
                <a:lnTo>
                  <a:pt x="16636" y="2448499"/>
                </a:lnTo>
                <a:lnTo>
                  <a:pt x="50800" y="2461785"/>
                </a:lnTo>
                <a:lnTo>
                  <a:pt x="4381765" y="2461785"/>
                </a:lnTo>
                <a:lnTo>
                  <a:pt x="4419279" y="2445149"/>
                </a:lnTo>
                <a:lnTo>
                  <a:pt x="4432566" y="2410985"/>
                </a:lnTo>
                <a:lnTo>
                  <a:pt x="4432566" y="0"/>
                </a:lnTo>
                <a:lnTo>
                  <a:pt x="0" y="0"/>
                </a:lnTo>
                <a:lnTo>
                  <a:pt x="0" y="2410985"/>
                </a:lnTo>
                <a:close/>
              </a:path>
            </a:pathLst>
          </a:custGeom>
          <a:solidFill>
            <a:srgbClr val="FFFFFF"/>
          </a:solidFill>
        </p:spPr>
        <p:txBody>
          <a:bodyPr wrap="square" lIns="0" tIns="0" rIns="0" bIns="0" rtlCol="0">
            <a:noAutofit/>
          </a:bodyPr>
          <a:lstStyle/>
          <a:p>
            <a:endParaRPr/>
          </a:p>
        </p:txBody>
      </p:sp>
      <p:sp>
        <p:nvSpPr>
          <p:cNvPr id="16" name="object 16"/>
          <p:cNvSpPr/>
          <p:nvPr/>
        </p:nvSpPr>
        <p:spPr>
          <a:xfrm>
            <a:off x="4520310" y="772260"/>
            <a:ext cx="0" cy="2385797"/>
          </a:xfrm>
          <a:custGeom>
            <a:avLst/>
            <a:gdLst/>
            <a:ahLst/>
            <a:cxnLst/>
            <a:rect l="l" t="t" r="r" b="b"/>
            <a:pathLst>
              <a:path h="2385797">
                <a:moveTo>
                  <a:pt x="0" y="2385797"/>
                </a:moveTo>
                <a:lnTo>
                  <a:pt x="0" y="0"/>
                </a:lnTo>
              </a:path>
            </a:pathLst>
          </a:custGeom>
          <a:ln w="0">
            <a:solidFill>
              <a:srgbClr val="7F7F7F"/>
            </a:solidFill>
          </a:ln>
        </p:spPr>
        <p:txBody>
          <a:bodyPr wrap="square" lIns="0" tIns="0" rIns="0" bIns="0" rtlCol="0">
            <a:noAutofit/>
          </a:bodyPr>
          <a:lstStyle/>
          <a:p>
            <a:endParaRPr/>
          </a:p>
        </p:txBody>
      </p:sp>
      <p:sp>
        <p:nvSpPr>
          <p:cNvPr id="17" name="object 17"/>
          <p:cNvSpPr/>
          <p:nvPr/>
        </p:nvSpPr>
        <p:spPr>
          <a:xfrm>
            <a:off x="4520310" y="759560"/>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8" name="object 18"/>
          <p:cNvSpPr/>
          <p:nvPr/>
        </p:nvSpPr>
        <p:spPr>
          <a:xfrm>
            <a:off x="4520310" y="746860"/>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19" name="object 19"/>
          <p:cNvSpPr/>
          <p:nvPr/>
        </p:nvSpPr>
        <p:spPr>
          <a:xfrm>
            <a:off x="4520310" y="734160"/>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20" name="object 20"/>
          <p:cNvSpPr/>
          <p:nvPr/>
        </p:nvSpPr>
        <p:spPr>
          <a:xfrm>
            <a:off x="138544" y="905179"/>
            <a:ext cx="4413884" cy="1726882"/>
          </a:xfrm>
          <a:prstGeom prst="rect">
            <a:avLst/>
          </a:prstGeom>
          <a:blipFill>
            <a:blip r:embed="rId7" cstate="print"/>
            <a:stretch>
              <a:fillRect/>
            </a:stretch>
          </a:blipFill>
        </p:spPr>
        <p:txBody>
          <a:bodyPr wrap="square" lIns="0" tIns="0" rIns="0" bIns="0" rtlCol="0">
            <a:noAutofit/>
          </a:bodyPr>
          <a:lstStyle/>
          <a:p>
            <a:endParaRPr/>
          </a:p>
        </p:txBody>
      </p:sp>
      <p:sp>
        <p:nvSpPr>
          <p:cNvPr id="6" name="object 6"/>
          <p:cNvSpPr txBox="1"/>
          <p:nvPr/>
        </p:nvSpPr>
        <p:spPr>
          <a:xfrm>
            <a:off x="1631911" y="19613"/>
            <a:ext cx="616478"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Distri</a:t>
            </a:r>
            <a:r>
              <a:rPr sz="600" spc="-9" dirty="0" smtClean="0">
                <a:solidFill>
                  <a:srgbClr val="00FF00"/>
                </a:solidFill>
                <a:latin typeface="Times New Roman"/>
                <a:cs typeface="Times New Roman"/>
              </a:rPr>
              <a:t>b</a:t>
            </a:r>
            <a:r>
              <a:rPr sz="600" spc="0" dirty="0" smtClean="0">
                <a:solidFill>
                  <a:srgbClr val="00FF00"/>
                </a:solidFill>
                <a:latin typeface="Times New Roman"/>
                <a:cs typeface="Times New Roman"/>
              </a:rPr>
              <a:t>uted</a:t>
            </a:r>
            <a:r>
              <a:rPr sz="600" spc="-26" dirty="0" smtClean="0">
                <a:solidFill>
                  <a:srgbClr val="00FF00"/>
                </a:solidFill>
                <a:latin typeface="Times New Roman"/>
                <a:cs typeface="Times New Roman"/>
              </a:rPr>
              <a:t> </a:t>
            </a:r>
            <a:r>
              <a:rPr sz="600" spc="0" dirty="0" smtClean="0">
                <a:solidFill>
                  <a:srgbClr val="00FF00"/>
                </a:solidFill>
                <a:latin typeface="Times New Roman"/>
                <a:cs typeface="Times New Roman"/>
              </a:rPr>
              <a:t>commit</a:t>
            </a:r>
            <a:endParaRPr sz="600">
              <a:latin typeface="Times New Roman"/>
              <a:cs typeface="Times New Roman"/>
            </a:endParaRPr>
          </a:p>
        </p:txBody>
      </p:sp>
      <p:sp>
        <p:nvSpPr>
          <p:cNvPr id="5" name="object 5"/>
          <p:cNvSpPr txBox="1"/>
          <p:nvPr/>
        </p:nvSpPr>
        <p:spPr>
          <a:xfrm>
            <a:off x="2359621" y="19613"/>
            <a:ext cx="672731"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FFFFFF"/>
                </a:solidFill>
                <a:latin typeface="Times New Roman"/>
                <a:cs typeface="Times New Roman"/>
              </a:rPr>
              <a:t>Three-Phase</a:t>
            </a:r>
            <a:r>
              <a:rPr sz="600" spc="-29" dirty="0" smtClean="0">
                <a:solidFill>
                  <a:srgbClr val="FFFFFF"/>
                </a:solidFill>
                <a:latin typeface="Times New Roman"/>
                <a:cs typeface="Times New Roman"/>
              </a:rPr>
              <a:t> </a:t>
            </a:r>
            <a:r>
              <a:rPr sz="600" spc="0" dirty="0" smtClean="0">
                <a:solidFill>
                  <a:srgbClr val="FFFFFF"/>
                </a:solidFill>
                <a:latin typeface="Times New Roman"/>
                <a:cs typeface="Times New Roman"/>
              </a:rPr>
              <a:t>Commit</a:t>
            </a:r>
            <a:endParaRPr sz="600">
              <a:latin typeface="Times New Roman"/>
              <a:cs typeface="Times New Roman"/>
            </a:endParaRPr>
          </a:p>
        </p:txBody>
      </p:sp>
      <p:sp>
        <p:nvSpPr>
          <p:cNvPr id="4" name="object 4"/>
          <p:cNvSpPr txBox="1"/>
          <p:nvPr/>
        </p:nvSpPr>
        <p:spPr>
          <a:xfrm>
            <a:off x="95300" y="243119"/>
            <a:ext cx="1606321"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Three-Phase</a:t>
            </a:r>
            <a:r>
              <a:rPr sz="1400" spc="149" dirty="0" smtClean="0">
                <a:solidFill>
                  <a:srgbClr val="FFFFFF"/>
                </a:solidFill>
                <a:latin typeface="Times New Roman"/>
                <a:cs typeface="Times New Roman"/>
              </a:rPr>
              <a:t> </a:t>
            </a:r>
            <a:r>
              <a:rPr sz="1400" spc="0" dirty="0" smtClean="0">
                <a:solidFill>
                  <a:srgbClr val="FFFFFF"/>
                </a:solidFill>
                <a:latin typeface="Times New Roman"/>
                <a:cs typeface="Times New Roman"/>
              </a:rPr>
              <a:t>Commit</a:t>
            </a:r>
            <a:endParaRPr sz="1400">
              <a:latin typeface="Times New Roman"/>
              <a:cs typeface="Times New Roman"/>
            </a:endParaRPr>
          </a:p>
        </p:txBody>
      </p:sp>
      <p:sp>
        <p:nvSpPr>
          <p:cNvPr id="3" name="object 3"/>
          <p:cNvSpPr txBox="1"/>
          <p:nvPr/>
        </p:nvSpPr>
        <p:spPr>
          <a:xfrm>
            <a:off x="125844" y="2824376"/>
            <a:ext cx="4230673" cy="336017"/>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The</a:t>
            </a:r>
            <a:r>
              <a:rPr sz="1100" spc="-16" dirty="0" smtClean="0">
                <a:latin typeface="Times New Roman"/>
                <a:cs typeface="Times New Roman"/>
              </a:rPr>
              <a:t> </a:t>
            </a:r>
            <a:r>
              <a:rPr sz="1100" spc="0" dirty="0" smtClean="0">
                <a:latin typeface="Times New Roman"/>
                <a:cs typeface="Times New Roman"/>
              </a:rPr>
              <a:t>finite</a:t>
            </a:r>
            <a:r>
              <a:rPr sz="1100" spc="-92" dirty="0" smtClean="0">
                <a:latin typeface="Times New Roman"/>
                <a:cs typeface="Times New Roman"/>
              </a:rPr>
              <a:t> </a:t>
            </a:r>
            <a:r>
              <a:rPr sz="1100" spc="0" dirty="0" smtClean="0">
                <a:latin typeface="Times New Roman"/>
                <a:cs typeface="Times New Roman"/>
              </a:rPr>
              <a:t>state</a:t>
            </a:r>
            <a:r>
              <a:rPr sz="1100" spc="-20" dirty="0" smtClean="0">
                <a:latin typeface="Times New Roman"/>
                <a:cs typeface="Times New Roman"/>
              </a:rPr>
              <a:t> </a:t>
            </a:r>
            <a:r>
              <a:rPr sz="1100" spc="0" dirty="0" smtClean="0">
                <a:latin typeface="Times New Roman"/>
                <a:cs typeface="Times New Roman"/>
              </a:rPr>
              <a:t>machine</a:t>
            </a:r>
            <a:r>
              <a:rPr sz="1100" spc="-37" dirty="0" smtClean="0">
                <a:latin typeface="Times New Roman"/>
                <a:cs typeface="Times New Roman"/>
              </a:rPr>
              <a:t> </a:t>
            </a:r>
            <a:r>
              <a:rPr sz="1100" spc="0" dirty="0" smtClean="0">
                <a:latin typeface="Times New Roman"/>
                <a:cs typeface="Times New Roman"/>
              </a:rPr>
              <a:t>in</a:t>
            </a:r>
            <a:r>
              <a:rPr sz="1100" spc="-8" dirty="0" smtClean="0">
                <a:latin typeface="Times New Roman"/>
                <a:cs typeface="Times New Roman"/>
              </a:rPr>
              <a:t> </a:t>
            </a:r>
            <a:r>
              <a:rPr sz="1100" spc="0" dirty="0" smtClean="0">
                <a:latin typeface="Times New Roman"/>
                <a:cs typeface="Times New Roman"/>
              </a:rPr>
              <a:t>three-phase</a:t>
            </a:r>
            <a:r>
              <a:rPr sz="1100" spc="-50" dirty="0" smtClean="0">
                <a:latin typeface="Times New Roman"/>
                <a:cs typeface="Times New Roman"/>
              </a:rPr>
              <a:t> </a:t>
            </a:r>
            <a:r>
              <a:rPr sz="1100" spc="0" dirty="0" smtClean="0">
                <a:latin typeface="Times New Roman"/>
                <a:cs typeface="Times New Roman"/>
              </a:rPr>
              <a:t>commit</a:t>
            </a:r>
            <a:r>
              <a:rPr sz="1100" spc="-33" dirty="0" smtClean="0">
                <a:latin typeface="Times New Roman"/>
                <a:cs typeface="Times New Roman"/>
              </a:rPr>
              <a:t> </a:t>
            </a:r>
            <a:r>
              <a:rPr sz="1100" spc="0" dirty="0" smtClean="0">
                <a:latin typeface="Times New Roman"/>
                <a:cs typeface="Times New Roman"/>
              </a:rPr>
              <a:t>for</a:t>
            </a:r>
            <a:r>
              <a:rPr sz="1100" spc="-12" dirty="0" smtClean="0">
                <a:latin typeface="Times New Roman"/>
                <a:cs typeface="Times New Roman"/>
              </a:rPr>
              <a:t> </a:t>
            </a:r>
            <a:r>
              <a:rPr sz="1100" spc="0" dirty="0" smtClean="0">
                <a:latin typeface="Times New Roman"/>
                <a:cs typeface="Times New Roman"/>
              </a:rPr>
              <a:t>(a)</a:t>
            </a:r>
            <a:r>
              <a:rPr sz="1100" spc="-12" dirty="0" smtClean="0">
                <a:latin typeface="Times New Roman"/>
                <a:cs typeface="Times New Roman"/>
              </a:rPr>
              <a:t> </a:t>
            </a:r>
            <a:r>
              <a:rPr sz="1100" spc="0" dirty="0" smtClean="0">
                <a:latin typeface="Times New Roman"/>
                <a:cs typeface="Times New Roman"/>
              </a:rPr>
              <a:t>the</a:t>
            </a:r>
            <a:r>
              <a:rPr sz="1100" spc="-13" dirty="0" smtClean="0">
                <a:latin typeface="Times New Roman"/>
                <a:cs typeface="Times New Roman"/>
              </a:rPr>
              <a:t> </a:t>
            </a:r>
            <a:r>
              <a:rPr sz="1100" spc="0" dirty="0" smtClean="0">
                <a:latin typeface="Times New Roman"/>
                <a:cs typeface="Times New Roman"/>
              </a:rPr>
              <a:t>coordinato</a:t>
            </a:r>
            <a:r>
              <a:rPr sz="1100" spc="-44" dirty="0" smtClean="0">
                <a:latin typeface="Times New Roman"/>
                <a:cs typeface="Times New Roman"/>
              </a:rPr>
              <a:t>r</a:t>
            </a:r>
            <a:r>
              <a:rPr sz="1100" spc="0" dirty="0" smtClean="0">
                <a:latin typeface="Times New Roman"/>
                <a:cs typeface="Times New Roman"/>
              </a:rPr>
              <a:t>,</a:t>
            </a:r>
            <a:r>
              <a:rPr sz="1100" spc="-53" dirty="0" smtClean="0">
                <a:latin typeface="Times New Roman"/>
                <a:cs typeface="Times New Roman"/>
              </a:rPr>
              <a:t> </a:t>
            </a:r>
            <a:r>
              <a:rPr sz="1100" spc="0" dirty="0" smtClean="0">
                <a:latin typeface="Times New Roman"/>
                <a:cs typeface="Times New Roman"/>
              </a:rPr>
              <a:t>(b)</a:t>
            </a:r>
            <a:r>
              <a:rPr sz="1100" spc="-12" dirty="0" smtClean="0">
                <a:latin typeface="Times New Roman"/>
                <a:cs typeface="Times New Roman"/>
              </a:rPr>
              <a:t> </a:t>
            </a:r>
            <a:r>
              <a:rPr sz="1100" spc="0" dirty="0" smtClean="0">
                <a:latin typeface="Times New Roman"/>
                <a:cs typeface="Times New Roman"/>
              </a:rPr>
              <a:t>a</a:t>
            </a:r>
            <a:endParaRPr sz="1100">
              <a:latin typeface="Times New Roman"/>
              <a:cs typeface="Times New Roman"/>
            </a:endParaRPr>
          </a:p>
          <a:p>
            <a:pPr marL="12700" marR="20781">
              <a:lnSpc>
                <a:spcPct val="95825"/>
              </a:lnSpc>
              <a:spcBef>
                <a:spcPts val="31"/>
              </a:spcBef>
            </a:pPr>
            <a:r>
              <a:rPr sz="1100" spc="0" dirty="0" smtClean="0">
                <a:latin typeface="Times New Roman"/>
                <a:cs typeface="Times New Roman"/>
              </a:rPr>
              <a:t>participant</a:t>
            </a:r>
            <a:endParaRPr sz="11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25</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650" y="514350"/>
            <a:ext cx="3886200" cy="369332"/>
          </a:xfrm>
          <a:prstGeom prst="rect">
            <a:avLst/>
          </a:prstGeom>
          <a:noFill/>
        </p:spPr>
        <p:txBody>
          <a:bodyPr wrap="square" rtlCol="0">
            <a:spAutoFit/>
          </a:bodyPr>
          <a:lstStyle/>
          <a:p>
            <a:r>
              <a:rPr lang="en-US" dirty="0" smtClean="0"/>
              <a:t>Reading Assignment </a:t>
            </a:r>
            <a:endParaRPr lang="en-US" dirty="0"/>
          </a:p>
        </p:txBody>
      </p:sp>
    </p:spTree>
    <p:extLst>
      <p:ext uri="{BB962C8B-B14F-4D97-AF65-F5344CB8AC3E}">
        <p14:creationId xmlns:p14="http://schemas.microsoft.com/office/powerpoint/2010/main" val="3692671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16" name="object 16"/>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17" name="object 17"/>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18" name="object 18"/>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19" name="object 19"/>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0" name="object 20"/>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21" name="object 21"/>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22" name="object 22"/>
          <p:cNvSpPr/>
          <p:nvPr/>
        </p:nvSpPr>
        <p:spPr>
          <a:xfrm>
            <a:off x="0" y="0"/>
            <a:ext cx="4608004" cy="3456000"/>
          </a:xfrm>
          <a:prstGeom prst="rect">
            <a:avLst/>
          </a:prstGeom>
          <a:blipFill>
            <a:blip r:embed="rId15" cstate="print"/>
            <a:stretch>
              <a:fillRect/>
            </a:stretch>
          </a:blip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16" cstate="print"/>
            <a:stretch>
              <a:fillRect/>
            </a:stretch>
          </a:blip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17" cstate="print"/>
            <a:stretch>
              <a:fillRect/>
            </a:stretch>
          </a:blipFill>
        </p:spPr>
        <p:txBody>
          <a:bodyPr wrap="square" lIns="0" tIns="0" rIns="0" bIns="0" rtlCol="0">
            <a:noAutofit/>
          </a:bodyPr>
          <a:lstStyle/>
          <a:p>
            <a:endParaRPr/>
          </a:p>
        </p:txBody>
      </p:sp>
      <p:sp>
        <p:nvSpPr>
          <p:cNvPr id="25" name="object 25"/>
          <p:cNvSpPr/>
          <p:nvPr/>
        </p:nvSpPr>
        <p:spPr>
          <a:xfrm>
            <a:off x="0" y="0"/>
            <a:ext cx="4608004" cy="3456000"/>
          </a:xfrm>
          <a:prstGeom prst="rect">
            <a:avLst/>
          </a:prstGeom>
          <a:blipFill>
            <a:blip r:embed="rId18" cstate="print"/>
            <a:stretch>
              <a:fillRect/>
            </a:stretch>
          </a:blipFill>
        </p:spPr>
        <p:txBody>
          <a:bodyPr wrap="square" lIns="0" tIns="0" rIns="0" bIns="0" rtlCol="0">
            <a:noAutofit/>
          </a:bodyPr>
          <a:lstStyle/>
          <a:p>
            <a:endParaRPr/>
          </a:p>
        </p:txBody>
      </p:sp>
      <p:sp>
        <p:nvSpPr>
          <p:cNvPr id="5" name="object 5"/>
          <p:cNvSpPr txBox="1"/>
          <p:nvPr/>
        </p:nvSpPr>
        <p:spPr>
          <a:xfrm>
            <a:off x="1934349" y="19613"/>
            <a:ext cx="821747"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Rec</a:t>
            </a:r>
            <a:r>
              <a:rPr sz="600" spc="-9" dirty="0" smtClean="0">
                <a:solidFill>
                  <a:srgbClr val="00FF00"/>
                </a:solidFill>
                <a:latin typeface="Times New Roman"/>
                <a:cs typeface="Times New Roman"/>
              </a:rPr>
              <a:t>ov</a:t>
            </a:r>
            <a:r>
              <a:rPr sz="600" spc="0" dirty="0" smtClean="0">
                <a:solidFill>
                  <a:srgbClr val="00FF00"/>
                </a:solidFill>
                <a:latin typeface="Times New Roman"/>
                <a:cs typeface="Times New Roman"/>
              </a:rPr>
              <a:t>ery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Background</a:t>
            </a:r>
            <a:endParaRPr sz="600">
              <a:latin typeface="Times New Roman"/>
              <a:cs typeface="Times New Roman"/>
            </a:endParaRPr>
          </a:p>
        </p:txBody>
      </p:sp>
      <p:sp>
        <p:nvSpPr>
          <p:cNvPr id="4" name="object 4"/>
          <p:cNvSpPr txBox="1"/>
          <p:nvPr/>
        </p:nvSpPr>
        <p:spPr>
          <a:xfrm>
            <a:off x="95300" y="243119"/>
            <a:ext cx="943307"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Background</a:t>
            </a:r>
            <a:endParaRPr sz="1400">
              <a:latin typeface="Times New Roman"/>
              <a:cs typeface="Times New Roman"/>
            </a:endParaRPr>
          </a:p>
        </p:txBody>
      </p:sp>
      <p:sp>
        <p:nvSpPr>
          <p:cNvPr id="3" name="object 3"/>
          <p:cNvSpPr txBox="1"/>
          <p:nvPr/>
        </p:nvSpPr>
        <p:spPr>
          <a:xfrm>
            <a:off x="402932" y="500399"/>
            <a:ext cx="3989024" cy="2897522"/>
          </a:xfrm>
          <a:prstGeom prst="rect">
            <a:avLst/>
          </a:prstGeom>
        </p:spPr>
        <p:txBody>
          <a:bodyPr wrap="square" lIns="0" tIns="0" rIns="0" bIns="0" rtlCol="0">
            <a:noAutofit/>
          </a:bodyPr>
          <a:lstStyle/>
          <a:p>
            <a:pPr marL="12700" marR="7015">
              <a:lnSpc>
                <a:spcPts val="980"/>
              </a:lnSpc>
              <a:spcBef>
                <a:spcPts val="49"/>
              </a:spcBef>
            </a:pPr>
            <a:r>
              <a:rPr sz="900" spc="0" dirty="0" smtClean="0">
                <a:latin typeface="Times New Roman"/>
                <a:cs typeface="Times New Roman"/>
              </a:rPr>
              <a:t>When</a:t>
            </a:r>
            <a:r>
              <a:rPr sz="900" spc="-21"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ailure</a:t>
            </a:r>
            <a:r>
              <a:rPr sz="900" spc="-23" dirty="0" smtClean="0">
                <a:latin typeface="Times New Roman"/>
                <a:cs typeface="Times New Roman"/>
              </a:rPr>
              <a:t> </a:t>
            </a:r>
            <a:r>
              <a:rPr sz="900" spc="0" dirty="0" smtClean="0">
                <a:latin typeface="Times New Roman"/>
                <a:cs typeface="Times New Roman"/>
              </a:rPr>
              <a:t>occurs,</a:t>
            </a:r>
            <a:r>
              <a:rPr sz="900" spc="-25" dirty="0" smtClean="0">
                <a:latin typeface="Times New Roman"/>
                <a:cs typeface="Times New Roman"/>
              </a:rPr>
              <a:t> </a:t>
            </a:r>
            <a:r>
              <a:rPr sz="900" spc="0" dirty="0" smtClean="0">
                <a:latin typeface="Times New Roman"/>
                <a:cs typeface="Times New Roman"/>
              </a:rPr>
              <a:t>we</a:t>
            </a:r>
            <a:r>
              <a:rPr sz="900" spc="-10" dirty="0" smtClean="0">
                <a:latin typeface="Times New Roman"/>
                <a:cs typeface="Times New Roman"/>
              </a:rPr>
              <a:t> </a:t>
            </a:r>
            <a:r>
              <a:rPr sz="900" spc="0" dirty="0" smtClean="0">
                <a:latin typeface="Times New Roman"/>
                <a:cs typeface="Times New Roman"/>
              </a:rPr>
              <a:t>need</a:t>
            </a:r>
            <a:r>
              <a:rPr sz="900" spc="-16"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bring</a:t>
            </a:r>
            <a:r>
              <a:rPr sz="900" spc="-18"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system</a:t>
            </a:r>
            <a:r>
              <a:rPr sz="900" spc="-24" dirty="0" smtClean="0">
                <a:latin typeface="Times New Roman"/>
                <a:cs typeface="Times New Roman"/>
              </a:rPr>
              <a:t> </a:t>
            </a:r>
            <a:r>
              <a:rPr sz="900" spc="0" dirty="0" smtClean="0">
                <a:latin typeface="Times New Roman"/>
                <a:cs typeface="Times New Roman"/>
              </a:rPr>
              <a:t>into</a:t>
            </a:r>
            <a:r>
              <a:rPr sz="900" spc="-13" dirty="0" smtClean="0">
                <a:latin typeface="Times New Roman"/>
                <a:cs typeface="Times New Roman"/>
              </a:rPr>
              <a:t> </a:t>
            </a:r>
            <a:r>
              <a:rPr sz="900" spc="0" dirty="0" smtClean="0">
                <a:latin typeface="Times New Roman"/>
                <a:cs typeface="Times New Roman"/>
              </a:rPr>
              <a:t>an</a:t>
            </a:r>
            <a:r>
              <a:rPr sz="900" spc="-8" dirty="0" smtClean="0">
                <a:latin typeface="Times New Roman"/>
                <a:cs typeface="Times New Roman"/>
              </a:rPr>
              <a:t> </a:t>
            </a:r>
            <a:r>
              <a:rPr sz="900" spc="0" dirty="0" smtClean="0">
                <a:solidFill>
                  <a:srgbClr val="0000FF"/>
                </a:solidFill>
                <a:latin typeface="Times New Roman"/>
                <a:cs typeface="Times New Roman"/>
              </a:rPr>
              <a:t>erro</a:t>
            </a:r>
            <a:r>
              <a:rPr sz="900" spc="-19" dirty="0" smtClean="0">
                <a:solidFill>
                  <a:srgbClr val="0000FF"/>
                </a:solidFill>
                <a:latin typeface="Times New Roman"/>
                <a:cs typeface="Times New Roman"/>
              </a:rPr>
              <a:t>r</a:t>
            </a:r>
            <a:r>
              <a:rPr sz="900" spc="0" dirty="0" smtClean="0">
                <a:solidFill>
                  <a:srgbClr val="0000FF"/>
                </a:solidFill>
                <a:latin typeface="Times New Roman"/>
                <a:cs typeface="Times New Roman"/>
              </a:rPr>
              <a:t>-free</a:t>
            </a:r>
            <a:r>
              <a:rPr sz="900" spc="-34" dirty="0" smtClean="0">
                <a:solidFill>
                  <a:srgbClr val="0000FF"/>
                </a:solidFill>
                <a:latin typeface="Times New Roman"/>
                <a:cs typeface="Times New Roman"/>
              </a:rPr>
              <a:t> </a:t>
            </a:r>
            <a:r>
              <a:rPr sz="900" spc="0" dirty="0" smtClean="0">
                <a:latin typeface="Times New Roman"/>
                <a:cs typeface="Times New Roman"/>
              </a:rPr>
              <a:t>state.</a:t>
            </a:r>
            <a:endParaRPr sz="900">
              <a:latin typeface="Times New Roman"/>
              <a:cs typeface="Times New Roman"/>
            </a:endParaRPr>
          </a:p>
          <a:p>
            <a:pPr marL="12700" marR="282032">
              <a:lnSpc>
                <a:spcPts val="1034"/>
              </a:lnSpc>
              <a:spcBef>
                <a:spcPts val="211"/>
              </a:spcBef>
            </a:pPr>
            <a:r>
              <a:rPr sz="900" spc="0" dirty="0" smtClean="0">
                <a:latin typeface="Times New Roman"/>
                <a:cs typeface="Times New Roman"/>
              </a:rPr>
              <a:t>Rec</a:t>
            </a:r>
            <a:r>
              <a:rPr sz="900" spc="-14" dirty="0" smtClean="0">
                <a:latin typeface="Times New Roman"/>
                <a:cs typeface="Times New Roman"/>
              </a:rPr>
              <a:t>ov</a:t>
            </a:r>
            <a:r>
              <a:rPr sz="900" spc="0" dirty="0" smtClean="0">
                <a:latin typeface="Times New Roman"/>
                <a:cs typeface="Times New Roman"/>
              </a:rPr>
              <a:t>ery</a:t>
            </a:r>
            <a:r>
              <a:rPr sz="900" spc="-34"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distri</a:t>
            </a:r>
            <a:r>
              <a:rPr sz="900" spc="-19" dirty="0" smtClean="0">
                <a:latin typeface="Times New Roman"/>
                <a:cs typeface="Times New Roman"/>
              </a:rPr>
              <a:t>b</a:t>
            </a:r>
            <a:r>
              <a:rPr sz="900" spc="0" dirty="0" smtClean="0">
                <a:latin typeface="Times New Roman"/>
                <a:cs typeface="Times New Roman"/>
              </a:rPr>
              <a:t>uted</a:t>
            </a:r>
            <a:r>
              <a:rPr sz="900" spc="-38" dirty="0" smtClean="0">
                <a:latin typeface="Times New Roman"/>
                <a:cs typeface="Times New Roman"/>
              </a:rPr>
              <a:t> </a:t>
            </a:r>
            <a:r>
              <a:rPr sz="900" spc="0" dirty="0" smtClean="0">
                <a:latin typeface="Times New Roman"/>
                <a:cs typeface="Times New Roman"/>
              </a:rPr>
              <a:t>systems</a:t>
            </a:r>
            <a:r>
              <a:rPr sz="900" spc="-28"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complicated</a:t>
            </a:r>
            <a:r>
              <a:rPr sz="900" spc="-43" dirty="0" smtClean="0">
                <a:latin typeface="Times New Roman"/>
                <a:cs typeface="Times New Roman"/>
              </a:rPr>
              <a:t> </a:t>
            </a:r>
            <a:r>
              <a:rPr sz="900" spc="0" dirty="0" smtClean="0">
                <a:latin typeface="Times New Roman"/>
                <a:cs typeface="Times New Roman"/>
              </a:rPr>
              <a:t>by</a:t>
            </a:r>
            <a:r>
              <a:rPr sz="900" spc="-8"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act</a:t>
            </a:r>
            <a:r>
              <a:rPr sz="900" spc="-13"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processes</a:t>
            </a:r>
            <a:r>
              <a:rPr sz="900" spc="-34" dirty="0" smtClean="0">
                <a:latin typeface="Times New Roman"/>
                <a:cs typeface="Times New Roman"/>
              </a:rPr>
              <a:t> </a:t>
            </a:r>
            <a:r>
              <a:rPr sz="900" spc="0" dirty="0" smtClean="0">
                <a:latin typeface="Times New Roman"/>
                <a:cs typeface="Times New Roman"/>
              </a:rPr>
              <a:t>need</a:t>
            </a:r>
            <a:r>
              <a:rPr sz="900" spc="-16" dirty="0" smtClean="0">
                <a:latin typeface="Times New Roman"/>
                <a:cs typeface="Times New Roman"/>
              </a:rPr>
              <a:t> </a:t>
            </a:r>
            <a:r>
              <a:rPr sz="900" spc="0" dirty="0" smtClean="0">
                <a:latin typeface="Times New Roman"/>
                <a:cs typeface="Times New Roman"/>
              </a:rPr>
              <a:t>to cooperate</a:t>
            </a:r>
            <a:r>
              <a:rPr sz="900" spc="-34"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identifying</a:t>
            </a:r>
            <a:r>
              <a:rPr sz="900" spc="-39"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solidFill>
                  <a:srgbClr val="0000FF"/>
                </a:solidFill>
                <a:latin typeface="Times New Roman"/>
                <a:cs typeface="Times New Roman"/>
              </a:rPr>
              <a:t>consistent</a:t>
            </a:r>
            <a:r>
              <a:rPr sz="900" spc="-35" dirty="0" smtClean="0">
                <a:solidFill>
                  <a:srgbClr val="0000FF"/>
                </a:solidFill>
                <a:latin typeface="Times New Roman"/>
                <a:cs typeface="Times New Roman"/>
              </a:rPr>
              <a:t> </a:t>
            </a:r>
            <a:r>
              <a:rPr sz="900" spc="0" dirty="0" smtClean="0">
                <a:solidFill>
                  <a:srgbClr val="0000FF"/>
                </a:solidFill>
                <a:latin typeface="Times New Roman"/>
                <a:cs typeface="Times New Roman"/>
              </a:rPr>
              <a:t>state</a:t>
            </a:r>
            <a:r>
              <a:rPr sz="900" spc="-16" dirty="0" smtClean="0">
                <a:solidFill>
                  <a:srgbClr val="0000FF"/>
                </a:solidFill>
                <a:latin typeface="Times New Roman"/>
                <a:cs typeface="Times New Roman"/>
              </a:rPr>
              <a:t> </a:t>
            </a:r>
            <a:r>
              <a:rPr sz="900" spc="0" dirty="0" smtClean="0">
                <a:latin typeface="Times New Roman"/>
                <a:cs typeface="Times New Roman"/>
              </a:rPr>
              <a:t>from</a:t>
            </a:r>
            <a:r>
              <a:rPr sz="900" spc="-17" dirty="0" smtClean="0">
                <a:latin typeface="Times New Roman"/>
                <a:cs typeface="Times New Roman"/>
              </a:rPr>
              <a:t> </a:t>
            </a:r>
            <a:r>
              <a:rPr sz="900" spc="0" dirty="0" smtClean="0">
                <a:latin typeface="Times New Roman"/>
                <a:cs typeface="Times New Roman"/>
              </a:rPr>
              <a:t>where</a:t>
            </a:r>
            <a:r>
              <a:rPr sz="900" spc="-21"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rec</a:t>
            </a:r>
            <a:r>
              <a:rPr sz="900" spc="-14" dirty="0" smtClean="0">
                <a:latin typeface="Times New Roman"/>
                <a:cs typeface="Times New Roman"/>
              </a:rPr>
              <a:t>ov</a:t>
            </a:r>
            <a:r>
              <a:rPr sz="900" spc="0" dirty="0" smtClean="0">
                <a:latin typeface="Times New Roman"/>
                <a:cs typeface="Times New Roman"/>
              </a:rPr>
              <a:t>e</a:t>
            </a:r>
            <a:r>
              <a:rPr sz="900" spc="-50" dirty="0" smtClean="0">
                <a:latin typeface="Times New Roman"/>
                <a:cs typeface="Times New Roman"/>
              </a:rPr>
              <a:t>r</a:t>
            </a:r>
            <a:r>
              <a:rPr sz="900" spc="0" dirty="0" smtClean="0">
                <a:latin typeface="Times New Roman"/>
                <a:cs typeface="Times New Roman"/>
              </a:rPr>
              <a:t>.</a:t>
            </a:r>
            <a:endParaRPr sz="900">
              <a:latin typeface="Times New Roman"/>
              <a:cs typeface="Times New Roman"/>
            </a:endParaRPr>
          </a:p>
          <a:p>
            <a:pPr marL="12700" marR="114980">
              <a:lnSpc>
                <a:spcPts val="1034"/>
              </a:lnSpc>
              <a:spcBef>
                <a:spcPts val="361"/>
              </a:spcBef>
            </a:pPr>
            <a:r>
              <a:rPr sz="900" spc="-69" dirty="0" smtClean="0">
                <a:latin typeface="Times New Roman"/>
                <a:cs typeface="Times New Roman"/>
              </a:rPr>
              <a:t>T</a:t>
            </a:r>
            <a:r>
              <a:rPr sz="900" spc="0" dirty="0" smtClean="0">
                <a:latin typeface="Times New Roman"/>
                <a:cs typeface="Times New Roman"/>
              </a:rPr>
              <a:t>o</a:t>
            </a:r>
            <a:r>
              <a:rPr sz="900" spc="-9" dirty="0" smtClean="0">
                <a:latin typeface="Times New Roman"/>
                <a:cs typeface="Times New Roman"/>
              </a:rPr>
              <a:t> </a:t>
            </a:r>
            <a:r>
              <a:rPr sz="900" spc="0" dirty="0" smtClean="0">
                <a:latin typeface="Times New Roman"/>
                <a:cs typeface="Times New Roman"/>
              </a:rPr>
              <a:t>ma</a:t>
            </a:r>
            <a:r>
              <a:rPr sz="900" spc="-9" dirty="0" smtClean="0">
                <a:latin typeface="Times New Roman"/>
                <a:cs typeface="Times New Roman"/>
              </a:rPr>
              <a:t>k</a:t>
            </a:r>
            <a:r>
              <a:rPr sz="900" spc="0" dirty="0" smtClean="0">
                <a:latin typeface="Times New Roman"/>
                <a:cs typeface="Times New Roman"/>
              </a:rPr>
              <a:t>e</a:t>
            </a:r>
            <a:r>
              <a:rPr sz="900" spc="-19" dirty="0" smtClean="0">
                <a:latin typeface="Times New Roman"/>
                <a:cs typeface="Times New Roman"/>
              </a:rPr>
              <a:t> </a:t>
            </a:r>
            <a:r>
              <a:rPr sz="900" spc="0" dirty="0" smtClean="0">
                <a:latin typeface="Times New Roman"/>
                <a:cs typeface="Times New Roman"/>
              </a:rPr>
              <a:t>rec</a:t>
            </a:r>
            <a:r>
              <a:rPr sz="900" spc="-14" dirty="0" smtClean="0">
                <a:latin typeface="Times New Roman"/>
                <a:cs typeface="Times New Roman"/>
              </a:rPr>
              <a:t>ov</a:t>
            </a:r>
            <a:r>
              <a:rPr sz="900" spc="0" dirty="0" smtClean="0">
                <a:latin typeface="Times New Roman"/>
                <a:cs typeface="Times New Roman"/>
              </a:rPr>
              <a:t>ery</a:t>
            </a:r>
            <a:r>
              <a:rPr sz="900" spc="-31" dirty="0" smtClean="0">
                <a:latin typeface="Times New Roman"/>
                <a:cs typeface="Times New Roman"/>
              </a:rPr>
              <a:t> </a:t>
            </a:r>
            <a:r>
              <a:rPr sz="900" spc="0" dirty="0" smtClean="0">
                <a:latin typeface="Times New Roman"/>
                <a:cs typeface="Times New Roman"/>
              </a:rPr>
              <a:t>from</a:t>
            </a:r>
            <a:r>
              <a:rPr sz="900" spc="-17"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consistent</a:t>
            </a:r>
            <a:r>
              <a:rPr sz="900" spc="-35" dirty="0" smtClean="0">
                <a:latin typeface="Times New Roman"/>
                <a:cs typeface="Times New Roman"/>
              </a:rPr>
              <a:t> </a:t>
            </a:r>
            <a:r>
              <a:rPr sz="900" spc="0" dirty="0" smtClean="0">
                <a:latin typeface="Times New Roman"/>
                <a:cs typeface="Times New Roman"/>
              </a:rPr>
              <a:t>state,</a:t>
            </a:r>
            <a:r>
              <a:rPr sz="900" spc="-18" dirty="0" smtClean="0">
                <a:latin typeface="Times New Roman"/>
                <a:cs typeface="Times New Roman"/>
              </a:rPr>
              <a:t> </a:t>
            </a:r>
            <a:r>
              <a:rPr sz="900" spc="0" dirty="0" smtClean="0">
                <a:latin typeface="Times New Roman"/>
                <a:cs typeface="Times New Roman"/>
              </a:rPr>
              <a:t>it</a:t>
            </a:r>
            <a:r>
              <a:rPr sz="900" spc="-4"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required</a:t>
            </a:r>
            <a:r>
              <a:rPr sz="900" spc="-29"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information</a:t>
            </a:r>
            <a:r>
              <a:rPr sz="900" spc="-42"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stored </a:t>
            </a:r>
            <a:endParaRPr sz="900">
              <a:latin typeface="Times New Roman"/>
              <a:cs typeface="Times New Roman"/>
            </a:endParaRPr>
          </a:p>
          <a:p>
            <a:pPr marL="12700" marR="114980">
              <a:lnSpc>
                <a:spcPts val="1034"/>
              </a:lnSpc>
              <a:spcBef>
                <a:spcPts val="160"/>
              </a:spcBef>
            </a:pPr>
            <a:r>
              <a:rPr sz="900" spc="0" dirty="0" smtClean="0">
                <a:latin typeface="Times New Roman"/>
                <a:cs typeface="Times New Roman"/>
              </a:rPr>
              <a:t>safel</a:t>
            </a:r>
            <a:r>
              <a:rPr sz="900" spc="-59" dirty="0" smtClean="0">
                <a:latin typeface="Times New Roman"/>
                <a:cs typeface="Times New Roman"/>
              </a:rPr>
              <a:t>y</a:t>
            </a:r>
            <a:r>
              <a:rPr sz="900" spc="0" dirty="0" smtClean="0">
                <a:latin typeface="Times New Roman"/>
                <a:cs typeface="Times New Roman"/>
              </a:rPr>
              <a:t>.</a:t>
            </a:r>
            <a:endParaRPr sz="900">
              <a:latin typeface="Times New Roman"/>
              <a:cs typeface="Times New Roman"/>
            </a:endParaRPr>
          </a:p>
          <a:p>
            <a:pPr marL="289801" marR="7015">
              <a:lnSpc>
                <a:spcPts val="1065"/>
              </a:lnSpc>
              <a:spcBef>
                <a:spcPts val="213"/>
              </a:spcBef>
            </a:pPr>
            <a:r>
              <a:rPr sz="900" spc="0" dirty="0" smtClean="0">
                <a:solidFill>
                  <a:srgbClr val="0000FF"/>
                </a:solidFill>
                <a:latin typeface="Times New Roman"/>
                <a:cs typeface="Times New Roman"/>
              </a:rPr>
              <a:t>RAM</a:t>
            </a:r>
            <a:r>
              <a:rPr sz="1000" spc="0" dirty="0" smtClean="0">
                <a:latin typeface="Times New Roman"/>
                <a:cs typeface="Times New Roman"/>
              </a:rPr>
              <a:t>:</a:t>
            </a:r>
            <a:endParaRPr sz="1000">
              <a:latin typeface="Times New Roman"/>
              <a:cs typeface="Times New Roman"/>
            </a:endParaRPr>
          </a:p>
          <a:p>
            <a:pPr marL="566889" marR="7015">
              <a:lnSpc>
                <a:spcPct val="95825"/>
              </a:lnSpc>
            </a:pPr>
            <a:r>
              <a:rPr sz="900" spc="0" dirty="0" smtClean="0">
                <a:latin typeface="Times New Roman"/>
                <a:cs typeface="Times New Roman"/>
              </a:rPr>
              <a:t>It</a:t>
            </a:r>
            <a:r>
              <a:rPr sz="900" spc="-5" dirty="0" smtClean="0">
                <a:latin typeface="Times New Roman"/>
                <a:cs typeface="Times New Roman"/>
              </a:rPr>
              <a:t> </a:t>
            </a:r>
            <a:r>
              <a:rPr sz="900" spc="0" dirty="0" smtClean="0">
                <a:latin typeface="Times New Roman"/>
                <a:cs typeface="Times New Roman"/>
              </a:rPr>
              <a:t>will</a:t>
            </a:r>
            <a:r>
              <a:rPr sz="900" spc="-13"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wiped</a:t>
            </a:r>
            <a:r>
              <a:rPr sz="900" spc="-21" dirty="0" smtClean="0">
                <a:latin typeface="Times New Roman"/>
                <a:cs typeface="Times New Roman"/>
              </a:rPr>
              <a:t> </a:t>
            </a:r>
            <a:r>
              <a:rPr sz="900" spc="0" dirty="0" smtClean="0">
                <a:latin typeface="Times New Roman"/>
                <a:cs typeface="Times New Roman"/>
              </a:rPr>
              <a:t>out</a:t>
            </a:r>
            <a:r>
              <a:rPr sz="900" spc="-11" dirty="0" smtClean="0">
                <a:latin typeface="Times New Roman"/>
                <a:cs typeface="Times New Roman"/>
              </a:rPr>
              <a:t> </a:t>
            </a:r>
            <a:r>
              <a:rPr sz="900" spc="0" dirty="0" smtClean="0">
                <a:latin typeface="Times New Roman"/>
                <a:cs typeface="Times New Roman"/>
              </a:rPr>
              <a:t>when</a:t>
            </a:r>
            <a:r>
              <a:rPr sz="900" spc="-19" dirty="0" smtClean="0">
                <a:latin typeface="Times New Roman"/>
                <a:cs typeface="Times New Roman"/>
              </a:rPr>
              <a:t> </a:t>
            </a:r>
            <a:r>
              <a:rPr sz="900" spc="0" dirty="0" smtClean="0">
                <a:latin typeface="Times New Roman"/>
                <a:cs typeface="Times New Roman"/>
              </a:rPr>
              <a:t>p</a:t>
            </a:r>
            <a:r>
              <a:rPr sz="900" spc="-19" dirty="0" smtClean="0">
                <a:latin typeface="Times New Roman"/>
                <a:cs typeface="Times New Roman"/>
              </a:rPr>
              <a:t>o</a:t>
            </a:r>
            <a:r>
              <a:rPr sz="900" spc="0" dirty="0" smtClean="0">
                <a:latin typeface="Times New Roman"/>
                <a:cs typeface="Times New Roman"/>
              </a:rPr>
              <a:t>wer</a:t>
            </a:r>
            <a:r>
              <a:rPr sz="900" spc="-22"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ails</a:t>
            </a:r>
            <a:r>
              <a:rPr sz="900" spc="-15" dirty="0" smtClean="0">
                <a:latin typeface="Times New Roman"/>
                <a:cs typeface="Times New Roman"/>
              </a:rPr>
              <a:t> </a:t>
            </a:r>
            <a:r>
              <a:rPr sz="900" spc="0" dirty="0" smtClean="0">
                <a:latin typeface="Times New Roman"/>
                <a:cs typeface="Times New Roman"/>
              </a:rPr>
              <a:t>or</a:t>
            </a:r>
            <a:r>
              <a:rPr sz="900" spc="-7"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machine</a:t>
            </a:r>
            <a:r>
              <a:rPr sz="900" spc="-30" dirty="0" smtClean="0">
                <a:latin typeface="Times New Roman"/>
                <a:cs typeface="Times New Roman"/>
              </a:rPr>
              <a:t> </a:t>
            </a:r>
            <a:r>
              <a:rPr sz="900" spc="0" dirty="0" smtClean="0">
                <a:latin typeface="Times New Roman"/>
                <a:cs typeface="Times New Roman"/>
              </a:rPr>
              <a:t>crashes.</a:t>
            </a:r>
            <a:endParaRPr sz="900">
              <a:latin typeface="Times New Roman"/>
              <a:cs typeface="Times New Roman"/>
            </a:endParaRPr>
          </a:p>
          <a:p>
            <a:pPr marL="289801" marR="7015">
              <a:lnSpc>
                <a:spcPts val="1120"/>
              </a:lnSpc>
              <a:spcBef>
                <a:spcPts val="55"/>
              </a:spcBef>
            </a:pPr>
            <a:r>
              <a:rPr sz="1000" spc="0" dirty="0" smtClean="0">
                <a:solidFill>
                  <a:srgbClr val="0000FF"/>
                </a:solidFill>
                <a:latin typeface="Times New Roman"/>
                <a:cs typeface="Times New Roman"/>
              </a:rPr>
              <a:t>Disk</a:t>
            </a:r>
            <a:r>
              <a:rPr sz="1000" spc="-18" dirty="0" smtClean="0">
                <a:solidFill>
                  <a:srgbClr val="0000FF"/>
                </a:solidFill>
                <a:latin typeface="Times New Roman"/>
                <a:cs typeface="Times New Roman"/>
              </a:rPr>
              <a:t> </a:t>
            </a:r>
            <a:r>
              <a:rPr sz="1000" spc="0" dirty="0" smtClean="0">
                <a:solidFill>
                  <a:srgbClr val="0000FF"/>
                </a:solidFill>
                <a:latin typeface="Times New Roman"/>
                <a:cs typeface="Times New Roman"/>
              </a:rPr>
              <a:t>Storage</a:t>
            </a:r>
            <a:r>
              <a:rPr sz="1000" spc="0" dirty="0" smtClean="0">
                <a:latin typeface="Times New Roman"/>
                <a:cs typeface="Times New Roman"/>
              </a:rPr>
              <a:t>:</a:t>
            </a:r>
            <a:endParaRPr sz="1000">
              <a:latin typeface="Times New Roman"/>
              <a:cs typeface="Times New Roman"/>
            </a:endParaRPr>
          </a:p>
          <a:p>
            <a:pPr marL="566889" marR="7015">
              <a:lnSpc>
                <a:spcPct val="95825"/>
              </a:lnSpc>
            </a:pPr>
            <a:r>
              <a:rPr sz="900" spc="0" dirty="0" smtClean="0">
                <a:latin typeface="Times New Roman"/>
                <a:cs typeface="Times New Roman"/>
              </a:rPr>
              <a:t>Surv</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es</a:t>
            </a:r>
            <a:r>
              <a:rPr sz="900" spc="-31" dirty="0" smtClean="0">
                <a:latin typeface="Times New Roman"/>
                <a:cs typeface="Times New Roman"/>
              </a:rPr>
              <a:t> </a:t>
            </a:r>
            <a:r>
              <a:rPr sz="900" spc="0" dirty="0" smtClean="0">
                <a:latin typeface="Times New Roman"/>
                <a:cs typeface="Times New Roman"/>
              </a:rPr>
              <a:t>CPU</a:t>
            </a:r>
            <a:r>
              <a:rPr sz="900" spc="-17"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ailures,</a:t>
            </a:r>
            <a:r>
              <a:rPr sz="900" spc="-29" dirty="0" smtClean="0">
                <a:latin typeface="Times New Roman"/>
                <a:cs typeface="Times New Roman"/>
              </a:rPr>
              <a:t> </a:t>
            </a:r>
            <a:r>
              <a:rPr sz="900" spc="-19" dirty="0" smtClean="0">
                <a:latin typeface="Times New Roman"/>
                <a:cs typeface="Times New Roman"/>
              </a:rPr>
              <a:t>b</a:t>
            </a:r>
            <a:r>
              <a:rPr sz="900" spc="0" dirty="0" smtClean="0">
                <a:latin typeface="Times New Roman"/>
                <a:cs typeface="Times New Roman"/>
              </a:rPr>
              <a:t>ut</a:t>
            </a:r>
            <a:r>
              <a:rPr sz="900" spc="-11" dirty="0" smtClean="0">
                <a:latin typeface="Times New Roman"/>
                <a:cs typeface="Times New Roman"/>
              </a:rPr>
              <a:t> </a:t>
            </a:r>
            <a:r>
              <a:rPr sz="900" spc="0" dirty="0" smtClean="0">
                <a:latin typeface="Times New Roman"/>
                <a:cs typeface="Times New Roman"/>
              </a:rPr>
              <a:t>can</a:t>
            </a:r>
            <a:r>
              <a:rPr sz="900" spc="-12"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lost</a:t>
            </a:r>
            <a:r>
              <a:rPr sz="900" spc="-12"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disk</a:t>
            </a:r>
            <a:r>
              <a:rPr sz="900" spc="-14" dirty="0" smtClean="0">
                <a:latin typeface="Times New Roman"/>
                <a:cs typeface="Times New Roman"/>
              </a:rPr>
              <a:t> </a:t>
            </a:r>
            <a:r>
              <a:rPr sz="900" spc="0" dirty="0" smtClean="0">
                <a:latin typeface="Times New Roman"/>
                <a:cs typeface="Times New Roman"/>
              </a:rPr>
              <a:t>head</a:t>
            </a:r>
            <a:r>
              <a:rPr sz="900" spc="-16" dirty="0" smtClean="0">
                <a:latin typeface="Times New Roman"/>
                <a:cs typeface="Times New Roman"/>
              </a:rPr>
              <a:t> </a:t>
            </a:r>
            <a:r>
              <a:rPr sz="900" spc="0" dirty="0" smtClean="0">
                <a:latin typeface="Times New Roman"/>
                <a:cs typeface="Times New Roman"/>
              </a:rPr>
              <a:t>crashes.</a:t>
            </a:r>
            <a:endParaRPr sz="900">
              <a:latin typeface="Times New Roman"/>
              <a:cs typeface="Times New Roman"/>
            </a:endParaRPr>
          </a:p>
          <a:p>
            <a:pPr marL="289801" marR="7015">
              <a:lnSpc>
                <a:spcPts val="1120"/>
              </a:lnSpc>
              <a:spcBef>
                <a:spcPts val="55"/>
              </a:spcBef>
            </a:pPr>
            <a:r>
              <a:rPr sz="1000" spc="0" dirty="0" smtClean="0">
                <a:solidFill>
                  <a:srgbClr val="0000FF"/>
                </a:solidFill>
                <a:latin typeface="Times New Roman"/>
                <a:cs typeface="Times New Roman"/>
              </a:rPr>
              <a:t>Stable</a:t>
            </a:r>
            <a:r>
              <a:rPr sz="1000" spc="-24" dirty="0" smtClean="0">
                <a:solidFill>
                  <a:srgbClr val="0000FF"/>
                </a:solidFill>
                <a:latin typeface="Times New Roman"/>
                <a:cs typeface="Times New Roman"/>
              </a:rPr>
              <a:t> </a:t>
            </a:r>
            <a:r>
              <a:rPr sz="1000" spc="0" dirty="0" smtClean="0">
                <a:solidFill>
                  <a:srgbClr val="0000FF"/>
                </a:solidFill>
                <a:latin typeface="Times New Roman"/>
                <a:cs typeface="Times New Roman"/>
              </a:rPr>
              <a:t>Storage</a:t>
            </a:r>
            <a:r>
              <a:rPr sz="1000" spc="0" dirty="0" smtClean="0">
                <a:latin typeface="Times New Roman"/>
                <a:cs typeface="Times New Roman"/>
              </a:rPr>
              <a:t>:</a:t>
            </a:r>
            <a:endParaRPr sz="1000">
              <a:latin typeface="Times New Roman"/>
              <a:cs typeface="Times New Roman"/>
            </a:endParaRPr>
          </a:p>
          <a:p>
            <a:pPr marL="566889" marR="7015">
              <a:lnSpc>
                <a:spcPct val="95825"/>
              </a:lnSpc>
            </a:pPr>
            <a:r>
              <a:rPr sz="900" spc="0" dirty="0" smtClean="0">
                <a:latin typeface="Times New Roman"/>
                <a:cs typeface="Times New Roman"/>
              </a:rPr>
              <a:t>Replicate</a:t>
            </a:r>
            <a:r>
              <a:rPr sz="900" spc="-33" dirty="0" smtClean="0">
                <a:latin typeface="Times New Roman"/>
                <a:cs typeface="Times New Roman"/>
              </a:rPr>
              <a:t> </a:t>
            </a:r>
            <a:r>
              <a:rPr sz="900" spc="0" dirty="0" smtClean="0">
                <a:latin typeface="Times New Roman"/>
                <a:cs typeface="Times New Roman"/>
              </a:rPr>
              <a:t>all</a:t>
            </a:r>
            <a:r>
              <a:rPr sz="900" spc="-8" dirty="0" smtClean="0">
                <a:latin typeface="Times New Roman"/>
                <a:cs typeface="Times New Roman"/>
              </a:rPr>
              <a:t> </a:t>
            </a:r>
            <a:r>
              <a:rPr sz="900" spc="0" dirty="0" smtClean="0">
                <a:latin typeface="Times New Roman"/>
                <a:cs typeface="Times New Roman"/>
              </a:rPr>
              <a:t>data</a:t>
            </a:r>
            <a:r>
              <a:rPr sz="900" spc="-14" dirty="0" smtClean="0">
                <a:latin typeface="Times New Roman"/>
                <a:cs typeface="Times New Roman"/>
              </a:rPr>
              <a:t> </a:t>
            </a:r>
            <a:r>
              <a:rPr sz="900" spc="0" dirty="0" smtClean="0">
                <a:latin typeface="Times New Roman"/>
                <a:cs typeface="Times New Roman"/>
              </a:rPr>
              <a:t>on</a:t>
            </a:r>
            <a:r>
              <a:rPr sz="900" spc="-8" dirty="0" smtClean="0">
                <a:latin typeface="Times New Roman"/>
                <a:cs typeface="Times New Roman"/>
              </a:rPr>
              <a:t> </a:t>
            </a:r>
            <a:r>
              <a:rPr sz="900" spc="0" dirty="0" smtClean="0">
                <a:latin typeface="Times New Roman"/>
                <a:cs typeface="Times New Roman"/>
              </a:rPr>
              <a:t>at</a:t>
            </a:r>
            <a:r>
              <a:rPr sz="900" spc="-6" dirty="0" smtClean="0">
                <a:latin typeface="Times New Roman"/>
                <a:cs typeface="Times New Roman"/>
              </a:rPr>
              <a:t> </a:t>
            </a:r>
            <a:r>
              <a:rPr sz="900" spc="0" dirty="0" smtClean="0">
                <a:latin typeface="Times New Roman"/>
                <a:cs typeface="Times New Roman"/>
              </a:rPr>
              <a:t>least</a:t>
            </a:r>
            <a:r>
              <a:rPr sz="900" spc="-16" dirty="0" smtClean="0">
                <a:latin typeface="Times New Roman"/>
                <a:cs typeface="Times New Roman"/>
              </a:rPr>
              <a:t> </a:t>
            </a:r>
            <a:r>
              <a:rPr sz="900" spc="0" dirty="0" smtClean="0">
                <a:latin typeface="Times New Roman"/>
                <a:cs typeface="Times New Roman"/>
              </a:rPr>
              <a:t>t</a:t>
            </a:r>
            <a:r>
              <a:rPr sz="900" spc="-9" dirty="0" smtClean="0">
                <a:latin typeface="Times New Roman"/>
                <a:cs typeface="Times New Roman"/>
              </a:rPr>
              <a:t>w</a:t>
            </a:r>
            <a:r>
              <a:rPr sz="900" spc="0" dirty="0" smtClean="0">
                <a:latin typeface="Times New Roman"/>
                <a:cs typeface="Times New Roman"/>
              </a:rPr>
              <a:t>o</a:t>
            </a:r>
            <a:r>
              <a:rPr sz="900" spc="-13" dirty="0" smtClean="0">
                <a:latin typeface="Times New Roman"/>
                <a:cs typeface="Times New Roman"/>
              </a:rPr>
              <a:t> </a:t>
            </a:r>
            <a:r>
              <a:rPr sz="900" spc="0" dirty="0" smtClean="0">
                <a:latin typeface="Times New Roman"/>
                <a:cs typeface="Times New Roman"/>
              </a:rPr>
              <a:t>ordinary</a:t>
            </a:r>
            <a:r>
              <a:rPr sz="900" spc="-30" dirty="0" smtClean="0">
                <a:latin typeface="Times New Roman"/>
                <a:cs typeface="Times New Roman"/>
              </a:rPr>
              <a:t> </a:t>
            </a:r>
            <a:r>
              <a:rPr sz="900" spc="0" dirty="0" smtClean="0">
                <a:latin typeface="Times New Roman"/>
                <a:cs typeface="Times New Roman"/>
              </a:rPr>
              <a:t>disks.</a:t>
            </a:r>
            <a:endParaRPr sz="900">
              <a:latin typeface="Times New Roman"/>
              <a:cs typeface="Times New Roman"/>
            </a:endParaRPr>
          </a:p>
          <a:p>
            <a:pPr marL="12700" marR="2277" indent="554189">
              <a:lnSpc>
                <a:spcPts val="1034"/>
              </a:lnSpc>
              <a:spcBef>
                <a:spcPts val="60"/>
              </a:spcBef>
            </a:pPr>
            <a:r>
              <a:rPr sz="900" spc="0" dirty="0" smtClean="0">
                <a:latin typeface="Times New Roman"/>
                <a:cs typeface="Times New Roman"/>
              </a:rPr>
              <a:t>Designed</a:t>
            </a:r>
            <a:r>
              <a:rPr sz="900" spc="-33"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surv</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a:t>
            </a:r>
            <a:r>
              <a:rPr sz="900" spc="-26" dirty="0" smtClean="0">
                <a:latin typeface="Times New Roman"/>
                <a:cs typeface="Times New Roman"/>
              </a:rPr>
              <a:t> </a:t>
            </a:r>
            <a:r>
              <a:rPr sz="900" spc="0" dirty="0" smtClean="0">
                <a:latin typeface="Times New Roman"/>
                <a:cs typeface="Times New Roman"/>
              </a:rPr>
              <a:t>a</a:t>
            </a:r>
            <a:r>
              <a:rPr sz="900" spc="-14" dirty="0" smtClean="0">
                <a:latin typeface="Times New Roman"/>
                <a:cs typeface="Times New Roman"/>
              </a:rPr>
              <a:t>n</a:t>
            </a:r>
            <a:r>
              <a:rPr sz="900" spc="0" dirty="0" smtClean="0">
                <a:latin typeface="Times New Roman"/>
                <a:cs typeface="Times New Roman"/>
              </a:rPr>
              <a:t>ything</a:t>
            </a:r>
            <a:r>
              <a:rPr sz="900" spc="-31" dirty="0" smtClean="0">
                <a:latin typeface="Times New Roman"/>
                <a:cs typeface="Times New Roman"/>
              </a:rPr>
              <a:t> </a:t>
            </a:r>
            <a:r>
              <a:rPr sz="900" spc="-14" dirty="0" smtClean="0">
                <a:latin typeface="Times New Roman"/>
                <a:cs typeface="Times New Roman"/>
              </a:rPr>
              <a:t>e</a:t>
            </a:r>
            <a:r>
              <a:rPr sz="900" spc="0" dirty="0" smtClean="0">
                <a:latin typeface="Times New Roman"/>
                <a:cs typeface="Times New Roman"/>
              </a:rPr>
              <a:t>xcept</a:t>
            </a:r>
            <a:r>
              <a:rPr sz="900" spc="-23" dirty="0" smtClean="0">
                <a:latin typeface="Times New Roman"/>
                <a:cs typeface="Times New Roman"/>
              </a:rPr>
              <a:t> </a:t>
            </a:r>
            <a:r>
              <a:rPr sz="900" spc="0" dirty="0" smtClean="0">
                <a:latin typeface="Times New Roman"/>
                <a:cs typeface="Times New Roman"/>
              </a:rPr>
              <a:t>major</a:t>
            </a:r>
            <a:r>
              <a:rPr sz="900" spc="-20" dirty="0" smtClean="0">
                <a:latin typeface="Times New Roman"/>
                <a:cs typeface="Times New Roman"/>
              </a:rPr>
              <a:t> </a:t>
            </a:r>
            <a:r>
              <a:rPr sz="900" spc="0" dirty="0" smtClean="0">
                <a:latin typeface="Times New Roman"/>
                <a:cs typeface="Times New Roman"/>
              </a:rPr>
              <a:t>calamities</a:t>
            </a:r>
            <a:r>
              <a:rPr sz="900" spc="-36" dirty="0" smtClean="0">
                <a:latin typeface="Times New Roman"/>
                <a:cs typeface="Times New Roman"/>
              </a:rPr>
              <a:t> </a:t>
            </a:r>
            <a:r>
              <a:rPr sz="900" spc="0" dirty="0" smtClean="0">
                <a:latin typeface="Times New Roman"/>
                <a:cs typeface="Times New Roman"/>
              </a:rPr>
              <a:t>such</a:t>
            </a:r>
            <a:r>
              <a:rPr sz="900" spc="-16" dirty="0" smtClean="0">
                <a:latin typeface="Times New Roman"/>
                <a:cs typeface="Times New Roman"/>
              </a:rPr>
              <a:t> </a:t>
            </a:r>
            <a:r>
              <a:rPr sz="900" spc="0" dirty="0" smtClean="0">
                <a:latin typeface="Times New Roman"/>
                <a:cs typeface="Times New Roman"/>
              </a:rPr>
              <a:t>as</a:t>
            </a:r>
            <a:r>
              <a:rPr sz="900" spc="-7" dirty="0" smtClean="0">
                <a:latin typeface="Times New Roman"/>
                <a:cs typeface="Times New Roman"/>
              </a:rPr>
              <a:t> </a:t>
            </a:r>
            <a:r>
              <a:rPr sz="900" spc="0" dirty="0" smtClean="0">
                <a:latin typeface="Times New Roman"/>
                <a:cs typeface="Times New Roman"/>
              </a:rPr>
              <a:t>earthqua</a:t>
            </a:r>
            <a:r>
              <a:rPr sz="900" spc="-9" dirty="0" smtClean="0">
                <a:latin typeface="Times New Roman"/>
                <a:cs typeface="Times New Roman"/>
              </a:rPr>
              <a:t>k</a:t>
            </a:r>
            <a:r>
              <a:rPr sz="900" spc="0" dirty="0" smtClean="0">
                <a:latin typeface="Times New Roman"/>
                <a:cs typeface="Times New Roman"/>
              </a:rPr>
              <a:t>es. </a:t>
            </a:r>
            <a:endParaRPr sz="900">
              <a:latin typeface="Times New Roman"/>
              <a:cs typeface="Times New Roman"/>
            </a:endParaRPr>
          </a:p>
          <a:p>
            <a:pPr marL="12700" marR="2277">
              <a:lnSpc>
                <a:spcPts val="1034"/>
              </a:lnSpc>
              <a:spcBef>
                <a:spcPts val="160"/>
              </a:spcBef>
            </a:pPr>
            <a:r>
              <a:rPr sz="900" spc="-69" dirty="0" smtClean="0">
                <a:latin typeface="Times New Roman"/>
                <a:cs typeface="Times New Roman"/>
              </a:rPr>
              <a:t>T</a:t>
            </a:r>
            <a:r>
              <a:rPr sz="900" spc="-9" dirty="0" smtClean="0">
                <a:latin typeface="Times New Roman"/>
                <a:cs typeface="Times New Roman"/>
              </a:rPr>
              <a:t>w</a:t>
            </a:r>
            <a:r>
              <a:rPr sz="900" spc="0" dirty="0" smtClean="0">
                <a:latin typeface="Times New Roman"/>
                <a:cs typeface="Times New Roman"/>
              </a:rPr>
              <a:t>o</a:t>
            </a:r>
            <a:r>
              <a:rPr sz="900" spc="-16" dirty="0" smtClean="0">
                <a:latin typeface="Times New Roman"/>
                <a:cs typeface="Times New Roman"/>
              </a:rPr>
              <a:t> </a:t>
            </a:r>
            <a:r>
              <a:rPr sz="900" spc="0" dirty="0" smtClean="0">
                <a:latin typeface="Times New Roman"/>
                <a:cs typeface="Times New Roman"/>
              </a:rPr>
              <a:t>general</a:t>
            </a:r>
            <a:r>
              <a:rPr sz="900" spc="-26" dirty="0" smtClean="0">
                <a:latin typeface="Times New Roman"/>
                <a:cs typeface="Times New Roman"/>
              </a:rPr>
              <a:t> </a:t>
            </a:r>
            <a:r>
              <a:rPr sz="900" spc="0" dirty="0" smtClean="0">
                <a:latin typeface="Times New Roman"/>
                <a:cs typeface="Times New Roman"/>
              </a:rPr>
              <a:t>mechanisms</a:t>
            </a:r>
            <a:r>
              <a:rPr sz="900" spc="-44"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rec</a:t>
            </a:r>
            <a:r>
              <a:rPr sz="900" spc="-14" dirty="0" smtClean="0">
                <a:latin typeface="Times New Roman"/>
                <a:cs typeface="Times New Roman"/>
              </a:rPr>
              <a:t>ov</a:t>
            </a:r>
            <a:r>
              <a:rPr sz="900" spc="0" dirty="0" smtClean="0">
                <a:latin typeface="Times New Roman"/>
                <a:cs typeface="Times New Roman"/>
              </a:rPr>
              <a:t>ery:</a:t>
            </a:r>
            <a:endParaRPr sz="900">
              <a:latin typeface="Times New Roman"/>
              <a:cs typeface="Times New Roman"/>
            </a:endParaRPr>
          </a:p>
          <a:p>
            <a:pPr marL="289801" marR="7015">
              <a:lnSpc>
                <a:spcPts val="1065"/>
              </a:lnSpc>
              <a:spcBef>
                <a:spcPts val="213"/>
              </a:spcBef>
            </a:pPr>
            <a:r>
              <a:rPr sz="1000" spc="-14" dirty="0" smtClean="0">
                <a:solidFill>
                  <a:srgbClr val="0000FF"/>
                </a:solidFill>
                <a:latin typeface="Times New Roman"/>
                <a:cs typeface="Times New Roman"/>
              </a:rPr>
              <a:t>F</a:t>
            </a:r>
            <a:r>
              <a:rPr sz="1000" spc="0" dirty="0" smtClean="0">
                <a:solidFill>
                  <a:srgbClr val="0000FF"/>
                </a:solidFill>
                <a:latin typeface="Times New Roman"/>
                <a:cs typeface="Times New Roman"/>
              </a:rPr>
              <a:t>or</a:t>
            </a:r>
            <a:r>
              <a:rPr sz="1000" spc="-9" dirty="0" smtClean="0">
                <a:solidFill>
                  <a:srgbClr val="0000FF"/>
                </a:solidFill>
                <a:latin typeface="Times New Roman"/>
                <a:cs typeface="Times New Roman"/>
              </a:rPr>
              <a:t>w</a:t>
            </a:r>
            <a:r>
              <a:rPr sz="1000" spc="0" dirty="0" smtClean="0">
                <a:solidFill>
                  <a:srgbClr val="0000FF"/>
                </a:solidFill>
                <a:latin typeface="Times New Roman"/>
                <a:cs typeface="Times New Roman"/>
              </a:rPr>
              <a:t>ard</a:t>
            </a:r>
            <a:r>
              <a:rPr sz="1000" spc="-33" dirty="0" smtClean="0">
                <a:solidFill>
                  <a:srgbClr val="0000FF"/>
                </a:solidFill>
                <a:latin typeface="Times New Roman"/>
                <a:cs typeface="Times New Roman"/>
              </a:rPr>
              <a:t> </a:t>
            </a:r>
            <a:r>
              <a:rPr sz="1000" spc="0" dirty="0" smtClean="0">
                <a:solidFill>
                  <a:srgbClr val="0000FF"/>
                </a:solidFill>
                <a:latin typeface="Times New Roman"/>
                <a:cs typeface="Times New Roman"/>
              </a:rPr>
              <a:t>error</a:t>
            </a:r>
            <a:r>
              <a:rPr sz="1000" spc="-19" dirty="0" smtClean="0">
                <a:solidFill>
                  <a:srgbClr val="0000FF"/>
                </a:solidFill>
                <a:latin typeface="Times New Roman"/>
                <a:cs typeface="Times New Roman"/>
              </a:rPr>
              <a:t> </a:t>
            </a:r>
            <a:r>
              <a:rPr sz="1000" spc="0" dirty="0" smtClean="0">
                <a:solidFill>
                  <a:srgbClr val="0000FF"/>
                </a:solidFill>
                <a:latin typeface="Times New Roman"/>
                <a:cs typeface="Times New Roman"/>
              </a:rPr>
              <a:t>rec</a:t>
            </a:r>
            <a:r>
              <a:rPr sz="1000" spc="-14" dirty="0" smtClean="0">
                <a:solidFill>
                  <a:srgbClr val="0000FF"/>
                </a:solidFill>
                <a:latin typeface="Times New Roman"/>
                <a:cs typeface="Times New Roman"/>
              </a:rPr>
              <a:t>ov</a:t>
            </a:r>
            <a:r>
              <a:rPr sz="1000" spc="0" dirty="0" smtClean="0">
                <a:solidFill>
                  <a:srgbClr val="0000FF"/>
                </a:solidFill>
                <a:latin typeface="Times New Roman"/>
                <a:cs typeface="Times New Roman"/>
              </a:rPr>
              <a:t>ery</a:t>
            </a:r>
            <a:r>
              <a:rPr sz="1000" spc="0" dirty="0" smtClean="0">
                <a:latin typeface="Times New Roman"/>
                <a:cs typeface="Times New Roman"/>
              </a:rPr>
              <a:t>:</a:t>
            </a:r>
            <a:endParaRPr sz="1000">
              <a:latin typeface="Times New Roman"/>
              <a:cs typeface="Times New Roman"/>
            </a:endParaRPr>
          </a:p>
          <a:p>
            <a:pPr marL="566889" marR="498764">
              <a:lnSpc>
                <a:spcPts val="1034"/>
              </a:lnSpc>
            </a:pPr>
            <a:r>
              <a:rPr sz="900" spc="0" dirty="0" smtClean="0">
                <a:latin typeface="Times New Roman"/>
                <a:cs typeface="Times New Roman"/>
              </a:rPr>
              <a:t>Find</a:t>
            </a:r>
            <a:r>
              <a:rPr sz="900" spc="-16"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n</a:t>
            </a:r>
            <a:r>
              <a:rPr sz="900" spc="-19" dirty="0" smtClean="0">
                <a:latin typeface="Times New Roman"/>
                <a:cs typeface="Times New Roman"/>
              </a:rPr>
              <a:t>e</a:t>
            </a:r>
            <a:r>
              <a:rPr sz="900" spc="0" dirty="0" smtClean="0">
                <a:latin typeface="Times New Roman"/>
                <a:cs typeface="Times New Roman"/>
              </a:rPr>
              <a:t>w</a:t>
            </a:r>
            <a:r>
              <a:rPr sz="900" spc="-14" dirty="0" smtClean="0">
                <a:latin typeface="Times New Roman"/>
                <a:cs typeface="Times New Roman"/>
              </a:rPr>
              <a:t> </a:t>
            </a:r>
            <a:r>
              <a:rPr sz="900" spc="0" dirty="0" smtClean="0">
                <a:latin typeface="Times New Roman"/>
                <a:cs typeface="Times New Roman"/>
              </a:rPr>
              <a:t>state</a:t>
            </a:r>
            <a:r>
              <a:rPr sz="900" spc="-16" dirty="0" smtClean="0">
                <a:latin typeface="Times New Roman"/>
                <a:cs typeface="Times New Roman"/>
              </a:rPr>
              <a:t> </a:t>
            </a:r>
            <a:r>
              <a:rPr sz="900" spc="0" dirty="0" smtClean="0">
                <a:latin typeface="Times New Roman"/>
                <a:cs typeface="Times New Roman"/>
              </a:rPr>
              <a:t>from</a:t>
            </a:r>
            <a:r>
              <a:rPr sz="900" spc="-17" dirty="0" smtClean="0">
                <a:latin typeface="Times New Roman"/>
                <a:cs typeface="Times New Roman"/>
              </a:rPr>
              <a:t> </a:t>
            </a:r>
            <a:r>
              <a:rPr sz="900" spc="0" dirty="0" smtClean="0">
                <a:latin typeface="Times New Roman"/>
                <a:cs typeface="Times New Roman"/>
              </a:rPr>
              <a:t>which</a:t>
            </a:r>
            <a:r>
              <a:rPr sz="900" spc="-21"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system</a:t>
            </a:r>
            <a:r>
              <a:rPr sz="900" spc="-24" dirty="0" smtClean="0">
                <a:latin typeface="Times New Roman"/>
                <a:cs typeface="Times New Roman"/>
              </a:rPr>
              <a:t> </a:t>
            </a:r>
            <a:r>
              <a:rPr sz="900" spc="0" dirty="0" smtClean="0">
                <a:latin typeface="Times New Roman"/>
                <a:cs typeface="Times New Roman"/>
              </a:rPr>
              <a:t>can</a:t>
            </a:r>
            <a:r>
              <a:rPr sz="900" spc="-12" dirty="0" smtClean="0">
                <a:latin typeface="Times New Roman"/>
                <a:cs typeface="Times New Roman"/>
              </a:rPr>
              <a:t> </a:t>
            </a:r>
            <a:r>
              <a:rPr sz="900" spc="0" dirty="0" smtClean="0">
                <a:latin typeface="Times New Roman"/>
                <a:cs typeface="Times New Roman"/>
              </a:rPr>
              <a:t>continue</a:t>
            </a:r>
            <a:r>
              <a:rPr sz="900" spc="-30" dirty="0" smtClean="0">
                <a:latin typeface="Times New Roman"/>
                <a:cs typeface="Times New Roman"/>
              </a:rPr>
              <a:t> </a:t>
            </a:r>
            <a:r>
              <a:rPr sz="900" spc="0" dirty="0" smtClean="0">
                <a:latin typeface="Times New Roman"/>
                <a:cs typeface="Times New Roman"/>
              </a:rPr>
              <a:t>operation. The</a:t>
            </a:r>
            <a:r>
              <a:rPr sz="900" spc="-13" dirty="0" smtClean="0">
                <a:latin typeface="Times New Roman"/>
                <a:cs typeface="Times New Roman"/>
              </a:rPr>
              <a:t> </a:t>
            </a:r>
            <a:r>
              <a:rPr sz="900" spc="0" dirty="0" smtClean="0">
                <a:latin typeface="Times New Roman"/>
                <a:cs typeface="Times New Roman"/>
              </a:rPr>
              <a:t>errors</a:t>
            </a:r>
            <a:r>
              <a:rPr sz="900" spc="-20"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may</a:t>
            </a:r>
            <a:r>
              <a:rPr sz="900" spc="-15" dirty="0" smtClean="0">
                <a:latin typeface="Times New Roman"/>
                <a:cs typeface="Times New Roman"/>
              </a:rPr>
              <a:t> </a:t>
            </a:r>
            <a:r>
              <a:rPr sz="900" spc="0" dirty="0" smtClean="0">
                <a:latin typeface="Times New Roman"/>
                <a:cs typeface="Times New Roman"/>
              </a:rPr>
              <a:t>occur</a:t>
            </a:r>
            <a:r>
              <a:rPr sz="900" spc="-19" dirty="0" smtClean="0">
                <a:latin typeface="Times New Roman"/>
                <a:cs typeface="Times New Roman"/>
              </a:rPr>
              <a:t> </a:t>
            </a:r>
            <a:r>
              <a:rPr sz="900" spc="0" dirty="0" smtClean="0">
                <a:latin typeface="Times New Roman"/>
                <a:cs typeface="Times New Roman"/>
              </a:rPr>
              <a:t>should</a:t>
            </a:r>
            <a:r>
              <a:rPr sz="900" spc="-23"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kn</a:t>
            </a:r>
            <a:r>
              <a:rPr sz="900" spc="-19" dirty="0" smtClean="0">
                <a:latin typeface="Times New Roman"/>
                <a:cs typeface="Times New Roman"/>
              </a:rPr>
              <a:t>o</a:t>
            </a:r>
            <a:r>
              <a:rPr sz="900" spc="0" dirty="0" smtClean="0">
                <a:latin typeface="Times New Roman"/>
                <a:cs typeface="Times New Roman"/>
              </a:rPr>
              <a:t>wn</a:t>
            </a:r>
            <a:r>
              <a:rPr sz="900" spc="-24"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ad</a:t>
            </a:r>
            <a:r>
              <a:rPr sz="900" spc="-19" dirty="0" smtClean="0">
                <a:latin typeface="Times New Roman"/>
                <a:cs typeface="Times New Roman"/>
              </a:rPr>
              <a:t>v</a:t>
            </a:r>
            <a:r>
              <a:rPr sz="900" spc="0" dirty="0" smtClean="0">
                <a:latin typeface="Times New Roman"/>
                <a:cs typeface="Times New Roman"/>
              </a:rPr>
              <a:t>ance.</a:t>
            </a:r>
            <a:endParaRPr sz="900">
              <a:latin typeface="Times New Roman"/>
              <a:cs typeface="Times New Roman"/>
            </a:endParaRPr>
          </a:p>
          <a:p>
            <a:pPr marL="289801" marR="7015">
              <a:lnSpc>
                <a:spcPts val="1060"/>
              </a:lnSpc>
              <a:spcBef>
                <a:spcPts val="114"/>
              </a:spcBef>
            </a:pPr>
            <a:r>
              <a:rPr sz="1000" spc="0" dirty="0" smtClean="0">
                <a:solidFill>
                  <a:srgbClr val="0000FF"/>
                </a:solidFill>
                <a:latin typeface="Times New Roman"/>
                <a:cs typeface="Times New Roman"/>
              </a:rPr>
              <a:t>Back</a:t>
            </a:r>
            <a:r>
              <a:rPr sz="1000" spc="-9" dirty="0" smtClean="0">
                <a:solidFill>
                  <a:srgbClr val="0000FF"/>
                </a:solidFill>
                <a:latin typeface="Times New Roman"/>
                <a:cs typeface="Times New Roman"/>
              </a:rPr>
              <a:t>w</a:t>
            </a:r>
            <a:r>
              <a:rPr sz="1000" spc="0" dirty="0" smtClean="0">
                <a:solidFill>
                  <a:srgbClr val="0000FF"/>
                </a:solidFill>
                <a:latin typeface="Times New Roman"/>
                <a:cs typeface="Times New Roman"/>
              </a:rPr>
              <a:t>ard</a:t>
            </a:r>
            <a:r>
              <a:rPr sz="1000" spc="-40" dirty="0" smtClean="0">
                <a:solidFill>
                  <a:srgbClr val="0000FF"/>
                </a:solidFill>
                <a:latin typeface="Times New Roman"/>
                <a:cs typeface="Times New Roman"/>
              </a:rPr>
              <a:t> </a:t>
            </a:r>
            <a:r>
              <a:rPr sz="1000" spc="0" dirty="0" smtClean="0">
                <a:solidFill>
                  <a:srgbClr val="0000FF"/>
                </a:solidFill>
                <a:latin typeface="Times New Roman"/>
                <a:cs typeface="Times New Roman"/>
              </a:rPr>
              <a:t>error</a:t>
            </a:r>
            <a:r>
              <a:rPr sz="1000" spc="-19" dirty="0" smtClean="0">
                <a:solidFill>
                  <a:srgbClr val="0000FF"/>
                </a:solidFill>
                <a:latin typeface="Times New Roman"/>
                <a:cs typeface="Times New Roman"/>
              </a:rPr>
              <a:t> </a:t>
            </a:r>
            <a:r>
              <a:rPr sz="1000" spc="0" dirty="0" smtClean="0">
                <a:solidFill>
                  <a:srgbClr val="0000FF"/>
                </a:solidFill>
                <a:latin typeface="Times New Roman"/>
                <a:cs typeface="Times New Roman"/>
              </a:rPr>
              <a:t>rec</a:t>
            </a:r>
            <a:r>
              <a:rPr sz="1000" spc="-14" dirty="0" smtClean="0">
                <a:solidFill>
                  <a:srgbClr val="0000FF"/>
                </a:solidFill>
                <a:latin typeface="Times New Roman"/>
                <a:cs typeface="Times New Roman"/>
              </a:rPr>
              <a:t>ov</a:t>
            </a:r>
            <a:r>
              <a:rPr sz="1000" spc="0" dirty="0" smtClean="0">
                <a:solidFill>
                  <a:srgbClr val="0000FF"/>
                </a:solidFill>
                <a:latin typeface="Times New Roman"/>
                <a:cs typeface="Times New Roman"/>
              </a:rPr>
              <a:t>ery</a:t>
            </a:r>
            <a:r>
              <a:rPr sz="1000" spc="0" dirty="0" smtClean="0">
                <a:latin typeface="Times New Roman"/>
                <a:cs typeface="Times New Roman"/>
              </a:rPr>
              <a:t>:</a:t>
            </a:r>
            <a:endParaRPr sz="1000">
              <a:latin typeface="Times New Roman"/>
              <a:cs typeface="Times New Roman"/>
            </a:endParaRPr>
          </a:p>
          <a:p>
            <a:pPr marL="566889" marR="7015">
              <a:lnSpc>
                <a:spcPct val="95825"/>
              </a:lnSpc>
            </a:pPr>
            <a:r>
              <a:rPr sz="900" spc="0" dirty="0" smtClean="0">
                <a:latin typeface="Times New Roman"/>
                <a:cs typeface="Times New Roman"/>
              </a:rPr>
              <a:t>Bring</a:t>
            </a:r>
            <a:r>
              <a:rPr sz="900" spc="-20"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system</a:t>
            </a:r>
            <a:r>
              <a:rPr sz="900" spc="-24" dirty="0" smtClean="0">
                <a:latin typeface="Times New Roman"/>
                <a:cs typeface="Times New Roman"/>
              </a:rPr>
              <a:t> </a:t>
            </a:r>
            <a:r>
              <a:rPr sz="900" spc="0" dirty="0" smtClean="0">
                <a:latin typeface="Times New Roman"/>
                <a:cs typeface="Times New Roman"/>
              </a:rPr>
              <a:t>back</a:t>
            </a:r>
            <a:r>
              <a:rPr sz="900" spc="-16" dirty="0" smtClean="0">
                <a:latin typeface="Times New Roman"/>
                <a:cs typeface="Times New Roman"/>
              </a:rPr>
              <a:t> </a:t>
            </a:r>
            <a:r>
              <a:rPr sz="900" spc="0" dirty="0" smtClean="0">
                <a:latin typeface="Times New Roman"/>
                <a:cs typeface="Times New Roman"/>
              </a:rPr>
              <a:t>into</a:t>
            </a:r>
            <a:r>
              <a:rPr sz="900" spc="-13"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pr</a:t>
            </a:r>
            <a:r>
              <a:rPr sz="900" spc="-19" dirty="0" smtClean="0">
                <a:latin typeface="Times New Roman"/>
                <a:cs typeface="Times New Roman"/>
              </a:rPr>
              <a:t>e</a:t>
            </a:r>
            <a:r>
              <a:rPr sz="900" spc="0" dirty="0" smtClean="0">
                <a:latin typeface="Times New Roman"/>
                <a:cs typeface="Times New Roman"/>
              </a:rPr>
              <a:t>vious</a:t>
            </a:r>
            <a:r>
              <a:rPr sz="900" spc="-30" dirty="0" smtClean="0">
                <a:latin typeface="Times New Roman"/>
                <a:cs typeface="Times New Roman"/>
              </a:rPr>
              <a:t> </a:t>
            </a:r>
            <a:r>
              <a:rPr sz="900" spc="0" dirty="0" smtClean="0">
                <a:latin typeface="Times New Roman"/>
                <a:cs typeface="Times New Roman"/>
              </a:rPr>
              <a:t>erro</a:t>
            </a:r>
            <a:r>
              <a:rPr sz="900" spc="-19" dirty="0" smtClean="0">
                <a:latin typeface="Times New Roman"/>
                <a:cs typeface="Times New Roman"/>
              </a:rPr>
              <a:t>r</a:t>
            </a:r>
            <a:r>
              <a:rPr sz="900" spc="0" dirty="0" smtClean="0">
                <a:latin typeface="Times New Roman"/>
                <a:cs typeface="Times New Roman"/>
              </a:rPr>
              <a:t>-free</a:t>
            </a:r>
            <a:r>
              <a:rPr sz="900" spc="-34" dirty="0" smtClean="0">
                <a:latin typeface="Times New Roman"/>
                <a:cs typeface="Times New Roman"/>
              </a:rPr>
              <a:t> </a:t>
            </a:r>
            <a:r>
              <a:rPr sz="900" spc="0" dirty="0" smtClean="0">
                <a:latin typeface="Times New Roman"/>
                <a:cs typeface="Times New Roman"/>
              </a:rPr>
              <a:t>state.</a:t>
            </a:r>
            <a:endParaRPr sz="900">
              <a:latin typeface="Times New Roman"/>
              <a:cs typeface="Times New Roman"/>
            </a:endParaRPr>
          </a:p>
          <a:p>
            <a:pPr marL="566889">
              <a:lnSpc>
                <a:spcPts val="1034"/>
              </a:lnSpc>
              <a:spcBef>
                <a:spcPts val="60"/>
              </a:spcBef>
            </a:pP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systems</a:t>
            </a:r>
            <a:r>
              <a:rPr sz="900" spc="-28" dirty="0" smtClean="0">
                <a:latin typeface="Times New Roman"/>
                <a:cs typeface="Times New Roman"/>
              </a:rPr>
              <a:t> </a:t>
            </a:r>
            <a:r>
              <a:rPr sz="900" spc="0" dirty="0" smtClean="0">
                <a:latin typeface="Times New Roman"/>
                <a:cs typeface="Times New Roman"/>
              </a:rPr>
              <a:t>state</a:t>
            </a:r>
            <a:r>
              <a:rPr sz="900" spc="-16" dirty="0" smtClean="0">
                <a:latin typeface="Times New Roman"/>
                <a:cs typeface="Times New Roman"/>
              </a:rPr>
              <a:t> </a:t>
            </a:r>
            <a:r>
              <a:rPr sz="900" spc="0" dirty="0" smtClean="0">
                <a:latin typeface="Times New Roman"/>
                <a:cs typeface="Times New Roman"/>
              </a:rPr>
              <a:t>should</a:t>
            </a:r>
            <a:r>
              <a:rPr sz="900" spc="-23"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s</a:t>
            </a:r>
            <a:r>
              <a:rPr sz="900" spc="-19" dirty="0" smtClean="0">
                <a:latin typeface="Times New Roman"/>
                <a:cs typeface="Times New Roman"/>
              </a:rPr>
              <a:t>a</a:t>
            </a:r>
            <a:r>
              <a:rPr sz="900" spc="-14" dirty="0" smtClean="0">
                <a:latin typeface="Times New Roman"/>
                <a:cs typeface="Times New Roman"/>
              </a:rPr>
              <a:t>v</a:t>
            </a:r>
            <a:r>
              <a:rPr sz="900" spc="0" dirty="0" smtClean="0">
                <a:latin typeface="Times New Roman"/>
                <a:cs typeface="Times New Roman"/>
              </a:rPr>
              <a:t>ed</a:t>
            </a:r>
            <a:r>
              <a:rPr sz="900" spc="-20" dirty="0" smtClean="0">
                <a:latin typeface="Times New Roman"/>
                <a:cs typeface="Times New Roman"/>
              </a:rPr>
              <a:t> </a:t>
            </a:r>
            <a:r>
              <a:rPr sz="900" spc="0" dirty="0" smtClean="0">
                <a:latin typeface="Times New Roman"/>
                <a:cs typeface="Times New Roman"/>
              </a:rPr>
              <a:t>on</a:t>
            </a:r>
            <a:r>
              <a:rPr sz="900" spc="-8"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stable</a:t>
            </a:r>
            <a:r>
              <a:rPr sz="900" spc="-20" dirty="0" smtClean="0">
                <a:latin typeface="Times New Roman"/>
                <a:cs typeface="Times New Roman"/>
              </a:rPr>
              <a:t> </a:t>
            </a:r>
            <a:r>
              <a:rPr sz="900" spc="0" dirty="0" smtClean="0">
                <a:latin typeface="Times New Roman"/>
                <a:cs typeface="Times New Roman"/>
              </a:rPr>
              <a:t>storage</a:t>
            </a:r>
            <a:r>
              <a:rPr sz="900" spc="-25" dirty="0" smtClean="0">
                <a:latin typeface="Times New Roman"/>
                <a:cs typeface="Times New Roman"/>
              </a:rPr>
              <a:t> </a:t>
            </a:r>
            <a:r>
              <a:rPr sz="900" spc="0" dirty="0" smtClean="0">
                <a:latin typeface="Times New Roman"/>
                <a:cs typeface="Times New Roman"/>
              </a:rPr>
              <a:t>from</a:t>
            </a:r>
            <a:r>
              <a:rPr sz="900" spc="-17" dirty="0" smtClean="0">
                <a:latin typeface="Times New Roman"/>
                <a:cs typeface="Times New Roman"/>
              </a:rPr>
              <a:t> </a:t>
            </a:r>
            <a:r>
              <a:rPr sz="900" spc="0" dirty="0" smtClean="0">
                <a:latin typeface="Times New Roman"/>
                <a:cs typeface="Times New Roman"/>
              </a:rPr>
              <a:t>time</a:t>
            </a:r>
            <a:r>
              <a:rPr sz="900" spc="-15"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time, requiring</a:t>
            </a:r>
            <a:r>
              <a:rPr sz="900" spc="-32"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we</a:t>
            </a:r>
            <a:r>
              <a:rPr sz="900" spc="-10" dirty="0" smtClean="0">
                <a:latin typeface="Times New Roman"/>
                <a:cs typeface="Times New Roman"/>
              </a:rPr>
              <a:t> </a:t>
            </a:r>
            <a:r>
              <a:rPr sz="900" spc="0" dirty="0" smtClean="0">
                <a:latin typeface="Times New Roman"/>
                <a:cs typeface="Times New Roman"/>
              </a:rPr>
              <a:t>establish</a:t>
            </a:r>
            <a:r>
              <a:rPr sz="900" spc="-31" dirty="0" smtClean="0">
                <a:latin typeface="Times New Roman"/>
                <a:cs typeface="Times New Roman"/>
              </a:rPr>
              <a:t> </a:t>
            </a:r>
            <a:r>
              <a:rPr sz="900" spc="0" dirty="0" smtClean="0">
                <a:latin typeface="Times New Roman"/>
                <a:cs typeface="Times New Roman"/>
              </a:rPr>
              <a:t>rec</a:t>
            </a:r>
            <a:r>
              <a:rPr sz="900" spc="-14" dirty="0" smtClean="0">
                <a:latin typeface="Times New Roman"/>
                <a:cs typeface="Times New Roman"/>
              </a:rPr>
              <a:t>ov</a:t>
            </a:r>
            <a:r>
              <a:rPr sz="900" spc="0" dirty="0" smtClean="0">
                <a:latin typeface="Times New Roman"/>
                <a:cs typeface="Times New Roman"/>
              </a:rPr>
              <a:t>ery</a:t>
            </a:r>
            <a:r>
              <a:rPr sz="900" spc="-31" dirty="0" smtClean="0">
                <a:latin typeface="Times New Roman"/>
                <a:cs typeface="Times New Roman"/>
              </a:rPr>
              <a:t> </a:t>
            </a:r>
            <a:r>
              <a:rPr sz="900" spc="0" dirty="0" smtClean="0">
                <a:latin typeface="Times New Roman"/>
                <a:cs typeface="Times New Roman"/>
              </a:rPr>
              <a:t>points</a:t>
            </a:r>
            <a:r>
              <a:rPr sz="900" spc="-21" dirty="0" smtClean="0">
                <a:latin typeface="Times New Roman"/>
                <a:cs typeface="Times New Roman"/>
              </a:rPr>
              <a:t> </a:t>
            </a:r>
            <a:r>
              <a:rPr sz="900" spc="0" dirty="0" smtClean="0">
                <a:latin typeface="Times New Roman"/>
                <a:cs typeface="Times New Roman"/>
              </a:rPr>
              <a:t>kn</a:t>
            </a:r>
            <a:r>
              <a:rPr sz="900" spc="-19" dirty="0" smtClean="0">
                <a:latin typeface="Times New Roman"/>
                <a:cs typeface="Times New Roman"/>
              </a:rPr>
              <a:t>o</a:t>
            </a:r>
            <a:r>
              <a:rPr sz="900" spc="0" dirty="0" smtClean="0">
                <a:latin typeface="Times New Roman"/>
                <a:cs typeface="Times New Roman"/>
              </a:rPr>
              <a:t>wn</a:t>
            </a:r>
            <a:r>
              <a:rPr sz="900" spc="-24" dirty="0" smtClean="0">
                <a:latin typeface="Times New Roman"/>
                <a:cs typeface="Times New Roman"/>
              </a:rPr>
              <a:t> </a:t>
            </a:r>
            <a:r>
              <a:rPr sz="900" spc="0" dirty="0" smtClean="0">
                <a:latin typeface="Times New Roman"/>
                <a:cs typeface="Times New Roman"/>
              </a:rPr>
              <a:t>as</a:t>
            </a:r>
            <a:r>
              <a:rPr sz="900" spc="-7" dirty="0" smtClean="0">
                <a:latin typeface="Times New Roman"/>
                <a:cs typeface="Times New Roman"/>
              </a:rPr>
              <a:t> </a:t>
            </a:r>
            <a:r>
              <a:rPr sz="900" spc="0" dirty="0" smtClean="0">
                <a:solidFill>
                  <a:srgbClr val="0000FF"/>
                </a:solidFill>
                <a:latin typeface="Times New Roman"/>
                <a:cs typeface="Times New Roman"/>
              </a:rPr>
              <a:t>checkpoints</a:t>
            </a:r>
            <a:r>
              <a:rPr sz="900" spc="0" dirty="0" smtClean="0">
                <a:latin typeface="Times New Roman"/>
                <a:cs typeface="Times New Roman"/>
              </a:rPr>
              <a:t>.</a:t>
            </a:r>
            <a:endParaRPr sz="9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26</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21" name="object 21"/>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22" name="object 22"/>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4456809" y="3165932"/>
            <a:ext cx="114301" cy="114301"/>
          </a:xfrm>
          <a:prstGeom prst="rect">
            <a:avLst/>
          </a:prstGeom>
          <a:blipFill>
            <a:blip r:embed="rId3" cstate="print"/>
            <a:stretch>
              <a:fillRect/>
            </a:stretch>
          </a:blipFill>
        </p:spPr>
        <p:txBody>
          <a:bodyPr wrap="square" lIns="0" tIns="0" rIns="0" bIns="0" rtlCol="0">
            <a:noAutofit/>
          </a:bodyPr>
          <a:lstStyle/>
          <a:p>
            <a:endParaRPr/>
          </a:p>
        </p:txBody>
      </p:sp>
      <p:sp>
        <p:nvSpPr>
          <p:cNvPr id="25" name="object 25"/>
          <p:cNvSpPr/>
          <p:nvPr/>
        </p:nvSpPr>
        <p:spPr>
          <a:xfrm>
            <a:off x="189344" y="3216732"/>
            <a:ext cx="4280164" cy="63500"/>
          </a:xfrm>
          <a:prstGeom prst="rect">
            <a:avLst/>
          </a:prstGeom>
          <a:blipFill>
            <a:blip r:embed="rId4" cstate="print"/>
            <a:stretch>
              <a:fillRect/>
            </a:stretch>
          </a:blipFill>
        </p:spPr>
        <p:txBody>
          <a:bodyPr wrap="square" lIns="0" tIns="0" rIns="0" bIns="0" rtlCol="0">
            <a:noAutofit/>
          </a:bodyPr>
          <a:lstStyle/>
          <a:p>
            <a:endParaRPr/>
          </a:p>
        </p:txBody>
      </p:sp>
      <p:sp>
        <p:nvSpPr>
          <p:cNvPr id="26" name="object 26"/>
          <p:cNvSpPr/>
          <p:nvPr/>
        </p:nvSpPr>
        <p:spPr>
          <a:xfrm>
            <a:off x="4520310" y="695030"/>
            <a:ext cx="50800" cy="2483601"/>
          </a:xfrm>
          <a:prstGeom prst="rect">
            <a:avLst/>
          </a:prstGeom>
          <a:blipFill>
            <a:blip r:embed="rId5" cstate="print"/>
            <a:stretch>
              <a:fillRect/>
            </a:stretch>
          </a:blipFill>
        </p:spPr>
        <p:txBody>
          <a:bodyPr wrap="square" lIns="0" tIns="0" rIns="0" bIns="0" rtlCol="0">
            <a:noAutofit/>
          </a:bodyPr>
          <a:lstStyle/>
          <a:p>
            <a:endParaRPr/>
          </a:p>
        </p:txBody>
      </p:sp>
      <p:sp>
        <p:nvSpPr>
          <p:cNvPr id="27" name="object 27"/>
          <p:cNvSpPr/>
          <p:nvPr/>
        </p:nvSpPr>
        <p:spPr>
          <a:xfrm>
            <a:off x="4520310" y="758531"/>
            <a:ext cx="50800" cy="2420101"/>
          </a:xfrm>
          <a:prstGeom prst="rect">
            <a:avLst/>
          </a:prstGeom>
          <a:blipFill>
            <a:blip r:embed="rId6" cstate="print"/>
            <a:stretch>
              <a:fillRect/>
            </a:stretch>
          </a:blipFill>
        </p:spPr>
        <p:txBody>
          <a:bodyPr wrap="square" lIns="0" tIns="0" rIns="0" bIns="0" rtlCol="0">
            <a:noAutofit/>
          </a:bodyPr>
          <a:lstStyle/>
          <a:p>
            <a:endParaRPr/>
          </a:p>
        </p:txBody>
      </p:sp>
      <p:sp>
        <p:nvSpPr>
          <p:cNvPr id="28" name="object 28"/>
          <p:cNvSpPr/>
          <p:nvPr/>
        </p:nvSpPr>
        <p:spPr>
          <a:xfrm>
            <a:off x="87743" y="701593"/>
            <a:ext cx="4432566" cy="2527838"/>
          </a:xfrm>
          <a:custGeom>
            <a:avLst/>
            <a:gdLst/>
            <a:ahLst/>
            <a:cxnLst/>
            <a:rect l="l" t="t" r="r" b="b"/>
            <a:pathLst>
              <a:path w="4432566" h="2527838">
                <a:moveTo>
                  <a:pt x="0" y="2477038"/>
                </a:moveTo>
                <a:lnTo>
                  <a:pt x="16636" y="2514552"/>
                </a:lnTo>
                <a:lnTo>
                  <a:pt x="50800" y="2527838"/>
                </a:lnTo>
                <a:lnTo>
                  <a:pt x="4381765" y="2527838"/>
                </a:lnTo>
                <a:lnTo>
                  <a:pt x="4419279" y="2511202"/>
                </a:lnTo>
                <a:lnTo>
                  <a:pt x="4432566" y="2477038"/>
                </a:lnTo>
                <a:lnTo>
                  <a:pt x="4432566" y="0"/>
                </a:lnTo>
                <a:lnTo>
                  <a:pt x="0" y="0"/>
                </a:lnTo>
                <a:lnTo>
                  <a:pt x="0" y="2477038"/>
                </a:lnTo>
                <a:close/>
              </a:path>
            </a:pathLst>
          </a:custGeom>
          <a:solidFill>
            <a:srgbClr val="FFFFFF"/>
          </a:solidFill>
        </p:spPr>
        <p:txBody>
          <a:bodyPr wrap="square" lIns="0" tIns="0" rIns="0" bIns="0" rtlCol="0">
            <a:noAutofit/>
          </a:bodyPr>
          <a:lstStyle/>
          <a:p>
            <a:endParaRPr/>
          </a:p>
        </p:txBody>
      </p:sp>
      <p:sp>
        <p:nvSpPr>
          <p:cNvPr id="29" name="object 29"/>
          <p:cNvSpPr/>
          <p:nvPr/>
        </p:nvSpPr>
        <p:spPr>
          <a:xfrm>
            <a:off x="4520310" y="745831"/>
            <a:ext cx="0" cy="2451850"/>
          </a:xfrm>
          <a:custGeom>
            <a:avLst/>
            <a:gdLst/>
            <a:ahLst/>
            <a:cxnLst/>
            <a:rect l="l" t="t" r="r" b="b"/>
            <a:pathLst>
              <a:path h="2451850">
                <a:moveTo>
                  <a:pt x="0" y="2451850"/>
                </a:moveTo>
                <a:lnTo>
                  <a:pt x="0" y="0"/>
                </a:lnTo>
              </a:path>
            </a:pathLst>
          </a:custGeom>
          <a:ln w="0">
            <a:solidFill>
              <a:srgbClr val="7F7F7F"/>
            </a:solidFill>
          </a:ln>
        </p:spPr>
        <p:txBody>
          <a:bodyPr wrap="square" lIns="0" tIns="0" rIns="0" bIns="0" rtlCol="0">
            <a:noAutofit/>
          </a:bodyPr>
          <a:lstStyle/>
          <a:p>
            <a:endParaRPr/>
          </a:p>
        </p:txBody>
      </p:sp>
      <p:sp>
        <p:nvSpPr>
          <p:cNvPr id="30" name="object 30"/>
          <p:cNvSpPr/>
          <p:nvPr/>
        </p:nvSpPr>
        <p:spPr>
          <a:xfrm>
            <a:off x="4520310" y="733130"/>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31" name="object 31"/>
          <p:cNvSpPr/>
          <p:nvPr/>
        </p:nvSpPr>
        <p:spPr>
          <a:xfrm>
            <a:off x="4520310" y="720430"/>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32" name="object 32"/>
          <p:cNvSpPr/>
          <p:nvPr/>
        </p:nvSpPr>
        <p:spPr>
          <a:xfrm>
            <a:off x="4520310" y="707730"/>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33" name="object 33"/>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34" name="object 34"/>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35" name="object 35"/>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36" name="object 36"/>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37" name="object 37"/>
          <p:cNvSpPr/>
          <p:nvPr/>
        </p:nvSpPr>
        <p:spPr>
          <a:xfrm>
            <a:off x="725044" y="2321061"/>
            <a:ext cx="3122459" cy="0"/>
          </a:xfrm>
          <a:custGeom>
            <a:avLst/>
            <a:gdLst/>
            <a:ahLst/>
            <a:cxnLst/>
            <a:rect l="l" t="t" r="r" b="b"/>
            <a:pathLst>
              <a:path w="3122459">
                <a:moveTo>
                  <a:pt x="0" y="0"/>
                </a:moveTo>
                <a:lnTo>
                  <a:pt x="3122459" y="0"/>
                </a:lnTo>
              </a:path>
            </a:pathLst>
          </a:custGeom>
          <a:ln w="5270">
            <a:solidFill>
              <a:srgbClr val="363435"/>
            </a:solidFill>
          </a:ln>
        </p:spPr>
        <p:txBody>
          <a:bodyPr wrap="square" lIns="0" tIns="0" rIns="0" bIns="0" rtlCol="0">
            <a:noAutofit/>
          </a:bodyPr>
          <a:lstStyle/>
          <a:p>
            <a:endParaRPr/>
          </a:p>
        </p:txBody>
      </p:sp>
      <p:sp>
        <p:nvSpPr>
          <p:cNvPr id="38" name="object 38"/>
          <p:cNvSpPr/>
          <p:nvPr/>
        </p:nvSpPr>
        <p:spPr>
          <a:xfrm>
            <a:off x="725044" y="2799141"/>
            <a:ext cx="3122459" cy="0"/>
          </a:xfrm>
          <a:custGeom>
            <a:avLst/>
            <a:gdLst/>
            <a:ahLst/>
            <a:cxnLst/>
            <a:rect l="l" t="t" r="r" b="b"/>
            <a:pathLst>
              <a:path w="3122459">
                <a:moveTo>
                  <a:pt x="0" y="0"/>
                </a:moveTo>
                <a:lnTo>
                  <a:pt x="3122459" y="0"/>
                </a:lnTo>
              </a:path>
            </a:pathLst>
          </a:custGeom>
          <a:ln w="5270">
            <a:solidFill>
              <a:srgbClr val="363435"/>
            </a:solidFill>
          </a:ln>
        </p:spPr>
        <p:txBody>
          <a:bodyPr wrap="square" lIns="0" tIns="0" rIns="0" bIns="0" rtlCol="0">
            <a:noAutofit/>
          </a:bodyPr>
          <a:lstStyle/>
          <a:p>
            <a:endParaRPr/>
          </a:p>
        </p:txBody>
      </p:sp>
      <p:sp>
        <p:nvSpPr>
          <p:cNvPr id="39" name="object 39"/>
          <p:cNvSpPr/>
          <p:nvPr/>
        </p:nvSpPr>
        <p:spPr>
          <a:xfrm>
            <a:off x="1008906" y="2357798"/>
            <a:ext cx="82751" cy="441343"/>
          </a:xfrm>
          <a:custGeom>
            <a:avLst/>
            <a:gdLst/>
            <a:ahLst/>
            <a:cxnLst/>
            <a:rect l="l" t="t" r="r" b="b"/>
            <a:pathLst>
              <a:path w="82751" h="441343">
                <a:moveTo>
                  <a:pt x="0" y="441343"/>
                </a:moveTo>
                <a:lnTo>
                  <a:pt x="82751" y="0"/>
                </a:lnTo>
              </a:path>
            </a:pathLst>
          </a:custGeom>
          <a:ln w="5270">
            <a:solidFill>
              <a:srgbClr val="363435"/>
            </a:solidFill>
          </a:ln>
        </p:spPr>
        <p:txBody>
          <a:bodyPr wrap="square" lIns="0" tIns="0" rIns="0" bIns="0" rtlCol="0">
            <a:noAutofit/>
          </a:bodyPr>
          <a:lstStyle/>
          <a:p>
            <a:endParaRPr/>
          </a:p>
        </p:txBody>
      </p:sp>
      <p:sp>
        <p:nvSpPr>
          <p:cNvPr id="40" name="object 40"/>
          <p:cNvSpPr/>
          <p:nvPr/>
        </p:nvSpPr>
        <p:spPr>
          <a:xfrm>
            <a:off x="1053507" y="2321061"/>
            <a:ext cx="62662" cy="78978"/>
          </a:xfrm>
          <a:custGeom>
            <a:avLst/>
            <a:gdLst/>
            <a:ahLst/>
            <a:cxnLst/>
            <a:rect l="l" t="t" r="r" b="b"/>
            <a:pathLst>
              <a:path w="62662" h="78978">
                <a:moveTo>
                  <a:pt x="45038" y="0"/>
                </a:moveTo>
                <a:lnTo>
                  <a:pt x="0" y="67227"/>
                </a:lnTo>
                <a:lnTo>
                  <a:pt x="12706" y="64649"/>
                </a:lnTo>
                <a:lnTo>
                  <a:pt x="24996" y="64297"/>
                </a:lnTo>
                <a:lnTo>
                  <a:pt x="36868" y="66171"/>
                </a:lnTo>
                <a:lnTo>
                  <a:pt x="48324" y="70269"/>
                </a:lnTo>
                <a:lnTo>
                  <a:pt x="59362" y="76594"/>
                </a:lnTo>
                <a:lnTo>
                  <a:pt x="62662" y="78978"/>
                </a:lnTo>
                <a:lnTo>
                  <a:pt x="45038" y="0"/>
                </a:lnTo>
                <a:close/>
              </a:path>
            </a:pathLst>
          </a:custGeom>
          <a:solidFill>
            <a:srgbClr val="363435"/>
          </a:solidFill>
        </p:spPr>
        <p:txBody>
          <a:bodyPr wrap="square" lIns="0" tIns="0" rIns="0" bIns="0" rtlCol="0">
            <a:noAutofit/>
          </a:bodyPr>
          <a:lstStyle/>
          <a:p>
            <a:endParaRPr/>
          </a:p>
        </p:txBody>
      </p:sp>
      <p:sp>
        <p:nvSpPr>
          <p:cNvPr id="41" name="object 41"/>
          <p:cNvSpPr/>
          <p:nvPr/>
        </p:nvSpPr>
        <p:spPr>
          <a:xfrm>
            <a:off x="1233006" y="2321061"/>
            <a:ext cx="124338" cy="442095"/>
          </a:xfrm>
          <a:custGeom>
            <a:avLst/>
            <a:gdLst/>
            <a:ahLst/>
            <a:cxnLst/>
            <a:rect l="l" t="t" r="r" b="b"/>
            <a:pathLst>
              <a:path w="124338" h="442095">
                <a:moveTo>
                  <a:pt x="0" y="0"/>
                </a:moveTo>
                <a:lnTo>
                  <a:pt x="124338" y="442095"/>
                </a:lnTo>
              </a:path>
            </a:pathLst>
          </a:custGeom>
          <a:ln w="5270">
            <a:solidFill>
              <a:srgbClr val="363435"/>
            </a:solidFill>
          </a:ln>
        </p:spPr>
        <p:txBody>
          <a:bodyPr wrap="square" lIns="0" tIns="0" rIns="0" bIns="0" rtlCol="0">
            <a:noAutofit/>
          </a:bodyPr>
          <a:lstStyle/>
          <a:p>
            <a:endParaRPr/>
          </a:p>
        </p:txBody>
      </p:sp>
      <p:sp>
        <p:nvSpPr>
          <p:cNvPr id="42" name="object 42"/>
          <p:cNvSpPr/>
          <p:nvPr/>
        </p:nvSpPr>
        <p:spPr>
          <a:xfrm>
            <a:off x="1316641" y="2718909"/>
            <a:ext cx="61372" cy="80231"/>
          </a:xfrm>
          <a:custGeom>
            <a:avLst/>
            <a:gdLst/>
            <a:ahLst/>
            <a:cxnLst/>
            <a:rect l="l" t="t" r="r" b="b"/>
            <a:pathLst>
              <a:path w="61372" h="80231">
                <a:moveTo>
                  <a:pt x="50823" y="80231"/>
                </a:moveTo>
                <a:lnTo>
                  <a:pt x="61372" y="0"/>
                </a:lnTo>
                <a:lnTo>
                  <a:pt x="51022" y="8013"/>
                </a:lnTo>
                <a:lnTo>
                  <a:pt x="40048" y="13804"/>
                </a:lnTo>
                <a:lnTo>
                  <a:pt x="28448" y="17372"/>
                </a:lnTo>
                <a:lnTo>
                  <a:pt x="16224" y="18717"/>
                </a:lnTo>
                <a:lnTo>
                  <a:pt x="3374" y="17839"/>
                </a:lnTo>
                <a:lnTo>
                  <a:pt x="0" y="17260"/>
                </a:lnTo>
                <a:lnTo>
                  <a:pt x="50823" y="80231"/>
                </a:lnTo>
                <a:close/>
              </a:path>
            </a:pathLst>
          </a:custGeom>
          <a:solidFill>
            <a:srgbClr val="363435"/>
          </a:solidFill>
        </p:spPr>
        <p:txBody>
          <a:bodyPr wrap="square" lIns="0" tIns="0" rIns="0" bIns="0" rtlCol="0">
            <a:noAutofit/>
          </a:bodyPr>
          <a:lstStyle/>
          <a:p>
            <a:endParaRPr/>
          </a:p>
        </p:txBody>
      </p:sp>
      <p:sp>
        <p:nvSpPr>
          <p:cNvPr id="43" name="object 43"/>
          <p:cNvSpPr/>
          <p:nvPr/>
        </p:nvSpPr>
        <p:spPr>
          <a:xfrm>
            <a:off x="1382407" y="2321061"/>
            <a:ext cx="152189" cy="442729"/>
          </a:xfrm>
          <a:custGeom>
            <a:avLst/>
            <a:gdLst/>
            <a:ahLst/>
            <a:cxnLst/>
            <a:rect l="l" t="t" r="r" b="b"/>
            <a:pathLst>
              <a:path w="152189" h="442729">
                <a:moveTo>
                  <a:pt x="0" y="0"/>
                </a:moveTo>
                <a:lnTo>
                  <a:pt x="152189" y="442729"/>
                </a:lnTo>
              </a:path>
            </a:pathLst>
          </a:custGeom>
          <a:ln w="5270">
            <a:solidFill>
              <a:srgbClr val="363435"/>
            </a:solidFill>
          </a:ln>
        </p:spPr>
        <p:txBody>
          <a:bodyPr wrap="square" lIns="0" tIns="0" rIns="0" bIns="0" rtlCol="0">
            <a:noAutofit/>
          </a:bodyPr>
          <a:lstStyle/>
          <a:p>
            <a:endParaRPr/>
          </a:p>
        </p:txBody>
      </p:sp>
      <p:sp>
        <p:nvSpPr>
          <p:cNvPr id="44" name="object 44"/>
          <p:cNvSpPr/>
          <p:nvPr/>
        </p:nvSpPr>
        <p:spPr>
          <a:xfrm>
            <a:off x="1492425" y="2718440"/>
            <a:ext cx="60285" cy="80700"/>
          </a:xfrm>
          <a:custGeom>
            <a:avLst/>
            <a:gdLst/>
            <a:ahLst/>
            <a:cxnLst/>
            <a:rect l="l" t="t" r="r" b="b"/>
            <a:pathLst>
              <a:path w="60285" h="80700">
                <a:moveTo>
                  <a:pt x="54318" y="80700"/>
                </a:moveTo>
                <a:lnTo>
                  <a:pt x="60285" y="0"/>
                </a:lnTo>
                <a:lnTo>
                  <a:pt x="50303" y="8665"/>
                </a:lnTo>
                <a:lnTo>
                  <a:pt x="39556" y="15103"/>
                </a:lnTo>
                <a:lnTo>
                  <a:pt x="28043" y="19311"/>
                </a:lnTo>
                <a:lnTo>
                  <a:pt x="15765" y="21292"/>
                </a:lnTo>
                <a:lnTo>
                  <a:pt x="2720" y="21043"/>
                </a:lnTo>
                <a:lnTo>
                  <a:pt x="0" y="20723"/>
                </a:lnTo>
                <a:lnTo>
                  <a:pt x="54318" y="80700"/>
                </a:lnTo>
                <a:close/>
              </a:path>
            </a:pathLst>
          </a:custGeom>
          <a:solidFill>
            <a:srgbClr val="363435"/>
          </a:solidFill>
        </p:spPr>
        <p:txBody>
          <a:bodyPr wrap="square" lIns="0" tIns="0" rIns="0" bIns="0" rtlCol="0">
            <a:noAutofit/>
          </a:bodyPr>
          <a:lstStyle/>
          <a:p>
            <a:endParaRPr/>
          </a:p>
        </p:txBody>
      </p:sp>
      <p:sp>
        <p:nvSpPr>
          <p:cNvPr id="45" name="object 45"/>
          <p:cNvSpPr/>
          <p:nvPr/>
        </p:nvSpPr>
        <p:spPr>
          <a:xfrm>
            <a:off x="1740966" y="2357320"/>
            <a:ext cx="110451" cy="441820"/>
          </a:xfrm>
          <a:custGeom>
            <a:avLst/>
            <a:gdLst/>
            <a:ahLst/>
            <a:cxnLst/>
            <a:rect l="l" t="t" r="r" b="b"/>
            <a:pathLst>
              <a:path w="110451" h="441820">
                <a:moveTo>
                  <a:pt x="0" y="441820"/>
                </a:moveTo>
                <a:lnTo>
                  <a:pt x="110451" y="0"/>
                </a:lnTo>
              </a:path>
            </a:pathLst>
          </a:custGeom>
          <a:ln w="5270">
            <a:solidFill>
              <a:srgbClr val="363435"/>
            </a:solidFill>
          </a:ln>
        </p:spPr>
        <p:txBody>
          <a:bodyPr wrap="square" lIns="0" tIns="0" rIns="0" bIns="0" rtlCol="0">
            <a:noAutofit/>
          </a:bodyPr>
          <a:lstStyle/>
          <a:p>
            <a:endParaRPr/>
          </a:p>
        </p:txBody>
      </p:sp>
      <p:sp>
        <p:nvSpPr>
          <p:cNvPr id="46" name="object 46"/>
          <p:cNvSpPr/>
          <p:nvPr/>
        </p:nvSpPr>
        <p:spPr>
          <a:xfrm>
            <a:off x="1811520" y="2321061"/>
            <a:ext cx="61854" cy="79884"/>
          </a:xfrm>
          <a:custGeom>
            <a:avLst/>
            <a:gdLst/>
            <a:ahLst/>
            <a:cxnLst/>
            <a:rect l="l" t="t" r="r" b="b"/>
            <a:pathLst>
              <a:path w="61854" h="79884">
                <a:moveTo>
                  <a:pt x="48962" y="0"/>
                </a:moveTo>
                <a:lnTo>
                  <a:pt x="0" y="64423"/>
                </a:lnTo>
                <a:lnTo>
                  <a:pt x="12908" y="62604"/>
                </a:lnTo>
                <a:lnTo>
                  <a:pt x="25263" y="63006"/>
                </a:lnTo>
                <a:lnTo>
                  <a:pt x="37063" y="65630"/>
                </a:lnTo>
                <a:lnTo>
                  <a:pt x="48309" y="70475"/>
                </a:lnTo>
                <a:lnTo>
                  <a:pt x="59000" y="77542"/>
                </a:lnTo>
                <a:lnTo>
                  <a:pt x="61854" y="79884"/>
                </a:lnTo>
                <a:lnTo>
                  <a:pt x="48962" y="0"/>
                </a:lnTo>
                <a:close/>
              </a:path>
            </a:pathLst>
          </a:custGeom>
          <a:solidFill>
            <a:srgbClr val="363435"/>
          </a:solidFill>
        </p:spPr>
        <p:txBody>
          <a:bodyPr wrap="square" lIns="0" tIns="0" rIns="0" bIns="0" rtlCol="0">
            <a:noAutofit/>
          </a:bodyPr>
          <a:lstStyle/>
          <a:p>
            <a:endParaRPr/>
          </a:p>
        </p:txBody>
      </p:sp>
      <p:sp>
        <p:nvSpPr>
          <p:cNvPr id="47" name="object 47"/>
          <p:cNvSpPr/>
          <p:nvPr/>
        </p:nvSpPr>
        <p:spPr>
          <a:xfrm>
            <a:off x="2009880" y="2357320"/>
            <a:ext cx="110459" cy="441820"/>
          </a:xfrm>
          <a:custGeom>
            <a:avLst/>
            <a:gdLst/>
            <a:ahLst/>
            <a:cxnLst/>
            <a:rect l="l" t="t" r="r" b="b"/>
            <a:pathLst>
              <a:path w="110459" h="441820">
                <a:moveTo>
                  <a:pt x="0" y="441820"/>
                </a:moveTo>
                <a:lnTo>
                  <a:pt x="110459" y="0"/>
                </a:lnTo>
              </a:path>
            </a:pathLst>
          </a:custGeom>
          <a:ln w="5270">
            <a:solidFill>
              <a:srgbClr val="363435"/>
            </a:solidFill>
          </a:ln>
        </p:spPr>
        <p:txBody>
          <a:bodyPr wrap="square" lIns="0" tIns="0" rIns="0" bIns="0" rtlCol="0">
            <a:noAutofit/>
          </a:bodyPr>
          <a:lstStyle/>
          <a:p>
            <a:endParaRPr/>
          </a:p>
        </p:txBody>
      </p:sp>
      <p:sp>
        <p:nvSpPr>
          <p:cNvPr id="48" name="object 48"/>
          <p:cNvSpPr/>
          <p:nvPr/>
        </p:nvSpPr>
        <p:spPr>
          <a:xfrm>
            <a:off x="2080442" y="2321061"/>
            <a:ext cx="61844" cy="79884"/>
          </a:xfrm>
          <a:custGeom>
            <a:avLst/>
            <a:gdLst/>
            <a:ahLst/>
            <a:cxnLst/>
            <a:rect l="l" t="t" r="r" b="b"/>
            <a:pathLst>
              <a:path w="61844" h="79884">
                <a:moveTo>
                  <a:pt x="48962" y="0"/>
                </a:moveTo>
                <a:lnTo>
                  <a:pt x="0" y="64423"/>
                </a:lnTo>
                <a:lnTo>
                  <a:pt x="12910" y="62604"/>
                </a:lnTo>
                <a:lnTo>
                  <a:pt x="25266" y="63007"/>
                </a:lnTo>
                <a:lnTo>
                  <a:pt x="37066" y="65632"/>
                </a:lnTo>
                <a:lnTo>
                  <a:pt x="48311" y="70479"/>
                </a:lnTo>
                <a:lnTo>
                  <a:pt x="58999" y="77548"/>
                </a:lnTo>
                <a:lnTo>
                  <a:pt x="61844" y="79884"/>
                </a:lnTo>
                <a:lnTo>
                  <a:pt x="48962" y="0"/>
                </a:lnTo>
                <a:close/>
              </a:path>
            </a:pathLst>
          </a:custGeom>
          <a:solidFill>
            <a:srgbClr val="363435"/>
          </a:solidFill>
        </p:spPr>
        <p:txBody>
          <a:bodyPr wrap="square" lIns="0" tIns="0" rIns="0" bIns="0" rtlCol="0">
            <a:noAutofit/>
          </a:bodyPr>
          <a:lstStyle/>
          <a:p>
            <a:endParaRPr/>
          </a:p>
        </p:txBody>
      </p:sp>
      <p:sp>
        <p:nvSpPr>
          <p:cNvPr id="49" name="object 49"/>
          <p:cNvSpPr/>
          <p:nvPr/>
        </p:nvSpPr>
        <p:spPr>
          <a:xfrm>
            <a:off x="2174225" y="2321061"/>
            <a:ext cx="138255" cy="442400"/>
          </a:xfrm>
          <a:custGeom>
            <a:avLst/>
            <a:gdLst/>
            <a:ahLst/>
            <a:cxnLst/>
            <a:rect l="l" t="t" r="r" b="b"/>
            <a:pathLst>
              <a:path w="138255" h="442400">
                <a:moveTo>
                  <a:pt x="0" y="0"/>
                </a:moveTo>
                <a:lnTo>
                  <a:pt x="138255" y="442400"/>
                </a:lnTo>
              </a:path>
            </a:pathLst>
          </a:custGeom>
          <a:ln w="5270">
            <a:solidFill>
              <a:srgbClr val="363435"/>
            </a:solidFill>
          </a:ln>
        </p:spPr>
        <p:txBody>
          <a:bodyPr wrap="square" lIns="0" tIns="0" rIns="0" bIns="0" rtlCol="0">
            <a:noAutofit/>
          </a:bodyPr>
          <a:lstStyle/>
          <a:p>
            <a:endParaRPr/>
          </a:p>
        </p:txBody>
      </p:sp>
      <p:sp>
        <p:nvSpPr>
          <p:cNvPr id="50" name="object 50"/>
          <p:cNvSpPr/>
          <p:nvPr/>
        </p:nvSpPr>
        <p:spPr>
          <a:xfrm>
            <a:off x="2271013" y="2718642"/>
            <a:ext cx="60853" cy="80499"/>
          </a:xfrm>
          <a:custGeom>
            <a:avLst/>
            <a:gdLst/>
            <a:ahLst/>
            <a:cxnLst/>
            <a:rect l="l" t="t" r="r" b="b"/>
            <a:pathLst>
              <a:path w="60853" h="80499">
                <a:moveTo>
                  <a:pt x="52610" y="80499"/>
                </a:moveTo>
                <a:lnTo>
                  <a:pt x="60853" y="0"/>
                </a:lnTo>
                <a:lnTo>
                  <a:pt x="50686" y="8340"/>
                </a:lnTo>
                <a:lnTo>
                  <a:pt x="39825" y="14456"/>
                </a:lnTo>
                <a:lnTo>
                  <a:pt x="28270" y="18347"/>
                </a:lnTo>
                <a:lnTo>
                  <a:pt x="16020" y="20014"/>
                </a:lnTo>
                <a:lnTo>
                  <a:pt x="3074" y="19457"/>
                </a:lnTo>
                <a:lnTo>
                  <a:pt x="0" y="19014"/>
                </a:lnTo>
                <a:lnTo>
                  <a:pt x="52610" y="80499"/>
                </a:lnTo>
                <a:close/>
              </a:path>
            </a:pathLst>
          </a:custGeom>
          <a:solidFill>
            <a:srgbClr val="363435"/>
          </a:solidFill>
        </p:spPr>
        <p:txBody>
          <a:bodyPr wrap="square" lIns="0" tIns="0" rIns="0" bIns="0" rtlCol="0">
            <a:noAutofit/>
          </a:bodyPr>
          <a:lstStyle/>
          <a:p>
            <a:endParaRPr/>
          </a:p>
        </p:txBody>
      </p:sp>
      <p:sp>
        <p:nvSpPr>
          <p:cNvPr id="51" name="object 51"/>
          <p:cNvSpPr/>
          <p:nvPr/>
        </p:nvSpPr>
        <p:spPr>
          <a:xfrm>
            <a:off x="2502904" y="2356735"/>
            <a:ext cx="138255" cy="442405"/>
          </a:xfrm>
          <a:custGeom>
            <a:avLst/>
            <a:gdLst/>
            <a:ahLst/>
            <a:cxnLst/>
            <a:rect l="l" t="t" r="r" b="b"/>
            <a:pathLst>
              <a:path w="138255" h="442405">
                <a:moveTo>
                  <a:pt x="0" y="442405"/>
                </a:moveTo>
                <a:lnTo>
                  <a:pt x="138255" y="0"/>
                </a:lnTo>
              </a:path>
            </a:pathLst>
          </a:custGeom>
          <a:ln w="5270">
            <a:solidFill>
              <a:srgbClr val="363435"/>
            </a:solidFill>
          </a:ln>
        </p:spPr>
        <p:txBody>
          <a:bodyPr wrap="square" lIns="0" tIns="0" rIns="0" bIns="0" rtlCol="0">
            <a:noAutofit/>
          </a:bodyPr>
          <a:lstStyle/>
          <a:p>
            <a:endParaRPr/>
          </a:p>
        </p:txBody>
      </p:sp>
      <p:sp>
        <p:nvSpPr>
          <p:cNvPr id="52" name="object 52"/>
          <p:cNvSpPr/>
          <p:nvPr/>
        </p:nvSpPr>
        <p:spPr>
          <a:xfrm>
            <a:off x="2599692" y="2321061"/>
            <a:ext cx="60853" cy="80498"/>
          </a:xfrm>
          <a:custGeom>
            <a:avLst/>
            <a:gdLst/>
            <a:ahLst/>
            <a:cxnLst/>
            <a:rect l="l" t="t" r="r" b="b"/>
            <a:pathLst>
              <a:path w="60853" h="80498">
                <a:moveTo>
                  <a:pt x="52610" y="0"/>
                </a:moveTo>
                <a:lnTo>
                  <a:pt x="0" y="61483"/>
                </a:lnTo>
                <a:lnTo>
                  <a:pt x="13105" y="60413"/>
                </a:lnTo>
                <a:lnTo>
                  <a:pt x="25517" y="61567"/>
                </a:lnTo>
                <a:lnTo>
                  <a:pt x="37233" y="64947"/>
                </a:lnTo>
                <a:lnTo>
                  <a:pt x="48253" y="70551"/>
                </a:lnTo>
                <a:lnTo>
                  <a:pt x="58576" y="78381"/>
                </a:lnTo>
                <a:lnTo>
                  <a:pt x="60853" y="80498"/>
                </a:lnTo>
                <a:lnTo>
                  <a:pt x="52610" y="0"/>
                </a:lnTo>
                <a:close/>
              </a:path>
            </a:pathLst>
          </a:custGeom>
          <a:solidFill>
            <a:srgbClr val="363435"/>
          </a:solidFill>
        </p:spPr>
        <p:txBody>
          <a:bodyPr wrap="square" lIns="0" tIns="0" rIns="0" bIns="0" rtlCol="0">
            <a:noAutofit/>
          </a:bodyPr>
          <a:lstStyle/>
          <a:p>
            <a:endParaRPr/>
          </a:p>
        </p:txBody>
      </p:sp>
      <p:sp>
        <p:nvSpPr>
          <p:cNvPr id="53" name="object 53"/>
          <p:cNvSpPr/>
          <p:nvPr/>
        </p:nvSpPr>
        <p:spPr>
          <a:xfrm>
            <a:off x="2876403" y="2321061"/>
            <a:ext cx="166157" cy="443079"/>
          </a:xfrm>
          <a:custGeom>
            <a:avLst/>
            <a:gdLst/>
            <a:ahLst/>
            <a:cxnLst/>
            <a:rect l="l" t="t" r="r" b="b"/>
            <a:pathLst>
              <a:path w="166157" h="443079">
                <a:moveTo>
                  <a:pt x="0" y="0"/>
                </a:moveTo>
                <a:lnTo>
                  <a:pt x="166157" y="443079"/>
                </a:lnTo>
              </a:path>
            </a:pathLst>
          </a:custGeom>
          <a:ln w="5270">
            <a:solidFill>
              <a:srgbClr val="363435"/>
            </a:solidFill>
          </a:ln>
        </p:spPr>
        <p:txBody>
          <a:bodyPr wrap="square" lIns="0" tIns="0" rIns="0" bIns="0" rtlCol="0">
            <a:noAutofit/>
          </a:bodyPr>
          <a:lstStyle/>
          <a:p>
            <a:endParaRPr/>
          </a:p>
        </p:txBody>
      </p:sp>
      <p:sp>
        <p:nvSpPr>
          <p:cNvPr id="54" name="object 54"/>
          <p:cNvSpPr/>
          <p:nvPr/>
        </p:nvSpPr>
        <p:spPr>
          <a:xfrm>
            <a:off x="2999722" y="2718304"/>
            <a:ext cx="59693" cy="80836"/>
          </a:xfrm>
          <a:custGeom>
            <a:avLst/>
            <a:gdLst/>
            <a:ahLst/>
            <a:cxnLst/>
            <a:rect l="l" t="t" r="r" b="b"/>
            <a:pathLst>
              <a:path w="59693" h="80836">
                <a:moveTo>
                  <a:pt x="55962" y="80836"/>
                </a:moveTo>
                <a:lnTo>
                  <a:pt x="59693" y="0"/>
                </a:lnTo>
                <a:lnTo>
                  <a:pt x="49894" y="8986"/>
                </a:lnTo>
                <a:lnTo>
                  <a:pt x="39258" y="15740"/>
                </a:lnTo>
                <a:lnTo>
                  <a:pt x="27785" y="20260"/>
                </a:lnTo>
                <a:lnTo>
                  <a:pt x="15475" y="22546"/>
                </a:lnTo>
                <a:lnTo>
                  <a:pt x="2326" y="22600"/>
                </a:lnTo>
                <a:lnTo>
                  <a:pt x="0" y="22386"/>
                </a:lnTo>
                <a:lnTo>
                  <a:pt x="55962" y="80836"/>
                </a:lnTo>
                <a:close/>
              </a:path>
            </a:pathLst>
          </a:custGeom>
          <a:solidFill>
            <a:srgbClr val="363435"/>
          </a:solidFill>
        </p:spPr>
        <p:txBody>
          <a:bodyPr wrap="square" lIns="0" tIns="0" rIns="0" bIns="0" rtlCol="0">
            <a:noAutofit/>
          </a:bodyPr>
          <a:lstStyle/>
          <a:p>
            <a:endParaRPr/>
          </a:p>
        </p:txBody>
      </p:sp>
      <p:sp>
        <p:nvSpPr>
          <p:cNvPr id="55" name="object 55"/>
          <p:cNvSpPr/>
          <p:nvPr/>
        </p:nvSpPr>
        <p:spPr>
          <a:xfrm>
            <a:off x="3160262" y="2321061"/>
            <a:ext cx="180156" cy="443446"/>
          </a:xfrm>
          <a:custGeom>
            <a:avLst/>
            <a:gdLst/>
            <a:ahLst/>
            <a:cxnLst/>
            <a:rect l="l" t="t" r="r" b="b"/>
            <a:pathLst>
              <a:path w="180156" h="443446">
                <a:moveTo>
                  <a:pt x="0" y="0"/>
                </a:moveTo>
                <a:lnTo>
                  <a:pt x="180156" y="443446"/>
                </a:lnTo>
              </a:path>
            </a:pathLst>
          </a:custGeom>
          <a:ln w="5270">
            <a:solidFill>
              <a:srgbClr val="363435"/>
            </a:solidFill>
          </a:ln>
        </p:spPr>
        <p:txBody>
          <a:bodyPr wrap="square" lIns="0" tIns="0" rIns="0" bIns="0" rtlCol="0">
            <a:noAutofit/>
          </a:bodyPr>
          <a:lstStyle/>
          <a:p>
            <a:endParaRPr/>
          </a:p>
        </p:txBody>
      </p:sp>
      <p:sp>
        <p:nvSpPr>
          <p:cNvPr id="56" name="object 56"/>
          <p:cNvSpPr/>
          <p:nvPr/>
        </p:nvSpPr>
        <p:spPr>
          <a:xfrm>
            <a:off x="3296958" y="2718235"/>
            <a:ext cx="59071" cy="80906"/>
          </a:xfrm>
          <a:custGeom>
            <a:avLst/>
            <a:gdLst/>
            <a:ahLst/>
            <a:cxnLst/>
            <a:rect l="l" t="t" r="r" b="b"/>
            <a:pathLst>
              <a:path w="59071" h="80906">
                <a:moveTo>
                  <a:pt x="57522" y="80906"/>
                </a:moveTo>
                <a:lnTo>
                  <a:pt x="59071" y="0"/>
                </a:lnTo>
                <a:lnTo>
                  <a:pt x="49451" y="9302"/>
                </a:lnTo>
                <a:lnTo>
                  <a:pt x="38922" y="16365"/>
                </a:lnTo>
                <a:lnTo>
                  <a:pt x="27484" y="21189"/>
                </a:lnTo>
                <a:lnTo>
                  <a:pt x="15138" y="23775"/>
                </a:lnTo>
                <a:lnTo>
                  <a:pt x="1884" y="24123"/>
                </a:lnTo>
                <a:lnTo>
                  <a:pt x="0" y="23996"/>
                </a:lnTo>
                <a:lnTo>
                  <a:pt x="57522" y="80906"/>
                </a:lnTo>
                <a:close/>
              </a:path>
            </a:pathLst>
          </a:custGeom>
          <a:solidFill>
            <a:srgbClr val="363435"/>
          </a:solidFill>
        </p:spPr>
        <p:txBody>
          <a:bodyPr wrap="square" lIns="0" tIns="0" rIns="0" bIns="0" rtlCol="0">
            <a:noAutofit/>
          </a:bodyPr>
          <a:lstStyle/>
          <a:p>
            <a:endParaRPr/>
          </a:p>
        </p:txBody>
      </p:sp>
      <p:sp>
        <p:nvSpPr>
          <p:cNvPr id="57" name="object 57"/>
          <p:cNvSpPr/>
          <p:nvPr/>
        </p:nvSpPr>
        <p:spPr>
          <a:xfrm>
            <a:off x="3474004" y="2739382"/>
            <a:ext cx="119524" cy="119521"/>
          </a:xfrm>
          <a:custGeom>
            <a:avLst/>
            <a:gdLst/>
            <a:ahLst/>
            <a:cxnLst/>
            <a:rect l="l" t="t" r="r" b="b"/>
            <a:pathLst>
              <a:path w="119524" h="119521">
                <a:moveTo>
                  <a:pt x="0" y="0"/>
                </a:moveTo>
                <a:lnTo>
                  <a:pt x="119524" y="119521"/>
                </a:lnTo>
              </a:path>
            </a:pathLst>
          </a:custGeom>
          <a:ln w="5270">
            <a:solidFill>
              <a:srgbClr val="363435"/>
            </a:solidFill>
          </a:ln>
        </p:spPr>
        <p:txBody>
          <a:bodyPr wrap="square" lIns="0" tIns="0" rIns="0" bIns="0" rtlCol="0">
            <a:noAutofit/>
          </a:bodyPr>
          <a:lstStyle/>
          <a:p>
            <a:endParaRPr/>
          </a:p>
        </p:txBody>
      </p:sp>
      <p:sp>
        <p:nvSpPr>
          <p:cNvPr id="58" name="object 58"/>
          <p:cNvSpPr/>
          <p:nvPr/>
        </p:nvSpPr>
        <p:spPr>
          <a:xfrm>
            <a:off x="3474004" y="2739382"/>
            <a:ext cx="119524" cy="119521"/>
          </a:xfrm>
          <a:custGeom>
            <a:avLst/>
            <a:gdLst/>
            <a:ahLst/>
            <a:cxnLst/>
            <a:rect l="l" t="t" r="r" b="b"/>
            <a:pathLst>
              <a:path w="119524" h="119521">
                <a:moveTo>
                  <a:pt x="0" y="119521"/>
                </a:moveTo>
                <a:lnTo>
                  <a:pt x="119524" y="0"/>
                </a:lnTo>
              </a:path>
            </a:pathLst>
          </a:custGeom>
          <a:ln w="5270">
            <a:solidFill>
              <a:srgbClr val="363435"/>
            </a:solidFill>
          </a:ln>
        </p:spPr>
        <p:txBody>
          <a:bodyPr wrap="square" lIns="0" tIns="0" rIns="0" bIns="0" rtlCol="0">
            <a:noAutofit/>
          </a:bodyPr>
          <a:lstStyle/>
          <a:p>
            <a:endParaRPr/>
          </a:p>
        </p:txBody>
      </p:sp>
      <p:sp>
        <p:nvSpPr>
          <p:cNvPr id="59" name="object 59"/>
          <p:cNvSpPr/>
          <p:nvPr/>
        </p:nvSpPr>
        <p:spPr>
          <a:xfrm>
            <a:off x="2760769" y="2171659"/>
            <a:ext cx="145518" cy="120875"/>
          </a:xfrm>
          <a:custGeom>
            <a:avLst/>
            <a:gdLst/>
            <a:ahLst/>
            <a:cxnLst/>
            <a:rect l="l" t="t" r="r" b="b"/>
            <a:pathLst>
              <a:path w="145518" h="120875">
                <a:moveTo>
                  <a:pt x="145518" y="0"/>
                </a:moveTo>
                <a:lnTo>
                  <a:pt x="0" y="120875"/>
                </a:lnTo>
              </a:path>
            </a:pathLst>
          </a:custGeom>
          <a:ln w="5270">
            <a:solidFill>
              <a:srgbClr val="363435"/>
            </a:solidFill>
          </a:ln>
        </p:spPr>
        <p:txBody>
          <a:bodyPr wrap="square" lIns="0" tIns="0" rIns="0" bIns="0" rtlCol="0">
            <a:noAutofit/>
          </a:bodyPr>
          <a:lstStyle/>
          <a:p>
            <a:endParaRPr/>
          </a:p>
        </p:txBody>
      </p:sp>
      <p:sp>
        <p:nvSpPr>
          <p:cNvPr id="60" name="object 60"/>
          <p:cNvSpPr/>
          <p:nvPr/>
        </p:nvSpPr>
        <p:spPr>
          <a:xfrm>
            <a:off x="3578581" y="2918661"/>
            <a:ext cx="216607" cy="0"/>
          </a:xfrm>
          <a:custGeom>
            <a:avLst/>
            <a:gdLst/>
            <a:ahLst/>
            <a:cxnLst/>
            <a:rect l="l" t="t" r="r" b="b"/>
            <a:pathLst>
              <a:path w="216607">
                <a:moveTo>
                  <a:pt x="0" y="0"/>
                </a:moveTo>
                <a:lnTo>
                  <a:pt x="216607" y="0"/>
                </a:lnTo>
              </a:path>
            </a:pathLst>
          </a:custGeom>
          <a:ln w="5270">
            <a:solidFill>
              <a:srgbClr val="363435"/>
            </a:solidFill>
          </a:ln>
        </p:spPr>
        <p:txBody>
          <a:bodyPr wrap="square" lIns="0" tIns="0" rIns="0" bIns="0" rtlCol="0">
            <a:noAutofit/>
          </a:bodyPr>
          <a:lstStyle/>
          <a:p>
            <a:endParaRPr/>
          </a:p>
        </p:txBody>
      </p:sp>
      <p:sp>
        <p:nvSpPr>
          <p:cNvPr id="61" name="object 61"/>
          <p:cNvSpPr/>
          <p:nvPr/>
        </p:nvSpPr>
        <p:spPr>
          <a:xfrm>
            <a:off x="3758190" y="2886783"/>
            <a:ext cx="74377" cy="63751"/>
          </a:xfrm>
          <a:custGeom>
            <a:avLst/>
            <a:gdLst/>
            <a:ahLst/>
            <a:cxnLst/>
            <a:rect l="l" t="t" r="r" b="b"/>
            <a:pathLst>
              <a:path w="74377" h="63751">
                <a:moveTo>
                  <a:pt x="74377" y="31878"/>
                </a:moveTo>
                <a:lnTo>
                  <a:pt x="0" y="0"/>
                </a:lnTo>
                <a:lnTo>
                  <a:pt x="4885" y="12048"/>
                </a:lnTo>
                <a:lnTo>
                  <a:pt x="7494" y="24096"/>
                </a:lnTo>
                <a:lnTo>
                  <a:pt x="7826" y="36144"/>
                </a:lnTo>
                <a:lnTo>
                  <a:pt x="5880" y="48193"/>
                </a:lnTo>
                <a:lnTo>
                  <a:pt x="1658" y="60241"/>
                </a:lnTo>
                <a:lnTo>
                  <a:pt x="0" y="63751"/>
                </a:lnTo>
                <a:lnTo>
                  <a:pt x="74377" y="31878"/>
                </a:lnTo>
                <a:close/>
              </a:path>
            </a:pathLst>
          </a:custGeom>
          <a:solidFill>
            <a:srgbClr val="363435"/>
          </a:solidFill>
        </p:spPr>
        <p:txBody>
          <a:bodyPr wrap="square" lIns="0" tIns="0" rIns="0" bIns="0" rtlCol="0">
            <a:noAutofit/>
          </a:bodyPr>
          <a:lstStyle/>
          <a:p>
            <a:endParaRPr/>
          </a:p>
        </p:txBody>
      </p:sp>
      <p:sp>
        <p:nvSpPr>
          <p:cNvPr id="62" name="object 62"/>
          <p:cNvSpPr/>
          <p:nvPr/>
        </p:nvSpPr>
        <p:spPr>
          <a:xfrm>
            <a:off x="3537292" y="2604923"/>
            <a:ext cx="71172" cy="183038"/>
          </a:xfrm>
          <a:custGeom>
            <a:avLst/>
            <a:gdLst/>
            <a:ahLst/>
            <a:cxnLst/>
            <a:rect l="l" t="t" r="r" b="b"/>
            <a:pathLst>
              <a:path w="71172" h="183038">
                <a:moveTo>
                  <a:pt x="71172" y="0"/>
                </a:moveTo>
                <a:lnTo>
                  <a:pt x="0" y="183038"/>
                </a:lnTo>
              </a:path>
            </a:pathLst>
          </a:custGeom>
          <a:ln w="5270">
            <a:solidFill>
              <a:srgbClr val="363435"/>
            </a:solidFill>
          </a:ln>
        </p:spPr>
        <p:txBody>
          <a:bodyPr wrap="square" lIns="0" tIns="0" rIns="0" bIns="0" rtlCol="0">
            <a:noAutofit/>
          </a:bodyPr>
          <a:lstStyle/>
          <a:p>
            <a:endParaRPr/>
          </a:p>
        </p:txBody>
      </p:sp>
      <p:sp>
        <p:nvSpPr>
          <p:cNvPr id="63" name="object 63"/>
          <p:cNvSpPr/>
          <p:nvPr/>
        </p:nvSpPr>
        <p:spPr>
          <a:xfrm>
            <a:off x="904323" y="2261298"/>
            <a:ext cx="0" cy="597605"/>
          </a:xfrm>
          <a:custGeom>
            <a:avLst/>
            <a:gdLst/>
            <a:ahLst/>
            <a:cxnLst/>
            <a:rect l="l" t="t" r="r" b="b"/>
            <a:pathLst>
              <a:path h="597605">
                <a:moveTo>
                  <a:pt x="0" y="597605"/>
                </a:moveTo>
                <a:lnTo>
                  <a:pt x="0" y="0"/>
                </a:lnTo>
              </a:path>
            </a:pathLst>
          </a:custGeom>
          <a:ln w="15812">
            <a:solidFill>
              <a:srgbClr val="363435"/>
            </a:solidFill>
          </a:ln>
        </p:spPr>
        <p:txBody>
          <a:bodyPr wrap="square" lIns="0" tIns="0" rIns="0" bIns="0" rtlCol="0">
            <a:noAutofit/>
          </a:bodyPr>
          <a:lstStyle/>
          <a:p>
            <a:endParaRPr/>
          </a:p>
        </p:txBody>
      </p:sp>
      <p:sp>
        <p:nvSpPr>
          <p:cNvPr id="64" name="object 64"/>
          <p:cNvSpPr/>
          <p:nvPr/>
        </p:nvSpPr>
        <p:spPr>
          <a:xfrm>
            <a:off x="1143366" y="2261298"/>
            <a:ext cx="0" cy="119521"/>
          </a:xfrm>
          <a:custGeom>
            <a:avLst/>
            <a:gdLst/>
            <a:ahLst/>
            <a:cxnLst/>
            <a:rect l="l" t="t" r="r" b="b"/>
            <a:pathLst>
              <a:path h="119521">
                <a:moveTo>
                  <a:pt x="0" y="0"/>
                </a:moveTo>
                <a:lnTo>
                  <a:pt x="0" y="119521"/>
                </a:lnTo>
              </a:path>
            </a:pathLst>
          </a:custGeom>
          <a:ln w="15812">
            <a:solidFill>
              <a:srgbClr val="363435"/>
            </a:solidFill>
          </a:ln>
        </p:spPr>
        <p:txBody>
          <a:bodyPr wrap="square" lIns="0" tIns="0" rIns="0" bIns="0" rtlCol="0">
            <a:noAutofit/>
          </a:bodyPr>
          <a:lstStyle/>
          <a:p>
            <a:endParaRPr/>
          </a:p>
        </p:txBody>
      </p:sp>
      <p:sp>
        <p:nvSpPr>
          <p:cNvPr id="65" name="object 65"/>
          <p:cNvSpPr/>
          <p:nvPr/>
        </p:nvSpPr>
        <p:spPr>
          <a:xfrm>
            <a:off x="1621445" y="2739382"/>
            <a:ext cx="0" cy="119521"/>
          </a:xfrm>
          <a:custGeom>
            <a:avLst/>
            <a:gdLst/>
            <a:ahLst/>
            <a:cxnLst/>
            <a:rect l="l" t="t" r="r" b="b"/>
            <a:pathLst>
              <a:path h="119521">
                <a:moveTo>
                  <a:pt x="0" y="0"/>
                </a:moveTo>
                <a:lnTo>
                  <a:pt x="0" y="119521"/>
                </a:lnTo>
              </a:path>
            </a:pathLst>
          </a:custGeom>
          <a:ln w="15812">
            <a:solidFill>
              <a:srgbClr val="363435"/>
            </a:solidFill>
          </a:ln>
        </p:spPr>
        <p:txBody>
          <a:bodyPr wrap="square" lIns="0" tIns="0" rIns="0" bIns="0" rtlCol="0">
            <a:noAutofit/>
          </a:bodyPr>
          <a:lstStyle/>
          <a:p>
            <a:endParaRPr/>
          </a:p>
        </p:txBody>
      </p:sp>
      <p:sp>
        <p:nvSpPr>
          <p:cNvPr id="66" name="object 66"/>
          <p:cNvSpPr/>
          <p:nvPr/>
        </p:nvSpPr>
        <p:spPr>
          <a:xfrm>
            <a:off x="1980007" y="2261298"/>
            <a:ext cx="0" cy="119521"/>
          </a:xfrm>
          <a:custGeom>
            <a:avLst/>
            <a:gdLst/>
            <a:ahLst/>
            <a:cxnLst/>
            <a:rect l="l" t="t" r="r" b="b"/>
            <a:pathLst>
              <a:path h="119521">
                <a:moveTo>
                  <a:pt x="0" y="0"/>
                </a:moveTo>
                <a:lnTo>
                  <a:pt x="0" y="119521"/>
                </a:lnTo>
              </a:path>
            </a:pathLst>
          </a:custGeom>
          <a:ln w="15812">
            <a:solidFill>
              <a:srgbClr val="363435"/>
            </a:solidFill>
          </a:ln>
        </p:spPr>
        <p:txBody>
          <a:bodyPr wrap="square" lIns="0" tIns="0" rIns="0" bIns="0" rtlCol="0">
            <a:noAutofit/>
          </a:bodyPr>
          <a:lstStyle/>
          <a:p>
            <a:endParaRPr/>
          </a:p>
        </p:txBody>
      </p:sp>
      <p:sp>
        <p:nvSpPr>
          <p:cNvPr id="67" name="object 67"/>
          <p:cNvSpPr/>
          <p:nvPr/>
        </p:nvSpPr>
        <p:spPr>
          <a:xfrm>
            <a:off x="2308686" y="2261298"/>
            <a:ext cx="0" cy="119521"/>
          </a:xfrm>
          <a:custGeom>
            <a:avLst/>
            <a:gdLst/>
            <a:ahLst/>
            <a:cxnLst/>
            <a:rect l="l" t="t" r="r" b="b"/>
            <a:pathLst>
              <a:path h="119521">
                <a:moveTo>
                  <a:pt x="0" y="0"/>
                </a:moveTo>
                <a:lnTo>
                  <a:pt x="0" y="119521"/>
                </a:lnTo>
              </a:path>
            </a:pathLst>
          </a:custGeom>
          <a:ln w="15812">
            <a:solidFill>
              <a:srgbClr val="363435"/>
            </a:solidFill>
          </a:ln>
        </p:spPr>
        <p:txBody>
          <a:bodyPr wrap="square" lIns="0" tIns="0" rIns="0" bIns="0" rtlCol="0">
            <a:noAutofit/>
          </a:bodyPr>
          <a:lstStyle/>
          <a:p>
            <a:endParaRPr/>
          </a:p>
        </p:txBody>
      </p:sp>
      <p:sp>
        <p:nvSpPr>
          <p:cNvPr id="68" name="object 68"/>
          <p:cNvSpPr/>
          <p:nvPr/>
        </p:nvSpPr>
        <p:spPr>
          <a:xfrm>
            <a:off x="2428211" y="2739382"/>
            <a:ext cx="0" cy="119521"/>
          </a:xfrm>
          <a:custGeom>
            <a:avLst/>
            <a:gdLst/>
            <a:ahLst/>
            <a:cxnLst/>
            <a:rect l="l" t="t" r="r" b="b"/>
            <a:pathLst>
              <a:path h="119521">
                <a:moveTo>
                  <a:pt x="0" y="0"/>
                </a:moveTo>
                <a:lnTo>
                  <a:pt x="0" y="119521"/>
                </a:lnTo>
              </a:path>
            </a:pathLst>
          </a:custGeom>
          <a:ln w="15812">
            <a:solidFill>
              <a:srgbClr val="363435"/>
            </a:solidFill>
          </a:ln>
        </p:spPr>
        <p:txBody>
          <a:bodyPr wrap="square" lIns="0" tIns="0" rIns="0" bIns="0" rtlCol="0">
            <a:noAutofit/>
          </a:bodyPr>
          <a:lstStyle/>
          <a:p>
            <a:endParaRPr/>
          </a:p>
        </p:txBody>
      </p:sp>
      <p:sp>
        <p:nvSpPr>
          <p:cNvPr id="69" name="object 69"/>
          <p:cNvSpPr/>
          <p:nvPr/>
        </p:nvSpPr>
        <p:spPr>
          <a:xfrm>
            <a:off x="2756879" y="2261298"/>
            <a:ext cx="0" cy="119521"/>
          </a:xfrm>
          <a:custGeom>
            <a:avLst/>
            <a:gdLst/>
            <a:ahLst/>
            <a:cxnLst/>
            <a:rect l="l" t="t" r="r" b="b"/>
            <a:pathLst>
              <a:path h="119521">
                <a:moveTo>
                  <a:pt x="0" y="0"/>
                </a:moveTo>
                <a:lnTo>
                  <a:pt x="0" y="119521"/>
                </a:lnTo>
              </a:path>
            </a:pathLst>
          </a:custGeom>
          <a:ln w="15812">
            <a:solidFill>
              <a:srgbClr val="363435"/>
            </a:solidFill>
          </a:ln>
        </p:spPr>
        <p:txBody>
          <a:bodyPr wrap="square" lIns="0" tIns="0" rIns="0" bIns="0" rtlCol="0">
            <a:noAutofit/>
          </a:bodyPr>
          <a:lstStyle/>
          <a:p>
            <a:endParaRPr/>
          </a:p>
        </p:txBody>
      </p:sp>
      <p:sp>
        <p:nvSpPr>
          <p:cNvPr id="70" name="object 70"/>
          <p:cNvSpPr/>
          <p:nvPr/>
        </p:nvSpPr>
        <p:spPr>
          <a:xfrm>
            <a:off x="3175209" y="2739382"/>
            <a:ext cx="0" cy="119521"/>
          </a:xfrm>
          <a:custGeom>
            <a:avLst/>
            <a:gdLst/>
            <a:ahLst/>
            <a:cxnLst/>
            <a:rect l="l" t="t" r="r" b="b"/>
            <a:pathLst>
              <a:path h="119521">
                <a:moveTo>
                  <a:pt x="0" y="0"/>
                </a:moveTo>
                <a:lnTo>
                  <a:pt x="0" y="119521"/>
                </a:lnTo>
              </a:path>
            </a:pathLst>
          </a:custGeom>
          <a:ln w="15812">
            <a:solidFill>
              <a:srgbClr val="363435"/>
            </a:solidFill>
          </a:ln>
        </p:spPr>
        <p:txBody>
          <a:bodyPr wrap="square" lIns="0" tIns="0" rIns="0" bIns="0" rtlCol="0">
            <a:noAutofit/>
          </a:bodyPr>
          <a:lstStyle/>
          <a:p>
            <a:endParaRPr/>
          </a:p>
        </p:txBody>
      </p:sp>
      <p:sp>
        <p:nvSpPr>
          <p:cNvPr id="71" name="object 71"/>
          <p:cNvSpPr/>
          <p:nvPr/>
        </p:nvSpPr>
        <p:spPr>
          <a:xfrm>
            <a:off x="905555" y="2138262"/>
            <a:ext cx="193867" cy="147248"/>
          </a:xfrm>
          <a:custGeom>
            <a:avLst/>
            <a:gdLst/>
            <a:ahLst/>
            <a:cxnLst/>
            <a:rect l="l" t="t" r="r" b="b"/>
            <a:pathLst>
              <a:path w="193867" h="147248">
                <a:moveTo>
                  <a:pt x="193867" y="0"/>
                </a:moveTo>
                <a:lnTo>
                  <a:pt x="0" y="147248"/>
                </a:lnTo>
              </a:path>
            </a:pathLst>
          </a:custGeom>
          <a:ln w="5270">
            <a:solidFill>
              <a:srgbClr val="363435"/>
            </a:solidFill>
          </a:ln>
        </p:spPr>
        <p:txBody>
          <a:bodyPr wrap="square" lIns="0" tIns="0" rIns="0" bIns="0" rtlCol="0">
            <a:noAutofit/>
          </a:bodyPr>
          <a:lstStyle/>
          <a:p>
            <a:endParaRPr/>
          </a:p>
        </p:txBody>
      </p:sp>
      <p:sp>
        <p:nvSpPr>
          <p:cNvPr id="72" name="object 72"/>
          <p:cNvSpPr/>
          <p:nvPr/>
        </p:nvSpPr>
        <p:spPr>
          <a:xfrm>
            <a:off x="2204098" y="2171659"/>
            <a:ext cx="358562" cy="687244"/>
          </a:xfrm>
          <a:custGeom>
            <a:avLst/>
            <a:gdLst/>
            <a:ahLst/>
            <a:cxnLst/>
            <a:rect l="l" t="t" r="r" b="b"/>
            <a:pathLst>
              <a:path w="358562" h="687244">
                <a:moveTo>
                  <a:pt x="0" y="0"/>
                </a:moveTo>
                <a:lnTo>
                  <a:pt x="30793" y="19877"/>
                </a:lnTo>
                <a:lnTo>
                  <a:pt x="56297" y="43386"/>
                </a:lnTo>
                <a:lnTo>
                  <a:pt x="77050" y="70121"/>
                </a:lnTo>
                <a:lnTo>
                  <a:pt x="93589" y="99680"/>
                </a:lnTo>
                <a:lnTo>
                  <a:pt x="106453" y="131659"/>
                </a:lnTo>
                <a:lnTo>
                  <a:pt x="116180" y="165655"/>
                </a:lnTo>
                <a:lnTo>
                  <a:pt x="123307" y="201265"/>
                </a:lnTo>
                <a:lnTo>
                  <a:pt x="128372" y="238084"/>
                </a:lnTo>
                <a:lnTo>
                  <a:pt x="131913" y="275711"/>
                </a:lnTo>
                <a:lnTo>
                  <a:pt x="134468" y="313741"/>
                </a:lnTo>
                <a:lnTo>
                  <a:pt x="136575" y="351771"/>
                </a:lnTo>
                <a:lnTo>
                  <a:pt x="138772" y="389397"/>
                </a:lnTo>
                <a:lnTo>
                  <a:pt x="141595" y="426217"/>
                </a:lnTo>
                <a:lnTo>
                  <a:pt x="145585" y="461826"/>
                </a:lnTo>
                <a:lnTo>
                  <a:pt x="151277" y="495823"/>
                </a:lnTo>
                <a:lnTo>
                  <a:pt x="159210" y="527802"/>
                </a:lnTo>
                <a:lnTo>
                  <a:pt x="169923" y="557361"/>
                </a:lnTo>
                <a:lnTo>
                  <a:pt x="183952" y="584096"/>
                </a:lnTo>
                <a:lnTo>
                  <a:pt x="201836" y="607604"/>
                </a:lnTo>
                <a:lnTo>
                  <a:pt x="224112" y="627482"/>
                </a:lnTo>
                <a:lnTo>
                  <a:pt x="358562" y="687244"/>
                </a:lnTo>
              </a:path>
            </a:pathLst>
          </a:custGeom>
          <a:ln w="5270">
            <a:solidFill>
              <a:srgbClr val="363435"/>
            </a:solidFill>
            <a:prstDash val="lgDash"/>
          </a:ln>
        </p:spPr>
        <p:txBody>
          <a:bodyPr wrap="square" lIns="0" tIns="0" rIns="0" bIns="0" rtlCol="0">
            <a:noAutofit/>
          </a:bodyPr>
          <a:lstStyle/>
          <a:p>
            <a:endParaRPr/>
          </a:p>
        </p:txBody>
      </p:sp>
      <p:sp>
        <p:nvSpPr>
          <p:cNvPr id="73" name="object 73"/>
          <p:cNvSpPr/>
          <p:nvPr/>
        </p:nvSpPr>
        <p:spPr>
          <a:xfrm>
            <a:off x="2667249" y="2261298"/>
            <a:ext cx="657357" cy="627482"/>
          </a:xfrm>
          <a:custGeom>
            <a:avLst/>
            <a:gdLst/>
            <a:ahLst/>
            <a:cxnLst/>
            <a:rect l="l" t="t" r="r" b="b"/>
            <a:pathLst>
              <a:path w="657357" h="627482">
                <a:moveTo>
                  <a:pt x="0" y="0"/>
                </a:moveTo>
                <a:lnTo>
                  <a:pt x="32848" y="19227"/>
                </a:lnTo>
                <a:lnTo>
                  <a:pt x="64239" y="40876"/>
                </a:lnTo>
                <a:lnTo>
                  <a:pt x="94286" y="64675"/>
                </a:lnTo>
                <a:lnTo>
                  <a:pt x="123101" y="90357"/>
                </a:lnTo>
                <a:lnTo>
                  <a:pt x="150796" y="117653"/>
                </a:lnTo>
                <a:lnTo>
                  <a:pt x="177482" y="146293"/>
                </a:lnTo>
                <a:lnTo>
                  <a:pt x="203272" y="176009"/>
                </a:lnTo>
                <a:lnTo>
                  <a:pt x="228278" y="206531"/>
                </a:lnTo>
                <a:lnTo>
                  <a:pt x="252611" y="237592"/>
                </a:lnTo>
                <a:lnTo>
                  <a:pt x="276385" y="268921"/>
                </a:lnTo>
                <a:lnTo>
                  <a:pt x="299710" y="300250"/>
                </a:lnTo>
                <a:lnTo>
                  <a:pt x="322699" y="331311"/>
                </a:lnTo>
                <a:lnTo>
                  <a:pt x="345464" y="361833"/>
                </a:lnTo>
                <a:lnTo>
                  <a:pt x="368118" y="391549"/>
                </a:lnTo>
                <a:lnTo>
                  <a:pt x="390771" y="420189"/>
                </a:lnTo>
                <a:lnTo>
                  <a:pt x="413536" y="447485"/>
                </a:lnTo>
                <a:lnTo>
                  <a:pt x="436526" y="473167"/>
                </a:lnTo>
                <a:lnTo>
                  <a:pt x="459852" y="496966"/>
                </a:lnTo>
                <a:lnTo>
                  <a:pt x="483626" y="518614"/>
                </a:lnTo>
                <a:lnTo>
                  <a:pt x="507960" y="537842"/>
                </a:lnTo>
                <a:lnTo>
                  <a:pt x="657357" y="627482"/>
                </a:lnTo>
              </a:path>
            </a:pathLst>
          </a:custGeom>
          <a:ln w="5270">
            <a:solidFill>
              <a:srgbClr val="363435"/>
            </a:solidFill>
            <a:prstDash val="lgDash"/>
          </a:ln>
        </p:spPr>
        <p:txBody>
          <a:bodyPr wrap="square" lIns="0" tIns="0" rIns="0" bIns="0" rtlCol="0">
            <a:noAutofit/>
          </a:bodyPr>
          <a:lstStyle/>
          <a:p>
            <a:endParaRPr/>
          </a:p>
        </p:txBody>
      </p:sp>
      <p:sp>
        <p:nvSpPr>
          <p:cNvPr id="74" name="object 74"/>
          <p:cNvSpPr/>
          <p:nvPr/>
        </p:nvSpPr>
        <p:spPr>
          <a:xfrm>
            <a:off x="2268862" y="2126838"/>
            <a:ext cx="84644" cy="95425"/>
          </a:xfrm>
          <a:custGeom>
            <a:avLst/>
            <a:gdLst/>
            <a:ahLst/>
            <a:cxnLst/>
            <a:rect l="l" t="t" r="r" b="b"/>
            <a:pathLst>
              <a:path w="84644" h="95425">
                <a:moveTo>
                  <a:pt x="84644" y="0"/>
                </a:moveTo>
                <a:lnTo>
                  <a:pt x="0" y="95425"/>
                </a:lnTo>
              </a:path>
            </a:pathLst>
          </a:custGeom>
          <a:ln w="5270">
            <a:solidFill>
              <a:srgbClr val="363435"/>
            </a:solidFill>
          </a:ln>
        </p:spPr>
        <p:txBody>
          <a:bodyPr wrap="square" lIns="0" tIns="0" rIns="0" bIns="0" rtlCol="0">
            <a:noAutofit/>
          </a:bodyPr>
          <a:lstStyle/>
          <a:p>
            <a:endParaRPr/>
          </a:p>
        </p:txBody>
      </p:sp>
      <p:sp>
        <p:nvSpPr>
          <p:cNvPr id="75" name="object 75"/>
          <p:cNvSpPr/>
          <p:nvPr/>
        </p:nvSpPr>
        <p:spPr>
          <a:xfrm>
            <a:off x="2989160" y="2738773"/>
            <a:ext cx="115950" cy="256496"/>
          </a:xfrm>
          <a:custGeom>
            <a:avLst/>
            <a:gdLst/>
            <a:ahLst/>
            <a:cxnLst/>
            <a:rect l="l" t="t" r="r" b="b"/>
            <a:pathLst>
              <a:path w="115950" h="256496">
                <a:moveTo>
                  <a:pt x="0" y="256496"/>
                </a:moveTo>
                <a:lnTo>
                  <a:pt x="115950" y="0"/>
                </a:lnTo>
              </a:path>
            </a:pathLst>
          </a:custGeom>
          <a:ln w="5270">
            <a:solidFill>
              <a:srgbClr val="363435"/>
            </a:solidFill>
          </a:ln>
        </p:spPr>
        <p:txBody>
          <a:bodyPr wrap="square" lIns="0" tIns="0" rIns="0" bIns="0" rtlCol="0">
            <a:noAutofit/>
          </a:bodyPr>
          <a:lstStyle/>
          <a:p>
            <a:endParaRPr/>
          </a:p>
        </p:txBody>
      </p:sp>
      <p:sp>
        <p:nvSpPr>
          <p:cNvPr id="76" name="object 76"/>
          <p:cNvSpPr/>
          <p:nvPr/>
        </p:nvSpPr>
        <p:spPr>
          <a:xfrm>
            <a:off x="1798027" y="2591199"/>
            <a:ext cx="211853" cy="327462"/>
          </a:xfrm>
          <a:custGeom>
            <a:avLst/>
            <a:gdLst/>
            <a:ahLst/>
            <a:cxnLst/>
            <a:rect l="l" t="t" r="r" b="b"/>
            <a:pathLst>
              <a:path w="211853" h="327462">
                <a:moveTo>
                  <a:pt x="211853" y="327462"/>
                </a:moveTo>
                <a:lnTo>
                  <a:pt x="0" y="0"/>
                </a:lnTo>
              </a:path>
            </a:pathLst>
          </a:custGeom>
          <a:ln w="5270">
            <a:solidFill>
              <a:srgbClr val="363435"/>
            </a:solidFill>
          </a:ln>
        </p:spPr>
        <p:txBody>
          <a:bodyPr wrap="square" lIns="0" tIns="0" rIns="0" bIns="0" rtlCol="0">
            <a:noAutofit/>
          </a:bodyPr>
          <a:lstStyle/>
          <a:p>
            <a:endParaRPr/>
          </a:p>
        </p:txBody>
      </p:sp>
      <p:sp>
        <p:nvSpPr>
          <p:cNvPr id="19" name="object 19"/>
          <p:cNvSpPr txBox="1"/>
          <p:nvPr/>
        </p:nvSpPr>
        <p:spPr>
          <a:xfrm>
            <a:off x="1934349" y="19613"/>
            <a:ext cx="897738"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Rec</a:t>
            </a:r>
            <a:r>
              <a:rPr sz="600" spc="-9" dirty="0" smtClean="0">
                <a:solidFill>
                  <a:srgbClr val="00FF00"/>
                </a:solidFill>
                <a:latin typeface="Times New Roman"/>
                <a:cs typeface="Times New Roman"/>
              </a:rPr>
              <a:t>ov</a:t>
            </a:r>
            <a:r>
              <a:rPr sz="600" spc="0" dirty="0" smtClean="0">
                <a:solidFill>
                  <a:srgbClr val="00FF00"/>
                </a:solidFill>
                <a:latin typeface="Times New Roman"/>
                <a:cs typeface="Times New Roman"/>
              </a:rPr>
              <a:t>ery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Checkpointing</a:t>
            </a:r>
            <a:endParaRPr sz="600">
              <a:latin typeface="Times New Roman"/>
              <a:cs typeface="Times New Roman"/>
            </a:endParaRPr>
          </a:p>
        </p:txBody>
      </p:sp>
      <p:sp>
        <p:nvSpPr>
          <p:cNvPr id="18" name="object 18"/>
          <p:cNvSpPr txBox="1"/>
          <p:nvPr/>
        </p:nvSpPr>
        <p:spPr>
          <a:xfrm>
            <a:off x="95300" y="243119"/>
            <a:ext cx="1125686"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Checkpointing</a:t>
            </a:r>
            <a:endParaRPr sz="1400">
              <a:latin typeface="Times New Roman"/>
              <a:cs typeface="Times New Roman"/>
            </a:endParaRPr>
          </a:p>
        </p:txBody>
      </p:sp>
      <p:sp>
        <p:nvSpPr>
          <p:cNvPr id="17" name="object 17"/>
          <p:cNvSpPr txBox="1"/>
          <p:nvPr/>
        </p:nvSpPr>
        <p:spPr>
          <a:xfrm>
            <a:off x="402932" y="702485"/>
            <a:ext cx="4034326" cy="1249265"/>
          </a:xfrm>
          <a:prstGeom prst="rect">
            <a:avLst/>
          </a:prstGeom>
        </p:spPr>
        <p:txBody>
          <a:bodyPr wrap="square" lIns="0" tIns="0" rIns="0" bIns="0" rtlCol="0">
            <a:noAutofit/>
          </a:bodyPr>
          <a:lstStyle/>
          <a:p>
            <a:pPr marL="12700" marR="9205">
              <a:lnSpc>
                <a:spcPts val="1175"/>
              </a:lnSpc>
              <a:spcBef>
                <a:spcPts val="58"/>
              </a:spcBef>
            </a:pPr>
            <a:r>
              <a:rPr sz="1100" spc="0" dirty="0" smtClean="0">
                <a:latin typeface="Times New Roman"/>
                <a:cs typeface="Times New Roman"/>
              </a:rPr>
              <a:t>Back</a:t>
            </a:r>
            <a:r>
              <a:rPr sz="1100" spc="-9" dirty="0" smtClean="0">
                <a:latin typeface="Times New Roman"/>
                <a:cs typeface="Times New Roman"/>
              </a:rPr>
              <a:t>w</a:t>
            </a:r>
            <a:r>
              <a:rPr sz="1100" spc="0" dirty="0" smtClean="0">
                <a:latin typeface="Times New Roman"/>
                <a:cs typeface="Times New Roman"/>
              </a:rPr>
              <a:t>ard</a:t>
            </a:r>
            <a:r>
              <a:rPr sz="1100" spc="-44" dirty="0" smtClean="0">
                <a:latin typeface="Times New Roman"/>
                <a:cs typeface="Times New Roman"/>
              </a:rPr>
              <a:t> </a:t>
            </a:r>
            <a:r>
              <a:rPr sz="1100" spc="0" dirty="0" smtClean="0">
                <a:latin typeface="Times New Roman"/>
                <a:cs typeface="Times New Roman"/>
              </a:rPr>
              <a:t>error</a:t>
            </a:r>
            <a:r>
              <a:rPr sz="1100" spc="-21" dirty="0" smtClean="0">
                <a:latin typeface="Times New Roman"/>
                <a:cs typeface="Times New Roman"/>
              </a:rPr>
              <a:t> </a:t>
            </a:r>
            <a:r>
              <a:rPr sz="1100" spc="0" dirty="0" smtClean="0">
                <a:latin typeface="Times New Roman"/>
                <a:cs typeface="Times New Roman"/>
              </a:rPr>
              <a:t>rec</a:t>
            </a:r>
            <a:r>
              <a:rPr sz="1100" spc="-14" dirty="0" smtClean="0">
                <a:latin typeface="Times New Roman"/>
                <a:cs typeface="Times New Roman"/>
              </a:rPr>
              <a:t>ov</a:t>
            </a:r>
            <a:r>
              <a:rPr sz="1100" spc="0" dirty="0" smtClean="0">
                <a:latin typeface="Times New Roman"/>
                <a:cs typeface="Times New Roman"/>
              </a:rPr>
              <a:t>ery</a:t>
            </a:r>
            <a:r>
              <a:rPr sz="1100" spc="-38" dirty="0" smtClean="0">
                <a:latin typeface="Times New Roman"/>
                <a:cs typeface="Times New Roman"/>
              </a:rPr>
              <a:t> </a:t>
            </a:r>
            <a:r>
              <a:rPr sz="1100" spc="0" dirty="0" smtClean="0">
                <a:latin typeface="Times New Roman"/>
                <a:cs typeface="Times New Roman"/>
              </a:rPr>
              <a:t>requires</a:t>
            </a:r>
            <a:r>
              <a:rPr sz="1100" spc="-35" dirty="0" smtClean="0">
                <a:latin typeface="Times New Roman"/>
                <a:cs typeface="Times New Roman"/>
              </a:rPr>
              <a:t> </a:t>
            </a:r>
            <a:r>
              <a:rPr sz="1100" spc="0" dirty="0" smtClean="0">
                <a:latin typeface="Times New Roman"/>
                <a:cs typeface="Times New Roman"/>
              </a:rPr>
              <a:t>recording</a:t>
            </a:r>
            <a:r>
              <a:rPr sz="1100" spc="-42"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solidFill>
                  <a:srgbClr val="0000FF"/>
                </a:solidFill>
                <a:latin typeface="Times New Roman"/>
                <a:cs typeface="Times New Roman"/>
              </a:rPr>
              <a:t>consistent</a:t>
            </a:r>
            <a:r>
              <a:rPr sz="1100" spc="-43" dirty="0" smtClean="0">
                <a:solidFill>
                  <a:srgbClr val="0000FF"/>
                </a:solidFill>
                <a:latin typeface="Times New Roman"/>
                <a:cs typeface="Times New Roman"/>
              </a:rPr>
              <a:t> </a:t>
            </a:r>
            <a:r>
              <a:rPr sz="1100" spc="0" dirty="0" smtClean="0">
                <a:solidFill>
                  <a:srgbClr val="0000FF"/>
                </a:solidFill>
                <a:latin typeface="Times New Roman"/>
                <a:cs typeface="Times New Roman"/>
              </a:rPr>
              <a:t>global</a:t>
            </a:r>
            <a:r>
              <a:rPr sz="1100" spc="-27" dirty="0" smtClean="0">
                <a:solidFill>
                  <a:srgbClr val="0000FF"/>
                </a:solidFill>
                <a:latin typeface="Times New Roman"/>
                <a:cs typeface="Times New Roman"/>
              </a:rPr>
              <a:t> </a:t>
            </a:r>
            <a:r>
              <a:rPr sz="1100" spc="0" dirty="0" smtClean="0">
                <a:solidFill>
                  <a:srgbClr val="0000FF"/>
                </a:solidFill>
                <a:latin typeface="Times New Roman"/>
                <a:cs typeface="Times New Roman"/>
              </a:rPr>
              <a:t>state</a:t>
            </a:r>
            <a:r>
              <a:rPr sz="1100" spc="0" dirty="0" smtClean="0">
                <a:latin typeface="Times New Roman"/>
                <a:cs typeface="Times New Roman"/>
              </a:rPr>
              <a:t>,</a:t>
            </a:r>
            <a:endParaRPr sz="1100">
              <a:latin typeface="Times New Roman"/>
              <a:cs typeface="Times New Roman"/>
            </a:endParaRPr>
          </a:p>
          <a:p>
            <a:pPr marL="12700" marR="9205">
              <a:lnSpc>
                <a:spcPts val="1195"/>
              </a:lnSpc>
              <a:spcBef>
                <a:spcPts val="1"/>
              </a:spcBef>
            </a:pPr>
            <a:r>
              <a:rPr sz="1100" spc="0" dirty="0" smtClean="0">
                <a:latin typeface="Times New Roman"/>
                <a:cs typeface="Times New Roman"/>
              </a:rPr>
              <a:t>called</a:t>
            </a:r>
            <a:r>
              <a:rPr sz="1100" spc="-26" dirty="0" smtClean="0">
                <a:latin typeface="Times New Roman"/>
                <a:cs typeface="Times New Roman"/>
              </a:rPr>
              <a:t> </a:t>
            </a:r>
            <a:r>
              <a:rPr sz="1100" spc="0" dirty="0" smtClean="0">
                <a:solidFill>
                  <a:srgbClr val="0000FF"/>
                </a:solidFill>
                <a:latin typeface="Times New Roman"/>
                <a:cs typeface="Times New Roman"/>
              </a:rPr>
              <a:t>distri</a:t>
            </a:r>
            <a:r>
              <a:rPr sz="1100" spc="-19" dirty="0" smtClean="0">
                <a:solidFill>
                  <a:srgbClr val="0000FF"/>
                </a:solidFill>
                <a:latin typeface="Times New Roman"/>
                <a:cs typeface="Times New Roman"/>
              </a:rPr>
              <a:t>b</a:t>
            </a:r>
            <a:r>
              <a:rPr sz="1100" spc="0" dirty="0" smtClean="0">
                <a:solidFill>
                  <a:srgbClr val="0000FF"/>
                </a:solidFill>
                <a:latin typeface="Times New Roman"/>
                <a:cs typeface="Times New Roman"/>
              </a:rPr>
              <a:t>uted</a:t>
            </a:r>
            <a:r>
              <a:rPr sz="1100" spc="-46" dirty="0" smtClean="0">
                <a:solidFill>
                  <a:srgbClr val="0000FF"/>
                </a:solidFill>
                <a:latin typeface="Times New Roman"/>
                <a:cs typeface="Times New Roman"/>
              </a:rPr>
              <a:t> </a:t>
            </a:r>
            <a:r>
              <a:rPr sz="1100" spc="0" dirty="0" smtClean="0">
                <a:solidFill>
                  <a:srgbClr val="0000FF"/>
                </a:solidFill>
                <a:latin typeface="Times New Roman"/>
                <a:cs typeface="Times New Roman"/>
              </a:rPr>
              <a:t>snapshot</a:t>
            </a:r>
            <a:r>
              <a:rPr sz="1100" spc="0" dirty="0" smtClean="0">
                <a:latin typeface="Times New Roman"/>
                <a:cs typeface="Times New Roman"/>
              </a:rPr>
              <a:t>.</a:t>
            </a:r>
            <a:endParaRPr sz="1100">
              <a:latin typeface="Times New Roman"/>
              <a:cs typeface="Times New Roman"/>
            </a:endParaRPr>
          </a:p>
          <a:p>
            <a:pPr marL="289801" marR="117668">
              <a:lnSpc>
                <a:spcPct val="99658"/>
              </a:lnSpc>
              <a:spcBef>
                <a:spcPts val="160"/>
              </a:spcBef>
            </a:pPr>
            <a:r>
              <a:rPr sz="1000" spc="0" dirty="0" smtClean="0">
                <a:latin typeface="Times New Roman"/>
                <a:cs typeface="Times New Roman"/>
              </a:rPr>
              <a:t>If</a:t>
            </a:r>
            <a:r>
              <a:rPr sz="1000" spc="-6"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process</a:t>
            </a:r>
            <a:r>
              <a:rPr sz="1000" spc="-29" dirty="0" smtClean="0">
                <a:latin typeface="Times New Roman"/>
                <a:cs typeface="Times New Roman"/>
              </a:rPr>
              <a:t> </a:t>
            </a:r>
            <a:r>
              <a:rPr sz="1000" spc="0" dirty="0" smtClean="0">
                <a:latin typeface="Times New Roman"/>
                <a:cs typeface="Times New Roman"/>
              </a:rPr>
              <a:t>P1</a:t>
            </a:r>
            <a:r>
              <a:rPr sz="1000" spc="-10" dirty="0" smtClean="0">
                <a:latin typeface="Times New Roman"/>
                <a:cs typeface="Times New Roman"/>
              </a:rPr>
              <a:t> </a:t>
            </a:r>
            <a:r>
              <a:rPr sz="1000" spc="0" dirty="0" smtClean="0">
                <a:latin typeface="Times New Roman"/>
                <a:cs typeface="Times New Roman"/>
              </a:rPr>
              <a:t>has</a:t>
            </a:r>
            <a:r>
              <a:rPr sz="1000" spc="-13" dirty="0" smtClean="0">
                <a:latin typeface="Times New Roman"/>
                <a:cs typeface="Times New Roman"/>
              </a:rPr>
              <a:t> </a:t>
            </a:r>
            <a:r>
              <a:rPr sz="1000" spc="0" dirty="0" smtClean="0">
                <a:latin typeface="Times New Roman"/>
                <a:cs typeface="Times New Roman"/>
              </a:rPr>
              <a:t>recorded</a:t>
            </a:r>
            <a:r>
              <a:rPr sz="1000" spc="-34"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receipt</a:t>
            </a:r>
            <a:r>
              <a:rPr sz="1000" spc="-27"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message,</a:t>
            </a:r>
            <a:r>
              <a:rPr sz="1000" spc="-36" dirty="0" smtClean="0">
                <a:latin typeface="Times New Roman"/>
                <a:cs typeface="Times New Roman"/>
              </a:rPr>
              <a:t> </a:t>
            </a:r>
            <a:r>
              <a:rPr sz="1000" spc="0" dirty="0" smtClean="0">
                <a:latin typeface="Times New Roman"/>
                <a:cs typeface="Times New Roman"/>
              </a:rPr>
              <a:t>then</a:t>
            </a:r>
            <a:r>
              <a:rPr sz="1000" spc="-17" dirty="0" smtClean="0">
                <a:latin typeface="Times New Roman"/>
                <a:cs typeface="Times New Roman"/>
              </a:rPr>
              <a:t> </a:t>
            </a:r>
            <a:r>
              <a:rPr sz="1000" spc="0" dirty="0" smtClean="0">
                <a:latin typeface="Times New Roman"/>
                <a:cs typeface="Times New Roman"/>
              </a:rPr>
              <a:t>there</a:t>
            </a:r>
            <a:r>
              <a:rPr sz="1000" spc="-19" dirty="0" smtClean="0">
                <a:latin typeface="Times New Roman"/>
                <a:cs typeface="Times New Roman"/>
              </a:rPr>
              <a:t> </a:t>
            </a:r>
            <a:r>
              <a:rPr sz="1000" spc="0" dirty="0" smtClean="0">
                <a:latin typeface="Times New Roman"/>
                <a:cs typeface="Times New Roman"/>
              </a:rPr>
              <a:t>should also</a:t>
            </a:r>
            <a:r>
              <a:rPr sz="1000" spc="-16" dirty="0" smtClean="0">
                <a:latin typeface="Times New Roman"/>
                <a:cs typeface="Times New Roman"/>
              </a:rPr>
              <a:t> </a:t>
            </a:r>
            <a:r>
              <a:rPr sz="1000" spc="0" dirty="0" smtClean="0">
                <a:latin typeface="Times New Roman"/>
                <a:cs typeface="Times New Roman"/>
              </a:rPr>
              <a:t>be</a:t>
            </a:r>
            <a:r>
              <a:rPr sz="1000" spc="-9"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process</a:t>
            </a:r>
            <a:r>
              <a:rPr sz="1000" spc="-29" dirty="0" smtClean="0">
                <a:latin typeface="Times New Roman"/>
                <a:cs typeface="Times New Roman"/>
              </a:rPr>
              <a:t> </a:t>
            </a:r>
            <a:r>
              <a:rPr sz="1000" spc="0" dirty="0" smtClean="0">
                <a:latin typeface="Times New Roman"/>
                <a:cs typeface="Times New Roman"/>
              </a:rPr>
              <a:t>P2</a:t>
            </a:r>
            <a:r>
              <a:rPr sz="1000" spc="-10"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has</a:t>
            </a:r>
            <a:r>
              <a:rPr sz="1000" spc="-13" dirty="0" smtClean="0">
                <a:latin typeface="Times New Roman"/>
                <a:cs typeface="Times New Roman"/>
              </a:rPr>
              <a:t> </a:t>
            </a:r>
            <a:r>
              <a:rPr sz="1000" spc="0" dirty="0" smtClean="0">
                <a:latin typeface="Times New Roman"/>
                <a:cs typeface="Times New Roman"/>
              </a:rPr>
              <a:t>recorded</a:t>
            </a:r>
            <a:r>
              <a:rPr sz="1000" spc="-34"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sending</a:t>
            </a:r>
            <a:r>
              <a:rPr sz="1000" spc="-31"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message.</a:t>
            </a:r>
            <a:endParaRPr sz="1000">
              <a:latin typeface="Times New Roman"/>
              <a:cs typeface="Times New Roman"/>
            </a:endParaRPr>
          </a:p>
          <a:p>
            <a:pPr marL="289801" marR="217116">
              <a:lnSpc>
                <a:spcPct val="99658"/>
              </a:lnSpc>
            </a:pPr>
            <a:r>
              <a:rPr sz="1000" spc="-79" dirty="0" smtClean="0">
                <a:latin typeface="Times New Roman"/>
                <a:cs typeface="Times New Roman"/>
              </a:rPr>
              <a:t>T</a:t>
            </a:r>
            <a:r>
              <a:rPr sz="1000" spc="0" dirty="0" smtClean="0">
                <a:latin typeface="Times New Roman"/>
                <a:cs typeface="Times New Roman"/>
              </a:rPr>
              <a:t>o</a:t>
            </a:r>
            <a:r>
              <a:rPr sz="1000" spc="-11" dirty="0" smtClean="0">
                <a:latin typeface="Times New Roman"/>
                <a:cs typeface="Times New Roman"/>
              </a:rPr>
              <a:t> </a:t>
            </a:r>
            <a:r>
              <a:rPr sz="1000" spc="0" dirty="0" smtClean="0">
                <a:latin typeface="Times New Roman"/>
                <a:cs typeface="Times New Roman"/>
              </a:rPr>
              <a:t>rec</a:t>
            </a:r>
            <a:r>
              <a:rPr sz="1000" spc="-14" dirty="0" smtClean="0">
                <a:latin typeface="Times New Roman"/>
                <a:cs typeface="Times New Roman"/>
              </a:rPr>
              <a:t>ov</a:t>
            </a:r>
            <a:r>
              <a:rPr sz="1000" spc="0" dirty="0" smtClean="0">
                <a:latin typeface="Times New Roman"/>
                <a:cs typeface="Times New Roman"/>
              </a:rPr>
              <a:t>er</a:t>
            </a:r>
            <a:r>
              <a:rPr sz="1000" spc="-29" dirty="0" smtClean="0">
                <a:latin typeface="Times New Roman"/>
                <a:cs typeface="Times New Roman"/>
              </a:rPr>
              <a:t> </a:t>
            </a:r>
            <a:r>
              <a:rPr sz="1000" spc="0" dirty="0" smtClean="0">
                <a:latin typeface="Times New Roman"/>
                <a:cs typeface="Times New Roman"/>
              </a:rPr>
              <a:t>after</a:t>
            </a:r>
            <a:r>
              <a:rPr sz="1000" spc="-18"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system</a:t>
            </a:r>
            <a:r>
              <a:rPr sz="1000" spc="-27" dirty="0" smtClean="0">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ailure</a:t>
            </a:r>
            <a:r>
              <a:rPr sz="1000" spc="-25" dirty="0" smtClean="0">
                <a:latin typeface="Times New Roman"/>
                <a:cs typeface="Times New Roman"/>
              </a:rPr>
              <a:t> </a:t>
            </a:r>
            <a:r>
              <a:rPr sz="1000" spc="0" dirty="0" smtClean="0">
                <a:latin typeface="Times New Roman"/>
                <a:cs typeface="Times New Roman"/>
              </a:rPr>
              <a:t>requires</a:t>
            </a:r>
            <a:r>
              <a:rPr sz="1000" spc="-32"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we</a:t>
            </a:r>
            <a:r>
              <a:rPr sz="1000" spc="-11" dirty="0" smtClean="0">
                <a:latin typeface="Times New Roman"/>
                <a:cs typeface="Times New Roman"/>
              </a:rPr>
              <a:t> </a:t>
            </a:r>
            <a:r>
              <a:rPr sz="1000" spc="0" dirty="0" smtClean="0">
                <a:latin typeface="Times New Roman"/>
                <a:cs typeface="Times New Roman"/>
              </a:rPr>
              <a:t>construct</a:t>
            </a:r>
            <a:r>
              <a:rPr sz="1000" spc="-36" dirty="0" smtClean="0">
                <a:latin typeface="Times New Roman"/>
                <a:cs typeface="Times New Roman"/>
              </a:rPr>
              <a:t> </a:t>
            </a:r>
            <a:r>
              <a:rPr sz="1000" spc="0" dirty="0" smtClean="0">
                <a:latin typeface="Times New Roman"/>
                <a:cs typeface="Times New Roman"/>
              </a:rPr>
              <a:t>consistent global</a:t>
            </a:r>
            <a:r>
              <a:rPr sz="1000" spc="-24" dirty="0" smtClean="0">
                <a:latin typeface="Times New Roman"/>
                <a:cs typeface="Times New Roman"/>
              </a:rPr>
              <a:t> </a:t>
            </a:r>
            <a:r>
              <a:rPr sz="1000" spc="0" dirty="0" smtClean="0">
                <a:latin typeface="Times New Roman"/>
                <a:cs typeface="Times New Roman"/>
              </a:rPr>
              <a:t>state</a:t>
            </a:r>
            <a:r>
              <a:rPr sz="1000" spc="-18" dirty="0" smtClean="0">
                <a:latin typeface="Times New Roman"/>
                <a:cs typeface="Times New Roman"/>
              </a:rPr>
              <a:t> </a:t>
            </a:r>
            <a:r>
              <a:rPr sz="1000" spc="0" dirty="0" smtClean="0">
                <a:latin typeface="Times New Roman"/>
                <a:cs typeface="Times New Roman"/>
              </a:rPr>
              <a:t>from</a:t>
            </a:r>
            <a:r>
              <a:rPr sz="1000" spc="-19" dirty="0" smtClean="0">
                <a:latin typeface="Times New Roman"/>
                <a:cs typeface="Times New Roman"/>
              </a:rPr>
              <a:t> </a:t>
            </a:r>
            <a:r>
              <a:rPr sz="1000" spc="0" dirty="0" smtClean="0">
                <a:latin typeface="Times New Roman"/>
                <a:cs typeface="Times New Roman"/>
              </a:rPr>
              <a:t>local</a:t>
            </a:r>
            <a:r>
              <a:rPr sz="1000" spc="-19" dirty="0" smtClean="0">
                <a:latin typeface="Times New Roman"/>
                <a:cs typeface="Times New Roman"/>
              </a:rPr>
              <a:t> </a:t>
            </a:r>
            <a:r>
              <a:rPr sz="1000" spc="0" dirty="0" smtClean="0">
                <a:latin typeface="Times New Roman"/>
                <a:cs typeface="Times New Roman"/>
              </a:rPr>
              <a:t>states.</a:t>
            </a:r>
            <a:endParaRPr sz="1000">
              <a:latin typeface="Times New Roman"/>
              <a:cs typeface="Times New Roman"/>
            </a:endParaRPr>
          </a:p>
          <a:p>
            <a:pPr marL="289801">
              <a:lnSpc>
                <a:spcPct val="99658"/>
              </a:lnSpc>
            </a:pPr>
            <a:r>
              <a:rPr sz="1000" spc="0" dirty="0" smtClean="0">
                <a:latin typeface="Times New Roman"/>
                <a:cs typeface="Times New Roman"/>
              </a:rPr>
              <a:t>It</a:t>
            </a:r>
            <a:r>
              <a:rPr sz="1000" spc="-6"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best</a:t>
            </a:r>
            <a:r>
              <a:rPr sz="1000" spc="-16"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rec</a:t>
            </a:r>
            <a:r>
              <a:rPr sz="1000" spc="-14" dirty="0" smtClean="0">
                <a:latin typeface="Times New Roman"/>
                <a:cs typeface="Times New Roman"/>
              </a:rPr>
              <a:t>ov</a:t>
            </a:r>
            <a:r>
              <a:rPr sz="1000" spc="0" dirty="0" smtClean="0">
                <a:latin typeface="Times New Roman"/>
                <a:cs typeface="Times New Roman"/>
              </a:rPr>
              <a:t>er</a:t>
            </a:r>
            <a:r>
              <a:rPr sz="1000" spc="-29"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solidFill>
                  <a:srgbClr val="0000FF"/>
                </a:solidFill>
                <a:latin typeface="Times New Roman"/>
                <a:cs typeface="Times New Roman"/>
              </a:rPr>
              <a:t>most</a:t>
            </a:r>
            <a:r>
              <a:rPr sz="1000" spc="-19" dirty="0" smtClean="0">
                <a:solidFill>
                  <a:srgbClr val="0000FF"/>
                </a:solidFill>
                <a:latin typeface="Times New Roman"/>
                <a:cs typeface="Times New Roman"/>
              </a:rPr>
              <a:t> </a:t>
            </a:r>
            <a:r>
              <a:rPr sz="1000" spc="0" dirty="0" smtClean="0">
                <a:solidFill>
                  <a:srgbClr val="0000FF"/>
                </a:solidFill>
                <a:latin typeface="Times New Roman"/>
                <a:cs typeface="Times New Roman"/>
              </a:rPr>
              <a:t>recent</a:t>
            </a:r>
            <a:r>
              <a:rPr sz="1000" spc="-24" dirty="0" smtClean="0">
                <a:solidFill>
                  <a:srgbClr val="0000FF"/>
                </a:solidFill>
                <a:latin typeface="Times New Roman"/>
                <a:cs typeface="Times New Roman"/>
              </a:rPr>
              <a:t> </a:t>
            </a:r>
            <a:r>
              <a:rPr sz="1000" spc="0" dirty="0" smtClean="0">
                <a:latin typeface="Times New Roman"/>
                <a:cs typeface="Times New Roman"/>
              </a:rPr>
              <a:t>distri</a:t>
            </a:r>
            <a:r>
              <a:rPr sz="1000" spc="-19" dirty="0" smtClean="0">
                <a:latin typeface="Times New Roman"/>
                <a:cs typeface="Times New Roman"/>
              </a:rPr>
              <a:t>b</a:t>
            </a:r>
            <a:r>
              <a:rPr sz="1000" spc="0" dirty="0" smtClean="0">
                <a:latin typeface="Times New Roman"/>
                <a:cs typeface="Times New Roman"/>
              </a:rPr>
              <a:t>uted</a:t>
            </a:r>
            <a:r>
              <a:rPr sz="1000" spc="-42" dirty="0" smtClean="0">
                <a:latin typeface="Times New Roman"/>
                <a:cs typeface="Times New Roman"/>
              </a:rPr>
              <a:t> </a:t>
            </a:r>
            <a:r>
              <a:rPr sz="1000" spc="0" dirty="0" smtClean="0">
                <a:latin typeface="Times New Roman"/>
                <a:cs typeface="Times New Roman"/>
              </a:rPr>
              <a:t>snapshot,</a:t>
            </a:r>
            <a:r>
              <a:rPr sz="1000" spc="-37" dirty="0" smtClean="0">
                <a:latin typeface="Times New Roman"/>
                <a:cs typeface="Times New Roman"/>
              </a:rPr>
              <a:t> </a:t>
            </a:r>
            <a:r>
              <a:rPr sz="1000" spc="0" dirty="0" smtClean="0">
                <a:latin typeface="Times New Roman"/>
                <a:cs typeface="Times New Roman"/>
              </a:rPr>
              <a:t>also</a:t>
            </a:r>
            <a:r>
              <a:rPr sz="1000" spc="-16" dirty="0" smtClean="0">
                <a:latin typeface="Times New Roman"/>
                <a:cs typeface="Times New Roman"/>
              </a:rPr>
              <a:t> </a:t>
            </a:r>
            <a:r>
              <a:rPr sz="1000" spc="0" dirty="0" smtClean="0">
                <a:latin typeface="Times New Roman"/>
                <a:cs typeface="Times New Roman"/>
              </a:rPr>
              <a:t>kn</a:t>
            </a:r>
            <a:r>
              <a:rPr sz="1000" spc="-25" dirty="0" smtClean="0">
                <a:latin typeface="Times New Roman"/>
                <a:cs typeface="Times New Roman"/>
              </a:rPr>
              <a:t>o</a:t>
            </a:r>
            <a:r>
              <a:rPr sz="1000" spc="0" dirty="0" smtClean="0">
                <a:latin typeface="Times New Roman"/>
                <a:cs typeface="Times New Roman"/>
              </a:rPr>
              <a:t>wn</a:t>
            </a:r>
            <a:r>
              <a:rPr sz="1000" spc="-27" dirty="0" smtClean="0">
                <a:latin typeface="Times New Roman"/>
                <a:cs typeface="Times New Roman"/>
              </a:rPr>
              <a:t> </a:t>
            </a:r>
            <a:r>
              <a:rPr sz="1000" spc="0" dirty="0" smtClean="0">
                <a:latin typeface="Times New Roman"/>
                <a:cs typeface="Times New Roman"/>
              </a:rPr>
              <a:t>as </a:t>
            </a:r>
            <a:r>
              <a:rPr sz="1000" spc="0" dirty="0" smtClean="0">
                <a:solidFill>
                  <a:srgbClr val="0000FF"/>
                </a:solidFill>
                <a:latin typeface="Times New Roman"/>
                <a:cs typeface="Times New Roman"/>
              </a:rPr>
              <a:t>rec</a:t>
            </a:r>
            <a:r>
              <a:rPr sz="1000" spc="-14" dirty="0" smtClean="0">
                <a:solidFill>
                  <a:srgbClr val="0000FF"/>
                </a:solidFill>
                <a:latin typeface="Times New Roman"/>
                <a:cs typeface="Times New Roman"/>
              </a:rPr>
              <a:t>ov</a:t>
            </a:r>
            <a:r>
              <a:rPr sz="1000" spc="0" dirty="0" smtClean="0">
                <a:solidFill>
                  <a:srgbClr val="0000FF"/>
                </a:solidFill>
                <a:latin typeface="Times New Roman"/>
                <a:cs typeface="Times New Roman"/>
              </a:rPr>
              <a:t>ery</a:t>
            </a:r>
            <a:r>
              <a:rPr sz="1000" spc="-34" dirty="0" smtClean="0">
                <a:solidFill>
                  <a:srgbClr val="0000FF"/>
                </a:solidFill>
                <a:latin typeface="Times New Roman"/>
                <a:cs typeface="Times New Roman"/>
              </a:rPr>
              <a:t> </a:t>
            </a:r>
            <a:r>
              <a:rPr sz="1000" spc="0" dirty="0" smtClean="0">
                <a:solidFill>
                  <a:srgbClr val="0000FF"/>
                </a:solidFill>
                <a:latin typeface="Times New Roman"/>
                <a:cs typeface="Times New Roman"/>
              </a:rPr>
              <a:t>line</a:t>
            </a:r>
            <a:r>
              <a:rPr sz="1000" spc="0" dirty="0" smtClean="0">
                <a:latin typeface="Times New Roman"/>
                <a:cs typeface="Times New Roman"/>
              </a:rPr>
              <a:t>.</a:t>
            </a:r>
            <a:endParaRPr sz="1000">
              <a:latin typeface="Times New Roman"/>
              <a:cs typeface="Times New Roman"/>
            </a:endParaRPr>
          </a:p>
        </p:txBody>
      </p:sp>
      <p:sp>
        <p:nvSpPr>
          <p:cNvPr id="16" name="object 16"/>
          <p:cNvSpPr txBox="1"/>
          <p:nvPr/>
        </p:nvSpPr>
        <p:spPr>
          <a:xfrm>
            <a:off x="2221282" y="2030869"/>
            <a:ext cx="536174"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Recovery</a:t>
            </a:r>
            <a:r>
              <a:rPr sz="650" spc="59" dirty="0" smtClean="0">
                <a:solidFill>
                  <a:srgbClr val="363435"/>
                </a:solidFill>
                <a:latin typeface="Arial"/>
                <a:cs typeface="Arial"/>
              </a:rPr>
              <a:t> </a:t>
            </a:r>
            <a:r>
              <a:rPr sz="650" spc="0" dirty="0" smtClean="0">
                <a:solidFill>
                  <a:srgbClr val="363435"/>
                </a:solidFill>
                <a:latin typeface="Arial"/>
                <a:cs typeface="Arial"/>
              </a:rPr>
              <a:t>line</a:t>
            </a:r>
            <a:endParaRPr sz="650">
              <a:latin typeface="Arial"/>
              <a:cs typeface="Arial"/>
            </a:endParaRPr>
          </a:p>
        </p:txBody>
      </p:sp>
      <p:sp>
        <p:nvSpPr>
          <p:cNvPr id="15" name="object 15"/>
          <p:cNvSpPr txBox="1"/>
          <p:nvPr/>
        </p:nvSpPr>
        <p:spPr>
          <a:xfrm>
            <a:off x="1115727" y="2045806"/>
            <a:ext cx="428487"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Initial</a:t>
            </a:r>
            <a:r>
              <a:rPr sz="650" spc="35" dirty="0" smtClean="0">
                <a:solidFill>
                  <a:srgbClr val="363435"/>
                </a:solidFill>
                <a:latin typeface="Arial"/>
                <a:cs typeface="Arial"/>
              </a:rPr>
              <a:t> </a:t>
            </a:r>
            <a:r>
              <a:rPr sz="650" spc="0" dirty="0" smtClean="0">
                <a:solidFill>
                  <a:srgbClr val="363435"/>
                </a:solidFill>
                <a:latin typeface="Arial"/>
                <a:cs typeface="Arial"/>
              </a:rPr>
              <a:t>state</a:t>
            </a:r>
            <a:endParaRPr sz="650">
              <a:latin typeface="Arial"/>
              <a:cs typeface="Arial"/>
            </a:endParaRPr>
          </a:p>
        </p:txBody>
      </p:sp>
      <p:sp>
        <p:nvSpPr>
          <p:cNvPr id="14" name="object 14"/>
          <p:cNvSpPr txBox="1"/>
          <p:nvPr/>
        </p:nvSpPr>
        <p:spPr>
          <a:xfrm>
            <a:off x="2833828" y="2075682"/>
            <a:ext cx="447208"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Checkpoint</a:t>
            </a:r>
            <a:endParaRPr sz="650">
              <a:latin typeface="Arial"/>
              <a:cs typeface="Arial"/>
            </a:endParaRPr>
          </a:p>
        </p:txBody>
      </p:sp>
      <p:sp>
        <p:nvSpPr>
          <p:cNvPr id="13" name="object 13"/>
          <p:cNvSpPr txBox="1"/>
          <p:nvPr/>
        </p:nvSpPr>
        <p:spPr>
          <a:xfrm>
            <a:off x="727287" y="2210148"/>
            <a:ext cx="128533"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P1</a:t>
            </a:r>
            <a:endParaRPr sz="650">
              <a:latin typeface="Arial"/>
              <a:cs typeface="Arial"/>
            </a:endParaRPr>
          </a:p>
        </p:txBody>
      </p:sp>
      <p:sp>
        <p:nvSpPr>
          <p:cNvPr id="12" name="object 12"/>
          <p:cNvSpPr txBox="1"/>
          <p:nvPr/>
        </p:nvSpPr>
        <p:spPr>
          <a:xfrm>
            <a:off x="3610708" y="2494004"/>
            <a:ext cx="283106"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Failure</a:t>
            </a:r>
            <a:endParaRPr sz="650">
              <a:latin typeface="Arial"/>
              <a:cs typeface="Arial"/>
            </a:endParaRPr>
          </a:p>
        </p:txBody>
      </p:sp>
      <p:sp>
        <p:nvSpPr>
          <p:cNvPr id="11" name="object 11"/>
          <p:cNvSpPr txBox="1"/>
          <p:nvPr/>
        </p:nvSpPr>
        <p:spPr>
          <a:xfrm>
            <a:off x="2584694" y="2867507"/>
            <a:ext cx="966728" cy="324410"/>
          </a:xfrm>
          <a:prstGeom prst="rect">
            <a:avLst/>
          </a:prstGeom>
        </p:spPr>
        <p:txBody>
          <a:bodyPr wrap="square" lIns="0" tIns="0" rIns="0" bIns="0" rtlCol="0">
            <a:noAutofit/>
          </a:bodyPr>
          <a:lstStyle/>
          <a:p>
            <a:pPr marR="12700" algn="r">
              <a:lnSpc>
                <a:spcPct val="95825"/>
              </a:lnSpc>
              <a:spcBef>
                <a:spcPts val="25"/>
              </a:spcBef>
            </a:pPr>
            <a:r>
              <a:rPr sz="650" spc="-25" dirty="0" smtClean="0">
                <a:solidFill>
                  <a:srgbClr val="363435"/>
                </a:solidFill>
                <a:latin typeface="Arial"/>
                <a:cs typeface="Arial"/>
              </a:rPr>
              <a:t>T</a:t>
            </a:r>
            <a:r>
              <a:rPr sz="650" spc="0" dirty="0" smtClean="0">
                <a:solidFill>
                  <a:srgbClr val="363435"/>
                </a:solidFill>
                <a:latin typeface="Arial"/>
                <a:cs typeface="Arial"/>
              </a:rPr>
              <a:t>ime</a:t>
            </a:r>
            <a:endParaRPr sz="650">
              <a:latin typeface="Arial"/>
              <a:cs typeface="Arial"/>
            </a:endParaRPr>
          </a:p>
          <a:p>
            <a:pPr marL="12700" marR="114893">
              <a:lnSpc>
                <a:spcPts val="747"/>
              </a:lnSpc>
              <a:spcBef>
                <a:spcPts val="155"/>
              </a:spcBef>
            </a:pPr>
            <a:r>
              <a:rPr sz="650" spc="0" dirty="0" smtClean="0">
                <a:solidFill>
                  <a:srgbClr val="363435"/>
                </a:solidFill>
                <a:latin typeface="Arial"/>
                <a:cs typeface="Arial"/>
              </a:rPr>
              <a:t>Inconsistent</a:t>
            </a:r>
            <a:r>
              <a:rPr sz="650" spc="74" dirty="0" smtClean="0">
                <a:solidFill>
                  <a:srgbClr val="363435"/>
                </a:solidFill>
                <a:latin typeface="Arial"/>
                <a:cs typeface="Arial"/>
              </a:rPr>
              <a:t> </a:t>
            </a:r>
            <a:r>
              <a:rPr sz="650" spc="0" dirty="0" smtClean="0">
                <a:solidFill>
                  <a:srgbClr val="363435"/>
                </a:solidFill>
                <a:latin typeface="Arial"/>
                <a:cs typeface="Arial"/>
              </a:rPr>
              <a:t>collection of</a:t>
            </a:r>
            <a:r>
              <a:rPr sz="650" spc="15" dirty="0" smtClean="0">
                <a:solidFill>
                  <a:srgbClr val="363435"/>
                </a:solidFill>
                <a:latin typeface="Arial"/>
                <a:cs typeface="Arial"/>
              </a:rPr>
              <a:t> </a:t>
            </a:r>
            <a:r>
              <a:rPr sz="650" spc="0" dirty="0" smtClean="0">
                <a:solidFill>
                  <a:srgbClr val="363435"/>
                </a:solidFill>
                <a:latin typeface="Arial"/>
                <a:cs typeface="Arial"/>
              </a:rPr>
              <a:t>checkpoints</a:t>
            </a:r>
            <a:endParaRPr sz="650">
              <a:latin typeface="Arial"/>
              <a:cs typeface="Arial"/>
            </a:endParaRPr>
          </a:p>
        </p:txBody>
      </p:sp>
      <p:sp>
        <p:nvSpPr>
          <p:cNvPr id="10" name="object 10"/>
          <p:cNvSpPr txBox="1"/>
          <p:nvPr/>
        </p:nvSpPr>
        <p:spPr>
          <a:xfrm>
            <a:off x="1683447" y="2927269"/>
            <a:ext cx="551880" cy="203934"/>
          </a:xfrm>
          <a:prstGeom prst="rect">
            <a:avLst/>
          </a:prstGeom>
        </p:spPr>
        <p:txBody>
          <a:bodyPr wrap="square" lIns="0" tIns="0" rIns="0" bIns="0" rtlCol="0">
            <a:noAutofit/>
          </a:bodyPr>
          <a:lstStyle/>
          <a:p>
            <a:pPr marL="12700">
              <a:lnSpc>
                <a:spcPts val="740"/>
              </a:lnSpc>
              <a:spcBef>
                <a:spcPts val="82"/>
              </a:spcBef>
            </a:pPr>
            <a:r>
              <a:rPr sz="650" spc="0" dirty="0" smtClean="0">
                <a:solidFill>
                  <a:srgbClr val="363435"/>
                </a:solidFill>
                <a:latin typeface="Arial"/>
                <a:cs typeface="Arial"/>
              </a:rPr>
              <a:t>Message</a:t>
            </a:r>
            <a:r>
              <a:rPr sz="650" spc="57" dirty="0" smtClean="0">
                <a:solidFill>
                  <a:srgbClr val="363435"/>
                </a:solidFill>
                <a:latin typeface="Arial"/>
                <a:cs typeface="Arial"/>
              </a:rPr>
              <a:t> </a:t>
            </a:r>
            <a:r>
              <a:rPr sz="650" spc="0" dirty="0" smtClean="0">
                <a:solidFill>
                  <a:srgbClr val="363435"/>
                </a:solidFill>
                <a:latin typeface="Arial"/>
                <a:cs typeface="Arial"/>
              </a:rPr>
              <a:t>sent from</a:t>
            </a:r>
            <a:r>
              <a:rPr sz="650" spc="30" dirty="0" smtClean="0">
                <a:solidFill>
                  <a:srgbClr val="363435"/>
                </a:solidFill>
                <a:latin typeface="Arial"/>
                <a:cs typeface="Arial"/>
              </a:rPr>
              <a:t> </a:t>
            </a:r>
            <a:r>
              <a:rPr sz="650" spc="0" dirty="0" smtClean="0">
                <a:solidFill>
                  <a:srgbClr val="363435"/>
                </a:solidFill>
                <a:latin typeface="Arial"/>
                <a:cs typeface="Arial"/>
              </a:rPr>
              <a:t>P2</a:t>
            </a:r>
            <a:r>
              <a:rPr sz="650" spc="20" dirty="0" smtClean="0">
                <a:solidFill>
                  <a:srgbClr val="363435"/>
                </a:solidFill>
                <a:latin typeface="Arial"/>
                <a:cs typeface="Arial"/>
              </a:rPr>
              <a:t> </a:t>
            </a:r>
            <a:r>
              <a:rPr sz="650" spc="0" dirty="0" smtClean="0">
                <a:solidFill>
                  <a:srgbClr val="363435"/>
                </a:solidFill>
                <a:latin typeface="Arial"/>
                <a:cs typeface="Arial"/>
              </a:rPr>
              <a:t>to</a:t>
            </a:r>
            <a:r>
              <a:rPr sz="650" spc="15" dirty="0" smtClean="0">
                <a:solidFill>
                  <a:srgbClr val="363435"/>
                </a:solidFill>
                <a:latin typeface="Arial"/>
                <a:cs typeface="Arial"/>
              </a:rPr>
              <a:t> </a:t>
            </a:r>
            <a:r>
              <a:rPr sz="650" spc="0" dirty="0" smtClean="0">
                <a:solidFill>
                  <a:srgbClr val="363435"/>
                </a:solidFill>
                <a:latin typeface="Arial"/>
                <a:cs typeface="Arial"/>
              </a:rPr>
              <a:t>P1</a:t>
            </a:r>
            <a:endParaRPr sz="650">
              <a:latin typeface="Arial"/>
              <a:cs typeface="Arial"/>
            </a:endParaRPr>
          </a:p>
        </p:txBody>
      </p:sp>
      <p:sp>
        <p:nvSpPr>
          <p:cNvPr id="9" name="object 9"/>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27</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
        <p:nvSpPr>
          <p:cNvPr id="8" name="object 8"/>
          <p:cNvSpPr txBox="1"/>
          <p:nvPr/>
        </p:nvSpPr>
        <p:spPr>
          <a:xfrm>
            <a:off x="725044" y="2321061"/>
            <a:ext cx="179279" cy="478079"/>
          </a:xfrm>
          <a:prstGeom prst="rect">
            <a:avLst/>
          </a:prstGeom>
        </p:spPr>
        <p:txBody>
          <a:bodyPr wrap="square" lIns="0" tIns="0" rIns="0" bIns="0" rtlCol="0">
            <a:noAutofit/>
          </a:bodyPr>
          <a:lstStyle/>
          <a:p>
            <a:pPr>
              <a:lnSpc>
                <a:spcPts val="900"/>
              </a:lnSpc>
              <a:spcBef>
                <a:spcPts val="19"/>
              </a:spcBef>
            </a:pPr>
            <a:endParaRPr sz="900"/>
          </a:p>
          <a:p>
            <a:pPr>
              <a:lnSpc>
                <a:spcPct val="95825"/>
              </a:lnSpc>
              <a:spcBef>
                <a:spcPts val="2000"/>
              </a:spcBef>
            </a:pPr>
            <a:r>
              <a:rPr sz="650" spc="0" dirty="0" smtClean="0">
                <a:solidFill>
                  <a:srgbClr val="363435"/>
                </a:solidFill>
                <a:latin typeface="Arial"/>
                <a:cs typeface="Arial"/>
              </a:rPr>
              <a:t>P2</a:t>
            </a:r>
            <a:endParaRPr sz="650">
              <a:latin typeface="Arial"/>
              <a:cs typeface="Arial"/>
            </a:endParaRPr>
          </a:p>
        </p:txBody>
      </p:sp>
      <p:sp>
        <p:nvSpPr>
          <p:cNvPr id="7" name="object 7"/>
          <p:cNvSpPr txBox="1"/>
          <p:nvPr/>
        </p:nvSpPr>
        <p:spPr>
          <a:xfrm>
            <a:off x="904323" y="2321061"/>
            <a:ext cx="2943180" cy="478079"/>
          </a:xfrm>
          <a:prstGeom prst="rect">
            <a:avLst/>
          </a:prstGeom>
        </p:spPr>
        <p:txBody>
          <a:bodyPr wrap="square" lIns="0" tIns="0" rIns="0" bIns="0" rtlCol="0">
            <a:noAutofit/>
          </a:bodyPr>
          <a:lstStyle/>
          <a:p>
            <a:pPr marL="25400">
              <a:lnSpc>
                <a:spcPts val="1000"/>
              </a:lnSpc>
            </a:pPr>
            <a:endParaRPr sz="1000"/>
          </a:p>
        </p:txBody>
      </p:sp>
      <p:sp>
        <p:nvSpPr>
          <p:cNvPr id="6" name="object 6"/>
          <p:cNvSpPr txBox="1"/>
          <p:nvPr/>
        </p:nvSpPr>
        <p:spPr>
          <a:xfrm>
            <a:off x="725044" y="2799141"/>
            <a:ext cx="179279" cy="59762"/>
          </a:xfrm>
          <a:prstGeom prst="rect">
            <a:avLst/>
          </a:prstGeom>
        </p:spPr>
        <p:txBody>
          <a:bodyPr wrap="square" lIns="0" tIns="0" rIns="0" bIns="0" rtlCol="0">
            <a:noAutofit/>
          </a:bodyPr>
          <a:lstStyle/>
          <a:p>
            <a:endParaRPr/>
          </a:p>
        </p:txBody>
      </p:sp>
      <p:sp>
        <p:nvSpPr>
          <p:cNvPr id="5" name="object 5"/>
          <p:cNvSpPr txBox="1"/>
          <p:nvPr/>
        </p:nvSpPr>
        <p:spPr>
          <a:xfrm>
            <a:off x="904323" y="2799141"/>
            <a:ext cx="717121" cy="59762"/>
          </a:xfrm>
          <a:prstGeom prst="rect">
            <a:avLst/>
          </a:prstGeom>
        </p:spPr>
        <p:txBody>
          <a:bodyPr wrap="square" lIns="0" tIns="0" rIns="0" bIns="0" rtlCol="0">
            <a:noAutofit/>
          </a:bodyPr>
          <a:lstStyle/>
          <a:p>
            <a:endParaRPr/>
          </a:p>
        </p:txBody>
      </p:sp>
      <p:sp>
        <p:nvSpPr>
          <p:cNvPr id="4" name="object 4"/>
          <p:cNvSpPr txBox="1"/>
          <p:nvPr/>
        </p:nvSpPr>
        <p:spPr>
          <a:xfrm>
            <a:off x="1621445" y="2799141"/>
            <a:ext cx="806765" cy="59762"/>
          </a:xfrm>
          <a:prstGeom prst="rect">
            <a:avLst/>
          </a:prstGeom>
        </p:spPr>
        <p:txBody>
          <a:bodyPr wrap="square" lIns="0" tIns="0" rIns="0" bIns="0" rtlCol="0">
            <a:noAutofit/>
          </a:bodyPr>
          <a:lstStyle/>
          <a:p>
            <a:endParaRPr/>
          </a:p>
        </p:txBody>
      </p:sp>
      <p:sp>
        <p:nvSpPr>
          <p:cNvPr id="3" name="object 3"/>
          <p:cNvSpPr txBox="1"/>
          <p:nvPr/>
        </p:nvSpPr>
        <p:spPr>
          <a:xfrm>
            <a:off x="2428211" y="2799141"/>
            <a:ext cx="746998" cy="59762"/>
          </a:xfrm>
          <a:prstGeom prst="rect">
            <a:avLst/>
          </a:prstGeom>
        </p:spPr>
        <p:txBody>
          <a:bodyPr wrap="square" lIns="0" tIns="0" rIns="0" bIns="0" rtlCol="0">
            <a:noAutofit/>
          </a:bodyPr>
          <a:lstStyle/>
          <a:p>
            <a:endParaRPr/>
          </a:p>
        </p:txBody>
      </p:sp>
      <p:sp>
        <p:nvSpPr>
          <p:cNvPr id="2" name="object 2"/>
          <p:cNvSpPr txBox="1"/>
          <p:nvPr/>
        </p:nvSpPr>
        <p:spPr>
          <a:xfrm>
            <a:off x="3175209" y="2799141"/>
            <a:ext cx="672294" cy="59762"/>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21" name="object 21"/>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22" name="object 22"/>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24" name="object 24"/>
          <p:cNvSpPr/>
          <p:nvPr/>
        </p:nvSpPr>
        <p:spPr>
          <a:xfrm>
            <a:off x="4456809" y="2935693"/>
            <a:ext cx="114301" cy="114301"/>
          </a:xfrm>
          <a:prstGeom prst="rect">
            <a:avLst/>
          </a:prstGeom>
          <a:blipFill>
            <a:blip r:embed="rId3" cstate="print"/>
            <a:stretch>
              <a:fillRect/>
            </a:stretch>
          </a:blipFill>
        </p:spPr>
        <p:txBody>
          <a:bodyPr wrap="square" lIns="0" tIns="0" rIns="0" bIns="0" rtlCol="0">
            <a:noAutofit/>
          </a:bodyPr>
          <a:lstStyle/>
          <a:p>
            <a:endParaRPr/>
          </a:p>
        </p:txBody>
      </p:sp>
      <p:sp>
        <p:nvSpPr>
          <p:cNvPr id="25" name="object 25"/>
          <p:cNvSpPr/>
          <p:nvPr/>
        </p:nvSpPr>
        <p:spPr>
          <a:xfrm>
            <a:off x="189344" y="2986494"/>
            <a:ext cx="4280164" cy="63500"/>
          </a:xfrm>
          <a:prstGeom prst="rect">
            <a:avLst/>
          </a:prstGeom>
          <a:blipFill>
            <a:blip r:embed="rId4" cstate="print"/>
            <a:stretch>
              <a:fillRect/>
            </a:stretch>
          </a:blipFill>
        </p:spPr>
        <p:txBody>
          <a:bodyPr wrap="square" lIns="0" tIns="0" rIns="0" bIns="0" rtlCol="0">
            <a:noAutofit/>
          </a:bodyPr>
          <a:lstStyle/>
          <a:p>
            <a:endParaRPr/>
          </a:p>
        </p:txBody>
      </p:sp>
      <p:sp>
        <p:nvSpPr>
          <p:cNvPr id="26" name="object 26"/>
          <p:cNvSpPr/>
          <p:nvPr/>
        </p:nvSpPr>
        <p:spPr>
          <a:xfrm>
            <a:off x="4520310" y="848529"/>
            <a:ext cx="50800" cy="2099864"/>
          </a:xfrm>
          <a:prstGeom prst="rect">
            <a:avLst/>
          </a:prstGeom>
          <a:blipFill>
            <a:blip r:embed="rId5" cstate="print"/>
            <a:stretch>
              <a:fillRect/>
            </a:stretch>
          </a:blipFill>
        </p:spPr>
        <p:txBody>
          <a:bodyPr wrap="square" lIns="0" tIns="0" rIns="0" bIns="0" rtlCol="0">
            <a:noAutofit/>
          </a:bodyPr>
          <a:lstStyle/>
          <a:p>
            <a:endParaRPr/>
          </a:p>
        </p:txBody>
      </p:sp>
      <p:sp>
        <p:nvSpPr>
          <p:cNvPr id="27" name="object 27"/>
          <p:cNvSpPr/>
          <p:nvPr/>
        </p:nvSpPr>
        <p:spPr>
          <a:xfrm>
            <a:off x="4520310" y="912030"/>
            <a:ext cx="50800" cy="2036363"/>
          </a:xfrm>
          <a:prstGeom prst="rect">
            <a:avLst/>
          </a:prstGeom>
          <a:blipFill>
            <a:blip r:embed="rId6" cstate="print"/>
            <a:stretch>
              <a:fillRect/>
            </a:stretch>
          </a:blipFill>
        </p:spPr>
        <p:txBody>
          <a:bodyPr wrap="square" lIns="0" tIns="0" rIns="0" bIns="0" rtlCol="0">
            <a:noAutofit/>
          </a:bodyPr>
          <a:lstStyle/>
          <a:p>
            <a:endParaRPr/>
          </a:p>
        </p:txBody>
      </p:sp>
      <p:sp>
        <p:nvSpPr>
          <p:cNvPr id="28" name="object 28"/>
          <p:cNvSpPr/>
          <p:nvPr/>
        </p:nvSpPr>
        <p:spPr>
          <a:xfrm>
            <a:off x="87743" y="855093"/>
            <a:ext cx="4432566" cy="2144101"/>
          </a:xfrm>
          <a:custGeom>
            <a:avLst/>
            <a:gdLst/>
            <a:ahLst/>
            <a:cxnLst/>
            <a:rect l="l" t="t" r="r" b="b"/>
            <a:pathLst>
              <a:path w="4432566" h="2144101">
                <a:moveTo>
                  <a:pt x="0" y="2093300"/>
                </a:moveTo>
                <a:lnTo>
                  <a:pt x="16636" y="2130814"/>
                </a:lnTo>
                <a:lnTo>
                  <a:pt x="50800" y="2144101"/>
                </a:lnTo>
                <a:lnTo>
                  <a:pt x="4381765" y="2144101"/>
                </a:lnTo>
                <a:lnTo>
                  <a:pt x="4419279" y="2127465"/>
                </a:lnTo>
                <a:lnTo>
                  <a:pt x="4432566" y="2093300"/>
                </a:lnTo>
                <a:lnTo>
                  <a:pt x="4432566" y="0"/>
                </a:lnTo>
                <a:lnTo>
                  <a:pt x="0" y="0"/>
                </a:lnTo>
                <a:lnTo>
                  <a:pt x="0" y="2093300"/>
                </a:lnTo>
                <a:close/>
              </a:path>
            </a:pathLst>
          </a:custGeom>
          <a:solidFill>
            <a:srgbClr val="FFFFFF"/>
          </a:solidFill>
        </p:spPr>
        <p:txBody>
          <a:bodyPr wrap="square" lIns="0" tIns="0" rIns="0" bIns="0" rtlCol="0">
            <a:noAutofit/>
          </a:bodyPr>
          <a:lstStyle/>
          <a:p>
            <a:endParaRPr/>
          </a:p>
        </p:txBody>
      </p:sp>
      <p:sp>
        <p:nvSpPr>
          <p:cNvPr id="29" name="object 29"/>
          <p:cNvSpPr/>
          <p:nvPr/>
        </p:nvSpPr>
        <p:spPr>
          <a:xfrm>
            <a:off x="4520310" y="899330"/>
            <a:ext cx="0" cy="2068113"/>
          </a:xfrm>
          <a:custGeom>
            <a:avLst/>
            <a:gdLst/>
            <a:ahLst/>
            <a:cxnLst/>
            <a:rect l="l" t="t" r="r" b="b"/>
            <a:pathLst>
              <a:path h="2068113">
                <a:moveTo>
                  <a:pt x="0" y="2068113"/>
                </a:moveTo>
                <a:lnTo>
                  <a:pt x="0" y="0"/>
                </a:lnTo>
              </a:path>
            </a:pathLst>
          </a:custGeom>
          <a:ln w="0">
            <a:solidFill>
              <a:srgbClr val="7F7F7F"/>
            </a:solidFill>
          </a:ln>
        </p:spPr>
        <p:txBody>
          <a:bodyPr wrap="square" lIns="0" tIns="0" rIns="0" bIns="0" rtlCol="0">
            <a:noAutofit/>
          </a:bodyPr>
          <a:lstStyle/>
          <a:p>
            <a:endParaRPr/>
          </a:p>
        </p:txBody>
      </p:sp>
      <p:sp>
        <p:nvSpPr>
          <p:cNvPr id="30" name="object 30"/>
          <p:cNvSpPr/>
          <p:nvPr/>
        </p:nvSpPr>
        <p:spPr>
          <a:xfrm>
            <a:off x="4520310" y="886630"/>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31" name="object 31"/>
          <p:cNvSpPr/>
          <p:nvPr/>
        </p:nvSpPr>
        <p:spPr>
          <a:xfrm>
            <a:off x="4520310" y="873930"/>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32" name="object 32"/>
          <p:cNvSpPr/>
          <p:nvPr/>
        </p:nvSpPr>
        <p:spPr>
          <a:xfrm>
            <a:off x="4520310" y="861230"/>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33" name="object 33"/>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34" name="object 34"/>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35" name="object 35"/>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36" name="object 36"/>
          <p:cNvSpPr/>
          <p:nvPr/>
        </p:nvSpPr>
        <p:spPr>
          <a:xfrm>
            <a:off x="725044" y="2301643"/>
            <a:ext cx="3122459" cy="0"/>
          </a:xfrm>
          <a:custGeom>
            <a:avLst/>
            <a:gdLst/>
            <a:ahLst/>
            <a:cxnLst/>
            <a:rect l="l" t="t" r="r" b="b"/>
            <a:pathLst>
              <a:path w="3122459">
                <a:moveTo>
                  <a:pt x="0" y="0"/>
                </a:moveTo>
                <a:lnTo>
                  <a:pt x="3122459" y="0"/>
                </a:lnTo>
              </a:path>
            </a:pathLst>
          </a:custGeom>
          <a:ln w="5270">
            <a:solidFill>
              <a:srgbClr val="363435"/>
            </a:solidFill>
          </a:ln>
        </p:spPr>
        <p:txBody>
          <a:bodyPr wrap="square" lIns="0" tIns="0" rIns="0" bIns="0" rtlCol="0">
            <a:noAutofit/>
          </a:bodyPr>
          <a:lstStyle/>
          <a:p>
            <a:endParaRPr/>
          </a:p>
        </p:txBody>
      </p:sp>
      <p:sp>
        <p:nvSpPr>
          <p:cNvPr id="37" name="object 37"/>
          <p:cNvSpPr/>
          <p:nvPr/>
        </p:nvSpPr>
        <p:spPr>
          <a:xfrm>
            <a:off x="725044" y="2779723"/>
            <a:ext cx="3122459" cy="0"/>
          </a:xfrm>
          <a:custGeom>
            <a:avLst/>
            <a:gdLst/>
            <a:ahLst/>
            <a:cxnLst/>
            <a:rect l="l" t="t" r="r" b="b"/>
            <a:pathLst>
              <a:path w="3122459">
                <a:moveTo>
                  <a:pt x="0" y="0"/>
                </a:moveTo>
                <a:lnTo>
                  <a:pt x="3122459" y="0"/>
                </a:lnTo>
              </a:path>
            </a:pathLst>
          </a:custGeom>
          <a:ln w="5270">
            <a:solidFill>
              <a:srgbClr val="363435"/>
            </a:solidFill>
          </a:ln>
        </p:spPr>
        <p:txBody>
          <a:bodyPr wrap="square" lIns="0" tIns="0" rIns="0" bIns="0" rtlCol="0">
            <a:noAutofit/>
          </a:bodyPr>
          <a:lstStyle/>
          <a:p>
            <a:endParaRPr/>
          </a:p>
        </p:txBody>
      </p:sp>
      <p:sp>
        <p:nvSpPr>
          <p:cNvPr id="38" name="object 38"/>
          <p:cNvSpPr/>
          <p:nvPr/>
        </p:nvSpPr>
        <p:spPr>
          <a:xfrm>
            <a:off x="1008906" y="2338380"/>
            <a:ext cx="82751" cy="441343"/>
          </a:xfrm>
          <a:custGeom>
            <a:avLst/>
            <a:gdLst/>
            <a:ahLst/>
            <a:cxnLst/>
            <a:rect l="l" t="t" r="r" b="b"/>
            <a:pathLst>
              <a:path w="82751" h="441343">
                <a:moveTo>
                  <a:pt x="0" y="441343"/>
                </a:moveTo>
                <a:lnTo>
                  <a:pt x="82751" y="0"/>
                </a:lnTo>
              </a:path>
            </a:pathLst>
          </a:custGeom>
          <a:ln w="5270">
            <a:solidFill>
              <a:srgbClr val="363435"/>
            </a:solidFill>
          </a:ln>
        </p:spPr>
        <p:txBody>
          <a:bodyPr wrap="square" lIns="0" tIns="0" rIns="0" bIns="0" rtlCol="0">
            <a:noAutofit/>
          </a:bodyPr>
          <a:lstStyle/>
          <a:p>
            <a:endParaRPr/>
          </a:p>
        </p:txBody>
      </p:sp>
      <p:sp>
        <p:nvSpPr>
          <p:cNvPr id="39" name="object 39"/>
          <p:cNvSpPr/>
          <p:nvPr/>
        </p:nvSpPr>
        <p:spPr>
          <a:xfrm>
            <a:off x="1053507" y="2301643"/>
            <a:ext cx="62662" cy="78978"/>
          </a:xfrm>
          <a:custGeom>
            <a:avLst/>
            <a:gdLst/>
            <a:ahLst/>
            <a:cxnLst/>
            <a:rect l="l" t="t" r="r" b="b"/>
            <a:pathLst>
              <a:path w="62662" h="78978">
                <a:moveTo>
                  <a:pt x="45038" y="0"/>
                </a:moveTo>
                <a:lnTo>
                  <a:pt x="0" y="67227"/>
                </a:lnTo>
                <a:lnTo>
                  <a:pt x="12706" y="64649"/>
                </a:lnTo>
                <a:lnTo>
                  <a:pt x="24996" y="64297"/>
                </a:lnTo>
                <a:lnTo>
                  <a:pt x="36868" y="66171"/>
                </a:lnTo>
                <a:lnTo>
                  <a:pt x="48324" y="70269"/>
                </a:lnTo>
                <a:lnTo>
                  <a:pt x="59362" y="76594"/>
                </a:lnTo>
                <a:lnTo>
                  <a:pt x="62662" y="78978"/>
                </a:lnTo>
                <a:lnTo>
                  <a:pt x="45038" y="0"/>
                </a:lnTo>
                <a:close/>
              </a:path>
            </a:pathLst>
          </a:custGeom>
          <a:solidFill>
            <a:srgbClr val="363435"/>
          </a:solidFill>
        </p:spPr>
        <p:txBody>
          <a:bodyPr wrap="square" lIns="0" tIns="0" rIns="0" bIns="0" rtlCol="0">
            <a:noAutofit/>
          </a:bodyPr>
          <a:lstStyle/>
          <a:p>
            <a:endParaRPr/>
          </a:p>
        </p:txBody>
      </p:sp>
      <p:sp>
        <p:nvSpPr>
          <p:cNvPr id="40" name="object 40"/>
          <p:cNvSpPr/>
          <p:nvPr/>
        </p:nvSpPr>
        <p:spPr>
          <a:xfrm>
            <a:off x="1233006" y="2301643"/>
            <a:ext cx="124338" cy="442095"/>
          </a:xfrm>
          <a:custGeom>
            <a:avLst/>
            <a:gdLst/>
            <a:ahLst/>
            <a:cxnLst/>
            <a:rect l="l" t="t" r="r" b="b"/>
            <a:pathLst>
              <a:path w="124338" h="442095">
                <a:moveTo>
                  <a:pt x="0" y="0"/>
                </a:moveTo>
                <a:lnTo>
                  <a:pt x="124338" y="442095"/>
                </a:lnTo>
              </a:path>
            </a:pathLst>
          </a:custGeom>
          <a:ln w="5270">
            <a:solidFill>
              <a:srgbClr val="363435"/>
            </a:solidFill>
          </a:ln>
        </p:spPr>
        <p:txBody>
          <a:bodyPr wrap="square" lIns="0" tIns="0" rIns="0" bIns="0" rtlCol="0">
            <a:noAutofit/>
          </a:bodyPr>
          <a:lstStyle/>
          <a:p>
            <a:endParaRPr/>
          </a:p>
        </p:txBody>
      </p:sp>
      <p:sp>
        <p:nvSpPr>
          <p:cNvPr id="41" name="object 41"/>
          <p:cNvSpPr/>
          <p:nvPr/>
        </p:nvSpPr>
        <p:spPr>
          <a:xfrm>
            <a:off x="1316641" y="2699491"/>
            <a:ext cx="61372" cy="80231"/>
          </a:xfrm>
          <a:custGeom>
            <a:avLst/>
            <a:gdLst/>
            <a:ahLst/>
            <a:cxnLst/>
            <a:rect l="l" t="t" r="r" b="b"/>
            <a:pathLst>
              <a:path w="61372" h="80231">
                <a:moveTo>
                  <a:pt x="50823" y="80231"/>
                </a:moveTo>
                <a:lnTo>
                  <a:pt x="61372" y="0"/>
                </a:lnTo>
                <a:lnTo>
                  <a:pt x="51022" y="8013"/>
                </a:lnTo>
                <a:lnTo>
                  <a:pt x="40048" y="13804"/>
                </a:lnTo>
                <a:lnTo>
                  <a:pt x="28448" y="17372"/>
                </a:lnTo>
                <a:lnTo>
                  <a:pt x="16224" y="18717"/>
                </a:lnTo>
                <a:lnTo>
                  <a:pt x="3374" y="17839"/>
                </a:lnTo>
                <a:lnTo>
                  <a:pt x="0" y="17260"/>
                </a:lnTo>
                <a:lnTo>
                  <a:pt x="50823" y="80231"/>
                </a:lnTo>
                <a:close/>
              </a:path>
            </a:pathLst>
          </a:custGeom>
          <a:solidFill>
            <a:srgbClr val="363435"/>
          </a:solidFill>
        </p:spPr>
        <p:txBody>
          <a:bodyPr wrap="square" lIns="0" tIns="0" rIns="0" bIns="0" rtlCol="0">
            <a:noAutofit/>
          </a:bodyPr>
          <a:lstStyle/>
          <a:p>
            <a:endParaRPr/>
          </a:p>
        </p:txBody>
      </p:sp>
      <p:sp>
        <p:nvSpPr>
          <p:cNvPr id="42" name="object 42"/>
          <p:cNvSpPr/>
          <p:nvPr/>
        </p:nvSpPr>
        <p:spPr>
          <a:xfrm>
            <a:off x="1382407" y="2301643"/>
            <a:ext cx="152189" cy="442729"/>
          </a:xfrm>
          <a:custGeom>
            <a:avLst/>
            <a:gdLst/>
            <a:ahLst/>
            <a:cxnLst/>
            <a:rect l="l" t="t" r="r" b="b"/>
            <a:pathLst>
              <a:path w="152189" h="442729">
                <a:moveTo>
                  <a:pt x="0" y="0"/>
                </a:moveTo>
                <a:lnTo>
                  <a:pt x="152189" y="442729"/>
                </a:lnTo>
              </a:path>
            </a:pathLst>
          </a:custGeom>
          <a:ln w="5270">
            <a:solidFill>
              <a:srgbClr val="363435"/>
            </a:solidFill>
          </a:ln>
        </p:spPr>
        <p:txBody>
          <a:bodyPr wrap="square" lIns="0" tIns="0" rIns="0" bIns="0" rtlCol="0">
            <a:noAutofit/>
          </a:bodyPr>
          <a:lstStyle/>
          <a:p>
            <a:endParaRPr/>
          </a:p>
        </p:txBody>
      </p:sp>
      <p:sp>
        <p:nvSpPr>
          <p:cNvPr id="43" name="object 43"/>
          <p:cNvSpPr/>
          <p:nvPr/>
        </p:nvSpPr>
        <p:spPr>
          <a:xfrm>
            <a:off x="1492425" y="2699022"/>
            <a:ext cx="60285" cy="80700"/>
          </a:xfrm>
          <a:custGeom>
            <a:avLst/>
            <a:gdLst/>
            <a:ahLst/>
            <a:cxnLst/>
            <a:rect l="l" t="t" r="r" b="b"/>
            <a:pathLst>
              <a:path w="60285" h="80700">
                <a:moveTo>
                  <a:pt x="54318" y="80700"/>
                </a:moveTo>
                <a:lnTo>
                  <a:pt x="60285" y="0"/>
                </a:lnTo>
                <a:lnTo>
                  <a:pt x="50303" y="8665"/>
                </a:lnTo>
                <a:lnTo>
                  <a:pt x="39556" y="15103"/>
                </a:lnTo>
                <a:lnTo>
                  <a:pt x="28043" y="19311"/>
                </a:lnTo>
                <a:lnTo>
                  <a:pt x="15765" y="21292"/>
                </a:lnTo>
                <a:lnTo>
                  <a:pt x="2720" y="21043"/>
                </a:lnTo>
                <a:lnTo>
                  <a:pt x="0" y="20723"/>
                </a:lnTo>
                <a:lnTo>
                  <a:pt x="54318" y="80700"/>
                </a:lnTo>
                <a:close/>
              </a:path>
            </a:pathLst>
          </a:custGeom>
          <a:solidFill>
            <a:srgbClr val="363435"/>
          </a:solidFill>
        </p:spPr>
        <p:txBody>
          <a:bodyPr wrap="square" lIns="0" tIns="0" rIns="0" bIns="0" rtlCol="0">
            <a:noAutofit/>
          </a:bodyPr>
          <a:lstStyle/>
          <a:p>
            <a:endParaRPr/>
          </a:p>
        </p:txBody>
      </p:sp>
      <p:sp>
        <p:nvSpPr>
          <p:cNvPr id="44" name="object 44"/>
          <p:cNvSpPr/>
          <p:nvPr/>
        </p:nvSpPr>
        <p:spPr>
          <a:xfrm>
            <a:off x="1740966" y="2337902"/>
            <a:ext cx="110451" cy="441820"/>
          </a:xfrm>
          <a:custGeom>
            <a:avLst/>
            <a:gdLst/>
            <a:ahLst/>
            <a:cxnLst/>
            <a:rect l="l" t="t" r="r" b="b"/>
            <a:pathLst>
              <a:path w="110451" h="441820">
                <a:moveTo>
                  <a:pt x="0" y="441820"/>
                </a:moveTo>
                <a:lnTo>
                  <a:pt x="110451" y="0"/>
                </a:lnTo>
              </a:path>
            </a:pathLst>
          </a:custGeom>
          <a:ln w="5270">
            <a:solidFill>
              <a:srgbClr val="363435"/>
            </a:solidFill>
          </a:ln>
        </p:spPr>
        <p:txBody>
          <a:bodyPr wrap="square" lIns="0" tIns="0" rIns="0" bIns="0" rtlCol="0">
            <a:noAutofit/>
          </a:bodyPr>
          <a:lstStyle/>
          <a:p>
            <a:endParaRPr/>
          </a:p>
        </p:txBody>
      </p:sp>
      <p:sp>
        <p:nvSpPr>
          <p:cNvPr id="45" name="object 45"/>
          <p:cNvSpPr/>
          <p:nvPr/>
        </p:nvSpPr>
        <p:spPr>
          <a:xfrm>
            <a:off x="1811520" y="2301643"/>
            <a:ext cx="61854" cy="79884"/>
          </a:xfrm>
          <a:custGeom>
            <a:avLst/>
            <a:gdLst/>
            <a:ahLst/>
            <a:cxnLst/>
            <a:rect l="l" t="t" r="r" b="b"/>
            <a:pathLst>
              <a:path w="61854" h="79884">
                <a:moveTo>
                  <a:pt x="48962" y="0"/>
                </a:moveTo>
                <a:lnTo>
                  <a:pt x="0" y="64423"/>
                </a:lnTo>
                <a:lnTo>
                  <a:pt x="12908" y="62604"/>
                </a:lnTo>
                <a:lnTo>
                  <a:pt x="25263" y="63006"/>
                </a:lnTo>
                <a:lnTo>
                  <a:pt x="37063" y="65630"/>
                </a:lnTo>
                <a:lnTo>
                  <a:pt x="48309" y="70475"/>
                </a:lnTo>
                <a:lnTo>
                  <a:pt x="59000" y="77542"/>
                </a:lnTo>
                <a:lnTo>
                  <a:pt x="61854" y="79884"/>
                </a:lnTo>
                <a:lnTo>
                  <a:pt x="48962" y="0"/>
                </a:lnTo>
                <a:close/>
              </a:path>
            </a:pathLst>
          </a:custGeom>
          <a:solidFill>
            <a:srgbClr val="363435"/>
          </a:solidFill>
        </p:spPr>
        <p:txBody>
          <a:bodyPr wrap="square" lIns="0" tIns="0" rIns="0" bIns="0" rtlCol="0">
            <a:noAutofit/>
          </a:bodyPr>
          <a:lstStyle/>
          <a:p>
            <a:endParaRPr/>
          </a:p>
        </p:txBody>
      </p:sp>
      <p:sp>
        <p:nvSpPr>
          <p:cNvPr id="46" name="object 46"/>
          <p:cNvSpPr/>
          <p:nvPr/>
        </p:nvSpPr>
        <p:spPr>
          <a:xfrm>
            <a:off x="2009880" y="2337902"/>
            <a:ext cx="110459" cy="441820"/>
          </a:xfrm>
          <a:custGeom>
            <a:avLst/>
            <a:gdLst/>
            <a:ahLst/>
            <a:cxnLst/>
            <a:rect l="l" t="t" r="r" b="b"/>
            <a:pathLst>
              <a:path w="110459" h="441820">
                <a:moveTo>
                  <a:pt x="0" y="441820"/>
                </a:moveTo>
                <a:lnTo>
                  <a:pt x="110459" y="0"/>
                </a:lnTo>
              </a:path>
            </a:pathLst>
          </a:custGeom>
          <a:ln w="5270">
            <a:solidFill>
              <a:srgbClr val="363435"/>
            </a:solidFill>
          </a:ln>
        </p:spPr>
        <p:txBody>
          <a:bodyPr wrap="square" lIns="0" tIns="0" rIns="0" bIns="0" rtlCol="0">
            <a:noAutofit/>
          </a:bodyPr>
          <a:lstStyle/>
          <a:p>
            <a:endParaRPr/>
          </a:p>
        </p:txBody>
      </p:sp>
      <p:sp>
        <p:nvSpPr>
          <p:cNvPr id="47" name="object 47"/>
          <p:cNvSpPr/>
          <p:nvPr/>
        </p:nvSpPr>
        <p:spPr>
          <a:xfrm>
            <a:off x="2080442" y="2301643"/>
            <a:ext cx="61844" cy="79884"/>
          </a:xfrm>
          <a:custGeom>
            <a:avLst/>
            <a:gdLst/>
            <a:ahLst/>
            <a:cxnLst/>
            <a:rect l="l" t="t" r="r" b="b"/>
            <a:pathLst>
              <a:path w="61844" h="79884">
                <a:moveTo>
                  <a:pt x="48962" y="0"/>
                </a:moveTo>
                <a:lnTo>
                  <a:pt x="0" y="64423"/>
                </a:lnTo>
                <a:lnTo>
                  <a:pt x="12910" y="62604"/>
                </a:lnTo>
                <a:lnTo>
                  <a:pt x="25266" y="63007"/>
                </a:lnTo>
                <a:lnTo>
                  <a:pt x="37066" y="65632"/>
                </a:lnTo>
                <a:lnTo>
                  <a:pt x="48311" y="70479"/>
                </a:lnTo>
                <a:lnTo>
                  <a:pt x="58999" y="77548"/>
                </a:lnTo>
                <a:lnTo>
                  <a:pt x="61844" y="79884"/>
                </a:lnTo>
                <a:lnTo>
                  <a:pt x="48962" y="0"/>
                </a:lnTo>
                <a:close/>
              </a:path>
            </a:pathLst>
          </a:custGeom>
          <a:solidFill>
            <a:srgbClr val="363435"/>
          </a:solidFill>
        </p:spPr>
        <p:txBody>
          <a:bodyPr wrap="square" lIns="0" tIns="0" rIns="0" bIns="0" rtlCol="0">
            <a:noAutofit/>
          </a:bodyPr>
          <a:lstStyle/>
          <a:p>
            <a:endParaRPr/>
          </a:p>
        </p:txBody>
      </p:sp>
      <p:sp>
        <p:nvSpPr>
          <p:cNvPr id="48" name="object 48"/>
          <p:cNvSpPr/>
          <p:nvPr/>
        </p:nvSpPr>
        <p:spPr>
          <a:xfrm>
            <a:off x="2174225" y="2301643"/>
            <a:ext cx="138255" cy="442400"/>
          </a:xfrm>
          <a:custGeom>
            <a:avLst/>
            <a:gdLst/>
            <a:ahLst/>
            <a:cxnLst/>
            <a:rect l="l" t="t" r="r" b="b"/>
            <a:pathLst>
              <a:path w="138255" h="442400">
                <a:moveTo>
                  <a:pt x="0" y="0"/>
                </a:moveTo>
                <a:lnTo>
                  <a:pt x="138255" y="442400"/>
                </a:lnTo>
              </a:path>
            </a:pathLst>
          </a:custGeom>
          <a:ln w="5270">
            <a:solidFill>
              <a:srgbClr val="363435"/>
            </a:solidFill>
          </a:ln>
        </p:spPr>
        <p:txBody>
          <a:bodyPr wrap="square" lIns="0" tIns="0" rIns="0" bIns="0" rtlCol="0">
            <a:noAutofit/>
          </a:bodyPr>
          <a:lstStyle/>
          <a:p>
            <a:endParaRPr/>
          </a:p>
        </p:txBody>
      </p:sp>
      <p:sp>
        <p:nvSpPr>
          <p:cNvPr id="49" name="object 49"/>
          <p:cNvSpPr/>
          <p:nvPr/>
        </p:nvSpPr>
        <p:spPr>
          <a:xfrm>
            <a:off x="2271013" y="2699223"/>
            <a:ext cx="60853" cy="80499"/>
          </a:xfrm>
          <a:custGeom>
            <a:avLst/>
            <a:gdLst/>
            <a:ahLst/>
            <a:cxnLst/>
            <a:rect l="l" t="t" r="r" b="b"/>
            <a:pathLst>
              <a:path w="60853" h="80499">
                <a:moveTo>
                  <a:pt x="52610" y="80499"/>
                </a:moveTo>
                <a:lnTo>
                  <a:pt x="60853" y="0"/>
                </a:lnTo>
                <a:lnTo>
                  <a:pt x="50686" y="8340"/>
                </a:lnTo>
                <a:lnTo>
                  <a:pt x="39825" y="14456"/>
                </a:lnTo>
                <a:lnTo>
                  <a:pt x="28270" y="18347"/>
                </a:lnTo>
                <a:lnTo>
                  <a:pt x="16020" y="20014"/>
                </a:lnTo>
                <a:lnTo>
                  <a:pt x="3074" y="19457"/>
                </a:lnTo>
                <a:lnTo>
                  <a:pt x="0" y="19014"/>
                </a:lnTo>
                <a:lnTo>
                  <a:pt x="52610" y="80499"/>
                </a:lnTo>
                <a:close/>
              </a:path>
            </a:pathLst>
          </a:custGeom>
          <a:solidFill>
            <a:srgbClr val="363435"/>
          </a:solidFill>
        </p:spPr>
        <p:txBody>
          <a:bodyPr wrap="square" lIns="0" tIns="0" rIns="0" bIns="0" rtlCol="0">
            <a:noAutofit/>
          </a:bodyPr>
          <a:lstStyle/>
          <a:p>
            <a:endParaRPr/>
          </a:p>
        </p:txBody>
      </p:sp>
      <p:sp>
        <p:nvSpPr>
          <p:cNvPr id="50" name="object 50"/>
          <p:cNvSpPr/>
          <p:nvPr/>
        </p:nvSpPr>
        <p:spPr>
          <a:xfrm>
            <a:off x="2502904" y="2337317"/>
            <a:ext cx="138255" cy="442405"/>
          </a:xfrm>
          <a:custGeom>
            <a:avLst/>
            <a:gdLst/>
            <a:ahLst/>
            <a:cxnLst/>
            <a:rect l="l" t="t" r="r" b="b"/>
            <a:pathLst>
              <a:path w="138255" h="442405">
                <a:moveTo>
                  <a:pt x="0" y="442405"/>
                </a:moveTo>
                <a:lnTo>
                  <a:pt x="138255" y="0"/>
                </a:lnTo>
              </a:path>
            </a:pathLst>
          </a:custGeom>
          <a:ln w="5270">
            <a:solidFill>
              <a:srgbClr val="363435"/>
            </a:solidFill>
          </a:ln>
        </p:spPr>
        <p:txBody>
          <a:bodyPr wrap="square" lIns="0" tIns="0" rIns="0" bIns="0" rtlCol="0">
            <a:noAutofit/>
          </a:bodyPr>
          <a:lstStyle/>
          <a:p>
            <a:endParaRPr/>
          </a:p>
        </p:txBody>
      </p:sp>
      <p:sp>
        <p:nvSpPr>
          <p:cNvPr id="51" name="object 51"/>
          <p:cNvSpPr/>
          <p:nvPr/>
        </p:nvSpPr>
        <p:spPr>
          <a:xfrm>
            <a:off x="2599692" y="2301643"/>
            <a:ext cx="60853" cy="80498"/>
          </a:xfrm>
          <a:custGeom>
            <a:avLst/>
            <a:gdLst/>
            <a:ahLst/>
            <a:cxnLst/>
            <a:rect l="l" t="t" r="r" b="b"/>
            <a:pathLst>
              <a:path w="60853" h="80498">
                <a:moveTo>
                  <a:pt x="52610" y="0"/>
                </a:moveTo>
                <a:lnTo>
                  <a:pt x="0" y="61483"/>
                </a:lnTo>
                <a:lnTo>
                  <a:pt x="13105" y="60413"/>
                </a:lnTo>
                <a:lnTo>
                  <a:pt x="25517" y="61567"/>
                </a:lnTo>
                <a:lnTo>
                  <a:pt x="37233" y="64947"/>
                </a:lnTo>
                <a:lnTo>
                  <a:pt x="48253" y="70551"/>
                </a:lnTo>
                <a:lnTo>
                  <a:pt x="58576" y="78381"/>
                </a:lnTo>
                <a:lnTo>
                  <a:pt x="60853" y="80498"/>
                </a:lnTo>
                <a:lnTo>
                  <a:pt x="52610" y="0"/>
                </a:lnTo>
                <a:close/>
              </a:path>
            </a:pathLst>
          </a:custGeom>
          <a:solidFill>
            <a:srgbClr val="363435"/>
          </a:solidFill>
        </p:spPr>
        <p:txBody>
          <a:bodyPr wrap="square" lIns="0" tIns="0" rIns="0" bIns="0" rtlCol="0">
            <a:noAutofit/>
          </a:bodyPr>
          <a:lstStyle/>
          <a:p>
            <a:endParaRPr/>
          </a:p>
        </p:txBody>
      </p:sp>
      <p:sp>
        <p:nvSpPr>
          <p:cNvPr id="52" name="object 52"/>
          <p:cNvSpPr/>
          <p:nvPr/>
        </p:nvSpPr>
        <p:spPr>
          <a:xfrm>
            <a:off x="2876403" y="2301643"/>
            <a:ext cx="166157" cy="443079"/>
          </a:xfrm>
          <a:custGeom>
            <a:avLst/>
            <a:gdLst/>
            <a:ahLst/>
            <a:cxnLst/>
            <a:rect l="l" t="t" r="r" b="b"/>
            <a:pathLst>
              <a:path w="166157" h="443079">
                <a:moveTo>
                  <a:pt x="0" y="0"/>
                </a:moveTo>
                <a:lnTo>
                  <a:pt x="166157" y="443079"/>
                </a:lnTo>
              </a:path>
            </a:pathLst>
          </a:custGeom>
          <a:ln w="5270">
            <a:solidFill>
              <a:srgbClr val="363435"/>
            </a:solidFill>
          </a:ln>
        </p:spPr>
        <p:txBody>
          <a:bodyPr wrap="square" lIns="0" tIns="0" rIns="0" bIns="0" rtlCol="0">
            <a:noAutofit/>
          </a:bodyPr>
          <a:lstStyle/>
          <a:p>
            <a:endParaRPr/>
          </a:p>
        </p:txBody>
      </p:sp>
      <p:sp>
        <p:nvSpPr>
          <p:cNvPr id="53" name="object 53"/>
          <p:cNvSpPr/>
          <p:nvPr/>
        </p:nvSpPr>
        <p:spPr>
          <a:xfrm>
            <a:off x="2999722" y="2698886"/>
            <a:ext cx="59693" cy="80836"/>
          </a:xfrm>
          <a:custGeom>
            <a:avLst/>
            <a:gdLst/>
            <a:ahLst/>
            <a:cxnLst/>
            <a:rect l="l" t="t" r="r" b="b"/>
            <a:pathLst>
              <a:path w="59693" h="80836">
                <a:moveTo>
                  <a:pt x="55962" y="80836"/>
                </a:moveTo>
                <a:lnTo>
                  <a:pt x="59693" y="0"/>
                </a:lnTo>
                <a:lnTo>
                  <a:pt x="49894" y="8986"/>
                </a:lnTo>
                <a:lnTo>
                  <a:pt x="39258" y="15740"/>
                </a:lnTo>
                <a:lnTo>
                  <a:pt x="27785" y="20260"/>
                </a:lnTo>
                <a:lnTo>
                  <a:pt x="15475" y="22546"/>
                </a:lnTo>
                <a:lnTo>
                  <a:pt x="2326" y="22600"/>
                </a:lnTo>
                <a:lnTo>
                  <a:pt x="0" y="22386"/>
                </a:lnTo>
                <a:lnTo>
                  <a:pt x="55962" y="80836"/>
                </a:lnTo>
                <a:close/>
              </a:path>
            </a:pathLst>
          </a:custGeom>
          <a:solidFill>
            <a:srgbClr val="363435"/>
          </a:solidFill>
        </p:spPr>
        <p:txBody>
          <a:bodyPr wrap="square" lIns="0" tIns="0" rIns="0" bIns="0" rtlCol="0">
            <a:noAutofit/>
          </a:bodyPr>
          <a:lstStyle/>
          <a:p>
            <a:endParaRPr/>
          </a:p>
        </p:txBody>
      </p:sp>
      <p:sp>
        <p:nvSpPr>
          <p:cNvPr id="54" name="object 54"/>
          <p:cNvSpPr/>
          <p:nvPr/>
        </p:nvSpPr>
        <p:spPr>
          <a:xfrm>
            <a:off x="3160262" y="2301643"/>
            <a:ext cx="180156" cy="443446"/>
          </a:xfrm>
          <a:custGeom>
            <a:avLst/>
            <a:gdLst/>
            <a:ahLst/>
            <a:cxnLst/>
            <a:rect l="l" t="t" r="r" b="b"/>
            <a:pathLst>
              <a:path w="180156" h="443446">
                <a:moveTo>
                  <a:pt x="0" y="0"/>
                </a:moveTo>
                <a:lnTo>
                  <a:pt x="180156" y="443446"/>
                </a:lnTo>
              </a:path>
            </a:pathLst>
          </a:custGeom>
          <a:ln w="5270">
            <a:solidFill>
              <a:srgbClr val="363435"/>
            </a:solidFill>
          </a:ln>
        </p:spPr>
        <p:txBody>
          <a:bodyPr wrap="square" lIns="0" tIns="0" rIns="0" bIns="0" rtlCol="0">
            <a:noAutofit/>
          </a:bodyPr>
          <a:lstStyle/>
          <a:p>
            <a:endParaRPr/>
          </a:p>
        </p:txBody>
      </p:sp>
      <p:sp>
        <p:nvSpPr>
          <p:cNvPr id="55" name="object 55"/>
          <p:cNvSpPr/>
          <p:nvPr/>
        </p:nvSpPr>
        <p:spPr>
          <a:xfrm>
            <a:off x="3296958" y="2698816"/>
            <a:ext cx="59071" cy="80906"/>
          </a:xfrm>
          <a:custGeom>
            <a:avLst/>
            <a:gdLst/>
            <a:ahLst/>
            <a:cxnLst/>
            <a:rect l="l" t="t" r="r" b="b"/>
            <a:pathLst>
              <a:path w="59071" h="80906">
                <a:moveTo>
                  <a:pt x="57522" y="80906"/>
                </a:moveTo>
                <a:lnTo>
                  <a:pt x="59071" y="0"/>
                </a:lnTo>
                <a:lnTo>
                  <a:pt x="49451" y="9302"/>
                </a:lnTo>
                <a:lnTo>
                  <a:pt x="38922" y="16365"/>
                </a:lnTo>
                <a:lnTo>
                  <a:pt x="27484" y="21189"/>
                </a:lnTo>
                <a:lnTo>
                  <a:pt x="15138" y="23775"/>
                </a:lnTo>
                <a:lnTo>
                  <a:pt x="1884" y="24123"/>
                </a:lnTo>
                <a:lnTo>
                  <a:pt x="0" y="23996"/>
                </a:lnTo>
                <a:lnTo>
                  <a:pt x="57522" y="80906"/>
                </a:lnTo>
                <a:close/>
              </a:path>
            </a:pathLst>
          </a:custGeom>
          <a:solidFill>
            <a:srgbClr val="363435"/>
          </a:solidFill>
        </p:spPr>
        <p:txBody>
          <a:bodyPr wrap="square" lIns="0" tIns="0" rIns="0" bIns="0" rtlCol="0">
            <a:noAutofit/>
          </a:bodyPr>
          <a:lstStyle/>
          <a:p>
            <a:endParaRPr/>
          </a:p>
        </p:txBody>
      </p:sp>
      <p:sp>
        <p:nvSpPr>
          <p:cNvPr id="56" name="object 56"/>
          <p:cNvSpPr/>
          <p:nvPr/>
        </p:nvSpPr>
        <p:spPr>
          <a:xfrm>
            <a:off x="3474004" y="2719964"/>
            <a:ext cx="119524" cy="119517"/>
          </a:xfrm>
          <a:custGeom>
            <a:avLst/>
            <a:gdLst/>
            <a:ahLst/>
            <a:cxnLst/>
            <a:rect l="l" t="t" r="r" b="b"/>
            <a:pathLst>
              <a:path w="119524" h="119517">
                <a:moveTo>
                  <a:pt x="0" y="0"/>
                </a:moveTo>
                <a:lnTo>
                  <a:pt x="119524" y="119517"/>
                </a:lnTo>
              </a:path>
            </a:pathLst>
          </a:custGeom>
          <a:ln w="5270">
            <a:solidFill>
              <a:srgbClr val="363435"/>
            </a:solidFill>
          </a:ln>
        </p:spPr>
        <p:txBody>
          <a:bodyPr wrap="square" lIns="0" tIns="0" rIns="0" bIns="0" rtlCol="0">
            <a:noAutofit/>
          </a:bodyPr>
          <a:lstStyle/>
          <a:p>
            <a:endParaRPr/>
          </a:p>
        </p:txBody>
      </p:sp>
      <p:sp>
        <p:nvSpPr>
          <p:cNvPr id="57" name="object 57"/>
          <p:cNvSpPr/>
          <p:nvPr/>
        </p:nvSpPr>
        <p:spPr>
          <a:xfrm>
            <a:off x="3474004" y="2719964"/>
            <a:ext cx="119524" cy="119517"/>
          </a:xfrm>
          <a:custGeom>
            <a:avLst/>
            <a:gdLst/>
            <a:ahLst/>
            <a:cxnLst/>
            <a:rect l="l" t="t" r="r" b="b"/>
            <a:pathLst>
              <a:path w="119524" h="119517">
                <a:moveTo>
                  <a:pt x="0" y="119517"/>
                </a:moveTo>
                <a:lnTo>
                  <a:pt x="119524" y="0"/>
                </a:lnTo>
              </a:path>
            </a:pathLst>
          </a:custGeom>
          <a:ln w="5270">
            <a:solidFill>
              <a:srgbClr val="363435"/>
            </a:solidFill>
          </a:ln>
        </p:spPr>
        <p:txBody>
          <a:bodyPr wrap="square" lIns="0" tIns="0" rIns="0" bIns="0" rtlCol="0">
            <a:noAutofit/>
          </a:bodyPr>
          <a:lstStyle/>
          <a:p>
            <a:endParaRPr/>
          </a:p>
        </p:txBody>
      </p:sp>
      <p:sp>
        <p:nvSpPr>
          <p:cNvPr id="58" name="object 58"/>
          <p:cNvSpPr/>
          <p:nvPr/>
        </p:nvSpPr>
        <p:spPr>
          <a:xfrm>
            <a:off x="2607481" y="2152240"/>
            <a:ext cx="142746" cy="120875"/>
          </a:xfrm>
          <a:custGeom>
            <a:avLst/>
            <a:gdLst/>
            <a:ahLst/>
            <a:cxnLst/>
            <a:rect l="l" t="t" r="r" b="b"/>
            <a:pathLst>
              <a:path w="142746" h="120875">
                <a:moveTo>
                  <a:pt x="0" y="0"/>
                </a:moveTo>
                <a:lnTo>
                  <a:pt x="142746" y="120875"/>
                </a:lnTo>
              </a:path>
            </a:pathLst>
          </a:custGeom>
          <a:ln w="5270">
            <a:solidFill>
              <a:srgbClr val="363435"/>
            </a:solidFill>
          </a:ln>
        </p:spPr>
        <p:txBody>
          <a:bodyPr wrap="square" lIns="0" tIns="0" rIns="0" bIns="0" rtlCol="0">
            <a:noAutofit/>
          </a:bodyPr>
          <a:lstStyle/>
          <a:p>
            <a:endParaRPr/>
          </a:p>
        </p:txBody>
      </p:sp>
      <p:sp>
        <p:nvSpPr>
          <p:cNvPr id="59" name="object 59"/>
          <p:cNvSpPr/>
          <p:nvPr/>
        </p:nvSpPr>
        <p:spPr>
          <a:xfrm>
            <a:off x="3578581" y="2899243"/>
            <a:ext cx="216607" cy="0"/>
          </a:xfrm>
          <a:custGeom>
            <a:avLst/>
            <a:gdLst/>
            <a:ahLst/>
            <a:cxnLst/>
            <a:rect l="l" t="t" r="r" b="b"/>
            <a:pathLst>
              <a:path w="216607">
                <a:moveTo>
                  <a:pt x="0" y="0"/>
                </a:moveTo>
                <a:lnTo>
                  <a:pt x="216607" y="0"/>
                </a:lnTo>
              </a:path>
            </a:pathLst>
          </a:custGeom>
          <a:ln w="5270">
            <a:solidFill>
              <a:srgbClr val="363435"/>
            </a:solidFill>
          </a:ln>
        </p:spPr>
        <p:txBody>
          <a:bodyPr wrap="square" lIns="0" tIns="0" rIns="0" bIns="0" rtlCol="0">
            <a:noAutofit/>
          </a:bodyPr>
          <a:lstStyle/>
          <a:p>
            <a:endParaRPr/>
          </a:p>
        </p:txBody>
      </p:sp>
      <p:sp>
        <p:nvSpPr>
          <p:cNvPr id="60" name="object 60"/>
          <p:cNvSpPr/>
          <p:nvPr/>
        </p:nvSpPr>
        <p:spPr>
          <a:xfrm>
            <a:off x="3758190" y="2867365"/>
            <a:ext cx="74377" cy="63752"/>
          </a:xfrm>
          <a:custGeom>
            <a:avLst/>
            <a:gdLst/>
            <a:ahLst/>
            <a:cxnLst/>
            <a:rect l="l" t="t" r="r" b="b"/>
            <a:pathLst>
              <a:path w="74377" h="63752">
                <a:moveTo>
                  <a:pt x="74377" y="31878"/>
                </a:moveTo>
                <a:lnTo>
                  <a:pt x="0" y="0"/>
                </a:lnTo>
                <a:lnTo>
                  <a:pt x="4885" y="12048"/>
                </a:lnTo>
                <a:lnTo>
                  <a:pt x="7494" y="24096"/>
                </a:lnTo>
                <a:lnTo>
                  <a:pt x="7826" y="36144"/>
                </a:lnTo>
                <a:lnTo>
                  <a:pt x="5880" y="48193"/>
                </a:lnTo>
                <a:lnTo>
                  <a:pt x="1658" y="60241"/>
                </a:lnTo>
                <a:lnTo>
                  <a:pt x="0" y="63752"/>
                </a:lnTo>
                <a:lnTo>
                  <a:pt x="74377" y="31878"/>
                </a:lnTo>
                <a:close/>
              </a:path>
            </a:pathLst>
          </a:custGeom>
          <a:solidFill>
            <a:srgbClr val="363435"/>
          </a:solidFill>
        </p:spPr>
        <p:txBody>
          <a:bodyPr wrap="square" lIns="0" tIns="0" rIns="0" bIns="0" rtlCol="0">
            <a:noAutofit/>
          </a:bodyPr>
          <a:lstStyle/>
          <a:p>
            <a:endParaRPr/>
          </a:p>
        </p:txBody>
      </p:sp>
      <p:sp>
        <p:nvSpPr>
          <p:cNvPr id="61" name="object 61"/>
          <p:cNvSpPr/>
          <p:nvPr/>
        </p:nvSpPr>
        <p:spPr>
          <a:xfrm>
            <a:off x="3533782" y="2585501"/>
            <a:ext cx="74682" cy="190071"/>
          </a:xfrm>
          <a:custGeom>
            <a:avLst/>
            <a:gdLst/>
            <a:ahLst/>
            <a:cxnLst/>
            <a:rect l="l" t="t" r="r" b="b"/>
            <a:pathLst>
              <a:path w="74682" h="190071">
                <a:moveTo>
                  <a:pt x="74682" y="0"/>
                </a:moveTo>
                <a:lnTo>
                  <a:pt x="0" y="190071"/>
                </a:lnTo>
              </a:path>
            </a:pathLst>
          </a:custGeom>
          <a:ln w="5270">
            <a:solidFill>
              <a:srgbClr val="363435"/>
            </a:solidFill>
          </a:ln>
        </p:spPr>
        <p:txBody>
          <a:bodyPr wrap="square" lIns="0" tIns="0" rIns="0" bIns="0" rtlCol="0">
            <a:noAutofit/>
          </a:bodyPr>
          <a:lstStyle/>
          <a:p>
            <a:endParaRPr/>
          </a:p>
        </p:txBody>
      </p:sp>
      <p:sp>
        <p:nvSpPr>
          <p:cNvPr id="62" name="object 62"/>
          <p:cNvSpPr/>
          <p:nvPr/>
        </p:nvSpPr>
        <p:spPr>
          <a:xfrm>
            <a:off x="904323" y="2241880"/>
            <a:ext cx="0" cy="597600"/>
          </a:xfrm>
          <a:custGeom>
            <a:avLst/>
            <a:gdLst/>
            <a:ahLst/>
            <a:cxnLst/>
            <a:rect l="l" t="t" r="r" b="b"/>
            <a:pathLst>
              <a:path h="597600">
                <a:moveTo>
                  <a:pt x="0" y="597600"/>
                </a:moveTo>
                <a:lnTo>
                  <a:pt x="0" y="0"/>
                </a:lnTo>
              </a:path>
            </a:pathLst>
          </a:custGeom>
          <a:ln w="15812">
            <a:solidFill>
              <a:srgbClr val="363435"/>
            </a:solidFill>
          </a:ln>
        </p:spPr>
        <p:txBody>
          <a:bodyPr wrap="square" lIns="0" tIns="0" rIns="0" bIns="0" rtlCol="0">
            <a:noAutofit/>
          </a:bodyPr>
          <a:lstStyle/>
          <a:p>
            <a:endParaRPr/>
          </a:p>
        </p:txBody>
      </p:sp>
      <p:sp>
        <p:nvSpPr>
          <p:cNvPr id="63" name="object 63"/>
          <p:cNvSpPr/>
          <p:nvPr/>
        </p:nvSpPr>
        <p:spPr>
          <a:xfrm>
            <a:off x="1143366" y="2241880"/>
            <a:ext cx="0" cy="119521"/>
          </a:xfrm>
          <a:custGeom>
            <a:avLst/>
            <a:gdLst/>
            <a:ahLst/>
            <a:cxnLst/>
            <a:rect l="l" t="t" r="r" b="b"/>
            <a:pathLst>
              <a:path h="119521">
                <a:moveTo>
                  <a:pt x="0" y="0"/>
                </a:moveTo>
                <a:lnTo>
                  <a:pt x="0" y="119521"/>
                </a:lnTo>
              </a:path>
            </a:pathLst>
          </a:custGeom>
          <a:ln w="15812">
            <a:solidFill>
              <a:srgbClr val="363435"/>
            </a:solidFill>
          </a:ln>
        </p:spPr>
        <p:txBody>
          <a:bodyPr wrap="square" lIns="0" tIns="0" rIns="0" bIns="0" rtlCol="0">
            <a:noAutofit/>
          </a:bodyPr>
          <a:lstStyle/>
          <a:p>
            <a:endParaRPr/>
          </a:p>
        </p:txBody>
      </p:sp>
      <p:sp>
        <p:nvSpPr>
          <p:cNvPr id="64" name="object 64"/>
          <p:cNvSpPr/>
          <p:nvPr/>
        </p:nvSpPr>
        <p:spPr>
          <a:xfrm>
            <a:off x="1621445" y="2719964"/>
            <a:ext cx="0" cy="119517"/>
          </a:xfrm>
          <a:custGeom>
            <a:avLst/>
            <a:gdLst/>
            <a:ahLst/>
            <a:cxnLst/>
            <a:rect l="l" t="t" r="r" b="b"/>
            <a:pathLst>
              <a:path h="119517">
                <a:moveTo>
                  <a:pt x="0" y="0"/>
                </a:moveTo>
                <a:lnTo>
                  <a:pt x="0" y="119517"/>
                </a:lnTo>
              </a:path>
            </a:pathLst>
          </a:custGeom>
          <a:ln w="15812">
            <a:solidFill>
              <a:srgbClr val="363435"/>
            </a:solidFill>
          </a:ln>
        </p:spPr>
        <p:txBody>
          <a:bodyPr wrap="square" lIns="0" tIns="0" rIns="0" bIns="0" rtlCol="0">
            <a:noAutofit/>
          </a:bodyPr>
          <a:lstStyle/>
          <a:p>
            <a:endParaRPr/>
          </a:p>
        </p:txBody>
      </p:sp>
      <p:sp>
        <p:nvSpPr>
          <p:cNvPr id="65" name="object 65"/>
          <p:cNvSpPr/>
          <p:nvPr/>
        </p:nvSpPr>
        <p:spPr>
          <a:xfrm>
            <a:off x="1980007" y="2241880"/>
            <a:ext cx="0" cy="119521"/>
          </a:xfrm>
          <a:custGeom>
            <a:avLst/>
            <a:gdLst/>
            <a:ahLst/>
            <a:cxnLst/>
            <a:rect l="l" t="t" r="r" b="b"/>
            <a:pathLst>
              <a:path h="119521">
                <a:moveTo>
                  <a:pt x="0" y="0"/>
                </a:moveTo>
                <a:lnTo>
                  <a:pt x="0" y="119521"/>
                </a:lnTo>
              </a:path>
            </a:pathLst>
          </a:custGeom>
          <a:ln w="15812">
            <a:solidFill>
              <a:srgbClr val="363435"/>
            </a:solidFill>
          </a:ln>
        </p:spPr>
        <p:txBody>
          <a:bodyPr wrap="square" lIns="0" tIns="0" rIns="0" bIns="0" rtlCol="0">
            <a:noAutofit/>
          </a:bodyPr>
          <a:lstStyle/>
          <a:p>
            <a:endParaRPr/>
          </a:p>
        </p:txBody>
      </p:sp>
      <p:sp>
        <p:nvSpPr>
          <p:cNvPr id="66" name="object 66"/>
          <p:cNvSpPr/>
          <p:nvPr/>
        </p:nvSpPr>
        <p:spPr>
          <a:xfrm>
            <a:off x="2428211" y="2719964"/>
            <a:ext cx="0" cy="119517"/>
          </a:xfrm>
          <a:custGeom>
            <a:avLst/>
            <a:gdLst/>
            <a:ahLst/>
            <a:cxnLst/>
            <a:rect l="l" t="t" r="r" b="b"/>
            <a:pathLst>
              <a:path h="119517">
                <a:moveTo>
                  <a:pt x="0" y="0"/>
                </a:moveTo>
                <a:lnTo>
                  <a:pt x="0" y="119517"/>
                </a:lnTo>
              </a:path>
            </a:pathLst>
          </a:custGeom>
          <a:ln w="15812">
            <a:solidFill>
              <a:srgbClr val="363435"/>
            </a:solidFill>
          </a:ln>
        </p:spPr>
        <p:txBody>
          <a:bodyPr wrap="square" lIns="0" tIns="0" rIns="0" bIns="0" rtlCol="0">
            <a:noAutofit/>
          </a:bodyPr>
          <a:lstStyle/>
          <a:p>
            <a:endParaRPr/>
          </a:p>
        </p:txBody>
      </p:sp>
      <p:sp>
        <p:nvSpPr>
          <p:cNvPr id="67" name="object 67"/>
          <p:cNvSpPr/>
          <p:nvPr/>
        </p:nvSpPr>
        <p:spPr>
          <a:xfrm>
            <a:off x="2756879" y="2241880"/>
            <a:ext cx="0" cy="119521"/>
          </a:xfrm>
          <a:custGeom>
            <a:avLst/>
            <a:gdLst/>
            <a:ahLst/>
            <a:cxnLst/>
            <a:rect l="l" t="t" r="r" b="b"/>
            <a:pathLst>
              <a:path h="119521">
                <a:moveTo>
                  <a:pt x="0" y="0"/>
                </a:moveTo>
                <a:lnTo>
                  <a:pt x="0" y="119521"/>
                </a:lnTo>
              </a:path>
            </a:pathLst>
          </a:custGeom>
          <a:ln w="15812">
            <a:solidFill>
              <a:srgbClr val="363435"/>
            </a:solidFill>
          </a:ln>
        </p:spPr>
        <p:txBody>
          <a:bodyPr wrap="square" lIns="0" tIns="0" rIns="0" bIns="0" rtlCol="0">
            <a:noAutofit/>
          </a:bodyPr>
          <a:lstStyle/>
          <a:p>
            <a:endParaRPr/>
          </a:p>
        </p:txBody>
      </p:sp>
      <p:sp>
        <p:nvSpPr>
          <p:cNvPr id="68" name="object 68"/>
          <p:cNvSpPr/>
          <p:nvPr/>
        </p:nvSpPr>
        <p:spPr>
          <a:xfrm>
            <a:off x="3175209" y="2719964"/>
            <a:ext cx="0" cy="119517"/>
          </a:xfrm>
          <a:custGeom>
            <a:avLst/>
            <a:gdLst/>
            <a:ahLst/>
            <a:cxnLst/>
            <a:rect l="l" t="t" r="r" b="b"/>
            <a:pathLst>
              <a:path h="119517">
                <a:moveTo>
                  <a:pt x="0" y="0"/>
                </a:moveTo>
                <a:lnTo>
                  <a:pt x="0" y="119517"/>
                </a:lnTo>
              </a:path>
            </a:pathLst>
          </a:custGeom>
          <a:ln w="15812">
            <a:solidFill>
              <a:srgbClr val="363435"/>
            </a:solidFill>
          </a:ln>
        </p:spPr>
        <p:txBody>
          <a:bodyPr wrap="square" lIns="0" tIns="0" rIns="0" bIns="0" rtlCol="0">
            <a:noAutofit/>
          </a:bodyPr>
          <a:lstStyle/>
          <a:p>
            <a:endParaRPr/>
          </a:p>
        </p:txBody>
      </p:sp>
      <p:sp>
        <p:nvSpPr>
          <p:cNvPr id="69" name="object 69"/>
          <p:cNvSpPr/>
          <p:nvPr/>
        </p:nvSpPr>
        <p:spPr>
          <a:xfrm>
            <a:off x="909071" y="2107421"/>
            <a:ext cx="189474" cy="169211"/>
          </a:xfrm>
          <a:custGeom>
            <a:avLst/>
            <a:gdLst/>
            <a:ahLst/>
            <a:cxnLst/>
            <a:rect l="l" t="t" r="r" b="b"/>
            <a:pathLst>
              <a:path w="189474" h="169211">
                <a:moveTo>
                  <a:pt x="189474" y="0"/>
                </a:moveTo>
                <a:lnTo>
                  <a:pt x="0" y="169211"/>
                </a:lnTo>
              </a:path>
            </a:pathLst>
          </a:custGeom>
          <a:ln w="5270">
            <a:solidFill>
              <a:srgbClr val="363435"/>
            </a:solidFill>
          </a:ln>
        </p:spPr>
        <p:txBody>
          <a:bodyPr wrap="square" lIns="0" tIns="0" rIns="0" bIns="0" rtlCol="0">
            <a:noAutofit/>
          </a:bodyPr>
          <a:lstStyle/>
          <a:p>
            <a:endParaRPr/>
          </a:p>
        </p:txBody>
      </p:sp>
      <p:sp>
        <p:nvSpPr>
          <p:cNvPr id="70" name="object 70"/>
          <p:cNvSpPr/>
          <p:nvPr/>
        </p:nvSpPr>
        <p:spPr>
          <a:xfrm>
            <a:off x="2682185" y="2534410"/>
            <a:ext cx="21219" cy="21213"/>
          </a:xfrm>
          <a:custGeom>
            <a:avLst/>
            <a:gdLst/>
            <a:ahLst/>
            <a:cxnLst/>
            <a:rect l="l" t="t" r="r" b="b"/>
            <a:pathLst>
              <a:path w="21219" h="21213">
                <a:moveTo>
                  <a:pt x="21219" y="0"/>
                </a:moveTo>
                <a:lnTo>
                  <a:pt x="10604" y="0"/>
                </a:lnTo>
                <a:lnTo>
                  <a:pt x="0" y="21213"/>
                </a:lnTo>
                <a:lnTo>
                  <a:pt x="21219" y="0"/>
                </a:lnTo>
                <a:close/>
              </a:path>
            </a:pathLst>
          </a:custGeom>
          <a:solidFill>
            <a:srgbClr val="363435"/>
          </a:solidFill>
        </p:spPr>
        <p:txBody>
          <a:bodyPr wrap="square" lIns="0" tIns="0" rIns="0" bIns="0" rtlCol="0">
            <a:noAutofit/>
          </a:bodyPr>
          <a:lstStyle/>
          <a:p>
            <a:endParaRPr/>
          </a:p>
        </p:txBody>
      </p:sp>
      <p:sp>
        <p:nvSpPr>
          <p:cNvPr id="19" name="object 19"/>
          <p:cNvSpPr txBox="1"/>
          <p:nvPr/>
        </p:nvSpPr>
        <p:spPr>
          <a:xfrm>
            <a:off x="1934349" y="19613"/>
            <a:ext cx="897738"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Rec</a:t>
            </a:r>
            <a:r>
              <a:rPr sz="600" spc="-9" dirty="0" smtClean="0">
                <a:solidFill>
                  <a:srgbClr val="00FF00"/>
                </a:solidFill>
                <a:latin typeface="Times New Roman"/>
                <a:cs typeface="Times New Roman"/>
              </a:rPr>
              <a:t>ov</a:t>
            </a:r>
            <a:r>
              <a:rPr sz="600" spc="0" dirty="0" smtClean="0">
                <a:solidFill>
                  <a:srgbClr val="00FF00"/>
                </a:solidFill>
                <a:latin typeface="Times New Roman"/>
                <a:cs typeface="Times New Roman"/>
              </a:rPr>
              <a:t>ery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Checkpointing</a:t>
            </a:r>
            <a:endParaRPr sz="600">
              <a:latin typeface="Times New Roman"/>
              <a:cs typeface="Times New Roman"/>
            </a:endParaRPr>
          </a:p>
        </p:txBody>
      </p:sp>
      <p:sp>
        <p:nvSpPr>
          <p:cNvPr id="18" name="object 18"/>
          <p:cNvSpPr txBox="1"/>
          <p:nvPr/>
        </p:nvSpPr>
        <p:spPr>
          <a:xfrm>
            <a:off x="95300" y="243119"/>
            <a:ext cx="3251922"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Checkpointing:</a:t>
            </a:r>
            <a:r>
              <a:rPr sz="1400" spc="267" dirty="0" smtClean="0">
                <a:solidFill>
                  <a:srgbClr val="FFFFFF"/>
                </a:solidFill>
                <a:latin typeface="Times New Roman"/>
                <a:cs typeface="Times New Roman"/>
              </a:rPr>
              <a:t> </a:t>
            </a:r>
            <a:r>
              <a:rPr sz="1400" spc="0" dirty="0" smtClean="0">
                <a:solidFill>
                  <a:srgbClr val="FFFFFF"/>
                </a:solidFill>
                <a:latin typeface="Times New Roman"/>
                <a:cs typeface="Times New Roman"/>
              </a:rPr>
              <a:t>Independent</a:t>
            </a:r>
            <a:r>
              <a:rPr sz="1400" spc="148" dirty="0" smtClean="0">
                <a:solidFill>
                  <a:srgbClr val="FFFFFF"/>
                </a:solidFill>
                <a:latin typeface="Times New Roman"/>
                <a:cs typeface="Times New Roman"/>
              </a:rPr>
              <a:t> </a:t>
            </a:r>
            <a:r>
              <a:rPr sz="1400" spc="0" dirty="0" smtClean="0">
                <a:solidFill>
                  <a:srgbClr val="FFFFFF"/>
                </a:solidFill>
                <a:latin typeface="Times New Roman"/>
                <a:cs typeface="Times New Roman"/>
              </a:rPr>
              <a:t>Checkpointing</a:t>
            </a:r>
            <a:endParaRPr sz="1400">
              <a:latin typeface="Times New Roman"/>
              <a:cs typeface="Times New Roman"/>
            </a:endParaRPr>
          </a:p>
        </p:txBody>
      </p:sp>
      <p:sp>
        <p:nvSpPr>
          <p:cNvPr id="17" name="object 17"/>
          <p:cNvSpPr txBox="1"/>
          <p:nvPr/>
        </p:nvSpPr>
        <p:spPr>
          <a:xfrm>
            <a:off x="402932" y="855978"/>
            <a:ext cx="4029138" cy="1097437"/>
          </a:xfrm>
          <a:prstGeom prst="rect">
            <a:avLst/>
          </a:prstGeom>
        </p:spPr>
        <p:txBody>
          <a:bodyPr wrap="square" lIns="0" tIns="0" rIns="0" bIns="0" rtlCol="0">
            <a:noAutofit/>
          </a:bodyPr>
          <a:lstStyle/>
          <a:p>
            <a:pPr marL="12700" marR="9205">
              <a:lnSpc>
                <a:spcPts val="1175"/>
              </a:lnSpc>
              <a:spcBef>
                <a:spcPts val="58"/>
              </a:spcBef>
            </a:pPr>
            <a:r>
              <a:rPr sz="1100" spc="0" dirty="0" smtClean="0">
                <a:latin typeface="Times New Roman"/>
                <a:cs typeface="Times New Roman"/>
              </a:rPr>
              <a:t>Each</a:t>
            </a:r>
            <a:r>
              <a:rPr sz="1100" spc="-21" dirty="0" smtClean="0">
                <a:latin typeface="Times New Roman"/>
                <a:cs typeface="Times New Roman"/>
              </a:rPr>
              <a:t> </a:t>
            </a:r>
            <a:r>
              <a:rPr sz="1100" spc="0" dirty="0" smtClean="0">
                <a:latin typeface="Times New Roman"/>
                <a:cs typeface="Times New Roman"/>
              </a:rPr>
              <a:t>process</a:t>
            </a:r>
            <a:r>
              <a:rPr sz="1100" spc="-32" dirty="0" smtClean="0">
                <a:latin typeface="Times New Roman"/>
                <a:cs typeface="Times New Roman"/>
              </a:rPr>
              <a:t> </a:t>
            </a:r>
            <a:r>
              <a:rPr sz="1100" spc="0" dirty="0" smtClean="0">
                <a:latin typeface="Times New Roman"/>
                <a:cs typeface="Times New Roman"/>
              </a:rPr>
              <a:t>records</a:t>
            </a:r>
            <a:r>
              <a:rPr sz="1100" spc="-32" dirty="0" smtClean="0">
                <a:latin typeface="Times New Roman"/>
                <a:cs typeface="Times New Roman"/>
              </a:rPr>
              <a:t> </a:t>
            </a:r>
            <a:r>
              <a:rPr sz="1100" spc="0" dirty="0" smtClean="0">
                <a:latin typeface="Times New Roman"/>
                <a:cs typeface="Times New Roman"/>
              </a:rPr>
              <a:t>its</a:t>
            </a:r>
            <a:r>
              <a:rPr sz="1100" spc="-10" dirty="0" smtClean="0">
                <a:latin typeface="Times New Roman"/>
                <a:cs typeface="Times New Roman"/>
              </a:rPr>
              <a:t> </a:t>
            </a:r>
            <a:r>
              <a:rPr sz="1100" spc="0" dirty="0" smtClean="0">
                <a:latin typeface="Times New Roman"/>
                <a:cs typeface="Times New Roman"/>
              </a:rPr>
              <a:t>local</a:t>
            </a:r>
            <a:r>
              <a:rPr sz="1100" spc="-21" dirty="0" smtClean="0">
                <a:latin typeface="Times New Roman"/>
                <a:cs typeface="Times New Roman"/>
              </a:rPr>
              <a:t> </a:t>
            </a:r>
            <a:r>
              <a:rPr sz="1100" spc="0" dirty="0" smtClean="0">
                <a:latin typeface="Times New Roman"/>
                <a:cs typeface="Times New Roman"/>
              </a:rPr>
              <a:t>state</a:t>
            </a:r>
            <a:r>
              <a:rPr sz="1100" spc="-20" dirty="0" smtClean="0">
                <a:latin typeface="Times New Roman"/>
                <a:cs typeface="Times New Roman"/>
              </a:rPr>
              <a:t> </a:t>
            </a:r>
            <a:r>
              <a:rPr sz="1100" spc="0" dirty="0" smtClean="0">
                <a:latin typeface="Times New Roman"/>
                <a:cs typeface="Times New Roman"/>
              </a:rPr>
              <a:t>from</a:t>
            </a:r>
            <a:r>
              <a:rPr sz="1100" spc="-21" dirty="0" smtClean="0">
                <a:latin typeface="Times New Roman"/>
                <a:cs typeface="Times New Roman"/>
              </a:rPr>
              <a:t> </a:t>
            </a:r>
            <a:r>
              <a:rPr sz="1100" spc="0" dirty="0" smtClean="0">
                <a:latin typeface="Times New Roman"/>
                <a:cs typeface="Times New Roman"/>
              </a:rPr>
              <a:t>time</a:t>
            </a:r>
            <a:r>
              <a:rPr sz="1100" spc="-19"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time</a:t>
            </a:r>
            <a:r>
              <a:rPr sz="1100" spc="-19" dirty="0" smtClean="0">
                <a:latin typeface="Times New Roman"/>
                <a:cs typeface="Times New Roman"/>
              </a:rPr>
              <a:t> </a:t>
            </a:r>
            <a:r>
              <a:rPr sz="1100" spc="0" dirty="0" smtClean="0">
                <a:latin typeface="Times New Roman"/>
                <a:cs typeface="Times New Roman"/>
              </a:rPr>
              <a:t>in</a:t>
            </a:r>
            <a:r>
              <a:rPr sz="1100" spc="-8" dirty="0" smtClean="0">
                <a:latin typeface="Times New Roman"/>
                <a:cs typeface="Times New Roman"/>
              </a:rPr>
              <a:t> </a:t>
            </a:r>
            <a:r>
              <a:rPr sz="1100" spc="0" dirty="0" smtClean="0">
                <a:latin typeface="Times New Roman"/>
                <a:cs typeface="Times New Roman"/>
              </a:rPr>
              <a:t>uncoordinated</a:t>
            </a:r>
            <a:endParaRPr sz="1100">
              <a:latin typeface="Times New Roman"/>
              <a:cs typeface="Times New Roman"/>
            </a:endParaRPr>
          </a:p>
          <a:p>
            <a:pPr marL="12700" marR="9205">
              <a:lnSpc>
                <a:spcPts val="1195"/>
              </a:lnSpc>
              <a:spcBef>
                <a:spcPts val="1"/>
              </a:spcBef>
            </a:pPr>
            <a:r>
              <a:rPr sz="1100" spc="-9" dirty="0" smtClean="0">
                <a:latin typeface="Times New Roman"/>
                <a:cs typeface="Times New Roman"/>
              </a:rPr>
              <a:t>f</a:t>
            </a:r>
            <a:r>
              <a:rPr sz="1100" spc="0" dirty="0" smtClean="0">
                <a:latin typeface="Times New Roman"/>
                <a:cs typeface="Times New Roman"/>
              </a:rPr>
              <a:t>ashion.</a:t>
            </a:r>
            <a:endParaRPr sz="1100">
              <a:latin typeface="Times New Roman"/>
              <a:cs typeface="Times New Roman"/>
            </a:endParaRPr>
          </a:p>
          <a:p>
            <a:pPr marL="289801" marR="42638">
              <a:lnSpc>
                <a:spcPct val="99658"/>
              </a:lnSpc>
              <a:spcBef>
                <a:spcPts val="160"/>
              </a:spcBef>
            </a:pPr>
            <a:r>
              <a:rPr sz="1000" spc="0" dirty="0" smtClean="0">
                <a:latin typeface="Times New Roman"/>
                <a:cs typeface="Times New Roman"/>
              </a:rPr>
              <a:t>Disc</a:t>
            </a:r>
            <a:r>
              <a:rPr sz="1000" spc="-14" dirty="0" smtClean="0">
                <a:latin typeface="Times New Roman"/>
                <a:cs typeface="Times New Roman"/>
              </a:rPr>
              <a:t>ov</a:t>
            </a:r>
            <a:r>
              <a:rPr sz="1000" spc="0" dirty="0" smtClean="0">
                <a:latin typeface="Times New Roman"/>
                <a:cs typeface="Times New Roman"/>
              </a:rPr>
              <a:t>ery</a:t>
            </a:r>
            <a:r>
              <a:rPr sz="1000" spc="-41"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solidFill>
                  <a:srgbClr val="0000FF"/>
                </a:solidFill>
                <a:latin typeface="Times New Roman"/>
                <a:cs typeface="Times New Roman"/>
              </a:rPr>
              <a:t>rec</a:t>
            </a:r>
            <a:r>
              <a:rPr sz="1000" spc="-14" dirty="0" smtClean="0">
                <a:solidFill>
                  <a:srgbClr val="0000FF"/>
                </a:solidFill>
                <a:latin typeface="Times New Roman"/>
                <a:cs typeface="Times New Roman"/>
              </a:rPr>
              <a:t>ov</a:t>
            </a:r>
            <a:r>
              <a:rPr sz="1000" spc="0" dirty="0" smtClean="0">
                <a:solidFill>
                  <a:srgbClr val="0000FF"/>
                </a:solidFill>
                <a:latin typeface="Times New Roman"/>
                <a:cs typeface="Times New Roman"/>
              </a:rPr>
              <a:t>ery</a:t>
            </a:r>
            <a:r>
              <a:rPr sz="1000" spc="-34" dirty="0" smtClean="0">
                <a:solidFill>
                  <a:srgbClr val="0000FF"/>
                </a:solidFill>
                <a:latin typeface="Times New Roman"/>
                <a:cs typeface="Times New Roman"/>
              </a:rPr>
              <a:t> </a:t>
            </a:r>
            <a:r>
              <a:rPr sz="1000" spc="0" dirty="0" smtClean="0">
                <a:solidFill>
                  <a:srgbClr val="0000FF"/>
                </a:solidFill>
                <a:latin typeface="Times New Roman"/>
                <a:cs typeface="Times New Roman"/>
              </a:rPr>
              <a:t>line</a:t>
            </a:r>
            <a:r>
              <a:rPr sz="1000" spc="-14" dirty="0" smtClean="0">
                <a:solidFill>
                  <a:srgbClr val="0000FF"/>
                </a:solidFill>
                <a:latin typeface="Times New Roman"/>
                <a:cs typeface="Times New Roman"/>
              </a:rPr>
              <a:t> </a:t>
            </a:r>
            <a:r>
              <a:rPr sz="1000" spc="0" dirty="0" smtClean="0">
                <a:latin typeface="Times New Roman"/>
                <a:cs typeface="Times New Roman"/>
              </a:rPr>
              <a:t>requires</a:t>
            </a:r>
            <a:r>
              <a:rPr sz="1000" spc="-32"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each</a:t>
            </a:r>
            <a:r>
              <a:rPr sz="1000" spc="-18" dirty="0" smtClean="0">
                <a:latin typeface="Times New Roman"/>
                <a:cs typeface="Times New Roman"/>
              </a:rPr>
              <a:t> </a:t>
            </a:r>
            <a:r>
              <a:rPr sz="1000" spc="0" dirty="0" smtClean="0">
                <a:latin typeface="Times New Roman"/>
                <a:cs typeface="Times New Roman"/>
              </a:rPr>
              <a:t>process</a:t>
            </a:r>
            <a:r>
              <a:rPr sz="1000" spc="-29"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rolled</a:t>
            </a:r>
            <a:r>
              <a:rPr sz="1000" spc="-23" dirty="0" smtClean="0">
                <a:latin typeface="Times New Roman"/>
                <a:cs typeface="Times New Roman"/>
              </a:rPr>
              <a:t> </a:t>
            </a:r>
            <a:r>
              <a:rPr sz="1000" spc="0" dirty="0" smtClean="0">
                <a:latin typeface="Times New Roman"/>
                <a:cs typeface="Times New Roman"/>
              </a:rPr>
              <a:t>back</a:t>
            </a:r>
            <a:r>
              <a:rPr sz="1000" spc="-18"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its most</a:t>
            </a:r>
            <a:r>
              <a:rPr sz="1000" spc="-19" dirty="0" smtClean="0">
                <a:latin typeface="Times New Roman"/>
                <a:cs typeface="Times New Roman"/>
              </a:rPr>
              <a:t> </a:t>
            </a:r>
            <a:r>
              <a:rPr sz="1000" spc="0" dirty="0" smtClean="0">
                <a:latin typeface="Times New Roman"/>
                <a:cs typeface="Times New Roman"/>
              </a:rPr>
              <a:t>recently</a:t>
            </a:r>
            <a:r>
              <a:rPr sz="1000" spc="-32" dirty="0" smtClean="0">
                <a:latin typeface="Times New Roman"/>
                <a:cs typeface="Times New Roman"/>
              </a:rPr>
              <a:t> </a:t>
            </a:r>
            <a:r>
              <a:rPr sz="1000" spc="0" dirty="0" smtClean="0">
                <a:latin typeface="Times New Roman"/>
                <a:cs typeface="Times New Roman"/>
              </a:rPr>
              <a:t>s</a:t>
            </a:r>
            <a:r>
              <a:rPr sz="1000" spc="-19" dirty="0" smtClean="0">
                <a:latin typeface="Times New Roman"/>
                <a:cs typeface="Times New Roman"/>
              </a:rPr>
              <a:t>a</a:t>
            </a:r>
            <a:r>
              <a:rPr sz="1000" spc="-14" dirty="0" smtClean="0">
                <a:latin typeface="Times New Roman"/>
                <a:cs typeface="Times New Roman"/>
              </a:rPr>
              <a:t>v</a:t>
            </a:r>
            <a:r>
              <a:rPr sz="1000" spc="0" dirty="0" smtClean="0">
                <a:latin typeface="Times New Roman"/>
                <a:cs typeface="Times New Roman"/>
              </a:rPr>
              <a:t>ed</a:t>
            </a:r>
            <a:r>
              <a:rPr sz="1000" spc="-22" dirty="0" smtClean="0">
                <a:latin typeface="Times New Roman"/>
                <a:cs typeface="Times New Roman"/>
              </a:rPr>
              <a:t> </a:t>
            </a:r>
            <a:r>
              <a:rPr sz="1000" spc="0" dirty="0" smtClean="0">
                <a:latin typeface="Times New Roman"/>
                <a:cs typeface="Times New Roman"/>
              </a:rPr>
              <a:t>state.</a:t>
            </a:r>
            <a:endParaRPr sz="1000">
              <a:latin typeface="Times New Roman"/>
              <a:cs typeface="Times New Roman"/>
            </a:endParaRPr>
          </a:p>
          <a:p>
            <a:pPr marL="289801">
              <a:lnSpc>
                <a:spcPct val="99658"/>
              </a:lnSpc>
            </a:pPr>
            <a:r>
              <a:rPr sz="1000" spc="0" dirty="0" smtClean="0">
                <a:latin typeface="Times New Roman"/>
                <a:cs typeface="Times New Roman"/>
              </a:rPr>
              <a:t>If</a:t>
            </a:r>
            <a:r>
              <a:rPr sz="1000" spc="-6" dirty="0" smtClean="0">
                <a:latin typeface="Times New Roman"/>
                <a:cs typeface="Times New Roman"/>
              </a:rPr>
              <a:t> </a:t>
            </a:r>
            <a:r>
              <a:rPr sz="1000" spc="0" dirty="0" smtClean="0">
                <a:latin typeface="Times New Roman"/>
                <a:cs typeface="Times New Roman"/>
              </a:rPr>
              <a:t>checkpointing</a:t>
            </a:r>
            <a:r>
              <a:rPr sz="1000" spc="-56"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done</a:t>
            </a:r>
            <a:r>
              <a:rPr sz="1000" spc="-19" dirty="0" smtClean="0">
                <a:latin typeface="Times New Roman"/>
                <a:cs typeface="Times New Roman"/>
              </a:rPr>
              <a:t> </a:t>
            </a:r>
            <a:r>
              <a:rPr sz="1000" spc="0" dirty="0" smtClean="0">
                <a:latin typeface="Times New Roman"/>
                <a:cs typeface="Times New Roman"/>
              </a:rPr>
              <a:t>at</a:t>
            </a:r>
            <a:r>
              <a:rPr sz="1000" spc="-7"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”wrong”</a:t>
            </a:r>
            <a:r>
              <a:rPr sz="1000" spc="-34" dirty="0" smtClean="0">
                <a:latin typeface="Times New Roman"/>
                <a:cs typeface="Times New Roman"/>
              </a:rPr>
              <a:t> </a:t>
            </a:r>
            <a:r>
              <a:rPr sz="1000" spc="0" dirty="0" smtClean="0">
                <a:latin typeface="Times New Roman"/>
                <a:cs typeface="Times New Roman"/>
              </a:rPr>
              <a:t>instants,</a:t>
            </a:r>
            <a:r>
              <a:rPr sz="1000" spc="-33" dirty="0" smtClean="0">
                <a:latin typeface="Times New Roman"/>
                <a:cs typeface="Times New Roman"/>
              </a:rPr>
              <a:t> </a:t>
            </a:r>
            <a:r>
              <a:rPr sz="1000" spc="0" dirty="0" smtClean="0">
                <a:latin typeface="Times New Roman"/>
                <a:cs typeface="Times New Roman"/>
              </a:rPr>
              <a:t>further</a:t>
            </a:r>
            <a:r>
              <a:rPr sz="1000" spc="-27" dirty="0" smtClean="0">
                <a:latin typeface="Times New Roman"/>
                <a:cs typeface="Times New Roman"/>
              </a:rPr>
              <a:t> </a:t>
            </a:r>
            <a:r>
              <a:rPr sz="1000" spc="0" dirty="0" smtClean="0">
                <a:latin typeface="Times New Roman"/>
                <a:cs typeface="Times New Roman"/>
              </a:rPr>
              <a:t>rolling</a:t>
            </a:r>
            <a:r>
              <a:rPr sz="1000" spc="-26" dirty="0" smtClean="0">
                <a:latin typeface="Times New Roman"/>
                <a:cs typeface="Times New Roman"/>
              </a:rPr>
              <a:t> </a:t>
            </a:r>
            <a:r>
              <a:rPr sz="1000" spc="0" dirty="0" smtClean="0">
                <a:latin typeface="Times New Roman"/>
                <a:cs typeface="Times New Roman"/>
              </a:rPr>
              <a:t>back (</a:t>
            </a:r>
            <a:r>
              <a:rPr sz="1000" spc="0" dirty="0" smtClean="0">
                <a:solidFill>
                  <a:srgbClr val="0000FF"/>
                </a:solidFill>
                <a:latin typeface="Times New Roman"/>
                <a:cs typeface="Times New Roman"/>
              </a:rPr>
              <a:t>cascaded</a:t>
            </a:r>
            <a:r>
              <a:rPr sz="1000" spc="-39" dirty="0" smtClean="0">
                <a:solidFill>
                  <a:srgbClr val="0000FF"/>
                </a:solidFill>
                <a:latin typeface="Times New Roman"/>
                <a:cs typeface="Times New Roman"/>
              </a:rPr>
              <a:t> </a:t>
            </a:r>
            <a:r>
              <a:rPr sz="1000" spc="0" dirty="0" smtClean="0">
                <a:solidFill>
                  <a:srgbClr val="0000FF"/>
                </a:solidFill>
                <a:latin typeface="Times New Roman"/>
                <a:cs typeface="Times New Roman"/>
              </a:rPr>
              <a:t>rollback</a:t>
            </a:r>
            <a:r>
              <a:rPr sz="1000" spc="0" dirty="0" smtClean="0">
                <a:latin typeface="Times New Roman"/>
                <a:cs typeface="Times New Roman"/>
              </a:rPr>
              <a:t>)</a:t>
            </a:r>
            <a:r>
              <a:rPr sz="1000" spc="-36"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made,</a:t>
            </a:r>
            <a:r>
              <a:rPr sz="1000" spc="-24" dirty="0" smtClean="0">
                <a:latin typeface="Times New Roman"/>
                <a:cs typeface="Times New Roman"/>
              </a:rPr>
              <a:t> </a:t>
            </a:r>
            <a:r>
              <a:rPr sz="1000" spc="0" dirty="0" smtClean="0">
                <a:latin typeface="Times New Roman"/>
                <a:cs typeface="Times New Roman"/>
              </a:rPr>
              <a:t>resulting</a:t>
            </a:r>
            <a:r>
              <a:rPr sz="1000" spc="-34" dirty="0" smtClean="0">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solidFill>
                  <a:srgbClr val="0000FF"/>
                </a:solidFill>
                <a:latin typeface="Times New Roman"/>
                <a:cs typeface="Times New Roman"/>
              </a:rPr>
              <a:t>rec</a:t>
            </a:r>
            <a:r>
              <a:rPr sz="1000" spc="-14" dirty="0" smtClean="0">
                <a:solidFill>
                  <a:srgbClr val="0000FF"/>
                </a:solidFill>
                <a:latin typeface="Times New Roman"/>
                <a:cs typeface="Times New Roman"/>
              </a:rPr>
              <a:t>ov</a:t>
            </a:r>
            <a:r>
              <a:rPr sz="1000" spc="0" dirty="0" smtClean="0">
                <a:solidFill>
                  <a:srgbClr val="0000FF"/>
                </a:solidFill>
                <a:latin typeface="Times New Roman"/>
                <a:cs typeface="Times New Roman"/>
              </a:rPr>
              <a:t>ery</a:t>
            </a:r>
            <a:r>
              <a:rPr sz="1000" spc="-34" dirty="0" smtClean="0">
                <a:solidFill>
                  <a:srgbClr val="0000FF"/>
                </a:solidFill>
                <a:latin typeface="Times New Roman"/>
                <a:cs typeface="Times New Roman"/>
              </a:rPr>
              <a:t> </a:t>
            </a:r>
            <a:r>
              <a:rPr sz="1000" spc="0" dirty="0" smtClean="0">
                <a:solidFill>
                  <a:srgbClr val="0000FF"/>
                </a:solidFill>
                <a:latin typeface="Times New Roman"/>
                <a:cs typeface="Times New Roman"/>
              </a:rPr>
              <a:t>line</a:t>
            </a:r>
            <a:r>
              <a:rPr sz="1000" spc="-14" dirty="0" smtClean="0">
                <a:solidFill>
                  <a:srgbClr val="0000FF"/>
                </a:solidFill>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lie</a:t>
            </a:r>
            <a:r>
              <a:rPr sz="1000" spc="-9" dirty="0" smtClean="0">
                <a:latin typeface="Times New Roman"/>
                <a:cs typeface="Times New Roman"/>
              </a:rPr>
              <a:t> </a:t>
            </a:r>
            <a:r>
              <a:rPr sz="1000" spc="0" dirty="0" smtClean="0">
                <a:latin typeface="Times New Roman"/>
                <a:cs typeface="Times New Roman"/>
              </a:rPr>
              <a:t>at</a:t>
            </a:r>
            <a:r>
              <a:rPr sz="1000" spc="-7" dirty="0" smtClean="0">
                <a:latin typeface="Times New Roman"/>
                <a:cs typeface="Times New Roman"/>
              </a:rPr>
              <a:t> </a:t>
            </a:r>
            <a:r>
              <a:rPr sz="1000" spc="0" dirty="0" smtClean="0">
                <a:latin typeface="Times New Roman"/>
                <a:cs typeface="Times New Roman"/>
              </a:rPr>
              <a:t>system startup</a:t>
            </a:r>
            <a:r>
              <a:rPr sz="1000" spc="-27" dirty="0" smtClean="0">
                <a:latin typeface="Times New Roman"/>
                <a:cs typeface="Times New Roman"/>
              </a:rPr>
              <a:t> </a:t>
            </a:r>
            <a:r>
              <a:rPr sz="1000" spc="0" dirty="0" smtClean="0">
                <a:latin typeface="Times New Roman"/>
                <a:cs typeface="Times New Roman"/>
              </a:rPr>
              <a:t>time.</a:t>
            </a:r>
            <a:endParaRPr sz="1000">
              <a:latin typeface="Times New Roman"/>
              <a:cs typeface="Times New Roman"/>
            </a:endParaRPr>
          </a:p>
        </p:txBody>
      </p:sp>
      <p:sp>
        <p:nvSpPr>
          <p:cNvPr id="16" name="object 16"/>
          <p:cNvSpPr txBox="1"/>
          <p:nvPr/>
        </p:nvSpPr>
        <p:spPr>
          <a:xfrm>
            <a:off x="1115727" y="2026389"/>
            <a:ext cx="428487"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Initial</a:t>
            </a:r>
            <a:r>
              <a:rPr sz="650" spc="35" dirty="0" smtClean="0">
                <a:solidFill>
                  <a:srgbClr val="363435"/>
                </a:solidFill>
                <a:latin typeface="Arial"/>
                <a:cs typeface="Arial"/>
              </a:rPr>
              <a:t> </a:t>
            </a:r>
            <a:r>
              <a:rPr sz="650" spc="0" dirty="0" smtClean="0">
                <a:solidFill>
                  <a:srgbClr val="363435"/>
                </a:solidFill>
                <a:latin typeface="Arial"/>
                <a:cs typeface="Arial"/>
              </a:rPr>
              <a:t>state</a:t>
            </a:r>
            <a:endParaRPr sz="650">
              <a:latin typeface="Arial"/>
              <a:cs typeface="Arial"/>
            </a:endParaRPr>
          </a:p>
        </p:txBody>
      </p:sp>
      <p:sp>
        <p:nvSpPr>
          <p:cNvPr id="15" name="object 15"/>
          <p:cNvSpPr txBox="1"/>
          <p:nvPr/>
        </p:nvSpPr>
        <p:spPr>
          <a:xfrm>
            <a:off x="2161531" y="2041332"/>
            <a:ext cx="447208"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Checkpoint</a:t>
            </a:r>
            <a:endParaRPr sz="650">
              <a:latin typeface="Arial"/>
              <a:cs typeface="Arial"/>
            </a:endParaRPr>
          </a:p>
        </p:txBody>
      </p:sp>
      <p:sp>
        <p:nvSpPr>
          <p:cNvPr id="14" name="object 14"/>
          <p:cNvSpPr txBox="1"/>
          <p:nvPr/>
        </p:nvSpPr>
        <p:spPr>
          <a:xfrm>
            <a:off x="727287" y="2190729"/>
            <a:ext cx="128533"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P1</a:t>
            </a:r>
            <a:endParaRPr sz="650">
              <a:latin typeface="Arial"/>
              <a:cs typeface="Arial"/>
            </a:endParaRPr>
          </a:p>
        </p:txBody>
      </p:sp>
      <p:sp>
        <p:nvSpPr>
          <p:cNvPr id="13" name="object 13"/>
          <p:cNvSpPr txBox="1"/>
          <p:nvPr/>
        </p:nvSpPr>
        <p:spPr>
          <a:xfrm>
            <a:off x="3610708" y="2474591"/>
            <a:ext cx="283106"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Failure</a:t>
            </a:r>
            <a:endParaRPr sz="650">
              <a:latin typeface="Arial"/>
              <a:cs typeface="Arial"/>
            </a:endParaRPr>
          </a:p>
        </p:txBody>
      </p:sp>
      <p:sp>
        <p:nvSpPr>
          <p:cNvPr id="12" name="object 12"/>
          <p:cNvSpPr txBox="1"/>
          <p:nvPr/>
        </p:nvSpPr>
        <p:spPr>
          <a:xfrm>
            <a:off x="2594786" y="2504468"/>
            <a:ext cx="95645"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m</a:t>
            </a:r>
            <a:endParaRPr sz="650">
              <a:latin typeface="Arial"/>
              <a:cs typeface="Arial"/>
            </a:endParaRPr>
          </a:p>
        </p:txBody>
      </p:sp>
      <p:sp>
        <p:nvSpPr>
          <p:cNvPr id="11" name="object 11"/>
          <p:cNvSpPr txBox="1"/>
          <p:nvPr/>
        </p:nvSpPr>
        <p:spPr>
          <a:xfrm>
            <a:off x="2998164" y="2504468"/>
            <a:ext cx="95645"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m</a:t>
            </a:r>
            <a:endParaRPr sz="650">
              <a:latin typeface="Arial"/>
              <a:cs typeface="Arial"/>
            </a:endParaRPr>
          </a:p>
        </p:txBody>
      </p:sp>
      <p:sp>
        <p:nvSpPr>
          <p:cNvPr id="10" name="object 10"/>
          <p:cNvSpPr txBox="1"/>
          <p:nvPr/>
        </p:nvSpPr>
        <p:spPr>
          <a:xfrm>
            <a:off x="3341780" y="2848088"/>
            <a:ext cx="209642" cy="109728"/>
          </a:xfrm>
          <a:prstGeom prst="rect">
            <a:avLst/>
          </a:prstGeom>
        </p:spPr>
        <p:txBody>
          <a:bodyPr wrap="square" lIns="0" tIns="0" rIns="0" bIns="0" rtlCol="0">
            <a:noAutofit/>
          </a:bodyPr>
          <a:lstStyle/>
          <a:p>
            <a:pPr marL="12700">
              <a:lnSpc>
                <a:spcPct val="95825"/>
              </a:lnSpc>
              <a:spcBef>
                <a:spcPts val="25"/>
              </a:spcBef>
            </a:pPr>
            <a:r>
              <a:rPr sz="650" spc="-25" dirty="0" smtClean="0">
                <a:solidFill>
                  <a:srgbClr val="363435"/>
                </a:solidFill>
                <a:latin typeface="Arial"/>
                <a:cs typeface="Arial"/>
              </a:rPr>
              <a:t>T</a:t>
            </a:r>
            <a:r>
              <a:rPr sz="650" spc="0" dirty="0" smtClean="0">
                <a:solidFill>
                  <a:srgbClr val="363435"/>
                </a:solidFill>
                <a:latin typeface="Arial"/>
                <a:cs typeface="Arial"/>
              </a:rPr>
              <a:t>ime</a:t>
            </a:r>
            <a:endParaRPr sz="650">
              <a:latin typeface="Arial"/>
              <a:cs typeface="Arial"/>
            </a:endParaRPr>
          </a:p>
        </p:txBody>
      </p:sp>
      <p:sp>
        <p:nvSpPr>
          <p:cNvPr id="9" name="object 9"/>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28</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
        <p:nvSpPr>
          <p:cNvPr id="8" name="object 8"/>
          <p:cNvSpPr txBox="1"/>
          <p:nvPr/>
        </p:nvSpPr>
        <p:spPr>
          <a:xfrm>
            <a:off x="725044" y="2301643"/>
            <a:ext cx="179279" cy="478079"/>
          </a:xfrm>
          <a:prstGeom prst="rect">
            <a:avLst/>
          </a:prstGeom>
        </p:spPr>
        <p:txBody>
          <a:bodyPr wrap="square" lIns="0" tIns="0" rIns="0" bIns="0" rtlCol="0">
            <a:noAutofit/>
          </a:bodyPr>
          <a:lstStyle/>
          <a:p>
            <a:pPr>
              <a:lnSpc>
                <a:spcPts val="900"/>
              </a:lnSpc>
              <a:spcBef>
                <a:spcPts val="19"/>
              </a:spcBef>
            </a:pPr>
            <a:endParaRPr sz="900"/>
          </a:p>
          <a:p>
            <a:pPr>
              <a:lnSpc>
                <a:spcPct val="95825"/>
              </a:lnSpc>
              <a:spcBef>
                <a:spcPts val="2000"/>
              </a:spcBef>
            </a:pPr>
            <a:r>
              <a:rPr sz="650" spc="0" dirty="0" smtClean="0">
                <a:solidFill>
                  <a:srgbClr val="363435"/>
                </a:solidFill>
                <a:latin typeface="Arial"/>
                <a:cs typeface="Arial"/>
              </a:rPr>
              <a:t>P2</a:t>
            </a:r>
            <a:endParaRPr sz="650">
              <a:latin typeface="Arial"/>
              <a:cs typeface="Arial"/>
            </a:endParaRPr>
          </a:p>
        </p:txBody>
      </p:sp>
      <p:sp>
        <p:nvSpPr>
          <p:cNvPr id="7" name="object 7"/>
          <p:cNvSpPr txBox="1"/>
          <p:nvPr/>
        </p:nvSpPr>
        <p:spPr>
          <a:xfrm>
            <a:off x="904323" y="2301643"/>
            <a:ext cx="2943180" cy="478079"/>
          </a:xfrm>
          <a:prstGeom prst="rect">
            <a:avLst/>
          </a:prstGeom>
        </p:spPr>
        <p:txBody>
          <a:bodyPr wrap="square" lIns="0" tIns="0" rIns="0" bIns="0" rtlCol="0">
            <a:noAutofit/>
          </a:bodyPr>
          <a:lstStyle/>
          <a:p>
            <a:pPr>
              <a:lnSpc>
                <a:spcPts val="600"/>
              </a:lnSpc>
              <a:spcBef>
                <a:spcPts val="25"/>
              </a:spcBef>
            </a:pPr>
            <a:endParaRPr sz="600"/>
          </a:p>
          <a:p>
            <a:pPr marL="1703162">
              <a:lnSpc>
                <a:spcPct val="95825"/>
              </a:lnSpc>
              <a:spcBef>
                <a:spcPts val="1000"/>
              </a:spcBef>
            </a:pPr>
            <a:r>
              <a:rPr sz="650" spc="0" dirty="0" smtClean="0">
                <a:solidFill>
                  <a:srgbClr val="363435"/>
                </a:solidFill>
                <a:latin typeface="Arial"/>
                <a:cs typeface="Arial"/>
              </a:rPr>
              <a:t>m             </a:t>
            </a:r>
            <a:r>
              <a:rPr sz="650" spc="110" dirty="0" smtClean="0">
                <a:solidFill>
                  <a:srgbClr val="363435"/>
                </a:solidFill>
                <a:latin typeface="Arial"/>
                <a:cs typeface="Arial"/>
              </a:rPr>
              <a:t> </a:t>
            </a:r>
            <a:r>
              <a:rPr sz="650" spc="0" dirty="0" smtClean="0">
                <a:solidFill>
                  <a:srgbClr val="363435"/>
                </a:solidFill>
                <a:latin typeface="Arial"/>
                <a:cs typeface="Arial"/>
              </a:rPr>
              <a:t>m</a:t>
            </a:r>
            <a:endParaRPr sz="650">
              <a:latin typeface="Arial"/>
              <a:cs typeface="Arial"/>
            </a:endParaRPr>
          </a:p>
        </p:txBody>
      </p:sp>
      <p:sp>
        <p:nvSpPr>
          <p:cNvPr id="6" name="object 6"/>
          <p:cNvSpPr txBox="1"/>
          <p:nvPr/>
        </p:nvSpPr>
        <p:spPr>
          <a:xfrm>
            <a:off x="725044" y="2779723"/>
            <a:ext cx="179279" cy="59757"/>
          </a:xfrm>
          <a:prstGeom prst="rect">
            <a:avLst/>
          </a:prstGeom>
        </p:spPr>
        <p:txBody>
          <a:bodyPr wrap="square" lIns="0" tIns="0" rIns="0" bIns="0" rtlCol="0">
            <a:noAutofit/>
          </a:bodyPr>
          <a:lstStyle/>
          <a:p>
            <a:endParaRPr/>
          </a:p>
        </p:txBody>
      </p:sp>
      <p:sp>
        <p:nvSpPr>
          <p:cNvPr id="5" name="object 5"/>
          <p:cNvSpPr txBox="1"/>
          <p:nvPr/>
        </p:nvSpPr>
        <p:spPr>
          <a:xfrm>
            <a:off x="904323" y="2779723"/>
            <a:ext cx="717121" cy="59757"/>
          </a:xfrm>
          <a:prstGeom prst="rect">
            <a:avLst/>
          </a:prstGeom>
        </p:spPr>
        <p:txBody>
          <a:bodyPr wrap="square" lIns="0" tIns="0" rIns="0" bIns="0" rtlCol="0">
            <a:noAutofit/>
          </a:bodyPr>
          <a:lstStyle/>
          <a:p>
            <a:endParaRPr/>
          </a:p>
        </p:txBody>
      </p:sp>
      <p:sp>
        <p:nvSpPr>
          <p:cNvPr id="4" name="object 4"/>
          <p:cNvSpPr txBox="1"/>
          <p:nvPr/>
        </p:nvSpPr>
        <p:spPr>
          <a:xfrm>
            <a:off x="1621445" y="2779723"/>
            <a:ext cx="806765" cy="59757"/>
          </a:xfrm>
          <a:prstGeom prst="rect">
            <a:avLst/>
          </a:prstGeom>
        </p:spPr>
        <p:txBody>
          <a:bodyPr wrap="square" lIns="0" tIns="0" rIns="0" bIns="0" rtlCol="0">
            <a:noAutofit/>
          </a:bodyPr>
          <a:lstStyle/>
          <a:p>
            <a:endParaRPr/>
          </a:p>
        </p:txBody>
      </p:sp>
      <p:sp>
        <p:nvSpPr>
          <p:cNvPr id="3" name="object 3"/>
          <p:cNvSpPr txBox="1"/>
          <p:nvPr/>
        </p:nvSpPr>
        <p:spPr>
          <a:xfrm>
            <a:off x="2428211" y="2779723"/>
            <a:ext cx="746998" cy="59757"/>
          </a:xfrm>
          <a:prstGeom prst="rect">
            <a:avLst/>
          </a:prstGeom>
        </p:spPr>
        <p:txBody>
          <a:bodyPr wrap="square" lIns="0" tIns="0" rIns="0" bIns="0" rtlCol="0">
            <a:noAutofit/>
          </a:bodyPr>
          <a:lstStyle/>
          <a:p>
            <a:endParaRPr/>
          </a:p>
        </p:txBody>
      </p:sp>
      <p:sp>
        <p:nvSpPr>
          <p:cNvPr id="2" name="object 2"/>
          <p:cNvSpPr txBox="1"/>
          <p:nvPr/>
        </p:nvSpPr>
        <p:spPr>
          <a:xfrm>
            <a:off x="3175209" y="2779723"/>
            <a:ext cx="672294" cy="59757"/>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9" name="object 9"/>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10" name="object 10"/>
          <p:cNvSpPr/>
          <p:nvPr/>
        </p:nvSpPr>
        <p:spPr>
          <a:xfrm>
            <a:off x="87743" y="889355"/>
            <a:ext cx="4432566" cy="187057"/>
          </a:xfrm>
          <a:custGeom>
            <a:avLst/>
            <a:gdLst/>
            <a:ahLst/>
            <a:cxnLst/>
            <a:rect l="l" t="t" r="r" b="b"/>
            <a:pathLst>
              <a:path w="4432566" h="187057">
                <a:moveTo>
                  <a:pt x="0" y="50800"/>
                </a:moveTo>
                <a:lnTo>
                  <a:pt x="0" y="187057"/>
                </a:lnTo>
                <a:lnTo>
                  <a:pt x="4432566" y="187057"/>
                </a:lnTo>
                <a:lnTo>
                  <a:pt x="4432566" y="50800"/>
                </a:lnTo>
                <a:lnTo>
                  <a:pt x="4431669" y="41299"/>
                </a:lnTo>
                <a:lnTo>
                  <a:pt x="4408709" y="7786"/>
                </a:lnTo>
                <a:lnTo>
                  <a:pt x="4381765" y="0"/>
                </a:lnTo>
                <a:lnTo>
                  <a:pt x="50800" y="0"/>
                </a:lnTo>
                <a:lnTo>
                  <a:pt x="7786" y="23856"/>
                </a:lnTo>
                <a:lnTo>
                  <a:pt x="0" y="50800"/>
                </a:lnTo>
                <a:close/>
              </a:path>
            </a:pathLst>
          </a:custGeom>
          <a:solidFill>
            <a:srgbClr val="00BFFF"/>
          </a:solidFill>
        </p:spPr>
        <p:txBody>
          <a:bodyPr wrap="square" lIns="0" tIns="0" rIns="0" bIns="0" rtlCol="0">
            <a:noAutofit/>
          </a:bodyPr>
          <a:lstStyle/>
          <a:p>
            <a:endParaRPr/>
          </a:p>
        </p:txBody>
      </p:sp>
      <p:sp>
        <p:nvSpPr>
          <p:cNvPr id="11" name="object 11"/>
          <p:cNvSpPr/>
          <p:nvPr/>
        </p:nvSpPr>
        <p:spPr>
          <a:xfrm>
            <a:off x="87743" y="1025460"/>
            <a:ext cx="4432566" cy="101601"/>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3" name="object 13"/>
          <p:cNvSpPr/>
          <p:nvPr/>
        </p:nvSpPr>
        <p:spPr>
          <a:xfrm>
            <a:off x="4456809" y="2817710"/>
            <a:ext cx="114301" cy="114301"/>
          </a:xfrm>
          <a:prstGeom prst="rect">
            <a:avLst/>
          </a:prstGeom>
          <a:blipFill>
            <a:blip r:embed="rId4" cstate="print"/>
            <a:stretch>
              <a:fillRect/>
            </a:stretch>
          </a:blipFill>
        </p:spPr>
        <p:txBody>
          <a:bodyPr wrap="square" lIns="0" tIns="0" rIns="0" bIns="0" rtlCol="0">
            <a:noAutofit/>
          </a:bodyPr>
          <a:lstStyle/>
          <a:p>
            <a:endParaRPr/>
          </a:p>
        </p:txBody>
      </p:sp>
      <p:sp>
        <p:nvSpPr>
          <p:cNvPr id="14" name="object 14"/>
          <p:cNvSpPr/>
          <p:nvPr/>
        </p:nvSpPr>
        <p:spPr>
          <a:xfrm>
            <a:off x="189344" y="2868511"/>
            <a:ext cx="4280164" cy="63500"/>
          </a:xfrm>
          <a:prstGeom prst="rect">
            <a:avLst/>
          </a:prstGeom>
          <a:blipFill>
            <a:blip r:embed="rId5" cstate="print"/>
            <a:stretch>
              <a:fillRect/>
            </a:stretch>
          </a:blipFill>
        </p:spPr>
        <p:txBody>
          <a:bodyPr wrap="square" lIns="0" tIns="0" rIns="0" bIns="0" rtlCol="0">
            <a:noAutofit/>
          </a:bodyPr>
          <a:lstStyle/>
          <a:p>
            <a:endParaRPr/>
          </a:p>
        </p:txBody>
      </p:sp>
      <p:sp>
        <p:nvSpPr>
          <p:cNvPr id="15" name="object 15"/>
          <p:cNvSpPr/>
          <p:nvPr/>
        </p:nvSpPr>
        <p:spPr>
          <a:xfrm>
            <a:off x="4520310" y="920857"/>
            <a:ext cx="50800" cy="1909552"/>
          </a:xfrm>
          <a:prstGeom prst="rect">
            <a:avLst/>
          </a:prstGeom>
          <a:blipFill>
            <a:blip r:embed="rId6" cstate="print"/>
            <a:stretch>
              <a:fillRect/>
            </a:stretch>
          </a:blipFill>
        </p:spPr>
        <p:txBody>
          <a:bodyPr wrap="square" lIns="0" tIns="0" rIns="0" bIns="0" rtlCol="0">
            <a:noAutofit/>
          </a:bodyPr>
          <a:lstStyle/>
          <a:p>
            <a:endParaRPr/>
          </a:p>
        </p:txBody>
      </p:sp>
      <p:sp>
        <p:nvSpPr>
          <p:cNvPr id="16" name="object 16"/>
          <p:cNvSpPr/>
          <p:nvPr/>
        </p:nvSpPr>
        <p:spPr>
          <a:xfrm>
            <a:off x="4520310" y="984358"/>
            <a:ext cx="50800" cy="1846052"/>
          </a:xfrm>
          <a:prstGeom prst="rect">
            <a:avLst/>
          </a:prstGeom>
          <a:blipFill>
            <a:blip r:embed="rId7" cstate="print"/>
            <a:stretch>
              <a:fillRect/>
            </a:stretch>
          </a:blipFill>
        </p:spPr>
        <p:txBody>
          <a:bodyPr wrap="square" lIns="0" tIns="0" rIns="0" bIns="0" rtlCol="0">
            <a:noAutofit/>
          </a:bodyPr>
          <a:lstStyle/>
          <a:p>
            <a:endParaRPr/>
          </a:p>
        </p:txBody>
      </p:sp>
      <p:sp>
        <p:nvSpPr>
          <p:cNvPr id="17" name="object 17"/>
          <p:cNvSpPr/>
          <p:nvPr/>
        </p:nvSpPr>
        <p:spPr>
          <a:xfrm>
            <a:off x="87743" y="1108009"/>
            <a:ext cx="4432566" cy="1773201"/>
          </a:xfrm>
          <a:custGeom>
            <a:avLst/>
            <a:gdLst/>
            <a:ahLst/>
            <a:cxnLst/>
            <a:rect l="l" t="t" r="r" b="b"/>
            <a:pathLst>
              <a:path w="4432566" h="1773201">
                <a:moveTo>
                  <a:pt x="0" y="1722400"/>
                </a:moveTo>
                <a:lnTo>
                  <a:pt x="16636" y="1759914"/>
                </a:lnTo>
                <a:lnTo>
                  <a:pt x="50800" y="1773201"/>
                </a:lnTo>
                <a:lnTo>
                  <a:pt x="4381765" y="1773201"/>
                </a:lnTo>
                <a:lnTo>
                  <a:pt x="4419279" y="1756565"/>
                </a:lnTo>
                <a:lnTo>
                  <a:pt x="4432566" y="1722400"/>
                </a:lnTo>
                <a:lnTo>
                  <a:pt x="4432566" y="0"/>
                </a:lnTo>
                <a:lnTo>
                  <a:pt x="0" y="0"/>
                </a:lnTo>
                <a:lnTo>
                  <a:pt x="0" y="1722400"/>
                </a:lnTo>
                <a:close/>
              </a:path>
            </a:pathLst>
          </a:custGeom>
          <a:solidFill>
            <a:srgbClr val="FFFFFF"/>
          </a:solidFill>
        </p:spPr>
        <p:txBody>
          <a:bodyPr wrap="square" lIns="0" tIns="0" rIns="0" bIns="0" rtlCol="0">
            <a:noAutofit/>
          </a:bodyPr>
          <a:lstStyle/>
          <a:p>
            <a:endParaRPr/>
          </a:p>
        </p:txBody>
      </p:sp>
      <p:sp>
        <p:nvSpPr>
          <p:cNvPr id="18" name="object 18"/>
          <p:cNvSpPr/>
          <p:nvPr/>
        </p:nvSpPr>
        <p:spPr>
          <a:xfrm>
            <a:off x="4520310" y="971658"/>
            <a:ext cx="0" cy="1877802"/>
          </a:xfrm>
          <a:custGeom>
            <a:avLst/>
            <a:gdLst/>
            <a:ahLst/>
            <a:cxnLst/>
            <a:rect l="l" t="t" r="r" b="b"/>
            <a:pathLst>
              <a:path h="1877802">
                <a:moveTo>
                  <a:pt x="0" y="1877802"/>
                </a:moveTo>
                <a:lnTo>
                  <a:pt x="0" y="0"/>
                </a:lnTo>
              </a:path>
            </a:pathLst>
          </a:custGeom>
          <a:ln w="0">
            <a:solidFill>
              <a:srgbClr val="7F7F7F"/>
            </a:solidFill>
          </a:ln>
        </p:spPr>
        <p:txBody>
          <a:bodyPr wrap="square" lIns="0" tIns="0" rIns="0" bIns="0" rtlCol="0">
            <a:noAutofit/>
          </a:bodyPr>
          <a:lstStyle/>
          <a:p>
            <a:endParaRPr/>
          </a:p>
        </p:txBody>
      </p:sp>
      <p:sp>
        <p:nvSpPr>
          <p:cNvPr id="19" name="object 19"/>
          <p:cNvSpPr/>
          <p:nvPr/>
        </p:nvSpPr>
        <p:spPr>
          <a:xfrm>
            <a:off x="4520310" y="958958"/>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20" name="object 20"/>
          <p:cNvSpPr/>
          <p:nvPr/>
        </p:nvSpPr>
        <p:spPr>
          <a:xfrm>
            <a:off x="4520310" y="946258"/>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21" name="object 21"/>
          <p:cNvSpPr/>
          <p:nvPr/>
        </p:nvSpPr>
        <p:spPr>
          <a:xfrm>
            <a:off x="4520310" y="933558"/>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22" name="object 22"/>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25" name="object 25"/>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26" name="object 26"/>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7" name="object 27"/>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28" name="object 28"/>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29" name="object 29"/>
          <p:cNvSpPr/>
          <p:nvPr/>
        </p:nvSpPr>
        <p:spPr>
          <a:xfrm>
            <a:off x="0" y="0"/>
            <a:ext cx="4608004" cy="3456000"/>
          </a:xfrm>
          <a:prstGeom prst="rect">
            <a:avLst/>
          </a:prstGeom>
          <a:blipFill>
            <a:blip r:embed="rId15" cstate="print"/>
            <a:stretch>
              <a:fillRect/>
            </a:stretch>
          </a:blipFill>
        </p:spPr>
        <p:txBody>
          <a:bodyPr wrap="square" lIns="0" tIns="0" rIns="0" bIns="0" rtlCol="0">
            <a:noAutofit/>
          </a:bodyPr>
          <a:lstStyle/>
          <a:p>
            <a:endParaRPr/>
          </a:p>
        </p:txBody>
      </p:sp>
      <p:sp>
        <p:nvSpPr>
          <p:cNvPr id="6" name="object 6"/>
          <p:cNvSpPr txBox="1"/>
          <p:nvPr/>
        </p:nvSpPr>
        <p:spPr>
          <a:xfrm>
            <a:off x="1325587" y="19613"/>
            <a:ext cx="922797"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Introduction</a:t>
            </a:r>
            <a:r>
              <a:rPr sz="600" spc="-29" dirty="0" smtClean="0">
                <a:solidFill>
                  <a:srgbClr val="00FF00"/>
                </a:solidFill>
                <a:latin typeface="Times New Roman"/>
                <a:cs typeface="Times New Roman"/>
              </a:rPr>
              <a:t> </a:t>
            </a:r>
            <a:r>
              <a:rPr sz="600" spc="0" dirty="0" smtClean="0">
                <a:solidFill>
                  <a:srgbClr val="00FF00"/>
                </a:solidFill>
                <a:latin typeface="Times New Roman"/>
                <a:cs typeface="Times New Roman"/>
              </a:rPr>
              <a:t>to</a:t>
            </a:r>
            <a:r>
              <a:rPr sz="600" spc="-4" dirty="0" smtClean="0">
                <a:solidFill>
                  <a:srgbClr val="00FF00"/>
                </a:solidFill>
                <a:latin typeface="Times New Roman"/>
                <a:cs typeface="Times New Roman"/>
              </a:rPr>
              <a:t> </a:t>
            </a:r>
            <a:r>
              <a:rPr sz="600" spc="-9" dirty="0" smtClean="0">
                <a:solidFill>
                  <a:srgbClr val="00FF00"/>
                </a:solidFill>
                <a:latin typeface="Times New Roman"/>
                <a:cs typeface="Times New Roman"/>
              </a:rPr>
              <a:t>F</a:t>
            </a:r>
            <a:r>
              <a:rPr sz="600" spc="0" dirty="0" smtClean="0">
                <a:solidFill>
                  <a:srgbClr val="00FF00"/>
                </a:solidFill>
                <a:latin typeface="Times New Roman"/>
                <a:cs typeface="Times New Roman"/>
              </a:rPr>
              <a:t>ault</a:t>
            </a:r>
            <a:r>
              <a:rPr sz="600" spc="-12" dirty="0" smtClean="0">
                <a:solidFill>
                  <a:srgbClr val="00FF00"/>
                </a:solidFill>
                <a:latin typeface="Times New Roman"/>
                <a:cs typeface="Times New Roman"/>
              </a:rPr>
              <a:t> </a:t>
            </a:r>
            <a:r>
              <a:rPr sz="600" spc="-50" dirty="0" smtClean="0">
                <a:solidFill>
                  <a:srgbClr val="00FF00"/>
                </a:solidFill>
                <a:latin typeface="Times New Roman"/>
                <a:cs typeface="Times New Roman"/>
              </a:rPr>
              <a:t>T</a:t>
            </a:r>
            <a:r>
              <a:rPr sz="600" spc="0" dirty="0" smtClean="0">
                <a:solidFill>
                  <a:srgbClr val="00FF00"/>
                </a:solidFill>
                <a:latin typeface="Times New Roman"/>
                <a:cs typeface="Times New Roman"/>
              </a:rPr>
              <a:t>olerant</a:t>
            </a:r>
            <a:endParaRPr sz="600">
              <a:latin typeface="Times New Roman"/>
              <a:cs typeface="Times New Roman"/>
            </a:endParaRPr>
          </a:p>
        </p:txBody>
      </p:sp>
      <p:sp>
        <p:nvSpPr>
          <p:cNvPr id="5" name="object 5"/>
          <p:cNvSpPr txBox="1"/>
          <p:nvPr/>
        </p:nvSpPr>
        <p:spPr>
          <a:xfrm>
            <a:off x="2359621" y="19613"/>
            <a:ext cx="478691"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FFFFFF"/>
                </a:solidFill>
                <a:latin typeface="Times New Roman"/>
                <a:cs typeface="Times New Roman"/>
              </a:rPr>
              <a:t>Basic</a:t>
            </a:r>
            <a:r>
              <a:rPr sz="600" spc="-13" dirty="0" smtClean="0">
                <a:solidFill>
                  <a:srgbClr val="FFFFFF"/>
                </a:solidFill>
                <a:latin typeface="Times New Roman"/>
                <a:cs typeface="Times New Roman"/>
              </a:rPr>
              <a:t> </a:t>
            </a:r>
            <a:r>
              <a:rPr sz="600" spc="0" dirty="0" smtClean="0">
                <a:solidFill>
                  <a:srgbClr val="FFFFFF"/>
                </a:solidFill>
                <a:latin typeface="Times New Roman"/>
                <a:cs typeface="Times New Roman"/>
              </a:rPr>
              <a:t>concepts</a:t>
            </a:r>
            <a:endParaRPr sz="600">
              <a:latin typeface="Times New Roman"/>
              <a:cs typeface="Times New Roman"/>
            </a:endParaRPr>
          </a:p>
        </p:txBody>
      </p:sp>
      <p:sp>
        <p:nvSpPr>
          <p:cNvPr id="4" name="object 4"/>
          <p:cNvSpPr txBox="1"/>
          <p:nvPr/>
        </p:nvSpPr>
        <p:spPr>
          <a:xfrm>
            <a:off x="95300" y="243119"/>
            <a:ext cx="1181256"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Basic</a:t>
            </a:r>
            <a:r>
              <a:rPr sz="1400" spc="71" dirty="0" smtClean="0">
                <a:solidFill>
                  <a:srgbClr val="FFFFFF"/>
                </a:solidFill>
                <a:latin typeface="Times New Roman"/>
                <a:cs typeface="Times New Roman"/>
              </a:rPr>
              <a:t> </a:t>
            </a:r>
            <a:r>
              <a:rPr sz="1400" spc="0" dirty="0" smtClean="0">
                <a:solidFill>
                  <a:srgbClr val="FFFFFF"/>
                </a:solidFill>
                <a:latin typeface="Times New Roman"/>
                <a:cs typeface="Times New Roman"/>
              </a:rPr>
              <a:t>Concepts</a:t>
            </a:r>
            <a:endParaRPr sz="1400">
              <a:latin typeface="Times New Roman"/>
              <a:cs typeface="Times New Roman"/>
            </a:endParaRPr>
          </a:p>
        </p:txBody>
      </p:sp>
      <p:sp>
        <p:nvSpPr>
          <p:cNvPr id="3" name="object 3"/>
          <p:cNvSpPr txBox="1"/>
          <p:nvPr/>
        </p:nvSpPr>
        <p:spPr>
          <a:xfrm>
            <a:off x="125844" y="907976"/>
            <a:ext cx="4270547" cy="1943620"/>
          </a:xfrm>
          <a:prstGeom prst="rect">
            <a:avLst/>
          </a:prstGeom>
        </p:spPr>
        <p:txBody>
          <a:bodyPr wrap="square" lIns="0" tIns="0" rIns="0" bIns="0" rtlCol="0">
            <a:noAutofit/>
          </a:bodyPr>
          <a:lstStyle/>
          <a:p>
            <a:pPr marR="2596731" algn="ctr">
              <a:lnSpc>
                <a:spcPts val="1145"/>
              </a:lnSpc>
              <a:spcBef>
                <a:spcPts val="57"/>
              </a:spcBef>
            </a:pPr>
            <a:r>
              <a:rPr sz="1100" spc="-25" dirty="0" smtClean="0">
                <a:solidFill>
                  <a:srgbClr val="FFFFFF"/>
                </a:solidFill>
                <a:latin typeface="Times New Roman"/>
                <a:cs typeface="Times New Roman"/>
              </a:rPr>
              <a:t>F</a:t>
            </a:r>
            <a:r>
              <a:rPr sz="1100" spc="0" dirty="0" smtClean="0">
                <a:solidFill>
                  <a:srgbClr val="FFFFFF"/>
                </a:solidFill>
                <a:latin typeface="Times New Roman"/>
                <a:cs typeface="Times New Roman"/>
              </a:rPr>
              <a:t>ault</a:t>
            </a:r>
            <a:r>
              <a:rPr sz="1100" spc="213" dirty="0" smtClean="0">
                <a:solidFill>
                  <a:srgbClr val="FFFFFF"/>
                </a:solidFill>
                <a:latin typeface="Times New Roman"/>
                <a:cs typeface="Times New Roman"/>
              </a:rPr>
              <a:t> </a:t>
            </a:r>
            <a:r>
              <a:rPr sz="1100" spc="0" dirty="0" smtClean="0">
                <a:solidFill>
                  <a:srgbClr val="FFFFFF"/>
                </a:solidFill>
                <a:latin typeface="Times New Roman"/>
                <a:cs typeface="Times New Roman"/>
              </a:rPr>
              <a:t>Handling</a:t>
            </a:r>
            <a:r>
              <a:rPr sz="1100" spc="245" dirty="0" smtClean="0">
                <a:solidFill>
                  <a:srgbClr val="FFFFFF"/>
                </a:solidFill>
                <a:latin typeface="Times New Roman"/>
                <a:cs typeface="Times New Roman"/>
              </a:rPr>
              <a:t> </a:t>
            </a:r>
            <a:r>
              <a:rPr sz="1100" spc="-25" dirty="0" smtClean="0">
                <a:solidFill>
                  <a:srgbClr val="FFFFFF"/>
                </a:solidFill>
                <a:latin typeface="Times New Roman"/>
                <a:cs typeface="Times New Roman"/>
              </a:rPr>
              <a:t>A</a:t>
            </a:r>
            <a:r>
              <a:rPr sz="1100" spc="0" dirty="0" smtClean="0">
                <a:solidFill>
                  <a:srgbClr val="FFFFFF"/>
                </a:solidFill>
                <a:latin typeface="Times New Roman"/>
                <a:cs typeface="Times New Roman"/>
              </a:rPr>
              <a:t>pp</a:t>
            </a:r>
            <a:r>
              <a:rPr sz="1100" spc="-19" dirty="0" smtClean="0">
                <a:solidFill>
                  <a:srgbClr val="FFFFFF"/>
                </a:solidFill>
                <a:latin typeface="Times New Roman"/>
                <a:cs typeface="Times New Roman"/>
              </a:rPr>
              <a:t>r</a:t>
            </a:r>
            <a:r>
              <a:rPr sz="1100" spc="0" dirty="0" smtClean="0">
                <a:solidFill>
                  <a:srgbClr val="FFFFFF"/>
                </a:solidFill>
                <a:latin typeface="Times New Roman"/>
                <a:cs typeface="Times New Roman"/>
              </a:rPr>
              <a:t>oaches</a:t>
            </a:r>
            <a:endParaRPr sz="1100">
              <a:latin typeface="Times New Roman"/>
              <a:cs typeface="Times New Roman"/>
            </a:endParaRPr>
          </a:p>
          <a:p>
            <a:pPr marL="289788" marR="9205">
              <a:lnSpc>
                <a:spcPct val="95825"/>
              </a:lnSpc>
              <a:spcBef>
                <a:spcPts val="287"/>
              </a:spcBef>
            </a:pPr>
            <a:r>
              <a:rPr sz="1100" spc="-14" dirty="0" smtClean="0">
                <a:solidFill>
                  <a:srgbClr val="0000FF"/>
                </a:solidFill>
                <a:latin typeface="Times New Roman"/>
                <a:cs typeface="Times New Roman"/>
              </a:rPr>
              <a:t>F</a:t>
            </a:r>
            <a:r>
              <a:rPr sz="1100" spc="0" dirty="0" smtClean="0">
                <a:solidFill>
                  <a:srgbClr val="0000FF"/>
                </a:solidFill>
                <a:latin typeface="Times New Roman"/>
                <a:cs typeface="Times New Roman"/>
              </a:rPr>
              <a:t>ault</a:t>
            </a:r>
            <a:r>
              <a:rPr sz="1100" spc="-22" dirty="0" smtClean="0">
                <a:solidFill>
                  <a:srgbClr val="0000FF"/>
                </a:solidFill>
                <a:latin typeface="Times New Roman"/>
                <a:cs typeface="Times New Roman"/>
              </a:rPr>
              <a:t> </a:t>
            </a:r>
            <a:r>
              <a:rPr sz="1100" spc="0" dirty="0" smtClean="0">
                <a:solidFill>
                  <a:srgbClr val="0000FF"/>
                </a:solidFill>
                <a:latin typeface="Times New Roman"/>
                <a:cs typeface="Times New Roman"/>
              </a:rPr>
              <a:t>pr</a:t>
            </a:r>
            <a:r>
              <a:rPr sz="1100" spc="-25" dirty="0" smtClean="0">
                <a:solidFill>
                  <a:srgbClr val="0000FF"/>
                </a:solidFill>
                <a:latin typeface="Times New Roman"/>
                <a:cs typeface="Times New Roman"/>
              </a:rPr>
              <a:t>e</a:t>
            </a:r>
            <a:r>
              <a:rPr sz="1100" spc="-14" dirty="0" smtClean="0">
                <a:solidFill>
                  <a:srgbClr val="0000FF"/>
                </a:solidFill>
                <a:latin typeface="Times New Roman"/>
                <a:cs typeface="Times New Roman"/>
              </a:rPr>
              <a:t>v</a:t>
            </a:r>
            <a:r>
              <a:rPr sz="1100" spc="0" dirty="0" smtClean="0">
                <a:solidFill>
                  <a:srgbClr val="0000FF"/>
                </a:solidFill>
                <a:latin typeface="Times New Roman"/>
                <a:cs typeface="Times New Roman"/>
              </a:rPr>
              <a:t>ention</a:t>
            </a:r>
            <a:r>
              <a:rPr sz="1100" spc="0" dirty="0" smtClean="0">
                <a:latin typeface="Times New Roman"/>
                <a:cs typeface="Times New Roman"/>
              </a:rPr>
              <a:t>:</a:t>
            </a:r>
            <a:endParaRPr sz="1100">
              <a:latin typeface="Times New Roman"/>
              <a:cs typeface="Times New Roman"/>
            </a:endParaRPr>
          </a:p>
          <a:p>
            <a:pPr marL="566889" marR="9205">
              <a:lnSpc>
                <a:spcPct val="95825"/>
              </a:lnSpc>
              <a:spcBef>
                <a:spcPts val="220"/>
              </a:spcBef>
            </a:pPr>
            <a:r>
              <a:rPr sz="1000" spc="0" dirty="0" smtClean="0">
                <a:latin typeface="Times New Roman"/>
                <a:cs typeface="Times New Roman"/>
              </a:rPr>
              <a:t>Pr</a:t>
            </a:r>
            <a:r>
              <a:rPr sz="1000" spc="-25" dirty="0" smtClean="0">
                <a:latin typeface="Times New Roman"/>
                <a:cs typeface="Times New Roman"/>
              </a:rPr>
              <a:t>e</a:t>
            </a:r>
            <a:r>
              <a:rPr sz="1000" spc="-14" dirty="0" smtClean="0">
                <a:latin typeface="Times New Roman"/>
                <a:cs typeface="Times New Roman"/>
              </a:rPr>
              <a:t>v</a:t>
            </a:r>
            <a:r>
              <a:rPr sz="1000" spc="0" dirty="0" smtClean="0">
                <a:latin typeface="Times New Roman"/>
                <a:cs typeface="Times New Roman"/>
              </a:rPr>
              <a:t>ent</a:t>
            </a:r>
            <a:r>
              <a:rPr sz="1000" spc="-30"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occurrence</a:t>
            </a:r>
            <a:r>
              <a:rPr sz="1000" spc="-43"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ault.</a:t>
            </a:r>
            <a:endParaRPr sz="1000">
              <a:latin typeface="Times New Roman"/>
              <a:cs typeface="Times New Roman"/>
            </a:endParaRPr>
          </a:p>
          <a:p>
            <a:pPr marL="289788" marR="9205">
              <a:lnSpc>
                <a:spcPct val="95825"/>
              </a:lnSpc>
              <a:spcBef>
                <a:spcPts val="250"/>
              </a:spcBef>
            </a:pPr>
            <a:r>
              <a:rPr sz="1100" spc="-14" dirty="0" smtClean="0">
                <a:solidFill>
                  <a:srgbClr val="0000FF"/>
                </a:solidFill>
                <a:latin typeface="Times New Roman"/>
                <a:cs typeface="Times New Roman"/>
              </a:rPr>
              <a:t>F</a:t>
            </a:r>
            <a:r>
              <a:rPr sz="1100" spc="0" dirty="0" smtClean="0">
                <a:solidFill>
                  <a:srgbClr val="0000FF"/>
                </a:solidFill>
                <a:latin typeface="Times New Roman"/>
                <a:cs typeface="Times New Roman"/>
              </a:rPr>
              <a:t>ault</a:t>
            </a:r>
            <a:r>
              <a:rPr sz="1100" spc="-22" dirty="0" smtClean="0">
                <a:solidFill>
                  <a:srgbClr val="0000FF"/>
                </a:solidFill>
                <a:latin typeface="Times New Roman"/>
                <a:cs typeface="Times New Roman"/>
              </a:rPr>
              <a:t> </a:t>
            </a:r>
            <a:r>
              <a:rPr sz="1100" spc="0" dirty="0" smtClean="0">
                <a:solidFill>
                  <a:srgbClr val="0000FF"/>
                </a:solidFill>
                <a:latin typeface="Times New Roman"/>
                <a:cs typeface="Times New Roman"/>
              </a:rPr>
              <a:t>rem</a:t>
            </a:r>
            <a:r>
              <a:rPr sz="1100" spc="-14" dirty="0" smtClean="0">
                <a:solidFill>
                  <a:srgbClr val="0000FF"/>
                </a:solidFill>
                <a:latin typeface="Times New Roman"/>
                <a:cs typeface="Times New Roman"/>
              </a:rPr>
              <a:t>o</a:t>
            </a:r>
            <a:r>
              <a:rPr sz="1100" spc="-25" dirty="0" smtClean="0">
                <a:solidFill>
                  <a:srgbClr val="0000FF"/>
                </a:solidFill>
                <a:latin typeface="Times New Roman"/>
                <a:cs typeface="Times New Roman"/>
              </a:rPr>
              <a:t>v</a:t>
            </a:r>
            <a:r>
              <a:rPr sz="1100" spc="0" dirty="0" smtClean="0">
                <a:solidFill>
                  <a:srgbClr val="0000FF"/>
                </a:solidFill>
                <a:latin typeface="Times New Roman"/>
                <a:cs typeface="Times New Roman"/>
              </a:rPr>
              <a:t>al</a:t>
            </a:r>
            <a:r>
              <a:rPr sz="1100" spc="0" dirty="0" smtClean="0">
                <a:latin typeface="Times New Roman"/>
                <a:cs typeface="Times New Roman"/>
              </a:rPr>
              <a:t>:</a:t>
            </a:r>
            <a:endParaRPr sz="1100">
              <a:latin typeface="Times New Roman"/>
              <a:cs typeface="Times New Roman"/>
            </a:endParaRPr>
          </a:p>
          <a:p>
            <a:pPr marL="566889" marR="9205">
              <a:lnSpc>
                <a:spcPct val="95825"/>
              </a:lnSpc>
              <a:spcBef>
                <a:spcPts val="220"/>
              </a:spcBef>
            </a:pPr>
            <a:r>
              <a:rPr sz="1000" spc="0" dirty="0" smtClean="0">
                <a:latin typeface="Times New Roman"/>
                <a:cs typeface="Times New Roman"/>
              </a:rPr>
              <a:t>Reduce</a:t>
            </a:r>
            <a:r>
              <a:rPr sz="1000" spc="-29"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presence,</a:t>
            </a:r>
            <a:r>
              <a:rPr sz="1000" spc="-37" dirty="0" smtClean="0">
                <a:latin typeface="Times New Roman"/>
                <a:cs typeface="Times New Roman"/>
              </a:rPr>
              <a:t> </a:t>
            </a:r>
            <a:r>
              <a:rPr sz="1000" spc="0" dirty="0" smtClean="0">
                <a:latin typeface="Times New Roman"/>
                <a:cs typeface="Times New Roman"/>
              </a:rPr>
              <a:t>numbe</a:t>
            </a:r>
            <a:r>
              <a:rPr sz="1000" spc="-39" dirty="0" smtClean="0">
                <a:latin typeface="Times New Roman"/>
                <a:cs typeface="Times New Roman"/>
              </a:rPr>
              <a:t>r</a:t>
            </a:r>
            <a:r>
              <a:rPr sz="1000" spc="0" dirty="0" smtClean="0">
                <a:latin typeface="Times New Roman"/>
                <a:cs typeface="Times New Roman"/>
              </a:rPr>
              <a:t>,</a:t>
            </a:r>
            <a:r>
              <a:rPr sz="1000" spc="-33" dirty="0" smtClean="0">
                <a:latin typeface="Times New Roman"/>
                <a:cs typeface="Times New Roman"/>
              </a:rPr>
              <a:t> </a:t>
            </a:r>
            <a:r>
              <a:rPr sz="1000" spc="0" dirty="0" smtClean="0">
                <a:latin typeface="Times New Roman"/>
                <a:cs typeface="Times New Roman"/>
              </a:rPr>
              <a:t>seriousness</a:t>
            </a:r>
            <a:r>
              <a:rPr sz="1000" spc="-45"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aults.</a:t>
            </a:r>
            <a:endParaRPr sz="1000">
              <a:latin typeface="Times New Roman"/>
              <a:cs typeface="Times New Roman"/>
            </a:endParaRPr>
          </a:p>
          <a:p>
            <a:pPr marL="289788" marR="9205">
              <a:lnSpc>
                <a:spcPct val="95825"/>
              </a:lnSpc>
              <a:spcBef>
                <a:spcPts val="250"/>
              </a:spcBef>
            </a:pPr>
            <a:r>
              <a:rPr sz="1100" spc="-14" dirty="0" smtClean="0">
                <a:solidFill>
                  <a:srgbClr val="0000FF"/>
                </a:solidFill>
                <a:latin typeface="Times New Roman"/>
                <a:cs typeface="Times New Roman"/>
              </a:rPr>
              <a:t>F</a:t>
            </a:r>
            <a:r>
              <a:rPr sz="1100" spc="0" dirty="0" smtClean="0">
                <a:solidFill>
                  <a:srgbClr val="0000FF"/>
                </a:solidFill>
                <a:latin typeface="Times New Roman"/>
                <a:cs typeface="Times New Roman"/>
              </a:rPr>
              <a:t>ault</a:t>
            </a:r>
            <a:r>
              <a:rPr sz="1100" spc="-22" dirty="0" smtClean="0">
                <a:solidFill>
                  <a:srgbClr val="0000FF"/>
                </a:solidFill>
                <a:latin typeface="Times New Roman"/>
                <a:cs typeface="Times New Roman"/>
              </a:rPr>
              <a:t> </a:t>
            </a:r>
            <a:r>
              <a:rPr sz="1100" spc="0" dirty="0" smtClean="0">
                <a:solidFill>
                  <a:srgbClr val="0000FF"/>
                </a:solidFill>
                <a:latin typeface="Times New Roman"/>
                <a:cs typeface="Times New Roman"/>
              </a:rPr>
              <a:t>forecasting</a:t>
            </a:r>
            <a:r>
              <a:rPr sz="1100" spc="0" dirty="0" smtClean="0">
                <a:latin typeface="Times New Roman"/>
                <a:cs typeface="Times New Roman"/>
              </a:rPr>
              <a:t>:</a:t>
            </a:r>
            <a:endParaRPr sz="1100">
              <a:latin typeface="Times New Roman"/>
              <a:cs typeface="Times New Roman"/>
            </a:endParaRPr>
          </a:p>
          <a:p>
            <a:pPr marL="566889" marR="64148">
              <a:lnSpc>
                <a:spcPct val="99658"/>
              </a:lnSpc>
              <a:spcBef>
                <a:spcPts val="220"/>
              </a:spcBef>
            </a:pPr>
            <a:r>
              <a:rPr sz="1000" spc="0" dirty="0" smtClean="0">
                <a:latin typeface="Times New Roman"/>
                <a:cs typeface="Times New Roman"/>
              </a:rPr>
              <a:t>Estimate</a:t>
            </a:r>
            <a:r>
              <a:rPr sz="1000" spc="-34"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present</a:t>
            </a:r>
            <a:r>
              <a:rPr sz="1000" spc="-28" dirty="0" smtClean="0">
                <a:latin typeface="Times New Roman"/>
                <a:cs typeface="Times New Roman"/>
              </a:rPr>
              <a:t> </a:t>
            </a:r>
            <a:r>
              <a:rPr sz="1000" spc="0" dirty="0" smtClean="0">
                <a:latin typeface="Times New Roman"/>
                <a:cs typeface="Times New Roman"/>
              </a:rPr>
              <a:t>numbe</a:t>
            </a:r>
            <a:r>
              <a:rPr sz="1000" spc="-39" dirty="0" smtClean="0">
                <a:latin typeface="Times New Roman"/>
                <a:cs typeface="Times New Roman"/>
              </a:rPr>
              <a:t>r</a:t>
            </a:r>
            <a:r>
              <a:rPr sz="1000" spc="0" dirty="0" smtClean="0">
                <a:latin typeface="Times New Roman"/>
                <a:cs typeface="Times New Roman"/>
              </a:rPr>
              <a:t>,</a:t>
            </a:r>
            <a:r>
              <a:rPr sz="1000" spc="-33" dirty="0" smtClean="0">
                <a:latin typeface="Times New Roman"/>
                <a:cs typeface="Times New Roman"/>
              </a:rPr>
              <a:t> </a:t>
            </a:r>
            <a:r>
              <a:rPr sz="1000" spc="0" dirty="0" smtClean="0">
                <a:latin typeface="Times New Roman"/>
                <a:cs typeface="Times New Roman"/>
              </a:rPr>
              <a:t>future</a:t>
            </a:r>
            <a:r>
              <a:rPr sz="1000" spc="-23" dirty="0" smtClean="0">
                <a:latin typeface="Times New Roman"/>
                <a:cs typeface="Times New Roman"/>
              </a:rPr>
              <a:t> </a:t>
            </a:r>
            <a:r>
              <a:rPr sz="1000" spc="0" dirty="0" smtClean="0">
                <a:latin typeface="Times New Roman"/>
                <a:cs typeface="Times New Roman"/>
              </a:rPr>
              <a:t>incidence,</a:t>
            </a:r>
            <a:r>
              <a:rPr sz="1000" spc="-40" dirty="0" smtClean="0">
                <a:latin typeface="Times New Roman"/>
                <a:cs typeface="Times New Roman"/>
              </a:rPr>
              <a:t> </a:t>
            </a:r>
            <a:r>
              <a:rPr sz="1000" spc="0" dirty="0" smtClean="0">
                <a:latin typeface="Times New Roman"/>
                <a:cs typeface="Times New Roman"/>
              </a:rPr>
              <a:t>and</a:t>
            </a:r>
            <a:r>
              <a:rPr sz="1000" spc="-14"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consequences</a:t>
            </a:r>
            <a:r>
              <a:rPr sz="1000" spc="-54" dirty="0" smtClean="0">
                <a:latin typeface="Times New Roman"/>
                <a:cs typeface="Times New Roman"/>
              </a:rPr>
              <a:t> </a:t>
            </a:r>
            <a:r>
              <a:rPr sz="1000" spc="0" dirty="0" smtClean="0">
                <a:latin typeface="Times New Roman"/>
                <a:cs typeface="Times New Roman"/>
              </a:rPr>
              <a:t>of </a:t>
            </a:r>
            <a:r>
              <a:rPr sz="1000" spc="-9" dirty="0" smtClean="0">
                <a:latin typeface="Times New Roman"/>
                <a:cs typeface="Times New Roman"/>
              </a:rPr>
              <a:t>f</a:t>
            </a:r>
            <a:r>
              <a:rPr sz="1000" spc="0" dirty="0" smtClean="0">
                <a:latin typeface="Times New Roman"/>
                <a:cs typeface="Times New Roman"/>
              </a:rPr>
              <a:t>aults.</a:t>
            </a:r>
            <a:endParaRPr sz="1000">
              <a:latin typeface="Times New Roman"/>
              <a:cs typeface="Times New Roman"/>
            </a:endParaRPr>
          </a:p>
          <a:p>
            <a:pPr marL="289788" marR="9205">
              <a:lnSpc>
                <a:spcPct val="95825"/>
              </a:lnSpc>
              <a:spcBef>
                <a:spcPts val="204"/>
              </a:spcBef>
            </a:pPr>
            <a:r>
              <a:rPr sz="1100" spc="-14" dirty="0" smtClean="0">
                <a:solidFill>
                  <a:srgbClr val="0000FF"/>
                </a:solidFill>
                <a:latin typeface="Times New Roman"/>
                <a:cs typeface="Times New Roman"/>
              </a:rPr>
              <a:t>F</a:t>
            </a:r>
            <a:r>
              <a:rPr sz="1100" spc="0" dirty="0" smtClean="0">
                <a:solidFill>
                  <a:srgbClr val="0000FF"/>
                </a:solidFill>
                <a:latin typeface="Times New Roman"/>
                <a:cs typeface="Times New Roman"/>
              </a:rPr>
              <a:t>ault</a:t>
            </a:r>
            <a:r>
              <a:rPr sz="1100" spc="-22" dirty="0" smtClean="0">
                <a:solidFill>
                  <a:srgbClr val="0000FF"/>
                </a:solidFill>
                <a:latin typeface="Times New Roman"/>
                <a:cs typeface="Times New Roman"/>
              </a:rPr>
              <a:t> </a:t>
            </a:r>
            <a:r>
              <a:rPr sz="1100" spc="0" dirty="0" smtClean="0">
                <a:solidFill>
                  <a:srgbClr val="0000FF"/>
                </a:solidFill>
                <a:latin typeface="Times New Roman"/>
                <a:cs typeface="Times New Roman"/>
              </a:rPr>
              <a:t>tolerance</a:t>
            </a:r>
            <a:r>
              <a:rPr sz="1100" spc="0" dirty="0" smtClean="0">
                <a:latin typeface="Times New Roman"/>
                <a:cs typeface="Times New Roman"/>
              </a:rPr>
              <a:t>:</a:t>
            </a:r>
            <a:endParaRPr sz="1100">
              <a:latin typeface="Times New Roman"/>
              <a:cs typeface="Times New Roman"/>
            </a:endParaRPr>
          </a:p>
          <a:p>
            <a:pPr marL="566889">
              <a:lnSpc>
                <a:spcPct val="99658"/>
              </a:lnSpc>
              <a:spcBef>
                <a:spcPts val="220"/>
              </a:spcBef>
            </a:pPr>
            <a:r>
              <a:rPr sz="1000" spc="0" dirty="0" smtClean="0">
                <a:latin typeface="Times New Roman"/>
                <a:cs typeface="Times New Roman"/>
              </a:rPr>
              <a:t>Build</a:t>
            </a:r>
            <a:r>
              <a:rPr sz="1000" spc="-22"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component</a:t>
            </a:r>
            <a:r>
              <a:rPr sz="1000" spc="-44" dirty="0" smtClean="0">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such</a:t>
            </a:r>
            <a:r>
              <a:rPr sz="1000" spc="-18"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9" dirty="0" smtClean="0">
                <a:latin typeface="Times New Roman"/>
                <a:cs typeface="Times New Roman"/>
              </a:rPr>
              <a:t>w</a:t>
            </a:r>
            <a:r>
              <a:rPr sz="1000" spc="0" dirty="0" smtClean="0">
                <a:latin typeface="Times New Roman"/>
                <a:cs typeface="Times New Roman"/>
              </a:rPr>
              <a:t>ay</a:t>
            </a:r>
            <a:r>
              <a:rPr sz="1000" spc="-16"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can</a:t>
            </a:r>
            <a:r>
              <a:rPr sz="1000" spc="-13" dirty="0" smtClean="0">
                <a:latin typeface="Times New Roman"/>
                <a:cs typeface="Times New Roman"/>
              </a:rPr>
              <a:t> </a:t>
            </a:r>
            <a:r>
              <a:rPr sz="1000" spc="0" dirty="0" smtClean="0">
                <a:latin typeface="Times New Roman"/>
                <a:cs typeface="Times New Roman"/>
              </a:rPr>
              <a:t>meet</a:t>
            </a:r>
            <a:r>
              <a:rPr sz="1000" spc="-19" dirty="0" smtClean="0">
                <a:latin typeface="Times New Roman"/>
                <a:cs typeface="Times New Roman"/>
              </a:rPr>
              <a:t> </a:t>
            </a:r>
            <a:r>
              <a:rPr sz="1000" spc="0" dirty="0" smtClean="0">
                <a:latin typeface="Times New Roman"/>
                <a:cs typeface="Times New Roman"/>
              </a:rPr>
              <a:t>its</a:t>
            </a:r>
            <a:r>
              <a:rPr sz="1000" spc="-9" dirty="0" smtClean="0">
                <a:latin typeface="Times New Roman"/>
                <a:cs typeface="Times New Roman"/>
              </a:rPr>
              <a:t> </a:t>
            </a:r>
            <a:r>
              <a:rPr sz="1000" spc="0" dirty="0" smtClean="0">
                <a:latin typeface="Times New Roman"/>
                <a:cs typeface="Times New Roman"/>
              </a:rPr>
              <a:t>specifications</a:t>
            </a:r>
            <a:r>
              <a:rPr sz="1000" spc="4" dirty="0" smtClean="0">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the presence</a:t>
            </a:r>
            <a:r>
              <a:rPr sz="1000" spc="-34"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aults</a:t>
            </a:r>
            <a:r>
              <a:rPr sz="1000" spc="-22" dirty="0" smtClean="0">
                <a:latin typeface="Times New Roman"/>
                <a:cs typeface="Times New Roman"/>
              </a:rPr>
              <a:t> </a:t>
            </a:r>
            <a:r>
              <a:rPr sz="1000" spc="0" dirty="0" smtClean="0">
                <a:latin typeface="Times New Roman"/>
                <a:cs typeface="Times New Roman"/>
              </a:rPr>
              <a:t>(i.e.,</a:t>
            </a:r>
            <a:r>
              <a:rPr sz="1000" spc="-17" dirty="0" smtClean="0">
                <a:latin typeface="Times New Roman"/>
                <a:cs typeface="Times New Roman"/>
              </a:rPr>
              <a:t> </a:t>
            </a:r>
            <a:r>
              <a:rPr sz="1000" spc="0" dirty="0" smtClean="0">
                <a:solidFill>
                  <a:srgbClr val="0000FF"/>
                </a:solidFill>
                <a:latin typeface="Times New Roman"/>
                <a:cs typeface="Times New Roman"/>
              </a:rPr>
              <a:t>mask</a:t>
            </a:r>
            <a:r>
              <a:rPr sz="1000" spc="-20" dirty="0" smtClean="0">
                <a:solidFill>
                  <a:srgbClr val="0000FF"/>
                </a:solidFill>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presence</a:t>
            </a:r>
            <a:r>
              <a:rPr sz="1000" spc="-34"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9" dirty="0" smtClean="0">
                <a:latin typeface="Times New Roman"/>
                <a:cs typeface="Times New Roman"/>
              </a:rPr>
              <a:t>f</a:t>
            </a:r>
            <a:r>
              <a:rPr sz="1000" spc="0" dirty="0" smtClean="0">
                <a:latin typeface="Times New Roman"/>
                <a:cs typeface="Times New Roman"/>
              </a:rPr>
              <a:t>aults).</a:t>
            </a:r>
            <a:endParaRPr sz="1000">
              <a:latin typeface="Times New Roman"/>
              <a:cs typeface="Times New Roman"/>
            </a:endParaRPr>
          </a:p>
        </p:txBody>
      </p:sp>
      <p:sp>
        <p:nvSpPr>
          <p:cNvPr id="2" name="object 2"/>
          <p:cNvSpPr txBox="1"/>
          <p:nvPr/>
        </p:nvSpPr>
        <p:spPr>
          <a:xfrm>
            <a:off x="4359097" y="3358722"/>
            <a:ext cx="185657"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4</a:t>
            </a:r>
            <a:r>
              <a:rPr sz="600" spc="-52"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5" name="object 5"/>
          <p:cNvSpPr txBox="1"/>
          <p:nvPr/>
        </p:nvSpPr>
        <p:spPr>
          <a:xfrm>
            <a:off x="1934349" y="19613"/>
            <a:ext cx="897738"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Rec</a:t>
            </a:r>
            <a:r>
              <a:rPr sz="600" spc="-9" dirty="0" smtClean="0">
                <a:solidFill>
                  <a:srgbClr val="00FF00"/>
                </a:solidFill>
                <a:latin typeface="Times New Roman"/>
                <a:cs typeface="Times New Roman"/>
              </a:rPr>
              <a:t>ov</a:t>
            </a:r>
            <a:r>
              <a:rPr sz="600" spc="0" dirty="0" smtClean="0">
                <a:solidFill>
                  <a:srgbClr val="00FF00"/>
                </a:solidFill>
                <a:latin typeface="Times New Roman"/>
                <a:cs typeface="Times New Roman"/>
              </a:rPr>
              <a:t>ery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Checkpointing</a:t>
            </a:r>
            <a:endParaRPr sz="600">
              <a:latin typeface="Times New Roman"/>
              <a:cs typeface="Times New Roman"/>
            </a:endParaRPr>
          </a:p>
        </p:txBody>
      </p:sp>
      <p:sp>
        <p:nvSpPr>
          <p:cNvPr id="4" name="object 4"/>
          <p:cNvSpPr txBox="1"/>
          <p:nvPr/>
        </p:nvSpPr>
        <p:spPr>
          <a:xfrm>
            <a:off x="95300" y="243119"/>
            <a:ext cx="3251922"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Checkpointing:</a:t>
            </a:r>
            <a:r>
              <a:rPr sz="1400" spc="267" dirty="0" smtClean="0">
                <a:solidFill>
                  <a:srgbClr val="FFFFFF"/>
                </a:solidFill>
                <a:latin typeface="Times New Roman"/>
                <a:cs typeface="Times New Roman"/>
              </a:rPr>
              <a:t> </a:t>
            </a:r>
            <a:r>
              <a:rPr sz="1400" spc="0" dirty="0" smtClean="0">
                <a:solidFill>
                  <a:srgbClr val="FFFFFF"/>
                </a:solidFill>
                <a:latin typeface="Times New Roman"/>
                <a:cs typeface="Times New Roman"/>
              </a:rPr>
              <a:t>Independent</a:t>
            </a:r>
            <a:r>
              <a:rPr sz="1400" spc="148" dirty="0" smtClean="0">
                <a:solidFill>
                  <a:srgbClr val="FFFFFF"/>
                </a:solidFill>
                <a:latin typeface="Times New Roman"/>
                <a:cs typeface="Times New Roman"/>
              </a:rPr>
              <a:t> </a:t>
            </a:r>
            <a:r>
              <a:rPr sz="1400" spc="0" dirty="0" smtClean="0">
                <a:solidFill>
                  <a:srgbClr val="FFFFFF"/>
                </a:solidFill>
                <a:latin typeface="Times New Roman"/>
                <a:cs typeface="Times New Roman"/>
              </a:rPr>
              <a:t>Checkpointing</a:t>
            </a:r>
            <a:endParaRPr sz="1400">
              <a:latin typeface="Times New Roman"/>
              <a:cs typeface="Times New Roman"/>
            </a:endParaRPr>
          </a:p>
        </p:txBody>
      </p:sp>
      <p:sp>
        <p:nvSpPr>
          <p:cNvPr id="3" name="object 3"/>
          <p:cNvSpPr txBox="1"/>
          <p:nvPr/>
        </p:nvSpPr>
        <p:spPr>
          <a:xfrm>
            <a:off x="402932" y="972119"/>
            <a:ext cx="4040399" cy="1786002"/>
          </a:xfrm>
          <a:prstGeom prst="rect">
            <a:avLst/>
          </a:prstGeom>
        </p:spPr>
        <p:txBody>
          <a:bodyPr wrap="square" lIns="0" tIns="0" rIns="0" bIns="0" rtlCol="0">
            <a:noAutofit/>
          </a:bodyPr>
          <a:lstStyle/>
          <a:p>
            <a:pPr marL="12700" marR="9205">
              <a:lnSpc>
                <a:spcPts val="1175"/>
              </a:lnSpc>
              <a:spcBef>
                <a:spcPts val="58"/>
              </a:spcBef>
            </a:pPr>
            <a:r>
              <a:rPr sz="1100" spc="0" dirty="0" smtClean="0">
                <a:latin typeface="Times New Roman"/>
                <a:cs typeface="Times New Roman"/>
              </a:rPr>
              <a:t>Implementation:</a:t>
            </a:r>
            <a:endParaRPr sz="1100">
              <a:latin typeface="Times New Roman"/>
              <a:cs typeface="Times New Roman"/>
            </a:endParaRPr>
          </a:p>
          <a:p>
            <a:pPr marL="289801" marR="214712">
              <a:lnSpc>
                <a:spcPct val="99658"/>
              </a:lnSpc>
              <a:spcBef>
                <a:spcPts val="161"/>
              </a:spcBef>
            </a:pPr>
            <a:r>
              <a:rPr sz="1000" spc="0" dirty="0" smtClean="0">
                <a:latin typeface="Times New Roman"/>
                <a:cs typeface="Times New Roman"/>
              </a:rPr>
              <a:t>Let</a:t>
            </a:r>
            <a:r>
              <a:rPr sz="1000" spc="-13" dirty="0" smtClean="0">
                <a:latin typeface="Times New Roman"/>
                <a:cs typeface="Times New Roman"/>
              </a:rPr>
              <a:t> </a:t>
            </a:r>
            <a:r>
              <a:rPr sz="1000" spc="0" dirty="0" smtClean="0">
                <a:solidFill>
                  <a:srgbClr val="0000FF"/>
                </a:solidFill>
                <a:latin typeface="Times New Roman"/>
                <a:cs typeface="Times New Roman"/>
              </a:rPr>
              <a:t>CP[i](m)</a:t>
            </a:r>
            <a:r>
              <a:rPr sz="1000" spc="-36" dirty="0" smtClean="0">
                <a:solidFill>
                  <a:srgbClr val="0000FF"/>
                </a:solidFill>
                <a:latin typeface="Times New Roman"/>
                <a:cs typeface="Times New Roman"/>
              </a:rPr>
              <a:t> </a:t>
            </a:r>
            <a:r>
              <a:rPr sz="1000" spc="0" dirty="0" smtClean="0">
                <a:latin typeface="Times New Roman"/>
                <a:cs typeface="Times New Roman"/>
              </a:rPr>
              <a:t>denote</a:t>
            </a:r>
            <a:r>
              <a:rPr sz="1000" spc="-26" dirty="0" smtClean="0">
                <a:latin typeface="Times New Roman"/>
                <a:cs typeface="Times New Roman"/>
              </a:rPr>
              <a:t> </a:t>
            </a:r>
            <a:r>
              <a:rPr sz="1000" spc="0" dirty="0" smtClean="0">
                <a:solidFill>
                  <a:srgbClr val="0000FF"/>
                </a:solidFill>
                <a:latin typeface="Times New Roman"/>
                <a:cs typeface="Times New Roman"/>
              </a:rPr>
              <a:t>m-th</a:t>
            </a:r>
            <a:r>
              <a:rPr sz="1000" spc="-18" dirty="0" smtClean="0">
                <a:solidFill>
                  <a:srgbClr val="0000FF"/>
                </a:solidFill>
                <a:latin typeface="Times New Roman"/>
                <a:cs typeface="Times New Roman"/>
              </a:rPr>
              <a:t> </a:t>
            </a:r>
            <a:r>
              <a:rPr sz="1000" spc="0" dirty="0" smtClean="0">
                <a:latin typeface="Times New Roman"/>
                <a:cs typeface="Times New Roman"/>
              </a:rPr>
              <a:t>checkpoint</a:t>
            </a:r>
            <a:r>
              <a:rPr sz="1000" spc="-43"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latin typeface="Times New Roman"/>
                <a:cs typeface="Times New Roman"/>
              </a:rPr>
              <a:t>process</a:t>
            </a:r>
            <a:r>
              <a:rPr sz="1000" spc="-29" dirty="0" smtClean="0">
                <a:latin typeface="Times New Roman"/>
                <a:cs typeface="Times New Roman"/>
              </a:rPr>
              <a:t> </a:t>
            </a:r>
            <a:r>
              <a:rPr sz="1000" spc="0" dirty="0" smtClean="0">
                <a:latin typeface="Times New Roman"/>
                <a:cs typeface="Times New Roman"/>
              </a:rPr>
              <a:t>Pi</a:t>
            </a:r>
            <a:r>
              <a:rPr sz="1000" spc="-8" dirty="0" smtClean="0">
                <a:latin typeface="Times New Roman"/>
                <a:cs typeface="Times New Roman"/>
              </a:rPr>
              <a:t> </a:t>
            </a:r>
            <a:r>
              <a:rPr sz="1000" spc="0" dirty="0" smtClean="0">
                <a:latin typeface="Times New Roman"/>
                <a:cs typeface="Times New Roman"/>
              </a:rPr>
              <a:t>and</a:t>
            </a:r>
            <a:r>
              <a:rPr sz="1000" spc="-14" dirty="0" smtClean="0">
                <a:latin typeface="Times New Roman"/>
                <a:cs typeface="Times New Roman"/>
              </a:rPr>
              <a:t> </a:t>
            </a:r>
            <a:r>
              <a:rPr sz="1000" spc="0" dirty="0" smtClean="0">
                <a:latin typeface="Times New Roman"/>
                <a:cs typeface="Times New Roman"/>
              </a:rPr>
              <a:t>INT[i](m)</a:t>
            </a:r>
            <a:r>
              <a:rPr sz="1000" spc="-40" dirty="0" smtClean="0">
                <a:latin typeface="Times New Roman"/>
                <a:cs typeface="Times New Roman"/>
              </a:rPr>
              <a:t> </a:t>
            </a:r>
            <a:r>
              <a:rPr sz="1000" spc="0" dirty="0" smtClean="0">
                <a:latin typeface="Times New Roman"/>
                <a:cs typeface="Times New Roman"/>
              </a:rPr>
              <a:t>the inter</a:t>
            </a:r>
            <a:r>
              <a:rPr sz="1000" spc="-25" dirty="0" smtClean="0">
                <a:latin typeface="Times New Roman"/>
                <a:cs typeface="Times New Roman"/>
              </a:rPr>
              <a:t>v</a:t>
            </a:r>
            <a:r>
              <a:rPr sz="1000" spc="0" dirty="0" smtClean="0">
                <a:latin typeface="Times New Roman"/>
                <a:cs typeface="Times New Roman"/>
              </a:rPr>
              <a:t>al</a:t>
            </a:r>
            <a:r>
              <a:rPr sz="1000" spc="-30" dirty="0" smtClean="0">
                <a:latin typeface="Times New Roman"/>
                <a:cs typeface="Times New Roman"/>
              </a:rPr>
              <a:t> </a:t>
            </a:r>
            <a:r>
              <a:rPr sz="1000" spc="0" dirty="0" smtClean="0">
                <a:latin typeface="Times New Roman"/>
                <a:cs typeface="Times New Roman"/>
              </a:rPr>
              <a:t>between</a:t>
            </a:r>
            <a:r>
              <a:rPr sz="1000" spc="-33" dirty="0" smtClean="0">
                <a:latin typeface="Times New Roman"/>
                <a:cs typeface="Times New Roman"/>
              </a:rPr>
              <a:t> </a:t>
            </a:r>
            <a:r>
              <a:rPr sz="1000" spc="0" dirty="0" smtClean="0">
                <a:solidFill>
                  <a:srgbClr val="0000FF"/>
                </a:solidFill>
                <a:latin typeface="Times New Roman"/>
                <a:cs typeface="Times New Roman"/>
              </a:rPr>
              <a:t>CP[i](m1)</a:t>
            </a:r>
            <a:r>
              <a:rPr sz="1000" spc="-41" dirty="0" smtClean="0">
                <a:solidFill>
                  <a:srgbClr val="0000FF"/>
                </a:solidFill>
                <a:latin typeface="Times New Roman"/>
                <a:cs typeface="Times New Roman"/>
              </a:rPr>
              <a:t> </a:t>
            </a:r>
            <a:r>
              <a:rPr sz="1000" spc="0" dirty="0" smtClean="0">
                <a:latin typeface="Times New Roman"/>
                <a:cs typeface="Times New Roman"/>
              </a:rPr>
              <a:t>and</a:t>
            </a:r>
            <a:r>
              <a:rPr sz="1000" spc="-14" dirty="0" smtClean="0">
                <a:latin typeface="Times New Roman"/>
                <a:cs typeface="Times New Roman"/>
              </a:rPr>
              <a:t> </a:t>
            </a:r>
            <a:r>
              <a:rPr sz="1000" spc="0" dirty="0" smtClean="0">
                <a:solidFill>
                  <a:srgbClr val="0000FF"/>
                </a:solidFill>
                <a:latin typeface="Times New Roman"/>
                <a:cs typeface="Times New Roman"/>
              </a:rPr>
              <a:t>CP[i](m)</a:t>
            </a:r>
            <a:r>
              <a:rPr sz="1000" spc="0" dirty="0" smtClean="0">
                <a:latin typeface="Times New Roman"/>
                <a:cs typeface="Times New Roman"/>
              </a:rPr>
              <a:t>.</a:t>
            </a:r>
            <a:endParaRPr sz="1000">
              <a:latin typeface="Times New Roman"/>
              <a:cs typeface="Times New Roman"/>
            </a:endParaRPr>
          </a:p>
          <a:p>
            <a:pPr marL="289801">
              <a:lnSpc>
                <a:spcPct val="99658"/>
              </a:lnSpc>
            </a:pPr>
            <a:r>
              <a:rPr sz="1000" spc="0" dirty="0" smtClean="0">
                <a:latin typeface="Times New Roman"/>
                <a:cs typeface="Times New Roman"/>
              </a:rPr>
              <a:t>When</a:t>
            </a:r>
            <a:r>
              <a:rPr sz="1000" spc="-23" dirty="0" smtClean="0">
                <a:latin typeface="Times New Roman"/>
                <a:cs typeface="Times New Roman"/>
              </a:rPr>
              <a:t> </a:t>
            </a:r>
            <a:r>
              <a:rPr sz="1000" spc="0" dirty="0" smtClean="0">
                <a:latin typeface="Times New Roman"/>
                <a:cs typeface="Times New Roman"/>
              </a:rPr>
              <a:t>process</a:t>
            </a:r>
            <a:r>
              <a:rPr sz="1000" spc="-29" dirty="0" smtClean="0">
                <a:latin typeface="Times New Roman"/>
                <a:cs typeface="Times New Roman"/>
              </a:rPr>
              <a:t> </a:t>
            </a:r>
            <a:r>
              <a:rPr sz="1000" spc="0" dirty="0" smtClean="0">
                <a:solidFill>
                  <a:srgbClr val="0000FF"/>
                </a:solidFill>
                <a:latin typeface="Times New Roman"/>
                <a:cs typeface="Times New Roman"/>
              </a:rPr>
              <a:t>Pi</a:t>
            </a:r>
            <a:r>
              <a:rPr sz="1000" spc="-8" dirty="0" smtClean="0">
                <a:solidFill>
                  <a:srgbClr val="0000FF"/>
                </a:solidFill>
                <a:latin typeface="Times New Roman"/>
                <a:cs typeface="Times New Roman"/>
              </a:rPr>
              <a:t> </a:t>
            </a:r>
            <a:r>
              <a:rPr sz="1000" spc="0" dirty="0" smtClean="0">
                <a:latin typeface="Times New Roman"/>
                <a:cs typeface="Times New Roman"/>
              </a:rPr>
              <a:t>sends</a:t>
            </a:r>
            <a:r>
              <a:rPr sz="1000" spc="-22"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message</a:t>
            </a:r>
            <a:r>
              <a:rPr sz="1000" spc="-33" dirty="0" smtClean="0">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inter</a:t>
            </a:r>
            <a:r>
              <a:rPr sz="1000" spc="-25" dirty="0" smtClean="0">
                <a:latin typeface="Times New Roman"/>
                <a:cs typeface="Times New Roman"/>
              </a:rPr>
              <a:t>v</a:t>
            </a:r>
            <a:r>
              <a:rPr sz="1000" spc="0" dirty="0" smtClean="0">
                <a:latin typeface="Times New Roman"/>
                <a:cs typeface="Times New Roman"/>
              </a:rPr>
              <a:t>al</a:t>
            </a:r>
            <a:r>
              <a:rPr sz="1000" spc="-30" dirty="0" smtClean="0">
                <a:latin typeface="Times New Roman"/>
                <a:cs typeface="Times New Roman"/>
              </a:rPr>
              <a:t> </a:t>
            </a:r>
            <a:r>
              <a:rPr sz="1000" spc="0" dirty="0" smtClean="0">
                <a:solidFill>
                  <a:srgbClr val="0000FF"/>
                </a:solidFill>
                <a:latin typeface="Times New Roman"/>
                <a:cs typeface="Times New Roman"/>
              </a:rPr>
              <a:t>INT[i](m)</a:t>
            </a:r>
            <a:r>
              <a:rPr sz="1000" spc="0" dirty="0" smtClean="0">
                <a:latin typeface="Times New Roman"/>
                <a:cs typeface="Times New Roman"/>
              </a:rPr>
              <a:t>,</a:t>
            </a:r>
            <a:r>
              <a:rPr sz="1000" spc="-42"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piggybacks</a:t>
            </a:r>
            <a:r>
              <a:rPr sz="1000" spc="-45" dirty="0" smtClean="0">
                <a:latin typeface="Times New Roman"/>
                <a:cs typeface="Times New Roman"/>
              </a:rPr>
              <a:t> </a:t>
            </a:r>
            <a:r>
              <a:rPr sz="1000" spc="0" dirty="0" smtClean="0">
                <a:latin typeface="Times New Roman"/>
                <a:cs typeface="Times New Roman"/>
              </a:rPr>
              <a:t>the pair</a:t>
            </a:r>
            <a:r>
              <a:rPr sz="1000" spc="-15" dirty="0" smtClean="0">
                <a:latin typeface="Times New Roman"/>
                <a:cs typeface="Times New Roman"/>
              </a:rPr>
              <a:t> </a:t>
            </a:r>
            <a:r>
              <a:rPr sz="1000" spc="0" dirty="0" smtClean="0">
                <a:solidFill>
                  <a:srgbClr val="0000FF"/>
                </a:solidFill>
                <a:latin typeface="Times New Roman"/>
                <a:cs typeface="Times New Roman"/>
              </a:rPr>
              <a:t>(i,m)</a:t>
            </a:r>
            <a:r>
              <a:rPr sz="1000" spc="-19" dirty="0" smtClean="0">
                <a:solidFill>
                  <a:srgbClr val="0000FF"/>
                </a:solidFill>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rece</a:t>
            </a:r>
            <a:r>
              <a:rPr sz="1000" spc="-25" dirty="0" smtClean="0">
                <a:latin typeface="Times New Roman"/>
                <a:cs typeface="Times New Roman"/>
              </a:rPr>
              <a:t>i</a:t>
            </a:r>
            <a:r>
              <a:rPr sz="1000" spc="0" dirty="0" smtClean="0">
                <a:latin typeface="Times New Roman"/>
                <a:cs typeface="Times New Roman"/>
              </a:rPr>
              <a:t>ving</a:t>
            </a:r>
            <a:r>
              <a:rPr sz="1000" spc="-37" dirty="0" smtClean="0">
                <a:latin typeface="Times New Roman"/>
                <a:cs typeface="Times New Roman"/>
              </a:rPr>
              <a:t> </a:t>
            </a:r>
            <a:r>
              <a:rPr sz="1000" spc="0" dirty="0" smtClean="0">
                <a:latin typeface="Times New Roman"/>
                <a:cs typeface="Times New Roman"/>
              </a:rPr>
              <a:t>process.</a:t>
            </a:r>
            <a:endParaRPr sz="1000">
              <a:latin typeface="Times New Roman"/>
              <a:cs typeface="Times New Roman"/>
            </a:endParaRPr>
          </a:p>
          <a:p>
            <a:pPr marL="289801" marR="110408">
              <a:lnSpc>
                <a:spcPct val="100139"/>
              </a:lnSpc>
            </a:pPr>
            <a:r>
              <a:rPr sz="1000" spc="0" dirty="0" smtClean="0">
                <a:latin typeface="Times New Roman"/>
                <a:cs typeface="Times New Roman"/>
              </a:rPr>
              <a:t>When</a:t>
            </a:r>
            <a:r>
              <a:rPr sz="1000" spc="-23" dirty="0" smtClean="0">
                <a:latin typeface="Times New Roman"/>
                <a:cs typeface="Times New Roman"/>
              </a:rPr>
              <a:t> </a:t>
            </a:r>
            <a:r>
              <a:rPr sz="1000" spc="0" dirty="0" smtClean="0">
                <a:latin typeface="Times New Roman"/>
                <a:cs typeface="Times New Roman"/>
              </a:rPr>
              <a:t>process</a:t>
            </a:r>
            <a:r>
              <a:rPr sz="1000" spc="-29" dirty="0" smtClean="0">
                <a:latin typeface="Times New Roman"/>
                <a:cs typeface="Times New Roman"/>
              </a:rPr>
              <a:t> </a:t>
            </a:r>
            <a:r>
              <a:rPr sz="1000" spc="0" dirty="0" smtClean="0">
                <a:solidFill>
                  <a:srgbClr val="0000FF"/>
                </a:solidFill>
                <a:latin typeface="Times New Roman"/>
                <a:cs typeface="Times New Roman"/>
              </a:rPr>
              <a:t>Pj</a:t>
            </a:r>
            <a:r>
              <a:rPr sz="1000" spc="-8" dirty="0" smtClean="0">
                <a:solidFill>
                  <a:srgbClr val="0000FF"/>
                </a:solidFill>
                <a:latin typeface="Times New Roman"/>
                <a:cs typeface="Times New Roman"/>
              </a:rPr>
              <a:t> </a:t>
            </a:r>
            <a:r>
              <a:rPr sz="1000" spc="0" dirty="0" smtClean="0">
                <a:latin typeface="Times New Roman"/>
                <a:cs typeface="Times New Roman"/>
              </a:rPr>
              <a:t>rece</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es</a:t>
            </a:r>
            <a:r>
              <a:rPr sz="1000" spc="-32"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message</a:t>
            </a:r>
            <a:r>
              <a:rPr sz="1000" spc="-33" dirty="0" smtClean="0">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inter</a:t>
            </a:r>
            <a:r>
              <a:rPr sz="1000" spc="-25" dirty="0" smtClean="0">
                <a:latin typeface="Times New Roman"/>
                <a:cs typeface="Times New Roman"/>
              </a:rPr>
              <a:t>v</a:t>
            </a:r>
            <a:r>
              <a:rPr sz="1000" spc="0" dirty="0" smtClean="0">
                <a:latin typeface="Times New Roman"/>
                <a:cs typeface="Times New Roman"/>
              </a:rPr>
              <a:t>al</a:t>
            </a:r>
            <a:r>
              <a:rPr sz="1000" spc="-30" dirty="0" smtClean="0">
                <a:latin typeface="Times New Roman"/>
                <a:cs typeface="Times New Roman"/>
              </a:rPr>
              <a:t> </a:t>
            </a:r>
            <a:r>
              <a:rPr sz="1000" spc="0" dirty="0" smtClean="0">
                <a:solidFill>
                  <a:srgbClr val="0000FF"/>
                </a:solidFill>
                <a:latin typeface="Times New Roman"/>
                <a:cs typeface="Times New Roman"/>
              </a:rPr>
              <a:t>INT[j](n)</a:t>
            </a:r>
            <a:r>
              <a:rPr sz="1000" spc="0" dirty="0" smtClean="0">
                <a:latin typeface="Times New Roman"/>
                <a:cs typeface="Times New Roman"/>
              </a:rPr>
              <a:t>,</a:t>
            </a:r>
            <a:r>
              <a:rPr sz="1000" spc="-40"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records</a:t>
            </a:r>
            <a:r>
              <a:rPr sz="1000" spc="-29" dirty="0" smtClean="0">
                <a:latin typeface="Times New Roman"/>
                <a:cs typeface="Times New Roman"/>
              </a:rPr>
              <a:t> </a:t>
            </a:r>
            <a:r>
              <a:rPr sz="1000" spc="0" dirty="0" smtClean="0">
                <a:latin typeface="Times New Roman"/>
                <a:cs typeface="Times New Roman"/>
              </a:rPr>
              <a:t>the dependen</a:t>
            </a:r>
            <a:r>
              <a:rPr sz="1000" spc="-14" dirty="0" smtClean="0">
                <a:latin typeface="Times New Roman"/>
                <a:cs typeface="Times New Roman"/>
              </a:rPr>
              <a:t>c</a:t>
            </a:r>
            <a:r>
              <a:rPr sz="1000" spc="0" dirty="0" smtClean="0">
                <a:latin typeface="Times New Roman"/>
                <a:cs typeface="Times New Roman"/>
              </a:rPr>
              <a:t>y</a:t>
            </a:r>
            <a:r>
              <a:rPr sz="1000" spc="-47" dirty="0" smtClean="0">
                <a:latin typeface="Times New Roman"/>
                <a:cs typeface="Times New Roman"/>
              </a:rPr>
              <a:t> </a:t>
            </a:r>
            <a:r>
              <a:rPr sz="1000" spc="0" dirty="0" smtClean="0">
                <a:solidFill>
                  <a:srgbClr val="0000FF"/>
                </a:solidFill>
                <a:latin typeface="Times New Roman"/>
                <a:cs typeface="Times New Roman"/>
              </a:rPr>
              <a:t>INT</a:t>
            </a:r>
            <a:r>
              <a:rPr sz="1000" spc="-175" dirty="0" smtClean="0">
                <a:solidFill>
                  <a:srgbClr val="0000FF"/>
                </a:solidFill>
                <a:latin typeface="Times New Roman"/>
                <a:cs typeface="Times New Roman"/>
              </a:rPr>
              <a:t> </a:t>
            </a:r>
            <a:r>
              <a:rPr sz="1000" spc="0" dirty="0" smtClean="0">
                <a:solidFill>
                  <a:srgbClr val="0000FF"/>
                </a:solidFill>
                <a:latin typeface="Times New Roman"/>
                <a:cs typeface="Times New Roman"/>
              </a:rPr>
              <a:t>[i](m)</a:t>
            </a:r>
            <a:r>
              <a:rPr sz="1000" spc="-2" dirty="0" smtClean="0">
                <a:solidFill>
                  <a:srgbClr val="0000FF"/>
                </a:solidFill>
                <a:latin typeface="Times New Roman"/>
                <a:cs typeface="Times New Roman"/>
              </a:rPr>
              <a:t> </a:t>
            </a:r>
            <a:r>
              <a:rPr sz="1000" spc="0" dirty="0" smtClean="0">
                <a:solidFill>
                  <a:srgbClr val="0000FF"/>
                </a:solidFill>
                <a:latin typeface="Cambria"/>
                <a:cs typeface="Cambria"/>
              </a:rPr>
              <a:t>→</a:t>
            </a:r>
            <a:r>
              <a:rPr sz="1000" spc="158" dirty="0" smtClean="0">
                <a:solidFill>
                  <a:srgbClr val="0000FF"/>
                </a:solidFill>
                <a:latin typeface="Cambria"/>
                <a:cs typeface="Cambria"/>
              </a:rPr>
              <a:t> </a:t>
            </a:r>
            <a:r>
              <a:rPr sz="1000" spc="0" dirty="0" smtClean="0">
                <a:solidFill>
                  <a:srgbClr val="0000FF"/>
                </a:solidFill>
                <a:latin typeface="Times New Roman"/>
                <a:cs typeface="Times New Roman"/>
              </a:rPr>
              <a:t>INT</a:t>
            </a:r>
            <a:r>
              <a:rPr sz="1000" spc="-175" dirty="0" smtClean="0">
                <a:solidFill>
                  <a:srgbClr val="0000FF"/>
                </a:solidFill>
                <a:latin typeface="Times New Roman"/>
                <a:cs typeface="Times New Roman"/>
              </a:rPr>
              <a:t> </a:t>
            </a:r>
            <a:r>
              <a:rPr sz="1000" spc="0" dirty="0" smtClean="0">
                <a:solidFill>
                  <a:srgbClr val="0000FF"/>
                </a:solidFill>
                <a:latin typeface="Times New Roman"/>
                <a:cs typeface="Times New Roman"/>
              </a:rPr>
              <a:t>[j](n)</a:t>
            </a:r>
            <a:r>
              <a:rPr sz="1000" spc="0" dirty="0" smtClean="0">
                <a:latin typeface="Times New Roman"/>
                <a:cs typeface="Times New Roman"/>
              </a:rPr>
              <a:t>.</a:t>
            </a:r>
            <a:endParaRPr sz="1000">
              <a:latin typeface="Times New Roman"/>
              <a:cs typeface="Times New Roman"/>
            </a:endParaRPr>
          </a:p>
          <a:p>
            <a:pPr marL="289801" marR="9205">
              <a:lnSpc>
                <a:spcPts val="1165"/>
              </a:lnSpc>
              <a:spcBef>
                <a:spcPts val="58"/>
              </a:spcBef>
            </a:pPr>
            <a:r>
              <a:rPr sz="1000" spc="0" dirty="0" smtClean="0">
                <a:latin typeface="Times New Roman"/>
                <a:cs typeface="Times New Roman"/>
              </a:rPr>
              <a:t>The</a:t>
            </a:r>
            <a:r>
              <a:rPr sz="1000" spc="-15" dirty="0" smtClean="0">
                <a:latin typeface="Times New Roman"/>
                <a:cs typeface="Times New Roman"/>
              </a:rPr>
              <a:t> </a:t>
            </a:r>
            <a:r>
              <a:rPr sz="1000" spc="0" dirty="0" smtClean="0">
                <a:latin typeface="Times New Roman"/>
                <a:cs typeface="Times New Roman"/>
              </a:rPr>
              <a:t>dependen</a:t>
            </a:r>
            <a:r>
              <a:rPr sz="1000" spc="-14" dirty="0" smtClean="0">
                <a:latin typeface="Times New Roman"/>
                <a:cs typeface="Times New Roman"/>
              </a:rPr>
              <a:t>c</a:t>
            </a:r>
            <a:r>
              <a:rPr sz="1000" spc="0" dirty="0" smtClean="0">
                <a:latin typeface="Times New Roman"/>
                <a:cs typeface="Times New Roman"/>
              </a:rPr>
              <a:t>y</a:t>
            </a:r>
            <a:r>
              <a:rPr sz="1000" spc="-47" dirty="0" smtClean="0">
                <a:latin typeface="Times New Roman"/>
                <a:cs typeface="Times New Roman"/>
              </a:rPr>
              <a:t> </a:t>
            </a:r>
            <a:r>
              <a:rPr sz="1000" spc="0" dirty="0" smtClean="0">
                <a:solidFill>
                  <a:srgbClr val="0000FF"/>
                </a:solidFill>
                <a:latin typeface="Times New Roman"/>
                <a:cs typeface="Times New Roman"/>
              </a:rPr>
              <a:t>INT</a:t>
            </a:r>
            <a:r>
              <a:rPr sz="1000" spc="-175" dirty="0" smtClean="0">
                <a:solidFill>
                  <a:srgbClr val="0000FF"/>
                </a:solidFill>
                <a:latin typeface="Times New Roman"/>
                <a:cs typeface="Times New Roman"/>
              </a:rPr>
              <a:t> </a:t>
            </a:r>
            <a:r>
              <a:rPr sz="1000" spc="0" dirty="0" smtClean="0">
                <a:solidFill>
                  <a:srgbClr val="0000FF"/>
                </a:solidFill>
                <a:latin typeface="Times New Roman"/>
                <a:cs typeface="Times New Roman"/>
              </a:rPr>
              <a:t>[i](m)</a:t>
            </a:r>
            <a:r>
              <a:rPr sz="1000" spc="-2" dirty="0" smtClean="0">
                <a:solidFill>
                  <a:srgbClr val="0000FF"/>
                </a:solidFill>
                <a:latin typeface="Times New Roman"/>
                <a:cs typeface="Times New Roman"/>
              </a:rPr>
              <a:t> </a:t>
            </a:r>
            <a:r>
              <a:rPr sz="1000" spc="0" dirty="0" smtClean="0">
                <a:solidFill>
                  <a:srgbClr val="0000FF"/>
                </a:solidFill>
                <a:latin typeface="Cambria"/>
                <a:cs typeface="Cambria"/>
              </a:rPr>
              <a:t>→</a:t>
            </a:r>
            <a:r>
              <a:rPr sz="1000" spc="158" dirty="0" smtClean="0">
                <a:solidFill>
                  <a:srgbClr val="0000FF"/>
                </a:solidFill>
                <a:latin typeface="Cambria"/>
                <a:cs typeface="Cambria"/>
              </a:rPr>
              <a:t> </a:t>
            </a:r>
            <a:r>
              <a:rPr sz="1000" spc="0" dirty="0" smtClean="0">
                <a:solidFill>
                  <a:srgbClr val="0000FF"/>
                </a:solidFill>
                <a:latin typeface="Times New Roman"/>
                <a:cs typeface="Times New Roman"/>
              </a:rPr>
              <a:t>INT</a:t>
            </a:r>
            <a:r>
              <a:rPr sz="1000" spc="-175" dirty="0" smtClean="0">
                <a:solidFill>
                  <a:srgbClr val="0000FF"/>
                </a:solidFill>
                <a:latin typeface="Times New Roman"/>
                <a:cs typeface="Times New Roman"/>
              </a:rPr>
              <a:t> </a:t>
            </a:r>
            <a:r>
              <a:rPr sz="1000" spc="0" dirty="0" smtClean="0">
                <a:solidFill>
                  <a:srgbClr val="0000FF"/>
                </a:solidFill>
                <a:latin typeface="Times New Roman"/>
                <a:cs typeface="Times New Roman"/>
              </a:rPr>
              <a:t>[j](n)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s</a:t>
            </a:r>
            <a:r>
              <a:rPr sz="1000" spc="-19" dirty="0" smtClean="0">
                <a:latin typeface="Times New Roman"/>
                <a:cs typeface="Times New Roman"/>
              </a:rPr>
              <a:t>a</a:t>
            </a:r>
            <a:r>
              <a:rPr sz="1000" spc="-14" dirty="0" smtClean="0">
                <a:latin typeface="Times New Roman"/>
                <a:cs typeface="Times New Roman"/>
              </a:rPr>
              <a:t>v</a:t>
            </a:r>
            <a:r>
              <a:rPr sz="1000" spc="0" dirty="0" smtClean="0">
                <a:latin typeface="Times New Roman"/>
                <a:cs typeface="Times New Roman"/>
              </a:rPr>
              <a:t>ed</a:t>
            </a:r>
            <a:r>
              <a:rPr sz="1000" spc="-22"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stable</a:t>
            </a:r>
            <a:r>
              <a:rPr sz="1000" spc="-23" dirty="0" smtClean="0">
                <a:latin typeface="Times New Roman"/>
                <a:cs typeface="Times New Roman"/>
              </a:rPr>
              <a:t> </a:t>
            </a:r>
            <a:r>
              <a:rPr sz="1000" spc="0" dirty="0" smtClean="0">
                <a:latin typeface="Times New Roman"/>
                <a:cs typeface="Times New Roman"/>
              </a:rPr>
              <a:t>storage</a:t>
            </a:r>
            <a:r>
              <a:rPr sz="1000" spc="-28" dirty="0" smtClean="0">
                <a:latin typeface="Times New Roman"/>
                <a:cs typeface="Times New Roman"/>
              </a:rPr>
              <a:t> </a:t>
            </a:r>
            <a:r>
              <a:rPr sz="1000" spc="0" dirty="0" smtClean="0">
                <a:latin typeface="Times New Roman"/>
                <a:cs typeface="Times New Roman"/>
              </a:rPr>
              <a:t>when</a:t>
            </a:r>
            <a:endParaRPr sz="1000">
              <a:latin typeface="Times New Roman"/>
              <a:cs typeface="Times New Roman"/>
            </a:endParaRPr>
          </a:p>
          <a:p>
            <a:pPr marL="289801" marR="9205">
              <a:lnSpc>
                <a:spcPct val="95825"/>
              </a:lnSpc>
            </a:pPr>
            <a:r>
              <a:rPr sz="1000" spc="0" dirty="0" smtClean="0">
                <a:latin typeface="Times New Roman"/>
                <a:cs typeface="Times New Roman"/>
              </a:rPr>
              <a:t>taking</a:t>
            </a:r>
            <a:r>
              <a:rPr sz="1000" spc="-24" dirty="0" smtClean="0">
                <a:latin typeface="Times New Roman"/>
                <a:cs typeface="Times New Roman"/>
              </a:rPr>
              <a:t> </a:t>
            </a:r>
            <a:r>
              <a:rPr sz="1000" spc="0" dirty="0" smtClean="0">
                <a:latin typeface="Times New Roman"/>
                <a:cs typeface="Times New Roman"/>
              </a:rPr>
              <a:t>checkpoint</a:t>
            </a:r>
            <a:r>
              <a:rPr sz="1000" spc="-43" dirty="0" smtClean="0">
                <a:latin typeface="Times New Roman"/>
                <a:cs typeface="Times New Roman"/>
              </a:rPr>
              <a:t> </a:t>
            </a:r>
            <a:r>
              <a:rPr sz="1000" spc="0" dirty="0" smtClean="0">
                <a:solidFill>
                  <a:srgbClr val="0000FF"/>
                </a:solidFill>
                <a:latin typeface="Times New Roman"/>
                <a:cs typeface="Times New Roman"/>
              </a:rPr>
              <a:t>CP[j](n)</a:t>
            </a:r>
            <a:r>
              <a:rPr sz="1000" spc="0" dirty="0" smtClean="0">
                <a:latin typeface="Times New Roman"/>
                <a:cs typeface="Times New Roman"/>
              </a:rPr>
              <a:t>.</a:t>
            </a:r>
            <a:endParaRPr sz="1000">
              <a:latin typeface="Times New Roman"/>
              <a:cs typeface="Times New Roman"/>
            </a:endParaRPr>
          </a:p>
          <a:p>
            <a:pPr marL="12700" marR="90799">
              <a:lnSpc>
                <a:spcPts val="1264"/>
              </a:lnSpc>
              <a:spcBef>
                <a:spcPts val="409"/>
              </a:spcBef>
            </a:pPr>
            <a:r>
              <a:rPr sz="1100" spc="0" dirty="0" smtClean="0">
                <a:latin typeface="Times New Roman"/>
                <a:cs typeface="Times New Roman"/>
              </a:rPr>
              <a:t>N</a:t>
            </a:r>
            <a:r>
              <a:rPr sz="1100" spc="-25" dirty="0" smtClean="0">
                <a:latin typeface="Times New Roman"/>
                <a:cs typeface="Times New Roman"/>
              </a:rPr>
              <a:t>o</a:t>
            </a:r>
            <a:r>
              <a:rPr sz="1100" spc="-69" dirty="0" smtClean="0">
                <a:latin typeface="Times New Roman"/>
                <a:cs typeface="Times New Roman"/>
              </a:rPr>
              <a:t>w</a:t>
            </a:r>
            <a:r>
              <a:rPr sz="1100" spc="0" dirty="0" smtClean="0">
                <a:latin typeface="Times New Roman"/>
                <a:cs typeface="Times New Roman"/>
              </a:rPr>
              <a:t>,</a:t>
            </a:r>
            <a:r>
              <a:rPr sz="1100" spc="-24" dirty="0" smtClean="0">
                <a:latin typeface="Times New Roman"/>
                <a:cs typeface="Times New Roman"/>
              </a:rPr>
              <a:t> </a:t>
            </a:r>
            <a:r>
              <a:rPr sz="1100" spc="0" dirty="0" smtClean="0">
                <a:latin typeface="Times New Roman"/>
                <a:cs typeface="Times New Roman"/>
              </a:rPr>
              <a:t>if</a:t>
            </a:r>
            <a:r>
              <a:rPr sz="1100" spc="-6" dirty="0" smtClean="0">
                <a:latin typeface="Times New Roman"/>
                <a:cs typeface="Times New Roman"/>
              </a:rPr>
              <a:t> </a:t>
            </a:r>
            <a:r>
              <a:rPr sz="1100" spc="0" dirty="0" smtClean="0">
                <a:latin typeface="Times New Roman"/>
                <a:cs typeface="Times New Roman"/>
              </a:rPr>
              <a:t>process</a:t>
            </a:r>
            <a:r>
              <a:rPr sz="1100" spc="-32" dirty="0" smtClean="0">
                <a:latin typeface="Times New Roman"/>
                <a:cs typeface="Times New Roman"/>
              </a:rPr>
              <a:t> </a:t>
            </a:r>
            <a:r>
              <a:rPr sz="1100" spc="0" dirty="0" smtClean="0">
                <a:latin typeface="Times New Roman"/>
                <a:cs typeface="Times New Roman"/>
              </a:rPr>
              <a:t>Pi</a:t>
            </a:r>
            <a:r>
              <a:rPr sz="1100" spc="-9" dirty="0" smtClean="0">
                <a:latin typeface="Times New Roman"/>
                <a:cs typeface="Times New Roman"/>
              </a:rPr>
              <a:t> </a:t>
            </a:r>
            <a:r>
              <a:rPr sz="1100" spc="0" dirty="0" smtClean="0">
                <a:latin typeface="Times New Roman"/>
                <a:cs typeface="Times New Roman"/>
              </a:rPr>
              <a:t>rolls</a:t>
            </a:r>
            <a:r>
              <a:rPr sz="1100" spc="-19" dirty="0" smtClean="0">
                <a:latin typeface="Times New Roman"/>
                <a:cs typeface="Times New Roman"/>
              </a:rPr>
              <a:t> </a:t>
            </a:r>
            <a:r>
              <a:rPr sz="1100" spc="0" dirty="0" smtClean="0">
                <a:latin typeface="Times New Roman"/>
                <a:cs typeface="Times New Roman"/>
              </a:rPr>
              <a:t>back</a:t>
            </a:r>
            <a:r>
              <a:rPr sz="1100" spc="-20"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solidFill>
                  <a:srgbClr val="0000FF"/>
                </a:solidFill>
                <a:latin typeface="Times New Roman"/>
                <a:cs typeface="Times New Roman"/>
              </a:rPr>
              <a:t>CP[i](m1),</a:t>
            </a:r>
            <a:r>
              <a:rPr sz="1100" spc="-47" dirty="0" smtClean="0">
                <a:solidFill>
                  <a:srgbClr val="0000FF"/>
                </a:solidFill>
                <a:latin typeface="Times New Roman"/>
                <a:cs typeface="Times New Roman"/>
              </a:rPr>
              <a:t> </a:t>
            </a:r>
            <a:r>
              <a:rPr sz="1100" spc="0" dirty="0" smtClean="0">
                <a:solidFill>
                  <a:srgbClr val="0000FF"/>
                </a:solidFill>
                <a:latin typeface="Times New Roman"/>
                <a:cs typeface="Times New Roman"/>
              </a:rPr>
              <a:t>Pj</a:t>
            </a:r>
            <a:r>
              <a:rPr sz="1100" spc="-9" dirty="0" smtClean="0">
                <a:solidFill>
                  <a:srgbClr val="0000FF"/>
                </a:solidFill>
                <a:latin typeface="Times New Roman"/>
                <a:cs typeface="Times New Roman"/>
              </a:rPr>
              <a:t> </a:t>
            </a:r>
            <a:r>
              <a:rPr sz="1100" spc="0" dirty="0" smtClean="0">
                <a:latin typeface="Times New Roman"/>
                <a:cs typeface="Times New Roman"/>
              </a:rPr>
              <a:t>must</a:t>
            </a:r>
            <a:r>
              <a:rPr sz="1100" spc="-21" dirty="0" smtClean="0">
                <a:latin typeface="Times New Roman"/>
                <a:cs typeface="Times New Roman"/>
              </a:rPr>
              <a:t> </a:t>
            </a:r>
            <a:r>
              <a:rPr sz="1100" spc="0" dirty="0" smtClean="0">
                <a:latin typeface="Times New Roman"/>
                <a:cs typeface="Times New Roman"/>
              </a:rPr>
              <a:t>roll</a:t>
            </a:r>
            <a:r>
              <a:rPr sz="1100" spc="-15" dirty="0" smtClean="0">
                <a:latin typeface="Times New Roman"/>
                <a:cs typeface="Times New Roman"/>
              </a:rPr>
              <a:t> </a:t>
            </a:r>
            <a:r>
              <a:rPr sz="1100" spc="0" dirty="0" smtClean="0">
                <a:latin typeface="Times New Roman"/>
                <a:cs typeface="Times New Roman"/>
              </a:rPr>
              <a:t>back</a:t>
            </a:r>
            <a:r>
              <a:rPr sz="1100" spc="-20" dirty="0" smtClean="0">
                <a:latin typeface="Times New Roman"/>
                <a:cs typeface="Times New Roman"/>
              </a:rPr>
              <a:t> </a:t>
            </a:r>
            <a:r>
              <a:rPr sz="1100" spc="0" dirty="0" smtClean="0">
                <a:latin typeface="Times New Roman"/>
                <a:cs typeface="Times New Roman"/>
              </a:rPr>
              <a:t>at</a:t>
            </a:r>
            <a:r>
              <a:rPr sz="1100" spc="-7" dirty="0" smtClean="0">
                <a:latin typeface="Times New Roman"/>
                <a:cs typeface="Times New Roman"/>
              </a:rPr>
              <a:t> </a:t>
            </a:r>
            <a:r>
              <a:rPr sz="1100" spc="0" dirty="0" smtClean="0">
                <a:latin typeface="Times New Roman"/>
                <a:cs typeface="Times New Roman"/>
              </a:rPr>
              <a:t>least</a:t>
            </a:r>
            <a:r>
              <a:rPr sz="1100" spc="-20" dirty="0" smtClean="0">
                <a:latin typeface="Times New Roman"/>
                <a:cs typeface="Times New Roman"/>
              </a:rPr>
              <a:t> </a:t>
            </a:r>
            <a:r>
              <a:rPr sz="1100" spc="0" dirty="0" smtClean="0">
                <a:latin typeface="Times New Roman"/>
                <a:cs typeface="Times New Roman"/>
              </a:rPr>
              <a:t>to checkpoint</a:t>
            </a:r>
            <a:r>
              <a:rPr sz="1100" spc="-48" dirty="0" smtClean="0">
                <a:latin typeface="Times New Roman"/>
                <a:cs typeface="Times New Roman"/>
              </a:rPr>
              <a:t> </a:t>
            </a:r>
            <a:r>
              <a:rPr sz="1100" spc="0" dirty="0" smtClean="0">
                <a:solidFill>
                  <a:srgbClr val="0000FF"/>
                </a:solidFill>
                <a:latin typeface="Times New Roman"/>
                <a:cs typeface="Times New Roman"/>
              </a:rPr>
              <a:t>CP[j](n1)</a:t>
            </a:r>
            <a:endParaRPr sz="1100">
              <a:latin typeface="Times New Roman"/>
              <a:cs typeface="Times New Roman"/>
            </a:endParaRPr>
          </a:p>
        </p:txBody>
      </p:sp>
      <p:sp>
        <p:nvSpPr>
          <p:cNvPr id="2" name="object 2"/>
          <p:cNvSpPr txBox="1"/>
          <p:nvPr/>
        </p:nvSpPr>
        <p:spPr>
          <a:xfrm>
            <a:off x="4321136" y="3358113"/>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29</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5" name="object 5"/>
          <p:cNvSpPr txBox="1"/>
          <p:nvPr/>
        </p:nvSpPr>
        <p:spPr>
          <a:xfrm>
            <a:off x="1934349" y="19613"/>
            <a:ext cx="897738"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Rec</a:t>
            </a:r>
            <a:r>
              <a:rPr sz="600" spc="-9" dirty="0" smtClean="0">
                <a:solidFill>
                  <a:srgbClr val="00FF00"/>
                </a:solidFill>
                <a:latin typeface="Times New Roman"/>
                <a:cs typeface="Times New Roman"/>
              </a:rPr>
              <a:t>ov</a:t>
            </a:r>
            <a:r>
              <a:rPr sz="600" spc="0" dirty="0" smtClean="0">
                <a:solidFill>
                  <a:srgbClr val="00FF00"/>
                </a:solidFill>
                <a:latin typeface="Times New Roman"/>
                <a:cs typeface="Times New Roman"/>
              </a:rPr>
              <a:t>ery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Checkpointing</a:t>
            </a:r>
            <a:endParaRPr sz="600">
              <a:latin typeface="Times New Roman"/>
              <a:cs typeface="Times New Roman"/>
            </a:endParaRPr>
          </a:p>
        </p:txBody>
      </p:sp>
      <p:sp>
        <p:nvSpPr>
          <p:cNvPr id="4" name="object 4"/>
          <p:cNvSpPr txBox="1"/>
          <p:nvPr/>
        </p:nvSpPr>
        <p:spPr>
          <a:xfrm>
            <a:off x="95300" y="243119"/>
            <a:ext cx="3252104"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Checkpointing:</a:t>
            </a:r>
            <a:r>
              <a:rPr sz="1400" spc="267" dirty="0" smtClean="0">
                <a:solidFill>
                  <a:srgbClr val="FFFFFF"/>
                </a:solidFill>
                <a:latin typeface="Times New Roman"/>
                <a:cs typeface="Times New Roman"/>
              </a:rPr>
              <a:t> </a:t>
            </a:r>
            <a:r>
              <a:rPr sz="1400" spc="0" dirty="0" smtClean="0">
                <a:solidFill>
                  <a:srgbClr val="FFFFFF"/>
                </a:solidFill>
                <a:latin typeface="Times New Roman"/>
                <a:cs typeface="Times New Roman"/>
              </a:rPr>
              <a:t>Coordinated</a:t>
            </a:r>
            <a:r>
              <a:rPr sz="1400" spc="148" dirty="0" smtClean="0">
                <a:solidFill>
                  <a:srgbClr val="FFFFFF"/>
                </a:solidFill>
                <a:latin typeface="Times New Roman"/>
                <a:cs typeface="Times New Roman"/>
              </a:rPr>
              <a:t> </a:t>
            </a:r>
            <a:r>
              <a:rPr sz="1400" spc="0" dirty="0" smtClean="0">
                <a:solidFill>
                  <a:srgbClr val="FFFFFF"/>
                </a:solidFill>
                <a:latin typeface="Times New Roman"/>
                <a:cs typeface="Times New Roman"/>
              </a:rPr>
              <a:t>Checkpointing</a:t>
            </a:r>
            <a:endParaRPr sz="1400">
              <a:latin typeface="Times New Roman"/>
              <a:cs typeface="Times New Roman"/>
            </a:endParaRPr>
          </a:p>
        </p:txBody>
      </p:sp>
      <p:sp>
        <p:nvSpPr>
          <p:cNvPr id="3" name="object 3"/>
          <p:cNvSpPr txBox="1"/>
          <p:nvPr/>
        </p:nvSpPr>
        <p:spPr>
          <a:xfrm>
            <a:off x="402932" y="869897"/>
            <a:ext cx="4011913" cy="2071942"/>
          </a:xfrm>
          <a:prstGeom prst="rect">
            <a:avLst/>
          </a:prstGeom>
        </p:spPr>
        <p:txBody>
          <a:bodyPr wrap="square" lIns="0" tIns="0" rIns="0" bIns="0" rtlCol="0">
            <a:noAutofit/>
          </a:bodyPr>
          <a:lstStyle/>
          <a:p>
            <a:pPr marL="12700" marR="7015">
              <a:lnSpc>
                <a:spcPts val="1175"/>
              </a:lnSpc>
              <a:spcBef>
                <a:spcPts val="58"/>
              </a:spcBef>
            </a:pPr>
            <a:r>
              <a:rPr sz="1100" spc="0" dirty="0" smtClean="0">
                <a:latin typeface="Times New Roman"/>
                <a:cs typeface="Times New Roman"/>
              </a:rPr>
              <a:t>All</a:t>
            </a:r>
            <a:r>
              <a:rPr sz="1100" spc="-13" dirty="0" smtClean="0">
                <a:latin typeface="Times New Roman"/>
                <a:cs typeface="Times New Roman"/>
              </a:rPr>
              <a:t> </a:t>
            </a:r>
            <a:r>
              <a:rPr sz="1100" spc="0" dirty="0" smtClean="0">
                <a:latin typeface="Times New Roman"/>
                <a:cs typeface="Times New Roman"/>
              </a:rPr>
              <a:t>processes</a:t>
            </a:r>
            <a:r>
              <a:rPr sz="1100" spc="-42" dirty="0" smtClean="0">
                <a:latin typeface="Times New Roman"/>
                <a:cs typeface="Times New Roman"/>
              </a:rPr>
              <a:t> </a:t>
            </a:r>
            <a:r>
              <a:rPr sz="1100" spc="0" dirty="0" smtClean="0">
                <a:latin typeface="Times New Roman"/>
                <a:cs typeface="Times New Roman"/>
              </a:rPr>
              <a:t>synchronize</a:t>
            </a:r>
            <a:r>
              <a:rPr sz="1100" spc="-53"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jointly</a:t>
            </a:r>
            <a:r>
              <a:rPr sz="1100" spc="-28" dirty="0" smtClean="0">
                <a:latin typeface="Times New Roman"/>
                <a:cs typeface="Times New Roman"/>
              </a:rPr>
              <a:t> </a:t>
            </a:r>
            <a:r>
              <a:rPr sz="1100" spc="0" dirty="0" smtClean="0">
                <a:latin typeface="Times New Roman"/>
                <a:cs typeface="Times New Roman"/>
              </a:rPr>
              <a:t>write</a:t>
            </a:r>
            <a:r>
              <a:rPr sz="1100" spc="-22" dirty="0" smtClean="0">
                <a:latin typeface="Times New Roman"/>
                <a:cs typeface="Times New Roman"/>
              </a:rPr>
              <a:t> </a:t>
            </a:r>
            <a:r>
              <a:rPr sz="1100" spc="0" dirty="0" smtClean="0">
                <a:latin typeface="Times New Roman"/>
                <a:cs typeface="Times New Roman"/>
              </a:rPr>
              <a:t>their</a:t>
            </a:r>
            <a:r>
              <a:rPr sz="1100" spc="-20" dirty="0" smtClean="0">
                <a:latin typeface="Times New Roman"/>
                <a:cs typeface="Times New Roman"/>
              </a:rPr>
              <a:t> </a:t>
            </a:r>
            <a:r>
              <a:rPr sz="1100" spc="0" dirty="0" smtClean="0">
                <a:latin typeface="Times New Roman"/>
                <a:cs typeface="Times New Roman"/>
              </a:rPr>
              <a:t>state</a:t>
            </a:r>
            <a:r>
              <a:rPr sz="1100" spc="-20"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local</a:t>
            </a:r>
            <a:r>
              <a:rPr sz="1100" spc="-21" dirty="0" smtClean="0">
                <a:latin typeface="Times New Roman"/>
                <a:cs typeface="Times New Roman"/>
              </a:rPr>
              <a:t> </a:t>
            </a:r>
            <a:r>
              <a:rPr sz="1100" spc="0" dirty="0" smtClean="0">
                <a:latin typeface="Times New Roman"/>
                <a:cs typeface="Times New Roman"/>
              </a:rPr>
              <a:t>stable</a:t>
            </a:r>
            <a:endParaRPr sz="1100">
              <a:latin typeface="Times New Roman"/>
              <a:cs typeface="Times New Roman"/>
            </a:endParaRPr>
          </a:p>
          <a:p>
            <a:pPr marL="12700" marR="3059192">
              <a:lnSpc>
                <a:spcPts val="1264"/>
              </a:lnSpc>
              <a:spcBef>
                <a:spcPts val="31"/>
              </a:spcBef>
            </a:pPr>
            <a:r>
              <a:rPr sz="1100" spc="0" dirty="0" smtClean="0">
                <a:latin typeface="Times New Roman"/>
                <a:cs typeface="Times New Roman"/>
              </a:rPr>
              <a:t>storage. </a:t>
            </a:r>
            <a:endParaRPr sz="1100">
              <a:latin typeface="Times New Roman"/>
              <a:cs typeface="Times New Roman"/>
            </a:endParaRPr>
          </a:p>
          <a:p>
            <a:pPr marL="12700" marR="3059192">
              <a:lnSpc>
                <a:spcPts val="1264"/>
              </a:lnSpc>
              <a:spcBef>
                <a:spcPts val="228"/>
              </a:spcBef>
            </a:pPr>
            <a:r>
              <a:rPr sz="1100" spc="0" dirty="0" smtClean="0">
                <a:latin typeface="Times New Roman"/>
                <a:cs typeface="Times New Roman"/>
              </a:rPr>
              <a:t>Implementation:</a:t>
            </a:r>
            <a:endParaRPr sz="1100">
              <a:latin typeface="Times New Roman"/>
              <a:cs typeface="Times New Roman"/>
            </a:endParaRPr>
          </a:p>
          <a:p>
            <a:pPr marL="267611" marR="713932" algn="ctr">
              <a:lnSpc>
                <a:spcPts val="1055"/>
              </a:lnSpc>
              <a:spcBef>
                <a:spcPts val="281"/>
              </a:spcBef>
            </a:pPr>
            <a:r>
              <a:rPr sz="1000" spc="0" dirty="0" smtClean="0">
                <a:latin typeface="Times New Roman"/>
                <a:cs typeface="Times New Roman"/>
              </a:rPr>
              <a:t>A</a:t>
            </a:r>
            <a:r>
              <a:rPr sz="1000" spc="-7" dirty="0" smtClean="0">
                <a:latin typeface="Times New Roman"/>
                <a:cs typeface="Times New Roman"/>
              </a:rPr>
              <a:t> </a:t>
            </a:r>
            <a:r>
              <a:rPr sz="1000" spc="0" dirty="0" smtClean="0">
                <a:latin typeface="Times New Roman"/>
                <a:cs typeface="Times New Roman"/>
              </a:rPr>
              <a:t>simpler</a:t>
            </a:r>
            <a:r>
              <a:rPr sz="1000" spc="-29" dirty="0" smtClean="0">
                <a:latin typeface="Times New Roman"/>
                <a:cs typeface="Times New Roman"/>
              </a:rPr>
              <a:t> </a:t>
            </a:r>
            <a:r>
              <a:rPr sz="1000" spc="0" dirty="0" smtClean="0">
                <a:latin typeface="Times New Roman"/>
                <a:cs typeface="Times New Roman"/>
              </a:rPr>
              <a:t>solution</a:t>
            </a:r>
            <a:r>
              <a:rPr sz="1000" spc="-32"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use</a:t>
            </a:r>
            <a:r>
              <a:rPr sz="1000" spc="-13"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solidFill>
                  <a:srgbClr val="0000FF"/>
                </a:solidFill>
                <a:latin typeface="Times New Roman"/>
                <a:cs typeface="Times New Roman"/>
              </a:rPr>
              <a:t>t</a:t>
            </a:r>
            <a:r>
              <a:rPr sz="1000" spc="-9" dirty="0" smtClean="0">
                <a:solidFill>
                  <a:srgbClr val="0000FF"/>
                </a:solidFill>
                <a:latin typeface="Times New Roman"/>
                <a:cs typeface="Times New Roman"/>
              </a:rPr>
              <a:t>w</a:t>
            </a:r>
            <a:r>
              <a:rPr sz="1000" spc="0" dirty="0" smtClean="0">
                <a:solidFill>
                  <a:srgbClr val="0000FF"/>
                </a:solidFill>
                <a:latin typeface="Times New Roman"/>
                <a:cs typeface="Times New Roman"/>
              </a:rPr>
              <a:t>o-phase</a:t>
            </a:r>
            <a:r>
              <a:rPr sz="1000" spc="-41" dirty="0" smtClean="0">
                <a:solidFill>
                  <a:srgbClr val="0000FF"/>
                </a:solidFill>
                <a:latin typeface="Times New Roman"/>
                <a:cs typeface="Times New Roman"/>
              </a:rPr>
              <a:t> </a:t>
            </a:r>
            <a:r>
              <a:rPr sz="1000" spc="0" dirty="0" smtClean="0">
                <a:latin typeface="Times New Roman"/>
                <a:cs typeface="Times New Roman"/>
              </a:rPr>
              <a:t>blocking</a:t>
            </a:r>
            <a:r>
              <a:rPr sz="1000" spc="-34" dirty="0" smtClean="0">
                <a:latin typeface="Times New Roman"/>
                <a:cs typeface="Times New Roman"/>
              </a:rPr>
              <a:t> </a:t>
            </a:r>
            <a:r>
              <a:rPr sz="1000" spc="0" dirty="0" smtClean="0">
                <a:latin typeface="Times New Roman"/>
                <a:cs typeface="Times New Roman"/>
              </a:rPr>
              <a:t>protocol.</a:t>
            </a:r>
            <a:endParaRPr sz="1000">
              <a:latin typeface="Times New Roman"/>
              <a:cs typeface="Times New Roman"/>
            </a:endParaRPr>
          </a:p>
          <a:p>
            <a:pPr marL="566889" marR="7015">
              <a:lnSpc>
                <a:spcPct val="95825"/>
              </a:lnSpc>
              <a:spcBef>
                <a:spcPts val="182"/>
              </a:spcBef>
            </a:pPr>
            <a:r>
              <a:rPr sz="900" spc="0" dirty="0" smtClean="0">
                <a:latin typeface="Times New Roman"/>
                <a:cs typeface="Times New Roman"/>
              </a:rPr>
              <a:t>A</a:t>
            </a:r>
            <a:r>
              <a:rPr sz="900" spc="-6" dirty="0" smtClean="0">
                <a:latin typeface="Times New Roman"/>
                <a:cs typeface="Times New Roman"/>
              </a:rPr>
              <a:t> </a:t>
            </a:r>
            <a:r>
              <a:rPr sz="900" spc="0" dirty="0" smtClean="0">
                <a:latin typeface="Times New Roman"/>
                <a:cs typeface="Times New Roman"/>
              </a:rPr>
              <a:t>coordinator</a:t>
            </a:r>
            <a:r>
              <a:rPr sz="900" spc="-41" dirty="0" smtClean="0">
                <a:latin typeface="Times New Roman"/>
                <a:cs typeface="Times New Roman"/>
              </a:rPr>
              <a:t> </a:t>
            </a:r>
            <a:r>
              <a:rPr sz="900" spc="0" dirty="0" smtClean="0">
                <a:latin typeface="Times New Roman"/>
                <a:cs typeface="Times New Roman"/>
              </a:rPr>
              <a:t>multicasts</a:t>
            </a:r>
            <a:r>
              <a:rPr sz="900" spc="-36"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solidFill>
                  <a:srgbClr val="0000FF"/>
                </a:solidFill>
                <a:latin typeface="Times New Roman"/>
                <a:cs typeface="Times New Roman"/>
              </a:rPr>
              <a:t>checkpoint</a:t>
            </a:r>
            <a:r>
              <a:rPr sz="900" spc="-39" dirty="0" smtClean="0">
                <a:solidFill>
                  <a:srgbClr val="0000FF"/>
                </a:solidFill>
                <a:latin typeface="Times New Roman"/>
                <a:cs typeface="Times New Roman"/>
              </a:rPr>
              <a:t> </a:t>
            </a:r>
            <a:r>
              <a:rPr sz="900" spc="0" dirty="0" smtClean="0">
                <a:solidFill>
                  <a:srgbClr val="0000FF"/>
                </a:solidFill>
                <a:latin typeface="Times New Roman"/>
                <a:cs typeface="Times New Roman"/>
              </a:rPr>
              <a:t>request</a:t>
            </a:r>
            <a:r>
              <a:rPr sz="900" spc="-25" dirty="0" smtClean="0">
                <a:solidFill>
                  <a:srgbClr val="0000FF"/>
                </a:solidFill>
                <a:latin typeface="Times New Roman"/>
                <a:cs typeface="Times New Roman"/>
              </a:rPr>
              <a:t> </a:t>
            </a:r>
            <a:r>
              <a:rPr sz="900" spc="0" dirty="0" smtClean="0">
                <a:latin typeface="Times New Roman"/>
                <a:cs typeface="Times New Roman"/>
              </a:rPr>
              <a:t>message.</a:t>
            </a:r>
            <a:endParaRPr sz="900">
              <a:latin typeface="Times New Roman"/>
              <a:cs typeface="Times New Roman"/>
            </a:endParaRPr>
          </a:p>
          <a:p>
            <a:pPr marL="566889" marR="151565">
              <a:lnSpc>
                <a:spcPts val="1034"/>
              </a:lnSpc>
              <a:spcBef>
                <a:spcPts val="60"/>
              </a:spcBef>
            </a:pPr>
            <a:r>
              <a:rPr sz="900" spc="0" dirty="0" smtClean="0">
                <a:latin typeface="Times New Roman"/>
                <a:cs typeface="Times New Roman"/>
              </a:rPr>
              <a:t>When</a:t>
            </a:r>
            <a:r>
              <a:rPr sz="900" spc="-21"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participant</a:t>
            </a:r>
            <a:r>
              <a:rPr sz="900" spc="-38" dirty="0" smtClean="0">
                <a:latin typeface="Times New Roman"/>
                <a:cs typeface="Times New Roman"/>
              </a:rPr>
              <a:t> </a:t>
            </a:r>
            <a:r>
              <a:rPr sz="900" spc="0" dirty="0" smtClean="0">
                <a:latin typeface="Times New Roman"/>
                <a:cs typeface="Times New Roman"/>
              </a:rPr>
              <a:t>rece</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es</a:t>
            </a:r>
            <a:r>
              <a:rPr sz="900" spc="-29" dirty="0" smtClean="0">
                <a:latin typeface="Times New Roman"/>
                <a:cs typeface="Times New Roman"/>
              </a:rPr>
              <a:t> </a:t>
            </a:r>
            <a:r>
              <a:rPr sz="900" spc="0" dirty="0" smtClean="0">
                <a:latin typeface="Times New Roman"/>
                <a:cs typeface="Times New Roman"/>
              </a:rPr>
              <a:t>such</a:t>
            </a:r>
            <a:r>
              <a:rPr sz="900" spc="-16"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message,</a:t>
            </a:r>
            <a:r>
              <a:rPr sz="900" spc="-32" dirty="0" smtClean="0">
                <a:latin typeface="Times New Roman"/>
                <a:cs typeface="Times New Roman"/>
              </a:rPr>
              <a:t> </a:t>
            </a:r>
            <a:r>
              <a:rPr sz="900" spc="0" dirty="0" smtClean="0">
                <a:latin typeface="Times New Roman"/>
                <a:cs typeface="Times New Roman"/>
              </a:rPr>
              <a:t>it</a:t>
            </a:r>
            <a:r>
              <a:rPr sz="900" spc="-4" dirty="0" smtClean="0">
                <a:latin typeface="Times New Roman"/>
                <a:cs typeface="Times New Roman"/>
              </a:rPr>
              <a:t> </a:t>
            </a:r>
            <a:r>
              <a:rPr sz="900" spc="0" dirty="0" smtClean="0">
                <a:latin typeface="Times New Roman"/>
                <a:cs typeface="Times New Roman"/>
              </a:rPr>
              <a:t>ta</a:t>
            </a:r>
            <a:r>
              <a:rPr sz="900" spc="-9" dirty="0" smtClean="0">
                <a:latin typeface="Times New Roman"/>
                <a:cs typeface="Times New Roman"/>
              </a:rPr>
              <a:t>k</a:t>
            </a:r>
            <a:r>
              <a:rPr sz="900" spc="0" dirty="0" smtClean="0">
                <a:latin typeface="Times New Roman"/>
                <a:cs typeface="Times New Roman"/>
              </a:rPr>
              <a:t>es</a:t>
            </a:r>
            <a:r>
              <a:rPr sz="900" spc="-18"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checkpoint,</a:t>
            </a:r>
            <a:r>
              <a:rPr sz="900" spc="-41" dirty="0" smtClean="0">
                <a:latin typeface="Times New Roman"/>
                <a:cs typeface="Times New Roman"/>
              </a:rPr>
              <a:t> </a:t>
            </a:r>
            <a:r>
              <a:rPr sz="900" spc="0" dirty="0" smtClean="0">
                <a:latin typeface="Times New Roman"/>
                <a:cs typeface="Times New Roman"/>
              </a:rPr>
              <a:t>stops sending</a:t>
            </a:r>
            <a:r>
              <a:rPr sz="900" spc="-27" dirty="0" smtClean="0">
                <a:latin typeface="Times New Roman"/>
                <a:cs typeface="Times New Roman"/>
              </a:rPr>
              <a:t> </a:t>
            </a:r>
            <a:r>
              <a:rPr sz="900" spc="0" dirty="0" smtClean="0">
                <a:latin typeface="Times New Roman"/>
                <a:cs typeface="Times New Roman"/>
              </a:rPr>
              <a:t>(application)</a:t>
            </a:r>
            <a:r>
              <a:rPr sz="900" spc="-45" dirty="0" smtClean="0">
                <a:latin typeface="Times New Roman"/>
                <a:cs typeface="Times New Roman"/>
              </a:rPr>
              <a:t> </a:t>
            </a:r>
            <a:r>
              <a:rPr sz="900" spc="0" dirty="0" smtClean="0">
                <a:latin typeface="Times New Roman"/>
                <a:cs typeface="Times New Roman"/>
              </a:rPr>
              <a:t>messages,</a:t>
            </a:r>
            <a:r>
              <a:rPr sz="900" spc="-36" dirty="0" smtClean="0">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latin typeface="Times New Roman"/>
                <a:cs typeface="Times New Roman"/>
              </a:rPr>
              <a:t>reports</a:t>
            </a:r>
            <a:r>
              <a:rPr sz="900" spc="-24" dirty="0" smtClean="0">
                <a:latin typeface="Times New Roman"/>
                <a:cs typeface="Times New Roman"/>
              </a:rPr>
              <a:t> </a:t>
            </a:r>
            <a:r>
              <a:rPr sz="900" spc="0" dirty="0" smtClean="0">
                <a:latin typeface="Times New Roman"/>
                <a:cs typeface="Times New Roman"/>
              </a:rPr>
              <a:t>back</a:t>
            </a:r>
            <a:r>
              <a:rPr sz="900" spc="-16"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it</a:t>
            </a:r>
            <a:r>
              <a:rPr sz="900" spc="-4" dirty="0" smtClean="0">
                <a:latin typeface="Times New Roman"/>
                <a:cs typeface="Times New Roman"/>
              </a:rPr>
              <a:t> </a:t>
            </a:r>
            <a:r>
              <a:rPr sz="900" spc="0" dirty="0" smtClean="0">
                <a:latin typeface="Times New Roman"/>
                <a:cs typeface="Times New Roman"/>
              </a:rPr>
              <a:t>has</a:t>
            </a:r>
            <a:r>
              <a:rPr sz="900" spc="-11" dirty="0" smtClean="0">
                <a:latin typeface="Times New Roman"/>
                <a:cs typeface="Times New Roman"/>
              </a:rPr>
              <a:t> </a:t>
            </a:r>
            <a:r>
              <a:rPr sz="900" spc="0" dirty="0" smtClean="0">
                <a:latin typeface="Times New Roman"/>
                <a:cs typeface="Times New Roman"/>
              </a:rPr>
              <a:t>ta</a:t>
            </a:r>
            <a:r>
              <a:rPr sz="900" spc="-9" dirty="0" smtClean="0">
                <a:latin typeface="Times New Roman"/>
                <a:cs typeface="Times New Roman"/>
              </a:rPr>
              <a:t>k</a:t>
            </a:r>
            <a:r>
              <a:rPr sz="900" spc="0" dirty="0" smtClean="0">
                <a:latin typeface="Times New Roman"/>
                <a:cs typeface="Times New Roman"/>
              </a:rPr>
              <a:t>en</a:t>
            </a:r>
            <a:r>
              <a:rPr sz="900" spc="-19" dirty="0" smtClean="0">
                <a:latin typeface="Times New Roman"/>
                <a:cs typeface="Times New Roman"/>
              </a:rPr>
              <a:t> </a:t>
            </a:r>
            <a:r>
              <a:rPr sz="900" spc="0" dirty="0" smtClean="0">
                <a:latin typeface="Times New Roman"/>
                <a:cs typeface="Times New Roman"/>
              </a:rPr>
              <a:t>a checkpoint.</a:t>
            </a:r>
            <a:endParaRPr sz="900">
              <a:latin typeface="Times New Roman"/>
              <a:cs typeface="Times New Roman"/>
            </a:endParaRPr>
          </a:p>
          <a:p>
            <a:pPr marL="566889">
              <a:lnSpc>
                <a:spcPts val="1034"/>
              </a:lnSpc>
              <a:spcBef>
                <a:spcPts val="61"/>
              </a:spcBef>
            </a:pPr>
            <a:r>
              <a:rPr sz="900" spc="0" dirty="0" smtClean="0">
                <a:latin typeface="Times New Roman"/>
                <a:cs typeface="Times New Roman"/>
              </a:rPr>
              <a:t>When</a:t>
            </a:r>
            <a:r>
              <a:rPr sz="900" spc="-21" dirty="0" smtClean="0">
                <a:latin typeface="Times New Roman"/>
                <a:cs typeface="Times New Roman"/>
              </a:rPr>
              <a:t> </a:t>
            </a:r>
            <a:r>
              <a:rPr sz="900" spc="0" dirty="0" smtClean="0">
                <a:latin typeface="Times New Roman"/>
                <a:cs typeface="Times New Roman"/>
              </a:rPr>
              <a:t>all</a:t>
            </a:r>
            <a:r>
              <a:rPr sz="900" spc="-8" dirty="0" smtClean="0">
                <a:latin typeface="Times New Roman"/>
                <a:cs typeface="Times New Roman"/>
              </a:rPr>
              <a:t> </a:t>
            </a:r>
            <a:r>
              <a:rPr sz="900" spc="0" dirty="0" smtClean="0">
                <a:latin typeface="Times New Roman"/>
                <a:cs typeface="Times New Roman"/>
              </a:rPr>
              <a:t>checkpoints</a:t>
            </a:r>
            <a:r>
              <a:rPr sz="900" spc="-42" dirty="0" smtClean="0">
                <a:latin typeface="Times New Roman"/>
                <a:cs typeface="Times New Roman"/>
              </a:rPr>
              <a:t> </a:t>
            </a:r>
            <a:r>
              <a:rPr sz="900" spc="0" dirty="0" smtClean="0">
                <a:latin typeface="Times New Roman"/>
                <a:cs typeface="Times New Roman"/>
              </a:rPr>
              <a:t>h</a:t>
            </a:r>
            <a:r>
              <a:rPr sz="900" spc="-19" dirty="0" smtClean="0">
                <a:latin typeface="Times New Roman"/>
                <a:cs typeface="Times New Roman"/>
              </a:rPr>
              <a:t>a</a:t>
            </a:r>
            <a:r>
              <a:rPr sz="900" spc="-14" dirty="0" smtClean="0">
                <a:latin typeface="Times New Roman"/>
                <a:cs typeface="Times New Roman"/>
              </a:rPr>
              <a:t>v</a:t>
            </a:r>
            <a:r>
              <a:rPr sz="900" spc="0" dirty="0" smtClean="0">
                <a:latin typeface="Times New Roman"/>
                <a:cs typeface="Times New Roman"/>
              </a:rPr>
              <a:t>e</a:t>
            </a:r>
            <a:r>
              <a:rPr sz="900" spc="-16" dirty="0" smtClean="0">
                <a:latin typeface="Times New Roman"/>
                <a:cs typeface="Times New Roman"/>
              </a:rPr>
              <a:t> </a:t>
            </a:r>
            <a:r>
              <a:rPr sz="900" spc="0" dirty="0" smtClean="0">
                <a:latin typeface="Times New Roman"/>
                <a:cs typeface="Times New Roman"/>
              </a:rPr>
              <a:t>been</a:t>
            </a:r>
            <a:r>
              <a:rPr sz="900" spc="-16" dirty="0" smtClean="0">
                <a:latin typeface="Times New Roman"/>
                <a:cs typeface="Times New Roman"/>
              </a:rPr>
              <a:t> </a:t>
            </a:r>
            <a:r>
              <a:rPr sz="900" spc="0" dirty="0" smtClean="0">
                <a:latin typeface="Times New Roman"/>
                <a:cs typeface="Times New Roman"/>
              </a:rPr>
              <a:t>confirmed</a:t>
            </a:r>
            <a:r>
              <a:rPr sz="900" spc="-73" dirty="0" smtClean="0">
                <a:latin typeface="Times New Roman"/>
                <a:cs typeface="Times New Roman"/>
              </a:rPr>
              <a:t> </a:t>
            </a:r>
            <a:r>
              <a:rPr sz="900" spc="0" dirty="0" smtClean="0">
                <a:latin typeface="Times New Roman"/>
                <a:cs typeface="Times New Roman"/>
              </a:rPr>
              <a:t>at</a:t>
            </a:r>
            <a:r>
              <a:rPr sz="900" spc="-6"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coordinato</a:t>
            </a:r>
            <a:r>
              <a:rPr sz="900" spc="-34" dirty="0" smtClean="0">
                <a:latin typeface="Times New Roman"/>
                <a:cs typeface="Times New Roman"/>
              </a:rPr>
              <a:t>r</a:t>
            </a:r>
            <a:r>
              <a:rPr sz="900" spc="0" dirty="0" smtClean="0">
                <a:latin typeface="Times New Roman"/>
                <a:cs typeface="Times New Roman"/>
              </a:rPr>
              <a:t>,</a:t>
            </a:r>
            <a:r>
              <a:rPr sz="900" spc="-43" dirty="0" smtClean="0">
                <a:latin typeface="Times New Roman"/>
                <a:cs typeface="Times New Roman"/>
              </a:rPr>
              <a:t> </a:t>
            </a:r>
            <a:r>
              <a:rPr sz="900" spc="0" dirty="0" smtClean="0">
                <a:latin typeface="Times New Roman"/>
                <a:cs typeface="Times New Roman"/>
              </a:rPr>
              <a:t>then</a:t>
            </a:r>
            <a:r>
              <a:rPr sz="900" spc="-15" dirty="0" smtClean="0">
                <a:latin typeface="Times New Roman"/>
                <a:cs typeface="Times New Roman"/>
              </a:rPr>
              <a:t> </a:t>
            </a:r>
            <a:r>
              <a:rPr sz="900" spc="0" dirty="0" smtClean="0">
                <a:latin typeface="Times New Roman"/>
                <a:cs typeface="Times New Roman"/>
              </a:rPr>
              <a:t>the coordinator</a:t>
            </a:r>
            <a:r>
              <a:rPr sz="900" spc="-41" dirty="0" smtClean="0">
                <a:latin typeface="Times New Roman"/>
                <a:cs typeface="Times New Roman"/>
              </a:rPr>
              <a:t> </a:t>
            </a:r>
            <a:r>
              <a:rPr sz="900" spc="0" dirty="0" smtClean="0">
                <a:latin typeface="Times New Roman"/>
                <a:cs typeface="Times New Roman"/>
              </a:rPr>
              <a:t>broadcasts</a:t>
            </a:r>
            <a:r>
              <a:rPr sz="900" spc="-37"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solidFill>
                  <a:srgbClr val="0000FF"/>
                </a:solidFill>
                <a:latin typeface="Times New Roman"/>
                <a:cs typeface="Times New Roman"/>
              </a:rPr>
              <a:t>checkpoint</a:t>
            </a:r>
            <a:r>
              <a:rPr sz="900" spc="-39" dirty="0" smtClean="0">
                <a:solidFill>
                  <a:srgbClr val="0000FF"/>
                </a:solidFill>
                <a:latin typeface="Times New Roman"/>
                <a:cs typeface="Times New Roman"/>
              </a:rPr>
              <a:t> </a:t>
            </a:r>
            <a:r>
              <a:rPr sz="900" spc="0" dirty="0" smtClean="0">
                <a:solidFill>
                  <a:srgbClr val="0000FF"/>
                </a:solidFill>
                <a:latin typeface="Times New Roman"/>
                <a:cs typeface="Times New Roman"/>
              </a:rPr>
              <a:t>done</a:t>
            </a:r>
            <a:r>
              <a:rPr sz="900" spc="-17" dirty="0" smtClean="0">
                <a:solidFill>
                  <a:srgbClr val="0000FF"/>
                </a:solidFill>
                <a:latin typeface="Times New Roman"/>
                <a:cs typeface="Times New Roman"/>
              </a:rPr>
              <a:t> </a:t>
            </a:r>
            <a:r>
              <a:rPr sz="900" spc="0" dirty="0" smtClean="0">
                <a:latin typeface="Times New Roman"/>
                <a:cs typeface="Times New Roman"/>
              </a:rPr>
              <a:t>message</a:t>
            </a:r>
            <a:r>
              <a:rPr sz="900" spc="-30"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all</a:t>
            </a:r>
            <a:r>
              <a:rPr sz="900" spc="-19" dirty="0" smtClean="0">
                <a:latin typeface="Times New Roman"/>
                <a:cs typeface="Times New Roman"/>
              </a:rPr>
              <a:t>o</a:t>
            </a:r>
            <a:r>
              <a:rPr sz="900" spc="0" dirty="0" smtClean="0">
                <a:latin typeface="Times New Roman"/>
                <a:cs typeface="Times New Roman"/>
              </a:rPr>
              <a:t>w</a:t>
            </a:r>
            <a:r>
              <a:rPr sz="900" spc="-19" dirty="0" smtClean="0">
                <a:latin typeface="Times New Roman"/>
                <a:cs typeface="Times New Roman"/>
              </a:rPr>
              <a:t> </a:t>
            </a:r>
            <a:r>
              <a:rPr sz="900" spc="0" dirty="0" smtClean="0">
                <a:latin typeface="Times New Roman"/>
                <a:cs typeface="Times New Roman"/>
              </a:rPr>
              <a:t>all</a:t>
            </a:r>
            <a:r>
              <a:rPr sz="900" spc="-8" dirty="0" smtClean="0">
                <a:latin typeface="Times New Roman"/>
                <a:cs typeface="Times New Roman"/>
              </a:rPr>
              <a:t> </a:t>
            </a:r>
            <a:r>
              <a:rPr sz="900" spc="0" dirty="0" smtClean="0">
                <a:latin typeface="Times New Roman"/>
                <a:cs typeface="Times New Roman"/>
              </a:rPr>
              <a:t>processes</a:t>
            </a:r>
            <a:r>
              <a:rPr sz="900" spc="-34" dirty="0" smtClean="0">
                <a:latin typeface="Times New Roman"/>
                <a:cs typeface="Times New Roman"/>
              </a:rPr>
              <a:t> </a:t>
            </a:r>
            <a:r>
              <a:rPr sz="900" spc="0" dirty="0" smtClean="0">
                <a:latin typeface="Times New Roman"/>
                <a:cs typeface="Times New Roman"/>
              </a:rPr>
              <a:t>to continue.</a:t>
            </a:r>
            <a:endParaRPr sz="900">
              <a:latin typeface="Times New Roman"/>
              <a:cs typeface="Times New Roman"/>
            </a:endParaRPr>
          </a:p>
          <a:p>
            <a:pPr marL="12700" marR="400225">
              <a:lnSpc>
                <a:spcPts val="1264"/>
              </a:lnSpc>
              <a:spcBef>
                <a:spcPts val="431"/>
              </a:spcBef>
            </a:pPr>
            <a:r>
              <a:rPr sz="1100" spc="0" dirty="0" smtClean="0">
                <a:latin typeface="Times New Roman"/>
                <a:cs typeface="Times New Roman"/>
              </a:rPr>
              <a:t>It</a:t>
            </a:r>
            <a:r>
              <a:rPr sz="1100" spc="-6" dirty="0" smtClean="0">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possible</a:t>
            </a:r>
            <a:r>
              <a:rPr sz="1100" spc="-35"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consider</a:t>
            </a:r>
            <a:r>
              <a:rPr sz="1100" spc="-37" dirty="0" smtClean="0">
                <a:latin typeface="Times New Roman"/>
                <a:cs typeface="Times New Roman"/>
              </a:rPr>
              <a:t> </a:t>
            </a:r>
            <a:r>
              <a:rPr sz="1100" spc="0" dirty="0" smtClean="0">
                <a:latin typeface="Times New Roman"/>
                <a:cs typeface="Times New Roman"/>
              </a:rPr>
              <a:t>only</a:t>
            </a:r>
            <a:r>
              <a:rPr sz="1100" spc="-19" dirty="0" smtClean="0">
                <a:latin typeface="Times New Roman"/>
                <a:cs typeface="Times New Roman"/>
              </a:rPr>
              <a:t> </a:t>
            </a:r>
            <a:r>
              <a:rPr sz="1100" spc="0" dirty="0" smtClean="0">
                <a:latin typeface="Times New Roman"/>
                <a:cs typeface="Times New Roman"/>
              </a:rPr>
              <a:t>those</a:t>
            </a:r>
            <a:r>
              <a:rPr sz="1100" spc="-23" dirty="0" smtClean="0">
                <a:latin typeface="Times New Roman"/>
                <a:cs typeface="Times New Roman"/>
              </a:rPr>
              <a:t> </a:t>
            </a:r>
            <a:r>
              <a:rPr sz="1100" spc="0" dirty="0" smtClean="0">
                <a:latin typeface="Times New Roman"/>
                <a:cs typeface="Times New Roman"/>
              </a:rPr>
              <a:t>processes</a:t>
            </a:r>
            <a:r>
              <a:rPr sz="1100" spc="-42" dirty="0" smtClean="0">
                <a:latin typeface="Times New Roman"/>
                <a:cs typeface="Times New Roman"/>
              </a:rPr>
              <a:t> </a:t>
            </a:r>
            <a:r>
              <a:rPr sz="1100" spc="0" dirty="0" smtClean="0">
                <a:latin typeface="Times New Roman"/>
                <a:cs typeface="Times New Roman"/>
              </a:rPr>
              <a:t>that</a:t>
            </a:r>
            <a:r>
              <a:rPr sz="1100" spc="-16" dirty="0" smtClean="0">
                <a:latin typeface="Times New Roman"/>
                <a:cs typeface="Times New Roman"/>
              </a:rPr>
              <a:t> </a:t>
            </a:r>
            <a:r>
              <a:rPr sz="1100" spc="0" dirty="0" smtClean="0">
                <a:latin typeface="Times New Roman"/>
                <a:cs typeface="Times New Roman"/>
              </a:rPr>
              <a:t>depend</a:t>
            </a:r>
            <a:r>
              <a:rPr sz="1100" spc="-31" dirty="0" smtClean="0">
                <a:latin typeface="Times New Roman"/>
                <a:cs typeface="Times New Roman"/>
              </a:rPr>
              <a:t> </a:t>
            </a:r>
            <a:r>
              <a:rPr sz="1100" spc="0" dirty="0" smtClean="0">
                <a:latin typeface="Times New Roman"/>
                <a:cs typeface="Times New Roman"/>
              </a:rPr>
              <a:t>on</a:t>
            </a:r>
            <a:r>
              <a:rPr sz="1100" spc="-10" dirty="0" smtClean="0">
                <a:latin typeface="Times New Roman"/>
                <a:cs typeface="Times New Roman"/>
              </a:rPr>
              <a:t> </a:t>
            </a:r>
            <a:r>
              <a:rPr sz="1100" spc="0" dirty="0" smtClean="0">
                <a:latin typeface="Times New Roman"/>
                <a:cs typeface="Times New Roman"/>
              </a:rPr>
              <a:t>the rec</a:t>
            </a:r>
            <a:r>
              <a:rPr sz="1100" spc="-14" dirty="0" smtClean="0">
                <a:latin typeface="Times New Roman"/>
                <a:cs typeface="Times New Roman"/>
              </a:rPr>
              <a:t>ov</a:t>
            </a:r>
            <a:r>
              <a:rPr sz="1100" spc="0" dirty="0" smtClean="0">
                <a:latin typeface="Times New Roman"/>
                <a:cs typeface="Times New Roman"/>
              </a:rPr>
              <a:t>ery</a:t>
            </a:r>
            <a:r>
              <a:rPr sz="1100" spc="-38"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the</a:t>
            </a:r>
            <a:r>
              <a:rPr sz="1100" spc="-13" dirty="0" smtClean="0">
                <a:latin typeface="Times New Roman"/>
                <a:cs typeface="Times New Roman"/>
              </a:rPr>
              <a:t> </a:t>
            </a:r>
            <a:r>
              <a:rPr sz="1100" spc="0" dirty="0" smtClean="0">
                <a:latin typeface="Times New Roman"/>
                <a:cs typeface="Times New Roman"/>
              </a:rPr>
              <a:t>coordinato</a:t>
            </a:r>
            <a:r>
              <a:rPr sz="1100" spc="-44" dirty="0" smtClean="0">
                <a:latin typeface="Times New Roman"/>
                <a:cs typeface="Times New Roman"/>
              </a:rPr>
              <a:t>r</a:t>
            </a:r>
            <a:r>
              <a:rPr sz="1100" spc="0" dirty="0" smtClean="0">
                <a:latin typeface="Times New Roman"/>
                <a:cs typeface="Times New Roman"/>
              </a:rPr>
              <a:t>,</a:t>
            </a:r>
            <a:r>
              <a:rPr sz="1100" spc="-53" dirty="0" smtClean="0">
                <a:latin typeface="Times New Roman"/>
                <a:cs typeface="Times New Roman"/>
              </a:rPr>
              <a:t> </a:t>
            </a:r>
            <a:r>
              <a:rPr sz="1100" spc="0" dirty="0" smtClean="0">
                <a:latin typeface="Times New Roman"/>
                <a:cs typeface="Times New Roman"/>
              </a:rPr>
              <a:t>and</a:t>
            </a:r>
            <a:r>
              <a:rPr sz="1100" spc="-15" dirty="0" smtClean="0">
                <a:latin typeface="Times New Roman"/>
                <a:cs typeface="Times New Roman"/>
              </a:rPr>
              <a:t> </a:t>
            </a:r>
            <a:r>
              <a:rPr sz="1100" spc="0" dirty="0" smtClean="0">
                <a:latin typeface="Times New Roman"/>
                <a:cs typeface="Times New Roman"/>
              </a:rPr>
              <a:t>ignore</a:t>
            </a:r>
            <a:r>
              <a:rPr sz="1100" spc="-28" dirty="0" smtClean="0">
                <a:latin typeface="Times New Roman"/>
                <a:cs typeface="Times New Roman"/>
              </a:rPr>
              <a:t> </a:t>
            </a:r>
            <a:r>
              <a:rPr sz="1100" spc="0" dirty="0" smtClean="0">
                <a:latin typeface="Times New Roman"/>
                <a:cs typeface="Times New Roman"/>
              </a:rPr>
              <a:t>the</a:t>
            </a:r>
            <a:r>
              <a:rPr sz="1100" spc="-13" dirty="0" smtClean="0">
                <a:latin typeface="Times New Roman"/>
                <a:cs typeface="Times New Roman"/>
              </a:rPr>
              <a:t> </a:t>
            </a:r>
            <a:r>
              <a:rPr sz="1100" spc="0" dirty="0" smtClean="0">
                <a:latin typeface="Times New Roman"/>
                <a:cs typeface="Times New Roman"/>
              </a:rPr>
              <a:t>rest.</a:t>
            </a:r>
            <a:endParaRPr sz="11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30</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6" name="object 6"/>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7" name="object 7"/>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8" name="object 8"/>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16" name="object 16"/>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17" name="object 17"/>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4" name="object 4"/>
          <p:cNvSpPr txBox="1"/>
          <p:nvPr/>
        </p:nvSpPr>
        <p:spPr>
          <a:xfrm>
            <a:off x="1934349" y="19613"/>
            <a:ext cx="992557"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Rec</a:t>
            </a:r>
            <a:r>
              <a:rPr sz="600" spc="-9" dirty="0" smtClean="0">
                <a:solidFill>
                  <a:srgbClr val="00FF00"/>
                </a:solidFill>
                <a:latin typeface="Times New Roman"/>
                <a:cs typeface="Times New Roman"/>
              </a:rPr>
              <a:t>ov</a:t>
            </a:r>
            <a:r>
              <a:rPr sz="600" spc="0" dirty="0" smtClean="0">
                <a:solidFill>
                  <a:srgbClr val="00FF00"/>
                </a:solidFill>
                <a:latin typeface="Times New Roman"/>
                <a:cs typeface="Times New Roman"/>
              </a:rPr>
              <a:t>ery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Message</a:t>
            </a:r>
            <a:r>
              <a:rPr sz="600" spc="-20" dirty="0" smtClean="0">
                <a:solidFill>
                  <a:srgbClr val="FFFFFF"/>
                </a:solidFill>
                <a:latin typeface="Times New Roman"/>
                <a:cs typeface="Times New Roman"/>
              </a:rPr>
              <a:t> </a:t>
            </a:r>
            <a:r>
              <a:rPr sz="600" spc="0" dirty="0" smtClean="0">
                <a:solidFill>
                  <a:srgbClr val="FFFFFF"/>
                </a:solidFill>
                <a:latin typeface="Times New Roman"/>
                <a:cs typeface="Times New Roman"/>
              </a:rPr>
              <a:t>Logging</a:t>
            </a:r>
            <a:endParaRPr sz="600">
              <a:latin typeface="Times New Roman"/>
              <a:cs typeface="Times New Roman"/>
            </a:endParaRPr>
          </a:p>
        </p:txBody>
      </p:sp>
      <p:sp>
        <p:nvSpPr>
          <p:cNvPr id="3" name="object 3"/>
          <p:cNvSpPr txBox="1"/>
          <p:nvPr/>
        </p:nvSpPr>
        <p:spPr>
          <a:xfrm>
            <a:off x="95300" y="243119"/>
            <a:ext cx="1353249"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Message</a:t>
            </a:r>
            <a:r>
              <a:rPr sz="1400" spc="107" dirty="0" smtClean="0">
                <a:solidFill>
                  <a:srgbClr val="FFFFFF"/>
                </a:solidFill>
                <a:latin typeface="Times New Roman"/>
                <a:cs typeface="Times New Roman"/>
              </a:rPr>
              <a:t> </a:t>
            </a:r>
            <a:r>
              <a:rPr sz="1400" spc="0" dirty="0" smtClean="0">
                <a:solidFill>
                  <a:srgbClr val="FFFFFF"/>
                </a:solidFill>
                <a:latin typeface="Times New Roman"/>
                <a:cs typeface="Times New Roman"/>
              </a:rPr>
              <a:t>Logging</a:t>
            </a:r>
            <a:endParaRPr sz="1400">
              <a:latin typeface="Times New Roman"/>
              <a:cs typeface="Times New Roman"/>
            </a:endParaRPr>
          </a:p>
        </p:txBody>
      </p:sp>
      <p:sp>
        <p:nvSpPr>
          <p:cNvPr id="2" name="object 2"/>
          <p:cNvSpPr txBox="1"/>
          <p:nvPr/>
        </p:nvSpPr>
        <p:spPr>
          <a:xfrm>
            <a:off x="402932" y="616329"/>
            <a:ext cx="4141819" cy="2843709"/>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Instead</a:t>
            </a:r>
            <a:r>
              <a:rPr sz="1100" spc="-31"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taking</a:t>
            </a:r>
            <a:r>
              <a:rPr sz="1100" spc="-27" dirty="0" smtClean="0">
                <a:latin typeface="Times New Roman"/>
                <a:cs typeface="Times New Roman"/>
              </a:rPr>
              <a:t> </a:t>
            </a:r>
            <a:r>
              <a:rPr sz="1100" spc="0" dirty="0" smtClean="0">
                <a:latin typeface="Times New Roman"/>
                <a:cs typeface="Times New Roman"/>
              </a:rPr>
              <a:t>an</a:t>
            </a:r>
            <a:r>
              <a:rPr sz="1100" spc="-10" dirty="0" smtClean="0">
                <a:latin typeface="Times New Roman"/>
                <a:cs typeface="Times New Roman"/>
              </a:rPr>
              <a:t> </a:t>
            </a:r>
            <a:r>
              <a:rPr sz="1100" spc="0" dirty="0" smtClean="0">
                <a:latin typeface="Times New Roman"/>
                <a:cs typeface="Times New Roman"/>
              </a:rPr>
              <a:t>(</a:t>
            </a:r>
            <a:r>
              <a:rPr sz="1100" spc="-14" dirty="0" smtClean="0">
                <a:latin typeface="Times New Roman"/>
                <a:cs typeface="Times New Roman"/>
              </a:rPr>
              <a:t>e</a:t>
            </a:r>
            <a:r>
              <a:rPr sz="1100" spc="0" dirty="0" smtClean="0">
                <a:latin typeface="Times New Roman"/>
                <a:cs typeface="Times New Roman"/>
              </a:rPr>
              <a:t>xpens</a:t>
            </a:r>
            <a:r>
              <a:rPr sz="1100" spc="-25" dirty="0" smtClean="0">
                <a:latin typeface="Times New Roman"/>
                <a:cs typeface="Times New Roman"/>
              </a:rPr>
              <a:t>i</a:t>
            </a:r>
            <a:r>
              <a:rPr sz="1100" spc="-14" dirty="0" smtClean="0">
                <a:latin typeface="Times New Roman"/>
                <a:cs typeface="Times New Roman"/>
              </a:rPr>
              <a:t>v</a:t>
            </a:r>
            <a:r>
              <a:rPr sz="1100" spc="0" dirty="0" smtClean="0">
                <a:latin typeface="Times New Roman"/>
                <a:cs typeface="Times New Roman"/>
              </a:rPr>
              <a:t>e)</a:t>
            </a:r>
            <a:r>
              <a:rPr sz="1100" spc="-51" dirty="0" smtClean="0">
                <a:latin typeface="Times New Roman"/>
                <a:cs typeface="Times New Roman"/>
              </a:rPr>
              <a:t> </a:t>
            </a:r>
            <a:r>
              <a:rPr sz="1100" spc="0" dirty="0" smtClean="0">
                <a:latin typeface="Times New Roman"/>
                <a:cs typeface="Times New Roman"/>
              </a:rPr>
              <a:t>checkpoint,</a:t>
            </a:r>
            <a:r>
              <a:rPr sz="1100" spc="-50" dirty="0" smtClean="0">
                <a:latin typeface="Times New Roman"/>
                <a:cs typeface="Times New Roman"/>
              </a:rPr>
              <a:t> </a:t>
            </a:r>
            <a:r>
              <a:rPr sz="1100" spc="0" dirty="0" smtClean="0">
                <a:latin typeface="Times New Roman"/>
                <a:cs typeface="Times New Roman"/>
              </a:rPr>
              <a:t>it</a:t>
            </a:r>
            <a:r>
              <a:rPr sz="1100" spc="-6" dirty="0" smtClean="0">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better</a:t>
            </a:r>
            <a:r>
              <a:rPr sz="1100" spc="-25"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solidFill>
                  <a:srgbClr val="0000FF"/>
                </a:solidFill>
                <a:latin typeface="Times New Roman"/>
                <a:cs typeface="Times New Roman"/>
              </a:rPr>
              <a:t>replay</a:t>
            </a:r>
            <a:endParaRPr sz="1100">
              <a:latin typeface="Times New Roman"/>
              <a:cs typeface="Times New Roman"/>
            </a:endParaRPr>
          </a:p>
          <a:p>
            <a:pPr marL="12700" marR="410844">
              <a:lnSpc>
                <a:spcPts val="1200"/>
              </a:lnSpc>
              <a:spcBef>
                <a:spcPts val="1"/>
              </a:spcBef>
            </a:pPr>
            <a:r>
              <a:rPr sz="1100" spc="0" dirty="0" smtClean="0">
                <a:latin typeface="Times New Roman"/>
                <a:cs typeface="Times New Roman"/>
              </a:rPr>
              <a:t>transmission</a:t>
            </a:r>
            <a:r>
              <a:rPr sz="1100" spc="-55"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messages</a:t>
            </a:r>
            <a:r>
              <a:rPr sz="1100" spc="-41" dirty="0" smtClean="0">
                <a:latin typeface="Times New Roman"/>
                <a:cs typeface="Times New Roman"/>
              </a:rPr>
              <a:t> </a:t>
            </a:r>
            <a:r>
              <a:rPr sz="1100" spc="0" dirty="0" smtClean="0">
                <a:latin typeface="Times New Roman"/>
                <a:cs typeface="Times New Roman"/>
              </a:rPr>
              <a:t>from</a:t>
            </a:r>
            <a:r>
              <a:rPr sz="1100" spc="-21" dirty="0" smtClean="0">
                <a:latin typeface="Times New Roman"/>
                <a:cs typeface="Times New Roman"/>
              </a:rPr>
              <a:t> </a:t>
            </a:r>
            <a:r>
              <a:rPr sz="1100" spc="0" dirty="0" smtClean="0">
                <a:latin typeface="Times New Roman"/>
                <a:cs typeface="Times New Roman"/>
              </a:rPr>
              <a:t>the</a:t>
            </a:r>
            <a:r>
              <a:rPr sz="1100" spc="-13" dirty="0" smtClean="0">
                <a:latin typeface="Times New Roman"/>
                <a:cs typeface="Times New Roman"/>
              </a:rPr>
              <a:t> </a:t>
            </a:r>
            <a:r>
              <a:rPr sz="1100" spc="0" dirty="0" smtClean="0">
                <a:latin typeface="Times New Roman"/>
                <a:cs typeface="Times New Roman"/>
              </a:rPr>
              <a:t>most</a:t>
            </a:r>
            <a:r>
              <a:rPr sz="1100" spc="-21" dirty="0" smtClean="0">
                <a:latin typeface="Times New Roman"/>
                <a:cs typeface="Times New Roman"/>
              </a:rPr>
              <a:t> </a:t>
            </a:r>
            <a:r>
              <a:rPr sz="1100" spc="0" dirty="0" smtClean="0">
                <a:latin typeface="Times New Roman"/>
                <a:cs typeface="Times New Roman"/>
              </a:rPr>
              <a:t>recent</a:t>
            </a:r>
            <a:r>
              <a:rPr sz="1100" spc="-26" dirty="0" smtClean="0">
                <a:latin typeface="Times New Roman"/>
                <a:cs typeface="Times New Roman"/>
              </a:rPr>
              <a:t> </a:t>
            </a:r>
            <a:r>
              <a:rPr sz="1100" spc="0" dirty="0" smtClean="0">
                <a:latin typeface="Times New Roman"/>
                <a:cs typeface="Times New Roman"/>
              </a:rPr>
              <a:t>checkpoint</a:t>
            </a:r>
            <a:r>
              <a:rPr sz="1100" spc="-48" dirty="0" smtClean="0">
                <a:latin typeface="Times New Roman"/>
                <a:cs typeface="Times New Roman"/>
              </a:rPr>
              <a:t> </a:t>
            </a:r>
            <a:r>
              <a:rPr sz="1100" spc="0" dirty="0" smtClean="0">
                <a:latin typeface="Times New Roman"/>
                <a:cs typeface="Times New Roman"/>
              </a:rPr>
              <a:t>without h</a:t>
            </a:r>
            <a:r>
              <a:rPr sz="1100" spc="-19" dirty="0" smtClean="0">
                <a:latin typeface="Times New Roman"/>
                <a:cs typeface="Times New Roman"/>
              </a:rPr>
              <a:t>a</a:t>
            </a:r>
            <a:r>
              <a:rPr sz="1100" spc="0" dirty="0" smtClean="0">
                <a:latin typeface="Times New Roman"/>
                <a:cs typeface="Times New Roman"/>
              </a:rPr>
              <a:t>ving</a:t>
            </a:r>
            <a:r>
              <a:rPr sz="1100" spc="-29"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restore</a:t>
            </a:r>
            <a:r>
              <a:rPr sz="1100" spc="-29" dirty="0" smtClean="0">
                <a:latin typeface="Times New Roman"/>
                <a:cs typeface="Times New Roman"/>
              </a:rPr>
              <a:t> </a:t>
            </a:r>
            <a:r>
              <a:rPr sz="1100" spc="0" dirty="0" smtClean="0">
                <a:latin typeface="Times New Roman"/>
                <a:cs typeface="Times New Roman"/>
              </a:rPr>
              <a:t>the</a:t>
            </a:r>
            <a:r>
              <a:rPr sz="1100" spc="-13" dirty="0" smtClean="0">
                <a:latin typeface="Times New Roman"/>
                <a:cs typeface="Times New Roman"/>
              </a:rPr>
              <a:t> </a:t>
            </a:r>
            <a:r>
              <a:rPr sz="1100" spc="0" dirty="0" smtClean="0">
                <a:latin typeface="Times New Roman"/>
                <a:cs typeface="Times New Roman"/>
              </a:rPr>
              <a:t>globally</a:t>
            </a:r>
            <a:r>
              <a:rPr sz="1100" spc="-35" dirty="0" smtClean="0">
                <a:latin typeface="Times New Roman"/>
                <a:cs typeface="Times New Roman"/>
              </a:rPr>
              <a:t> </a:t>
            </a:r>
            <a:r>
              <a:rPr sz="1100" spc="0" dirty="0" smtClean="0">
                <a:latin typeface="Times New Roman"/>
                <a:cs typeface="Times New Roman"/>
              </a:rPr>
              <a:t>consistent</a:t>
            </a:r>
            <a:r>
              <a:rPr sz="1100" spc="-43" dirty="0" smtClean="0">
                <a:latin typeface="Times New Roman"/>
                <a:cs typeface="Times New Roman"/>
              </a:rPr>
              <a:t> </a:t>
            </a:r>
            <a:r>
              <a:rPr sz="1100" spc="0" dirty="0" smtClean="0">
                <a:latin typeface="Times New Roman"/>
                <a:cs typeface="Times New Roman"/>
              </a:rPr>
              <a:t>state</a:t>
            </a:r>
            <a:r>
              <a:rPr sz="1100" spc="-20" dirty="0" smtClean="0">
                <a:latin typeface="Times New Roman"/>
                <a:cs typeface="Times New Roman"/>
              </a:rPr>
              <a:t> </a:t>
            </a:r>
            <a:r>
              <a:rPr sz="1100" spc="0" dirty="0" smtClean="0">
                <a:latin typeface="Times New Roman"/>
                <a:cs typeface="Times New Roman"/>
              </a:rPr>
              <a:t>from</a:t>
            </a:r>
            <a:r>
              <a:rPr sz="1100" spc="-21" dirty="0" smtClean="0">
                <a:latin typeface="Times New Roman"/>
                <a:cs typeface="Times New Roman"/>
              </a:rPr>
              <a:t> </a:t>
            </a:r>
            <a:r>
              <a:rPr sz="1100" spc="0" dirty="0" smtClean="0">
                <a:latin typeface="Times New Roman"/>
                <a:cs typeface="Times New Roman"/>
              </a:rPr>
              <a:t>stable</a:t>
            </a:r>
            <a:r>
              <a:rPr sz="1100" spc="-25" dirty="0" smtClean="0">
                <a:latin typeface="Times New Roman"/>
                <a:cs typeface="Times New Roman"/>
              </a:rPr>
              <a:t> </a:t>
            </a:r>
            <a:r>
              <a:rPr sz="1100" spc="0" dirty="0" smtClean="0">
                <a:latin typeface="Times New Roman"/>
                <a:cs typeface="Times New Roman"/>
              </a:rPr>
              <a:t>storage.</a:t>
            </a:r>
            <a:endParaRPr sz="1100">
              <a:latin typeface="Times New Roman"/>
              <a:cs typeface="Times New Roman"/>
            </a:endParaRPr>
          </a:p>
          <a:p>
            <a:pPr marL="289801">
              <a:lnSpc>
                <a:spcPct val="95825"/>
              </a:lnSpc>
              <a:spcBef>
                <a:spcPts val="84"/>
              </a:spcBef>
            </a:pPr>
            <a:r>
              <a:rPr sz="1000" spc="0" dirty="0" smtClean="0">
                <a:latin typeface="Times New Roman"/>
                <a:cs typeface="Times New Roman"/>
              </a:rPr>
              <a:t>Messages</a:t>
            </a:r>
            <a:r>
              <a:rPr sz="1000" spc="-38" dirty="0" smtClean="0">
                <a:latin typeface="Times New Roman"/>
                <a:cs typeface="Times New Roman"/>
              </a:rPr>
              <a:t> </a:t>
            </a:r>
            <a:r>
              <a:rPr sz="1000" spc="0" dirty="0" smtClean="0">
                <a:latin typeface="Times New Roman"/>
                <a:cs typeface="Times New Roman"/>
              </a:rPr>
              <a:t>are</a:t>
            </a:r>
            <a:r>
              <a:rPr sz="1000" spc="-12" dirty="0" smtClean="0">
                <a:latin typeface="Times New Roman"/>
                <a:cs typeface="Times New Roman"/>
              </a:rPr>
              <a:t> </a:t>
            </a:r>
            <a:r>
              <a:rPr sz="1000" spc="0" dirty="0" smtClean="0">
                <a:latin typeface="Times New Roman"/>
                <a:cs typeface="Times New Roman"/>
              </a:rPr>
              <a:t>stored</a:t>
            </a:r>
            <a:r>
              <a:rPr sz="1000" spc="-24" dirty="0" smtClean="0">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log.</a:t>
            </a:r>
            <a:endParaRPr sz="1000">
              <a:latin typeface="Times New Roman"/>
              <a:cs typeface="Times New Roman"/>
            </a:endParaRPr>
          </a:p>
          <a:p>
            <a:pPr marL="289801" marR="601826">
              <a:lnSpc>
                <a:spcPct val="99658"/>
              </a:lnSpc>
              <a:spcBef>
                <a:spcPts val="45"/>
              </a:spcBef>
            </a:pPr>
            <a:r>
              <a:rPr sz="1000" spc="0" dirty="0" smtClean="0">
                <a:latin typeface="Times New Roman"/>
                <a:cs typeface="Times New Roman"/>
              </a:rPr>
              <a:t>All</a:t>
            </a:r>
            <a:r>
              <a:rPr sz="1000" spc="-12" dirty="0" smtClean="0">
                <a:latin typeface="Times New Roman"/>
                <a:cs typeface="Times New Roman"/>
              </a:rPr>
              <a:t> </a:t>
            </a:r>
            <a:r>
              <a:rPr sz="1000" spc="0" dirty="0" smtClean="0">
                <a:latin typeface="Times New Roman"/>
                <a:cs typeface="Times New Roman"/>
              </a:rPr>
              <a:t>messages</a:t>
            </a:r>
            <a:r>
              <a:rPr sz="1000" spc="-37"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h</a:t>
            </a:r>
            <a:r>
              <a:rPr sz="1000" spc="-19" dirty="0" smtClean="0">
                <a:latin typeface="Times New Roman"/>
                <a:cs typeface="Times New Roman"/>
              </a:rPr>
              <a:t>a</a:t>
            </a:r>
            <a:r>
              <a:rPr sz="1000" spc="-14" dirty="0" smtClean="0">
                <a:latin typeface="Times New Roman"/>
                <a:cs typeface="Times New Roman"/>
              </a:rPr>
              <a:t>v</a:t>
            </a:r>
            <a:r>
              <a:rPr sz="1000" spc="0" dirty="0" smtClean="0">
                <a:latin typeface="Times New Roman"/>
                <a:cs typeface="Times New Roman"/>
              </a:rPr>
              <a:t>e</a:t>
            </a:r>
            <a:r>
              <a:rPr sz="1000" spc="-18" dirty="0" smtClean="0">
                <a:latin typeface="Times New Roman"/>
                <a:cs typeface="Times New Roman"/>
              </a:rPr>
              <a:t> </a:t>
            </a:r>
            <a:r>
              <a:rPr sz="1000" spc="0" dirty="0" smtClean="0">
                <a:latin typeface="Times New Roman"/>
                <a:cs typeface="Times New Roman"/>
              </a:rPr>
              <a:t>been</a:t>
            </a:r>
            <a:r>
              <a:rPr sz="1000" spc="-18" dirty="0" smtClean="0">
                <a:latin typeface="Times New Roman"/>
                <a:cs typeface="Times New Roman"/>
              </a:rPr>
              <a:t> </a:t>
            </a:r>
            <a:r>
              <a:rPr sz="1000" spc="0" dirty="0" smtClean="0">
                <a:latin typeface="Times New Roman"/>
                <a:cs typeface="Times New Roman"/>
              </a:rPr>
              <a:t>sent</a:t>
            </a:r>
            <a:r>
              <a:rPr sz="1000" spc="-16" dirty="0" smtClean="0">
                <a:latin typeface="Times New Roman"/>
                <a:cs typeface="Times New Roman"/>
              </a:rPr>
              <a:t> </a:t>
            </a:r>
            <a:r>
              <a:rPr sz="1000" spc="0" dirty="0" smtClean="0">
                <a:latin typeface="Times New Roman"/>
                <a:cs typeface="Times New Roman"/>
              </a:rPr>
              <a:t>are</a:t>
            </a:r>
            <a:r>
              <a:rPr sz="1000" spc="-12" dirty="0" smtClean="0">
                <a:latin typeface="Times New Roman"/>
                <a:cs typeface="Times New Roman"/>
              </a:rPr>
              <a:t> </a:t>
            </a:r>
            <a:r>
              <a:rPr sz="1000" spc="0" dirty="0" smtClean="0">
                <a:latin typeface="Times New Roman"/>
                <a:cs typeface="Times New Roman"/>
              </a:rPr>
              <a:t>re</a:t>
            </a:r>
            <a:r>
              <a:rPr sz="1000" spc="-7" dirty="0" smtClean="0">
                <a:latin typeface="Times New Roman"/>
                <a:cs typeface="Times New Roman"/>
              </a:rPr>
              <a:t> </a:t>
            </a:r>
            <a:r>
              <a:rPr sz="1000" spc="0" dirty="0" smtClean="0">
                <a:latin typeface="Times New Roman"/>
                <a:cs typeface="Times New Roman"/>
              </a:rPr>
              <a:t>transmitted</a:t>
            </a:r>
            <a:r>
              <a:rPr sz="1000" spc="-44" dirty="0" smtClean="0">
                <a:latin typeface="Times New Roman"/>
                <a:cs typeface="Times New Roman"/>
              </a:rPr>
              <a:t> </a:t>
            </a:r>
            <a:r>
              <a:rPr sz="1000" spc="0" dirty="0" smtClean="0">
                <a:latin typeface="Times New Roman"/>
                <a:cs typeface="Times New Roman"/>
              </a:rPr>
              <a:t>and</a:t>
            </a:r>
            <a:r>
              <a:rPr sz="1000" spc="-14" dirty="0" smtClean="0">
                <a:latin typeface="Times New Roman"/>
                <a:cs typeface="Times New Roman"/>
              </a:rPr>
              <a:t> </a:t>
            </a:r>
            <a:r>
              <a:rPr sz="1000" spc="0" dirty="0" smtClean="0">
                <a:latin typeface="Times New Roman"/>
                <a:cs typeface="Times New Roman"/>
              </a:rPr>
              <a:t>handled accordingl</a:t>
            </a:r>
            <a:r>
              <a:rPr sz="1000" spc="-64" dirty="0" smtClean="0">
                <a:latin typeface="Times New Roman"/>
                <a:cs typeface="Times New Roman"/>
              </a:rPr>
              <a:t>y</a:t>
            </a:r>
            <a:r>
              <a:rPr sz="1000" spc="0" dirty="0" smtClean="0">
                <a:latin typeface="Times New Roman"/>
                <a:cs typeface="Times New Roman"/>
              </a:rPr>
              <a:t>.</a:t>
            </a:r>
            <a:endParaRPr sz="1000">
              <a:latin typeface="Times New Roman"/>
              <a:cs typeface="Times New Roman"/>
            </a:endParaRPr>
          </a:p>
          <a:p>
            <a:pPr marL="12700">
              <a:lnSpc>
                <a:spcPct val="95825"/>
              </a:lnSpc>
              <a:spcBef>
                <a:spcPts val="90"/>
              </a:spcBef>
            </a:pPr>
            <a:r>
              <a:rPr sz="1100" spc="0" dirty="0" smtClean="0">
                <a:latin typeface="Times New Roman"/>
                <a:cs typeface="Times New Roman"/>
              </a:rPr>
              <a:t>Assumption</a:t>
            </a:r>
            <a:endParaRPr sz="1100">
              <a:latin typeface="Times New Roman"/>
              <a:cs typeface="Times New Roman"/>
            </a:endParaRPr>
          </a:p>
          <a:p>
            <a:pPr marL="289801">
              <a:lnSpc>
                <a:spcPct val="95825"/>
              </a:lnSpc>
              <a:spcBef>
                <a:spcPts val="45"/>
              </a:spcBef>
            </a:pPr>
            <a:r>
              <a:rPr sz="1000" spc="-79" dirty="0" smtClean="0">
                <a:latin typeface="Times New Roman"/>
                <a:cs typeface="Times New Roman"/>
              </a:rPr>
              <a:t>W</a:t>
            </a:r>
            <a:r>
              <a:rPr sz="1000" spc="0" dirty="0" smtClean="0">
                <a:latin typeface="Times New Roman"/>
                <a:cs typeface="Times New Roman"/>
              </a:rPr>
              <a:t>e</a:t>
            </a:r>
            <a:r>
              <a:rPr sz="1000" spc="-13" dirty="0" smtClean="0">
                <a:latin typeface="Times New Roman"/>
                <a:cs typeface="Times New Roman"/>
              </a:rPr>
              <a:t> </a:t>
            </a:r>
            <a:r>
              <a:rPr sz="1000" spc="0" dirty="0" smtClean="0">
                <a:latin typeface="Times New Roman"/>
                <a:cs typeface="Times New Roman"/>
              </a:rPr>
              <a:t>assume</a:t>
            </a:r>
            <a:r>
              <a:rPr sz="1000" spc="-29"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solidFill>
                  <a:srgbClr val="0000FF"/>
                </a:solidFill>
                <a:latin typeface="Times New Roman"/>
                <a:cs typeface="Times New Roman"/>
              </a:rPr>
              <a:t>piec</a:t>
            </a:r>
            <a:r>
              <a:rPr sz="1000" spc="-25" dirty="0" smtClean="0">
                <a:solidFill>
                  <a:srgbClr val="0000FF"/>
                </a:solidFill>
                <a:latin typeface="Times New Roman"/>
                <a:cs typeface="Times New Roman"/>
              </a:rPr>
              <a:t>e</a:t>
            </a:r>
            <a:r>
              <a:rPr sz="1000" spc="0" dirty="0" smtClean="0">
                <a:solidFill>
                  <a:srgbClr val="0000FF"/>
                </a:solidFill>
                <a:latin typeface="Times New Roman"/>
                <a:cs typeface="Times New Roman"/>
              </a:rPr>
              <a:t>wise</a:t>
            </a:r>
            <a:r>
              <a:rPr sz="1000" spc="-39" dirty="0" smtClean="0">
                <a:solidFill>
                  <a:srgbClr val="0000FF"/>
                </a:solidFill>
                <a:latin typeface="Times New Roman"/>
                <a:cs typeface="Times New Roman"/>
              </a:rPr>
              <a:t> </a:t>
            </a:r>
            <a:r>
              <a:rPr sz="1000" spc="0" dirty="0" smtClean="0">
                <a:solidFill>
                  <a:srgbClr val="0000FF"/>
                </a:solidFill>
                <a:latin typeface="Times New Roman"/>
                <a:cs typeface="Times New Roman"/>
              </a:rPr>
              <a:t>deterministic</a:t>
            </a:r>
            <a:r>
              <a:rPr sz="1000" spc="-52" dirty="0" smtClean="0">
                <a:solidFill>
                  <a:srgbClr val="0000FF"/>
                </a:solidFill>
                <a:latin typeface="Times New Roman"/>
                <a:cs typeface="Times New Roman"/>
              </a:rPr>
              <a:t> </a:t>
            </a:r>
            <a:r>
              <a:rPr sz="1000" spc="-14" dirty="0" smtClean="0">
                <a:latin typeface="Times New Roman"/>
                <a:cs typeface="Times New Roman"/>
              </a:rPr>
              <a:t>ex</a:t>
            </a:r>
            <a:r>
              <a:rPr sz="1000" spc="0" dirty="0" smtClean="0">
                <a:latin typeface="Times New Roman"/>
                <a:cs typeface="Times New Roman"/>
              </a:rPr>
              <a:t>ecution</a:t>
            </a:r>
            <a:r>
              <a:rPr sz="1000" spc="-38" dirty="0" smtClean="0">
                <a:latin typeface="Times New Roman"/>
                <a:cs typeface="Times New Roman"/>
              </a:rPr>
              <a:t> </a:t>
            </a:r>
            <a:r>
              <a:rPr sz="1000" spc="0" dirty="0" smtClean="0">
                <a:latin typeface="Times New Roman"/>
                <a:cs typeface="Times New Roman"/>
              </a:rPr>
              <a:t>model.</a:t>
            </a:r>
            <a:endParaRPr sz="1000">
              <a:latin typeface="Times New Roman"/>
              <a:cs typeface="Times New Roman"/>
            </a:endParaRPr>
          </a:p>
          <a:p>
            <a:pPr marL="566889" marR="327020">
              <a:lnSpc>
                <a:spcPts val="1034"/>
              </a:lnSpc>
              <a:spcBef>
                <a:spcPts val="160"/>
              </a:spcBef>
            </a:pPr>
            <a:r>
              <a:rPr sz="900" spc="0" dirty="0" smtClean="0">
                <a:latin typeface="Times New Roman"/>
                <a:cs typeface="Times New Roman"/>
              </a:rPr>
              <a:t>The</a:t>
            </a:r>
            <a:r>
              <a:rPr sz="900" spc="-13" dirty="0" smtClean="0">
                <a:latin typeface="Times New Roman"/>
                <a:cs typeface="Times New Roman"/>
              </a:rPr>
              <a:t> </a:t>
            </a:r>
            <a:r>
              <a:rPr sz="900" spc="-14" dirty="0" smtClean="0">
                <a:latin typeface="Times New Roman"/>
                <a:cs typeface="Times New Roman"/>
              </a:rPr>
              <a:t>ex</a:t>
            </a:r>
            <a:r>
              <a:rPr sz="900" spc="0" dirty="0" smtClean="0">
                <a:latin typeface="Times New Roman"/>
                <a:cs typeface="Times New Roman"/>
              </a:rPr>
              <a:t>ecution</a:t>
            </a:r>
            <a:r>
              <a:rPr sz="900" spc="-34"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each</a:t>
            </a:r>
            <a:r>
              <a:rPr sz="900" spc="-16" dirty="0" smtClean="0">
                <a:latin typeface="Times New Roman"/>
                <a:cs typeface="Times New Roman"/>
              </a:rPr>
              <a:t> </a:t>
            </a:r>
            <a:r>
              <a:rPr sz="900" spc="0" dirty="0" smtClean="0">
                <a:latin typeface="Times New Roman"/>
                <a:cs typeface="Times New Roman"/>
              </a:rPr>
              <a:t>process</a:t>
            </a:r>
            <a:r>
              <a:rPr sz="900" spc="-26" dirty="0" smtClean="0">
                <a:latin typeface="Times New Roman"/>
                <a:cs typeface="Times New Roman"/>
              </a:rPr>
              <a:t> </a:t>
            </a:r>
            <a:r>
              <a:rPr sz="900" spc="0" dirty="0" smtClean="0">
                <a:latin typeface="Times New Roman"/>
                <a:cs typeface="Times New Roman"/>
              </a:rPr>
              <a:t>can</a:t>
            </a:r>
            <a:r>
              <a:rPr sz="900" spc="-12"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considered</a:t>
            </a:r>
            <a:r>
              <a:rPr sz="900" spc="-38" dirty="0" smtClean="0">
                <a:latin typeface="Times New Roman"/>
                <a:cs typeface="Times New Roman"/>
              </a:rPr>
              <a:t> </a:t>
            </a:r>
            <a:r>
              <a:rPr sz="900" spc="0" dirty="0" smtClean="0">
                <a:latin typeface="Times New Roman"/>
                <a:cs typeface="Times New Roman"/>
              </a:rPr>
              <a:t>as</a:t>
            </a:r>
            <a:r>
              <a:rPr sz="900" spc="-7"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sequence</a:t>
            </a:r>
            <a:r>
              <a:rPr sz="900" spc="-32"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state inter</a:t>
            </a:r>
            <a:r>
              <a:rPr sz="900" spc="-19" dirty="0" smtClean="0">
                <a:latin typeface="Times New Roman"/>
                <a:cs typeface="Times New Roman"/>
              </a:rPr>
              <a:t>v</a:t>
            </a:r>
            <a:r>
              <a:rPr sz="900" spc="0" dirty="0" smtClean="0">
                <a:latin typeface="Times New Roman"/>
                <a:cs typeface="Times New Roman"/>
              </a:rPr>
              <a:t>als.</a:t>
            </a:r>
            <a:endParaRPr sz="900">
              <a:latin typeface="Times New Roman"/>
              <a:cs typeface="Times New Roman"/>
            </a:endParaRPr>
          </a:p>
          <a:p>
            <a:pPr marL="566889" marR="371545">
              <a:lnSpc>
                <a:spcPts val="1034"/>
              </a:lnSpc>
              <a:spcBef>
                <a:spcPts val="61"/>
              </a:spcBef>
            </a:pPr>
            <a:r>
              <a:rPr sz="900" spc="0" dirty="0" smtClean="0">
                <a:latin typeface="Times New Roman"/>
                <a:cs typeface="Times New Roman"/>
              </a:rPr>
              <a:t>Each</a:t>
            </a:r>
            <a:r>
              <a:rPr sz="900" spc="-17" dirty="0" smtClean="0">
                <a:latin typeface="Times New Roman"/>
                <a:cs typeface="Times New Roman"/>
              </a:rPr>
              <a:t> </a:t>
            </a:r>
            <a:r>
              <a:rPr sz="900" spc="0" dirty="0" smtClean="0">
                <a:latin typeface="Times New Roman"/>
                <a:cs typeface="Times New Roman"/>
              </a:rPr>
              <a:t>state</a:t>
            </a:r>
            <a:r>
              <a:rPr sz="900" spc="-16" dirty="0" smtClean="0">
                <a:latin typeface="Times New Roman"/>
                <a:cs typeface="Times New Roman"/>
              </a:rPr>
              <a:t> </a:t>
            </a:r>
            <a:r>
              <a:rPr sz="900" spc="0" dirty="0" smtClean="0">
                <a:latin typeface="Times New Roman"/>
                <a:cs typeface="Times New Roman"/>
              </a:rPr>
              <a:t>inter</a:t>
            </a:r>
            <a:r>
              <a:rPr sz="900" spc="-19" dirty="0" smtClean="0">
                <a:latin typeface="Times New Roman"/>
                <a:cs typeface="Times New Roman"/>
              </a:rPr>
              <a:t>v</a:t>
            </a:r>
            <a:r>
              <a:rPr sz="900" spc="0" dirty="0" smtClean="0">
                <a:latin typeface="Times New Roman"/>
                <a:cs typeface="Times New Roman"/>
              </a:rPr>
              <a:t>al</a:t>
            </a:r>
            <a:r>
              <a:rPr sz="900" spc="-27" dirty="0" smtClean="0">
                <a:latin typeface="Times New Roman"/>
                <a:cs typeface="Times New Roman"/>
              </a:rPr>
              <a:t> </a:t>
            </a:r>
            <a:r>
              <a:rPr sz="900" spc="0" dirty="0" smtClean="0">
                <a:latin typeface="Times New Roman"/>
                <a:cs typeface="Times New Roman"/>
              </a:rPr>
              <a:t>starts</a:t>
            </a:r>
            <a:r>
              <a:rPr sz="900" spc="-18" dirty="0" smtClean="0">
                <a:latin typeface="Times New Roman"/>
                <a:cs typeface="Times New Roman"/>
              </a:rPr>
              <a:t> </a:t>
            </a:r>
            <a:r>
              <a:rPr sz="900" spc="0" dirty="0" smtClean="0">
                <a:latin typeface="Times New Roman"/>
                <a:cs typeface="Times New Roman"/>
              </a:rPr>
              <a:t>with</a:t>
            </a:r>
            <a:r>
              <a:rPr sz="900" spc="-15"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non</a:t>
            </a:r>
            <a:r>
              <a:rPr sz="900" spc="-13" dirty="0" smtClean="0">
                <a:latin typeface="Times New Roman"/>
                <a:cs typeface="Times New Roman"/>
              </a:rPr>
              <a:t> </a:t>
            </a:r>
            <a:r>
              <a:rPr sz="900" spc="0" dirty="0" smtClean="0">
                <a:latin typeface="Times New Roman"/>
                <a:cs typeface="Times New Roman"/>
              </a:rPr>
              <a:t>deterministic</a:t>
            </a:r>
            <a:r>
              <a:rPr sz="900" spc="-46" dirty="0" smtClean="0">
                <a:latin typeface="Times New Roman"/>
                <a:cs typeface="Times New Roman"/>
              </a:rPr>
              <a:t> </a:t>
            </a:r>
            <a:r>
              <a:rPr sz="900" spc="-19" dirty="0" smtClean="0">
                <a:latin typeface="Times New Roman"/>
                <a:cs typeface="Times New Roman"/>
              </a:rPr>
              <a:t>e</a:t>
            </a:r>
            <a:r>
              <a:rPr sz="900" spc="-14" dirty="0" smtClean="0">
                <a:latin typeface="Times New Roman"/>
                <a:cs typeface="Times New Roman"/>
              </a:rPr>
              <a:t>v</a:t>
            </a:r>
            <a:r>
              <a:rPr sz="900" spc="0" dirty="0" smtClean="0">
                <a:latin typeface="Times New Roman"/>
                <a:cs typeface="Times New Roman"/>
              </a:rPr>
              <a:t>ent</a:t>
            </a:r>
            <a:r>
              <a:rPr sz="900" spc="-19" dirty="0" smtClean="0">
                <a:latin typeface="Times New Roman"/>
                <a:cs typeface="Times New Roman"/>
              </a:rPr>
              <a:t> </a:t>
            </a:r>
            <a:r>
              <a:rPr sz="900" spc="0" dirty="0" smtClean="0">
                <a:latin typeface="Times New Roman"/>
                <a:cs typeface="Times New Roman"/>
              </a:rPr>
              <a:t>(e.g.,</a:t>
            </a:r>
            <a:r>
              <a:rPr sz="900" spc="-18" dirty="0" smtClean="0">
                <a:latin typeface="Times New Roman"/>
                <a:cs typeface="Times New Roman"/>
              </a:rPr>
              <a:t> </a:t>
            </a:r>
            <a:r>
              <a:rPr sz="900" spc="0" dirty="0" smtClean="0">
                <a:latin typeface="Times New Roman"/>
                <a:cs typeface="Times New Roman"/>
              </a:rPr>
              <a:t>message receipt).</a:t>
            </a:r>
            <a:endParaRPr sz="900">
              <a:latin typeface="Times New Roman"/>
              <a:cs typeface="Times New Roman"/>
            </a:endParaRPr>
          </a:p>
          <a:p>
            <a:pPr marL="566889">
              <a:lnSpc>
                <a:spcPct val="95825"/>
              </a:lnSpc>
              <a:spcBef>
                <a:spcPts val="61"/>
              </a:spcBef>
            </a:pPr>
            <a:r>
              <a:rPr sz="900" spc="0" dirty="0" smtClean="0">
                <a:latin typeface="Times New Roman"/>
                <a:cs typeface="Times New Roman"/>
              </a:rPr>
              <a:t>E</a:t>
            </a:r>
            <a:r>
              <a:rPr sz="900" spc="-14" dirty="0" smtClean="0">
                <a:latin typeface="Times New Roman"/>
                <a:cs typeface="Times New Roman"/>
              </a:rPr>
              <a:t>x</a:t>
            </a:r>
            <a:r>
              <a:rPr sz="900" spc="0" dirty="0" smtClean="0">
                <a:latin typeface="Times New Roman"/>
                <a:cs typeface="Times New Roman"/>
              </a:rPr>
              <a:t>ecution</a:t>
            </a:r>
            <a:r>
              <a:rPr sz="900" spc="-36"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state</a:t>
            </a:r>
            <a:r>
              <a:rPr sz="900" spc="-16" dirty="0" smtClean="0">
                <a:latin typeface="Times New Roman"/>
                <a:cs typeface="Times New Roman"/>
              </a:rPr>
              <a:t> </a:t>
            </a:r>
            <a:r>
              <a:rPr sz="900" spc="0" dirty="0" smtClean="0">
                <a:latin typeface="Times New Roman"/>
                <a:cs typeface="Times New Roman"/>
              </a:rPr>
              <a:t>inter</a:t>
            </a:r>
            <a:r>
              <a:rPr sz="900" spc="-19" dirty="0" smtClean="0">
                <a:latin typeface="Times New Roman"/>
                <a:cs typeface="Times New Roman"/>
              </a:rPr>
              <a:t>v</a:t>
            </a:r>
            <a:r>
              <a:rPr sz="900" spc="0" dirty="0" smtClean="0">
                <a:latin typeface="Times New Roman"/>
                <a:cs typeface="Times New Roman"/>
              </a:rPr>
              <a:t>al</a:t>
            </a:r>
            <a:r>
              <a:rPr sz="900" spc="-27"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deterministic.</a:t>
            </a:r>
            <a:endParaRPr sz="900">
              <a:latin typeface="Times New Roman"/>
              <a:cs typeface="Times New Roman"/>
            </a:endParaRPr>
          </a:p>
          <a:p>
            <a:pPr marL="289801" marR="132671">
              <a:lnSpc>
                <a:spcPct val="99658"/>
              </a:lnSpc>
              <a:spcBef>
                <a:spcPts val="190"/>
              </a:spcBef>
            </a:pPr>
            <a:r>
              <a:rPr sz="1000" spc="0" dirty="0" smtClean="0">
                <a:latin typeface="Times New Roman"/>
                <a:cs typeface="Times New Roman"/>
              </a:rPr>
              <a:t>In</a:t>
            </a:r>
            <a:r>
              <a:rPr sz="1000" spc="-8" dirty="0" smtClean="0">
                <a:latin typeface="Times New Roman"/>
                <a:cs typeface="Times New Roman"/>
              </a:rPr>
              <a:t> </a:t>
            </a:r>
            <a:r>
              <a:rPr sz="1000" spc="0" dirty="0" smtClean="0">
                <a:latin typeface="Times New Roman"/>
                <a:cs typeface="Times New Roman"/>
              </a:rPr>
              <a:t>e</a:t>
            </a:r>
            <a:r>
              <a:rPr sz="1000" spc="-25" dirty="0" smtClean="0">
                <a:latin typeface="Times New Roman"/>
                <a:cs typeface="Times New Roman"/>
              </a:rPr>
              <a:t>f</a:t>
            </a:r>
            <a:r>
              <a:rPr sz="1000" spc="0" dirty="0" smtClean="0">
                <a:latin typeface="Times New Roman"/>
                <a:cs typeface="Times New Roman"/>
              </a:rPr>
              <a:t>fect</a:t>
            </a:r>
            <a:r>
              <a:rPr sz="1000" spc="-22" dirty="0" smtClean="0">
                <a:latin typeface="Times New Roman"/>
                <a:cs typeface="Times New Roman"/>
              </a:rPr>
              <a:t> </a:t>
            </a:r>
            <a:r>
              <a:rPr sz="1000" spc="0" dirty="0" smtClean="0">
                <a:latin typeface="Times New Roman"/>
                <a:cs typeface="Times New Roman"/>
              </a:rPr>
              <a:t>an</a:t>
            </a:r>
            <a:r>
              <a:rPr sz="1000" spc="-9" dirty="0" smtClean="0">
                <a:latin typeface="Times New Roman"/>
                <a:cs typeface="Times New Roman"/>
              </a:rPr>
              <a:t> </a:t>
            </a:r>
            <a:r>
              <a:rPr sz="1000" spc="0" dirty="0" smtClean="0">
                <a:latin typeface="Times New Roman"/>
                <a:cs typeface="Times New Roman"/>
              </a:rPr>
              <a:t>inter</a:t>
            </a:r>
            <a:r>
              <a:rPr sz="1000" spc="-25" dirty="0" smtClean="0">
                <a:latin typeface="Times New Roman"/>
                <a:cs typeface="Times New Roman"/>
              </a:rPr>
              <a:t>v</a:t>
            </a:r>
            <a:r>
              <a:rPr sz="1000" spc="0" dirty="0" smtClean="0">
                <a:latin typeface="Times New Roman"/>
                <a:cs typeface="Times New Roman"/>
              </a:rPr>
              <a:t>al</a:t>
            </a:r>
            <a:r>
              <a:rPr sz="1000" spc="-30" dirty="0" smtClean="0">
                <a:latin typeface="Times New Roman"/>
                <a:cs typeface="Times New Roman"/>
              </a:rPr>
              <a:t> </a:t>
            </a:r>
            <a:r>
              <a:rPr sz="1000" spc="0" dirty="0" smtClean="0">
                <a:latin typeface="Times New Roman"/>
                <a:cs typeface="Times New Roman"/>
              </a:rPr>
              <a:t>can</a:t>
            </a:r>
            <a:r>
              <a:rPr sz="1000" spc="-13" dirty="0" smtClean="0">
                <a:latin typeface="Times New Roman"/>
                <a:cs typeface="Times New Roman"/>
              </a:rPr>
              <a:t> </a:t>
            </a:r>
            <a:r>
              <a:rPr sz="1000" spc="0" dirty="0" smtClean="0">
                <a:latin typeface="Times New Roman"/>
                <a:cs typeface="Times New Roman"/>
              </a:rPr>
              <a:t>be</a:t>
            </a:r>
            <a:r>
              <a:rPr sz="1000" spc="-9" dirty="0" smtClean="0">
                <a:latin typeface="Times New Roman"/>
                <a:cs typeface="Times New Roman"/>
              </a:rPr>
              <a:t> </a:t>
            </a:r>
            <a:r>
              <a:rPr sz="1000" spc="0" dirty="0" smtClean="0">
                <a:latin typeface="Times New Roman"/>
                <a:cs typeface="Times New Roman"/>
              </a:rPr>
              <a:t>replayed</a:t>
            </a:r>
            <a:r>
              <a:rPr sz="1000" spc="-34" dirty="0" smtClean="0">
                <a:latin typeface="Times New Roman"/>
                <a:cs typeface="Times New Roman"/>
              </a:rPr>
              <a:t> </a:t>
            </a:r>
            <a:r>
              <a:rPr sz="1000" spc="0" dirty="0" smtClean="0">
                <a:latin typeface="Times New Roman"/>
                <a:cs typeface="Times New Roman"/>
              </a:rPr>
              <a:t>with</a:t>
            </a:r>
            <a:r>
              <a:rPr sz="1000" spc="-17"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kn</a:t>
            </a:r>
            <a:r>
              <a:rPr sz="1000" spc="-25" dirty="0" smtClean="0">
                <a:latin typeface="Times New Roman"/>
                <a:cs typeface="Times New Roman"/>
              </a:rPr>
              <a:t>o</a:t>
            </a:r>
            <a:r>
              <a:rPr sz="1000" spc="0" dirty="0" smtClean="0">
                <a:latin typeface="Times New Roman"/>
                <a:cs typeface="Times New Roman"/>
              </a:rPr>
              <a:t>wn</a:t>
            </a:r>
            <a:r>
              <a:rPr sz="1000" spc="-27" dirty="0" smtClean="0">
                <a:latin typeface="Times New Roman"/>
                <a:cs typeface="Times New Roman"/>
              </a:rPr>
              <a:t> </a:t>
            </a:r>
            <a:r>
              <a:rPr sz="1000" spc="0" dirty="0" smtClean="0">
                <a:latin typeface="Times New Roman"/>
                <a:cs typeface="Times New Roman"/>
              </a:rPr>
              <a:t>result</a:t>
            </a:r>
            <a:r>
              <a:rPr sz="1000" spc="-22" dirty="0" smtClean="0">
                <a:latin typeface="Times New Roman"/>
                <a:cs typeface="Times New Roman"/>
              </a:rPr>
              <a:t> </a:t>
            </a:r>
            <a:r>
              <a:rPr sz="1000" spc="0" dirty="0" smtClean="0">
                <a:latin typeface="Times New Roman"/>
                <a:cs typeface="Times New Roman"/>
              </a:rPr>
              <a:t>(in</a:t>
            </a:r>
            <a:r>
              <a:rPr sz="1000" spc="-11"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completely deterministic</a:t>
            </a:r>
            <a:r>
              <a:rPr sz="1000" spc="-52" dirty="0" smtClean="0">
                <a:latin typeface="Times New Roman"/>
                <a:cs typeface="Times New Roman"/>
              </a:rPr>
              <a:t> </a:t>
            </a:r>
            <a:r>
              <a:rPr sz="1000" spc="-9" dirty="0" smtClean="0">
                <a:latin typeface="Times New Roman"/>
                <a:cs typeface="Times New Roman"/>
              </a:rPr>
              <a:t>w</a:t>
            </a:r>
            <a:r>
              <a:rPr sz="1000" spc="0" dirty="0" smtClean="0">
                <a:latin typeface="Times New Roman"/>
                <a:cs typeface="Times New Roman"/>
              </a:rPr>
              <a:t>ay).</a:t>
            </a:r>
            <a:endParaRPr sz="1000">
              <a:latin typeface="Times New Roman"/>
              <a:cs typeface="Times New Roman"/>
            </a:endParaRPr>
          </a:p>
          <a:p>
            <a:pPr marL="12700" marR="81105">
              <a:lnSpc>
                <a:spcPts val="1264"/>
              </a:lnSpc>
              <a:spcBef>
                <a:spcPts val="250"/>
              </a:spcBef>
            </a:pPr>
            <a:r>
              <a:rPr sz="1100" spc="0" dirty="0" smtClean="0">
                <a:latin typeface="Times New Roman"/>
                <a:cs typeface="Times New Roman"/>
              </a:rPr>
              <a:t>If</a:t>
            </a:r>
            <a:r>
              <a:rPr sz="1100" spc="-7" dirty="0" smtClean="0">
                <a:latin typeface="Times New Roman"/>
                <a:cs typeface="Times New Roman"/>
              </a:rPr>
              <a:t> </a:t>
            </a:r>
            <a:r>
              <a:rPr sz="1100" spc="0" dirty="0" smtClean="0">
                <a:latin typeface="Times New Roman"/>
                <a:cs typeface="Times New Roman"/>
              </a:rPr>
              <a:t>we</a:t>
            </a:r>
            <a:r>
              <a:rPr sz="1100" spc="-12" dirty="0" smtClean="0">
                <a:latin typeface="Times New Roman"/>
                <a:cs typeface="Times New Roman"/>
              </a:rPr>
              <a:t> </a:t>
            </a:r>
            <a:r>
              <a:rPr sz="1100" spc="0" dirty="0" smtClean="0">
                <a:latin typeface="Times New Roman"/>
                <a:cs typeface="Times New Roman"/>
              </a:rPr>
              <a:t>record</a:t>
            </a:r>
            <a:r>
              <a:rPr sz="1100" spc="-28" dirty="0" smtClean="0">
                <a:latin typeface="Times New Roman"/>
                <a:cs typeface="Times New Roman"/>
              </a:rPr>
              <a:t> </a:t>
            </a:r>
            <a:r>
              <a:rPr sz="1100" spc="0" dirty="0" smtClean="0">
                <a:latin typeface="Times New Roman"/>
                <a:cs typeface="Times New Roman"/>
              </a:rPr>
              <a:t>nondeterministic</a:t>
            </a:r>
            <a:r>
              <a:rPr sz="1100" spc="-73" dirty="0" smtClean="0">
                <a:latin typeface="Times New Roman"/>
                <a:cs typeface="Times New Roman"/>
              </a:rPr>
              <a:t> </a:t>
            </a:r>
            <a:r>
              <a:rPr sz="1100" spc="-25" dirty="0" smtClean="0">
                <a:latin typeface="Times New Roman"/>
                <a:cs typeface="Times New Roman"/>
              </a:rPr>
              <a:t>e</a:t>
            </a:r>
            <a:r>
              <a:rPr sz="1100" spc="-14" dirty="0" smtClean="0">
                <a:latin typeface="Times New Roman"/>
                <a:cs typeface="Times New Roman"/>
              </a:rPr>
              <a:t>v</a:t>
            </a:r>
            <a:r>
              <a:rPr sz="1100" spc="0" dirty="0" smtClean="0">
                <a:latin typeface="Times New Roman"/>
                <a:cs typeface="Times New Roman"/>
              </a:rPr>
              <a:t>ents</a:t>
            </a:r>
            <a:r>
              <a:rPr sz="1100" spc="-28" dirty="0" smtClean="0">
                <a:latin typeface="Times New Roman"/>
                <a:cs typeface="Times New Roman"/>
              </a:rPr>
              <a:t> </a:t>
            </a:r>
            <a:r>
              <a:rPr sz="1100" spc="0" dirty="0" smtClean="0">
                <a:latin typeface="Times New Roman"/>
                <a:cs typeface="Times New Roman"/>
              </a:rPr>
              <a:t>(to</a:t>
            </a:r>
            <a:r>
              <a:rPr sz="1100" spc="-12" dirty="0" smtClean="0">
                <a:latin typeface="Times New Roman"/>
                <a:cs typeface="Times New Roman"/>
              </a:rPr>
              <a:t> </a:t>
            </a:r>
            <a:r>
              <a:rPr sz="1100" spc="0" dirty="0" smtClean="0">
                <a:latin typeface="Times New Roman"/>
                <a:cs typeface="Times New Roman"/>
              </a:rPr>
              <a:t>replay</a:t>
            </a:r>
            <a:r>
              <a:rPr sz="1100" spc="-27" dirty="0" smtClean="0">
                <a:latin typeface="Times New Roman"/>
                <a:cs typeface="Times New Roman"/>
              </a:rPr>
              <a:t> </a:t>
            </a:r>
            <a:r>
              <a:rPr sz="1100" spc="0" dirty="0" smtClean="0">
                <a:latin typeface="Times New Roman"/>
                <a:cs typeface="Times New Roman"/>
              </a:rPr>
              <a:t>them</a:t>
            </a:r>
            <a:r>
              <a:rPr sz="1100" spc="-21" dirty="0" smtClean="0">
                <a:latin typeface="Times New Roman"/>
                <a:cs typeface="Times New Roman"/>
              </a:rPr>
              <a:t> </a:t>
            </a:r>
            <a:r>
              <a:rPr sz="1100" spc="0" dirty="0" smtClean="0">
                <a:latin typeface="Times New Roman"/>
                <a:cs typeface="Times New Roman"/>
              </a:rPr>
              <a:t>later),</a:t>
            </a:r>
            <a:r>
              <a:rPr sz="1100" spc="-25" dirty="0" smtClean="0">
                <a:latin typeface="Times New Roman"/>
                <a:cs typeface="Times New Roman"/>
              </a:rPr>
              <a:t> </a:t>
            </a:r>
            <a:r>
              <a:rPr sz="1100" spc="0" dirty="0" smtClean="0">
                <a:latin typeface="Times New Roman"/>
                <a:cs typeface="Times New Roman"/>
              </a:rPr>
              <a:t>we</a:t>
            </a:r>
            <a:r>
              <a:rPr sz="1100" spc="-12" dirty="0" smtClean="0">
                <a:latin typeface="Times New Roman"/>
                <a:cs typeface="Times New Roman"/>
              </a:rPr>
              <a:t> </a:t>
            </a:r>
            <a:r>
              <a:rPr sz="1100" spc="0" dirty="0" smtClean="0">
                <a:latin typeface="Times New Roman"/>
                <a:cs typeface="Times New Roman"/>
              </a:rPr>
              <a:t>obtain</a:t>
            </a:r>
            <a:r>
              <a:rPr sz="1100" spc="-27" dirty="0" smtClean="0">
                <a:latin typeface="Times New Roman"/>
                <a:cs typeface="Times New Roman"/>
              </a:rPr>
              <a:t> </a:t>
            </a:r>
            <a:r>
              <a:rPr sz="1100" spc="0" dirty="0" smtClean="0">
                <a:latin typeface="Times New Roman"/>
                <a:cs typeface="Times New Roman"/>
              </a:rPr>
              <a:t>a deterministic</a:t>
            </a:r>
            <a:r>
              <a:rPr sz="1100" spc="-57" dirty="0" smtClean="0">
                <a:latin typeface="Times New Roman"/>
                <a:cs typeface="Times New Roman"/>
              </a:rPr>
              <a:t> </a:t>
            </a:r>
            <a:r>
              <a:rPr sz="1100" spc="-14" dirty="0" smtClean="0">
                <a:latin typeface="Times New Roman"/>
                <a:cs typeface="Times New Roman"/>
              </a:rPr>
              <a:t>ex</a:t>
            </a:r>
            <a:r>
              <a:rPr sz="1100" spc="0" dirty="0" smtClean="0">
                <a:latin typeface="Times New Roman"/>
                <a:cs typeface="Times New Roman"/>
              </a:rPr>
              <a:t>ecution</a:t>
            </a:r>
            <a:r>
              <a:rPr sz="1100" spc="-42" dirty="0" smtClean="0">
                <a:latin typeface="Times New Roman"/>
                <a:cs typeface="Times New Roman"/>
              </a:rPr>
              <a:t> </a:t>
            </a:r>
            <a:r>
              <a:rPr sz="1100" spc="0" dirty="0" smtClean="0">
                <a:latin typeface="Times New Roman"/>
                <a:cs typeface="Times New Roman"/>
              </a:rPr>
              <a:t>model</a:t>
            </a:r>
            <a:r>
              <a:rPr sz="1100" spc="-27" dirty="0" smtClean="0">
                <a:latin typeface="Times New Roman"/>
                <a:cs typeface="Times New Roman"/>
              </a:rPr>
              <a:t> </a:t>
            </a:r>
            <a:r>
              <a:rPr sz="1100" spc="0" dirty="0" smtClean="0">
                <a:latin typeface="Times New Roman"/>
                <a:cs typeface="Times New Roman"/>
              </a:rPr>
              <a:t>that</a:t>
            </a:r>
            <a:r>
              <a:rPr sz="1100" spc="-16" dirty="0" smtClean="0">
                <a:latin typeface="Times New Roman"/>
                <a:cs typeface="Times New Roman"/>
              </a:rPr>
              <a:t> </a:t>
            </a:r>
            <a:r>
              <a:rPr sz="1100" spc="0" dirty="0" smtClean="0">
                <a:latin typeface="Times New Roman"/>
                <a:cs typeface="Times New Roman"/>
              </a:rPr>
              <a:t>will</a:t>
            </a:r>
            <a:r>
              <a:rPr sz="1100" spc="-16" dirty="0" smtClean="0">
                <a:latin typeface="Times New Roman"/>
                <a:cs typeface="Times New Roman"/>
              </a:rPr>
              <a:t> </a:t>
            </a:r>
            <a:r>
              <a:rPr sz="1100" spc="0" dirty="0" smtClean="0">
                <a:latin typeface="Times New Roman"/>
                <a:cs typeface="Times New Roman"/>
              </a:rPr>
              <a:t>all</a:t>
            </a:r>
            <a:r>
              <a:rPr sz="1100" spc="-25" dirty="0" smtClean="0">
                <a:latin typeface="Times New Roman"/>
                <a:cs typeface="Times New Roman"/>
              </a:rPr>
              <a:t>o</a:t>
            </a:r>
            <a:r>
              <a:rPr sz="1100" spc="0" dirty="0" smtClean="0">
                <a:latin typeface="Times New Roman"/>
                <a:cs typeface="Times New Roman"/>
              </a:rPr>
              <a:t>w</a:t>
            </a:r>
            <a:r>
              <a:rPr sz="1100" spc="-24" dirty="0" smtClean="0">
                <a:latin typeface="Times New Roman"/>
                <a:cs typeface="Times New Roman"/>
              </a:rPr>
              <a:t> </a:t>
            </a:r>
            <a:r>
              <a:rPr sz="1100" spc="0" dirty="0" smtClean="0">
                <a:latin typeface="Times New Roman"/>
                <a:cs typeface="Times New Roman"/>
              </a:rPr>
              <a:t>us</a:t>
            </a:r>
            <a:r>
              <a:rPr sz="1100" spc="-9"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do</a:t>
            </a:r>
            <a:r>
              <a:rPr sz="1100" spc="-10"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latin typeface="Times New Roman"/>
                <a:cs typeface="Times New Roman"/>
              </a:rPr>
              <a:t>complete</a:t>
            </a:r>
            <a:r>
              <a:rPr sz="1100" spc="-40" dirty="0" smtClean="0">
                <a:latin typeface="Times New Roman"/>
                <a:cs typeface="Times New Roman"/>
              </a:rPr>
              <a:t> </a:t>
            </a:r>
            <a:r>
              <a:rPr sz="1100" spc="0" dirty="0" smtClean="0">
                <a:latin typeface="Times New Roman"/>
                <a:cs typeface="Times New Roman"/>
              </a:rPr>
              <a:t>repla</a:t>
            </a:r>
            <a:r>
              <a:rPr sz="1100" spc="-69" dirty="0" smtClean="0">
                <a:latin typeface="Times New Roman"/>
                <a:cs typeface="Times New Roman"/>
              </a:rPr>
              <a:t>y</a:t>
            </a:r>
            <a:r>
              <a:rPr sz="1100" spc="0" dirty="0" smtClean="0">
                <a:latin typeface="Times New Roman"/>
                <a:cs typeface="Times New Roman"/>
              </a:rPr>
              <a:t>.</a:t>
            </a:r>
            <a:endParaRPr sz="1100">
              <a:latin typeface="Times New Roman"/>
              <a:cs typeface="Times New Roman"/>
            </a:endParaRPr>
          </a:p>
          <a:p>
            <a:pPr marR="12700" algn="r">
              <a:lnSpc>
                <a:spcPct val="95825"/>
              </a:lnSpc>
              <a:spcBef>
                <a:spcPts val="711"/>
              </a:spcBef>
            </a:pPr>
            <a:r>
              <a:rPr sz="600" spc="0" dirty="0" smtClean="0">
                <a:latin typeface="Times New Roman"/>
                <a:cs typeface="Times New Roman"/>
              </a:rPr>
              <a:t>31</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1"/>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22" name="object 22"/>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23" name="object 23"/>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25" name="object 25"/>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26" name="object 26"/>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27" name="object 27"/>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28" name="object 28"/>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29" name="object 29"/>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30" name="object 30"/>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31" name="object 31"/>
          <p:cNvSpPr/>
          <p:nvPr/>
        </p:nvSpPr>
        <p:spPr>
          <a:xfrm>
            <a:off x="841246" y="2069872"/>
            <a:ext cx="2569680" cy="0"/>
          </a:xfrm>
          <a:custGeom>
            <a:avLst/>
            <a:gdLst/>
            <a:ahLst/>
            <a:cxnLst/>
            <a:rect l="l" t="t" r="r" b="b"/>
            <a:pathLst>
              <a:path w="2569680">
                <a:moveTo>
                  <a:pt x="0" y="0"/>
                </a:moveTo>
                <a:lnTo>
                  <a:pt x="2569680" y="0"/>
                </a:lnTo>
              </a:path>
            </a:pathLst>
          </a:custGeom>
          <a:ln w="5270">
            <a:solidFill>
              <a:srgbClr val="363435"/>
            </a:solidFill>
          </a:ln>
        </p:spPr>
        <p:txBody>
          <a:bodyPr wrap="square" lIns="0" tIns="0" rIns="0" bIns="0" rtlCol="0">
            <a:noAutofit/>
          </a:bodyPr>
          <a:lstStyle/>
          <a:p>
            <a:endParaRPr/>
          </a:p>
        </p:txBody>
      </p:sp>
      <p:sp>
        <p:nvSpPr>
          <p:cNvPr id="32" name="object 32"/>
          <p:cNvSpPr/>
          <p:nvPr/>
        </p:nvSpPr>
        <p:spPr>
          <a:xfrm>
            <a:off x="841246" y="2308914"/>
            <a:ext cx="896401" cy="0"/>
          </a:xfrm>
          <a:custGeom>
            <a:avLst/>
            <a:gdLst/>
            <a:ahLst/>
            <a:cxnLst/>
            <a:rect l="l" t="t" r="r" b="b"/>
            <a:pathLst>
              <a:path w="896401">
                <a:moveTo>
                  <a:pt x="0" y="0"/>
                </a:moveTo>
                <a:lnTo>
                  <a:pt x="896401" y="0"/>
                </a:lnTo>
              </a:path>
            </a:pathLst>
          </a:custGeom>
          <a:ln w="5270">
            <a:solidFill>
              <a:srgbClr val="363435"/>
            </a:solidFill>
          </a:ln>
        </p:spPr>
        <p:txBody>
          <a:bodyPr wrap="square" lIns="0" tIns="0" rIns="0" bIns="0" rtlCol="0">
            <a:noAutofit/>
          </a:bodyPr>
          <a:lstStyle/>
          <a:p>
            <a:endParaRPr/>
          </a:p>
        </p:txBody>
      </p:sp>
      <p:sp>
        <p:nvSpPr>
          <p:cNvPr id="33" name="object 33"/>
          <p:cNvSpPr/>
          <p:nvPr/>
        </p:nvSpPr>
        <p:spPr>
          <a:xfrm>
            <a:off x="841246" y="2547952"/>
            <a:ext cx="2569680" cy="0"/>
          </a:xfrm>
          <a:custGeom>
            <a:avLst/>
            <a:gdLst/>
            <a:ahLst/>
            <a:cxnLst/>
            <a:rect l="l" t="t" r="r" b="b"/>
            <a:pathLst>
              <a:path w="2569680">
                <a:moveTo>
                  <a:pt x="0" y="0"/>
                </a:moveTo>
                <a:lnTo>
                  <a:pt x="2569680" y="0"/>
                </a:lnTo>
              </a:path>
            </a:pathLst>
          </a:custGeom>
          <a:ln w="5270">
            <a:solidFill>
              <a:srgbClr val="363435"/>
            </a:solidFill>
          </a:ln>
        </p:spPr>
        <p:txBody>
          <a:bodyPr wrap="square" lIns="0" tIns="0" rIns="0" bIns="0" rtlCol="0">
            <a:noAutofit/>
          </a:bodyPr>
          <a:lstStyle/>
          <a:p>
            <a:endParaRPr/>
          </a:p>
        </p:txBody>
      </p:sp>
      <p:sp>
        <p:nvSpPr>
          <p:cNvPr id="34" name="object 34"/>
          <p:cNvSpPr/>
          <p:nvPr/>
        </p:nvSpPr>
        <p:spPr>
          <a:xfrm>
            <a:off x="930886" y="2069872"/>
            <a:ext cx="240982" cy="214208"/>
          </a:xfrm>
          <a:custGeom>
            <a:avLst/>
            <a:gdLst/>
            <a:ahLst/>
            <a:cxnLst/>
            <a:rect l="l" t="t" r="r" b="b"/>
            <a:pathLst>
              <a:path w="240982" h="214208">
                <a:moveTo>
                  <a:pt x="0" y="0"/>
                </a:moveTo>
                <a:lnTo>
                  <a:pt x="240982" y="214208"/>
                </a:lnTo>
              </a:path>
            </a:pathLst>
          </a:custGeom>
          <a:ln w="5270">
            <a:solidFill>
              <a:srgbClr val="363435"/>
            </a:solidFill>
          </a:ln>
        </p:spPr>
        <p:txBody>
          <a:bodyPr wrap="square" lIns="0" tIns="0" rIns="0" bIns="0" rtlCol="0">
            <a:noAutofit/>
          </a:bodyPr>
          <a:lstStyle/>
          <a:p>
            <a:endParaRPr/>
          </a:p>
        </p:txBody>
      </p:sp>
      <p:sp>
        <p:nvSpPr>
          <p:cNvPr id="35" name="object 35"/>
          <p:cNvSpPr/>
          <p:nvPr/>
        </p:nvSpPr>
        <p:spPr>
          <a:xfrm>
            <a:off x="899604" y="2038591"/>
            <a:ext cx="62562" cy="62560"/>
          </a:xfrm>
          <a:custGeom>
            <a:avLst/>
            <a:gdLst/>
            <a:ahLst/>
            <a:cxnLst/>
            <a:rect l="l" t="t" r="r" b="b"/>
            <a:pathLst>
              <a:path w="62562" h="62560">
                <a:moveTo>
                  <a:pt x="52104" y="7855"/>
                </a:moveTo>
                <a:lnTo>
                  <a:pt x="41431" y="1628"/>
                </a:lnTo>
                <a:lnTo>
                  <a:pt x="29589" y="0"/>
                </a:lnTo>
                <a:lnTo>
                  <a:pt x="17990" y="2895"/>
                </a:lnTo>
                <a:lnTo>
                  <a:pt x="8050" y="10237"/>
                </a:lnTo>
                <a:lnTo>
                  <a:pt x="7852" y="10457"/>
                </a:lnTo>
                <a:lnTo>
                  <a:pt x="1621" y="21143"/>
                </a:lnTo>
                <a:lnTo>
                  <a:pt x="0" y="32984"/>
                </a:lnTo>
                <a:lnTo>
                  <a:pt x="2896" y="44571"/>
                </a:lnTo>
                <a:lnTo>
                  <a:pt x="10221" y="54492"/>
                </a:lnTo>
                <a:lnTo>
                  <a:pt x="10458" y="54705"/>
                </a:lnTo>
                <a:lnTo>
                  <a:pt x="21132" y="60932"/>
                </a:lnTo>
                <a:lnTo>
                  <a:pt x="32974" y="62560"/>
                </a:lnTo>
                <a:lnTo>
                  <a:pt x="44571" y="59664"/>
                </a:lnTo>
                <a:lnTo>
                  <a:pt x="54511" y="52320"/>
                </a:lnTo>
                <a:lnTo>
                  <a:pt x="54706" y="52103"/>
                </a:lnTo>
                <a:lnTo>
                  <a:pt x="60939" y="41418"/>
                </a:lnTo>
                <a:lnTo>
                  <a:pt x="62562" y="29577"/>
                </a:lnTo>
                <a:lnTo>
                  <a:pt x="59666" y="17990"/>
                </a:lnTo>
                <a:lnTo>
                  <a:pt x="52342" y="8069"/>
                </a:lnTo>
                <a:lnTo>
                  <a:pt x="52104" y="7855"/>
                </a:lnTo>
                <a:close/>
              </a:path>
            </a:pathLst>
          </a:custGeom>
          <a:solidFill>
            <a:srgbClr val="363435"/>
          </a:solidFill>
        </p:spPr>
        <p:txBody>
          <a:bodyPr wrap="square" lIns="0" tIns="0" rIns="0" bIns="0" rtlCol="0">
            <a:noAutofit/>
          </a:bodyPr>
          <a:lstStyle/>
          <a:p>
            <a:endParaRPr/>
          </a:p>
        </p:txBody>
      </p:sp>
      <p:sp>
        <p:nvSpPr>
          <p:cNvPr id="36" name="object 36"/>
          <p:cNvSpPr/>
          <p:nvPr/>
        </p:nvSpPr>
        <p:spPr>
          <a:xfrm>
            <a:off x="1123037" y="2235675"/>
            <a:ext cx="76767" cy="73238"/>
          </a:xfrm>
          <a:custGeom>
            <a:avLst/>
            <a:gdLst/>
            <a:ahLst/>
            <a:cxnLst/>
            <a:rect l="l" t="t" r="r" b="b"/>
            <a:pathLst>
              <a:path w="76767" h="73238">
                <a:moveTo>
                  <a:pt x="76767" y="73238"/>
                </a:moveTo>
                <a:lnTo>
                  <a:pt x="42357" y="0"/>
                </a:lnTo>
                <a:lnTo>
                  <a:pt x="37719" y="12868"/>
                </a:lnTo>
                <a:lnTo>
                  <a:pt x="31191" y="24058"/>
                </a:lnTo>
                <a:lnTo>
                  <a:pt x="22773" y="33566"/>
                </a:lnTo>
                <a:lnTo>
                  <a:pt x="12464" y="41395"/>
                </a:lnTo>
                <a:lnTo>
                  <a:pt x="263" y="47542"/>
                </a:lnTo>
                <a:lnTo>
                  <a:pt x="0" y="47648"/>
                </a:lnTo>
                <a:lnTo>
                  <a:pt x="76767" y="73238"/>
                </a:lnTo>
                <a:close/>
              </a:path>
            </a:pathLst>
          </a:custGeom>
          <a:solidFill>
            <a:srgbClr val="363435"/>
          </a:solidFill>
        </p:spPr>
        <p:txBody>
          <a:bodyPr wrap="square" lIns="0" tIns="0" rIns="0" bIns="0" rtlCol="0">
            <a:noAutofit/>
          </a:bodyPr>
          <a:lstStyle/>
          <a:p>
            <a:endParaRPr/>
          </a:p>
        </p:txBody>
      </p:sp>
      <p:sp>
        <p:nvSpPr>
          <p:cNvPr id="37" name="object 37"/>
          <p:cNvSpPr/>
          <p:nvPr/>
        </p:nvSpPr>
        <p:spPr>
          <a:xfrm>
            <a:off x="2574288" y="2069872"/>
            <a:ext cx="212611" cy="212610"/>
          </a:xfrm>
          <a:custGeom>
            <a:avLst/>
            <a:gdLst/>
            <a:ahLst/>
            <a:cxnLst/>
            <a:rect l="l" t="t" r="r" b="b"/>
            <a:pathLst>
              <a:path w="212611" h="212610">
                <a:moveTo>
                  <a:pt x="0" y="0"/>
                </a:moveTo>
                <a:lnTo>
                  <a:pt x="212611" y="212610"/>
                </a:lnTo>
              </a:path>
            </a:pathLst>
          </a:custGeom>
          <a:ln w="5270">
            <a:solidFill>
              <a:srgbClr val="363435"/>
            </a:solidFill>
          </a:ln>
        </p:spPr>
        <p:txBody>
          <a:bodyPr wrap="square" lIns="0" tIns="0" rIns="0" bIns="0" rtlCol="0">
            <a:noAutofit/>
          </a:bodyPr>
          <a:lstStyle/>
          <a:p>
            <a:endParaRPr/>
          </a:p>
        </p:txBody>
      </p:sp>
      <p:sp>
        <p:nvSpPr>
          <p:cNvPr id="38" name="object 38"/>
          <p:cNvSpPr/>
          <p:nvPr/>
        </p:nvSpPr>
        <p:spPr>
          <a:xfrm>
            <a:off x="2542961" y="2038546"/>
            <a:ext cx="62652" cy="62651"/>
          </a:xfrm>
          <a:custGeom>
            <a:avLst/>
            <a:gdLst/>
            <a:ahLst/>
            <a:cxnLst/>
            <a:rect l="l" t="t" r="r" b="b"/>
            <a:pathLst>
              <a:path w="62652" h="62651">
                <a:moveTo>
                  <a:pt x="53494" y="9161"/>
                </a:moveTo>
                <a:lnTo>
                  <a:pt x="43101" y="2279"/>
                </a:lnTo>
                <a:lnTo>
                  <a:pt x="31259" y="0"/>
                </a:lnTo>
                <a:lnTo>
                  <a:pt x="19421" y="2331"/>
                </a:lnTo>
                <a:lnTo>
                  <a:pt x="9158" y="9161"/>
                </a:lnTo>
                <a:lnTo>
                  <a:pt x="2269" y="19571"/>
                </a:lnTo>
                <a:lnTo>
                  <a:pt x="0" y="31418"/>
                </a:lnTo>
                <a:lnTo>
                  <a:pt x="2341" y="43251"/>
                </a:lnTo>
                <a:lnTo>
                  <a:pt x="9158" y="53490"/>
                </a:lnTo>
                <a:lnTo>
                  <a:pt x="19547" y="60372"/>
                </a:lnTo>
                <a:lnTo>
                  <a:pt x="31389" y="62651"/>
                </a:lnTo>
                <a:lnTo>
                  <a:pt x="43229" y="60320"/>
                </a:lnTo>
                <a:lnTo>
                  <a:pt x="53494" y="53490"/>
                </a:lnTo>
                <a:lnTo>
                  <a:pt x="60383" y="43081"/>
                </a:lnTo>
                <a:lnTo>
                  <a:pt x="62652" y="31233"/>
                </a:lnTo>
                <a:lnTo>
                  <a:pt x="60311" y="19400"/>
                </a:lnTo>
                <a:lnTo>
                  <a:pt x="53494" y="9161"/>
                </a:lnTo>
                <a:close/>
              </a:path>
            </a:pathLst>
          </a:custGeom>
          <a:solidFill>
            <a:srgbClr val="363435"/>
          </a:solidFill>
        </p:spPr>
        <p:txBody>
          <a:bodyPr wrap="square" lIns="0" tIns="0" rIns="0" bIns="0" rtlCol="0">
            <a:noAutofit/>
          </a:bodyPr>
          <a:lstStyle/>
          <a:p>
            <a:endParaRPr/>
          </a:p>
        </p:txBody>
      </p:sp>
      <p:sp>
        <p:nvSpPr>
          <p:cNvPr id="39" name="object 39"/>
          <p:cNvSpPr/>
          <p:nvPr/>
        </p:nvSpPr>
        <p:spPr>
          <a:xfrm>
            <a:off x="2738190" y="2233780"/>
            <a:ext cx="75136" cy="75133"/>
          </a:xfrm>
          <a:custGeom>
            <a:avLst/>
            <a:gdLst/>
            <a:ahLst/>
            <a:cxnLst/>
            <a:rect l="l" t="t" r="r" b="b"/>
            <a:pathLst>
              <a:path w="75136" h="75133">
                <a:moveTo>
                  <a:pt x="75136" y="75133"/>
                </a:moveTo>
                <a:lnTo>
                  <a:pt x="45083" y="0"/>
                </a:lnTo>
                <a:lnTo>
                  <a:pt x="39698" y="12575"/>
                </a:lnTo>
                <a:lnTo>
                  <a:pt x="32526" y="23361"/>
                </a:lnTo>
                <a:lnTo>
                  <a:pt x="23564" y="32359"/>
                </a:lnTo>
                <a:lnTo>
                  <a:pt x="12812" y="39568"/>
                </a:lnTo>
                <a:lnTo>
                  <a:pt x="270" y="44989"/>
                </a:lnTo>
                <a:lnTo>
                  <a:pt x="0" y="45079"/>
                </a:lnTo>
                <a:lnTo>
                  <a:pt x="75136" y="75133"/>
                </a:lnTo>
                <a:close/>
              </a:path>
            </a:pathLst>
          </a:custGeom>
          <a:solidFill>
            <a:srgbClr val="363435"/>
          </a:solidFill>
        </p:spPr>
        <p:txBody>
          <a:bodyPr wrap="square" lIns="0" tIns="0" rIns="0" bIns="0" rtlCol="0">
            <a:noAutofit/>
          </a:bodyPr>
          <a:lstStyle/>
          <a:p>
            <a:endParaRPr/>
          </a:p>
        </p:txBody>
      </p:sp>
      <p:sp>
        <p:nvSpPr>
          <p:cNvPr id="40" name="object 40"/>
          <p:cNvSpPr/>
          <p:nvPr/>
        </p:nvSpPr>
        <p:spPr>
          <a:xfrm>
            <a:off x="1379085" y="2308914"/>
            <a:ext cx="156850" cy="209136"/>
          </a:xfrm>
          <a:custGeom>
            <a:avLst/>
            <a:gdLst/>
            <a:ahLst/>
            <a:cxnLst/>
            <a:rect l="l" t="t" r="r" b="b"/>
            <a:pathLst>
              <a:path w="156850" h="209136">
                <a:moveTo>
                  <a:pt x="0" y="0"/>
                </a:moveTo>
                <a:lnTo>
                  <a:pt x="156850" y="209136"/>
                </a:lnTo>
              </a:path>
            </a:pathLst>
          </a:custGeom>
          <a:ln w="5270">
            <a:solidFill>
              <a:srgbClr val="363435"/>
            </a:solidFill>
          </a:ln>
        </p:spPr>
        <p:txBody>
          <a:bodyPr wrap="square" lIns="0" tIns="0" rIns="0" bIns="0" rtlCol="0">
            <a:noAutofit/>
          </a:bodyPr>
          <a:lstStyle/>
          <a:p>
            <a:endParaRPr/>
          </a:p>
        </p:txBody>
      </p:sp>
      <p:sp>
        <p:nvSpPr>
          <p:cNvPr id="41" name="object 41"/>
          <p:cNvSpPr/>
          <p:nvPr/>
        </p:nvSpPr>
        <p:spPr>
          <a:xfrm>
            <a:off x="1348121" y="2277954"/>
            <a:ext cx="61927" cy="61917"/>
          </a:xfrm>
          <a:custGeom>
            <a:avLst/>
            <a:gdLst/>
            <a:ahLst/>
            <a:cxnLst/>
            <a:rect l="l" t="t" r="r" b="b"/>
            <a:pathLst>
              <a:path w="61927" h="61917">
                <a:moveTo>
                  <a:pt x="56039" y="12151"/>
                </a:moveTo>
                <a:lnTo>
                  <a:pt x="46910" y="3977"/>
                </a:lnTo>
                <a:lnTo>
                  <a:pt x="35744" y="0"/>
                </a:lnTo>
                <a:lnTo>
                  <a:pt x="23904" y="421"/>
                </a:lnTo>
                <a:lnTo>
                  <a:pt x="12755" y="5446"/>
                </a:lnTo>
                <a:lnTo>
                  <a:pt x="12158" y="5883"/>
                </a:lnTo>
                <a:lnTo>
                  <a:pt x="3969" y="15030"/>
                </a:lnTo>
                <a:lnTo>
                  <a:pt x="0" y="26209"/>
                </a:lnTo>
                <a:lnTo>
                  <a:pt x="436" y="38052"/>
                </a:lnTo>
                <a:lnTo>
                  <a:pt x="5467" y="49191"/>
                </a:lnTo>
                <a:lnTo>
                  <a:pt x="5887" y="49764"/>
                </a:lnTo>
                <a:lnTo>
                  <a:pt x="15016" y="57940"/>
                </a:lnTo>
                <a:lnTo>
                  <a:pt x="26182" y="61917"/>
                </a:lnTo>
                <a:lnTo>
                  <a:pt x="38022" y="61494"/>
                </a:lnTo>
                <a:lnTo>
                  <a:pt x="49171" y="56468"/>
                </a:lnTo>
                <a:lnTo>
                  <a:pt x="49768" y="56031"/>
                </a:lnTo>
                <a:lnTo>
                  <a:pt x="57957" y="46884"/>
                </a:lnTo>
                <a:lnTo>
                  <a:pt x="61927" y="35705"/>
                </a:lnTo>
                <a:lnTo>
                  <a:pt x="61490" y="23862"/>
                </a:lnTo>
                <a:lnTo>
                  <a:pt x="56459" y="12724"/>
                </a:lnTo>
                <a:lnTo>
                  <a:pt x="56039" y="12151"/>
                </a:lnTo>
                <a:close/>
              </a:path>
            </a:pathLst>
          </a:custGeom>
          <a:solidFill>
            <a:srgbClr val="363435"/>
          </a:solidFill>
        </p:spPr>
        <p:txBody>
          <a:bodyPr wrap="square" lIns="0" tIns="0" rIns="0" bIns="0" rtlCol="0">
            <a:noAutofit/>
          </a:bodyPr>
          <a:lstStyle/>
          <a:p>
            <a:endParaRPr/>
          </a:p>
        </p:txBody>
      </p:sp>
      <p:sp>
        <p:nvSpPr>
          <p:cNvPr id="42" name="object 42"/>
          <p:cNvSpPr/>
          <p:nvPr/>
        </p:nvSpPr>
        <p:spPr>
          <a:xfrm>
            <a:off x="1488237" y="2469326"/>
            <a:ext cx="70127" cy="78625"/>
          </a:xfrm>
          <a:custGeom>
            <a:avLst/>
            <a:gdLst/>
            <a:ahLst/>
            <a:cxnLst/>
            <a:rect l="l" t="t" r="r" b="b"/>
            <a:pathLst>
              <a:path w="70127" h="78625">
                <a:moveTo>
                  <a:pt x="70127" y="78625"/>
                </a:moveTo>
                <a:lnTo>
                  <a:pt x="51000" y="0"/>
                </a:lnTo>
                <a:lnTo>
                  <a:pt x="43892" y="11688"/>
                </a:lnTo>
                <a:lnTo>
                  <a:pt x="35266" y="21352"/>
                </a:lnTo>
                <a:lnTo>
                  <a:pt x="25121" y="28991"/>
                </a:lnTo>
                <a:lnTo>
                  <a:pt x="13457" y="34606"/>
                </a:lnTo>
                <a:lnTo>
                  <a:pt x="273" y="38197"/>
                </a:lnTo>
                <a:lnTo>
                  <a:pt x="0" y="38248"/>
                </a:lnTo>
                <a:lnTo>
                  <a:pt x="70127" y="78625"/>
                </a:lnTo>
                <a:close/>
              </a:path>
            </a:pathLst>
          </a:custGeom>
          <a:solidFill>
            <a:srgbClr val="363435"/>
          </a:solidFill>
        </p:spPr>
        <p:txBody>
          <a:bodyPr wrap="square" lIns="0" tIns="0" rIns="0" bIns="0" rtlCol="0">
            <a:noAutofit/>
          </a:bodyPr>
          <a:lstStyle/>
          <a:p>
            <a:endParaRPr/>
          </a:p>
        </p:txBody>
      </p:sp>
      <p:sp>
        <p:nvSpPr>
          <p:cNvPr id="43" name="object 43"/>
          <p:cNvSpPr/>
          <p:nvPr/>
        </p:nvSpPr>
        <p:spPr>
          <a:xfrm>
            <a:off x="3022481" y="2308914"/>
            <a:ext cx="156860" cy="209136"/>
          </a:xfrm>
          <a:custGeom>
            <a:avLst/>
            <a:gdLst/>
            <a:ahLst/>
            <a:cxnLst/>
            <a:rect l="l" t="t" r="r" b="b"/>
            <a:pathLst>
              <a:path w="156860" h="209136">
                <a:moveTo>
                  <a:pt x="0" y="0"/>
                </a:moveTo>
                <a:lnTo>
                  <a:pt x="156860" y="209136"/>
                </a:lnTo>
              </a:path>
            </a:pathLst>
          </a:custGeom>
          <a:ln w="5270">
            <a:solidFill>
              <a:srgbClr val="363435"/>
            </a:solidFill>
            <a:prstDash val="lgDash"/>
          </a:ln>
        </p:spPr>
        <p:txBody>
          <a:bodyPr wrap="square" lIns="0" tIns="0" rIns="0" bIns="0" rtlCol="0">
            <a:noAutofit/>
          </a:bodyPr>
          <a:lstStyle/>
          <a:p>
            <a:endParaRPr/>
          </a:p>
        </p:txBody>
      </p:sp>
      <p:sp>
        <p:nvSpPr>
          <p:cNvPr id="44" name="object 44"/>
          <p:cNvSpPr/>
          <p:nvPr/>
        </p:nvSpPr>
        <p:spPr>
          <a:xfrm>
            <a:off x="2991516" y="2277954"/>
            <a:ext cx="61930" cy="61917"/>
          </a:xfrm>
          <a:custGeom>
            <a:avLst/>
            <a:gdLst/>
            <a:ahLst/>
            <a:cxnLst/>
            <a:rect l="l" t="t" r="r" b="b"/>
            <a:pathLst>
              <a:path w="61930" h="61917">
                <a:moveTo>
                  <a:pt x="56041" y="12151"/>
                </a:moveTo>
                <a:lnTo>
                  <a:pt x="46915" y="3977"/>
                </a:lnTo>
                <a:lnTo>
                  <a:pt x="35749" y="0"/>
                </a:lnTo>
                <a:lnTo>
                  <a:pt x="23909" y="421"/>
                </a:lnTo>
                <a:lnTo>
                  <a:pt x="12757" y="5446"/>
                </a:lnTo>
                <a:lnTo>
                  <a:pt x="12159" y="5883"/>
                </a:lnTo>
                <a:lnTo>
                  <a:pt x="3969" y="15030"/>
                </a:lnTo>
                <a:lnTo>
                  <a:pt x="0" y="26210"/>
                </a:lnTo>
                <a:lnTo>
                  <a:pt x="437" y="38052"/>
                </a:lnTo>
                <a:lnTo>
                  <a:pt x="5467" y="49191"/>
                </a:lnTo>
                <a:lnTo>
                  <a:pt x="5887" y="49764"/>
                </a:lnTo>
                <a:lnTo>
                  <a:pt x="15017" y="57939"/>
                </a:lnTo>
                <a:lnTo>
                  <a:pt x="26184" y="61917"/>
                </a:lnTo>
                <a:lnTo>
                  <a:pt x="38023" y="61496"/>
                </a:lnTo>
                <a:lnTo>
                  <a:pt x="49174" y="56474"/>
                </a:lnTo>
                <a:lnTo>
                  <a:pt x="49780" y="56031"/>
                </a:lnTo>
                <a:lnTo>
                  <a:pt x="57964" y="46883"/>
                </a:lnTo>
                <a:lnTo>
                  <a:pt x="61930" y="35702"/>
                </a:lnTo>
                <a:lnTo>
                  <a:pt x="61491" y="23858"/>
                </a:lnTo>
                <a:lnTo>
                  <a:pt x="56457" y="12719"/>
                </a:lnTo>
                <a:lnTo>
                  <a:pt x="56041" y="12151"/>
                </a:lnTo>
                <a:close/>
              </a:path>
            </a:pathLst>
          </a:custGeom>
          <a:solidFill>
            <a:srgbClr val="363435"/>
          </a:solidFill>
        </p:spPr>
        <p:txBody>
          <a:bodyPr wrap="square" lIns="0" tIns="0" rIns="0" bIns="0" rtlCol="0">
            <a:noAutofit/>
          </a:bodyPr>
          <a:lstStyle/>
          <a:p>
            <a:endParaRPr/>
          </a:p>
        </p:txBody>
      </p:sp>
      <p:sp>
        <p:nvSpPr>
          <p:cNvPr id="45" name="object 45"/>
          <p:cNvSpPr/>
          <p:nvPr/>
        </p:nvSpPr>
        <p:spPr>
          <a:xfrm>
            <a:off x="3131633" y="2469326"/>
            <a:ext cx="70129" cy="78625"/>
          </a:xfrm>
          <a:custGeom>
            <a:avLst/>
            <a:gdLst/>
            <a:ahLst/>
            <a:cxnLst/>
            <a:rect l="l" t="t" r="r" b="b"/>
            <a:pathLst>
              <a:path w="70129" h="78625">
                <a:moveTo>
                  <a:pt x="70129" y="78625"/>
                </a:moveTo>
                <a:lnTo>
                  <a:pt x="51007" y="0"/>
                </a:lnTo>
                <a:lnTo>
                  <a:pt x="43899" y="11687"/>
                </a:lnTo>
                <a:lnTo>
                  <a:pt x="35271" y="21350"/>
                </a:lnTo>
                <a:lnTo>
                  <a:pt x="25126" y="28989"/>
                </a:lnTo>
                <a:lnTo>
                  <a:pt x="13462" y="34604"/>
                </a:lnTo>
                <a:lnTo>
                  <a:pt x="280" y="38196"/>
                </a:lnTo>
                <a:lnTo>
                  <a:pt x="0" y="38248"/>
                </a:lnTo>
                <a:lnTo>
                  <a:pt x="70129" y="78625"/>
                </a:lnTo>
                <a:close/>
              </a:path>
            </a:pathLst>
          </a:custGeom>
          <a:solidFill>
            <a:srgbClr val="363435"/>
          </a:solidFill>
        </p:spPr>
        <p:txBody>
          <a:bodyPr wrap="square" lIns="0" tIns="0" rIns="0" bIns="0" rtlCol="0">
            <a:noAutofit/>
          </a:bodyPr>
          <a:lstStyle/>
          <a:p>
            <a:endParaRPr/>
          </a:p>
        </p:txBody>
      </p:sp>
      <p:sp>
        <p:nvSpPr>
          <p:cNvPr id="46" name="object 46"/>
          <p:cNvSpPr/>
          <p:nvPr/>
        </p:nvSpPr>
        <p:spPr>
          <a:xfrm>
            <a:off x="1229686" y="2343910"/>
            <a:ext cx="76517" cy="204042"/>
          </a:xfrm>
          <a:custGeom>
            <a:avLst/>
            <a:gdLst/>
            <a:ahLst/>
            <a:cxnLst/>
            <a:rect l="l" t="t" r="r" b="b"/>
            <a:pathLst>
              <a:path w="76517" h="204042">
                <a:moveTo>
                  <a:pt x="0" y="204042"/>
                </a:moveTo>
                <a:lnTo>
                  <a:pt x="76517" y="0"/>
                </a:lnTo>
              </a:path>
            </a:pathLst>
          </a:custGeom>
          <a:ln w="5270">
            <a:solidFill>
              <a:srgbClr val="363435"/>
            </a:solidFill>
          </a:ln>
        </p:spPr>
        <p:txBody>
          <a:bodyPr wrap="square" lIns="0" tIns="0" rIns="0" bIns="0" rtlCol="0">
            <a:noAutofit/>
          </a:bodyPr>
          <a:lstStyle/>
          <a:p>
            <a:endParaRPr/>
          </a:p>
        </p:txBody>
      </p:sp>
      <p:sp>
        <p:nvSpPr>
          <p:cNvPr id="47" name="object 47"/>
          <p:cNvSpPr/>
          <p:nvPr/>
        </p:nvSpPr>
        <p:spPr>
          <a:xfrm>
            <a:off x="1263364" y="2308914"/>
            <a:ext cx="59692" cy="80832"/>
          </a:xfrm>
          <a:custGeom>
            <a:avLst/>
            <a:gdLst/>
            <a:ahLst/>
            <a:cxnLst/>
            <a:rect l="l" t="t" r="r" b="b"/>
            <a:pathLst>
              <a:path w="59692" h="80832">
                <a:moveTo>
                  <a:pt x="55962" y="0"/>
                </a:moveTo>
                <a:lnTo>
                  <a:pt x="0" y="58445"/>
                </a:lnTo>
                <a:lnTo>
                  <a:pt x="13290" y="58120"/>
                </a:lnTo>
                <a:lnTo>
                  <a:pt x="25744" y="60028"/>
                </a:lnTo>
                <a:lnTo>
                  <a:pt x="37360" y="64167"/>
                </a:lnTo>
                <a:lnTo>
                  <a:pt x="48140" y="70540"/>
                </a:lnTo>
                <a:lnTo>
                  <a:pt x="58083" y="79145"/>
                </a:lnTo>
                <a:lnTo>
                  <a:pt x="59692" y="80832"/>
                </a:lnTo>
                <a:lnTo>
                  <a:pt x="55962" y="0"/>
                </a:lnTo>
                <a:close/>
              </a:path>
            </a:pathLst>
          </a:custGeom>
          <a:solidFill>
            <a:srgbClr val="363435"/>
          </a:solidFill>
        </p:spPr>
        <p:txBody>
          <a:bodyPr wrap="square" lIns="0" tIns="0" rIns="0" bIns="0" rtlCol="0">
            <a:noAutofit/>
          </a:bodyPr>
          <a:lstStyle/>
          <a:p>
            <a:endParaRPr/>
          </a:p>
        </p:txBody>
      </p:sp>
      <p:sp>
        <p:nvSpPr>
          <p:cNvPr id="48" name="object 48"/>
          <p:cNvSpPr/>
          <p:nvPr/>
        </p:nvSpPr>
        <p:spPr>
          <a:xfrm>
            <a:off x="2873083" y="2343910"/>
            <a:ext cx="76517" cy="204042"/>
          </a:xfrm>
          <a:custGeom>
            <a:avLst/>
            <a:gdLst/>
            <a:ahLst/>
            <a:cxnLst/>
            <a:rect l="l" t="t" r="r" b="b"/>
            <a:pathLst>
              <a:path w="76517" h="204042">
                <a:moveTo>
                  <a:pt x="0" y="204042"/>
                </a:moveTo>
                <a:lnTo>
                  <a:pt x="76517" y="0"/>
                </a:lnTo>
              </a:path>
            </a:pathLst>
          </a:custGeom>
          <a:ln w="5270">
            <a:solidFill>
              <a:srgbClr val="363435"/>
            </a:solidFill>
            <a:prstDash val="lgDash"/>
          </a:ln>
        </p:spPr>
        <p:txBody>
          <a:bodyPr wrap="square" lIns="0" tIns="0" rIns="0" bIns="0" rtlCol="0">
            <a:noAutofit/>
          </a:bodyPr>
          <a:lstStyle/>
          <a:p>
            <a:endParaRPr/>
          </a:p>
        </p:txBody>
      </p:sp>
      <p:sp>
        <p:nvSpPr>
          <p:cNvPr id="49" name="object 49"/>
          <p:cNvSpPr/>
          <p:nvPr/>
        </p:nvSpPr>
        <p:spPr>
          <a:xfrm>
            <a:off x="2906761" y="2308914"/>
            <a:ext cx="59693" cy="80832"/>
          </a:xfrm>
          <a:custGeom>
            <a:avLst/>
            <a:gdLst/>
            <a:ahLst/>
            <a:cxnLst/>
            <a:rect l="l" t="t" r="r" b="b"/>
            <a:pathLst>
              <a:path w="59693" h="80832">
                <a:moveTo>
                  <a:pt x="55962" y="0"/>
                </a:moveTo>
                <a:lnTo>
                  <a:pt x="0" y="58445"/>
                </a:lnTo>
                <a:lnTo>
                  <a:pt x="13292" y="58120"/>
                </a:lnTo>
                <a:lnTo>
                  <a:pt x="25746" y="60027"/>
                </a:lnTo>
                <a:lnTo>
                  <a:pt x="37362" y="64167"/>
                </a:lnTo>
                <a:lnTo>
                  <a:pt x="48141" y="70539"/>
                </a:lnTo>
                <a:lnTo>
                  <a:pt x="58083" y="79144"/>
                </a:lnTo>
                <a:lnTo>
                  <a:pt x="59693" y="80832"/>
                </a:lnTo>
                <a:lnTo>
                  <a:pt x="55962" y="0"/>
                </a:lnTo>
                <a:close/>
              </a:path>
            </a:pathLst>
          </a:custGeom>
          <a:solidFill>
            <a:srgbClr val="363435"/>
          </a:solidFill>
        </p:spPr>
        <p:txBody>
          <a:bodyPr wrap="square" lIns="0" tIns="0" rIns="0" bIns="0" rtlCol="0">
            <a:noAutofit/>
          </a:bodyPr>
          <a:lstStyle/>
          <a:p>
            <a:endParaRPr/>
          </a:p>
        </p:txBody>
      </p:sp>
      <p:sp>
        <p:nvSpPr>
          <p:cNvPr id="50" name="object 50"/>
          <p:cNvSpPr/>
          <p:nvPr/>
        </p:nvSpPr>
        <p:spPr>
          <a:xfrm>
            <a:off x="1677884" y="2249151"/>
            <a:ext cx="119521" cy="119521"/>
          </a:xfrm>
          <a:custGeom>
            <a:avLst/>
            <a:gdLst/>
            <a:ahLst/>
            <a:cxnLst/>
            <a:rect l="l" t="t" r="r" b="b"/>
            <a:pathLst>
              <a:path w="119521" h="119521">
                <a:moveTo>
                  <a:pt x="0" y="0"/>
                </a:moveTo>
                <a:lnTo>
                  <a:pt x="119521" y="119521"/>
                </a:lnTo>
              </a:path>
            </a:pathLst>
          </a:custGeom>
          <a:ln w="5270">
            <a:solidFill>
              <a:srgbClr val="363435"/>
            </a:solidFill>
          </a:ln>
        </p:spPr>
        <p:txBody>
          <a:bodyPr wrap="square" lIns="0" tIns="0" rIns="0" bIns="0" rtlCol="0">
            <a:noAutofit/>
          </a:bodyPr>
          <a:lstStyle/>
          <a:p>
            <a:endParaRPr/>
          </a:p>
        </p:txBody>
      </p:sp>
      <p:sp>
        <p:nvSpPr>
          <p:cNvPr id="51" name="object 51"/>
          <p:cNvSpPr/>
          <p:nvPr/>
        </p:nvSpPr>
        <p:spPr>
          <a:xfrm>
            <a:off x="1677884" y="2249151"/>
            <a:ext cx="119521" cy="119521"/>
          </a:xfrm>
          <a:custGeom>
            <a:avLst/>
            <a:gdLst/>
            <a:ahLst/>
            <a:cxnLst/>
            <a:rect l="l" t="t" r="r" b="b"/>
            <a:pathLst>
              <a:path w="119521" h="119521">
                <a:moveTo>
                  <a:pt x="119521" y="0"/>
                </a:moveTo>
                <a:lnTo>
                  <a:pt x="0" y="119521"/>
                </a:lnTo>
              </a:path>
            </a:pathLst>
          </a:custGeom>
          <a:ln w="5270">
            <a:solidFill>
              <a:srgbClr val="363435"/>
            </a:solidFill>
          </a:ln>
        </p:spPr>
        <p:txBody>
          <a:bodyPr wrap="square" lIns="0" tIns="0" rIns="0" bIns="0" rtlCol="0">
            <a:noAutofit/>
          </a:bodyPr>
          <a:lstStyle/>
          <a:p>
            <a:endParaRPr/>
          </a:p>
        </p:txBody>
      </p:sp>
      <p:sp>
        <p:nvSpPr>
          <p:cNvPr id="52" name="object 52"/>
          <p:cNvSpPr/>
          <p:nvPr/>
        </p:nvSpPr>
        <p:spPr>
          <a:xfrm>
            <a:off x="1737643" y="2308914"/>
            <a:ext cx="597595" cy="0"/>
          </a:xfrm>
          <a:custGeom>
            <a:avLst/>
            <a:gdLst/>
            <a:ahLst/>
            <a:cxnLst/>
            <a:rect l="l" t="t" r="r" b="b"/>
            <a:pathLst>
              <a:path w="597595">
                <a:moveTo>
                  <a:pt x="0" y="0"/>
                </a:moveTo>
                <a:lnTo>
                  <a:pt x="597595" y="0"/>
                </a:lnTo>
              </a:path>
            </a:pathLst>
          </a:custGeom>
          <a:ln w="5270">
            <a:solidFill>
              <a:srgbClr val="363435"/>
            </a:solidFill>
            <a:prstDash val="lgDash"/>
          </a:ln>
        </p:spPr>
        <p:txBody>
          <a:bodyPr wrap="square" lIns="0" tIns="0" rIns="0" bIns="0" rtlCol="0">
            <a:noAutofit/>
          </a:bodyPr>
          <a:lstStyle/>
          <a:p>
            <a:endParaRPr/>
          </a:p>
        </p:txBody>
      </p:sp>
      <p:sp>
        <p:nvSpPr>
          <p:cNvPr id="53" name="object 53"/>
          <p:cNvSpPr/>
          <p:nvPr/>
        </p:nvSpPr>
        <p:spPr>
          <a:xfrm>
            <a:off x="2335239" y="2308914"/>
            <a:ext cx="1075687" cy="0"/>
          </a:xfrm>
          <a:custGeom>
            <a:avLst/>
            <a:gdLst/>
            <a:ahLst/>
            <a:cxnLst/>
            <a:rect l="l" t="t" r="r" b="b"/>
            <a:pathLst>
              <a:path w="1075687">
                <a:moveTo>
                  <a:pt x="1075687" y="0"/>
                </a:moveTo>
                <a:lnTo>
                  <a:pt x="0" y="0"/>
                </a:lnTo>
              </a:path>
            </a:pathLst>
          </a:custGeom>
          <a:ln w="5270">
            <a:solidFill>
              <a:srgbClr val="363435"/>
            </a:solidFill>
          </a:ln>
        </p:spPr>
        <p:txBody>
          <a:bodyPr wrap="square" lIns="0" tIns="0" rIns="0" bIns="0" rtlCol="0">
            <a:noAutofit/>
          </a:bodyPr>
          <a:lstStyle/>
          <a:p>
            <a:endParaRPr/>
          </a:p>
        </p:txBody>
      </p:sp>
      <p:sp>
        <p:nvSpPr>
          <p:cNvPr id="54" name="object 54"/>
          <p:cNvSpPr/>
          <p:nvPr/>
        </p:nvSpPr>
        <p:spPr>
          <a:xfrm>
            <a:off x="2335239" y="2249151"/>
            <a:ext cx="0" cy="119521"/>
          </a:xfrm>
          <a:custGeom>
            <a:avLst/>
            <a:gdLst/>
            <a:ahLst/>
            <a:cxnLst/>
            <a:rect l="l" t="t" r="r" b="b"/>
            <a:pathLst>
              <a:path h="119521">
                <a:moveTo>
                  <a:pt x="0" y="0"/>
                </a:moveTo>
                <a:lnTo>
                  <a:pt x="0" y="119521"/>
                </a:lnTo>
              </a:path>
            </a:pathLst>
          </a:custGeom>
          <a:ln w="10542">
            <a:solidFill>
              <a:srgbClr val="363435"/>
            </a:solidFill>
          </a:ln>
        </p:spPr>
        <p:txBody>
          <a:bodyPr wrap="square" lIns="0" tIns="0" rIns="0" bIns="0" rtlCol="0">
            <a:noAutofit/>
          </a:bodyPr>
          <a:lstStyle/>
          <a:p>
            <a:endParaRPr/>
          </a:p>
        </p:txBody>
      </p:sp>
      <p:sp>
        <p:nvSpPr>
          <p:cNvPr id="55" name="object 55"/>
          <p:cNvSpPr/>
          <p:nvPr/>
        </p:nvSpPr>
        <p:spPr>
          <a:xfrm>
            <a:off x="1736540" y="2039990"/>
            <a:ext cx="90749" cy="255145"/>
          </a:xfrm>
          <a:custGeom>
            <a:avLst/>
            <a:gdLst/>
            <a:ahLst/>
            <a:cxnLst/>
            <a:rect l="l" t="t" r="r" b="b"/>
            <a:pathLst>
              <a:path w="90749" h="255145">
                <a:moveTo>
                  <a:pt x="90749" y="0"/>
                </a:moveTo>
                <a:lnTo>
                  <a:pt x="0" y="255145"/>
                </a:lnTo>
              </a:path>
            </a:pathLst>
          </a:custGeom>
          <a:ln w="5270">
            <a:solidFill>
              <a:srgbClr val="363435"/>
            </a:solidFill>
          </a:ln>
        </p:spPr>
        <p:txBody>
          <a:bodyPr wrap="square" lIns="0" tIns="0" rIns="0" bIns="0" rtlCol="0">
            <a:noAutofit/>
          </a:bodyPr>
          <a:lstStyle/>
          <a:p>
            <a:endParaRPr/>
          </a:p>
        </p:txBody>
      </p:sp>
      <p:sp>
        <p:nvSpPr>
          <p:cNvPr id="56" name="object 56"/>
          <p:cNvSpPr/>
          <p:nvPr/>
        </p:nvSpPr>
        <p:spPr>
          <a:xfrm>
            <a:off x="2215725" y="2039990"/>
            <a:ext cx="114622" cy="237576"/>
          </a:xfrm>
          <a:custGeom>
            <a:avLst/>
            <a:gdLst/>
            <a:ahLst/>
            <a:cxnLst/>
            <a:rect l="l" t="t" r="r" b="b"/>
            <a:pathLst>
              <a:path w="114622" h="237576">
                <a:moveTo>
                  <a:pt x="0" y="0"/>
                </a:moveTo>
                <a:lnTo>
                  <a:pt x="114622" y="237576"/>
                </a:lnTo>
              </a:path>
            </a:pathLst>
          </a:custGeom>
          <a:ln w="5270">
            <a:solidFill>
              <a:srgbClr val="363435"/>
            </a:solidFill>
          </a:ln>
        </p:spPr>
        <p:txBody>
          <a:bodyPr wrap="square" lIns="0" tIns="0" rIns="0" bIns="0" rtlCol="0">
            <a:noAutofit/>
          </a:bodyPr>
          <a:lstStyle/>
          <a:p>
            <a:endParaRPr/>
          </a:p>
        </p:txBody>
      </p:sp>
      <p:sp>
        <p:nvSpPr>
          <p:cNvPr id="57" name="object 57"/>
          <p:cNvSpPr/>
          <p:nvPr/>
        </p:nvSpPr>
        <p:spPr>
          <a:xfrm>
            <a:off x="895141" y="2680624"/>
            <a:ext cx="201663" cy="0"/>
          </a:xfrm>
          <a:custGeom>
            <a:avLst/>
            <a:gdLst/>
            <a:ahLst/>
            <a:cxnLst/>
            <a:rect l="l" t="t" r="r" b="b"/>
            <a:pathLst>
              <a:path w="201663">
                <a:moveTo>
                  <a:pt x="0" y="0"/>
                </a:moveTo>
                <a:lnTo>
                  <a:pt x="201663" y="0"/>
                </a:lnTo>
              </a:path>
            </a:pathLst>
          </a:custGeom>
          <a:ln w="5270">
            <a:solidFill>
              <a:srgbClr val="363435"/>
            </a:solidFill>
          </a:ln>
        </p:spPr>
        <p:txBody>
          <a:bodyPr wrap="square" lIns="0" tIns="0" rIns="0" bIns="0" rtlCol="0">
            <a:noAutofit/>
          </a:bodyPr>
          <a:lstStyle/>
          <a:p>
            <a:endParaRPr/>
          </a:p>
        </p:txBody>
      </p:sp>
      <p:sp>
        <p:nvSpPr>
          <p:cNvPr id="58" name="object 58"/>
          <p:cNvSpPr/>
          <p:nvPr/>
        </p:nvSpPr>
        <p:spPr>
          <a:xfrm>
            <a:off x="1059807" y="2648750"/>
            <a:ext cx="74376" cy="63751"/>
          </a:xfrm>
          <a:custGeom>
            <a:avLst/>
            <a:gdLst/>
            <a:ahLst/>
            <a:cxnLst/>
            <a:rect l="l" t="t" r="r" b="b"/>
            <a:pathLst>
              <a:path w="74376" h="63751">
                <a:moveTo>
                  <a:pt x="74376" y="31873"/>
                </a:moveTo>
                <a:lnTo>
                  <a:pt x="0" y="0"/>
                </a:lnTo>
                <a:lnTo>
                  <a:pt x="4884" y="12048"/>
                </a:lnTo>
                <a:lnTo>
                  <a:pt x="7492" y="24097"/>
                </a:lnTo>
                <a:lnTo>
                  <a:pt x="7824" y="36145"/>
                </a:lnTo>
                <a:lnTo>
                  <a:pt x="5879" y="48194"/>
                </a:lnTo>
                <a:lnTo>
                  <a:pt x="1657" y="60242"/>
                </a:lnTo>
                <a:lnTo>
                  <a:pt x="0" y="63751"/>
                </a:lnTo>
                <a:lnTo>
                  <a:pt x="74376" y="31873"/>
                </a:lnTo>
                <a:close/>
              </a:path>
            </a:pathLst>
          </a:custGeom>
          <a:solidFill>
            <a:srgbClr val="363435"/>
          </a:solidFill>
        </p:spPr>
        <p:txBody>
          <a:bodyPr wrap="square" lIns="0" tIns="0" rIns="0" bIns="0" rtlCol="0">
            <a:noAutofit/>
          </a:bodyPr>
          <a:lstStyle/>
          <a:p>
            <a:endParaRPr/>
          </a:p>
        </p:txBody>
      </p:sp>
      <p:sp>
        <p:nvSpPr>
          <p:cNvPr id="59" name="object 59"/>
          <p:cNvSpPr/>
          <p:nvPr/>
        </p:nvSpPr>
        <p:spPr>
          <a:xfrm>
            <a:off x="895141" y="2800145"/>
            <a:ext cx="201663" cy="0"/>
          </a:xfrm>
          <a:custGeom>
            <a:avLst/>
            <a:gdLst/>
            <a:ahLst/>
            <a:cxnLst/>
            <a:rect l="l" t="t" r="r" b="b"/>
            <a:pathLst>
              <a:path w="201663">
                <a:moveTo>
                  <a:pt x="0" y="0"/>
                </a:moveTo>
                <a:lnTo>
                  <a:pt x="201663" y="0"/>
                </a:lnTo>
              </a:path>
            </a:pathLst>
          </a:custGeom>
          <a:ln w="5270">
            <a:solidFill>
              <a:srgbClr val="363435"/>
            </a:solidFill>
          </a:ln>
        </p:spPr>
        <p:txBody>
          <a:bodyPr wrap="square" lIns="0" tIns="0" rIns="0" bIns="0" rtlCol="0">
            <a:noAutofit/>
          </a:bodyPr>
          <a:lstStyle/>
          <a:p>
            <a:endParaRPr/>
          </a:p>
        </p:txBody>
      </p:sp>
      <p:sp>
        <p:nvSpPr>
          <p:cNvPr id="60" name="object 60"/>
          <p:cNvSpPr/>
          <p:nvPr/>
        </p:nvSpPr>
        <p:spPr>
          <a:xfrm>
            <a:off x="863799" y="2768802"/>
            <a:ext cx="62689" cy="62686"/>
          </a:xfrm>
          <a:custGeom>
            <a:avLst/>
            <a:gdLst/>
            <a:ahLst/>
            <a:cxnLst/>
            <a:rect l="l" t="t" r="r" b="b"/>
            <a:pathLst>
              <a:path w="62689" h="62686">
                <a:moveTo>
                  <a:pt x="31342" y="0"/>
                </a:moveTo>
                <a:lnTo>
                  <a:pt x="17549" y="3205"/>
                </a:lnTo>
                <a:lnTo>
                  <a:pt x="6855" y="11805"/>
                </a:lnTo>
                <a:lnTo>
                  <a:pt x="803" y="24277"/>
                </a:lnTo>
                <a:lnTo>
                  <a:pt x="0" y="31343"/>
                </a:lnTo>
                <a:lnTo>
                  <a:pt x="3213" y="45156"/>
                </a:lnTo>
                <a:lnTo>
                  <a:pt x="11824" y="55844"/>
                </a:lnTo>
                <a:lnTo>
                  <a:pt x="24290" y="61884"/>
                </a:lnTo>
                <a:lnTo>
                  <a:pt x="31342" y="62686"/>
                </a:lnTo>
                <a:lnTo>
                  <a:pt x="45137" y="59481"/>
                </a:lnTo>
                <a:lnTo>
                  <a:pt x="55832" y="50882"/>
                </a:lnTo>
                <a:lnTo>
                  <a:pt x="61885" y="38411"/>
                </a:lnTo>
                <a:lnTo>
                  <a:pt x="62689" y="31343"/>
                </a:lnTo>
                <a:lnTo>
                  <a:pt x="59476" y="17530"/>
                </a:lnTo>
                <a:lnTo>
                  <a:pt x="50866" y="6842"/>
                </a:lnTo>
                <a:lnTo>
                  <a:pt x="38398" y="801"/>
                </a:lnTo>
                <a:lnTo>
                  <a:pt x="31342" y="0"/>
                </a:lnTo>
                <a:close/>
              </a:path>
            </a:pathLst>
          </a:custGeom>
          <a:solidFill>
            <a:srgbClr val="363435"/>
          </a:solidFill>
        </p:spPr>
        <p:txBody>
          <a:bodyPr wrap="square" lIns="0" tIns="0" rIns="0" bIns="0" rtlCol="0">
            <a:noAutofit/>
          </a:bodyPr>
          <a:lstStyle/>
          <a:p>
            <a:endParaRPr/>
          </a:p>
        </p:txBody>
      </p:sp>
      <p:sp>
        <p:nvSpPr>
          <p:cNvPr id="61" name="object 61"/>
          <p:cNvSpPr/>
          <p:nvPr/>
        </p:nvSpPr>
        <p:spPr>
          <a:xfrm>
            <a:off x="1059807" y="2768271"/>
            <a:ext cx="74376" cy="63748"/>
          </a:xfrm>
          <a:custGeom>
            <a:avLst/>
            <a:gdLst/>
            <a:ahLst/>
            <a:cxnLst/>
            <a:rect l="l" t="t" r="r" b="b"/>
            <a:pathLst>
              <a:path w="74376" h="63748">
                <a:moveTo>
                  <a:pt x="74376" y="31874"/>
                </a:moveTo>
                <a:lnTo>
                  <a:pt x="0" y="0"/>
                </a:lnTo>
                <a:lnTo>
                  <a:pt x="4884" y="12048"/>
                </a:lnTo>
                <a:lnTo>
                  <a:pt x="7493" y="24097"/>
                </a:lnTo>
                <a:lnTo>
                  <a:pt x="7824" y="36145"/>
                </a:lnTo>
                <a:lnTo>
                  <a:pt x="5878" y="48193"/>
                </a:lnTo>
                <a:lnTo>
                  <a:pt x="1656" y="60242"/>
                </a:lnTo>
                <a:lnTo>
                  <a:pt x="0" y="63748"/>
                </a:lnTo>
                <a:lnTo>
                  <a:pt x="74376" y="31874"/>
                </a:lnTo>
                <a:close/>
              </a:path>
            </a:pathLst>
          </a:custGeom>
          <a:solidFill>
            <a:srgbClr val="363435"/>
          </a:solidFill>
        </p:spPr>
        <p:txBody>
          <a:bodyPr wrap="square" lIns="0" tIns="0" rIns="0" bIns="0" rtlCol="0">
            <a:noAutofit/>
          </a:bodyPr>
          <a:lstStyle/>
          <a:p>
            <a:endParaRPr/>
          </a:p>
        </p:txBody>
      </p:sp>
      <p:sp>
        <p:nvSpPr>
          <p:cNvPr id="62" name="object 62"/>
          <p:cNvSpPr/>
          <p:nvPr/>
        </p:nvSpPr>
        <p:spPr>
          <a:xfrm>
            <a:off x="3113892" y="2280058"/>
            <a:ext cx="177510" cy="141570"/>
          </a:xfrm>
          <a:custGeom>
            <a:avLst/>
            <a:gdLst/>
            <a:ahLst/>
            <a:cxnLst/>
            <a:rect l="l" t="t" r="r" b="b"/>
            <a:pathLst>
              <a:path w="177510" h="141570">
                <a:moveTo>
                  <a:pt x="177510" y="0"/>
                </a:moveTo>
                <a:lnTo>
                  <a:pt x="0" y="141570"/>
                </a:lnTo>
              </a:path>
            </a:pathLst>
          </a:custGeom>
          <a:ln w="5270">
            <a:solidFill>
              <a:srgbClr val="363435"/>
            </a:solidFill>
          </a:ln>
        </p:spPr>
        <p:txBody>
          <a:bodyPr wrap="square" lIns="0" tIns="0" rIns="0" bIns="0" rtlCol="0">
            <a:noAutofit/>
          </a:bodyPr>
          <a:lstStyle/>
          <a:p>
            <a:endParaRPr/>
          </a:p>
        </p:txBody>
      </p:sp>
      <p:sp>
        <p:nvSpPr>
          <p:cNvPr id="63" name="object 63"/>
          <p:cNvSpPr/>
          <p:nvPr/>
        </p:nvSpPr>
        <p:spPr>
          <a:xfrm>
            <a:off x="2903072" y="2280058"/>
            <a:ext cx="542360" cy="328677"/>
          </a:xfrm>
          <a:custGeom>
            <a:avLst/>
            <a:gdLst/>
            <a:ahLst/>
            <a:cxnLst/>
            <a:rect l="l" t="t" r="r" b="b"/>
            <a:pathLst>
              <a:path w="542360" h="328677">
                <a:moveTo>
                  <a:pt x="537728" y="0"/>
                </a:moveTo>
                <a:lnTo>
                  <a:pt x="541108" y="30698"/>
                </a:lnTo>
                <a:lnTo>
                  <a:pt x="542360" y="60029"/>
                </a:lnTo>
                <a:lnTo>
                  <a:pt x="541595" y="87970"/>
                </a:lnTo>
                <a:lnTo>
                  <a:pt x="538925" y="114500"/>
                </a:lnTo>
                <a:lnTo>
                  <a:pt x="534462" y="139595"/>
                </a:lnTo>
                <a:lnTo>
                  <a:pt x="528319" y="163234"/>
                </a:lnTo>
                <a:lnTo>
                  <a:pt x="520607" y="185393"/>
                </a:lnTo>
                <a:lnTo>
                  <a:pt x="511438" y="206052"/>
                </a:lnTo>
                <a:lnTo>
                  <a:pt x="500924" y="225186"/>
                </a:lnTo>
                <a:lnTo>
                  <a:pt x="489178" y="242774"/>
                </a:lnTo>
                <a:lnTo>
                  <a:pt x="476312" y="258793"/>
                </a:lnTo>
                <a:lnTo>
                  <a:pt x="462436" y="273221"/>
                </a:lnTo>
                <a:lnTo>
                  <a:pt x="447665" y="286036"/>
                </a:lnTo>
                <a:lnTo>
                  <a:pt x="432109" y="297214"/>
                </a:lnTo>
                <a:lnTo>
                  <a:pt x="415880" y="306735"/>
                </a:lnTo>
                <a:lnTo>
                  <a:pt x="399091" y="314574"/>
                </a:lnTo>
                <a:lnTo>
                  <a:pt x="381854" y="320711"/>
                </a:lnTo>
                <a:lnTo>
                  <a:pt x="364281" y="325122"/>
                </a:lnTo>
                <a:lnTo>
                  <a:pt x="328573" y="328677"/>
                </a:lnTo>
                <a:lnTo>
                  <a:pt x="310010" y="327627"/>
                </a:lnTo>
                <a:lnTo>
                  <a:pt x="290329" y="324619"/>
                </a:lnTo>
                <a:lnTo>
                  <a:pt x="269752" y="319872"/>
                </a:lnTo>
                <a:lnTo>
                  <a:pt x="248504" y="313603"/>
                </a:lnTo>
                <a:lnTo>
                  <a:pt x="226809" y="306030"/>
                </a:lnTo>
                <a:lnTo>
                  <a:pt x="204891" y="297370"/>
                </a:lnTo>
                <a:lnTo>
                  <a:pt x="182973" y="287840"/>
                </a:lnTo>
                <a:lnTo>
                  <a:pt x="161281" y="277657"/>
                </a:lnTo>
                <a:lnTo>
                  <a:pt x="140036" y="267040"/>
                </a:lnTo>
                <a:lnTo>
                  <a:pt x="119465" y="256206"/>
                </a:lnTo>
                <a:lnTo>
                  <a:pt x="99789" y="245371"/>
                </a:lnTo>
                <a:lnTo>
                  <a:pt x="81234" y="234754"/>
                </a:lnTo>
                <a:lnTo>
                  <a:pt x="64024" y="224572"/>
                </a:lnTo>
                <a:lnTo>
                  <a:pt x="48381" y="215042"/>
                </a:lnTo>
                <a:lnTo>
                  <a:pt x="22697" y="198808"/>
                </a:lnTo>
                <a:lnTo>
                  <a:pt x="5972" y="187793"/>
                </a:lnTo>
                <a:lnTo>
                  <a:pt x="1530" y="184785"/>
                </a:lnTo>
                <a:lnTo>
                  <a:pt x="0" y="183734"/>
                </a:lnTo>
              </a:path>
            </a:pathLst>
          </a:custGeom>
          <a:ln w="5270">
            <a:solidFill>
              <a:srgbClr val="363435"/>
            </a:solidFill>
          </a:ln>
        </p:spPr>
        <p:txBody>
          <a:bodyPr wrap="square" lIns="0" tIns="0" rIns="0" bIns="0" rtlCol="0">
            <a:noAutofit/>
          </a:bodyPr>
          <a:lstStyle/>
          <a:p>
            <a:endParaRPr/>
          </a:p>
        </p:txBody>
      </p:sp>
      <p:sp>
        <p:nvSpPr>
          <p:cNvPr id="64" name="object 64"/>
          <p:cNvSpPr/>
          <p:nvPr/>
        </p:nvSpPr>
        <p:spPr>
          <a:xfrm>
            <a:off x="3291402" y="2697395"/>
            <a:ext cx="112019" cy="0"/>
          </a:xfrm>
          <a:custGeom>
            <a:avLst/>
            <a:gdLst/>
            <a:ahLst/>
            <a:cxnLst/>
            <a:rect l="l" t="t" r="r" b="b"/>
            <a:pathLst>
              <a:path w="112019">
                <a:moveTo>
                  <a:pt x="0" y="0"/>
                </a:moveTo>
                <a:lnTo>
                  <a:pt x="112019" y="0"/>
                </a:lnTo>
              </a:path>
            </a:pathLst>
          </a:custGeom>
          <a:ln w="5270">
            <a:solidFill>
              <a:srgbClr val="363435"/>
            </a:solidFill>
          </a:ln>
        </p:spPr>
        <p:txBody>
          <a:bodyPr wrap="square" lIns="0" tIns="0" rIns="0" bIns="0" rtlCol="0">
            <a:noAutofit/>
          </a:bodyPr>
          <a:lstStyle/>
          <a:p>
            <a:endParaRPr/>
          </a:p>
        </p:txBody>
      </p:sp>
      <p:sp>
        <p:nvSpPr>
          <p:cNvPr id="65" name="object 65"/>
          <p:cNvSpPr/>
          <p:nvPr/>
        </p:nvSpPr>
        <p:spPr>
          <a:xfrm>
            <a:off x="3366423" y="2665517"/>
            <a:ext cx="74377" cy="63753"/>
          </a:xfrm>
          <a:custGeom>
            <a:avLst/>
            <a:gdLst/>
            <a:ahLst/>
            <a:cxnLst/>
            <a:rect l="l" t="t" r="r" b="b"/>
            <a:pathLst>
              <a:path w="74377" h="63753">
                <a:moveTo>
                  <a:pt x="74377" y="31878"/>
                </a:moveTo>
                <a:lnTo>
                  <a:pt x="0" y="0"/>
                </a:lnTo>
                <a:lnTo>
                  <a:pt x="4885" y="12048"/>
                </a:lnTo>
                <a:lnTo>
                  <a:pt x="7494" y="24096"/>
                </a:lnTo>
                <a:lnTo>
                  <a:pt x="7826" y="36144"/>
                </a:lnTo>
                <a:lnTo>
                  <a:pt x="5881" y="48192"/>
                </a:lnTo>
                <a:lnTo>
                  <a:pt x="1659" y="60241"/>
                </a:lnTo>
                <a:lnTo>
                  <a:pt x="0" y="63753"/>
                </a:lnTo>
                <a:lnTo>
                  <a:pt x="74377" y="31878"/>
                </a:lnTo>
                <a:close/>
              </a:path>
            </a:pathLst>
          </a:custGeom>
          <a:solidFill>
            <a:srgbClr val="363435"/>
          </a:solidFill>
        </p:spPr>
        <p:txBody>
          <a:bodyPr wrap="square" lIns="0" tIns="0" rIns="0" bIns="0" rtlCol="0">
            <a:noAutofit/>
          </a:bodyPr>
          <a:lstStyle/>
          <a:p>
            <a:endParaRPr/>
          </a:p>
        </p:txBody>
      </p:sp>
      <p:sp>
        <p:nvSpPr>
          <p:cNvPr id="20" name="object 20"/>
          <p:cNvSpPr txBox="1"/>
          <p:nvPr/>
        </p:nvSpPr>
        <p:spPr>
          <a:xfrm>
            <a:off x="1934349" y="19613"/>
            <a:ext cx="992557"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Rec</a:t>
            </a:r>
            <a:r>
              <a:rPr sz="600" spc="-9" dirty="0" smtClean="0">
                <a:solidFill>
                  <a:srgbClr val="00FF00"/>
                </a:solidFill>
                <a:latin typeface="Times New Roman"/>
                <a:cs typeface="Times New Roman"/>
              </a:rPr>
              <a:t>ov</a:t>
            </a:r>
            <a:r>
              <a:rPr sz="600" spc="0" dirty="0" smtClean="0">
                <a:solidFill>
                  <a:srgbClr val="00FF00"/>
                </a:solidFill>
                <a:latin typeface="Times New Roman"/>
                <a:cs typeface="Times New Roman"/>
              </a:rPr>
              <a:t>ery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Message</a:t>
            </a:r>
            <a:r>
              <a:rPr sz="600" spc="-20" dirty="0" smtClean="0">
                <a:solidFill>
                  <a:srgbClr val="FFFFFF"/>
                </a:solidFill>
                <a:latin typeface="Times New Roman"/>
                <a:cs typeface="Times New Roman"/>
              </a:rPr>
              <a:t> </a:t>
            </a:r>
            <a:r>
              <a:rPr sz="600" spc="0" dirty="0" smtClean="0">
                <a:solidFill>
                  <a:srgbClr val="FFFFFF"/>
                </a:solidFill>
                <a:latin typeface="Times New Roman"/>
                <a:cs typeface="Times New Roman"/>
              </a:rPr>
              <a:t>Logging</a:t>
            </a:r>
            <a:endParaRPr sz="600">
              <a:latin typeface="Times New Roman"/>
              <a:cs typeface="Times New Roman"/>
            </a:endParaRPr>
          </a:p>
        </p:txBody>
      </p:sp>
      <p:sp>
        <p:nvSpPr>
          <p:cNvPr id="19" name="object 19"/>
          <p:cNvSpPr txBox="1"/>
          <p:nvPr/>
        </p:nvSpPr>
        <p:spPr>
          <a:xfrm>
            <a:off x="95300" y="243119"/>
            <a:ext cx="1353249"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Message</a:t>
            </a:r>
            <a:r>
              <a:rPr sz="1400" spc="107" dirty="0" smtClean="0">
                <a:solidFill>
                  <a:srgbClr val="FFFFFF"/>
                </a:solidFill>
                <a:latin typeface="Times New Roman"/>
                <a:cs typeface="Times New Roman"/>
              </a:rPr>
              <a:t> </a:t>
            </a:r>
            <a:r>
              <a:rPr sz="1400" spc="0" dirty="0" smtClean="0">
                <a:solidFill>
                  <a:srgbClr val="FFFFFF"/>
                </a:solidFill>
                <a:latin typeface="Times New Roman"/>
                <a:cs typeface="Times New Roman"/>
              </a:rPr>
              <a:t>Logging</a:t>
            </a:r>
            <a:endParaRPr sz="1400">
              <a:latin typeface="Times New Roman"/>
              <a:cs typeface="Times New Roman"/>
            </a:endParaRPr>
          </a:p>
        </p:txBody>
      </p:sp>
      <p:sp>
        <p:nvSpPr>
          <p:cNvPr id="18" name="object 18"/>
          <p:cNvSpPr txBox="1"/>
          <p:nvPr/>
        </p:nvSpPr>
        <p:spPr>
          <a:xfrm>
            <a:off x="402932" y="660055"/>
            <a:ext cx="3917170" cy="1378754"/>
          </a:xfrm>
          <a:prstGeom prst="rect">
            <a:avLst/>
          </a:prstGeom>
        </p:spPr>
        <p:txBody>
          <a:bodyPr wrap="square" lIns="0" tIns="0" rIns="0" bIns="0" rtlCol="0">
            <a:noAutofit/>
          </a:bodyPr>
          <a:lstStyle/>
          <a:p>
            <a:pPr marL="12700" marR="7015">
              <a:lnSpc>
                <a:spcPts val="1175"/>
              </a:lnSpc>
              <a:spcBef>
                <a:spcPts val="58"/>
              </a:spcBef>
            </a:pPr>
            <a:r>
              <a:rPr sz="1100" spc="0" dirty="0" smtClean="0">
                <a:latin typeface="Times New Roman"/>
                <a:cs typeface="Times New Roman"/>
              </a:rPr>
              <a:t>When</a:t>
            </a:r>
            <a:r>
              <a:rPr sz="1100" spc="-26" dirty="0" smtClean="0">
                <a:latin typeface="Times New Roman"/>
                <a:cs typeface="Times New Roman"/>
              </a:rPr>
              <a:t> </a:t>
            </a:r>
            <a:r>
              <a:rPr sz="1100" spc="0" dirty="0" smtClean="0">
                <a:latin typeface="Times New Roman"/>
                <a:cs typeface="Times New Roman"/>
              </a:rPr>
              <a:t>should</a:t>
            </a:r>
            <a:r>
              <a:rPr sz="1100" spc="-29" dirty="0" smtClean="0">
                <a:latin typeface="Times New Roman"/>
                <a:cs typeface="Times New Roman"/>
              </a:rPr>
              <a:t> </a:t>
            </a:r>
            <a:r>
              <a:rPr sz="1100" spc="0" dirty="0" smtClean="0">
                <a:latin typeface="Times New Roman"/>
                <a:cs typeface="Times New Roman"/>
              </a:rPr>
              <a:t>we</a:t>
            </a:r>
            <a:r>
              <a:rPr sz="1100" spc="-12" dirty="0" smtClean="0">
                <a:latin typeface="Times New Roman"/>
                <a:cs typeface="Times New Roman"/>
              </a:rPr>
              <a:t> </a:t>
            </a:r>
            <a:r>
              <a:rPr sz="1100" spc="0" dirty="0" smtClean="0">
                <a:latin typeface="Times New Roman"/>
                <a:cs typeface="Times New Roman"/>
              </a:rPr>
              <a:t>actually</a:t>
            </a:r>
            <a:r>
              <a:rPr sz="1100" spc="-34" dirty="0" smtClean="0">
                <a:latin typeface="Times New Roman"/>
                <a:cs typeface="Times New Roman"/>
              </a:rPr>
              <a:t> </a:t>
            </a:r>
            <a:r>
              <a:rPr sz="1100" spc="0" dirty="0" smtClean="0">
                <a:latin typeface="Times New Roman"/>
                <a:cs typeface="Times New Roman"/>
              </a:rPr>
              <a:t>log</a:t>
            </a:r>
            <a:r>
              <a:rPr sz="1100" spc="-13" dirty="0" smtClean="0">
                <a:latin typeface="Times New Roman"/>
                <a:cs typeface="Times New Roman"/>
              </a:rPr>
              <a:t> </a:t>
            </a:r>
            <a:r>
              <a:rPr sz="1100" spc="0" dirty="0" smtClean="0">
                <a:latin typeface="Times New Roman"/>
                <a:cs typeface="Times New Roman"/>
              </a:rPr>
              <a:t>messages?</a:t>
            </a:r>
            <a:endParaRPr sz="1100">
              <a:latin typeface="Times New Roman"/>
              <a:cs typeface="Times New Roman"/>
            </a:endParaRPr>
          </a:p>
          <a:p>
            <a:pPr marL="289801" marR="326441">
              <a:lnSpc>
                <a:spcPts val="1100"/>
              </a:lnSpc>
              <a:spcBef>
                <a:spcPts val="271"/>
              </a:spcBef>
            </a:pPr>
            <a:r>
              <a:rPr sz="1000" spc="0" dirty="0" smtClean="0">
                <a:latin typeface="Times New Roman"/>
                <a:cs typeface="Times New Roman"/>
              </a:rPr>
              <a:t>D</a:t>
            </a:r>
            <a:r>
              <a:rPr sz="1000" spc="-25" dirty="0" smtClean="0">
                <a:latin typeface="Times New Roman"/>
                <a:cs typeface="Times New Roman"/>
              </a:rPr>
              <a:t>e</a:t>
            </a:r>
            <a:r>
              <a:rPr sz="1000" spc="0" dirty="0" smtClean="0">
                <a:latin typeface="Times New Roman"/>
                <a:cs typeface="Times New Roman"/>
              </a:rPr>
              <a:t>vise</a:t>
            </a:r>
            <a:r>
              <a:rPr sz="1000" spc="-27" dirty="0" smtClean="0">
                <a:latin typeface="Times New Roman"/>
                <a:cs typeface="Times New Roman"/>
              </a:rPr>
              <a:t> </a:t>
            </a:r>
            <a:r>
              <a:rPr sz="1000" spc="0" dirty="0" smtClean="0">
                <a:solidFill>
                  <a:srgbClr val="0000FF"/>
                </a:solidFill>
                <a:latin typeface="Times New Roman"/>
                <a:cs typeface="Times New Roman"/>
              </a:rPr>
              <a:t>message</a:t>
            </a:r>
            <a:r>
              <a:rPr sz="1000" spc="-33" dirty="0" smtClean="0">
                <a:solidFill>
                  <a:srgbClr val="0000FF"/>
                </a:solidFill>
                <a:latin typeface="Times New Roman"/>
                <a:cs typeface="Times New Roman"/>
              </a:rPr>
              <a:t> </a:t>
            </a:r>
            <a:r>
              <a:rPr sz="1000" spc="0" dirty="0" smtClean="0">
                <a:solidFill>
                  <a:srgbClr val="0000FF"/>
                </a:solidFill>
                <a:latin typeface="Times New Roman"/>
                <a:cs typeface="Times New Roman"/>
              </a:rPr>
              <a:t>logging</a:t>
            </a:r>
            <a:r>
              <a:rPr sz="1000" spc="-30" dirty="0" smtClean="0">
                <a:solidFill>
                  <a:srgbClr val="0000FF"/>
                </a:solidFill>
                <a:latin typeface="Times New Roman"/>
                <a:cs typeface="Times New Roman"/>
              </a:rPr>
              <a:t> </a:t>
            </a:r>
            <a:r>
              <a:rPr sz="1000" spc="0" dirty="0" smtClean="0">
                <a:solidFill>
                  <a:srgbClr val="0000FF"/>
                </a:solidFill>
                <a:latin typeface="Times New Roman"/>
                <a:cs typeface="Times New Roman"/>
              </a:rPr>
              <a:t>schemes</a:t>
            </a:r>
            <a:r>
              <a:rPr sz="1000" spc="-33" dirty="0" smtClean="0">
                <a:solidFill>
                  <a:srgbClr val="0000FF"/>
                </a:solidFill>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which</a:t>
            </a:r>
            <a:r>
              <a:rPr sz="1000" spc="-24" dirty="0" smtClean="0">
                <a:latin typeface="Times New Roman"/>
                <a:cs typeface="Times New Roman"/>
              </a:rPr>
              <a:t> </a:t>
            </a:r>
            <a:r>
              <a:rPr sz="1000" spc="0" dirty="0" smtClean="0">
                <a:solidFill>
                  <a:srgbClr val="0000FF"/>
                </a:solidFill>
                <a:latin typeface="Times New Roman"/>
                <a:cs typeface="Times New Roman"/>
              </a:rPr>
              <a:t>orphans</a:t>
            </a:r>
            <a:r>
              <a:rPr sz="1000" spc="-31" dirty="0" smtClean="0">
                <a:solidFill>
                  <a:srgbClr val="0000FF"/>
                </a:solidFill>
                <a:latin typeface="Times New Roman"/>
                <a:cs typeface="Times New Roman"/>
              </a:rPr>
              <a:t> </a:t>
            </a:r>
            <a:r>
              <a:rPr sz="1000" spc="0" dirty="0" smtClean="0">
                <a:latin typeface="Times New Roman"/>
                <a:cs typeface="Times New Roman"/>
              </a:rPr>
              <a:t>do</a:t>
            </a:r>
            <a:r>
              <a:rPr sz="1000" spc="-9" dirty="0" smtClean="0">
                <a:latin typeface="Times New Roman"/>
                <a:cs typeface="Times New Roman"/>
              </a:rPr>
              <a:t> </a:t>
            </a:r>
            <a:r>
              <a:rPr sz="1000" spc="0" dirty="0" smtClean="0">
                <a:latin typeface="Times New Roman"/>
                <a:cs typeface="Times New Roman"/>
              </a:rPr>
              <a:t>not</a:t>
            </a:r>
            <a:r>
              <a:rPr sz="1000" spc="-12" dirty="0" smtClean="0">
                <a:latin typeface="Times New Roman"/>
                <a:cs typeface="Times New Roman"/>
              </a:rPr>
              <a:t> </a:t>
            </a:r>
            <a:r>
              <a:rPr sz="1000" spc="0" dirty="0" smtClean="0">
                <a:latin typeface="Times New Roman"/>
                <a:cs typeface="Times New Roman"/>
              </a:rPr>
              <a:t>occu</a:t>
            </a:r>
            <a:r>
              <a:rPr sz="1000" spc="-54" dirty="0" smtClean="0">
                <a:latin typeface="Times New Roman"/>
                <a:cs typeface="Times New Roman"/>
              </a:rPr>
              <a:t>r</a:t>
            </a:r>
            <a:r>
              <a:rPr sz="1000" spc="0" dirty="0" smtClean="0">
                <a:latin typeface="Times New Roman"/>
                <a:cs typeface="Times New Roman"/>
              </a:rPr>
              <a:t>. Example:</a:t>
            </a:r>
            <a:endParaRPr sz="1000">
              <a:latin typeface="Times New Roman"/>
              <a:cs typeface="Times New Roman"/>
            </a:endParaRPr>
          </a:p>
          <a:p>
            <a:pPr marL="566889">
              <a:lnSpc>
                <a:spcPts val="1034"/>
              </a:lnSpc>
              <a:spcBef>
                <a:spcPts val="179"/>
              </a:spcBef>
            </a:pPr>
            <a:r>
              <a:rPr sz="900" spc="0" dirty="0" smtClean="0">
                <a:latin typeface="Times New Roman"/>
                <a:cs typeface="Times New Roman"/>
              </a:rPr>
              <a:t>Process</a:t>
            </a:r>
            <a:r>
              <a:rPr sz="900" spc="-27" dirty="0" smtClean="0">
                <a:latin typeface="Times New Roman"/>
                <a:cs typeface="Times New Roman"/>
              </a:rPr>
              <a:t> </a:t>
            </a:r>
            <a:r>
              <a:rPr sz="900" spc="0" dirty="0" smtClean="0">
                <a:solidFill>
                  <a:srgbClr val="0000FF"/>
                </a:solidFill>
                <a:latin typeface="Times New Roman"/>
                <a:cs typeface="Times New Roman"/>
              </a:rPr>
              <a:t>Q</a:t>
            </a:r>
            <a:r>
              <a:rPr sz="900" spc="-6" dirty="0" smtClean="0">
                <a:solidFill>
                  <a:srgbClr val="0000FF"/>
                </a:solidFill>
                <a:latin typeface="Times New Roman"/>
                <a:cs typeface="Times New Roman"/>
              </a:rPr>
              <a:t> </a:t>
            </a:r>
            <a:r>
              <a:rPr sz="900" spc="0" dirty="0" smtClean="0">
                <a:latin typeface="Times New Roman"/>
                <a:cs typeface="Times New Roman"/>
              </a:rPr>
              <a:t>has</a:t>
            </a:r>
            <a:r>
              <a:rPr sz="900" spc="-11" dirty="0" smtClean="0">
                <a:latin typeface="Times New Roman"/>
                <a:cs typeface="Times New Roman"/>
              </a:rPr>
              <a:t> </a:t>
            </a:r>
            <a:r>
              <a:rPr sz="900" spc="0" dirty="0" smtClean="0">
                <a:latin typeface="Times New Roman"/>
                <a:cs typeface="Times New Roman"/>
              </a:rPr>
              <a:t>just</a:t>
            </a:r>
            <a:r>
              <a:rPr sz="900" spc="-12" dirty="0" smtClean="0">
                <a:latin typeface="Times New Roman"/>
                <a:cs typeface="Times New Roman"/>
              </a:rPr>
              <a:t> </a:t>
            </a:r>
            <a:r>
              <a:rPr sz="900" spc="0" dirty="0" smtClean="0">
                <a:latin typeface="Times New Roman"/>
                <a:cs typeface="Times New Roman"/>
              </a:rPr>
              <a:t>rece</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ed</a:t>
            </a:r>
            <a:r>
              <a:rPr sz="900" spc="-30" dirty="0" smtClean="0">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latin typeface="Times New Roman"/>
                <a:cs typeface="Times New Roman"/>
              </a:rPr>
              <a:t>subsequently</a:t>
            </a:r>
            <a:r>
              <a:rPr sz="900" spc="-46" dirty="0" smtClean="0">
                <a:latin typeface="Times New Roman"/>
                <a:cs typeface="Times New Roman"/>
              </a:rPr>
              <a:t> </a:t>
            </a:r>
            <a:r>
              <a:rPr sz="900" spc="0" dirty="0" smtClean="0">
                <a:latin typeface="Times New Roman"/>
                <a:cs typeface="Times New Roman"/>
              </a:rPr>
              <a:t>del</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ered</a:t>
            </a:r>
            <a:r>
              <a:rPr sz="900" spc="-33" dirty="0" smtClean="0">
                <a:latin typeface="Times New Roman"/>
                <a:cs typeface="Times New Roman"/>
              </a:rPr>
              <a:t> </a:t>
            </a:r>
            <a:r>
              <a:rPr sz="900" spc="0" dirty="0" smtClean="0">
                <a:latin typeface="Times New Roman"/>
                <a:cs typeface="Times New Roman"/>
              </a:rPr>
              <a:t>messages</a:t>
            </a:r>
            <a:r>
              <a:rPr sz="900" spc="-33" dirty="0" smtClean="0">
                <a:latin typeface="Times New Roman"/>
                <a:cs typeface="Times New Roman"/>
              </a:rPr>
              <a:t> </a:t>
            </a:r>
            <a:r>
              <a:rPr sz="900" spc="0" dirty="0" smtClean="0">
                <a:solidFill>
                  <a:srgbClr val="0000FF"/>
                </a:solidFill>
                <a:latin typeface="Times New Roman"/>
                <a:cs typeface="Times New Roman"/>
              </a:rPr>
              <a:t>m1</a:t>
            </a:r>
            <a:r>
              <a:rPr sz="900" spc="-11" dirty="0" smtClean="0">
                <a:solidFill>
                  <a:srgbClr val="0000FF"/>
                </a:solidFill>
                <a:latin typeface="Times New Roman"/>
                <a:cs typeface="Times New Roman"/>
              </a:rPr>
              <a:t> </a:t>
            </a:r>
            <a:r>
              <a:rPr sz="900" spc="0" dirty="0" smtClean="0">
                <a:latin typeface="Times New Roman"/>
                <a:cs typeface="Times New Roman"/>
              </a:rPr>
              <a:t>and </a:t>
            </a:r>
            <a:r>
              <a:rPr sz="900" spc="0" dirty="0" smtClean="0">
                <a:solidFill>
                  <a:srgbClr val="0000FF"/>
                </a:solidFill>
                <a:latin typeface="Times New Roman"/>
                <a:cs typeface="Times New Roman"/>
              </a:rPr>
              <a:t>m2</a:t>
            </a:r>
            <a:r>
              <a:rPr sz="900" spc="0" dirty="0" smtClean="0">
                <a:latin typeface="Times New Roman"/>
                <a:cs typeface="Times New Roman"/>
              </a:rPr>
              <a:t>.</a:t>
            </a:r>
            <a:endParaRPr sz="900">
              <a:latin typeface="Times New Roman"/>
              <a:cs typeface="Times New Roman"/>
            </a:endParaRPr>
          </a:p>
          <a:p>
            <a:pPr marL="566889" marR="7015">
              <a:lnSpc>
                <a:spcPct val="95825"/>
              </a:lnSpc>
              <a:spcBef>
                <a:spcPts val="61"/>
              </a:spcBef>
            </a:pPr>
            <a:r>
              <a:rPr sz="900" spc="0" dirty="0" smtClean="0">
                <a:latin typeface="Times New Roman"/>
                <a:cs typeface="Times New Roman"/>
              </a:rPr>
              <a:t>Assume</a:t>
            </a:r>
            <a:r>
              <a:rPr sz="900" spc="-28"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solidFill>
                  <a:srgbClr val="0000FF"/>
                </a:solidFill>
                <a:latin typeface="Times New Roman"/>
                <a:cs typeface="Times New Roman"/>
              </a:rPr>
              <a:t>m2</a:t>
            </a:r>
            <a:r>
              <a:rPr sz="900" spc="-11" dirty="0" smtClean="0">
                <a:solidFill>
                  <a:srgbClr val="0000FF"/>
                </a:solidFill>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n</a:t>
            </a:r>
            <a:r>
              <a:rPr sz="900" spc="-19" dirty="0" smtClean="0">
                <a:latin typeface="Times New Roman"/>
                <a:cs typeface="Times New Roman"/>
              </a:rPr>
              <a:t>e</a:t>
            </a:r>
            <a:r>
              <a:rPr sz="900" spc="-14" dirty="0" smtClean="0">
                <a:latin typeface="Times New Roman"/>
                <a:cs typeface="Times New Roman"/>
              </a:rPr>
              <a:t>v</a:t>
            </a:r>
            <a:r>
              <a:rPr sz="900" spc="0" dirty="0" smtClean="0">
                <a:latin typeface="Times New Roman"/>
                <a:cs typeface="Times New Roman"/>
              </a:rPr>
              <a:t>er</a:t>
            </a:r>
            <a:r>
              <a:rPr sz="900" spc="-19" dirty="0" smtClean="0">
                <a:latin typeface="Times New Roman"/>
                <a:cs typeface="Times New Roman"/>
              </a:rPr>
              <a:t> </a:t>
            </a:r>
            <a:r>
              <a:rPr sz="900" spc="0" dirty="0" smtClean="0">
                <a:latin typeface="Times New Roman"/>
                <a:cs typeface="Times New Roman"/>
              </a:rPr>
              <a:t>logged.</a:t>
            </a:r>
            <a:endParaRPr sz="900">
              <a:latin typeface="Times New Roman"/>
              <a:cs typeface="Times New Roman"/>
            </a:endParaRPr>
          </a:p>
          <a:p>
            <a:pPr marL="566889" marR="434882">
              <a:lnSpc>
                <a:spcPts val="1034"/>
              </a:lnSpc>
              <a:spcBef>
                <a:spcPts val="60"/>
              </a:spcBef>
            </a:pPr>
            <a:r>
              <a:rPr sz="900" spc="0" dirty="0" smtClean="0">
                <a:latin typeface="Times New Roman"/>
                <a:cs typeface="Times New Roman"/>
              </a:rPr>
              <a:t>After</a:t>
            </a:r>
            <a:r>
              <a:rPr sz="900" spc="-18" dirty="0" smtClean="0">
                <a:latin typeface="Times New Roman"/>
                <a:cs typeface="Times New Roman"/>
              </a:rPr>
              <a:t> </a:t>
            </a:r>
            <a:r>
              <a:rPr sz="900" spc="0" dirty="0" smtClean="0">
                <a:latin typeface="Times New Roman"/>
                <a:cs typeface="Times New Roman"/>
              </a:rPr>
              <a:t>del</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ering</a:t>
            </a:r>
            <a:r>
              <a:rPr sz="900" spc="-36" dirty="0" smtClean="0">
                <a:latin typeface="Times New Roman"/>
                <a:cs typeface="Times New Roman"/>
              </a:rPr>
              <a:t> </a:t>
            </a:r>
            <a:r>
              <a:rPr sz="900" spc="0" dirty="0" smtClean="0">
                <a:solidFill>
                  <a:srgbClr val="0000FF"/>
                </a:solidFill>
                <a:latin typeface="Times New Roman"/>
                <a:cs typeface="Times New Roman"/>
              </a:rPr>
              <a:t>m1</a:t>
            </a:r>
            <a:r>
              <a:rPr sz="900" spc="-11" dirty="0" smtClean="0">
                <a:solidFill>
                  <a:srgbClr val="0000FF"/>
                </a:solidFill>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solidFill>
                  <a:srgbClr val="0000FF"/>
                </a:solidFill>
                <a:latin typeface="Times New Roman"/>
                <a:cs typeface="Times New Roman"/>
              </a:rPr>
              <a:t>m2</a:t>
            </a:r>
            <a:r>
              <a:rPr sz="900" spc="0" dirty="0" smtClean="0">
                <a:latin typeface="Times New Roman"/>
                <a:cs typeface="Times New Roman"/>
              </a:rPr>
              <a:t>,</a:t>
            </a:r>
            <a:r>
              <a:rPr sz="900" spc="-13" dirty="0" smtClean="0">
                <a:latin typeface="Times New Roman"/>
                <a:cs typeface="Times New Roman"/>
              </a:rPr>
              <a:t> </a:t>
            </a:r>
            <a:r>
              <a:rPr sz="900" spc="0" dirty="0" smtClean="0">
                <a:solidFill>
                  <a:srgbClr val="0000FF"/>
                </a:solidFill>
                <a:latin typeface="Times New Roman"/>
                <a:cs typeface="Times New Roman"/>
              </a:rPr>
              <a:t>Q</a:t>
            </a:r>
            <a:r>
              <a:rPr sz="900" spc="-6" dirty="0" smtClean="0">
                <a:solidFill>
                  <a:srgbClr val="0000FF"/>
                </a:solidFill>
                <a:latin typeface="Times New Roman"/>
                <a:cs typeface="Times New Roman"/>
              </a:rPr>
              <a:t> </a:t>
            </a:r>
            <a:r>
              <a:rPr sz="900" spc="0" dirty="0" smtClean="0">
                <a:latin typeface="Times New Roman"/>
                <a:cs typeface="Times New Roman"/>
              </a:rPr>
              <a:t>sends</a:t>
            </a:r>
            <a:r>
              <a:rPr sz="900" spc="-19" dirty="0" smtClean="0">
                <a:latin typeface="Times New Roman"/>
                <a:cs typeface="Times New Roman"/>
              </a:rPr>
              <a:t> </a:t>
            </a:r>
            <a:r>
              <a:rPr sz="900" spc="0" dirty="0" smtClean="0">
                <a:latin typeface="Times New Roman"/>
                <a:cs typeface="Times New Roman"/>
              </a:rPr>
              <a:t>message</a:t>
            </a:r>
            <a:r>
              <a:rPr sz="900" spc="-30" dirty="0" smtClean="0">
                <a:latin typeface="Times New Roman"/>
                <a:cs typeface="Times New Roman"/>
              </a:rPr>
              <a:t> </a:t>
            </a:r>
            <a:r>
              <a:rPr sz="900" spc="0" dirty="0" smtClean="0">
                <a:solidFill>
                  <a:srgbClr val="0000FF"/>
                </a:solidFill>
                <a:latin typeface="Times New Roman"/>
                <a:cs typeface="Times New Roman"/>
              </a:rPr>
              <a:t>m3</a:t>
            </a:r>
            <a:r>
              <a:rPr sz="900" spc="-11" dirty="0" smtClean="0">
                <a:solidFill>
                  <a:srgbClr val="0000FF"/>
                </a:solidFill>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process</a:t>
            </a:r>
            <a:r>
              <a:rPr sz="900" spc="-26" dirty="0" smtClean="0">
                <a:latin typeface="Times New Roman"/>
                <a:cs typeface="Times New Roman"/>
              </a:rPr>
              <a:t> </a:t>
            </a:r>
            <a:r>
              <a:rPr sz="900" spc="0" dirty="0" smtClean="0">
                <a:solidFill>
                  <a:srgbClr val="0000FF"/>
                </a:solidFill>
                <a:latin typeface="Times New Roman"/>
                <a:cs typeface="Times New Roman"/>
              </a:rPr>
              <a:t>R</a:t>
            </a:r>
            <a:r>
              <a:rPr sz="900" spc="0" dirty="0" smtClean="0">
                <a:latin typeface="Times New Roman"/>
                <a:cs typeface="Times New Roman"/>
              </a:rPr>
              <a:t>. Process</a:t>
            </a:r>
            <a:r>
              <a:rPr sz="900" spc="-27" dirty="0" smtClean="0">
                <a:latin typeface="Times New Roman"/>
                <a:cs typeface="Times New Roman"/>
              </a:rPr>
              <a:t> </a:t>
            </a:r>
            <a:r>
              <a:rPr sz="900" spc="0" dirty="0" smtClean="0">
                <a:solidFill>
                  <a:srgbClr val="0000FF"/>
                </a:solidFill>
                <a:latin typeface="Times New Roman"/>
                <a:cs typeface="Times New Roman"/>
              </a:rPr>
              <a:t>R</a:t>
            </a:r>
            <a:r>
              <a:rPr sz="900" spc="-5" dirty="0" smtClean="0">
                <a:solidFill>
                  <a:srgbClr val="0000FF"/>
                </a:solidFill>
                <a:latin typeface="Times New Roman"/>
                <a:cs typeface="Times New Roman"/>
              </a:rPr>
              <a:t> </a:t>
            </a:r>
            <a:r>
              <a:rPr sz="900" spc="0" dirty="0" smtClean="0">
                <a:latin typeface="Times New Roman"/>
                <a:cs typeface="Times New Roman"/>
              </a:rPr>
              <a:t>rece</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es</a:t>
            </a:r>
            <a:r>
              <a:rPr sz="900" spc="-29" dirty="0" smtClean="0">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latin typeface="Times New Roman"/>
                <a:cs typeface="Times New Roman"/>
              </a:rPr>
              <a:t>subsequently</a:t>
            </a:r>
            <a:r>
              <a:rPr sz="900" spc="-46" dirty="0" smtClean="0">
                <a:latin typeface="Times New Roman"/>
                <a:cs typeface="Times New Roman"/>
              </a:rPr>
              <a:t> </a:t>
            </a:r>
            <a:r>
              <a:rPr sz="900" spc="0" dirty="0" smtClean="0">
                <a:latin typeface="Times New Roman"/>
                <a:cs typeface="Times New Roman"/>
              </a:rPr>
              <a:t>del</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ers</a:t>
            </a:r>
            <a:r>
              <a:rPr sz="900" spc="-28" dirty="0" smtClean="0">
                <a:latin typeface="Times New Roman"/>
                <a:cs typeface="Times New Roman"/>
              </a:rPr>
              <a:t> </a:t>
            </a:r>
            <a:r>
              <a:rPr sz="900" spc="0" dirty="0" smtClean="0">
                <a:solidFill>
                  <a:srgbClr val="0000FF"/>
                </a:solidFill>
                <a:latin typeface="Times New Roman"/>
                <a:cs typeface="Times New Roman"/>
              </a:rPr>
              <a:t>m3</a:t>
            </a:r>
            <a:r>
              <a:rPr sz="900" spc="0" dirty="0" smtClean="0">
                <a:latin typeface="Times New Roman"/>
                <a:cs typeface="Times New Roman"/>
              </a:rPr>
              <a:t>.</a:t>
            </a:r>
            <a:endParaRPr sz="900">
              <a:latin typeface="Times New Roman"/>
              <a:cs typeface="Times New Roman"/>
            </a:endParaRPr>
          </a:p>
          <a:p>
            <a:pPr marL="1155430" marR="7015">
              <a:lnSpc>
                <a:spcPct val="95825"/>
              </a:lnSpc>
              <a:spcBef>
                <a:spcPts val="722"/>
              </a:spcBef>
            </a:pPr>
            <a:r>
              <a:rPr sz="650" spc="0" dirty="0" smtClean="0">
                <a:solidFill>
                  <a:srgbClr val="363435"/>
                </a:solidFill>
                <a:latin typeface="Arial"/>
                <a:cs typeface="Arial"/>
              </a:rPr>
              <a:t>Q</a:t>
            </a:r>
            <a:r>
              <a:rPr sz="650" spc="15" dirty="0" smtClean="0">
                <a:solidFill>
                  <a:srgbClr val="363435"/>
                </a:solidFill>
                <a:latin typeface="Arial"/>
                <a:cs typeface="Arial"/>
              </a:rPr>
              <a:t> </a:t>
            </a:r>
            <a:r>
              <a:rPr sz="650" spc="0" dirty="0" smtClean="0">
                <a:solidFill>
                  <a:srgbClr val="363435"/>
                </a:solidFill>
                <a:latin typeface="Arial"/>
                <a:cs typeface="Arial"/>
              </a:rPr>
              <a:t>crashes</a:t>
            </a:r>
            <a:r>
              <a:rPr sz="650" spc="50" dirty="0" smtClean="0">
                <a:solidFill>
                  <a:srgbClr val="363435"/>
                </a:solidFill>
                <a:latin typeface="Arial"/>
                <a:cs typeface="Arial"/>
              </a:rPr>
              <a:t> </a:t>
            </a:r>
            <a:r>
              <a:rPr sz="650" spc="0" dirty="0" smtClean="0">
                <a:solidFill>
                  <a:srgbClr val="363435"/>
                </a:solidFill>
                <a:latin typeface="Arial"/>
                <a:cs typeface="Arial"/>
              </a:rPr>
              <a:t>and</a:t>
            </a:r>
            <a:r>
              <a:rPr sz="650" spc="26" dirty="0" smtClean="0">
                <a:solidFill>
                  <a:srgbClr val="363435"/>
                </a:solidFill>
                <a:latin typeface="Arial"/>
                <a:cs typeface="Arial"/>
              </a:rPr>
              <a:t> </a:t>
            </a:r>
            <a:r>
              <a:rPr sz="650" spc="0" dirty="0" smtClean="0">
                <a:solidFill>
                  <a:srgbClr val="363435"/>
                </a:solidFill>
                <a:latin typeface="Arial"/>
                <a:cs typeface="Arial"/>
              </a:rPr>
              <a:t>recovers</a:t>
            </a:r>
            <a:endParaRPr sz="650">
              <a:latin typeface="Arial"/>
              <a:cs typeface="Arial"/>
            </a:endParaRPr>
          </a:p>
        </p:txBody>
      </p:sp>
      <p:sp>
        <p:nvSpPr>
          <p:cNvPr id="17" name="object 17"/>
          <p:cNvSpPr txBox="1"/>
          <p:nvPr/>
        </p:nvSpPr>
        <p:spPr>
          <a:xfrm>
            <a:off x="742534" y="2018720"/>
            <a:ext cx="81646"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P</a:t>
            </a:r>
            <a:endParaRPr sz="650">
              <a:latin typeface="Arial"/>
              <a:cs typeface="Arial"/>
            </a:endParaRPr>
          </a:p>
        </p:txBody>
      </p:sp>
      <p:sp>
        <p:nvSpPr>
          <p:cNvPr id="16" name="object 16"/>
          <p:cNvSpPr txBox="1"/>
          <p:nvPr/>
        </p:nvSpPr>
        <p:spPr>
          <a:xfrm>
            <a:off x="3039664" y="2079505"/>
            <a:ext cx="833030" cy="203934"/>
          </a:xfrm>
          <a:prstGeom prst="rect">
            <a:avLst/>
          </a:prstGeom>
        </p:spPr>
        <p:txBody>
          <a:bodyPr wrap="square" lIns="0" tIns="0" rIns="0" bIns="0" rtlCol="0">
            <a:noAutofit/>
          </a:bodyPr>
          <a:lstStyle/>
          <a:p>
            <a:pPr marL="12700">
              <a:lnSpc>
                <a:spcPts val="740"/>
              </a:lnSpc>
              <a:spcBef>
                <a:spcPts val="82"/>
              </a:spcBef>
            </a:pPr>
            <a:r>
              <a:rPr sz="650" spc="0" dirty="0" smtClean="0">
                <a:solidFill>
                  <a:srgbClr val="363435"/>
                </a:solidFill>
                <a:latin typeface="Arial"/>
                <a:cs typeface="Arial"/>
              </a:rPr>
              <a:t>m2</a:t>
            </a:r>
            <a:r>
              <a:rPr sz="650" spc="22" dirty="0" smtClean="0">
                <a:solidFill>
                  <a:srgbClr val="363435"/>
                </a:solidFill>
                <a:latin typeface="Arial"/>
                <a:cs typeface="Arial"/>
              </a:rPr>
              <a:t> </a:t>
            </a:r>
            <a:r>
              <a:rPr sz="650" spc="0" dirty="0" smtClean="0">
                <a:solidFill>
                  <a:srgbClr val="363435"/>
                </a:solidFill>
                <a:latin typeface="Arial"/>
                <a:cs typeface="Arial"/>
              </a:rPr>
              <a:t>is</a:t>
            </a:r>
            <a:r>
              <a:rPr sz="650" spc="14" dirty="0" smtClean="0">
                <a:solidFill>
                  <a:srgbClr val="363435"/>
                </a:solidFill>
                <a:latin typeface="Arial"/>
                <a:cs typeface="Arial"/>
              </a:rPr>
              <a:t> </a:t>
            </a:r>
            <a:r>
              <a:rPr sz="650" spc="0" dirty="0" smtClean="0">
                <a:solidFill>
                  <a:srgbClr val="363435"/>
                </a:solidFill>
                <a:latin typeface="Arial"/>
                <a:cs typeface="Arial"/>
              </a:rPr>
              <a:t>never</a:t>
            </a:r>
            <a:r>
              <a:rPr sz="650" spc="37" dirty="0" smtClean="0">
                <a:solidFill>
                  <a:srgbClr val="363435"/>
                </a:solidFill>
                <a:latin typeface="Arial"/>
                <a:cs typeface="Arial"/>
              </a:rPr>
              <a:t> </a:t>
            </a:r>
            <a:r>
              <a:rPr sz="650" spc="0" dirty="0" smtClean="0">
                <a:solidFill>
                  <a:srgbClr val="363435"/>
                </a:solidFill>
                <a:latin typeface="Arial"/>
                <a:cs typeface="Arial"/>
              </a:rPr>
              <a:t>replayed, so</a:t>
            </a:r>
            <a:r>
              <a:rPr sz="650" spc="18" dirty="0" smtClean="0">
                <a:solidFill>
                  <a:srgbClr val="363435"/>
                </a:solidFill>
                <a:latin typeface="Arial"/>
                <a:cs typeface="Arial"/>
              </a:rPr>
              <a:t> </a:t>
            </a:r>
            <a:r>
              <a:rPr sz="650" spc="0" dirty="0" smtClean="0">
                <a:solidFill>
                  <a:srgbClr val="363435"/>
                </a:solidFill>
                <a:latin typeface="Arial"/>
                <a:cs typeface="Arial"/>
              </a:rPr>
              <a:t>neither</a:t>
            </a:r>
            <a:r>
              <a:rPr sz="650" spc="44" dirty="0" smtClean="0">
                <a:solidFill>
                  <a:srgbClr val="363435"/>
                </a:solidFill>
                <a:latin typeface="Arial"/>
                <a:cs typeface="Arial"/>
              </a:rPr>
              <a:t> </a:t>
            </a:r>
            <a:r>
              <a:rPr sz="650" spc="0" dirty="0" smtClean="0">
                <a:solidFill>
                  <a:srgbClr val="363435"/>
                </a:solidFill>
                <a:latin typeface="Arial"/>
                <a:cs typeface="Arial"/>
              </a:rPr>
              <a:t>will</a:t>
            </a:r>
            <a:r>
              <a:rPr sz="650" spc="22" dirty="0" smtClean="0">
                <a:solidFill>
                  <a:srgbClr val="363435"/>
                </a:solidFill>
                <a:latin typeface="Arial"/>
                <a:cs typeface="Arial"/>
              </a:rPr>
              <a:t> </a:t>
            </a:r>
            <a:r>
              <a:rPr sz="650" spc="0" dirty="0" smtClean="0">
                <a:solidFill>
                  <a:srgbClr val="363435"/>
                </a:solidFill>
                <a:latin typeface="Arial"/>
                <a:cs typeface="Arial"/>
              </a:rPr>
              <a:t>m3</a:t>
            </a:r>
            <a:endParaRPr sz="650">
              <a:latin typeface="Arial"/>
              <a:cs typeface="Arial"/>
            </a:endParaRPr>
          </a:p>
        </p:txBody>
      </p:sp>
      <p:sp>
        <p:nvSpPr>
          <p:cNvPr id="15" name="object 15"/>
          <p:cNvSpPr txBox="1"/>
          <p:nvPr/>
        </p:nvSpPr>
        <p:spPr>
          <a:xfrm>
            <a:off x="1067583" y="2109387"/>
            <a:ext cx="142531"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m1</a:t>
            </a:r>
            <a:endParaRPr sz="650">
              <a:latin typeface="Arial"/>
              <a:cs typeface="Arial"/>
            </a:endParaRPr>
          </a:p>
        </p:txBody>
      </p:sp>
      <p:sp>
        <p:nvSpPr>
          <p:cNvPr id="14" name="object 14"/>
          <p:cNvSpPr txBox="1"/>
          <p:nvPr/>
        </p:nvSpPr>
        <p:spPr>
          <a:xfrm>
            <a:off x="2710976" y="2109386"/>
            <a:ext cx="142531"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m1</a:t>
            </a:r>
            <a:endParaRPr sz="650">
              <a:latin typeface="Arial"/>
              <a:cs typeface="Arial"/>
            </a:endParaRPr>
          </a:p>
        </p:txBody>
      </p:sp>
      <p:sp>
        <p:nvSpPr>
          <p:cNvPr id="13" name="object 13"/>
          <p:cNvSpPr txBox="1"/>
          <p:nvPr/>
        </p:nvSpPr>
        <p:spPr>
          <a:xfrm>
            <a:off x="737568" y="2257759"/>
            <a:ext cx="91007"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Q</a:t>
            </a:r>
            <a:endParaRPr sz="650">
              <a:latin typeface="Arial"/>
              <a:cs typeface="Arial"/>
            </a:endParaRPr>
          </a:p>
        </p:txBody>
      </p:sp>
      <p:sp>
        <p:nvSpPr>
          <p:cNvPr id="12" name="object 12"/>
          <p:cNvSpPr txBox="1"/>
          <p:nvPr/>
        </p:nvSpPr>
        <p:spPr>
          <a:xfrm>
            <a:off x="1485900" y="2348425"/>
            <a:ext cx="142531"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m3</a:t>
            </a:r>
            <a:endParaRPr sz="650">
              <a:latin typeface="Arial"/>
              <a:cs typeface="Arial"/>
            </a:endParaRPr>
          </a:p>
        </p:txBody>
      </p:sp>
      <p:sp>
        <p:nvSpPr>
          <p:cNvPr id="11" name="object 11"/>
          <p:cNvSpPr txBox="1"/>
          <p:nvPr/>
        </p:nvSpPr>
        <p:spPr>
          <a:xfrm>
            <a:off x="2740859" y="2378306"/>
            <a:ext cx="142531"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m2</a:t>
            </a:r>
            <a:endParaRPr sz="650">
              <a:latin typeface="Arial"/>
              <a:cs typeface="Arial"/>
            </a:endParaRPr>
          </a:p>
        </p:txBody>
      </p:sp>
      <p:sp>
        <p:nvSpPr>
          <p:cNvPr id="10" name="object 10"/>
          <p:cNvSpPr txBox="1"/>
          <p:nvPr/>
        </p:nvSpPr>
        <p:spPr>
          <a:xfrm>
            <a:off x="3189057" y="2378306"/>
            <a:ext cx="142531"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m3</a:t>
            </a:r>
            <a:endParaRPr sz="650">
              <a:latin typeface="Arial"/>
              <a:cs typeface="Arial"/>
            </a:endParaRPr>
          </a:p>
        </p:txBody>
      </p:sp>
      <p:sp>
        <p:nvSpPr>
          <p:cNvPr id="9" name="object 9"/>
          <p:cNvSpPr txBox="1"/>
          <p:nvPr/>
        </p:nvSpPr>
        <p:spPr>
          <a:xfrm>
            <a:off x="1097465" y="2408187"/>
            <a:ext cx="142531"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m2</a:t>
            </a:r>
            <a:endParaRPr sz="650">
              <a:latin typeface="Arial"/>
              <a:cs typeface="Arial"/>
            </a:endParaRPr>
          </a:p>
        </p:txBody>
      </p:sp>
      <p:sp>
        <p:nvSpPr>
          <p:cNvPr id="8" name="object 8"/>
          <p:cNvSpPr txBox="1"/>
          <p:nvPr/>
        </p:nvSpPr>
        <p:spPr>
          <a:xfrm>
            <a:off x="738903" y="2496800"/>
            <a:ext cx="86284" cy="109728"/>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R</a:t>
            </a:r>
            <a:endParaRPr sz="650">
              <a:latin typeface="Arial"/>
              <a:cs typeface="Arial"/>
            </a:endParaRPr>
          </a:p>
        </p:txBody>
      </p:sp>
      <p:sp>
        <p:nvSpPr>
          <p:cNvPr id="7" name="object 7"/>
          <p:cNvSpPr txBox="1"/>
          <p:nvPr/>
        </p:nvSpPr>
        <p:spPr>
          <a:xfrm>
            <a:off x="1241000" y="2629473"/>
            <a:ext cx="766124" cy="229249"/>
          </a:xfrm>
          <a:prstGeom prst="rect">
            <a:avLst/>
          </a:prstGeom>
        </p:spPr>
        <p:txBody>
          <a:bodyPr wrap="square" lIns="0" tIns="0" rIns="0" bIns="0" rtlCol="0">
            <a:noAutofit/>
          </a:bodyPr>
          <a:lstStyle/>
          <a:p>
            <a:pPr marL="12700">
              <a:lnSpc>
                <a:spcPct val="95825"/>
              </a:lnSpc>
              <a:spcBef>
                <a:spcPts val="25"/>
              </a:spcBef>
            </a:pPr>
            <a:r>
              <a:rPr sz="650" spc="0" dirty="0" smtClean="0">
                <a:solidFill>
                  <a:srgbClr val="363435"/>
                </a:solidFill>
                <a:latin typeface="Arial"/>
                <a:cs typeface="Arial"/>
              </a:rPr>
              <a:t>Unlogged</a:t>
            </a:r>
            <a:r>
              <a:rPr sz="650" spc="60" dirty="0" smtClean="0">
                <a:solidFill>
                  <a:srgbClr val="363435"/>
                </a:solidFill>
                <a:latin typeface="Arial"/>
                <a:cs typeface="Arial"/>
              </a:rPr>
              <a:t> </a:t>
            </a:r>
            <a:r>
              <a:rPr sz="650" spc="0" dirty="0" smtClean="0">
                <a:solidFill>
                  <a:srgbClr val="363435"/>
                </a:solidFill>
                <a:latin typeface="Arial"/>
                <a:cs typeface="Arial"/>
              </a:rPr>
              <a:t>message</a:t>
            </a:r>
            <a:endParaRPr sz="650">
              <a:latin typeface="Arial"/>
              <a:cs typeface="Arial"/>
            </a:endParaRPr>
          </a:p>
          <a:p>
            <a:pPr marL="12700" marR="14238">
              <a:lnSpc>
                <a:spcPct val="95825"/>
              </a:lnSpc>
              <a:spcBef>
                <a:spcPts val="190"/>
              </a:spcBef>
            </a:pPr>
            <a:r>
              <a:rPr sz="650" spc="0" dirty="0" smtClean="0">
                <a:solidFill>
                  <a:srgbClr val="363435"/>
                </a:solidFill>
                <a:latin typeface="Arial"/>
                <a:cs typeface="Arial"/>
              </a:rPr>
              <a:t>Logged</a:t>
            </a:r>
            <a:r>
              <a:rPr sz="650" spc="48" dirty="0" smtClean="0">
                <a:solidFill>
                  <a:srgbClr val="363435"/>
                </a:solidFill>
                <a:latin typeface="Arial"/>
                <a:cs typeface="Arial"/>
              </a:rPr>
              <a:t> </a:t>
            </a:r>
            <a:r>
              <a:rPr sz="650" spc="0" dirty="0" smtClean="0">
                <a:solidFill>
                  <a:srgbClr val="363435"/>
                </a:solidFill>
                <a:latin typeface="Arial"/>
                <a:cs typeface="Arial"/>
              </a:rPr>
              <a:t>message</a:t>
            </a:r>
            <a:endParaRPr sz="650">
              <a:latin typeface="Arial"/>
              <a:cs typeface="Arial"/>
            </a:endParaRPr>
          </a:p>
        </p:txBody>
      </p:sp>
      <p:sp>
        <p:nvSpPr>
          <p:cNvPr id="6" name="object 6"/>
          <p:cNvSpPr txBox="1"/>
          <p:nvPr/>
        </p:nvSpPr>
        <p:spPr>
          <a:xfrm>
            <a:off x="3039664" y="2646240"/>
            <a:ext cx="209642" cy="109728"/>
          </a:xfrm>
          <a:prstGeom prst="rect">
            <a:avLst/>
          </a:prstGeom>
        </p:spPr>
        <p:txBody>
          <a:bodyPr wrap="square" lIns="0" tIns="0" rIns="0" bIns="0" rtlCol="0">
            <a:noAutofit/>
          </a:bodyPr>
          <a:lstStyle/>
          <a:p>
            <a:pPr marL="12700">
              <a:lnSpc>
                <a:spcPct val="95825"/>
              </a:lnSpc>
              <a:spcBef>
                <a:spcPts val="25"/>
              </a:spcBef>
            </a:pPr>
            <a:r>
              <a:rPr sz="650" spc="-25" dirty="0" smtClean="0">
                <a:solidFill>
                  <a:srgbClr val="363435"/>
                </a:solidFill>
                <a:latin typeface="Arial"/>
                <a:cs typeface="Arial"/>
              </a:rPr>
              <a:t>T</a:t>
            </a:r>
            <a:r>
              <a:rPr sz="650" spc="0" dirty="0" smtClean="0">
                <a:solidFill>
                  <a:srgbClr val="363435"/>
                </a:solidFill>
                <a:latin typeface="Arial"/>
                <a:cs typeface="Arial"/>
              </a:rPr>
              <a:t>ime</a:t>
            </a:r>
            <a:endParaRPr sz="650">
              <a:latin typeface="Arial"/>
              <a:cs typeface="Arial"/>
            </a:endParaRPr>
          </a:p>
        </p:txBody>
      </p:sp>
      <p:sp>
        <p:nvSpPr>
          <p:cNvPr id="5" name="object 5"/>
          <p:cNvSpPr txBox="1"/>
          <p:nvPr/>
        </p:nvSpPr>
        <p:spPr>
          <a:xfrm>
            <a:off x="272364" y="3024337"/>
            <a:ext cx="4084092" cy="163945"/>
          </a:xfrm>
          <a:prstGeom prst="rect">
            <a:avLst/>
          </a:prstGeom>
        </p:spPr>
        <p:txBody>
          <a:bodyPr wrap="square" lIns="0" tIns="0" rIns="0" bIns="0" rtlCol="0">
            <a:noAutofit/>
          </a:bodyPr>
          <a:lstStyle/>
          <a:p>
            <a:pPr marL="12700">
              <a:lnSpc>
                <a:spcPts val="1175"/>
              </a:lnSpc>
              <a:spcBef>
                <a:spcPts val="58"/>
              </a:spcBef>
            </a:pPr>
            <a:r>
              <a:rPr sz="1100" spc="0" dirty="0" smtClean="0">
                <a:latin typeface="Times New Roman"/>
                <a:cs typeface="Times New Roman"/>
              </a:rPr>
              <a:t>Incorrect</a:t>
            </a:r>
            <a:r>
              <a:rPr sz="1100" spc="-39" dirty="0" smtClean="0">
                <a:latin typeface="Times New Roman"/>
                <a:cs typeface="Times New Roman"/>
              </a:rPr>
              <a:t> </a:t>
            </a:r>
            <a:r>
              <a:rPr sz="1100" spc="0" dirty="0" smtClean="0">
                <a:latin typeface="Times New Roman"/>
                <a:cs typeface="Times New Roman"/>
              </a:rPr>
              <a:t>replay</a:t>
            </a:r>
            <a:r>
              <a:rPr sz="1100" spc="-27"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messages</a:t>
            </a:r>
            <a:r>
              <a:rPr sz="1100" spc="-41" dirty="0" smtClean="0">
                <a:latin typeface="Times New Roman"/>
                <a:cs typeface="Times New Roman"/>
              </a:rPr>
              <a:t> </a:t>
            </a:r>
            <a:r>
              <a:rPr sz="1100" spc="0" dirty="0" smtClean="0">
                <a:latin typeface="Times New Roman"/>
                <a:cs typeface="Times New Roman"/>
              </a:rPr>
              <a:t>after</a:t>
            </a:r>
            <a:r>
              <a:rPr sz="1100" spc="-20" dirty="0" smtClean="0">
                <a:latin typeface="Times New Roman"/>
                <a:cs typeface="Times New Roman"/>
              </a:rPr>
              <a:t> </a:t>
            </a:r>
            <a:r>
              <a:rPr sz="1100" spc="0" dirty="0" smtClean="0">
                <a:latin typeface="Times New Roman"/>
                <a:cs typeface="Times New Roman"/>
              </a:rPr>
              <a:t>rec</a:t>
            </a:r>
            <a:r>
              <a:rPr sz="1100" spc="-14" dirty="0" smtClean="0">
                <a:latin typeface="Times New Roman"/>
                <a:cs typeface="Times New Roman"/>
              </a:rPr>
              <a:t>ov</a:t>
            </a:r>
            <a:r>
              <a:rPr sz="1100" spc="0" dirty="0" smtClean="0">
                <a:latin typeface="Times New Roman"/>
                <a:cs typeface="Times New Roman"/>
              </a:rPr>
              <a:t>er</a:t>
            </a:r>
            <a:r>
              <a:rPr sz="1100" spc="-69" dirty="0" smtClean="0">
                <a:latin typeface="Times New Roman"/>
                <a:cs typeface="Times New Roman"/>
              </a:rPr>
              <a:t>y</a:t>
            </a:r>
            <a:r>
              <a:rPr sz="1100" spc="0" dirty="0" smtClean="0">
                <a:latin typeface="Times New Roman"/>
                <a:cs typeface="Times New Roman"/>
              </a:rPr>
              <a:t>,</a:t>
            </a:r>
            <a:r>
              <a:rPr sz="1100" spc="-41" dirty="0" smtClean="0">
                <a:latin typeface="Times New Roman"/>
                <a:cs typeface="Times New Roman"/>
              </a:rPr>
              <a:t> </a:t>
            </a:r>
            <a:r>
              <a:rPr sz="1100" spc="0" dirty="0" smtClean="0">
                <a:latin typeface="Times New Roman"/>
                <a:cs typeface="Times New Roman"/>
              </a:rPr>
              <a:t>leading</a:t>
            </a:r>
            <a:r>
              <a:rPr sz="1100" spc="-32"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an</a:t>
            </a:r>
            <a:r>
              <a:rPr sz="1100" spc="-10" dirty="0" smtClean="0">
                <a:latin typeface="Times New Roman"/>
                <a:cs typeface="Times New Roman"/>
              </a:rPr>
              <a:t> </a:t>
            </a:r>
            <a:r>
              <a:rPr sz="1100" spc="0" dirty="0" smtClean="0">
                <a:latin typeface="Times New Roman"/>
                <a:cs typeface="Times New Roman"/>
              </a:rPr>
              <a:t>orphan</a:t>
            </a:r>
            <a:r>
              <a:rPr sz="1100" spc="-30" dirty="0" smtClean="0">
                <a:latin typeface="Times New Roman"/>
                <a:cs typeface="Times New Roman"/>
              </a:rPr>
              <a:t> </a:t>
            </a:r>
            <a:r>
              <a:rPr sz="1100" spc="0" dirty="0" smtClean="0">
                <a:latin typeface="Times New Roman"/>
                <a:cs typeface="Times New Roman"/>
              </a:rPr>
              <a:t>process</a:t>
            </a:r>
            <a:endParaRPr sz="1100">
              <a:latin typeface="Times New Roman"/>
              <a:cs typeface="Times New Roman"/>
            </a:endParaRPr>
          </a:p>
        </p:txBody>
      </p:sp>
      <p:sp>
        <p:nvSpPr>
          <p:cNvPr id="4" name="object 4"/>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32</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
        <p:nvSpPr>
          <p:cNvPr id="3" name="object 3"/>
          <p:cNvSpPr txBox="1"/>
          <p:nvPr/>
        </p:nvSpPr>
        <p:spPr>
          <a:xfrm>
            <a:off x="841246" y="2308914"/>
            <a:ext cx="1493992" cy="59759"/>
          </a:xfrm>
          <a:prstGeom prst="rect">
            <a:avLst/>
          </a:prstGeom>
        </p:spPr>
        <p:txBody>
          <a:bodyPr wrap="square" lIns="0" tIns="0" rIns="0" bIns="0" rtlCol="0">
            <a:noAutofit/>
          </a:bodyPr>
          <a:lstStyle/>
          <a:p>
            <a:endParaRPr/>
          </a:p>
        </p:txBody>
      </p:sp>
      <p:sp>
        <p:nvSpPr>
          <p:cNvPr id="2" name="object 2"/>
          <p:cNvSpPr txBox="1"/>
          <p:nvPr/>
        </p:nvSpPr>
        <p:spPr>
          <a:xfrm>
            <a:off x="2335239" y="2308914"/>
            <a:ext cx="1075687" cy="59759"/>
          </a:xfrm>
          <a:prstGeom prst="rect">
            <a:avLst/>
          </a:prstGeom>
        </p:spPr>
        <p:txBody>
          <a:bodyPr wrap="square" lIns="0" tIns="0" rIns="0" bIns="0" rtlCol="0">
            <a:noAutofit/>
          </a:bodyPr>
          <a:lstStyle/>
          <a:p>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9" name="object 9"/>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10" name="object 10"/>
          <p:cNvSpPr/>
          <p:nvPr/>
        </p:nvSpPr>
        <p:spPr>
          <a:xfrm>
            <a:off x="87743" y="600468"/>
            <a:ext cx="4432566" cy="187057"/>
          </a:xfrm>
          <a:custGeom>
            <a:avLst/>
            <a:gdLst/>
            <a:ahLst/>
            <a:cxnLst/>
            <a:rect l="l" t="t" r="r" b="b"/>
            <a:pathLst>
              <a:path w="4432566" h="187057">
                <a:moveTo>
                  <a:pt x="0" y="50800"/>
                </a:moveTo>
                <a:lnTo>
                  <a:pt x="0" y="187057"/>
                </a:lnTo>
                <a:lnTo>
                  <a:pt x="4432566" y="187057"/>
                </a:lnTo>
                <a:lnTo>
                  <a:pt x="4432566" y="50800"/>
                </a:lnTo>
                <a:lnTo>
                  <a:pt x="4431669" y="41299"/>
                </a:lnTo>
                <a:lnTo>
                  <a:pt x="4408709" y="7786"/>
                </a:lnTo>
                <a:lnTo>
                  <a:pt x="4381765" y="0"/>
                </a:lnTo>
                <a:lnTo>
                  <a:pt x="50800" y="0"/>
                </a:lnTo>
                <a:lnTo>
                  <a:pt x="7786" y="23856"/>
                </a:lnTo>
                <a:lnTo>
                  <a:pt x="0" y="50800"/>
                </a:lnTo>
                <a:close/>
              </a:path>
            </a:pathLst>
          </a:custGeom>
          <a:solidFill>
            <a:srgbClr val="00BFFF"/>
          </a:solidFill>
        </p:spPr>
        <p:txBody>
          <a:bodyPr wrap="square" lIns="0" tIns="0" rIns="0" bIns="0" rtlCol="0">
            <a:noAutofit/>
          </a:bodyPr>
          <a:lstStyle/>
          <a:p>
            <a:endParaRPr/>
          </a:p>
        </p:txBody>
      </p:sp>
      <p:sp>
        <p:nvSpPr>
          <p:cNvPr id="11" name="object 11"/>
          <p:cNvSpPr/>
          <p:nvPr/>
        </p:nvSpPr>
        <p:spPr>
          <a:xfrm>
            <a:off x="87743" y="736573"/>
            <a:ext cx="4432566" cy="101601"/>
          </a:xfrm>
          <a:prstGeom prst="rect">
            <a:avLst/>
          </a:prstGeom>
          <a:blipFill>
            <a:blip r:embed="rId2"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3" name="object 13"/>
          <p:cNvSpPr/>
          <p:nvPr/>
        </p:nvSpPr>
        <p:spPr>
          <a:xfrm>
            <a:off x="4456809" y="3308476"/>
            <a:ext cx="114301" cy="114301"/>
          </a:xfrm>
          <a:prstGeom prst="rect">
            <a:avLst/>
          </a:prstGeom>
          <a:blipFill>
            <a:blip r:embed="rId4" cstate="print"/>
            <a:stretch>
              <a:fillRect/>
            </a:stretch>
          </a:blipFill>
        </p:spPr>
        <p:txBody>
          <a:bodyPr wrap="square" lIns="0" tIns="0" rIns="0" bIns="0" rtlCol="0">
            <a:noAutofit/>
          </a:bodyPr>
          <a:lstStyle/>
          <a:p>
            <a:endParaRPr/>
          </a:p>
        </p:txBody>
      </p:sp>
      <p:sp>
        <p:nvSpPr>
          <p:cNvPr id="14" name="object 14"/>
          <p:cNvSpPr/>
          <p:nvPr/>
        </p:nvSpPr>
        <p:spPr>
          <a:xfrm>
            <a:off x="189344" y="3359277"/>
            <a:ext cx="4280164" cy="63500"/>
          </a:xfrm>
          <a:prstGeom prst="rect">
            <a:avLst/>
          </a:prstGeom>
          <a:blipFill>
            <a:blip r:embed="rId5" cstate="print"/>
            <a:stretch>
              <a:fillRect/>
            </a:stretch>
          </a:blipFill>
        </p:spPr>
        <p:txBody>
          <a:bodyPr wrap="square" lIns="0" tIns="0" rIns="0" bIns="0" rtlCol="0">
            <a:noAutofit/>
          </a:bodyPr>
          <a:lstStyle/>
          <a:p>
            <a:endParaRPr/>
          </a:p>
        </p:txBody>
      </p:sp>
      <p:sp>
        <p:nvSpPr>
          <p:cNvPr id="15" name="object 15"/>
          <p:cNvSpPr/>
          <p:nvPr/>
        </p:nvSpPr>
        <p:spPr>
          <a:xfrm>
            <a:off x="4520310" y="631971"/>
            <a:ext cx="50800" cy="2689205"/>
          </a:xfrm>
          <a:prstGeom prst="rect">
            <a:avLst/>
          </a:prstGeom>
          <a:blipFill>
            <a:blip r:embed="rId6" cstate="print"/>
            <a:stretch>
              <a:fillRect/>
            </a:stretch>
          </a:blipFill>
        </p:spPr>
        <p:txBody>
          <a:bodyPr wrap="square" lIns="0" tIns="0" rIns="0" bIns="0" rtlCol="0">
            <a:noAutofit/>
          </a:bodyPr>
          <a:lstStyle/>
          <a:p>
            <a:endParaRPr/>
          </a:p>
        </p:txBody>
      </p:sp>
      <p:sp>
        <p:nvSpPr>
          <p:cNvPr id="16" name="object 16"/>
          <p:cNvSpPr/>
          <p:nvPr/>
        </p:nvSpPr>
        <p:spPr>
          <a:xfrm>
            <a:off x="4520310" y="695472"/>
            <a:ext cx="50800" cy="2625704"/>
          </a:xfrm>
          <a:prstGeom prst="rect">
            <a:avLst/>
          </a:prstGeom>
          <a:blipFill>
            <a:blip r:embed="rId7" cstate="print"/>
            <a:stretch>
              <a:fillRect/>
            </a:stretch>
          </a:blipFill>
        </p:spPr>
        <p:txBody>
          <a:bodyPr wrap="square" lIns="0" tIns="0" rIns="0" bIns="0" rtlCol="0">
            <a:noAutofit/>
          </a:bodyPr>
          <a:lstStyle/>
          <a:p>
            <a:endParaRPr/>
          </a:p>
        </p:txBody>
      </p:sp>
      <p:sp>
        <p:nvSpPr>
          <p:cNvPr id="17" name="object 17"/>
          <p:cNvSpPr/>
          <p:nvPr/>
        </p:nvSpPr>
        <p:spPr>
          <a:xfrm>
            <a:off x="87743" y="819123"/>
            <a:ext cx="4432566" cy="2552853"/>
          </a:xfrm>
          <a:custGeom>
            <a:avLst/>
            <a:gdLst/>
            <a:ahLst/>
            <a:cxnLst/>
            <a:rect l="l" t="t" r="r" b="b"/>
            <a:pathLst>
              <a:path w="4432566" h="2552853">
                <a:moveTo>
                  <a:pt x="0" y="2502053"/>
                </a:moveTo>
                <a:lnTo>
                  <a:pt x="16636" y="2539567"/>
                </a:lnTo>
                <a:lnTo>
                  <a:pt x="50800" y="2552853"/>
                </a:lnTo>
                <a:lnTo>
                  <a:pt x="4381765" y="2552853"/>
                </a:lnTo>
                <a:lnTo>
                  <a:pt x="4419279" y="2536217"/>
                </a:lnTo>
                <a:lnTo>
                  <a:pt x="4432566" y="2502053"/>
                </a:lnTo>
                <a:lnTo>
                  <a:pt x="4432566" y="0"/>
                </a:lnTo>
                <a:lnTo>
                  <a:pt x="0" y="0"/>
                </a:lnTo>
                <a:lnTo>
                  <a:pt x="0" y="2502053"/>
                </a:lnTo>
                <a:close/>
              </a:path>
            </a:pathLst>
          </a:custGeom>
          <a:solidFill>
            <a:srgbClr val="FFFFFF"/>
          </a:solidFill>
        </p:spPr>
        <p:txBody>
          <a:bodyPr wrap="square" lIns="0" tIns="0" rIns="0" bIns="0" rtlCol="0">
            <a:noAutofit/>
          </a:bodyPr>
          <a:lstStyle/>
          <a:p>
            <a:endParaRPr/>
          </a:p>
        </p:txBody>
      </p:sp>
      <p:sp>
        <p:nvSpPr>
          <p:cNvPr id="18" name="object 18"/>
          <p:cNvSpPr/>
          <p:nvPr/>
        </p:nvSpPr>
        <p:spPr>
          <a:xfrm>
            <a:off x="4520310" y="682771"/>
            <a:ext cx="0" cy="2657454"/>
          </a:xfrm>
          <a:custGeom>
            <a:avLst/>
            <a:gdLst/>
            <a:ahLst/>
            <a:cxnLst/>
            <a:rect l="l" t="t" r="r" b="b"/>
            <a:pathLst>
              <a:path h="2657454">
                <a:moveTo>
                  <a:pt x="0" y="2657454"/>
                </a:moveTo>
                <a:lnTo>
                  <a:pt x="0" y="0"/>
                </a:lnTo>
              </a:path>
            </a:pathLst>
          </a:custGeom>
          <a:ln w="0">
            <a:solidFill>
              <a:srgbClr val="7F7F7F"/>
            </a:solidFill>
          </a:ln>
        </p:spPr>
        <p:txBody>
          <a:bodyPr wrap="square" lIns="0" tIns="0" rIns="0" bIns="0" rtlCol="0">
            <a:noAutofit/>
          </a:bodyPr>
          <a:lstStyle/>
          <a:p>
            <a:endParaRPr/>
          </a:p>
        </p:txBody>
      </p:sp>
      <p:sp>
        <p:nvSpPr>
          <p:cNvPr id="19" name="object 19"/>
          <p:cNvSpPr/>
          <p:nvPr/>
        </p:nvSpPr>
        <p:spPr>
          <a:xfrm>
            <a:off x="4520310" y="670071"/>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20" name="object 20"/>
          <p:cNvSpPr/>
          <p:nvPr/>
        </p:nvSpPr>
        <p:spPr>
          <a:xfrm>
            <a:off x="4520310" y="657371"/>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21" name="object 21"/>
          <p:cNvSpPr/>
          <p:nvPr/>
        </p:nvSpPr>
        <p:spPr>
          <a:xfrm>
            <a:off x="4520310" y="644671"/>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22" name="object 22"/>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25" name="object 25"/>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26" name="object 26"/>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7" name="object 27"/>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28" name="object 28"/>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29" name="object 29"/>
          <p:cNvSpPr/>
          <p:nvPr/>
        </p:nvSpPr>
        <p:spPr>
          <a:xfrm>
            <a:off x="0" y="0"/>
            <a:ext cx="4608004" cy="3456000"/>
          </a:xfrm>
          <a:prstGeom prst="rect">
            <a:avLst/>
          </a:prstGeom>
          <a:blipFill>
            <a:blip r:embed="rId15" cstate="print"/>
            <a:stretch>
              <a:fillRect/>
            </a:stretch>
          </a:blipFill>
        </p:spPr>
        <p:txBody>
          <a:bodyPr wrap="square" lIns="0" tIns="0" rIns="0" bIns="0" rtlCol="0">
            <a:noAutofit/>
          </a:bodyPr>
          <a:lstStyle/>
          <a:p>
            <a:endParaRPr/>
          </a:p>
        </p:txBody>
      </p:sp>
      <p:sp>
        <p:nvSpPr>
          <p:cNvPr id="30" name="object 30"/>
          <p:cNvSpPr/>
          <p:nvPr/>
        </p:nvSpPr>
        <p:spPr>
          <a:xfrm>
            <a:off x="0" y="0"/>
            <a:ext cx="4608004" cy="3456000"/>
          </a:xfrm>
          <a:prstGeom prst="rect">
            <a:avLst/>
          </a:prstGeom>
          <a:blipFill>
            <a:blip r:embed="rId16" cstate="print"/>
            <a:stretch>
              <a:fillRect/>
            </a:stretch>
          </a:blipFill>
        </p:spPr>
        <p:txBody>
          <a:bodyPr wrap="square" lIns="0" tIns="0" rIns="0" bIns="0" rtlCol="0">
            <a:noAutofit/>
          </a:bodyPr>
          <a:lstStyle/>
          <a:p>
            <a:endParaRPr/>
          </a:p>
        </p:txBody>
      </p:sp>
      <p:sp>
        <p:nvSpPr>
          <p:cNvPr id="6" name="object 6"/>
          <p:cNvSpPr txBox="1"/>
          <p:nvPr/>
        </p:nvSpPr>
        <p:spPr>
          <a:xfrm>
            <a:off x="1934349" y="19613"/>
            <a:ext cx="992557"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Rec</a:t>
            </a:r>
            <a:r>
              <a:rPr sz="600" spc="-9" dirty="0" smtClean="0">
                <a:solidFill>
                  <a:srgbClr val="00FF00"/>
                </a:solidFill>
                <a:latin typeface="Times New Roman"/>
                <a:cs typeface="Times New Roman"/>
              </a:rPr>
              <a:t>ov</a:t>
            </a:r>
            <a:r>
              <a:rPr sz="600" spc="0" dirty="0" smtClean="0">
                <a:solidFill>
                  <a:srgbClr val="00FF00"/>
                </a:solidFill>
                <a:latin typeface="Times New Roman"/>
                <a:cs typeface="Times New Roman"/>
              </a:rPr>
              <a:t>ery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Message</a:t>
            </a:r>
            <a:r>
              <a:rPr sz="600" spc="-20" dirty="0" smtClean="0">
                <a:solidFill>
                  <a:srgbClr val="FFFFFF"/>
                </a:solidFill>
                <a:latin typeface="Times New Roman"/>
                <a:cs typeface="Times New Roman"/>
              </a:rPr>
              <a:t> </a:t>
            </a:r>
            <a:r>
              <a:rPr sz="600" spc="0" dirty="0" smtClean="0">
                <a:solidFill>
                  <a:srgbClr val="FFFFFF"/>
                </a:solidFill>
                <a:latin typeface="Times New Roman"/>
                <a:cs typeface="Times New Roman"/>
              </a:rPr>
              <a:t>Logging</a:t>
            </a:r>
            <a:endParaRPr sz="600">
              <a:latin typeface="Times New Roman"/>
              <a:cs typeface="Times New Roman"/>
            </a:endParaRPr>
          </a:p>
        </p:txBody>
      </p:sp>
      <p:sp>
        <p:nvSpPr>
          <p:cNvPr id="5" name="object 5"/>
          <p:cNvSpPr txBox="1"/>
          <p:nvPr/>
        </p:nvSpPr>
        <p:spPr>
          <a:xfrm>
            <a:off x="95300" y="243119"/>
            <a:ext cx="1353249"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Message</a:t>
            </a:r>
            <a:r>
              <a:rPr sz="1400" spc="107" dirty="0" smtClean="0">
                <a:solidFill>
                  <a:srgbClr val="FFFFFF"/>
                </a:solidFill>
                <a:latin typeface="Times New Roman"/>
                <a:cs typeface="Times New Roman"/>
              </a:rPr>
              <a:t> </a:t>
            </a:r>
            <a:r>
              <a:rPr sz="1400" spc="0" dirty="0" smtClean="0">
                <a:solidFill>
                  <a:srgbClr val="FFFFFF"/>
                </a:solidFill>
                <a:latin typeface="Times New Roman"/>
                <a:cs typeface="Times New Roman"/>
              </a:rPr>
              <a:t>Logging</a:t>
            </a:r>
            <a:endParaRPr sz="1400">
              <a:latin typeface="Times New Roman"/>
              <a:cs typeface="Times New Roman"/>
            </a:endParaRPr>
          </a:p>
        </p:txBody>
      </p:sp>
      <p:sp>
        <p:nvSpPr>
          <p:cNvPr id="4" name="object 4"/>
          <p:cNvSpPr txBox="1"/>
          <p:nvPr/>
        </p:nvSpPr>
        <p:spPr>
          <a:xfrm>
            <a:off x="125844" y="619089"/>
            <a:ext cx="4375741" cy="2591103"/>
          </a:xfrm>
          <a:prstGeom prst="rect">
            <a:avLst/>
          </a:prstGeom>
        </p:spPr>
        <p:txBody>
          <a:bodyPr wrap="square" lIns="0" tIns="0" rIns="0" bIns="0" rtlCol="0">
            <a:noAutofit/>
          </a:bodyPr>
          <a:lstStyle/>
          <a:p>
            <a:pPr marL="12700" marR="24566">
              <a:lnSpc>
                <a:spcPts val="1145"/>
              </a:lnSpc>
              <a:spcBef>
                <a:spcPts val="57"/>
              </a:spcBef>
            </a:pPr>
            <a:r>
              <a:rPr sz="1100" spc="0" dirty="0" smtClean="0">
                <a:solidFill>
                  <a:srgbClr val="FFFFFF"/>
                </a:solidFill>
                <a:latin typeface="Times New Roman"/>
                <a:cs typeface="Times New Roman"/>
              </a:rPr>
              <a:t>Message</a:t>
            </a:r>
            <a:r>
              <a:rPr sz="1100" spc="76" dirty="0" smtClean="0">
                <a:solidFill>
                  <a:srgbClr val="FFFFFF"/>
                </a:solidFill>
                <a:latin typeface="Times New Roman"/>
                <a:cs typeface="Times New Roman"/>
              </a:rPr>
              <a:t> </a:t>
            </a:r>
            <a:r>
              <a:rPr sz="1100" spc="0" dirty="0" smtClean="0">
                <a:solidFill>
                  <a:srgbClr val="FFFFFF"/>
                </a:solidFill>
                <a:latin typeface="Times New Roman"/>
                <a:cs typeface="Times New Roman"/>
              </a:rPr>
              <a:t>Logging</a:t>
            </a:r>
            <a:r>
              <a:rPr sz="1100" spc="74" dirty="0" smtClean="0">
                <a:solidFill>
                  <a:srgbClr val="FFFFFF"/>
                </a:solidFill>
                <a:latin typeface="Times New Roman"/>
                <a:cs typeface="Times New Roman"/>
              </a:rPr>
              <a:t> </a:t>
            </a:r>
            <a:r>
              <a:rPr sz="1100" spc="0" dirty="0" smtClean="0">
                <a:solidFill>
                  <a:srgbClr val="FFFFFF"/>
                </a:solidFill>
                <a:latin typeface="Times New Roman"/>
                <a:cs typeface="Times New Roman"/>
              </a:rPr>
              <a:t>Schemes</a:t>
            </a:r>
            <a:endParaRPr sz="1100">
              <a:latin typeface="Times New Roman"/>
              <a:cs typeface="Times New Roman"/>
            </a:endParaRPr>
          </a:p>
          <a:p>
            <a:pPr marL="289788" marR="24566">
              <a:lnSpc>
                <a:spcPct val="95825"/>
              </a:lnSpc>
              <a:spcBef>
                <a:spcPts val="272"/>
              </a:spcBef>
            </a:pPr>
            <a:r>
              <a:rPr sz="1100" spc="0" dirty="0" smtClean="0">
                <a:solidFill>
                  <a:srgbClr val="0000FF"/>
                </a:solidFill>
                <a:latin typeface="Times New Roman"/>
                <a:cs typeface="Times New Roman"/>
              </a:rPr>
              <a:t>HDR[m]</a:t>
            </a:r>
            <a:r>
              <a:rPr sz="1100" spc="0" dirty="0" smtClean="0">
                <a:latin typeface="Times New Roman"/>
                <a:cs typeface="Times New Roman"/>
              </a:rPr>
              <a:t>:</a:t>
            </a:r>
            <a:endParaRPr sz="1100">
              <a:latin typeface="Times New Roman"/>
              <a:cs typeface="Times New Roman"/>
            </a:endParaRPr>
          </a:p>
          <a:p>
            <a:pPr marL="566889" marR="269549">
              <a:lnSpc>
                <a:spcPct val="99658"/>
              </a:lnSpc>
              <a:spcBef>
                <a:spcPts val="220"/>
              </a:spcBef>
            </a:pPr>
            <a:r>
              <a:rPr sz="1000" spc="0" dirty="0" smtClean="0">
                <a:latin typeface="Times New Roman"/>
                <a:cs typeface="Times New Roman"/>
              </a:rPr>
              <a:t>The</a:t>
            </a:r>
            <a:r>
              <a:rPr sz="1000" spc="-15" dirty="0" smtClean="0">
                <a:latin typeface="Times New Roman"/>
                <a:cs typeface="Times New Roman"/>
              </a:rPr>
              <a:t> </a:t>
            </a:r>
            <a:r>
              <a:rPr sz="1000" spc="0" dirty="0" smtClean="0">
                <a:latin typeface="Times New Roman"/>
                <a:cs typeface="Times New Roman"/>
              </a:rPr>
              <a:t>header</a:t>
            </a:r>
            <a:r>
              <a:rPr sz="1000" spc="-26"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latin typeface="Times New Roman"/>
                <a:cs typeface="Times New Roman"/>
              </a:rPr>
              <a:t>message</a:t>
            </a:r>
            <a:r>
              <a:rPr sz="1000" spc="-33" dirty="0" smtClean="0">
                <a:latin typeface="Times New Roman"/>
                <a:cs typeface="Times New Roman"/>
              </a:rPr>
              <a:t> </a:t>
            </a:r>
            <a:r>
              <a:rPr sz="1000" spc="0" dirty="0" smtClean="0">
                <a:solidFill>
                  <a:srgbClr val="0000FF"/>
                </a:solidFill>
                <a:latin typeface="Times New Roman"/>
                <a:cs typeface="Times New Roman"/>
              </a:rPr>
              <a:t>m</a:t>
            </a:r>
            <a:r>
              <a:rPr sz="1000" spc="-7" dirty="0" smtClean="0">
                <a:solidFill>
                  <a:srgbClr val="0000FF"/>
                </a:solidFill>
                <a:latin typeface="Times New Roman"/>
                <a:cs typeface="Times New Roman"/>
              </a:rPr>
              <a:t> </a:t>
            </a:r>
            <a:r>
              <a:rPr sz="1000" spc="0" dirty="0" smtClean="0">
                <a:latin typeface="Times New Roman"/>
                <a:cs typeface="Times New Roman"/>
              </a:rPr>
              <a:t>containing</a:t>
            </a:r>
            <a:r>
              <a:rPr sz="1000" spc="-42" dirty="0" smtClean="0">
                <a:latin typeface="Times New Roman"/>
                <a:cs typeface="Times New Roman"/>
              </a:rPr>
              <a:t> </a:t>
            </a:r>
            <a:r>
              <a:rPr sz="1000" spc="0" dirty="0" smtClean="0">
                <a:latin typeface="Times New Roman"/>
                <a:cs typeface="Times New Roman"/>
              </a:rPr>
              <a:t>its</a:t>
            </a:r>
            <a:r>
              <a:rPr sz="1000" spc="-9" dirty="0" smtClean="0">
                <a:latin typeface="Times New Roman"/>
                <a:cs typeface="Times New Roman"/>
              </a:rPr>
              <a:t> </a:t>
            </a:r>
            <a:r>
              <a:rPr sz="1000" spc="0" dirty="0" smtClean="0">
                <a:latin typeface="Times New Roman"/>
                <a:cs typeface="Times New Roman"/>
              </a:rPr>
              <a:t>source,</a:t>
            </a:r>
            <a:r>
              <a:rPr sz="1000" spc="-28" dirty="0" smtClean="0">
                <a:latin typeface="Times New Roman"/>
                <a:cs typeface="Times New Roman"/>
              </a:rPr>
              <a:t> </a:t>
            </a:r>
            <a:r>
              <a:rPr sz="1000" spc="0" dirty="0" smtClean="0">
                <a:latin typeface="Times New Roman"/>
                <a:cs typeface="Times New Roman"/>
              </a:rPr>
              <a:t>destination,</a:t>
            </a:r>
            <a:r>
              <a:rPr sz="1000" spc="-46" dirty="0" smtClean="0">
                <a:latin typeface="Times New Roman"/>
                <a:cs typeface="Times New Roman"/>
              </a:rPr>
              <a:t> </a:t>
            </a:r>
            <a:r>
              <a:rPr sz="1000" spc="0" dirty="0" smtClean="0">
                <a:latin typeface="Times New Roman"/>
                <a:cs typeface="Times New Roman"/>
              </a:rPr>
              <a:t>sequence numbe</a:t>
            </a:r>
            <a:r>
              <a:rPr sz="1000" spc="-39" dirty="0" smtClean="0">
                <a:latin typeface="Times New Roman"/>
                <a:cs typeface="Times New Roman"/>
              </a:rPr>
              <a:t>r</a:t>
            </a:r>
            <a:r>
              <a:rPr sz="1000" spc="0" dirty="0" smtClean="0">
                <a:latin typeface="Times New Roman"/>
                <a:cs typeface="Times New Roman"/>
              </a:rPr>
              <a:t>,</a:t>
            </a:r>
            <a:r>
              <a:rPr sz="1000" spc="-33" dirty="0" smtClean="0">
                <a:latin typeface="Times New Roman"/>
                <a:cs typeface="Times New Roman"/>
              </a:rPr>
              <a:t> </a:t>
            </a:r>
            <a:r>
              <a:rPr sz="1000" spc="0" dirty="0" smtClean="0">
                <a:latin typeface="Times New Roman"/>
                <a:cs typeface="Times New Roman"/>
              </a:rPr>
              <a:t>and</a:t>
            </a:r>
            <a:r>
              <a:rPr sz="1000" spc="-14" dirty="0" smtClean="0">
                <a:latin typeface="Times New Roman"/>
                <a:cs typeface="Times New Roman"/>
              </a:rPr>
              <a:t> </a:t>
            </a:r>
            <a:r>
              <a:rPr sz="1000" spc="0" dirty="0" smtClean="0">
                <a:latin typeface="Times New Roman"/>
                <a:cs typeface="Times New Roman"/>
              </a:rPr>
              <a:t>del</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ery</a:t>
            </a:r>
            <a:r>
              <a:rPr sz="1000" spc="-32" dirty="0" smtClean="0">
                <a:latin typeface="Times New Roman"/>
                <a:cs typeface="Times New Roman"/>
              </a:rPr>
              <a:t> </a:t>
            </a:r>
            <a:r>
              <a:rPr sz="1000" spc="0" dirty="0" smtClean="0">
                <a:latin typeface="Times New Roman"/>
                <a:cs typeface="Times New Roman"/>
              </a:rPr>
              <a:t>numbe</a:t>
            </a:r>
            <a:r>
              <a:rPr sz="1000" spc="-54" dirty="0" smtClean="0">
                <a:latin typeface="Times New Roman"/>
                <a:cs typeface="Times New Roman"/>
              </a:rPr>
              <a:t>r</a:t>
            </a:r>
            <a:r>
              <a:rPr sz="1000" spc="0" dirty="0" smtClean="0">
                <a:latin typeface="Times New Roman"/>
                <a:cs typeface="Times New Roman"/>
              </a:rPr>
              <a:t>.</a:t>
            </a:r>
            <a:endParaRPr sz="1000">
              <a:latin typeface="Times New Roman"/>
              <a:cs typeface="Times New Roman"/>
            </a:endParaRPr>
          </a:p>
          <a:p>
            <a:pPr marL="566889" marR="429351">
              <a:lnSpc>
                <a:spcPct val="99658"/>
              </a:lnSpc>
            </a:pPr>
            <a:r>
              <a:rPr sz="1000" spc="0" dirty="0" smtClean="0">
                <a:latin typeface="Times New Roman"/>
                <a:cs typeface="Times New Roman"/>
              </a:rPr>
              <a:t>The</a:t>
            </a:r>
            <a:r>
              <a:rPr sz="1000" spc="-15" dirty="0" smtClean="0">
                <a:latin typeface="Times New Roman"/>
                <a:cs typeface="Times New Roman"/>
              </a:rPr>
              <a:t> </a:t>
            </a:r>
            <a:r>
              <a:rPr sz="1000" spc="0" dirty="0" smtClean="0">
                <a:latin typeface="Times New Roman"/>
                <a:cs typeface="Times New Roman"/>
              </a:rPr>
              <a:t>header</a:t>
            </a:r>
            <a:r>
              <a:rPr sz="1000" spc="-26" dirty="0" smtClean="0">
                <a:latin typeface="Times New Roman"/>
                <a:cs typeface="Times New Roman"/>
              </a:rPr>
              <a:t> </a:t>
            </a:r>
            <a:r>
              <a:rPr sz="1000" spc="0" dirty="0" smtClean="0">
                <a:latin typeface="Times New Roman"/>
                <a:cs typeface="Times New Roman"/>
              </a:rPr>
              <a:t>contains</a:t>
            </a:r>
            <a:r>
              <a:rPr sz="1000" spc="-33" dirty="0" smtClean="0">
                <a:latin typeface="Times New Roman"/>
                <a:cs typeface="Times New Roman"/>
              </a:rPr>
              <a:t> </a:t>
            </a:r>
            <a:r>
              <a:rPr sz="1000" spc="0" dirty="0" smtClean="0">
                <a:latin typeface="Times New Roman"/>
                <a:cs typeface="Times New Roman"/>
              </a:rPr>
              <a:t>all</a:t>
            </a:r>
            <a:r>
              <a:rPr sz="1000" spc="-9" dirty="0" smtClean="0">
                <a:latin typeface="Times New Roman"/>
                <a:cs typeface="Times New Roman"/>
              </a:rPr>
              <a:t> </a:t>
            </a:r>
            <a:r>
              <a:rPr sz="1000" spc="0" dirty="0" smtClean="0">
                <a:latin typeface="Times New Roman"/>
                <a:cs typeface="Times New Roman"/>
              </a:rPr>
              <a:t>information</a:t>
            </a:r>
            <a:r>
              <a:rPr sz="1000" spc="-47" dirty="0" smtClean="0">
                <a:latin typeface="Times New Roman"/>
                <a:cs typeface="Times New Roman"/>
              </a:rPr>
              <a:t> </a:t>
            </a:r>
            <a:r>
              <a:rPr sz="1000" spc="0" dirty="0" smtClean="0">
                <a:latin typeface="Times New Roman"/>
                <a:cs typeface="Times New Roman"/>
              </a:rPr>
              <a:t>for</a:t>
            </a:r>
            <a:r>
              <a:rPr sz="1000" spc="-11" dirty="0" smtClean="0">
                <a:latin typeface="Times New Roman"/>
                <a:cs typeface="Times New Roman"/>
              </a:rPr>
              <a:t> </a:t>
            </a:r>
            <a:r>
              <a:rPr sz="1000" spc="0" dirty="0" smtClean="0">
                <a:latin typeface="Times New Roman"/>
                <a:cs typeface="Times New Roman"/>
              </a:rPr>
              <a:t>resending</a:t>
            </a:r>
            <a:r>
              <a:rPr sz="1000" spc="-38"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message</a:t>
            </a:r>
            <a:r>
              <a:rPr sz="1000" spc="-33" dirty="0" smtClean="0">
                <a:latin typeface="Times New Roman"/>
                <a:cs typeface="Times New Roman"/>
              </a:rPr>
              <a:t> </a:t>
            </a:r>
            <a:r>
              <a:rPr sz="1000" spc="0" dirty="0" smtClean="0">
                <a:latin typeface="Times New Roman"/>
                <a:cs typeface="Times New Roman"/>
              </a:rPr>
              <a:t>and del</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ering</a:t>
            </a:r>
            <a:r>
              <a:rPr sz="1000" spc="-40"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correct</a:t>
            </a:r>
            <a:r>
              <a:rPr sz="1000" spc="-27" dirty="0" smtClean="0">
                <a:latin typeface="Times New Roman"/>
                <a:cs typeface="Times New Roman"/>
              </a:rPr>
              <a:t> </a:t>
            </a:r>
            <a:r>
              <a:rPr sz="1000" spc="0" dirty="0" smtClean="0">
                <a:latin typeface="Times New Roman"/>
                <a:cs typeface="Times New Roman"/>
              </a:rPr>
              <a:t>order</a:t>
            </a:r>
            <a:r>
              <a:rPr sz="1000" spc="-20" dirty="0" smtClean="0">
                <a:latin typeface="Times New Roman"/>
                <a:cs typeface="Times New Roman"/>
              </a:rPr>
              <a:t> </a:t>
            </a:r>
            <a:r>
              <a:rPr sz="1000" spc="0" dirty="0" smtClean="0">
                <a:latin typeface="Times New Roman"/>
                <a:cs typeface="Times New Roman"/>
              </a:rPr>
              <a:t>(assume</a:t>
            </a:r>
            <a:r>
              <a:rPr sz="1000" spc="-32" dirty="0" smtClean="0">
                <a:latin typeface="Times New Roman"/>
                <a:cs typeface="Times New Roman"/>
              </a:rPr>
              <a:t> </a:t>
            </a:r>
            <a:r>
              <a:rPr sz="1000" spc="0" dirty="0" smtClean="0">
                <a:latin typeface="Times New Roman"/>
                <a:cs typeface="Times New Roman"/>
              </a:rPr>
              <a:t>data</a:t>
            </a:r>
            <a:r>
              <a:rPr sz="1000" spc="-16"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reproduced</a:t>
            </a:r>
            <a:r>
              <a:rPr sz="1000" spc="-44" dirty="0" smtClean="0">
                <a:latin typeface="Times New Roman"/>
                <a:cs typeface="Times New Roman"/>
              </a:rPr>
              <a:t> </a:t>
            </a:r>
            <a:r>
              <a:rPr sz="1000" spc="0" dirty="0" smtClean="0">
                <a:latin typeface="Times New Roman"/>
                <a:cs typeface="Times New Roman"/>
              </a:rPr>
              <a:t>by</a:t>
            </a:r>
            <a:r>
              <a:rPr sz="1000" spc="-9" dirty="0" smtClean="0">
                <a:latin typeface="Times New Roman"/>
                <a:cs typeface="Times New Roman"/>
              </a:rPr>
              <a:t> </a:t>
            </a:r>
            <a:r>
              <a:rPr sz="1000" spc="0" dirty="0" smtClean="0">
                <a:latin typeface="Times New Roman"/>
                <a:cs typeface="Times New Roman"/>
              </a:rPr>
              <a:t>the application).</a:t>
            </a:r>
            <a:endParaRPr sz="1000">
              <a:latin typeface="Times New Roman"/>
              <a:cs typeface="Times New Roman"/>
            </a:endParaRPr>
          </a:p>
          <a:p>
            <a:pPr marL="566889" marR="44588">
              <a:lnSpc>
                <a:spcPct val="99658"/>
              </a:lnSpc>
            </a:pPr>
            <a:r>
              <a:rPr sz="1000" spc="0" dirty="0" smtClean="0">
                <a:latin typeface="Times New Roman"/>
                <a:cs typeface="Times New Roman"/>
              </a:rPr>
              <a:t>A</a:t>
            </a:r>
            <a:r>
              <a:rPr sz="1000" spc="-7" dirty="0" smtClean="0">
                <a:latin typeface="Times New Roman"/>
                <a:cs typeface="Times New Roman"/>
              </a:rPr>
              <a:t> </a:t>
            </a:r>
            <a:r>
              <a:rPr sz="1000" spc="0" dirty="0" smtClean="0">
                <a:latin typeface="Times New Roman"/>
                <a:cs typeface="Times New Roman"/>
              </a:rPr>
              <a:t>message</a:t>
            </a:r>
            <a:r>
              <a:rPr sz="1000" spc="-33" dirty="0" smtClean="0">
                <a:latin typeface="Times New Roman"/>
                <a:cs typeface="Times New Roman"/>
              </a:rPr>
              <a:t> </a:t>
            </a:r>
            <a:r>
              <a:rPr sz="1000" spc="0" dirty="0" smtClean="0">
                <a:solidFill>
                  <a:srgbClr val="0000FF"/>
                </a:solidFill>
                <a:latin typeface="Times New Roman"/>
                <a:cs typeface="Times New Roman"/>
              </a:rPr>
              <a:t>m</a:t>
            </a:r>
            <a:r>
              <a:rPr sz="1000" spc="-7" dirty="0" smtClean="0">
                <a:solidFill>
                  <a:srgbClr val="0000FF"/>
                </a:solidFill>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solidFill>
                  <a:srgbClr val="0000FF"/>
                </a:solidFill>
                <a:latin typeface="Times New Roman"/>
                <a:cs typeface="Times New Roman"/>
              </a:rPr>
              <a:t>stable</a:t>
            </a:r>
            <a:r>
              <a:rPr sz="1000" spc="-23" dirty="0" smtClean="0">
                <a:solidFill>
                  <a:srgbClr val="0000FF"/>
                </a:solidFill>
                <a:latin typeface="Times New Roman"/>
                <a:cs typeface="Times New Roman"/>
              </a:rPr>
              <a:t> </a:t>
            </a:r>
            <a:r>
              <a:rPr sz="1000" spc="0" dirty="0" smtClean="0">
                <a:latin typeface="Times New Roman"/>
                <a:cs typeface="Times New Roman"/>
              </a:rPr>
              <a:t>if</a:t>
            </a:r>
            <a:r>
              <a:rPr sz="1000" spc="-6" dirty="0" smtClean="0">
                <a:latin typeface="Times New Roman"/>
                <a:cs typeface="Times New Roman"/>
              </a:rPr>
              <a:t> </a:t>
            </a:r>
            <a:r>
              <a:rPr sz="1000" spc="0" dirty="0" smtClean="0">
                <a:solidFill>
                  <a:srgbClr val="0000FF"/>
                </a:solidFill>
                <a:latin typeface="Times New Roman"/>
                <a:cs typeface="Times New Roman"/>
              </a:rPr>
              <a:t>HDR[m]</a:t>
            </a:r>
            <a:r>
              <a:rPr sz="1000" spc="-35" dirty="0" smtClean="0">
                <a:solidFill>
                  <a:srgbClr val="0000FF"/>
                </a:solidFill>
                <a:latin typeface="Times New Roman"/>
                <a:cs typeface="Times New Roman"/>
              </a:rPr>
              <a:t> </a:t>
            </a:r>
            <a:r>
              <a:rPr sz="1000" spc="0" dirty="0" smtClean="0">
                <a:latin typeface="Times New Roman"/>
                <a:cs typeface="Times New Roman"/>
              </a:rPr>
              <a:t>cannot</a:t>
            </a:r>
            <a:r>
              <a:rPr sz="1000" spc="-26" dirty="0" smtClean="0">
                <a:latin typeface="Times New Roman"/>
                <a:cs typeface="Times New Roman"/>
              </a:rPr>
              <a:t> </a:t>
            </a:r>
            <a:r>
              <a:rPr sz="1000" spc="0" dirty="0" smtClean="0">
                <a:latin typeface="Times New Roman"/>
                <a:cs typeface="Times New Roman"/>
              </a:rPr>
              <a:t>be</a:t>
            </a:r>
            <a:r>
              <a:rPr sz="1000" spc="-9" dirty="0" smtClean="0">
                <a:latin typeface="Times New Roman"/>
                <a:cs typeface="Times New Roman"/>
              </a:rPr>
              <a:t> </a:t>
            </a:r>
            <a:r>
              <a:rPr sz="1000" spc="0" dirty="0" smtClean="0">
                <a:latin typeface="Times New Roman"/>
                <a:cs typeface="Times New Roman"/>
              </a:rPr>
              <a:t>lost</a:t>
            </a:r>
            <a:r>
              <a:rPr sz="1000" spc="-14" dirty="0" smtClean="0">
                <a:latin typeface="Times New Roman"/>
                <a:cs typeface="Times New Roman"/>
              </a:rPr>
              <a:t> </a:t>
            </a:r>
            <a:r>
              <a:rPr sz="1000" spc="0" dirty="0" smtClean="0">
                <a:latin typeface="Times New Roman"/>
                <a:cs typeface="Times New Roman"/>
              </a:rPr>
              <a:t>(e.g.,</a:t>
            </a:r>
            <a:r>
              <a:rPr sz="1000" spc="-20" dirty="0" smtClean="0">
                <a:latin typeface="Times New Roman"/>
                <a:cs typeface="Times New Roman"/>
              </a:rPr>
              <a:t> </a:t>
            </a:r>
            <a:r>
              <a:rPr sz="1000" spc="0" dirty="0" smtClean="0">
                <a:latin typeface="Times New Roman"/>
                <a:cs typeface="Times New Roman"/>
              </a:rPr>
              <a:t>because</a:t>
            </a:r>
            <a:r>
              <a:rPr sz="1000" spc="-31"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has</a:t>
            </a:r>
            <a:r>
              <a:rPr sz="1000" spc="-13" dirty="0" smtClean="0">
                <a:latin typeface="Times New Roman"/>
                <a:cs typeface="Times New Roman"/>
              </a:rPr>
              <a:t> </a:t>
            </a:r>
            <a:r>
              <a:rPr sz="1000" spc="0" dirty="0" smtClean="0">
                <a:latin typeface="Times New Roman"/>
                <a:cs typeface="Times New Roman"/>
              </a:rPr>
              <a:t>been written</a:t>
            </a:r>
            <a:r>
              <a:rPr sz="1000" spc="-28"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stable</a:t>
            </a:r>
            <a:r>
              <a:rPr sz="1000" spc="-23" dirty="0" smtClean="0">
                <a:latin typeface="Times New Roman"/>
                <a:cs typeface="Times New Roman"/>
              </a:rPr>
              <a:t> </a:t>
            </a:r>
            <a:r>
              <a:rPr sz="1000" spc="0" dirty="0" smtClean="0">
                <a:latin typeface="Times New Roman"/>
                <a:cs typeface="Times New Roman"/>
              </a:rPr>
              <a:t>storage).</a:t>
            </a:r>
            <a:endParaRPr sz="1000">
              <a:latin typeface="Times New Roman"/>
              <a:cs typeface="Times New Roman"/>
            </a:endParaRPr>
          </a:p>
          <a:p>
            <a:pPr marL="289788" marR="24566">
              <a:lnSpc>
                <a:spcPct val="95825"/>
              </a:lnSpc>
              <a:spcBef>
                <a:spcPts val="204"/>
              </a:spcBef>
            </a:pPr>
            <a:r>
              <a:rPr sz="1100" spc="0" dirty="0" smtClean="0">
                <a:solidFill>
                  <a:srgbClr val="0000FF"/>
                </a:solidFill>
                <a:latin typeface="Times New Roman"/>
                <a:cs typeface="Times New Roman"/>
              </a:rPr>
              <a:t>DEP[m]</a:t>
            </a:r>
            <a:r>
              <a:rPr sz="1100" spc="0" dirty="0" smtClean="0">
                <a:latin typeface="Times New Roman"/>
                <a:cs typeface="Times New Roman"/>
              </a:rPr>
              <a:t>:</a:t>
            </a:r>
            <a:endParaRPr sz="1100">
              <a:latin typeface="Times New Roman"/>
              <a:cs typeface="Times New Roman"/>
            </a:endParaRPr>
          </a:p>
          <a:p>
            <a:pPr marL="566889" marR="179843">
              <a:lnSpc>
                <a:spcPct val="99658"/>
              </a:lnSpc>
              <a:spcBef>
                <a:spcPts val="220"/>
              </a:spcBef>
            </a:pPr>
            <a:r>
              <a:rPr sz="1000" spc="0" dirty="0" smtClean="0">
                <a:latin typeface="Times New Roman"/>
                <a:cs typeface="Times New Roman"/>
              </a:rPr>
              <a:t>The</a:t>
            </a:r>
            <a:r>
              <a:rPr sz="1000" spc="-15" dirty="0" smtClean="0">
                <a:latin typeface="Times New Roman"/>
                <a:cs typeface="Times New Roman"/>
              </a:rPr>
              <a:t> </a:t>
            </a:r>
            <a:r>
              <a:rPr sz="1000" spc="0" dirty="0" smtClean="0">
                <a:latin typeface="Times New Roman"/>
                <a:cs typeface="Times New Roman"/>
              </a:rPr>
              <a:t>set</a:t>
            </a:r>
            <a:r>
              <a:rPr sz="1000" spc="-11"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latin typeface="Times New Roman"/>
                <a:cs typeface="Times New Roman"/>
              </a:rPr>
              <a:t>processes</a:t>
            </a:r>
            <a:r>
              <a:rPr sz="1000" spc="-38"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which</a:t>
            </a:r>
            <a:r>
              <a:rPr sz="1000" spc="-24" dirty="0" smtClean="0">
                <a:latin typeface="Times New Roman"/>
                <a:cs typeface="Times New Roman"/>
              </a:rPr>
              <a:t> </a:t>
            </a:r>
            <a:r>
              <a:rPr sz="1000" spc="0" dirty="0" smtClean="0">
                <a:latin typeface="Times New Roman"/>
                <a:cs typeface="Times New Roman"/>
              </a:rPr>
              <a:t>message</a:t>
            </a:r>
            <a:r>
              <a:rPr sz="1000" spc="-33" dirty="0" smtClean="0">
                <a:latin typeface="Times New Roman"/>
                <a:cs typeface="Times New Roman"/>
              </a:rPr>
              <a:t> </a:t>
            </a:r>
            <a:r>
              <a:rPr sz="1000" spc="0" dirty="0" smtClean="0">
                <a:solidFill>
                  <a:srgbClr val="0000FF"/>
                </a:solidFill>
                <a:latin typeface="Times New Roman"/>
                <a:cs typeface="Times New Roman"/>
              </a:rPr>
              <a:t>m</a:t>
            </a:r>
            <a:r>
              <a:rPr sz="1000" spc="-7" dirty="0" smtClean="0">
                <a:solidFill>
                  <a:srgbClr val="0000FF"/>
                </a:solidFill>
                <a:latin typeface="Times New Roman"/>
                <a:cs typeface="Times New Roman"/>
              </a:rPr>
              <a:t> </a:t>
            </a:r>
            <a:r>
              <a:rPr sz="1000" spc="0" dirty="0" smtClean="0">
                <a:latin typeface="Times New Roman"/>
                <a:cs typeface="Times New Roman"/>
              </a:rPr>
              <a:t>has</a:t>
            </a:r>
            <a:r>
              <a:rPr sz="1000" spc="-13" dirty="0" smtClean="0">
                <a:latin typeface="Times New Roman"/>
                <a:cs typeface="Times New Roman"/>
              </a:rPr>
              <a:t> </a:t>
            </a:r>
            <a:r>
              <a:rPr sz="1000" spc="0" dirty="0" smtClean="0">
                <a:latin typeface="Times New Roman"/>
                <a:cs typeface="Times New Roman"/>
              </a:rPr>
              <a:t>been</a:t>
            </a:r>
            <a:r>
              <a:rPr sz="1000" spc="-18" dirty="0" smtClean="0">
                <a:latin typeface="Times New Roman"/>
                <a:cs typeface="Times New Roman"/>
              </a:rPr>
              <a:t> </a:t>
            </a:r>
            <a:r>
              <a:rPr sz="1000" spc="0" dirty="0" smtClean="0">
                <a:latin typeface="Times New Roman"/>
                <a:cs typeface="Times New Roman"/>
              </a:rPr>
              <a:t>del</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ered,</a:t>
            </a:r>
            <a:r>
              <a:rPr sz="1000" spc="-39" dirty="0" smtClean="0">
                <a:latin typeface="Times New Roman"/>
                <a:cs typeface="Times New Roman"/>
              </a:rPr>
              <a:t> </a:t>
            </a:r>
            <a:r>
              <a:rPr sz="1000" spc="0" dirty="0" smtClean="0">
                <a:latin typeface="Times New Roman"/>
                <a:cs typeface="Times New Roman"/>
              </a:rPr>
              <a:t>as</a:t>
            </a:r>
            <a:r>
              <a:rPr sz="1000" spc="-8" dirty="0" smtClean="0">
                <a:latin typeface="Times New Roman"/>
                <a:cs typeface="Times New Roman"/>
              </a:rPr>
              <a:t> </a:t>
            </a:r>
            <a:r>
              <a:rPr sz="1000" spc="0" dirty="0" smtClean="0">
                <a:latin typeface="Times New Roman"/>
                <a:cs typeface="Times New Roman"/>
              </a:rPr>
              <a:t>well</a:t>
            </a:r>
            <a:r>
              <a:rPr sz="1000" spc="-17" dirty="0" smtClean="0">
                <a:latin typeface="Times New Roman"/>
                <a:cs typeface="Times New Roman"/>
              </a:rPr>
              <a:t> </a:t>
            </a:r>
            <a:r>
              <a:rPr sz="1000" spc="0" dirty="0" smtClean="0">
                <a:latin typeface="Times New Roman"/>
                <a:cs typeface="Times New Roman"/>
              </a:rPr>
              <a:t>as a</a:t>
            </a:r>
            <a:r>
              <a:rPr sz="1000" spc="-14" dirty="0" smtClean="0">
                <a:latin typeface="Times New Roman"/>
                <a:cs typeface="Times New Roman"/>
              </a:rPr>
              <a:t>n</a:t>
            </a:r>
            <a:r>
              <a:rPr sz="1000" spc="0" dirty="0" smtClean="0">
                <a:latin typeface="Times New Roman"/>
                <a:cs typeface="Times New Roman"/>
              </a:rPr>
              <a:t>y</a:t>
            </a:r>
            <a:r>
              <a:rPr sz="1000" spc="-14" dirty="0" smtClean="0">
                <a:latin typeface="Times New Roman"/>
                <a:cs typeface="Times New Roman"/>
              </a:rPr>
              <a:t> </a:t>
            </a:r>
            <a:r>
              <a:rPr sz="1000" spc="0" dirty="0" smtClean="0">
                <a:latin typeface="Times New Roman"/>
                <a:cs typeface="Times New Roman"/>
              </a:rPr>
              <a:t>message</a:t>
            </a:r>
            <a:r>
              <a:rPr sz="1000" spc="-33"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causally</a:t>
            </a:r>
            <a:r>
              <a:rPr sz="1000" spc="-32" dirty="0" smtClean="0">
                <a:latin typeface="Times New Roman"/>
                <a:cs typeface="Times New Roman"/>
              </a:rPr>
              <a:t> </a:t>
            </a:r>
            <a:r>
              <a:rPr sz="1000" spc="0" dirty="0" smtClean="0">
                <a:latin typeface="Times New Roman"/>
                <a:cs typeface="Times New Roman"/>
              </a:rPr>
              <a:t>depends</a:t>
            </a:r>
            <a:r>
              <a:rPr sz="1000" spc="-32" dirty="0" smtClean="0">
                <a:latin typeface="Times New Roman"/>
                <a:cs typeface="Times New Roman"/>
              </a:rPr>
              <a:t> </a:t>
            </a:r>
            <a:r>
              <a:rPr sz="1000" spc="0" dirty="0" smtClean="0">
                <a:latin typeface="Times New Roman"/>
                <a:cs typeface="Times New Roman"/>
              </a:rPr>
              <a:t>on</a:t>
            </a:r>
            <a:r>
              <a:rPr sz="1000" spc="-9" dirty="0" smtClean="0">
                <a:latin typeface="Times New Roman"/>
                <a:cs typeface="Times New Roman"/>
              </a:rPr>
              <a:t> </a:t>
            </a:r>
            <a:r>
              <a:rPr sz="1000" spc="0" dirty="0" smtClean="0">
                <a:latin typeface="Times New Roman"/>
                <a:cs typeface="Times New Roman"/>
              </a:rPr>
              <a:t>del</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ery</a:t>
            </a:r>
            <a:r>
              <a:rPr sz="1000" spc="-32"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solidFill>
                  <a:srgbClr val="0000FF"/>
                </a:solidFill>
                <a:latin typeface="Times New Roman"/>
                <a:cs typeface="Times New Roman"/>
              </a:rPr>
              <a:t>m</a:t>
            </a:r>
            <a:r>
              <a:rPr sz="1000" spc="0" dirty="0" smtClean="0">
                <a:latin typeface="Times New Roman"/>
                <a:cs typeface="Times New Roman"/>
              </a:rPr>
              <a:t>.</a:t>
            </a:r>
            <a:endParaRPr sz="1000">
              <a:latin typeface="Times New Roman"/>
              <a:cs typeface="Times New Roman"/>
            </a:endParaRPr>
          </a:p>
          <a:p>
            <a:pPr marL="289788" marR="24566">
              <a:lnSpc>
                <a:spcPct val="95825"/>
              </a:lnSpc>
              <a:spcBef>
                <a:spcPts val="204"/>
              </a:spcBef>
            </a:pPr>
            <a:r>
              <a:rPr sz="1100" spc="0" dirty="0" smtClean="0">
                <a:solidFill>
                  <a:srgbClr val="0000FF"/>
                </a:solidFill>
                <a:latin typeface="Times New Roman"/>
                <a:cs typeface="Times New Roman"/>
              </a:rPr>
              <a:t>COPY[m]</a:t>
            </a:r>
            <a:r>
              <a:rPr sz="1100" spc="0" dirty="0" smtClean="0">
                <a:latin typeface="Times New Roman"/>
                <a:cs typeface="Times New Roman"/>
              </a:rPr>
              <a:t>:</a:t>
            </a:r>
            <a:endParaRPr sz="1100">
              <a:latin typeface="Times New Roman"/>
              <a:cs typeface="Times New Roman"/>
            </a:endParaRPr>
          </a:p>
          <a:p>
            <a:pPr marL="566889">
              <a:lnSpc>
                <a:spcPct val="95825"/>
              </a:lnSpc>
              <a:spcBef>
                <a:spcPts val="220"/>
              </a:spcBef>
            </a:pPr>
            <a:r>
              <a:rPr sz="1000" spc="0" dirty="0" smtClean="0">
                <a:latin typeface="Times New Roman"/>
                <a:cs typeface="Times New Roman"/>
              </a:rPr>
              <a:t>The</a:t>
            </a:r>
            <a:r>
              <a:rPr sz="1000" spc="-15" dirty="0" smtClean="0">
                <a:latin typeface="Times New Roman"/>
                <a:cs typeface="Times New Roman"/>
              </a:rPr>
              <a:t> </a:t>
            </a:r>
            <a:r>
              <a:rPr sz="1000" spc="0" dirty="0" smtClean="0">
                <a:latin typeface="Times New Roman"/>
                <a:cs typeface="Times New Roman"/>
              </a:rPr>
              <a:t>set</a:t>
            </a:r>
            <a:r>
              <a:rPr sz="1000" spc="-11"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latin typeface="Times New Roman"/>
                <a:cs typeface="Times New Roman"/>
              </a:rPr>
              <a:t>processes</a:t>
            </a:r>
            <a:r>
              <a:rPr sz="1000" spc="-38"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h</a:t>
            </a:r>
            <a:r>
              <a:rPr sz="1000" spc="-19" dirty="0" smtClean="0">
                <a:latin typeface="Times New Roman"/>
                <a:cs typeface="Times New Roman"/>
              </a:rPr>
              <a:t>a</a:t>
            </a:r>
            <a:r>
              <a:rPr sz="1000" spc="-14" dirty="0" smtClean="0">
                <a:latin typeface="Times New Roman"/>
                <a:cs typeface="Times New Roman"/>
              </a:rPr>
              <a:t>v</a:t>
            </a:r>
            <a:r>
              <a:rPr sz="1000" spc="0" dirty="0" smtClean="0">
                <a:latin typeface="Times New Roman"/>
                <a:cs typeface="Times New Roman"/>
              </a:rPr>
              <a:t>e</a:t>
            </a:r>
            <a:r>
              <a:rPr sz="1000" spc="-18"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latin typeface="Times New Roman"/>
                <a:cs typeface="Times New Roman"/>
              </a:rPr>
              <a:t>co</a:t>
            </a:r>
            <a:r>
              <a:rPr sz="1000" spc="-9" dirty="0" smtClean="0">
                <a:latin typeface="Times New Roman"/>
                <a:cs typeface="Times New Roman"/>
              </a:rPr>
              <a:t>p</a:t>
            </a:r>
            <a:r>
              <a:rPr sz="1000" spc="0" dirty="0" smtClean="0">
                <a:latin typeface="Times New Roman"/>
                <a:cs typeface="Times New Roman"/>
              </a:rPr>
              <a:t>y</a:t>
            </a:r>
            <a:r>
              <a:rPr sz="1000" spc="-19" dirty="0" smtClean="0">
                <a:latin typeface="Times New Roman"/>
                <a:cs typeface="Times New Roman"/>
              </a:rPr>
              <a:t> </a:t>
            </a:r>
            <a:r>
              <a:rPr sz="1000" spc="0" dirty="0" smtClean="0">
                <a:latin typeface="Times New Roman"/>
                <a:cs typeface="Times New Roman"/>
              </a:rPr>
              <a:t>of</a:t>
            </a:r>
            <a:r>
              <a:rPr sz="1000" spc="-8" dirty="0" smtClean="0">
                <a:latin typeface="Times New Roman"/>
                <a:cs typeface="Times New Roman"/>
              </a:rPr>
              <a:t> </a:t>
            </a:r>
            <a:r>
              <a:rPr sz="1000" spc="0" dirty="0" smtClean="0">
                <a:solidFill>
                  <a:srgbClr val="0000FF"/>
                </a:solidFill>
                <a:latin typeface="Times New Roman"/>
                <a:cs typeface="Times New Roman"/>
              </a:rPr>
              <a:t>HDR[m]</a:t>
            </a:r>
            <a:r>
              <a:rPr sz="1000" spc="-35" dirty="0" smtClean="0">
                <a:solidFill>
                  <a:srgbClr val="0000FF"/>
                </a:solidFill>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their</a:t>
            </a:r>
            <a:r>
              <a:rPr sz="1000" spc="-18" dirty="0" smtClean="0">
                <a:latin typeface="Times New Roman"/>
                <a:cs typeface="Times New Roman"/>
              </a:rPr>
              <a:t> </a:t>
            </a:r>
            <a:r>
              <a:rPr sz="1000" spc="-19" dirty="0" smtClean="0">
                <a:latin typeface="Times New Roman"/>
                <a:cs typeface="Times New Roman"/>
              </a:rPr>
              <a:t>v</a:t>
            </a:r>
            <a:r>
              <a:rPr sz="1000" spc="0" dirty="0" smtClean="0">
                <a:latin typeface="Times New Roman"/>
                <a:cs typeface="Times New Roman"/>
              </a:rPr>
              <a:t>olatile</a:t>
            </a:r>
            <a:r>
              <a:rPr sz="1000" spc="-29" dirty="0" smtClean="0">
                <a:latin typeface="Times New Roman"/>
                <a:cs typeface="Times New Roman"/>
              </a:rPr>
              <a:t> </a:t>
            </a:r>
            <a:r>
              <a:rPr sz="1000" spc="0" dirty="0" smtClean="0">
                <a:latin typeface="Times New Roman"/>
                <a:cs typeface="Times New Roman"/>
              </a:rPr>
              <a:t>memor</a:t>
            </a:r>
            <a:r>
              <a:rPr sz="1000" spc="-64" dirty="0" smtClean="0">
                <a:latin typeface="Times New Roman"/>
                <a:cs typeface="Times New Roman"/>
              </a:rPr>
              <a:t>y</a:t>
            </a:r>
            <a:r>
              <a:rPr sz="1000" spc="0" dirty="0" smtClean="0">
                <a:latin typeface="Times New Roman"/>
                <a:cs typeface="Times New Roman"/>
              </a:rPr>
              <a:t>.</a:t>
            </a:r>
            <a:endParaRPr sz="1000">
              <a:latin typeface="Times New Roman"/>
              <a:cs typeface="Times New Roman"/>
            </a:endParaRPr>
          </a:p>
          <a:p>
            <a:pPr marL="289788" marR="24566">
              <a:lnSpc>
                <a:spcPct val="97696"/>
              </a:lnSpc>
              <a:spcBef>
                <a:spcPts val="390"/>
              </a:spcBef>
            </a:pPr>
            <a:r>
              <a:rPr sz="1100" spc="0" dirty="0" smtClean="0">
                <a:latin typeface="Times New Roman"/>
                <a:cs typeface="Times New Roman"/>
              </a:rPr>
              <a:t>If</a:t>
            </a:r>
            <a:r>
              <a:rPr sz="1100" spc="-7" dirty="0" smtClean="0">
                <a:latin typeface="Times New Roman"/>
                <a:cs typeface="Times New Roman"/>
              </a:rPr>
              <a:t> </a:t>
            </a:r>
            <a:r>
              <a:rPr sz="1100" spc="0" dirty="0" smtClean="0">
                <a:solidFill>
                  <a:srgbClr val="0000FF"/>
                </a:solidFill>
                <a:latin typeface="Times New Roman"/>
                <a:cs typeface="Times New Roman"/>
              </a:rPr>
              <a:t>C</a:t>
            </a:r>
            <a:r>
              <a:rPr sz="1100" spc="-7" dirty="0" smtClean="0">
                <a:solidFill>
                  <a:srgbClr val="0000FF"/>
                </a:solidFill>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latin typeface="Times New Roman"/>
                <a:cs typeface="Times New Roman"/>
              </a:rPr>
              <a:t>collection</a:t>
            </a:r>
            <a:r>
              <a:rPr sz="1100" spc="-43"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crashed</a:t>
            </a:r>
            <a:r>
              <a:rPr sz="1100" spc="-33" dirty="0" smtClean="0">
                <a:latin typeface="Times New Roman"/>
                <a:cs typeface="Times New Roman"/>
              </a:rPr>
              <a:t> </a:t>
            </a:r>
            <a:r>
              <a:rPr sz="1100" spc="0" dirty="0" smtClean="0">
                <a:latin typeface="Times New Roman"/>
                <a:cs typeface="Times New Roman"/>
              </a:rPr>
              <a:t>processes,</a:t>
            </a:r>
            <a:r>
              <a:rPr sz="1100" spc="-44" dirty="0" smtClean="0">
                <a:latin typeface="Times New Roman"/>
                <a:cs typeface="Times New Roman"/>
              </a:rPr>
              <a:t> </a:t>
            </a:r>
            <a:r>
              <a:rPr sz="1100" spc="0" dirty="0" smtClean="0">
                <a:latin typeface="Times New Roman"/>
                <a:cs typeface="Times New Roman"/>
              </a:rPr>
              <a:t>then</a:t>
            </a:r>
            <a:r>
              <a:rPr sz="1100" spc="-18" dirty="0" smtClean="0">
                <a:latin typeface="Times New Roman"/>
                <a:cs typeface="Times New Roman"/>
              </a:rPr>
              <a:t> </a:t>
            </a:r>
            <a:r>
              <a:rPr sz="1100" spc="0" dirty="0" smtClean="0">
                <a:solidFill>
                  <a:srgbClr val="0000FF"/>
                </a:solidFill>
                <a:latin typeface="Times New Roman"/>
                <a:cs typeface="Times New Roman"/>
              </a:rPr>
              <a:t>Q</a:t>
            </a:r>
            <a:r>
              <a:rPr sz="1100" spc="-42" dirty="0" smtClean="0">
                <a:solidFill>
                  <a:srgbClr val="0000FF"/>
                </a:solidFill>
                <a:latin typeface="Times New Roman"/>
                <a:cs typeface="Times New Roman"/>
              </a:rPr>
              <a:t> </a:t>
            </a:r>
            <a:r>
              <a:rPr sz="1100" spc="-604" dirty="0" smtClean="0">
                <a:solidFill>
                  <a:srgbClr val="0000FF"/>
                </a:solidFill>
                <a:latin typeface="Cambria"/>
                <a:cs typeface="Cambria"/>
              </a:rPr>
              <a:t>∈</a:t>
            </a:r>
            <a:r>
              <a:rPr sz="1100" spc="0" dirty="0" smtClean="0">
                <a:solidFill>
                  <a:srgbClr val="0000FF"/>
                </a:solidFill>
                <a:latin typeface="Times New Roman"/>
                <a:cs typeface="Times New Roman"/>
              </a:rPr>
              <a:t>/</a:t>
            </a:r>
            <a:r>
              <a:rPr sz="1100" spc="29" dirty="0" smtClean="0">
                <a:solidFill>
                  <a:srgbClr val="0000FF"/>
                </a:solidFill>
                <a:latin typeface="Times New Roman"/>
                <a:cs typeface="Times New Roman"/>
              </a:rPr>
              <a:t> </a:t>
            </a:r>
            <a:r>
              <a:rPr sz="1100" spc="0" dirty="0" smtClean="0">
                <a:solidFill>
                  <a:srgbClr val="0000FF"/>
                </a:solidFill>
                <a:latin typeface="Times New Roman"/>
                <a:cs typeface="Times New Roman"/>
              </a:rPr>
              <a:t>C</a:t>
            </a:r>
            <a:r>
              <a:rPr sz="1100" spc="12" dirty="0" smtClean="0">
                <a:solidFill>
                  <a:srgbClr val="0000FF"/>
                </a:solidFill>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an</a:t>
            </a:r>
            <a:r>
              <a:rPr sz="1100" spc="-10" dirty="0" smtClean="0">
                <a:latin typeface="Times New Roman"/>
                <a:cs typeface="Times New Roman"/>
              </a:rPr>
              <a:t> </a:t>
            </a:r>
            <a:r>
              <a:rPr sz="1100" spc="0" dirty="0" smtClean="0">
                <a:latin typeface="Times New Roman"/>
                <a:cs typeface="Times New Roman"/>
              </a:rPr>
              <a:t>orphan</a:t>
            </a:r>
            <a:r>
              <a:rPr sz="1100" spc="-30" dirty="0" smtClean="0">
                <a:latin typeface="Times New Roman"/>
                <a:cs typeface="Times New Roman"/>
              </a:rPr>
              <a:t> </a:t>
            </a:r>
            <a:r>
              <a:rPr sz="1100" spc="0" dirty="0" smtClean="0">
                <a:latin typeface="Times New Roman"/>
                <a:cs typeface="Times New Roman"/>
              </a:rPr>
              <a:t>if</a:t>
            </a:r>
            <a:r>
              <a:rPr sz="1100" spc="-6" dirty="0" smtClean="0">
                <a:latin typeface="Times New Roman"/>
                <a:cs typeface="Times New Roman"/>
              </a:rPr>
              <a:t> </a:t>
            </a:r>
            <a:r>
              <a:rPr sz="1100" spc="0" dirty="0" smtClean="0">
                <a:latin typeface="Times New Roman"/>
                <a:cs typeface="Times New Roman"/>
              </a:rPr>
              <a:t>there</a:t>
            </a:r>
            <a:endParaRPr sz="1100">
              <a:latin typeface="Times New Roman"/>
              <a:cs typeface="Times New Roman"/>
            </a:endParaRPr>
          </a:p>
        </p:txBody>
      </p:sp>
      <p:sp>
        <p:nvSpPr>
          <p:cNvPr id="3" name="object 3"/>
          <p:cNvSpPr txBox="1"/>
          <p:nvPr/>
        </p:nvSpPr>
        <p:spPr>
          <a:xfrm>
            <a:off x="402932" y="3172990"/>
            <a:ext cx="3263862" cy="209275"/>
          </a:xfrm>
          <a:prstGeom prst="rect">
            <a:avLst/>
          </a:prstGeom>
        </p:spPr>
        <p:txBody>
          <a:bodyPr wrap="square" lIns="0" tIns="0" rIns="0" bIns="0" rtlCol="0">
            <a:noAutofit/>
          </a:bodyPr>
          <a:lstStyle/>
          <a:p>
            <a:pPr marL="12700">
              <a:lnSpc>
                <a:spcPts val="1190"/>
              </a:lnSpc>
              <a:spcBef>
                <a:spcPts val="59"/>
              </a:spcBef>
            </a:pP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latin typeface="Times New Roman"/>
                <a:cs typeface="Times New Roman"/>
              </a:rPr>
              <a:t>message</a:t>
            </a:r>
            <a:r>
              <a:rPr sz="1100" spc="-37" dirty="0" smtClean="0">
                <a:latin typeface="Times New Roman"/>
                <a:cs typeface="Times New Roman"/>
              </a:rPr>
              <a:t> </a:t>
            </a:r>
            <a:r>
              <a:rPr sz="1100" spc="0" dirty="0" smtClean="0">
                <a:solidFill>
                  <a:srgbClr val="0000FF"/>
                </a:solidFill>
                <a:latin typeface="Times New Roman"/>
                <a:cs typeface="Times New Roman"/>
              </a:rPr>
              <a:t>m</a:t>
            </a:r>
            <a:r>
              <a:rPr sz="1100" spc="-8" dirty="0" smtClean="0">
                <a:solidFill>
                  <a:srgbClr val="0000FF"/>
                </a:solidFill>
                <a:latin typeface="Times New Roman"/>
                <a:cs typeface="Times New Roman"/>
              </a:rPr>
              <a:t> </a:t>
            </a:r>
            <a:r>
              <a:rPr sz="1100" spc="0" dirty="0" smtClean="0">
                <a:latin typeface="Times New Roman"/>
                <a:cs typeface="Times New Roman"/>
              </a:rPr>
              <a:t>such</a:t>
            </a:r>
            <a:r>
              <a:rPr sz="1100" spc="-20" dirty="0" smtClean="0">
                <a:latin typeface="Times New Roman"/>
                <a:cs typeface="Times New Roman"/>
              </a:rPr>
              <a:t> </a:t>
            </a:r>
            <a:r>
              <a:rPr sz="1100" spc="0" dirty="0" smtClean="0">
                <a:latin typeface="Times New Roman"/>
                <a:cs typeface="Times New Roman"/>
              </a:rPr>
              <a:t>that</a:t>
            </a:r>
            <a:r>
              <a:rPr sz="1100" spc="-16" dirty="0" smtClean="0">
                <a:latin typeface="Times New Roman"/>
                <a:cs typeface="Times New Roman"/>
              </a:rPr>
              <a:t> </a:t>
            </a:r>
            <a:r>
              <a:rPr sz="1100" spc="0" dirty="0" smtClean="0">
                <a:solidFill>
                  <a:srgbClr val="0000FF"/>
                </a:solidFill>
                <a:latin typeface="Times New Roman"/>
                <a:cs typeface="Times New Roman"/>
              </a:rPr>
              <a:t>Q</a:t>
            </a:r>
            <a:r>
              <a:rPr sz="1100" spc="-42" dirty="0" smtClean="0">
                <a:solidFill>
                  <a:srgbClr val="0000FF"/>
                </a:solidFill>
                <a:latin typeface="Times New Roman"/>
                <a:cs typeface="Times New Roman"/>
              </a:rPr>
              <a:t> </a:t>
            </a:r>
            <a:r>
              <a:rPr sz="1100" spc="0" dirty="0" smtClean="0">
                <a:solidFill>
                  <a:srgbClr val="0000FF"/>
                </a:solidFill>
                <a:latin typeface="Cambria"/>
                <a:cs typeface="Cambria"/>
              </a:rPr>
              <a:t>∈</a:t>
            </a:r>
            <a:r>
              <a:rPr sz="1100" spc="41" dirty="0" smtClean="0">
                <a:solidFill>
                  <a:srgbClr val="0000FF"/>
                </a:solidFill>
                <a:latin typeface="Cambria"/>
                <a:cs typeface="Cambria"/>
              </a:rPr>
              <a:t> </a:t>
            </a:r>
            <a:r>
              <a:rPr sz="1100" spc="0" dirty="0" smtClean="0">
                <a:solidFill>
                  <a:srgbClr val="0000FF"/>
                </a:solidFill>
                <a:latin typeface="Times New Roman"/>
                <a:cs typeface="Times New Roman"/>
              </a:rPr>
              <a:t>DEP[m]</a:t>
            </a:r>
            <a:r>
              <a:rPr sz="1100" spc="38" dirty="0" smtClean="0">
                <a:solidFill>
                  <a:srgbClr val="0000FF"/>
                </a:solidFill>
                <a:latin typeface="Times New Roman"/>
                <a:cs typeface="Times New Roman"/>
              </a:rPr>
              <a:t> </a:t>
            </a:r>
            <a:r>
              <a:rPr sz="1100" spc="0" dirty="0" smtClean="0">
                <a:latin typeface="Times New Roman"/>
                <a:cs typeface="Times New Roman"/>
              </a:rPr>
              <a:t>and</a:t>
            </a:r>
            <a:r>
              <a:rPr sz="1100" spc="-15" dirty="0" smtClean="0">
                <a:latin typeface="Times New Roman"/>
                <a:cs typeface="Times New Roman"/>
              </a:rPr>
              <a:t> </a:t>
            </a:r>
            <a:r>
              <a:rPr sz="1100" spc="0" dirty="0" smtClean="0">
                <a:solidFill>
                  <a:srgbClr val="0000FF"/>
                </a:solidFill>
                <a:latin typeface="Times New Roman"/>
                <a:cs typeface="Times New Roman"/>
              </a:rPr>
              <a:t>COPY</a:t>
            </a:r>
            <a:r>
              <a:rPr sz="1100" spc="-189" dirty="0" smtClean="0">
                <a:solidFill>
                  <a:srgbClr val="0000FF"/>
                </a:solidFill>
                <a:latin typeface="Times New Roman"/>
                <a:cs typeface="Times New Roman"/>
              </a:rPr>
              <a:t> </a:t>
            </a:r>
            <a:r>
              <a:rPr sz="1100" spc="0" dirty="0" smtClean="0">
                <a:solidFill>
                  <a:srgbClr val="0000FF"/>
                </a:solidFill>
                <a:latin typeface="Times New Roman"/>
                <a:cs typeface="Times New Roman"/>
              </a:rPr>
              <a:t>[m]</a:t>
            </a:r>
            <a:r>
              <a:rPr sz="1100" spc="6" dirty="0" smtClean="0">
                <a:solidFill>
                  <a:srgbClr val="0000FF"/>
                </a:solidFill>
                <a:latin typeface="Times New Roman"/>
                <a:cs typeface="Times New Roman"/>
              </a:rPr>
              <a:t> </a:t>
            </a:r>
            <a:r>
              <a:rPr sz="1100" spc="0" dirty="0" smtClean="0">
                <a:solidFill>
                  <a:srgbClr val="0000FF"/>
                </a:solidFill>
                <a:latin typeface="Cambria"/>
                <a:cs typeface="Cambria"/>
              </a:rPr>
              <a:t>⊆</a:t>
            </a:r>
            <a:r>
              <a:rPr sz="1100" spc="24" dirty="0" smtClean="0">
                <a:solidFill>
                  <a:srgbClr val="0000FF"/>
                </a:solidFill>
                <a:latin typeface="Cambria"/>
                <a:cs typeface="Cambria"/>
              </a:rPr>
              <a:t> </a:t>
            </a:r>
            <a:r>
              <a:rPr sz="1100" spc="25" dirty="0" smtClean="0">
                <a:solidFill>
                  <a:srgbClr val="0000FF"/>
                </a:solidFill>
                <a:latin typeface="Times New Roman"/>
                <a:cs typeface="Times New Roman"/>
              </a:rPr>
              <a:t>C</a:t>
            </a:r>
            <a:r>
              <a:rPr sz="1100" spc="0" dirty="0" smtClean="0">
                <a:latin typeface="Times New Roman"/>
                <a:cs typeface="Times New Roman"/>
              </a:rPr>
              <a:t>.</a:t>
            </a:r>
            <a:endParaRPr sz="11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33</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87743" y="807948"/>
            <a:ext cx="4432566" cy="187057"/>
          </a:xfrm>
          <a:custGeom>
            <a:avLst/>
            <a:gdLst/>
            <a:ahLst/>
            <a:cxnLst/>
            <a:rect l="l" t="t" r="r" b="b"/>
            <a:pathLst>
              <a:path w="4432566" h="187057">
                <a:moveTo>
                  <a:pt x="0" y="50800"/>
                </a:moveTo>
                <a:lnTo>
                  <a:pt x="0" y="187057"/>
                </a:lnTo>
                <a:lnTo>
                  <a:pt x="4432566" y="187057"/>
                </a:lnTo>
                <a:lnTo>
                  <a:pt x="4432566" y="50800"/>
                </a:lnTo>
                <a:lnTo>
                  <a:pt x="4431669" y="41299"/>
                </a:lnTo>
                <a:lnTo>
                  <a:pt x="4408709" y="7786"/>
                </a:lnTo>
                <a:lnTo>
                  <a:pt x="4381765" y="0"/>
                </a:lnTo>
                <a:lnTo>
                  <a:pt x="50800" y="0"/>
                </a:lnTo>
                <a:lnTo>
                  <a:pt x="7786" y="23856"/>
                </a:lnTo>
                <a:lnTo>
                  <a:pt x="0" y="50800"/>
                </a:lnTo>
                <a:close/>
              </a:path>
            </a:pathLst>
          </a:custGeom>
          <a:solidFill>
            <a:srgbClr val="00BFFF"/>
          </a:solidFill>
        </p:spPr>
        <p:txBody>
          <a:bodyPr wrap="square" lIns="0" tIns="0" rIns="0" bIns="0" rtlCol="0">
            <a:noAutofit/>
          </a:bodyPr>
          <a:lstStyle/>
          <a:p>
            <a:endParaRPr/>
          </a:p>
        </p:txBody>
      </p:sp>
      <p:sp>
        <p:nvSpPr>
          <p:cNvPr id="10" name="object 10"/>
          <p:cNvSpPr/>
          <p:nvPr/>
        </p:nvSpPr>
        <p:spPr>
          <a:xfrm>
            <a:off x="87743" y="944053"/>
            <a:ext cx="4432566" cy="101601"/>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4456809" y="2939821"/>
            <a:ext cx="114301" cy="114301"/>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189344" y="2990621"/>
            <a:ext cx="4280164" cy="63500"/>
          </a:xfrm>
          <a:prstGeom prst="rect">
            <a:avLst/>
          </a:prstGeom>
          <a:blipFill>
            <a:blip r:embed="rId5" cstate="print"/>
            <a:stretch>
              <a:fillRect/>
            </a:stretch>
          </a:blipFill>
        </p:spPr>
        <p:txBody>
          <a:bodyPr wrap="square" lIns="0" tIns="0" rIns="0" bIns="0" rtlCol="0">
            <a:noAutofit/>
          </a:bodyPr>
          <a:lstStyle/>
          <a:p>
            <a:endParaRPr/>
          </a:p>
        </p:txBody>
      </p:sp>
      <p:sp>
        <p:nvSpPr>
          <p:cNvPr id="14" name="object 14"/>
          <p:cNvSpPr/>
          <p:nvPr/>
        </p:nvSpPr>
        <p:spPr>
          <a:xfrm>
            <a:off x="4520310" y="839448"/>
            <a:ext cx="50800" cy="2113072"/>
          </a:xfrm>
          <a:prstGeom prst="rect">
            <a:avLst/>
          </a:prstGeom>
          <a:blipFill>
            <a:blip r:embed="rId6" cstate="print"/>
            <a:stretch>
              <a:fillRect/>
            </a:stretch>
          </a:blipFill>
        </p:spPr>
        <p:txBody>
          <a:bodyPr wrap="square" lIns="0" tIns="0" rIns="0" bIns="0" rtlCol="0">
            <a:noAutofit/>
          </a:bodyPr>
          <a:lstStyle/>
          <a:p>
            <a:endParaRPr/>
          </a:p>
        </p:txBody>
      </p:sp>
      <p:sp>
        <p:nvSpPr>
          <p:cNvPr id="15" name="object 15"/>
          <p:cNvSpPr/>
          <p:nvPr/>
        </p:nvSpPr>
        <p:spPr>
          <a:xfrm>
            <a:off x="4520310" y="902949"/>
            <a:ext cx="50800" cy="2049572"/>
          </a:xfrm>
          <a:prstGeom prst="rect">
            <a:avLst/>
          </a:prstGeom>
          <a:blipFill>
            <a:blip r:embed="rId7" cstate="print"/>
            <a:stretch>
              <a:fillRect/>
            </a:stretch>
          </a:blipFill>
        </p:spPr>
        <p:txBody>
          <a:bodyPr wrap="square" lIns="0" tIns="0" rIns="0" bIns="0" rtlCol="0">
            <a:noAutofit/>
          </a:bodyPr>
          <a:lstStyle/>
          <a:p>
            <a:endParaRPr/>
          </a:p>
        </p:txBody>
      </p:sp>
      <p:sp>
        <p:nvSpPr>
          <p:cNvPr id="16" name="object 16"/>
          <p:cNvSpPr/>
          <p:nvPr/>
        </p:nvSpPr>
        <p:spPr>
          <a:xfrm>
            <a:off x="87743" y="1026600"/>
            <a:ext cx="4432566" cy="1976721"/>
          </a:xfrm>
          <a:custGeom>
            <a:avLst/>
            <a:gdLst/>
            <a:ahLst/>
            <a:cxnLst/>
            <a:rect l="l" t="t" r="r" b="b"/>
            <a:pathLst>
              <a:path w="4432566" h="1976721">
                <a:moveTo>
                  <a:pt x="0" y="1925920"/>
                </a:moveTo>
                <a:lnTo>
                  <a:pt x="16636" y="1963434"/>
                </a:lnTo>
                <a:lnTo>
                  <a:pt x="50800" y="1976721"/>
                </a:lnTo>
                <a:lnTo>
                  <a:pt x="4381765" y="1976721"/>
                </a:lnTo>
                <a:lnTo>
                  <a:pt x="4419279" y="1960085"/>
                </a:lnTo>
                <a:lnTo>
                  <a:pt x="4432566" y="1925920"/>
                </a:lnTo>
                <a:lnTo>
                  <a:pt x="4432566" y="0"/>
                </a:lnTo>
                <a:lnTo>
                  <a:pt x="0" y="0"/>
                </a:lnTo>
                <a:lnTo>
                  <a:pt x="0" y="1925920"/>
                </a:lnTo>
                <a:close/>
              </a:path>
            </a:pathLst>
          </a:custGeom>
          <a:solidFill>
            <a:srgbClr val="FFFFFF"/>
          </a:solidFill>
        </p:spPr>
        <p:txBody>
          <a:bodyPr wrap="square" lIns="0" tIns="0" rIns="0" bIns="0" rtlCol="0">
            <a:noAutofit/>
          </a:bodyPr>
          <a:lstStyle/>
          <a:p>
            <a:endParaRPr/>
          </a:p>
        </p:txBody>
      </p:sp>
      <p:sp>
        <p:nvSpPr>
          <p:cNvPr id="17" name="object 17"/>
          <p:cNvSpPr/>
          <p:nvPr/>
        </p:nvSpPr>
        <p:spPr>
          <a:xfrm>
            <a:off x="4520310" y="890249"/>
            <a:ext cx="0" cy="2081322"/>
          </a:xfrm>
          <a:custGeom>
            <a:avLst/>
            <a:gdLst/>
            <a:ahLst/>
            <a:cxnLst/>
            <a:rect l="l" t="t" r="r" b="b"/>
            <a:pathLst>
              <a:path h="2081322">
                <a:moveTo>
                  <a:pt x="0" y="2081322"/>
                </a:moveTo>
                <a:lnTo>
                  <a:pt x="0" y="0"/>
                </a:lnTo>
              </a:path>
            </a:pathLst>
          </a:custGeom>
          <a:ln w="0">
            <a:solidFill>
              <a:srgbClr val="7F7F7F"/>
            </a:solidFill>
          </a:ln>
        </p:spPr>
        <p:txBody>
          <a:bodyPr wrap="square" lIns="0" tIns="0" rIns="0" bIns="0" rtlCol="0">
            <a:noAutofit/>
          </a:bodyPr>
          <a:lstStyle/>
          <a:p>
            <a:endParaRPr/>
          </a:p>
        </p:txBody>
      </p:sp>
      <p:sp>
        <p:nvSpPr>
          <p:cNvPr id="18" name="object 18"/>
          <p:cNvSpPr/>
          <p:nvPr/>
        </p:nvSpPr>
        <p:spPr>
          <a:xfrm>
            <a:off x="4520310" y="877549"/>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9" name="object 19"/>
          <p:cNvSpPr/>
          <p:nvPr/>
        </p:nvSpPr>
        <p:spPr>
          <a:xfrm>
            <a:off x="4520310" y="864849"/>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20" name="object 20"/>
          <p:cNvSpPr/>
          <p:nvPr/>
        </p:nvSpPr>
        <p:spPr>
          <a:xfrm>
            <a:off x="4520310" y="852149"/>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21" name="object 21"/>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22" name="object 22"/>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25" name="object 25"/>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6" name="object 26"/>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27" name="object 27"/>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5" name="object 5"/>
          <p:cNvSpPr txBox="1"/>
          <p:nvPr/>
        </p:nvSpPr>
        <p:spPr>
          <a:xfrm>
            <a:off x="1934349" y="19613"/>
            <a:ext cx="992557"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Rec</a:t>
            </a:r>
            <a:r>
              <a:rPr sz="600" spc="-9" dirty="0" smtClean="0">
                <a:solidFill>
                  <a:srgbClr val="00FF00"/>
                </a:solidFill>
                <a:latin typeface="Times New Roman"/>
                <a:cs typeface="Times New Roman"/>
              </a:rPr>
              <a:t>ov</a:t>
            </a:r>
            <a:r>
              <a:rPr sz="600" spc="0" dirty="0" smtClean="0">
                <a:solidFill>
                  <a:srgbClr val="00FF00"/>
                </a:solidFill>
                <a:latin typeface="Times New Roman"/>
                <a:cs typeface="Times New Roman"/>
              </a:rPr>
              <a:t>ery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Message</a:t>
            </a:r>
            <a:r>
              <a:rPr sz="600" spc="-20" dirty="0" smtClean="0">
                <a:solidFill>
                  <a:srgbClr val="FFFFFF"/>
                </a:solidFill>
                <a:latin typeface="Times New Roman"/>
                <a:cs typeface="Times New Roman"/>
              </a:rPr>
              <a:t> </a:t>
            </a:r>
            <a:r>
              <a:rPr sz="600" spc="0" dirty="0" smtClean="0">
                <a:solidFill>
                  <a:srgbClr val="FFFFFF"/>
                </a:solidFill>
                <a:latin typeface="Times New Roman"/>
                <a:cs typeface="Times New Roman"/>
              </a:rPr>
              <a:t>Logging</a:t>
            </a:r>
            <a:endParaRPr sz="600">
              <a:latin typeface="Times New Roman"/>
              <a:cs typeface="Times New Roman"/>
            </a:endParaRPr>
          </a:p>
        </p:txBody>
      </p:sp>
      <p:sp>
        <p:nvSpPr>
          <p:cNvPr id="4" name="object 4"/>
          <p:cNvSpPr txBox="1"/>
          <p:nvPr/>
        </p:nvSpPr>
        <p:spPr>
          <a:xfrm>
            <a:off x="95300" y="243119"/>
            <a:ext cx="1353249"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Message</a:t>
            </a:r>
            <a:r>
              <a:rPr sz="1400" spc="107" dirty="0" smtClean="0">
                <a:solidFill>
                  <a:srgbClr val="FFFFFF"/>
                </a:solidFill>
                <a:latin typeface="Times New Roman"/>
                <a:cs typeface="Times New Roman"/>
              </a:rPr>
              <a:t> </a:t>
            </a:r>
            <a:r>
              <a:rPr sz="1400" spc="0" dirty="0" smtClean="0">
                <a:solidFill>
                  <a:srgbClr val="FFFFFF"/>
                </a:solidFill>
                <a:latin typeface="Times New Roman"/>
                <a:cs typeface="Times New Roman"/>
              </a:rPr>
              <a:t>Logging</a:t>
            </a:r>
            <a:endParaRPr sz="1400">
              <a:latin typeface="Times New Roman"/>
              <a:cs typeface="Times New Roman"/>
            </a:endParaRPr>
          </a:p>
        </p:txBody>
      </p:sp>
      <p:sp>
        <p:nvSpPr>
          <p:cNvPr id="3" name="object 3"/>
          <p:cNvSpPr txBox="1"/>
          <p:nvPr/>
        </p:nvSpPr>
        <p:spPr>
          <a:xfrm>
            <a:off x="125844" y="826569"/>
            <a:ext cx="4299022" cy="2179573"/>
          </a:xfrm>
          <a:prstGeom prst="rect">
            <a:avLst/>
          </a:prstGeom>
        </p:spPr>
        <p:txBody>
          <a:bodyPr wrap="square" lIns="0" tIns="0" rIns="0" bIns="0" rtlCol="0">
            <a:noAutofit/>
          </a:bodyPr>
          <a:lstStyle/>
          <a:p>
            <a:pPr marL="12700" marR="7015">
              <a:lnSpc>
                <a:spcPts val="1145"/>
              </a:lnSpc>
              <a:spcBef>
                <a:spcPts val="57"/>
              </a:spcBef>
            </a:pPr>
            <a:r>
              <a:rPr sz="1100" spc="0" dirty="0" smtClean="0">
                <a:solidFill>
                  <a:srgbClr val="FFFFFF"/>
                </a:solidFill>
                <a:latin typeface="Times New Roman"/>
                <a:cs typeface="Times New Roman"/>
              </a:rPr>
              <a:t>Message</a:t>
            </a:r>
            <a:r>
              <a:rPr sz="1100" spc="76" dirty="0" smtClean="0">
                <a:solidFill>
                  <a:srgbClr val="FFFFFF"/>
                </a:solidFill>
                <a:latin typeface="Times New Roman"/>
                <a:cs typeface="Times New Roman"/>
              </a:rPr>
              <a:t> </a:t>
            </a:r>
            <a:r>
              <a:rPr sz="1100" spc="0" dirty="0" smtClean="0">
                <a:solidFill>
                  <a:srgbClr val="FFFFFF"/>
                </a:solidFill>
                <a:latin typeface="Times New Roman"/>
                <a:cs typeface="Times New Roman"/>
              </a:rPr>
              <a:t>Logging</a:t>
            </a:r>
            <a:r>
              <a:rPr sz="1100" spc="74" dirty="0" smtClean="0">
                <a:solidFill>
                  <a:srgbClr val="FFFFFF"/>
                </a:solidFill>
                <a:latin typeface="Times New Roman"/>
                <a:cs typeface="Times New Roman"/>
              </a:rPr>
              <a:t> </a:t>
            </a:r>
            <a:r>
              <a:rPr sz="1100" spc="0" dirty="0" smtClean="0">
                <a:solidFill>
                  <a:srgbClr val="FFFFFF"/>
                </a:solidFill>
                <a:latin typeface="Times New Roman"/>
                <a:cs typeface="Times New Roman"/>
              </a:rPr>
              <a:t>Schemes</a:t>
            </a:r>
            <a:endParaRPr sz="1100">
              <a:latin typeface="Times New Roman"/>
              <a:cs typeface="Times New Roman"/>
            </a:endParaRPr>
          </a:p>
          <a:p>
            <a:pPr marL="289788" marR="7015">
              <a:lnSpc>
                <a:spcPct val="95825"/>
              </a:lnSpc>
              <a:spcBef>
                <a:spcPts val="287"/>
              </a:spcBef>
            </a:pPr>
            <a:r>
              <a:rPr sz="1100" spc="-84" dirty="0" smtClean="0">
                <a:latin typeface="Times New Roman"/>
                <a:cs typeface="Times New Roman"/>
              </a:rPr>
              <a:t>T</a:t>
            </a:r>
            <a:r>
              <a:rPr sz="1100" spc="0" dirty="0" smtClean="0">
                <a:latin typeface="Times New Roman"/>
                <a:cs typeface="Times New Roman"/>
              </a:rPr>
              <a:t>o</a:t>
            </a:r>
            <a:r>
              <a:rPr sz="1100" spc="-12" dirty="0" smtClean="0">
                <a:latin typeface="Times New Roman"/>
                <a:cs typeface="Times New Roman"/>
              </a:rPr>
              <a:t> </a:t>
            </a:r>
            <a:r>
              <a:rPr sz="1100" spc="-19" dirty="0" smtClean="0">
                <a:latin typeface="Times New Roman"/>
                <a:cs typeface="Times New Roman"/>
              </a:rPr>
              <a:t>av</a:t>
            </a:r>
            <a:r>
              <a:rPr sz="1100" spc="0" dirty="0" smtClean="0">
                <a:latin typeface="Times New Roman"/>
                <a:cs typeface="Times New Roman"/>
              </a:rPr>
              <a:t>oid</a:t>
            </a:r>
            <a:r>
              <a:rPr sz="1100" spc="-24" dirty="0" smtClean="0">
                <a:latin typeface="Times New Roman"/>
                <a:cs typeface="Times New Roman"/>
              </a:rPr>
              <a:t> </a:t>
            </a:r>
            <a:r>
              <a:rPr sz="1100" spc="0" dirty="0" smtClean="0">
                <a:solidFill>
                  <a:srgbClr val="0000FF"/>
                </a:solidFill>
                <a:latin typeface="Times New Roman"/>
                <a:cs typeface="Times New Roman"/>
              </a:rPr>
              <a:t>orphan</a:t>
            </a:r>
            <a:r>
              <a:rPr sz="1100" spc="-30" dirty="0" smtClean="0">
                <a:solidFill>
                  <a:srgbClr val="0000FF"/>
                </a:solidFill>
                <a:latin typeface="Times New Roman"/>
                <a:cs typeface="Times New Roman"/>
              </a:rPr>
              <a:t> </a:t>
            </a:r>
            <a:r>
              <a:rPr sz="1100" spc="0" dirty="0" smtClean="0">
                <a:latin typeface="Times New Roman"/>
                <a:cs typeface="Times New Roman"/>
              </a:rPr>
              <a:t>processes</a:t>
            </a:r>
            <a:r>
              <a:rPr sz="1100" spc="-42" dirty="0" smtClean="0">
                <a:latin typeface="Times New Roman"/>
                <a:cs typeface="Times New Roman"/>
              </a:rPr>
              <a:t> </a:t>
            </a:r>
            <a:r>
              <a:rPr sz="1100" spc="0" dirty="0" smtClean="0">
                <a:latin typeface="Times New Roman"/>
                <a:cs typeface="Times New Roman"/>
              </a:rPr>
              <a:t>(i.e.,</a:t>
            </a:r>
            <a:r>
              <a:rPr sz="1100" spc="-19" dirty="0" smtClean="0">
                <a:latin typeface="Times New Roman"/>
                <a:cs typeface="Times New Roman"/>
              </a:rPr>
              <a:t> </a:t>
            </a:r>
            <a:r>
              <a:rPr sz="1100" spc="0" dirty="0" smtClean="0">
                <a:latin typeface="Times New Roman"/>
                <a:cs typeface="Times New Roman"/>
              </a:rPr>
              <a:t>for</a:t>
            </a:r>
            <a:r>
              <a:rPr sz="1100" spc="-12" dirty="0" smtClean="0">
                <a:latin typeface="Times New Roman"/>
                <a:cs typeface="Times New Roman"/>
              </a:rPr>
              <a:t> </a:t>
            </a:r>
            <a:r>
              <a:rPr sz="1100" spc="0" dirty="0" smtClean="0">
                <a:latin typeface="Times New Roman"/>
                <a:cs typeface="Times New Roman"/>
              </a:rPr>
              <a:t>each</a:t>
            </a:r>
            <a:r>
              <a:rPr sz="1100" spc="-20" dirty="0" smtClean="0">
                <a:latin typeface="Times New Roman"/>
                <a:cs typeface="Times New Roman"/>
              </a:rPr>
              <a:t> </a:t>
            </a:r>
            <a:r>
              <a:rPr sz="1100" spc="0" dirty="0" smtClean="0">
                <a:latin typeface="Times New Roman"/>
                <a:cs typeface="Times New Roman"/>
              </a:rPr>
              <a:t>message</a:t>
            </a:r>
            <a:r>
              <a:rPr sz="1100" spc="-37" dirty="0" smtClean="0">
                <a:latin typeface="Times New Roman"/>
                <a:cs typeface="Times New Roman"/>
              </a:rPr>
              <a:t> </a:t>
            </a:r>
            <a:r>
              <a:rPr sz="1100" spc="0" dirty="0" smtClean="0">
                <a:latin typeface="Times New Roman"/>
                <a:cs typeface="Times New Roman"/>
              </a:rPr>
              <a:t>m,</a:t>
            </a:r>
            <a:endParaRPr sz="1100">
              <a:latin typeface="Times New Roman"/>
              <a:cs typeface="Times New Roman"/>
            </a:endParaRPr>
          </a:p>
          <a:p>
            <a:pPr marL="289788" marR="7015">
              <a:lnSpc>
                <a:spcPts val="1200"/>
              </a:lnSpc>
              <a:spcBef>
                <a:spcPts val="60"/>
              </a:spcBef>
            </a:pPr>
            <a:r>
              <a:rPr sz="1100" spc="0" dirty="0" smtClean="0">
                <a:solidFill>
                  <a:srgbClr val="0000FF"/>
                </a:solidFill>
                <a:latin typeface="Times New Roman"/>
                <a:cs typeface="Times New Roman"/>
              </a:rPr>
              <a:t>DEP[m]</a:t>
            </a:r>
            <a:r>
              <a:rPr sz="1100" spc="3" dirty="0" smtClean="0">
                <a:solidFill>
                  <a:srgbClr val="0000FF"/>
                </a:solidFill>
                <a:latin typeface="Times New Roman"/>
                <a:cs typeface="Times New Roman"/>
              </a:rPr>
              <a:t> </a:t>
            </a:r>
            <a:r>
              <a:rPr sz="1100" spc="0" dirty="0" smtClean="0">
                <a:solidFill>
                  <a:srgbClr val="0000FF"/>
                </a:solidFill>
                <a:latin typeface="Cambria"/>
                <a:cs typeface="Cambria"/>
              </a:rPr>
              <a:t>⊆</a:t>
            </a:r>
            <a:r>
              <a:rPr sz="1100" spc="24" dirty="0" smtClean="0">
                <a:solidFill>
                  <a:srgbClr val="0000FF"/>
                </a:solidFill>
                <a:latin typeface="Cambria"/>
                <a:cs typeface="Cambria"/>
              </a:rPr>
              <a:t> </a:t>
            </a:r>
            <a:r>
              <a:rPr sz="1100" spc="0" dirty="0" smtClean="0">
                <a:solidFill>
                  <a:srgbClr val="0000FF"/>
                </a:solidFill>
                <a:latin typeface="Times New Roman"/>
                <a:cs typeface="Times New Roman"/>
              </a:rPr>
              <a:t>COPY</a:t>
            </a:r>
            <a:r>
              <a:rPr sz="1100" spc="-189" dirty="0" smtClean="0">
                <a:solidFill>
                  <a:srgbClr val="0000FF"/>
                </a:solidFill>
                <a:latin typeface="Times New Roman"/>
                <a:cs typeface="Times New Roman"/>
              </a:rPr>
              <a:t> </a:t>
            </a:r>
            <a:r>
              <a:rPr sz="1100" spc="0" dirty="0" smtClean="0">
                <a:solidFill>
                  <a:srgbClr val="0000FF"/>
                </a:solidFill>
                <a:latin typeface="Times New Roman"/>
                <a:cs typeface="Times New Roman"/>
              </a:rPr>
              <a:t>[m])</a:t>
            </a:r>
            <a:r>
              <a:rPr sz="1100" spc="0" dirty="0" smtClean="0">
                <a:latin typeface="Times New Roman"/>
                <a:cs typeface="Times New Roman"/>
              </a:rPr>
              <a:t>,</a:t>
            </a:r>
            <a:r>
              <a:rPr sz="1100" spc="27" dirty="0" smtClean="0">
                <a:latin typeface="Times New Roman"/>
                <a:cs typeface="Times New Roman"/>
              </a:rPr>
              <a:t> </a:t>
            </a:r>
            <a:r>
              <a:rPr sz="1100" spc="0" dirty="0" smtClean="0">
                <a:latin typeface="Times New Roman"/>
                <a:cs typeface="Times New Roman"/>
              </a:rPr>
              <a:t>there</a:t>
            </a:r>
            <a:r>
              <a:rPr sz="1100" spc="-21" dirty="0" smtClean="0">
                <a:latin typeface="Times New Roman"/>
                <a:cs typeface="Times New Roman"/>
              </a:rPr>
              <a:t> </a:t>
            </a:r>
            <a:r>
              <a:rPr sz="1100" spc="0" dirty="0" smtClean="0">
                <a:latin typeface="Times New Roman"/>
                <a:cs typeface="Times New Roman"/>
              </a:rPr>
              <a:t>are</a:t>
            </a:r>
            <a:r>
              <a:rPr sz="1100" spc="-13" dirty="0" smtClean="0">
                <a:latin typeface="Times New Roman"/>
                <a:cs typeface="Times New Roman"/>
              </a:rPr>
              <a:t> </a:t>
            </a:r>
            <a:r>
              <a:rPr sz="1100" spc="0" dirty="0" smtClean="0">
                <a:solidFill>
                  <a:srgbClr val="0000FF"/>
                </a:solidFill>
                <a:latin typeface="Times New Roman"/>
                <a:cs typeface="Times New Roman"/>
              </a:rPr>
              <a:t>t</a:t>
            </a:r>
            <a:r>
              <a:rPr sz="1100" spc="-9" dirty="0" smtClean="0">
                <a:solidFill>
                  <a:srgbClr val="0000FF"/>
                </a:solidFill>
                <a:latin typeface="Times New Roman"/>
                <a:cs typeface="Times New Roman"/>
              </a:rPr>
              <a:t>w</a:t>
            </a:r>
            <a:r>
              <a:rPr sz="1100" spc="0" dirty="0" smtClean="0">
                <a:solidFill>
                  <a:srgbClr val="0000FF"/>
                </a:solidFill>
                <a:latin typeface="Times New Roman"/>
                <a:cs typeface="Times New Roman"/>
              </a:rPr>
              <a:t>o</a:t>
            </a:r>
            <a:r>
              <a:rPr sz="1100" spc="-16" dirty="0" smtClean="0">
                <a:solidFill>
                  <a:srgbClr val="0000FF"/>
                </a:solidFill>
                <a:latin typeface="Times New Roman"/>
                <a:cs typeface="Times New Roman"/>
              </a:rPr>
              <a:t> </a:t>
            </a:r>
            <a:r>
              <a:rPr sz="1100" spc="0" dirty="0" smtClean="0">
                <a:latin typeface="Times New Roman"/>
                <a:cs typeface="Times New Roman"/>
              </a:rPr>
              <a:t>approaches</a:t>
            </a:r>
            <a:r>
              <a:rPr sz="1100" spc="-49" dirty="0" smtClean="0">
                <a:latin typeface="Times New Roman"/>
                <a:cs typeface="Times New Roman"/>
              </a:rPr>
              <a:t> </a:t>
            </a:r>
            <a:r>
              <a:rPr sz="1100" spc="0" dirty="0" smtClean="0">
                <a:latin typeface="Times New Roman"/>
                <a:cs typeface="Times New Roman"/>
              </a:rPr>
              <a:t>that</a:t>
            </a:r>
            <a:r>
              <a:rPr sz="1100" spc="-16" dirty="0" smtClean="0">
                <a:latin typeface="Times New Roman"/>
                <a:cs typeface="Times New Roman"/>
              </a:rPr>
              <a:t> </a:t>
            </a:r>
            <a:r>
              <a:rPr sz="1100" spc="0" dirty="0" smtClean="0">
                <a:latin typeface="Times New Roman"/>
                <a:cs typeface="Times New Roman"/>
              </a:rPr>
              <a:t>can</a:t>
            </a:r>
            <a:r>
              <a:rPr sz="1100" spc="-15" dirty="0" smtClean="0">
                <a:latin typeface="Times New Roman"/>
                <a:cs typeface="Times New Roman"/>
              </a:rPr>
              <a:t> </a:t>
            </a:r>
            <a:r>
              <a:rPr sz="1100" spc="0" dirty="0" smtClean="0">
                <a:latin typeface="Times New Roman"/>
                <a:cs typeface="Times New Roman"/>
              </a:rPr>
              <a:t>be</a:t>
            </a:r>
            <a:r>
              <a:rPr sz="1100" spc="-10" dirty="0" smtClean="0">
                <a:latin typeface="Times New Roman"/>
                <a:cs typeface="Times New Roman"/>
              </a:rPr>
              <a:t> </a:t>
            </a:r>
            <a:r>
              <a:rPr sz="1100" spc="0" dirty="0" smtClean="0">
                <a:latin typeface="Times New Roman"/>
                <a:cs typeface="Times New Roman"/>
              </a:rPr>
              <a:t>foll</a:t>
            </a:r>
            <a:r>
              <a:rPr sz="1100" spc="-25" dirty="0" smtClean="0">
                <a:latin typeface="Times New Roman"/>
                <a:cs typeface="Times New Roman"/>
              </a:rPr>
              <a:t>o</a:t>
            </a:r>
            <a:r>
              <a:rPr sz="1100" spc="0" dirty="0" smtClean="0">
                <a:latin typeface="Times New Roman"/>
                <a:cs typeface="Times New Roman"/>
              </a:rPr>
              <a:t>wed.</a:t>
            </a:r>
            <a:endParaRPr sz="1100">
              <a:latin typeface="Times New Roman"/>
              <a:cs typeface="Times New Roman"/>
            </a:endParaRPr>
          </a:p>
          <a:p>
            <a:pPr marL="566889" marR="7015">
              <a:lnSpc>
                <a:spcPct val="95825"/>
              </a:lnSpc>
              <a:spcBef>
                <a:spcPts val="54"/>
              </a:spcBef>
            </a:pPr>
            <a:r>
              <a:rPr sz="1000" spc="0" dirty="0" smtClean="0">
                <a:solidFill>
                  <a:srgbClr val="0000FF"/>
                </a:solidFill>
                <a:latin typeface="Times New Roman"/>
                <a:cs typeface="Times New Roman"/>
              </a:rPr>
              <a:t>Pessimistic</a:t>
            </a:r>
            <a:r>
              <a:rPr sz="1000" spc="-44" dirty="0" smtClean="0">
                <a:solidFill>
                  <a:srgbClr val="0000FF"/>
                </a:solidFill>
                <a:latin typeface="Times New Roman"/>
                <a:cs typeface="Times New Roman"/>
              </a:rPr>
              <a:t> </a:t>
            </a:r>
            <a:r>
              <a:rPr sz="1000" spc="0" dirty="0" smtClean="0">
                <a:solidFill>
                  <a:srgbClr val="0000FF"/>
                </a:solidFill>
                <a:latin typeface="Times New Roman"/>
                <a:cs typeface="Times New Roman"/>
              </a:rPr>
              <a:t>protocol</a:t>
            </a:r>
            <a:r>
              <a:rPr sz="1000" spc="0" dirty="0" smtClean="0">
                <a:latin typeface="Times New Roman"/>
                <a:cs typeface="Times New Roman"/>
              </a:rPr>
              <a:t>:</a:t>
            </a:r>
            <a:endParaRPr sz="1000">
              <a:latin typeface="Times New Roman"/>
              <a:cs typeface="Times New Roman"/>
            </a:endParaRPr>
          </a:p>
          <a:p>
            <a:pPr marL="843978" marR="55868">
              <a:lnSpc>
                <a:spcPct val="101995"/>
              </a:lnSpc>
              <a:spcBef>
                <a:spcPts val="235"/>
              </a:spcBef>
            </a:pPr>
            <a:r>
              <a:rPr sz="900" spc="-14" dirty="0" smtClean="0">
                <a:latin typeface="Times New Roman"/>
                <a:cs typeface="Times New Roman"/>
              </a:rPr>
              <a:t>F</a:t>
            </a:r>
            <a:r>
              <a:rPr sz="900" spc="0" dirty="0" smtClean="0">
                <a:latin typeface="Times New Roman"/>
                <a:cs typeface="Times New Roman"/>
              </a:rPr>
              <a:t>or</a:t>
            </a:r>
            <a:r>
              <a:rPr sz="900" spc="-12" dirty="0" smtClean="0">
                <a:latin typeface="Times New Roman"/>
                <a:cs typeface="Times New Roman"/>
              </a:rPr>
              <a:t> </a:t>
            </a:r>
            <a:r>
              <a:rPr sz="900" spc="0" dirty="0" smtClean="0">
                <a:latin typeface="Times New Roman"/>
                <a:cs typeface="Times New Roman"/>
              </a:rPr>
              <a:t>each</a:t>
            </a:r>
            <a:r>
              <a:rPr sz="900" spc="-16" dirty="0" smtClean="0">
                <a:latin typeface="Times New Roman"/>
                <a:cs typeface="Times New Roman"/>
              </a:rPr>
              <a:t> </a:t>
            </a:r>
            <a:r>
              <a:rPr sz="900" spc="0" dirty="0" smtClean="0">
                <a:solidFill>
                  <a:srgbClr val="0000FF"/>
                </a:solidFill>
                <a:latin typeface="Times New Roman"/>
                <a:cs typeface="Times New Roman"/>
              </a:rPr>
              <a:t>non-stable</a:t>
            </a:r>
            <a:r>
              <a:rPr sz="900" spc="-37" dirty="0" smtClean="0">
                <a:solidFill>
                  <a:srgbClr val="0000FF"/>
                </a:solidFill>
                <a:latin typeface="Times New Roman"/>
                <a:cs typeface="Times New Roman"/>
              </a:rPr>
              <a:t> </a:t>
            </a:r>
            <a:r>
              <a:rPr sz="900" spc="0" dirty="0" smtClean="0">
                <a:solidFill>
                  <a:srgbClr val="0000FF"/>
                </a:solidFill>
                <a:latin typeface="Times New Roman"/>
                <a:cs typeface="Times New Roman"/>
              </a:rPr>
              <a:t>message</a:t>
            </a:r>
            <a:r>
              <a:rPr sz="900" spc="-30" dirty="0" smtClean="0">
                <a:solidFill>
                  <a:srgbClr val="0000FF"/>
                </a:solidFill>
                <a:latin typeface="Times New Roman"/>
                <a:cs typeface="Times New Roman"/>
              </a:rPr>
              <a:t> </a:t>
            </a:r>
            <a:r>
              <a:rPr sz="900" spc="0" dirty="0" smtClean="0">
                <a:solidFill>
                  <a:srgbClr val="0000FF"/>
                </a:solidFill>
                <a:latin typeface="Times New Roman"/>
                <a:cs typeface="Times New Roman"/>
              </a:rPr>
              <a:t>m</a:t>
            </a:r>
            <a:r>
              <a:rPr sz="900" spc="0" dirty="0" smtClean="0">
                <a:latin typeface="Times New Roman"/>
                <a:cs typeface="Times New Roman"/>
              </a:rPr>
              <a:t>,</a:t>
            </a:r>
            <a:r>
              <a:rPr sz="900" spc="-9" dirty="0" smtClean="0">
                <a:latin typeface="Times New Roman"/>
                <a:cs typeface="Times New Roman"/>
              </a:rPr>
              <a:t> </a:t>
            </a:r>
            <a:r>
              <a:rPr sz="900" spc="0" dirty="0" smtClean="0">
                <a:latin typeface="Times New Roman"/>
                <a:cs typeface="Times New Roman"/>
              </a:rPr>
              <a:t>there</a:t>
            </a:r>
            <a:r>
              <a:rPr sz="900" spc="-17"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at</a:t>
            </a:r>
            <a:r>
              <a:rPr sz="900" spc="-6" dirty="0" smtClean="0">
                <a:latin typeface="Times New Roman"/>
                <a:cs typeface="Times New Roman"/>
              </a:rPr>
              <a:t> </a:t>
            </a:r>
            <a:r>
              <a:rPr sz="900" spc="0" dirty="0" smtClean="0">
                <a:latin typeface="Times New Roman"/>
                <a:cs typeface="Times New Roman"/>
              </a:rPr>
              <a:t>most</a:t>
            </a:r>
            <a:r>
              <a:rPr sz="900" spc="-17" dirty="0" smtClean="0">
                <a:latin typeface="Times New Roman"/>
                <a:cs typeface="Times New Roman"/>
              </a:rPr>
              <a:t> </a:t>
            </a:r>
            <a:r>
              <a:rPr sz="900" spc="0" dirty="0" smtClean="0">
                <a:latin typeface="Times New Roman"/>
                <a:cs typeface="Times New Roman"/>
              </a:rPr>
              <a:t>one</a:t>
            </a:r>
            <a:r>
              <a:rPr sz="900" spc="-12" dirty="0" smtClean="0">
                <a:latin typeface="Times New Roman"/>
                <a:cs typeface="Times New Roman"/>
              </a:rPr>
              <a:t> </a:t>
            </a:r>
            <a:r>
              <a:rPr sz="900" spc="0" dirty="0" smtClean="0">
                <a:latin typeface="Times New Roman"/>
                <a:cs typeface="Times New Roman"/>
              </a:rPr>
              <a:t>process</a:t>
            </a:r>
            <a:r>
              <a:rPr sz="900" spc="-26" dirty="0" smtClean="0">
                <a:latin typeface="Times New Roman"/>
                <a:cs typeface="Times New Roman"/>
              </a:rPr>
              <a:t> </a:t>
            </a:r>
            <a:r>
              <a:rPr sz="900" spc="0" dirty="0" smtClean="0">
                <a:latin typeface="Times New Roman"/>
                <a:cs typeface="Times New Roman"/>
              </a:rPr>
              <a:t>dependent</a:t>
            </a:r>
            <a:r>
              <a:rPr sz="900" spc="-36" dirty="0" smtClean="0">
                <a:latin typeface="Times New Roman"/>
                <a:cs typeface="Times New Roman"/>
              </a:rPr>
              <a:t> </a:t>
            </a:r>
            <a:r>
              <a:rPr sz="900" spc="0" dirty="0" smtClean="0">
                <a:latin typeface="Times New Roman"/>
                <a:cs typeface="Times New Roman"/>
              </a:rPr>
              <a:t>on </a:t>
            </a:r>
            <a:r>
              <a:rPr sz="900" spc="0" dirty="0" smtClean="0">
                <a:solidFill>
                  <a:srgbClr val="0000FF"/>
                </a:solidFill>
                <a:latin typeface="Times New Roman"/>
                <a:cs typeface="Times New Roman"/>
              </a:rPr>
              <a:t>m</a:t>
            </a:r>
            <a:r>
              <a:rPr sz="900" spc="0" dirty="0" smtClean="0">
                <a:latin typeface="Times New Roman"/>
                <a:cs typeface="Times New Roman"/>
              </a:rPr>
              <a:t>,</a:t>
            </a:r>
            <a:r>
              <a:rPr sz="900" spc="-9"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solidFill>
                  <a:srgbClr val="0000FF"/>
                </a:solidFill>
                <a:latin typeface="Cambria"/>
                <a:cs typeface="Cambria"/>
              </a:rPr>
              <a:t>|</a:t>
            </a:r>
            <a:r>
              <a:rPr sz="900" spc="0" dirty="0" smtClean="0">
                <a:solidFill>
                  <a:srgbClr val="0000FF"/>
                </a:solidFill>
                <a:latin typeface="Times New Roman"/>
                <a:cs typeface="Times New Roman"/>
              </a:rPr>
              <a:t>DEP[m]</a:t>
            </a:r>
            <a:r>
              <a:rPr sz="900" spc="0" dirty="0" smtClean="0">
                <a:solidFill>
                  <a:srgbClr val="0000FF"/>
                </a:solidFill>
                <a:latin typeface="Cambria"/>
                <a:cs typeface="Cambria"/>
              </a:rPr>
              <a:t>|</a:t>
            </a:r>
            <a:r>
              <a:rPr sz="900" spc="22" dirty="0" smtClean="0">
                <a:solidFill>
                  <a:srgbClr val="0000FF"/>
                </a:solidFill>
                <a:latin typeface="Cambria"/>
                <a:cs typeface="Cambria"/>
              </a:rPr>
              <a:t> </a:t>
            </a:r>
            <a:r>
              <a:rPr sz="900" spc="0" dirty="0" smtClean="0">
                <a:solidFill>
                  <a:srgbClr val="0000FF"/>
                </a:solidFill>
                <a:latin typeface="Cambria"/>
                <a:cs typeface="Cambria"/>
              </a:rPr>
              <a:t>≤</a:t>
            </a:r>
            <a:r>
              <a:rPr sz="900" spc="-77" dirty="0" smtClean="0">
                <a:solidFill>
                  <a:srgbClr val="0000FF"/>
                </a:solidFill>
                <a:latin typeface="Cambria"/>
                <a:cs typeface="Cambria"/>
              </a:rPr>
              <a:t> </a:t>
            </a:r>
            <a:r>
              <a:rPr sz="900" spc="0" dirty="0" smtClean="0">
                <a:solidFill>
                  <a:srgbClr val="0000FF"/>
                </a:solidFill>
                <a:latin typeface="Times New Roman"/>
                <a:cs typeface="Times New Roman"/>
              </a:rPr>
              <a:t>1</a:t>
            </a:r>
            <a:r>
              <a:rPr sz="900" spc="0" dirty="0" smtClean="0">
                <a:latin typeface="Times New Roman"/>
                <a:cs typeface="Times New Roman"/>
              </a:rPr>
              <a:t>.</a:t>
            </a:r>
            <a:endParaRPr sz="900">
              <a:latin typeface="Times New Roman"/>
              <a:cs typeface="Times New Roman"/>
            </a:endParaRPr>
          </a:p>
          <a:p>
            <a:pPr marL="843978">
              <a:lnSpc>
                <a:spcPts val="1034"/>
              </a:lnSpc>
              <a:spcBef>
                <a:spcPts val="10"/>
              </a:spcBef>
            </a:pPr>
            <a:r>
              <a:rPr sz="900" spc="0" dirty="0" smtClean="0">
                <a:latin typeface="Times New Roman"/>
                <a:cs typeface="Times New Roman"/>
              </a:rPr>
              <a:t>Consequence:</a:t>
            </a:r>
            <a:r>
              <a:rPr sz="900" spc="4" dirty="0" smtClean="0">
                <a:latin typeface="Times New Roman"/>
                <a:cs typeface="Times New Roman"/>
              </a:rPr>
              <a:t> </a:t>
            </a:r>
            <a:r>
              <a:rPr sz="900" spc="0" dirty="0" smtClean="0">
                <a:latin typeface="Times New Roman"/>
                <a:cs typeface="Times New Roman"/>
              </a:rPr>
              <a:t>An</a:t>
            </a:r>
            <a:r>
              <a:rPr sz="900" spc="-10" dirty="0" smtClean="0">
                <a:latin typeface="Times New Roman"/>
                <a:cs typeface="Times New Roman"/>
              </a:rPr>
              <a:t> </a:t>
            </a:r>
            <a:r>
              <a:rPr sz="900" spc="0" dirty="0" smtClean="0">
                <a:latin typeface="Times New Roman"/>
                <a:cs typeface="Times New Roman"/>
              </a:rPr>
              <a:t>unstable</a:t>
            </a:r>
            <a:r>
              <a:rPr sz="900" spc="-29" dirty="0" smtClean="0">
                <a:latin typeface="Times New Roman"/>
                <a:cs typeface="Times New Roman"/>
              </a:rPr>
              <a:t> </a:t>
            </a:r>
            <a:r>
              <a:rPr sz="900" spc="0" dirty="0" smtClean="0">
                <a:latin typeface="Times New Roman"/>
                <a:cs typeface="Times New Roman"/>
              </a:rPr>
              <a:t>message</a:t>
            </a:r>
            <a:r>
              <a:rPr sz="900" spc="-30"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pessimistic</a:t>
            </a:r>
            <a:r>
              <a:rPr sz="900" spc="-39" dirty="0" smtClean="0">
                <a:latin typeface="Times New Roman"/>
                <a:cs typeface="Times New Roman"/>
              </a:rPr>
              <a:t> </a:t>
            </a:r>
            <a:r>
              <a:rPr sz="900" spc="0" dirty="0" smtClean="0">
                <a:latin typeface="Times New Roman"/>
                <a:cs typeface="Times New Roman"/>
              </a:rPr>
              <a:t>protocol</a:t>
            </a:r>
            <a:r>
              <a:rPr sz="900" spc="-29" dirty="0" smtClean="0">
                <a:latin typeface="Times New Roman"/>
                <a:cs typeface="Times New Roman"/>
              </a:rPr>
              <a:t> </a:t>
            </a:r>
            <a:r>
              <a:rPr sz="900" spc="0" dirty="0" smtClean="0">
                <a:latin typeface="Times New Roman"/>
                <a:cs typeface="Times New Roman"/>
              </a:rPr>
              <a:t>must</a:t>
            </a:r>
            <a:r>
              <a:rPr sz="900" spc="-17"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made stable</a:t>
            </a:r>
            <a:r>
              <a:rPr sz="900" spc="-20" dirty="0" smtClean="0">
                <a:latin typeface="Times New Roman"/>
                <a:cs typeface="Times New Roman"/>
              </a:rPr>
              <a:t> </a:t>
            </a:r>
            <a:r>
              <a:rPr sz="900" spc="0" dirty="0" smtClean="0">
                <a:latin typeface="Times New Roman"/>
                <a:cs typeface="Times New Roman"/>
              </a:rPr>
              <a:t>before</a:t>
            </a:r>
            <a:r>
              <a:rPr sz="900" spc="-22" dirty="0" smtClean="0">
                <a:latin typeface="Times New Roman"/>
                <a:cs typeface="Times New Roman"/>
              </a:rPr>
              <a:t> </a:t>
            </a:r>
            <a:r>
              <a:rPr sz="900" spc="0" dirty="0" smtClean="0">
                <a:latin typeface="Times New Roman"/>
                <a:cs typeface="Times New Roman"/>
              </a:rPr>
              <a:t>sending</a:t>
            </a:r>
            <a:r>
              <a:rPr sz="900" spc="-27"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n</a:t>
            </a:r>
            <a:r>
              <a:rPr sz="900" spc="-14" dirty="0" smtClean="0">
                <a:latin typeface="Times New Roman"/>
                <a:cs typeface="Times New Roman"/>
              </a:rPr>
              <a:t>e</a:t>
            </a:r>
            <a:r>
              <a:rPr sz="900" spc="0" dirty="0" smtClean="0">
                <a:latin typeface="Times New Roman"/>
                <a:cs typeface="Times New Roman"/>
              </a:rPr>
              <a:t>xt</a:t>
            </a:r>
            <a:r>
              <a:rPr sz="900" spc="-15" dirty="0" smtClean="0">
                <a:latin typeface="Times New Roman"/>
                <a:cs typeface="Times New Roman"/>
              </a:rPr>
              <a:t> </a:t>
            </a:r>
            <a:r>
              <a:rPr sz="900" spc="0" dirty="0" smtClean="0">
                <a:latin typeface="Times New Roman"/>
                <a:cs typeface="Times New Roman"/>
              </a:rPr>
              <a:t>message.</a:t>
            </a:r>
            <a:endParaRPr sz="900">
              <a:latin typeface="Times New Roman"/>
              <a:cs typeface="Times New Roman"/>
            </a:endParaRPr>
          </a:p>
          <a:p>
            <a:pPr marL="566889" marR="7015">
              <a:lnSpc>
                <a:spcPct val="95825"/>
              </a:lnSpc>
              <a:spcBef>
                <a:spcPts val="166"/>
              </a:spcBef>
            </a:pPr>
            <a:r>
              <a:rPr sz="1000" spc="0" dirty="0" smtClean="0">
                <a:solidFill>
                  <a:srgbClr val="0000FF"/>
                </a:solidFill>
                <a:latin typeface="Times New Roman"/>
                <a:cs typeface="Times New Roman"/>
              </a:rPr>
              <a:t>Optimistic</a:t>
            </a:r>
            <a:r>
              <a:rPr sz="1000" spc="-42" dirty="0" smtClean="0">
                <a:solidFill>
                  <a:srgbClr val="0000FF"/>
                </a:solidFill>
                <a:latin typeface="Times New Roman"/>
                <a:cs typeface="Times New Roman"/>
              </a:rPr>
              <a:t> </a:t>
            </a:r>
            <a:r>
              <a:rPr sz="1000" spc="0" dirty="0" smtClean="0">
                <a:solidFill>
                  <a:srgbClr val="0000FF"/>
                </a:solidFill>
                <a:latin typeface="Times New Roman"/>
                <a:cs typeface="Times New Roman"/>
              </a:rPr>
              <a:t>protocol</a:t>
            </a:r>
            <a:r>
              <a:rPr sz="1000" spc="0" dirty="0" smtClean="0">
                <a:latin typeface="Times New Roman"/>
                <a:cs typeface="Times New Roman"/>
              </a:rPr>
              <a:t>:</a:t>
            </a:r>
            <a:endParaRPr sz="1000">
              <a:latin typeface="Times New Roman"/>
              <a:cs typeface="Times New Roman"/>
            </a:endParaRPr>
          </a:p>
          <a:p>
            <a:pPr marL="843978" marR="61118" indent="0">
              <a:lnSpc>
                <a:spcPct val="102190"/>
              </a:lnSpc>
              <a:spcBef>
                <a:spcPts val="220"/>
              </a:spcBef>
            </a:pPr>
            <a:r>
              <a:rPr sz="900" spc="-14" dirty="0" smtClean="0">
                <a:latin typeface="Times New Roman"/>
                <a:cs typeface="Times New Roman"/>
              </a:rPr>
              <a:t>F</a:t>
            </a:r>
            <a:r>
              <a:rPr sz="900" spc="0" dirty="0" smtClean="0">
                <a:latin typeface="Times New Roman"/>
                <a:cs typeface="Times New Roman"/>
              </a:rPr>
              <a:t>or</a:t>
            </a:r>
            <a:r>
              <a:rPr sz="900" spc="-12" dirty="0" smtClean="0">
                <a:latin typeface="Times New Roman"/>
                <a:cs typeface="Times New Roman"/>
              </a:rPr>
              <a:t> </a:t>
            </a:r>
            <a:r>
              <a:rPr sz="900" spc="0" dirty="0" smtClean="0">
                <a:latin typeface="Times New Roman"/>
                <a:cs typeface="Times New Roman"/>
              </a:rPr>
              <a:t>each</a:t>
            </a:r>
            <a:r>
              <a:rPr sz="900" spc="-16" dirty="0" smtClean="0">
                <a:latin typeface="Times New Roman"/>
                <a:cs typeface="Times New Roman"/>
              </a:rPr>
              <a:t> </a:t>
            </a:r>
            <a:r>
              <a:rPr sz="900" spc="0" dirty="0" smtClean="0">
                <a:latin typeface="Times New Roman"/>
                <a:cs typeface="Times New Roman"/>
              </a:rPr>
              <a:t>unstable</a:t>
            </a:r>
            <a:r>
              <a:rPr sz="900" spc="-29" dirty="0" smtClean="0">
                <a:latin typeface="Times New Roman"/>
                <a:cs typeface="Times New Roman"/>
              </a:rPr>
              <a:t> </a:t>
            </a:r>
            <a:r>
              <a:rPr sz="900" spc="0" dirty="0" smtClean="0">
                <a:latin typeface="Times New Roman"/>
                <a:cs typeface="Times New Roman"/>
              </a:rPr>
              <a:t>message</a:t>
            </a:r>
            <a:r>
              <a:rPr sz="900" spc="-30" dirty="0" smtClean="0">
                <a:latin typeface="Times New Roman"/>
                <a:cs typeface="Times New Roman"/>
              </a:rPr>
              <a:t> </a:t>
            </a:r>
            <a:r>
              <a:rPr sz="900" spc="0" dirty="0" smtClean="0">
                <a:latin typeface="Times New Roman"/>
                <a:cs typeface="Times New Roman"/>
              </a:rPr>
              <a:t>m,</a:t>
            </a:r>
            <a:r>
              <a:rPr sz="900" spc="-9" dirty="0" smtClean="0">
                <a:latin typeface="Times New Roman"/>
                <a:cs typeface="Times New Roman"/>
              </a:rPr>
              <a:t> </a:t>
            </a:r>
            <a:r>
              <a:rPr sz="900" spc="0" dirty="0" smtClean="0">
                <a:latin typeface="Times New Roman"/>
                <a:cs typeface="Times New Roman"/>
              </a:rPr>
              <a:t>we</a:t>
            </a:r>
            <a:r>
              <a:rPr sz="900" spc="-10" dirty="0" smtClean="0">
                <a:latin typeface="Times New Roman"/>
                <a:cs typeface="Times New Roman"/>
              </a:rPr>
              <a:t> </a:t>
            </a:r>
            <a:r>
              <a:rPr sz="900" spc="0" dirty="0" smtClean="0">
                <a:latin typeface="Times New Roman"/>
                <a:cs typeface="Times New Roman"/>
              </a:rPr>
              <a:t>ensure</a:t>
            </a:r>
            <a:r>
              <a:rPr sz="900" spc="-23"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if</a:t>
            </a:r>
            <a:r>
              <a:rPr sz="900" spc="-5" dirty="0" smtClean="0">
                <a:latin typeface="Times New Roman"/>
                <a:cs typeface="Times New Roman"/>
              </a:rPr>
              <a:t> </a:t>
            </a:r>
            <a:r>
              <a:rPr sz="900" spc="0" dirty="0" smtClean="0">
                <a:solidFill>
                  <a:srgbClr val="0000FF"/>
                </a:solidFill>
                <a:latin typeface="Times New Roman"/>
                <a:cs typeface="Times New Roman"/>
              </a:rPr>
              <a:t>COPY</a:t>
            </a:r>
            <a:r>
              <a:rPr sz="900" spc="-154" dirty="0" smtClean="0">
                <a:solidFill>
                  <a:srgbClr val="0000FF"/>
                </a:solidFill>
                <a:latin typeface="Times New Roman"/>
                <a:cs typeface="Times New Roman"/>
              </a:rPr>
              <a:t> </a:t>
            </a:r>
            <a:r>
              <a:rPr sz="900" spc="0" dirty="0" smtClean="0">
                <a:solidFill>
                  <a:srgbClr val="0000FF"/>
                </a:solidFill>
                <a:latin typeface="Times New Roman"/>
                <a:cs typeface="Times New Roman"/>
              </a:rPr>
              <a:t>[m]</a:t>
            </a:r>
            <a:r>
              <a:rPr sz="900" spc="9" dirty="0" smtClean="0">
                <a:solidFill>
                  <a:srgbClr val="0000FF"/>
                </a:solidFill>
                <a:latin typeface="Times New Roman"/>
                <a:cs typeface="Times New Roman"/>
              </a:rPr>
              <a:t> </a:t>
            </a:r>
            <a:r>
              <a:rPr sz="900" spc="0" dirty="0" smtClean="0">
                <a:solidFill>
                  <a:srgbClr val="0000FF"/>
                </a:solidFill>
                <a:latin typeface="Cambria"/>
                <a:cs typeface="Cambria"/>
              </a:rPr>
              <a:t>⊆</a:t>
            </a:r>
            <a:r>
              <a:rPr sz="900" spc="20" dirty="0" smtClean="0">
                <a:solidFill>
                  <a:srgbClr val="0000FF"/>
                </a:solidFill>
                <a:latin typeface="Cambria"/>
                <a:cs typeface="Cambria"/>
              </a:rPr>
              <a:t> </a:t>
            </a:r>
            <a:r>
              <a:rPr sz="900" spc="19" dirty="0" smtClean="0">
                <a:solidFill>
                  <a:srgbClr val="0000FF"/>
                </a:solidFill>
                <a:latin typeface="Times New Roman"/>
                <a:cs typeface="Times New Roman"/>
              </a:rPr>
              <a:t>C</a:t>
            </a:r>
            <a:r>
              <a:rPr sz="900" spc="0" dirty="0" smtClean="0">
                <a:latin typeface="Times New Roman"/>
                <a:cs typeface="Times New Roman"/>
              </a:rPr>
              <a:t>,</a:t>
            </a:r>
            <a:r>
              <a:rPr sz="900" spc="-8" dirty="0" smtClean="0">
                <a:latin typeface="Times New Roman"/>
                <a:cs typeface="Times New Roman"/>
              </a:rPr>
              <a:t> </a:t>
            </a:r>
            <a:r>
              <a:rPr sz="900" spc="0" dirty="0" smtClean="0">
                <a:latin typeface="Times New Roman"/>
                <a:cs typeface="Times New Roman"/>
              </a:rPr>
              <a:t>then </a:t>
            </a:r>
            <a:r>
              <a:rPr sz="900" spc="-19" dirty="0" smtClean="0">
                <a:latin typeface="Times New Roman"/>
                <a:cs typeface="Times New Roman"/>
              </a:rPr>
              <a:t>e</a:t>
            </a:r>
            <a:r>
              <a:rPr sz="900" spc="-14" dirty="0" smtClean="0">
                <a:latin typeface="Times New Roman"/>
                <a:cs typeface="Times New Roman"/>
              </a:rPr>
              <a:t>v</a:t>
            </a:r>
            <a:r>
              <a:rPr sz="900" spc="0" dirty="0" smtClean="0">
                <a:latin typeface="Times New Roman"/>
                <a:cs typeface="Times New Roman"/>
              </a:rPr>
              <a:t>entually</a:t>
            </a:r>
            <a:r>
              <a:rPr sz="900" spc="-37" dirty="0" smtClean="0">
                <a:latin typeface="Times New Roman"/>
                <a:cs typeface="Times New Roman"/>
              </a:rPr>
              <a:t> </a:t>
            </a:r>
            <a:r>
              <a:rPr sz="900" spc="0" dirty="0" smtClean="0">
                <a:latin typeface="Times New Roman"/>
                <a:cs typeface="Times New Roman"/>
              </a:rPr>
              <a:t>also</a:t>
            </a:r>
            <a:r>
              <a:rPr sz="900" spc="-14" dirty="0" smtClean="0">
                <a:latin typeface="Times New Roman"/>
                <a:cs typeface="Times New Roman"/>
              </a:rPr>
              <a:t> </a:t>
            </a:r>
            <a:r>
              <a:rPr sz="900" spc="0" dirty="0" smtClean="0">
                <a:solidFill>
                  <a:srgbClr val="0000FF"/>
                </a:solidFill>
                <a:latin typeface="Times New Roman"/>
                <a:cs typeface="Times New Roman"/>
              </a:rPr>
              <a:t>DEP[m]</a:t>
            </a:r>
            <a:r>
              <a:rPr sz="900" spc="6" dirty="0" smtClean="0">
                <a:solidFill>
                  <a:srgbClr val="0000FF"/>
                </a:solidFill>
                <a:latin typeface="Times New Roman"/>
                <a:cs typeface="Times New Roman"/>
              </a:rPr>
              <a:t> </a:t>
            </a:r>
            <a:r>
              <a:rPr sz="900" spc="0" dirty="0" smtClean="0">
                <a:solidFill>
                  <a:srgbClr val="0000FF"/>
                </a:solidFill>
                <a:latin typeface="Cambria"/>
                <a:cs typeface="Cambria"/>
              </a:rPr>
              <a:t>⊆</a:t>
            </a:r>
            <a:r>
              <a:rPr sz="900" spc="20" dirty="0" smtClean="0">
                <a:solidFill>
                  <a:srgbClr val="0000FF"/>
                </a:solidFill>
                <a:latin typeface="Cambria"/>
                <a:cs typeface="Cambria"/>
              </a:rPr>
              <a:t> </a:t>
            </a:r>
            <a:r>
              <a:rPr sz="900" spc="19" dirty="0" smtClean="0">
                <a:solidFill>
                  <a:srgbClr val="0000FF"/>
                </a:solidFill>
                <a:latin typeface="Times New Roman"/>
                <a:cs typeface="Times New Roman"/>
              </a:rPr>
              <a:t>C</a:t>
            </a:r>
            <a:r>
              <a:rPr sz="900" spc="0" dirty="0" smtClean="0">
                <a:latin typeface="Times New Roman"/>
                <a:cs typeface="Times New Roman"/>
              </a:rPr>
              <a:t>,</a:t>
            </a:r>
            <a:r>
              <a:rPr sz="900" spc="-8" dirty="0" smtClean="0">
                <a:latin typeface="Times New Roman"/>
                <a:cs typeface="Times New Roman"/>
              </a:rPr>
              <a:t> </a:t>
            </a:r>
            <a:r>
              <a:rPr sz="900" spc="0" dirty="0" smtClean="0">
                <a:latin typeface="Times New Roman"/>
                <a:cs typeface="Times New Roman"/>
              </a:rPr>
              <a:t>where</a:t>
            </a:r>
            <a:r>
              <a:rPr sz="900" spc="-21" dirty="0" smtClean="0">
                <a:latin typeface="Times New Roman"/>
                <a:cs typeface="Times New Roman"/>
              </a:rPr>
              <a:t> </a:t>
            </a:r>
            <a:r>
              <a:rPr sz="900" spc="0" dirty="0" smtClean="0">
                <a:solidFill>
                  <a:srgbClr val="0000FF"/>
                </a:solidFill>
                <a:latin typeface="Times New Roman"/>
                <a:cs typeface="Times New Roman"/>
              </a:rPr>
              <a:t>C</a:t>
            </a:r>
            <a:r>
              <a:rPr sz="900" spc="-5" dirty="0" smtClean="0">
                <a:solidFill>
                  <a:srgbClr val="0000FF"/>
                </a:solidFill>
                <a:latin typeface="Times New Roman"/>
                <a:cs typeface="Times New Roman"/>
              </a:rPr>
              <a:t> </a:t>
            </a:r>
            <a:r>
              <a:rPr sz="900" spc="0" dirty="0" smtClean="0">
                <a:latin typeface="Times New Roman"/>
                <a:cs typeface="Times New Roman"/>
              </a:rPr>
              <a:t>denotes</a:t>
            </a:r>
            <a:r>
              <a:rPr sz="900" spc="-27"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set</a:t>
            </a:r>
            <a:r>
              <a:rPr sz="900" spc="-9"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processes</a:t>
            </a:r>
            <a:r>
              <a:rPr sz="900" spc="-34"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h</a:t>
            </a:r>
            <a:r>
              <a:rPr sz="900" spc="-19" dirty="0" smtClean="0">
                <a:latin typeface="Times New Roman"/>
                <a:cs typeface="Times New Roman"/>
              </a:rPr>
              <a:t>a</a:t>
            </a:r>
            <a:r>
              <a:rPr sz="900" spc="-14" dirty="0" smtClean="0">
                <a:latin typeface="Times New Roman"/>
                <a:cs typeface="Times New Roman"/>
              </a:rPr>
              <a:t>v</a:t>
            </a:r>
            <a:r>
              <a:rPr sz="900" spc="0" dirty="0" smtClean="0">
                <a:latin typeface="Times New Roman"/>
                <a:cs typeface="Times New Roman"/>
              </a:rPr>
              <a:t>e been</a:t>
            </a:r>
            <a:r>
              <a:rPr sz="900" spc="-16" dirty="0" smtClean="0">
                <a:latin typeface="Times New Roman"/>
                <a:cs typeface="Times New Roman"/>
              </a:rPr>
              <a:t> </a:t>
            </a:r>
            <a:r>
              <a:rPr sz="900" spc="0" dirty="0" smtClean="0">
                <a:latin typeface="Times New Roman"/>
                <a:cs typeface="Times New Roman"/>
              </a:rPr>
              <a:t>mar</a:t>
            </a:r>
            <a:r>
              <a:rPr sz="900" spc="-9" dirty="0" smtClean="0">
                <a:latin typeface="Times New Roman"/>
                <a:cs typeface="Times New Roman"/>
              </a:rPr>
              <a:t>k</a:t>
            </a:r>
            <a:r>
              <a:rPr sz="900" spc="0" dirty="0" smtClean="0">
                <a:latin typeface="Times New Roman"/>
                <a:cs typeface="Times New Roman"/>
              </a:rPr>
              <a:t>ed</a:t>
            </a:r>
            <a:r>
              <a:rPr sz="900" spc="-26" dirty="0" smtClean="0">
                <a:latin typeface="Times New Roman"/>
                <a:cs typeface="Times New Roman"/>
              </a:rPr>
              <a:t> </a:t>
            </a:r>
            <a:r>
              <a:rPr sz="900" spc="0" dirty="0" smtClean="0">
                <a:latin typeface="Times New Roman"/>
                <a:cs typeface="Times New Roman"/>
              </a:rPr>
              <a:t>as</a:t>
            </a:r>
            <a:r>
              <a:rPr sz="900" spc="-7"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ault</a:t>
            </a:r>
            <a:r>
              <a:rPr sz="900" spc="-59" dirty="0" smtClean="0">
                <a:latin typeface="Times New Roman"/>
                <a:cs typeface="Times New Roman"/>
              </a:rPr>
              <a:t>y</a:t>
            </a:r>
            <a:r>
              <a:rPr sz="900" spc="0" dirty="0" smtClean="0">
                <a:latin typeface="Times New Roman"/>
                <a:cs typeface="Times New Roman"/>
              </a:rPr>
              <a:t>.</a:t>
            </a:r>
            <a:endParaRPr sz="900">
              <a:latin typeface="Times New Roman"/>
              <a:cs typeface="Times New Roman"/>
            </a:endParaRPr>
          </a:p>
          <a:p>
            <a:pPr marL="843978" marR="77185" indent="0">
              <a:lnSpc>
                <a:spcPct val="101507"/>
              </a:lnSpc>
            </a:pPr>
            <a:r>
              <a:rPr sz="900" spc="0" dirty="0" smtClean="0">
                <a:latin typeface="Times New Roman"/>
                <a:cs typeface="Times New Roman"/>
              </a:rPr>
              <a:t>Consequence:</a:t>
            </a:r>
            <a:r>
              <a:rPr sz="900" spc="4" dirty="0" smtClean="0">
                <a:latin typeface="Times New Roman"/>
                <a:cs typeface="Times New Roman"/>
              </a:rPr>
              <a:t> </a:t>
            </a:r>
            <a:r>
              <a:rPr sz="900" spc="-69" dirty="0" smtClean="0">
                <a:latin typeface="Times New Roman"/>
                <a:cs typeface="Times New Roman"/>
              </a:rPr>
              <a:t>T</a:t>
            </a:r>
            <a:r>
              <a:rPr sz="900" spc="0" dirty="0" smtClean="0">
                <a:latin typeface="Times New Roman"/>
                <a:cs typeface="Times New Roman"/>
              </a:rPr>
              <a:t>o</a:t>
            </a:r>
            <a:r>
              <a:rPr sz="900" spc="-9" dirty="0" smtClean="0">
                <a:latin typeface="Times New Roman"/>
                <a:cs typeface="Times New Roman"/>
              </a:rPr>
              <a:t> </a:t>
            </a:r>
            <a:r>
              <a:rPr sz="900" spc="0" dirty="0" smtClean="0">
                <a:latin typeface="Times New Roman"/>
                <a:cs typeface="Times New Roman"/>
              </a:rPr>
              <a:t>guarantee</a:t>
            </a:r>
            <a:r>
              <a:rPr sz="900" spc="-34"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solidFill>
                  <a:srgbClr val="0000FF"/>
                </a:solidFill>
                <a:latin typeface="Times New Roman"/>
                <a:cs typeface="Times New Roman"/>
              </a:rPr>
              <a:t>DEP[m]</a:t>
            </a:r>
            <a:r>
              <a:rPr sz="900" spc="6" dirty="0" smtClean="0">
                <a:solidFill>
                  <a:srgbClr val="0000FF"/>
                </a:solidFill>
                <a:latin typeface="Times New Roman"/>
                <a:cs typeface="Times New Roman"/>
              </a:rPr>
              <a:t> </a:t>
            </a:r>
            <a:r>
              <a:rPr sz="900" spc="0" dirty="0" smtClean="0">
                <a:solidFill>
                  <a:srgbClr val="0000FF"/>
                </a:solidFill>
                <a:latin typeface="Cambria"/>
                <a:cs typeface="Cambria"/>
              </a:rPr>
              <a:t>⊆</a:t>
            </a:r>
            <a:r>
              <a:rPr sz="900" spc="20" dirty="0" smtClean="0">
                <a:solidFill>
                  <a:srgbClr val="0000FF"/>
                </a:solidFill>
                <a:latin typeface="Cambria"/>
                <a:cs typeface="Cambria"/>
              </a:rPr>
              <a:t> </a:t>
            </a:r>
            <a:r>
              <a:rPr sz="900" spc="19" dirty="0" smtClean="0">
                <a:solidFill>
                  <a:srgbClr val="0000FF"/>
                </a:solidFill>
                <a:latin typeface="Times New Roman"/>
                <a:cs typeface="Times New Roman"/>
              </a:rPr>
              <a:t>C</a:t>
            </a:r>
            <a:r>
              <a:rPr sz="900" spc="0" dirty="0" smtClean="0">
                <a:latin typeface="Times New Roman"/>
                <a:cs typeface="Times New Roman"/>
              </a:rPr>
              <a:t>,</a:t>
            </a:r>
            <a:r>
              <a:rPr sz="900" spc="-8" dirty="0" smtClean="0">
                <a:latin typeface="Times New Roman"/>
                <a:cs typeface="Times New Roman"/>
              </a:rPr>
              <a:t> </a:t>
            </a:r>
            <a:r>
              <a:rPr sz="900" spc="0" dirty="0" smtClean="0">
                <a:latin typeface="Times New Roman"/>
                <a:cs typeface="Times New Roman"/>
              </a:rPr>
              <a:t>we</a:t>
            </a:r>
            <a:r>
              <a:rPr sz="900" spc="-10" dirty="0" smtClean="0">
                <a:latin typeface="Times New Roman"/>
                <a:cs typeface="Times New Roman"/>
              </a:rPr>
              <a:t> </a:t>
            </a:r>
            <a:r>
              <a:rPr sz="900" spc="0" dirty="0" smtClean="0">
                <a:latin typeface="Times New Roman"/>
                <a:cs typeface="Times New Roman"/>
              </a:rPr>
              <a:t>generally</a:t>
            </a:r>
            <a:r>
              <a:rPr sz="900" spc="-33" dirty="0" smtClean="0">
                <a:latin typeface="Times New Roman"/>
                <a:cs typeface="Times New Roman"/>
              </a:rPr>
              <a:t> </a:t>
            </a:r>
            <a:r>
              <a:rPr sz="900" spc="0" dirty="0" smtClean="0">
                <a:latin typeface="Times New Roman"/>
                <a:cs typeface="Times New Roman"/>
              </a:rPr>
              <a:t>rollback</a:t>
            </a:r>
            <a:r>
              <a:rPr sz="900" spc="-29" dirty="0" smtClean="0">
                <a:latin typeface="Times New Roman"/>
                <a:cs typeface="Times New Roman"/>
              </a:rPr>
              <a:t> </a:t>
            </a:r>
            <a:r>
              <a:rPr sz="900" spc="0" dirty="0" smtClean="0">
                <a:latin typeface="Times New Roman"/>
                <a:cs typeface="Times New Roman"/>
              </a:rPr>
              <a:t>each orphan</a:t>
            </a:r>
            <a:r>
              <a:rPr sz="900" spc="-24" dirty="0" smtClean="0">
                <a:latin typeface="Times New Roman"/>
                <a:cs typeface="Times New Roman"/>
              </a:rPr>
              <a:t> </a:t>
            </a:r>
            <a:r>
              <a:rPr sz="900" spc="0" dirty="0" smtClean="0">
                <a:latin typeface="Times New Roman"/>
                <a:cs typeface="Times New Roman"/>
              </a:rPr>
              <a:t>process</a:t>
            </a:r>
            <a:r>
              <a:rPr sz="900" spc="-26" dirty="0" smtClean="0">
                <a:latin typeface="Times New Roman"/>
                <a:cs typeface="Times New Roman"/>
              </a:rPr>
              <a:t> </a:t>
            </a:r>
            <a:r>
              <a:rPr sz="900" spc="0" dirty="0" smtClean="0">
                <a:solidFill>
                  <a:srgbClr val="0000FF"/>
                </a:solidFill>
                <a:latin typeface="Times New Roman"/>
                <a:cs typeface="Times New Roman"/>
              </a:rPr>
              <a:t>Q</a:t>
            </a:r>
            <a:r>
              <a:rPr sz="900" spc="-6" dirty="0" smtClean="0">
                <a:solidFill>
                  <a:srgbClr val="0000FF"/>
                </a:solidFill>
                <a:latin typeface="Times New Roman"/>
                <a:cs typeface="Times New Roman"/>
              </a:rPr>
              <a:t> </a:t>
            </a:r>
            <a:r>
              <a:rPr sz="900" spc="0" dirty="0" smtClean="0">
                <a:latin typeface="Times New Roman"/>
                <a:cs typeface="Times New Roman"/>
              </a:rPr>
              <a:t>until</a:t>
            </a:r>
            <a:r>
              <a:rPr sz="900" spc="-16" dirty="0" smtClean="0">
                <a:latin typeface="Times New Roman"/>
                <a:cs typeface="Times New Roman"/>
              </a:rPr>
              <a:t> </a:t>
            </a:r>
            <a:r>
              <a:rPr sz="900" spc="0" dirty="0" smtClean="0">
                <a:solidFill>
                  <a:srgbClr val="0000FF"/>
                </a:solidFill>
                <a:latin typeface="Times New Roman"/>
                <a:cs typeface="Times New Roman"/>
              </a:rPr>
              <a:t>Q</a:t>
            </a:r>
            <a:r>
              <a:rPr sz="900" spc="-31" dirty="0" smtClean="0">
                <a:solidFill>
                  <a:srgbClr val="0000FF"/>
                </a:solidFill>
                <a:latin typeface="Times New Roman"/>
                <a:cs typeface="Times New Roman"/>
              </a:rPr>
              <a:t> </a:t>
            </a:r>
            <a:r>
              <a:rPr sz="900" spc="-500" dirty="0" smtClean="0">
                <a:solidFill>
                  <a:srgbClr val="0000FF"/>
                </a:solidFill>
                <a:latin typeface="Cambria"/>
                <a:cs typeface="Cambria"/>
              </a:rPr>
              <a:t>∈</a:t>
            </a:r>
            <a:r>
              <a:rPr sz="900" spc="0" dirty="0" smtClean="0">
                <a:solidFill>
                  <a:srgbClr val="0000FF"/>
                </a:solidFill>
                <a:latin typeface="Times New Roman"/>
                <a:cs typeface="Times New Roman"/>
              </a:rPr>
              <a:t>/</a:t>
            </a:r>
            <a:r>
              <a:rPr sz="900" spc="25" dirty="0" smtClean="0">
                <a:solidFill>
                  <a:srgbClr val="0000FF"/>
                </a:solidFill>
                <a:latin typeface="Times New Roman"/>
                <a:cs typeface="Times New Roman"/>
              </a:rPr>
              <a:t> </a:t>
            </a:r>
            <a:r>
              <a:rPr sz="900" spc="0" dirty="0" smtClean="0">
                <a:solidFill>
                  <a:srgbClr val="0000FF"/>
                </a:solidFill>
                <a:latin typeface="Times New Roman"/>
                <a:cs typeface="Times New Roman"/>
              </a:rPr>
              <a:t>DEP[m]</a:t>
            </a:r>
            <a:r>
              <a:rPr sz="900" spc="0" dirty="0" smtClean="0">
                <a:latin typeface="Times New Roman"/>
                <a:cs typeface="Times New Roman"/>
              </a:rPr>
              <a:t>.</a:t>
            </a:r>
            <a:endParaRPr sz="90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34</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6" name="object 6"/>
          <p:cNvSpPr txBox="1"/>
          <p:nvPr/>
        </p:nvSpPr>
        <p:spPr>
          <a:xfrm>
            <a:off x="1934349" y="19613"/>
            <a:ext cx="314030"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Rec</a:t>
            </a:r>
            <a:r>
              <a:rPr sz="600" spc="-9" dirty="0" smtClean="0">
                <a:solidFill>
                  <a:srgbClr val="00FF00"/>
                </a:solidFill>
                <a:latin typeface="Times New Roman"/>
                <a:cs typeface="Times New Roman"/>
              </a:rPr>
              <a:t>ov</a:t>
            </a:r>
            <a:r>
              <a:rPr sz="600" spc="0" dirty="0" smtClean="0">
                <a:solidFill>
                  <a:srgbClr val="00FF00"/>
                </a:solidFill>
                <a:latin typeface="Times New Roman"/>
                <a:cs typeface="Times New Roman"/>
              </a:rPr>
              <a:t>ery</a:t>
            </a:r>
            <a:endParaRPr sz="600">
              <a:latin typeface="Times New Roman"/>
              <a:cs typeface="Times New Roman"/>
            </a:endParaRPr>
          </a:p>
        </p:txBody>
      </p:sp>
      <p:sp>
        <p:nvSpPr>
          <p:cNvPr id="5" name="object 5"/>
          <p:cNvSpPr txBox="1"/>
          <p:nvPr/>
        </p:nvSpPr>
        <p:spPr>
          <a:xfrm>
            <a:off x="2359621" y="19613"/>
            <a:ext cx="567284"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FFFFFF"/>
                </a:solidFill>
                <a:latin typeface="Times New Roman"/>
                <a:cs typeface="Times New Roman"/>
              </a:rPr>
              <a:t>Message</a:t>
            </a:r>
            <a:r>
              <a:rPr sz="600" spc="-20" dirty="0" smtClean="0">
                <a:solidFill>
                  <a:srgbClr val="FFFFFF"/>
                </a:solidFill>
                <a:latin typeface="Times New Roman"/>
                <a:cs typeface="Times New Roman"/>
              </a:rPr>
              <a:t> </a:t>
            </a:r>
            <a:r>
              <a:rPr sz="600" spc="0" dirty="0" smtClean="0">
                <a:solidFill>
                  <a:srgbClr val="FFFFFF"/>
                </a:solidFill>
                <a:latin typeface="Times New Roman"/>
                <a:cs typeface="Times New Roman"/>
              </a:rPr>
              <a:t>Logging</a:t>
            </a:r>
            <a:endParaRPr sz="600">
              <a:latin typeface="Times New Roman"/>
              <a:cs typeface="Times New Roman"/>
            </a:endParaRPr>
          </a:p>
        </p:txBody>
      </p:sp>
      <p:sp>
        <p:nvSpPr>
          <p:cNvPr id="4" name="object 4"/>
          <p:cNvSpPr txBox="1"/>
          <p:nvPr/>
        </p:nvSpPr>
        <p:spPr>
          <a:xfrm>
            <a:off x="1456575" y="1334709"/>
            <a:ext cx="531333" cy="287813"/>
          </a:xfrm>
          <a:prstGeom prst="rect">
            <a:avLst/>
          </a:prstGeom>
        </p:spPr>
        <p:txBody>
          <a:bodyPr wrap="square" lIns="0" tIns="0" rIns="0" bIns="0" rtlCol="0">
            <a:noAutofit/>
          </a:bodyPr>
          <a:lstStyle/>
          <a:p>
            <a:pPr marL="12700">
              <a:lnSpc>
                <a:spcPts val="2070"/>
              </a:lnSpc>
              <a:spcBef>
                <a:spcPts val="103"/>
              </a:spcBef>
            </a:pPr>
            <a:r>
              <a:rPr sz="3075" spc="0" baseline="1414" dirty="0" smtClean="0">
                <a:solidFill>
                  <a:srgbClr val="FF0000"/>
                </a:solidFill>
                <a:latin typeface="Times New Roman"/>
                <a:cs typeface="Times New Roman"/>
              </a:rPr>
              <a:t>Any</a:t>
            </a:r>
            <a:endParaRPr sz="2050">
              <a:latin typeface="Times New Roman"/>
              <a:cs typeface="Times New Roman"/>
            </a:endParaRPr>
          </a:p>
        </p:txBody>
      </p:sp>
      <p:sp>
        <p:nvSpPr>
          <p:cNvPr id="3" name="object 3"/>
          <p:cNvSpPr txBox="1"/>
          <p:nvPr/>
        </p:nvSpPr>
        <p:spPr>
          <a:xfrm>
            <a:off x="1988750" y="1334709"/>
            <a:ext cx="1202063" cy="287813"/>
          </a:xfrm>
          <a:prstGeom prst="rect">
            <a:avLst/>
          </a:prstGeom>
        </p:spPr>
        <p:txBody>
          <a:bodyPr wrap="square" lIns="0" tIns="0" rIns="0" bIns="0" rtlCol="0">
            <a:noAutofit/>
          </a:bodyPr>
          <a:lstStyle/>
          <a:p>
            <a:pPr marL="12700">
              <a:lnSpc>
                <a:spcPts val="2070"/>
              </a:lnSpc>
              <a:spcBef>
                <a:spcPts val="103"/>
              </a:spcBef>
            </a:pPr>
            <a:r>
              <a:rPr sz="3075" spc="0" baseline="1414" dirty="0" smtClean="0">
                <a:solidFill>
                  <a:srgbClr val="FF0000"/>
                </a:solidFill>
                <a:latin typeface="Times New Roman"/>
                <a:cs typeface="Times New Roman"/>
              </a:rPr>
              <a:t>Question?</a:t>
            </a:r>
            <a:endParaRPr sz="2050">
              <a:latin typeface="Times New Roman"/>
              <a:cs typeface="Times New Roman"/>
            </a:endParaRPr>
          </a:p>
        </p:txBody>
      </p:sp>
      <p:sp>
        <p:nvSpPr>
          <p:cNvPr id="2" name="object 2"/>
          <p:cNvSpPr txBox="1"/>
          <p:nvPr/>
        </p:nvSpPr>
        <p:spPr>
          <a:xfrm>
            <a:off x="4321136" y="3358722"/>
            <a:ext cx="223615"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35</a:t>
            </a:r>
            <a:r>
              <a:rPr sz="600" spc="-55"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87743" y="740638"/>
            <a:ext cx="4432566" cy="187057"/>
          </a:xfrm>
          <a:custGeom>
            <a:avLst/>
            <a:gdLst/>
            <a:ahLst/>
            <a:cxnLst/>
            <a:rect l="l" t="t" r="r" b="b"/>
            <a:pathLst>
              <a:path w="4432566" h="187057">
                <a:moveTo>
                  <a:pt x="0" y="50800"/>
                </a:moveTo>
                <a:lnTo>
                  <a:pt x="0" y="187057"/>
                </a:lnTo>
                <a:lnTo>
                  <a:pt x="4432566" y="187057"/>
                </a:lnTo>
                <a:lnTo>
                  <a:pt x="4432566" y="50800"/>
                </a:lnTo>
                <a:lnTo>
                  <a:pt x="4431669" y="41299"/>
                </a:lnTo>
                <a:lnTo>
                  <a:pt x="4408709" y="7786"/>
                </a:lnTo>
                <a:lnTo>
                  <a:pt x="4381765" y="0"/>
                </a:lnTo>
                <a:lnTo>
                  <a:pt x="50800" y="0"/>
                </a:lnTo>
                <a:lnTo>
                  <a:pt x="7786" y="23856"/>
                </a:lnTo>
                <a:lnTo>
                  <a:pt x="0" y="50800"/>
                </a:lnTo>
                <a:close/>
              </a:path>
            </a:pathLst>
          </a:custGeom>
          <a:solidFill>
            <a:srgbClr val="00BFFF"/>
          </a:solidFill>
        </p:spPr>
        <p:txBody>
          <a:bodyPr wrap="square" lIns="0" tIns="0" rIns="0" bIns="0" rtlCol="0">
            <a:noAutofit/>
          </a:bodyPr>
          <a:lstStyle/>
          <a:p>
            <a:endParaRPr/>
          </a:p>
        </p:txBody>
      </p:sp>
      <p:sp>
        <p:nvSpPr>
          <p:cNvPr id="10" name="object 10"/>
          <p:cNvSpPr/>
          <p:nvPr/>
        </p:nvSpPr>
        <p:spPr>
          <a:xfrm>
            <a:off x="87743" y="876756"/>
            <a:ext cx="4432566" cy="101601"/>
          </a:xfrm>
          <a:prstGeom prst="rect">
            <a:avLst/>
          </a:prstGeom>
          <a:blipFill>
            <a:blip r:embed="rId2"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2" name="object 12"/>
          <p:cNvSpPr/>
          <p:nvPr/>
        </p:nvSpPr>
        <p:spPr>
          <a:xfrm>
            <a:off x="4456809" y="3040786"/>
            <a:ext cx="114301" cy="114301"/>
          </a:xfrm>
          <a:prstGeom prst="rect">
            <a:avLst/>
          </a:prstGeom>
          <a:blipFill>
            <a:blip r:embed="rId4" cstate="print"/>
            <a:stretch>
              <a:fillRect/>
            </a:stretch>
          </a:blipFill>
        </p:spPr>
        <p:txBody>
          <a:bodyPr wrap="square" lIns="0" tIns="0" rIns="0" bIns="0" rtlCol="0">
            <a:noAutofit/>
          </a:bodyPr>
          <a:lstStyle/>
          <a:p>
            <a:endParaRPr/>
          </a:p>
        </p:txBody>
      </p:sp>
      <p:sp>
        <p:nvSpPr>
          <p:cNvPr id="13" name="object 13"/>
          <p:cNvSpPr/>
          <p:nvPr/>
        </p:nvSpPr>
        <p:spPr>
          <a:xfrm>
            <a:off x="189344" y="3091586"/>
            <a:ext cx="4280164" cy="63500"/>
          </a:xfrm>
          <a:prstGeom prst="rect">
            <a:avLst/>
          </a:prstGeom>
          <a:blipFill>
            <a:blip r:embed="rId5" cstate="print"/>
            <a:stretch>
              <a:fillRect/>
            </a:stretch>
          </a:blipFill>
        </p:spPr>
        <p:txBody>
          <a:bodyPr wrap="square" lIns="0" tIns="0" rIns="0" bIns="0" rtlCol="0">
            <a:noAutofit/>
          </a:bodyPr>
          <a:lstStyle/>
          <a:p>
            <a:endParaRPr/>
          </a:p>
        </p:txBody>
      </p:sp>
      <p:sp>
        <p:nvSpPr>
          <p:cNvPr id="14" name="object 14"/>
          <p:cNvSpPr/>
          <p:nvPr/>
        </p:nvSpPr>
        <p:spPr>
          <a:xfrm>
            <a:off x="4520310" y="772152"/>
            <a:ext cx="50800" cy="2281334"/>
          </a:xfrm>
          <a:prstGeom prst="rect">
            <a:avLst/>
          </a:prstGeom>
          <a:blipFill>
            <a:blip r:embed="rId6" cstate="print"/>
            <a:stretch>
              <a:fillRect/>
            </a:stretch>
          </a:blipFill>
        </p:spPr>
        <p:txBody>
          <a:bodyPr wrap="square" lIns="0" tIns="0" rIns="0" bIns="0" rtlCol="0">
            <a:noAutofit/>
          </a:bodyPr>
          <a:lstStyle/>
          <a:p>
            <a:endParaRPr/>
          </a:p>
        </p:txBody>
      </p:sp>
      <p:sp>
        <p:nvSpPr>
          <p:cNvPr id="15" name="object 15"/>
          <p:cNvSpPr/>
          <p:nvPr/>
        </p:nvSpPr>
        <p:spPr>
          <a:xfrm>
            <a:off x="4520310" y="835652"/>
            <a:ext cx="50800" cy="2217833"/>
          </a:xfrm>
          <a:prstGeom prst="rect">
            <a:avLst/>
          </a:prstGeom>
          <a:blipFill>
            <a:blip r:embed="rId7" cstate="print"/>
            <a:stretch>
              <a:fillRect/>
            </a:stretch>
          </a:blipFill>
        </p:spPr>
        <p:txBody>
          <a:bodyPr wrap="square" lIns="0" tIns="0" rIns="0" bIns="0" rtlCol="0">
            <a:noAutofit/>
          </a:bodyPr>
          <a:lstStyle/>
          <a:p>
            <a:endParaRPr/>
          </a:p>
        </p:txBody>
      </p:sp>
      <p:sp>
        <p:nvSpPr>
          <p:cNvPr id="16" name="object 16"/>
          <p:cNvSpPr/>
          <p:nvPr/>
        </p:nvSpPr>
        <p:spPr>
          <a:xfrm>
            <a:off x="87743" y="959304"/>
            <a:ext cx="4432566" cy="2144982"/>
          </a:xfrm>
          <a:custGeom>
            <a:avLst/>
            <a:gdLst/>
            <a:ahLst/>
            <a:cxnLst/>
            <a:rect l="l" t="t" r="r" b="b"/>
            <a:pathLst>
              <a:path w="4432566" h="2144982">
                <a:moveTo>
                  <a:pt x="0" y="2094182"/>
                </a:moveTo>
                <a:lnTo>
                  <a:pt x="16636" y="2131696"/>
                </a:lnTo>
                <a:lnTo>
                  <a:pt x="50800" y="2144982"/>
                </a:lnTo>
                <a:lnTo>
                  <a:pt x="4381765" y="2144982"/>
                </a:lnTo>
                <a:lnTo>
                  <a:pt x="4419279" y="2128346"/>
                </a:lnTo>
                <a:lnTo>
                  <a:pt x="4432566" y="2094182"/>
                </a:lnTo>
                <a:lnTo>
                  <a:pt x="4432566" y="0"/>
                </a:lnTo>
                <a:lnTo>
                  <a:pt x="0" y="0"/>
                </a:lnTo>
                <a:lnTo>
                  <a:pt x="0" y="2094182"/>
                </a:lnTo>
                <a:close/>
              </a:path>
            </a:pathLst>
          </a:custGeom>
          <a:solidFill>
            <a:srgbClr val="FFFFFF"/>
          </a:solidFill>
        </p:spPr>
        <p:txBody>
          <a:bodyPr wrap="square" lIns="0" tIns="0" rIns="0" bIns="0" rtlCol="0">
            <a:noAutofit/>
          </a:bodyPr>
          <a:lstStyle/>
          <a:p>
            <a:endParaRPr/>
          </a:p>
        </p:txBody>
      </p:sp>
      <p:sp>
        <p:nvSpPr>
          <p:cNvPr id="17" name="object 17"/>
          <p:cNvSpPr/>
          <p:nvPr/>
        </p:nvSpPr>
        <p:spPr>
          <a:xfrm>
            <a:off x="4520310" y="822952"/>
            <a:ext cx="0" cy="2249583"/>
          </a:xfrm>
          <a:custGeom>
            <a:avLst/>
            <a:gdLst/>
            <a:ahLst/>
            <a:cxnLst/>
            <a:rect l="l" t="t" r="r" b="b"/>
            <a:pathLst>
              <a:path h="2249583">
                <a:moveTo>
                  <a:pt x="0" y="2249583"/>
                </a:moveTo>
                <a:lnTo>
                  <a:pt x="0" y="0"/>
                </a:lnTo>
              </a:path>
            </a:pathLst>
          </a:custGeom>
          <a:ln w="0">
            <a:solidFill>
              <a:srgbClr val="7F7F7F"/>
            </a:solidFill>
          </a:ln>
        </p:spPr>
        <p:txBody>
          <a:bodyPr wrap="square" lIns="0" tIns="0" rIns="0" bIns="0" rtlCol="0">
            <a:noAutofit/>
          </a:bodyPr>
          <a:lstStyle/>
          <a:p>
            <a:endParaRPr/>
          </a:p>
        </p:txBody>
      </p:sp>
      <p:sp>
        <p:nvSpPr>
          <p:cNvPr id="18" name="object 18"/>
          <p:cNvSpPr/>
          <p:nvPr/>
        </p:nvSpPr>
        <p:spPr>
          <a:xfrm>
            <a:off x="4520310" y="810252"/>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9" name="object 19"/>
          <p:cNvSpPr/>
          <p:nvPr/>
        </p:nvSpPr>
        <p:spPr>
          <a:xfrm>
            <a:off x="4520310" y="797552"/>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20" name="object 20"/>
          <p:cNvSpPr/>
          <p:nvPr/>
        </p:nvSpPr>
        <p:spPr>
          <a:xfrm>
            <a:off x="4520310" y="784852"/>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21" name="object 21"/>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22" name="object 22"/>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25" name="object 25"/>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6" name="object 26"/>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27" name="object 27"/>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28" name="object 28"/>
          <p:cNvSpPr/>
          <p:nvPr/>
        </p:nvSpPr>
        <p:spPr>
          <a:xfrm>
            <a:off x="0" y="0"/>
            <a:ext cx="4608004" cy="3456000"/>
          </a:xfrm>
          <a:prstGeom prst="rect">
            <a:avLst/>
          </a:prstGeom>
          <a:blipFill>
            <a:blip r:embed="rId15" cstate="print"/>
            <a:stretch>
              <a:fillRect/>
            </a:stretch>
          </a:blipFill>
        </p:spPr>
        <p:txBody>
          <a:bodyPr wrap="square" lIns="0" tIns="0" rIns="0" bIns="0" rtlCol="0">
            <a:noAutofit/>
          </a:bodyPr>
          <a:lstStyle/>
          <a:p>
            <a:endParaRPr/>
          </a:p>
        </p:txBody>
      </p:sp>
      <p:sp>
        <p:nvSpPr>
          <p:cNvPr id="29" name="object 29"/>
          <p:cNvSpPr/>
          <p:nvPr/>
        </p:nvSpPr>
        <p:spPr>
          <a:xfrm>
            <a:off x="0" y="0"/>
            <a:ext cx="4608004" cy="3456000"/>
          </a:xfrm>
          <a:prstGeom prst="rect">
            <a:avLst/>
          </a:prstGeom>
          <a:blipFill>
            <a:blip r:embed="rId16" cstate="print"/>
            <a:stretch>
              <a:fillRect/>
            </a:stretch>
          </a:blipFill>
        </p:spPr>
        <p:txBody>
          <a:bodyPr wrap="square" lIns="0" tIns="0" rIns="0" bIns="0" rtlCol="0">
            <a:noAutofit/>
          </a:bodyPr>
          <a:lstStyle/>
          <a:p>
            <a:endParaRPr/>
          </a:p>
        </p:txBody>
      </p:sp>
      <p:sp>
        <p:nvSpPr>
          <p:cNvPr id="30" name="object 30"/>
          <p:cNvSpPr/>
          <p:nvPr/>
        </p:nvSpPr>
        <p:spPr>
          <a:xfrm>
            <a:off x="0" y="0"/>
            <a:ext cx="4608004" cy="3456000"/>
          </a:xfrm>
          <a:prstGeom prst="rect">
            <a:avLst/>
          </a:prstGeom>
          <a:blipFill>
            <a:blip r:embed="rId17" cstate="print"/>
            <a:stretch>
              <a:fillRect/>
            </a:stretch>
          </a:blipFill>
        </p:spPr>
        <p:txBody>
          <a:bodyPr wrap="square" lIns="0" tIns="0" rIns="0" bIns="0" rtlCol="0">
            <a:noAutofit/>
          </a:bodyPr>
          <a:lstStyle/>
          <a:p>
            <a:endParaRPr/>
          </a:p>
        </p:txBody>
      </p:sp>
      <p:sp>
        <p:nvSpPr>
          <p:cNvPr id="31" name="object 31"/>
          <p:cNvSpPr/>
          <p:nvPr/>
        </p:nvSpPr>
        <p:spPr>
          <a:xfrm>
            <a:off x="0" y="0"/>
            <a:ext cx="4608004" cy="3456000"/>
          </a:xfrm>
          <a:prstGeom prst="rect">
            <a:avLst/>
          </a:prstGeom>
          <a:blipFill>
            <a:blip r:embed="rId18" cstate="print"/>
            <a:stretch>
              <a:fillRect/>
            </a:stretch>
          </a:blipFill>
        </p:spPr>
        <p:txBody>
          <a:bodyPr wrap="square" lIns="0" tIns="0" rIns="0" bIns="0" rtlCol="0">
            <a:noAutofit/>
          </a:bodyPr>
          <a:lstStyle/>
          <a:p>
            <a:endParaRPr/>
          </a:p>
        </p:txBody>
      </p:sp>
      <p:sp>
        <p:nvSpPr>
          <p:cNvPr id="32" name="object 32"/>
          <p:cNvSpPr/>
          <p:nvPr/>
        </p:nvSpPr>
        <p:spPr>
          <a:xfrm>
            <a:off x="0" y="0"/>
            <a:ext cx="4608004" cy="3456000"/>
          </a:xfrm>
          <a:prstGeom prst="rect">
            <a:avLst/>
          </a:prstGeom>
          <a:blipFill>
            <a:blip r:embed="rId19" cstate="print"/>
            <a:stretch>
              <a:fillRect/>
            </a:stretch>
          </a:blipFill>
        </p:spPr>
        <p:txBody>
          <a:bodyPr wrap="square" lIns="0" tIns="0" rIns="0" bIns="0" rtlCol="0">
            <a:noAutofit/>
          </a:bodyPr>
          <a:lstStyle/>
          <a:p>
            <a:endParaRPr/>
          </a:p>
        </p:txBody>
      </p:sp>
      <p:sp>
        <p:nvSpPr>
          <p:cNvPr id="5" name="object 5"/>
          <p:cNvSpPr txBox="1"/>
          <p:nvPr/>
        </p:nvSpPr>
        <p:spPr>
          <a:xfrm>
            <a:off x="1325587" y="19613"/>
            <a:ext cx="1512725"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Introduction</a:t>
            </a:r>
            <a:r>
              <a:rPr sz="600" spc="-29" dirty="0" smtClean="0">
                <a:solidFill>
                  <a:srgbClr val="00FF00"/>
                </a:solidFill>
                <a:latin typeface="Times New Roman"/>
                <a:cs typeface="Times New Roman"/>
              </a:rPr>
              <a:t> </a:t>
            </a:r>
            <a:r>
              <a:rPr sz="600" spc="0" dirty="0" smtClean="0">
                <a:solidFill>
                  <a:srgbClr val="00FF00"/>
                </a:solidFill>
                <a:latin typeface="Times New Roman"/>
                <a:cs typeface="Times New Roman"/>
              </a:rPr>
              <a:t>to</a:t>
            </a:r>
            <a:r>
              <a:rPr sz="600" spc="-4" dirty="0" smtClean="0">
                <a:solidFill>
                  <a:srgbClr val="00FF00"/>
                </a:solidFill>
                <a:latin typeface="Times New Roman"/>
                <a:cs typeface="Times New Roman"/>
              </a:rPr>
              <a:t> </a:t>
            </a:r>
            <a:r>
              <a:rPr sz="600" spc="-9" dirty="0" smtClean="0">
                <a:solidFill>
                  <a:srgbClr val="00FF00"/>
                </a:solidFill>
                <a:latin typeface="Times New Roman"/>
                <a:cs typeface="Times New Roman"/>
              </a:rPr>
              <a:t>F</a:t>
            </a:r>
            <a:r>
              <a:rPr sz="600" spc="0" dirty="0" smtClean="0">
                <a:solidFill>
                  <a:srgbClr val="00FF00"/>
                </a:solidFill>
                <a:latin typeface="Times New Roman"/>
                <a:cs typeface="Times New Roman"/>
              </a:rPr>
              <a:t>ault</a:t>
            </a:r>
            <a:r>
              <a:rPr sz="600" spc="-12" dirty="0" smtClean="0">
                <a:solidFill>
                  <a:srgbClr val="00FF00"/>
                </a:solidFill>
                <a:latin typeface="Times New Roman"/>
                <a:cs typeface="Times New Roman"/>
              </a:rPr>
              <a:t> </a:t>
            </a:r>
            <a:r>
              <a:rPr sz="600" spc="-50" dirty="0" smtClean="0">
                <a:solidFill>
                  <a:srgbClr val="00FF00"/>
                </a:solidFill>
                <a:latin typeface="Times New Roman"/>
                <a:cs typeface="Times New Roman"/>
              </a:rPr>
              <a:t>T</a:t>
            </a:r>
            <a:r>
              <a:rPr sz="600" spc="0" dirty="0" smtClean="0">
                <a:solidFill>
                  <a:srgbClr val="00FF00"/>
                </a:solidFill>
                <a:latin typeface="Times New Roman"/>
                <a:cs typeface="Times New Roman"/>
              </a:rPr>
              <a:t>olerant      </a:t>
            </a:r>
            <a:r>
              <a:rPr sz="600" spc="4" dirty="0" smtClean="0">
                <a:solidFill>
                  <a:srgbClr val="00FF00"/>
                </a:solidFill>
                <a:latin typeface="Times New Roman"/>
                <a:cs typeface="Times New Roman"/>
              </a:rPr>
              <a:t> </a:t>
            </a:r>
            <a:r>
              <a:rPr sz="600" spc="0" dirty="0" smtClean="0">
                <a:solidFill>
                  <a:srgbClr val="FFFFFF"/>
                </a:solidFill>
                <a:latin typeface="Times New Roman"/>
                <a:cs typeface="Times New Roman"/>
              </a:rPr>
              <a:t>Basic</a:t>
            </a:r>
            <a:r>
              <a:rPr sz="600" spc="-13" dirty="0" smtClean="0">
                <a:solidFill>
                  <a:srgbClr val="FFFFFF"/>
                </a:solidFill>
                <a:latin typeface="Times New Roman"/>
                <a:cs typeface="Times New Roman"/>
              </a:rPr>
              <a:t> </a:t>
            </a:r>
            <a:r>
              <a:rPr sz="600" spc="0" dirty="0" smtClean="0">
                <a:solidFill>
                  <a:srgbClr val="FFFFFF"/>
                </a:solidFill>
                <a:latin typeface="Times New Roman"/>
                <a:cs typeface="Times New Roman"/>
              </a:rPr>
              <a:t>concepts</a:t>
            </a:r>
            <a:endParaRPr sz="600">
              <a:latin typeface="Times New Roman"/>
              <a:cs typeface="Times New Roman"/>
            </a:endParaRPr>
          </a:p>
        </p:txBody>
      </p:sp>
      <p:sp>
        <p:nvSpPr>
          <p:cNvPr id="4" name="object 4"/>
          <p:cNvSpPr txBox="1"/>
          <p:nvPr/>
        </p:nvSpPr>
        <p:spPr>
          <a:xfrm>
            <a:off x="95300" y="243119"/>
            <a:ext cx="1181256"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Basic</a:t>
            </a:r>
            <a:r>
              <a:rPr sz="1400" spc="71" dirty="0" smtClean="0">
                <a:solidFill>
                  <a:srgbClr val="FFFFFF"/>
                </a:solidFill>
                <a:latin typeface="Times New Roman"/>
                <a:cs typeface="Times New Roman"/>
              </a:rPr>
              <a:t> </a:t>
            </a:r>
            <a:r>
              <a:rPr sz="1400" spc="0" dirty="0" smtClean="0">
                <a:solidFill>
                  <a:srgbClr val="FFFFFF"/>
                </a:solidFill>
                <a:latin typeface="Times New Roman"/>
                <a:cs typeface="Times New Roman"/>
              </a:rPr>
              <a:t>Concepts</a:t>
            </a:r>
            <a:endParaRPr sz="1400">
              <a:latin typeface="Times New Roman"/>
              <a:cs typeface="Times New Roman"/>
            </a:endParaRPr>
          </a:p>
        </p:txBody>
      </p:sp>
      <p:sp>
        <p:nvSpPr>
          <p:cNvPr id="3" name="object 3"/>
          <p:cNvSpPr txBox="1"/>
          <p:nvPr/>
        </p:nvSpPr>
        <p:spPr>
          <a:xfrm>
            <a:off x="125844" y="759272"/>
            <a:ext cx="4160867" cy="2315193"/>
          </a:xfrm>
          <a:prstGeom prst="rect">
            <a:avLst/>
          </a:prstGeom>
        </p:spPr>
        <p:txBody>
          <a:bodyPr wrap="square" lIns="0" tIns="0" rIns="0" bIns="0" rtlCol="0">
            <a:noAutofit/>
          </a:bodyPr>
          <a:lstStyle/>
          <a:p>
            <a:pPr marL="12700" marR="21905">
              <a:lnSpc>
                <a:spcPts val="1145"/>
              </a:lnSpc>
              <a:spcBef>
                <a:spcPts val="57"/>
              </a:spcBef>
            </a:pPr>
            <a:r>
              <a:rPr sz="1100" spc="0" dirty="0" smtClean="0">
                <a:solidFill>
                  <a:srgbClr val="FFFFFF"/>
                </a:solidFill>
                <a:latin typeface="Times New Roman"/>
                <a:cs typeface="Times New Roman"/>
              </a:rPr>
              <a:t>Dependability</a:t>
            </a:r>
            <a:endParaRPr sz="1100" dirty="0">
              <a:latin typeface="Times New Roman"/>
              <a:cs typeface="Times New Roman"/>
            </a:endParaRPr>
          </a:p>
          <a:p>
            <a:pPr marL="289788" marR="62194">
              <a:lnSpc>
                <a:spcPts val="1264"/>
              </a:lnSpc>
              <a:spcBef>
                <a:spcPts val="287"/>
              </a:spcBef>
            </a:pPr>
            <a:r>
              <a:rPr sz="1100" spc="0" dirty="0" smtClean="0">
                <a:latin typeface="Times New Roman"/>
                <a:cs typeface="Times New Roman"/>
              </a:rPr>
              <a:t>Being</a:t>
            </a:r>
            <a:r>
              <a:rPr sz="1100" spc="-26" dirty="0" smtClean="0">
                <a:latin typeface="Times New Roman"/>
                <a:cs typeface="Times New Roman"/>
              </a:rPr>
              <a:t> </a:t>
            </a:r>
            <a:r>
              <a:rPr sz="1100" spc="-9" dirty="0" smtClean="0">
                <a:solidFill>
                  <a:srgbClr val="0000FF"/>
                </a:solidFill>
                <a:latin typeface="Times New Roman"/>
                <a:cs typeface="Times New Roman"/>
              </a:rPr>
              <a:t>f</a:t>
            </a:r>
            <a:r>
              <a:rPr sz="1100" spc="0" dirty="0" smtClean="0">
                <a:solidFill>
                  <a:srgbClr val="0000FF"/>
                </a:solidFill>
                <a:latin typeface="Times New Roman"/>
                <a:cs typeface="Times New Roman"/>
              </a:rPr>
              <a:t>ault</a:t>
            </a:r>
            <a:r>
              <a:rPr sz="1100" spc="-20" dirty="0" smtClean="0">
                <a:solidFill>
                  <a:srgbClr val="0000FF"/>
                </a:solidFill>
                <a:latin typeface="Times New Roman"/>
                <a:cs typeface="Times New Roman"/>
              </a:rPr>
              <a:t> </a:t>
            </a:r>
            <a:r>
              <a:rPr sz="1100" spc="0" dirty="0" smtClean="0">
                <a:solidFill>
                  <a:srgbClr val="0000FF"/>
                </a:solidFill>
                <a:latin typeface="Times New Roman"/>
                <a:cs typeface="Times New Roman"/>
              </a:rPr>
              <a:t>tolerant</a:t>
            </a:r>
            <a:r>
              <a:rPr sz="1100" spc="-33" dirty="0" smtClean="0">
                <a:solidFill>
                  <a:srgbClr val="0000FF"/>
                </a:solidFill>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strongly</a:t>
            </a:r>
            <a:r>
              <a:rPr sz="1100" spc="-36" dirty="0" smtClean="0">
                <a:latin typeface="Times New Roman"/>
                <a:cs typeface="Times New Roman"/>
              </a:rPr>
              <a:t> </a:t>
            </a:r>
            <a:r>
              <a:rPr sz="1100" spc="0" dirty="0" smtClean="0">
                <a:latin typeface="Times New Roman"/>
                <a:cs typeface="Times New Roman"/>
              </a:rPr>
              <a:t>related</a:t>
            </a:r>
            <a:r>
              <a:rPr sz="1100" spc="-29"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what</a:t>
            </a:r>
            <a:r>
              <a:rPr sz="1100" spc="-21" dirty="0" smtClean="0">
                <a:latin typeface="Times New Roman"/>
                <a:cs typeface="Times New Roman"/>
              </a:rPr>
              <a:t> </a:t>
            </a:r>
            <a:r>
              <a:rPr sz="1100" spc="0" dirty="0" smtClean="0">
                <a:latin typeface="Times New Roman"/>
                <a:cs typeface="Times New Roman"/>
              </a:rPr>
              <a:t>are</a:t>
            </a:r>
            <a:r>
              <a:rPr sz="1100" spc="-13" dirty="0" smtClean="0">
                <a:latin typeface="Times New Roman"/>
                <a:cs typeface="Times New Roman"/>
              </a:rPr>
              <a:t> </a:t>
            </a:r>
            <a:r>
              <a:rPr sz="1100" spc="0" dirty="0" smtClean="0">
                <a:latin typeface="Times New Roman"/>
                <a:cs typeface="Times New Roman"/>
              </a:rPr>
              <a:t>called</a:t>
            </a:r>
            <a:r>
              <a:rPr sz="1100" spc="-26" dirty="0" smtClean="0">
                <a:latin typeface="Times New Roman"/>
                <a:cs typeface="Times New Roman"/>
              </a:rPr>
              <a:t> </a:t>
            </a:r>
            <a:r>
              <a:rPr sz="1100" spc="0" dirty="0" smtClean="0">
                <a:solidFill>
                  <a:srgbClr val="0000FF"/>
                </a:solidFill>
                <a:latin typeface="Times New Roman"/>
                <a:cs typeface="Times New Roman"/>
              </a:rPr>
              <a:t>dependable systems</a:t>
            </a:r>
            <a:r>
              <a:rPr sz="1100" spc="0" dirty="0" smtClean="0">
                <a:latin typeface="Times New Roman"/>
                <a:cs typeface="Times New Roman"/>
              </a:rPr>
              <a:t>.</a:t>
            </a:r>
            <a:endParaRPr sz="1100" dirty="0">
              <a:latin typeface="Times New Roman"/>
              <a:cs typeface="Times New Roman"/>
            </a:endParaRPr>
          </a:p>
          <a:p>
            <a:pPr marL="289788" marR="21905">
              <a:lnSpc>
                <a:spcPct val="95825"/>
              </a:lnSpc>
              <a:spcBef>
                <a:spcPts val="229"/>
              </a:spcBef>
            </a:pPr>
            <a:r>
              <a:rPr sz="1100" spc="0" dirty="0" smtClean="0">
                <a:latin typeface="Times New Roman"/>
                <a:cs typeface="Times New Roman"/>
              </a:rPr>
              <a:t>Some</a:t>
            </a:r>
            <a:r>
              <a:rPr sz="1100" spc="-25" dirty="0" smtClean="0">
                <a:latin typeface="Times New Roman"/>
                <a:cs typeface="Times New Roman"/>
              </a:rPr>
              <a:t> </a:t>
            </a:r>
            <a:r>
              <a:rPr sz="1100" spc="0" dirty="0" smtClean="0">
                <a:latin typeface="Times New Roman"/>
                <a:cs typeface="Times New Roman"/>
              </a:rPr>
              <a:t>properties</a:t>
            </a:r>
            <a:r>
              <a:rPr sz="1100" spc="-43"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dependability:</a:t>
            </a:r>
            <a:endParaRPr sz="1100" dirty="0">
              <a:latin typeface="Times New Roman"/>
              <a:cs typeface="Times New Roman"/>
            </a:endParaRPr>
          </a:p>
          <a:p>
            <a:pPr marL="566889" marR="21905">
              <a:lnSpc>
                <a:spcPct val="95825"/>
              </a:lnSpc>
              <a:spcBef>
                <a:spcPts val="120"/>
              </a:spcBef>
            </a:pPr>
            <a:r>
              <a:rPr sz="1000" spc="-75" dirty="0" smtClean="0">
                <a:solidFill>
                  <a:srgbClr val="0000FF"/>
                </a:solidFill>
                <a:latin typeface="Times New Roman"/>
                <a:cs typeface="Times New Roman"/>
              </a:rPr>
              <a:t>A</a:t>
            </a:r>
            <a:r>
              <a:rPr sz="1000" spc="-25" dirty="0" smtClean="0">
                <a:solidFill>
                  <a:srgbClr val="0000FF"/>
                </a:solidFill>
                <a:latin typeface="Times New Roman"/>
                <a:cs typeface="Times New Roman"/>
              </a:rPr>
              <a:t>v</a:t>
            </a:r>
            <a:r>
              <a:rPr sz="1000" spc="0" dirty="0" smtClean="0">
                <a:solidFill>
                  <a:srgbClr val="0000FF"/>
                </a:solidFill>
                <a:latin typeface="Times New Roman"/>
                <a:cs typeface="Times New Roman"/>
              </a:rPr>
              <a:t>ailability:</a:t>
            </a:r>
            <a:endParaRPr sz="1000" dirty="0">
              <a:latin typeface="Times New Roman"/>
              <a:cs typeface="Times New Roman"/>
            </a:endParaRPr>
          </a:p>
          <a:p>
            <a:pPr marL="843978" marR="402515">
              <a:lnSpc>
                <a:spcPts val="1034"/>
              </a:lnSpc>
              <a:spcBef>
                <a:spcPts val="235"/>
              </a:spcBef>
            </a:pP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property</a:t>
            </a:r>
            <a:r>
              <a:rPr sz="900" spc="-30"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system</a:t>
            </a:r>
            <a:r>
              <a:rPr sz="900" spc="-24"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ready</a:t>
            </a:r>
            <a:r>
              <a:rPr sz="900" spc="-19"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used</a:t>
            </a:r>
            <a:r>
              <a:rPr sz="900" spc="-16" dirty="0" smtClean="0">
                <a:latin typeface="Times New Roman"/>
                <a:cs typeface="Times New Roman"/>
              </a:rPr>
              <a:t> </a:t>
            </a:r>
            <a:r>
              <a:rPr sz="900" spc="0" dirty="0" smtClean="0">
                <a:latin typeface="Times New Roman"/>
                <a:cs typeface="Times New Roman"/>
              </a:rPr>
              <a:t>immediatel</a:t>
            </a:r>
            <a:r>
              <a:rPr sz="900" spc="-59" dirty="0" smtClean="0">
                <a:latin typeface="Times New Roman"/>
                <a:cs typeface="Times New Roman"/>
              </a:rPr>
              <a:t>y</a:t>
            </a:r>
            <a:r>
              <a:rPr sz="900" spc="0" dirty="0" smtClean="0">
                <a:latin typeface="Times New Roman"/>
                <a:cs typeface="Times New Roman"/>
              </a:rPr>
              <a:t>. High</a:t>
            </a:r>
            <a:r>
              <a:rPr sz="900" spc="-17" dirty="0" smtClean="0">
                <a:latin typeface="Times New Roman"/>
                <a:cs typeface="Times New Roman"/>
              </a:rPr>
              <a:t> </a:t>
            </a:r>
            <a:r>
              <a:rPr sz="900" spc="0" dirty="0" smtClean="0">
                <a:latin typeface="Times New Roman"/>
                <a:cs typeface="Times New Roman"/>
              </a:rPr>
              <a:t>probability</a:t>
            </a:r>
            <a:r>
              <a:rPr sz="900" spc="-39"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9" dirty="0" smtClean="0">
                <a:latin typeface="Times New Roman"/>
                <a:cs typeface="Times New Roman"/>
              </a:rPr>
              <a:t>w</a:t>
            </a:r>
            <a:r>
              <a:rPr sz="900" spc="0" dirty="0" smtClean="0">
                <a:latin typeface="Times New Roman"/>
                <a:cs typeface="Times New Roman"/>
              </a:rPr>
              <a:t>orking</a:t>
            </a:r>
            <a:r>
              <a:rPr sz="900" spc="-29" dirty="0" smtClean="0">
                <a:latin typeface="Times New Roman"/>
                <a:cs typeface="Times New Roman"/>
              </a:rPr>
              <a:t> </a:t>
            </a:r>
            <a:r>
              <a:rPr sz="900" spc="0" dirty="0" smtClean="0">
                <a:latin typeface="Times New Roman"/>
                <a:cs typeface="Times New Roman"/>
              </a:rPr>
              <a:t>correctly</a:t>
            </a:r>
            <a:r>
              <a:rPr sz="900" spc="-31" dirty="0" smtClean="0">
                <a:latin typeface="Times New Roman"/>
                <a:cs typeface="Times New Roman"/>
              </a:rPr>
              <a:t> </a:t>
            </a:r>
            <a:r>
              <a:rPr sz="900" spc="0" dirty="0" smtClean="0">
                <a:latin typeface="Times New Roman"/>
                <a:cs typeface="Times New Roman"/>
              </a:rPr>
              <a:t>at</a:t>
            </a:r>
            <a:r>
              <a:rPr sz="900" spc="-6"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g</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en</a:t>
            </a:r>
            <a:r>
              <a:rPr sz="900" spc="-19" dirty="0" smtClean="0">
                <a:latin typeface="Times New Roman"/>
                <a:cs typeface="Times New Roman"/>
              </a:rPr>
              <a:t> </a:t>
            </a:r>
            <a:r>
              <a:rPr sz="900" spc="0" dirty="0" smtClean="0">
                <a:latin typeface="Times New Roman"/>
                <a:cs typeface="Times New Roman"/>
              </a:rPr>
              <a:t>instant</a:t>
            </a:r>
            <a:r>
              <a:rPr sz="900" spc="-23"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time.</a:t>
            </a:r>
            <a:endParaRPr sz="900" dirty="0">
              <a:latin typeface="Times New Roman"/>
              <a:cs typeface="Times New Roman"/>
            </a:endParaRPr>
          </a:p>
          <a:p>
            <a:pPr marL="566889" marR="21905">
              <a:lnSpc>
                <a:spcPct val="95825"/>
              </a:lnSpc>
              <a:spcBef>
                <a:spcPts val="166"/>
              </a:spcBef>
            </a:pPr>
            <a:r>
              <a:rPr sz="1000" spc="0" dirty="0" smtClean="0">
                <a:solidFill>
                  <a:srgbClr val="0000FF"/>
                </a:solidFill>
                <a:latin typeface="Times New Roman"/>
                <a:cs typeface="Times New Roman"/>
              </a:rPr>
              <a:t>Reliability:</a:t>
            </a:r>
            <a:endParaRPr sz="1000" dirty="0">
              <a:latin typeface="Times New Roman"/>
              <a:cs typeface="Times New Roman"/>
            </a:endParaRPr>
          </a:p>
          <a:p>
            <a:pPr marL="843978" marR="21905">
              <a:lnSpc>
                <a:spcPct val="95825"/>
              </a:lnSpc>
              <a:spcBef>
                <a:spcPts val="235"/>
              </a:spcBef>
            </a:pP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property</a:t>
            </a:r>
            <a:r>
              <a:rPr sz="900" spc="-30"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system</a:t>
            </a:r>
            <a:r>
              <a:rPr sz="900" spc="-24" dirty="0" smtClean="0">
                <a:latin typeface="Times New Roman"/>
                <a:cs typeface="Times New Roman"/>
              </a:rPr>
              <a:t> </a:t>
            </a:r>
            <a:r>
              <a:rPr sz="900" spc="0" dirty="0" smtClean="0">
                <a:latin typeface="Times New Roman"/>
                <a:cs typeface="Times New Roman"/>
              </a:rPr>
              <a:t>can</a:t>
            </a:r>
            <a:r>
              <a:rPr sz="900" spc="-12" dirty="0" smtClean="0">
                <a:latin typeface="Times New Roman"/>
                <a:cs typeface="Times New Roman"/>
              </a:rPr>
              <a:t> </a:t>
            </a:r>
            <a:r>
              <a:rPr sz="900" spc="0" dirty="0" smtClean="0">
                <a:latin typeface="Times New Roman"/>
                <a:cs typeface="Times New Roman"/>
              </a:rPr>
              <a:t>run</a:t>
            </a:r>
            <a:r>
              <a:rPr sz="900" spc="-11" dirty="0" smtClean="0">
                <a:latin typeface="Times New Roman"/>
                <a:cs typeface="Times New Roman"/>
              </a:rPr>
              <a:t> </a:t>
            </a:r>
            <a:r>
              <a:rPr sz="900" spc="0" dirty="0" smtClean="0">
                <a:latin typeface="Times New Roman"/>
                <a:cs typeface="Times New Roman"/>
              </a:rPr>
              <a:t>continuously</a:t>
            </a:r>
            <a:r>
              <a:rPr sz="900" spc="-46" dirty="0" smtClean="0">
                <a:latin typeface="Times New Roman"/>
                <a:cs typeface="Times New Roman"/>
              </a:rPr>
              <a:t> </a:t>
            </a:r>
            <a:r>
              <a:rPr sz="900" spc="0" dirty="0" smtClean="0">
                <a:latin typeface="Times New Roman"/>
                <a:cs typeface="Times New Roman"/>
              </a:rPr>
              <a:t>with</a:t>
            </a:r>
            <a:r>
              <a:rPr sz="900" spc="-15" dirty="0" smtClean="0">
                <a:latin typeface="Times New Roman"/>
                <a:cs typeface="Times New Roman"/>
              </a:rPr>
              <a:t> </a:t>
            </a:r>
            <a:r>
              <a:rPr sz="900" spc="0" dirty="0" smtClean="0">
                <a:latin typeface="Times New Roman"/>
                <a:cs typeface="Times New Roman"/>
              </a:rPr>
              <a:t>out</a:t>
            </a:r>
            <a:r>
              <a:rPr sz="900" spc="-11"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ailure</a:t>
            </a:r>
            <a:endParaRPr sz="900" dirty="0">
              <a:latin typeface="Times New Roman"/>
              <a:cs typeface="Times New Roman"/>
            </a:endParaRPr>
          </a:p>
          <a:p>
            <a:pPr marL="843978">
              <a:lnSpc>
                <a:spcPct val="95825"/>
              </a:lnSpc>
              <a:spcBef>
                <a:spcPts val="60"/>
              </a:spcBef>
            </a:pPr>
            <a:r>
              <a:rPr sz="900" spc="0" dirty="0" smtClean="0">
                <a:latin typeface="Times New Roman"/>
                <a:cs typeface="Times New Roman"/>
              </a:rPr>
              <a:t>High</a:t>
            </a:r>
            <a:r>
              <a:rPr sz="900" spc="-17" dirty="0" smtClean="0">
                <a:latin typeface="Times New Roman"/>
                <a:cs typeface="Times New Roman"/>
              </a:rPr>
              <a:t> </a:t>
            </a:r>
            <a:r>
              <a:rPr sz="900" spc="0" dirty="0" smtClean="0">
                <a:latin typeface="Times New Roman"/>
                <a:cs typeface="Times New Roman"/>
              </a:rPr>
              <a:t>probability</a:t>
            </a:r>
            <a:r>
              <a:rPr sz="900" spc="-39"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9" dirty="0" smtClean="0">
                <a:latin typeface="Times New Roman"/>
                <a:cs typeface="Times New Roman"/>
              </a:rPr>
              <a:t>w</a:t>
            </a:r>
            <a:r>
              <a:rPr sz="900" spc="0" dirty="0" smtClean="0">
                <a:latin typeface="Times New Roman"/>
                <a:cs typeface="Times New Roman"/>
              </a:rPr>
              <a:t>orking</a:t>
            </a:r>
            <a:r>
              <a:rPr sz="900" spc="-29" dirty="0" smtClean="0">
                <a:latin typeface="Times New Roman"/>
                <a:cs typeface="Times New Roman"/>
              </a:rPr>
              <a:t> </a:t>
            </a:r>
            <a:r>
              <a:rPr sz="900" spc="0" dirty="0" smtClean="0">
                <a:latin typeface="Times New Roman"/>
                <a:cs typeface="Times New Roman"/>
              </a:rPr>
              <a:t>without</a:t>
            </a:r>
            <a:r>
              <a:rPr sz="900" spc="-27" dirty="0" smtClean="0">
                <a:latin typeface="Times New Roman"/>
                <a:cs typeface="Times New Roman"/>
              </a:rPr>
              <a:t> </a:t>
            </a:r>
            <a:r>
              <a:rPr sz="900" spc="0" dirty="0" smtClean="0">
                <a:latin typeface="Times New Roman"/>
                <a:cs typeface="Times New Roman"/>
              </a:rPr>
              <a:t>interruption</a:t>
            </a:r>
            <a:r>
              <a:rPr sz="900" spc="-42" dirty="0" smtClean="0">
                <a:latin typeface="Times New Roman"/>
                <a:cs typeface="Times New Roman"/>
              </a:rPr>
              <a:t> </a:t>
            </a:r>
            <a:r>
              <a:rPr sz="900" spc="0" dirty="0" smtClean="0">
                <a:latin typeface="Times New Roman"/>
                <a:cs typeface="Times New Roman"/>
              </a:rPr>
              <a:t>for</a:t>
            </a:r>
            <a:r>
              <a:rPr sz="900" spc="-10" dirty="0" smtClean="0">
                <a:latin typeface="Times New Roman"/>
                <a:cs typeface="Times New Roman"/>
              </a:rPr>
              <a:t> </a:t>
            </a:r>
            <a:r>
              <a:rPr sz="900" spc="0" dirty="0" smtClean="0">
                <a:latin typeface="Times New Roman"/>
                <a:cs typeface="Times New Roman"/>
              </a:rPr>
              <a:t>an</a:t>
            </a:r>
            <a:r>
              <a:rPr sz="900" spc="-8" dirty="0" smtClean="0">
                <a:latin typeface="Times New Roman"/>
                <a:cs typeface="Times New Roman"/>
              </a:rPr>
              <a:t> </a:t>
            </a:r>
            <a:r>
              <a:rPr sz="900" spc="0" dirty="0" smtClean="0">
                <a:latin typeface="Times New Roman"/>
                <a:cs typeface="Times New Roman"/>
              </a:rPr>
              <a:t>inter</a:t>
            </a:r>
            <a:r>
              <a:rPr sz="900" spc="-19" dirty="0" smtClean="0">
                <a:latin typeface="Times New Roman"/>
                <a:cs typeface="Times New Roman"/>
              </a:rPr>
              <a:t>v</a:t>
            </a:r>
            <a:r>
              <a:rPr sz="900" spc="0" dirty="0" smtClean="0">
                <a:latin typeface="Times New Roman"/>
                <a:cs typeface="Times New Roman"/>
              </a:rPr>
              <a:t>al</a:t>
            </a:r>
            <a:r>
              <a:rPr sz="900" spc="-27"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time.</a:t>
            </a:r>
            <a:endParaRPr sz="900" dirty="0">
              <a:latin typeface="Times New Roman"/>
              <a:cs typeface="Times New Roman"/>
            </a:endParaRPr>
          </a:p>
          <a:p>
            <a:pPr marL="566889" marR="21905">
              <a:lnSpc>
                <a:spcPct val="95825"/>
              </a:lnSpc>
              <a:spcBef>
                <a:spcPts val="165"/>
              </a:spcBef>
            </a:pPr>
            <a:r>
              <a:rPr sz="1000" spc="0" dirty="0" smtClean="0">
                <a:solidFill>
                  <a:srgbClr val="0000FF"/>
                </a:solidFill>
                <a:latin typeface="Times New Roman"/>
                <a:cs typeface="Times New Roman"/>
              </a:rPr>
              <a:t>Safety:</a:t>
            </a:r>
            <a:endParaRPr sz="1000" dirty="0">
              <a:latin typeface="Times New Roman"/>
              <a:cs typeface="Times New Roman"/>
            </a:endParaRPr>
          </a:p>
          <a:p>
            <a:pPr marL="843978" marR="21905">
              <a:lnSpc>
                <a:spcPct val="95825"/>
              </a:lnSpc>
              <a:spcBef>
                <a:spcPts val="235"/>
              </a:spcBef>
            </a:pPr>
            <a:r>
              <a:rPr sz="900" spc="0" dirty="0" smtClean="0">
                <a:latin typeface="Times New Roman"/>
                <a:cs typeface="Times New Roman"/>
              </a:rPr>
              <a:t>L</a:t>
            </a:r>
            <a:r>
              <a:rPr sz="900" spc="-19" dirty="0" smtClean="0">
                <a:latin typeface="Times New Roman"/>
                <a:cs typeface="Times New Roman"/>
              </a:rPr>
              <a:t>o</a:t>
            </a:r>
            <a:r>
              <a:rPr sz="900" spc="0" dirty="0" smtClean="0">
                <a:latin typeface="Times New Roman"/>
                <a:cs typeface="Times New Roman"/>
              </a:rPr>
              <a:t>w</a:t>
            </a:r>
            <a:r>
              <a:rPr sz="900" spc="-16" dirty="0" smtClean="0">
                <a:latin typeface="Times New Roman"/>
                <a:cs typeface="Times New Roman"/>
              </a:rPr>
              <a:t> </a:t>
            </a:r>
            <a:r>
              <a:rPr sz="900" spc="0" dirty="0" smtClean="0">
                <a:latin typeface="Times New Roman"/>
                <a:cs typeface="Times New Roman"/>
              </a:rPr>
              <a:t>probability</a:t>
            </a:r>
            <a:r>
              <a:rPr sz="900" spc="-39"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catastrophes</a:t>
            </a:r>
            <a:r>
              <a:rPr sz="900" spc="-44" dirty="0" smtClean="0">
                <a:latin typeface="Times New Roman"/>
                <a:cs typeface="Times New Roman"/>
              </a:rPr>
              <a:t> </a:t>
            </a:r>
            <a:r>
              <a:rPr sz="900" spc="0" dirty="0" smtClean="0">
                <a:latin typeface="Times New Roman"/>
                <a:cs typeface="Times New Roman"/>
              </a:rPr>
              <a:t>when</a:t>
            </a:r>
            <a:r>
              <a:rPr sz="900" spc="-19"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system</a:t>
            </a:r>
            <a:r>
              <a:rPr sz="900" spc="-24" dirty="0" smtClean="0">
                <a:latin typeface="Times New Roman"/>
                <a:cs typeface="Times New Roman"/>
              </a:rPr>
              <a:t> </a:t>
            </a:r>
            <a:r>
              <a:rPr sz="900" spc="0" dirty="0" smtClean="0">
                <a:latin typeface="Times New Roman"/>
                <a:cs typeface="Times New Roman"/>
              </a:rPr>
              <a:t>temporarily</a:t>
            </a:r>
            <a:r>
              <a:rPr sz="900" spc="-41"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ails.</a:t>
            </a:r>
            <a:endParaRPr sz="900" dirty="0">
              <a:latin typeface="Times New Roman"/>
              <a:cs typeface="Times New Roman"/>
            </a:endParaRPr>
          </a:p>
          <a:p>
            <a:pPr marL="566889" marR="21905">
              <a:lnSpc>
                <a:spcPct val="95825"/>
              </a:lnSpc>
              <a:spcBef>
                <a:spcPts val="165"/>
              </a:spcBef>
            </a:pPr>
            <a:r>
              <a:rPr sz="1000" spc="0" dirty="0" smtClean="0">
                <a:solidFill>
                  <a:srgbClr val="0000FF"/>
                </a:solidFill>
                <a:latin typeface="Times New Roman"/>
                <a:cs typeface="Times New Roman"/>
              </a:rPr>
              <a:t>Maintainability:</a:t>
            </a:r>
            <a:endParaRPr sz="1000" dirty="0">
              <a:latin typeface="Times New Roman"/>
              <a:cs typeface="Times New Roman"/>
            </a:endParaRPr>
          </a:p>
          <a:p>
            <a:pPr marL="843978" marR="21905">
              <a:lnSpc>
                <a:spcPct val="95825"/>
              </a:lnSpc>
              <a:spcBef>
                <a:spcPts val="235"/>
              </a:spcBef>
            </a:pP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property</a:t>
            </a:r>
            <a:r>
              <a:rPr sz="900" spc="-30" dirty="0" smtClean="0">
                <a:latin typeface="Times New Roman"/>
                <a:cs typeface="Times New Roman"/>
              </a:rPr>
              <a:t> </a:t>
            </a:r>
            <a:r>
              <a:rPr sz="900" spc="0" dirty="0" smtClean="0">
                <a:latin typeface="Times New Roman"/>
                <a:cs typeface="Times New Roman"/>
              </a:rPr>
              <a:t>that</a:t>
            </a:r>
            <a:r>
              <a:rPr sz="900" spc="-13"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ailed</a:t>
            </a:r>
            <a:r>
              <a:rPr sz="900" spc="-20" dirty="0" smtClean="0">
                <a:latin typeface="Times New Roman"/>
                <a:cs typeface="Times New Roman"/>
              </a:rPr>
              <a:t> </a:t>
            </a:r>
            <a:r>
              <a:rPr sz="900" spc="0" dirty="0" smtClean="0">
                <a:latin typeface="Times New Roman"/>
                <a:cs typeface="Times New Roman"/>
              </a:rPr>
              <a:t>system</a:t>
            </a:r>
            <a:r>
              <a:rPr sz="900" spc="-24"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easy</a:t>
            </a:r>
            <a:r>
              <a:rPr sz="900" spc="-15"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repaired.</a:t>
            </a:r>
            <a:endParaRPr sz="900" dirty="0">
              <a:latin typeface="Times New Roman"/>
              <a:cs typeface="Times New Roman"/>
            </a:endParaRPr>
          </a:p>
        </p:txBody>
      </p:sp>
      <p:sp>
        <p:nvSpPr>
          <p:cNvPr id="2" name="object 2"/>
          <p:cNvSpPr txBox="1"/>
          <p:nvPr/>
        </p:nvSpPr>
        <p:spPr>
          <a:xfrm>
            <a:off x="4359097" y="3358722"/>
            <a:ext cx="185657"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5</a:t>
            </a:r>
            <a:r>
              <a:rPr sz="600" spc="-52"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4456809" y="3041154"/>
            <a:ext cx="114301" cy="114301"/>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189344" y="3091955"/>
            <a:ext cx="4280164" cy="635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4520310" y="778221"/>
            <a:ext cx="50800" cy="2275633"/>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4520310" y="841721"/>
            <a:ext cx="50800" cy="2212132"/>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87743" y="784784"/>
            <a:ext cx="4432566" cy="2319870"/>
          </a:xfrm>
          <a:custGeom>
            <a:avLst/>
            <a:gdLst/>
            <a:ahLst/>
            <a:cxnLst/>
            <a:rect l="l" t="t" r="r" b="b"/>
            <a:pathLst>
              <a:path w="4432566" h="2319870">
                <a:moveTo>
                  <a:pt x="0" y="2269070"/>
                </a:moveTo>
                <a:lnTo>
                  <a:pt x="16636" y="2306584"/>
                </a:lnTo>
                <a:lnTo>
                  <a:pt x="50800" y="2319870"/>
                </a:lnTo>
                <a:lnTo>
                  <a:pt x="4381765" y="2319870"/>
                </a:lnTo>
                <a:lnTo>
                  <a:pt x="4419279" y="2303234"/>
                </a:lnTo>
                <a:lnTo>
                  <a:pt x="4432566" y="2269070"/>
                </a:lnTo>
                <a:lnTo>
                  <a:pt x="4432566" y="0"/>
                </a:lnTo>
                <a:lnTo>
                  <a:pt x="0" y="0"/>
                </a:lnTo>
                <a:lnTo>
                  <a:pt x="0" y="2269070"/>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4520310" y="829021"/>
            <a:ext cx="0" cy="2243882"/>
          </a:xfrm>
          <a:custGeom>
            <a:avLst/>
            <a:gdLst/>
            <a:ahLst/>
            <a:cxnLst/>
            <a:rect l="l" t="t" r="r" b="b"/>
            <a:pathLst>
              <a:path h="2243882">
                <a:moveTo>
                  <a:pt x="0" y="2243882"/>
                </a:moveTo>
                <a:lnTo>
                  <a:pt x="0" y="0"/>
                </a:lnTo>
              </a:path>
            </a:pathLst>
          </a:custGeom>
          <a:ln w="0">
            <a:solidFill>
              <a:srgbClr val="7F7F7F"/>
            </a:solidFill>
          </a:ln>
        </p:spPr>
        <p:txBody>
          <a:bodyPr wrap="square" lIns="0" tIns="0" rIns="0" bIns="0" rtlCol="0">
            <a:noAutofit/>
          </a:bodyPr>
          <a:lstStyle/>
          <a:p>
            <a:endParaRPr/>
          </a:p>
        </p:txBody>
      </p:sp>
      <p:sp>
        <p:nvSpPr>
          <p:cNvPr id="16" name="object 16"/>
          <p:cNvSpPr/>
          <p:nvPr/>
        </p:nvSpPr>
        <p:spPr>
          <a:xfrm>
            <a:off x="4520310" y="816321"/>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7" name="object 17"/>
          <p:cNvSpPr/>
          <p:nvPr/>
        </p:nvSpPr>
        <p:spPr>
          <a:xfrm>
            <a:off x="4520310" y="803621"/>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18" name="object 18"/>
          <p:cNvSpPr/>
          <p:nvPr/>
        </p:nvSpPr>
        <p:spPr>
          <a:xfrm>
            <a:off x="4520310" y="790921"/>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19" name="object 19"/>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20" name="object 20"/>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21" name="object 21"/>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22" name="object 22"/>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5" name="object 25"/>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26" name="object 26"/>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27" name="object 27"/>
          <p:cNvSpPr/>
          <p:nvPr/>
        </p:nvSpPr>
        <p:spPr>
          <a:xfrm>
            <a:off x="0" y="0"/>
            <a:ext cx="4608004" cy="3456000"/>
          </a:xfrm>
          <a:prstGeom prst="rect">
            <a:avLst/>
          </a:prstGeom>
          <a:blipFill>
            <a:blip r:embed="rId15" cstate="print"/>
            <a:stretch>
              <a:fillRect/>
            </a:stretch>
          </a:blipFill>
        </p:spPr>
        <p:txBody>
          <a:bodyPr wrap="square" lIns="0" tIns="0" rIns="0" bIns="0" rtlCol="0">
            <a:noAutofit/>
          </a:bodyPr>
          <a:lstStyle/>
          <a:p>
            <a:endParaRPr/>
          </a:p>
        </p:txBody>
      </p:sp>
      <p:sp>
        <p:nvSpPr>
          <p:cNvPr id="5" name="object 5"/>
          <p:cNvSpPr txBox="1"/>
          <p:nvPr/>
        </p:nvSpPr>
        <p:spPr>
          <a:xfrm>
            <a:off x="1325587" y="19613"/>
            <a:ext cx="1520089"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Introduction</a:t>
            </a:r>
            <a:r>
              <a:rPr sz="600" spc="-29" dirty="0" smtClean="0">
                <a:solidFill>
                  <a:srgbClr val="00FF00"/>
                </a:solidFill>
                <a:latin typeface="Times New Roman"/>
                <a:cs typeface="Times New Roman"/>
              </a:rPr>
              <a:t> </a:t>
            </a:r>
            <a:r>
              <a:rPr sz="600" spc="0" dirty="0" smtClean="0">
                <a:solidFill>
                  <a:srgbClr val="00FF00"/>
                </a:solidFill>
                <a:latin typeface="Times New Roman"/>
                <a:cs typeface="Times New Roman"/>
              </a:rPr>
              <a:t>to</a:t>
            </a:r>
            <a:r>
              <a:rPr sz="600" spc="-4" dirty="0" smtClean="0">
                <a:solidFill>
                  <a:srgbClr val="00FF00"/>
                </a:solidFill>
                <a:latin typeface="Times New Roman"/>
                <a:cs typeface="Times New Roman"/>
              </a:rPr>
              <a:t> </a:t>
            </a:r>
            <a:r>
              <a:rPr sz="600" spc="-9" dirty="0" smtClean="0">
                <a:solidFill>
                  <a:srgbClr val="00FF00"/>
                </a:solidFill>
                <a:latin typeface="Times New Roman"/>
                <a:cs typeface="Times New Roman"/>
              </a:rPr>
              <a:t>F</a:t>
            </a:r>
            <a:r>
              <a:rPr sz="600" spc="0" dirty="0" smtClean="0">
                <a:solidFill>
                  <a:srgbClr val="00FF00"/>
                </a:solidFill>
                <a:latin typeface="Times New Roman"/>
                <a:cs typeface="Times New Roman"/>
              </a:rPr>
              <a:t>ault</a:t>
            </a:r>
            <a:r>
              <a:rPr sz="600" spc="-12" dirty="0" smtClean="0">
                <a:solidFill>
                  <a:srgbClr val="00FF00"/>
                </a:solidFill>
                <a:latin typeface="Times New Roman"/>
                <a:cs typeface="Times New Roman"/>
              </a:rPr>
              <a:t> </a:t>
            </a:r>
            <a:r>
              <a:rPr sz="600" spc="-50" dirty="0" smtClean="0">
                <a:solidFill>
                  <a:srgbClr val="00FF00"/>
                </a:solidFill>
                <a:latin typeface="Times New Roman"/>
                <a:cs typeface="Times New Roman"/>
              </a:rPr>
              <a:t>T</a:t>
            </a:r>
            <a:r>
              <a:rPr sz="600" spc="0" dirty="0" smtClean="0">
                <a:solidFill>
                  <a:srgbClr val="00FF00"/>
                </a:solidFill>
                <a:latin typeface="Times New Roman"/>
                <a:cs typeface="Times New Roman"/>
              </a:rPr>
              <a:t>olerant      </a:t>
            </a:r>
            <a:r>
              <a:rPr sz="600" spc="4" dirty="0" smtClean="0">
                <a:solidFill>
                  <a:srgbClr val="00FF00"/>
                </a:solidFill>
                <a:latin typeface="Times New Roman"/>
                <a:cs typeface="Times New Roman"/>
              </a:rPr>
              <a:t> </a:t>
            </a:r>
            <a:r>
              <a:rPr sz="600" spc="-9" dirty="0" smtClean="0">
                <a:solidFill>
                  <a:srgbClr val="FFFFFF"/>
                </a:solidFill>
                <a:latin typeface="Times New Roman"/>
                <a:cs typeface="Times New Roman"/>
              </a:rPr>
              <a:t>F</a:t>
            </a:r>
            <a:r>
              <a:rPr sz="600" spc="0" dirty="0" smtClean="0">
                <a:solidFill>
                  <a:srgbClr val="FFFFFF"/>
                </a:solidFill>
                <a:latin typeface="Times New Roman"/>
                <a:cs typeface="Times New Roman"/>
              </a:rPr>
              <a:t>ailure</a:t>
            </a:r>
            <a:r>
              <a:rPr sz="600" spc="-16" dirty="0" smtClean="0">
                <a:solidFill>
                  <a:srgbClr val="FFFFFF"/>
                </a:solidFill>
                <a:latin typeface="Times New Roman"/>
                <a:cs typeface="Times New Roman"/>
              </a:rPr>
              <a:t> </a:t>
            </a:r>
            <a:r>
              <a:rPr sz="600" spc="0" dirty="0" smtClean="0">
                <a:solidFill>
                  <a:srgbClr val="FFFFFF"/>
                </a:solidFill>
                <a:latin typeface="Times New Roman"/>
                <a:cs typeface="Times New Roman"/>
              </a:rPr>
              <a:t>Models</a:t>
            </a:r>
            <a:endParaRPr sz="600">
              <a:latin typeface="Times New Roman"/>
              <a:cs typeface="Times New Roman"/>
            </a:endParaRPr>
          </a:p>
        </p:txBody>
      </p:sp>
      <p:sp>
        <p:nvSpPr>
          <p:cNvPr id="4" name="object 4"/>
          <p:cNvSpPr txBox="1"/>
          <p:nvPr/>
        </p:nvSpPr>
        <p:spPr>
          <a:xfrm>
            <a:off x="95300" y="243119"/>
            <a:ext cx="1158299" cy="207596"/>
          </a:xfrm>
          <a:prstGeom prst="rect">
            <a:avLst/>
          </a:prstGeom>
        </p:spPr>
        <p:txBody>
          <a:bodyPr wrap="square" lIns="0" tIns="0" rIns="0" bIns="0" rtlCol="0">
            <a:noAutofit/>
          </a:bodyPr>
          <a:lstStyle/>
          <a:p>
            <a:pPr marL="12700">
              <a:lnSpc>
                <a:spcPts val="1505"/>
              </a:lnSpc>
              <a:spcBef>
                <a:spcPts val="75"/>
              </a:spcBef>
            </a:pPr>
            <a:r>
              <a:rPr sz="1400" spc="-19" dirty="0" smtClean="0">
                <a:solidFill>
                  <a:srgbClr val="FFFFFF"/>
                </a:solidFill>
                <a:latin typeface="Times New Roman"/>
                <a:cs typeface="Times New Roman"/>
              </a:rPr>
              <a:t>F</a:t>
            </a:r>
            <a:r>
              <a:rPr sz="1400" spc="0" dirty="0" smtClean="0">
                <a:solidFill>
                  <a:srgbClr val="FFFFFF"/>
                </a:solidFill>
                <a:latin typeface="Times New Roman"/>
                <a:cs typeface="Times New Roman"/>
              </a:rPr>
              <a:t>ailure</a:t>
            </a:r>
            <a:r>
              <a:rPr sz="1400" spc="89" dirty="0" smtClean="0">
                <a:solidFill>
                  <a:srgbClr val="FFFFFF"/>
                </a:solidFill>
                <a:latin typeface="Times New Roman"/>
                <a:cs typeface="Times New Roman"/>
              </a:rPr>
              <a:t> </a:t>
            </a:r>
            <a:r>
              <a:rPr sz="1400" spc="0" dirty="0" smtClean="0">
                <a:solidFill>
                  <a:srgbClr val="FFFFFF"/>
                </a:solidFill>
                <a:latin typeface="Times New Roman"/>
                <a:cs typeface="Times New Roman"/>
              </a:rPr>
              <a:t>Models</a:t>
            </a:r>
            <a:endParaRPr sz="1400">
              <a:latin typeface="Times New Roman"/>
              <a:cs typeface="Times New Roman"/>
            </a:endParaRPr>
          </a:p>
        </p:txBody>
      </p:sp>
      <p:sp>
        <p:nvSpPr>
          <p:cNvPr id="3" name="object 3"/>
          <p:cNvSpPr txBox="1"/>
          <p:nvPr/>
        </p:nvSpPr>
        <p:spPr>
          <a:xfrm>
            <a:off x="402932" y="785670"/>
            <a:ext cx="4088478" cy="2289569"/>
          </a:xfrm>
          <a:prstGeom prst="rect">
            <a:avLst/>
          </a:prstGeom>
        </p:spPr>
        <p:txBody>
          <a:bodyPr wrap="square" lIns="0" tIns="0" rIns="0" bIns="0" rtlCol="0">
            <a:noAutofit/>
          </a:bodyPr>
          <a:lstStyle/>
          <a:p>
            <a:pPr marL="12700" marR="9205">
              <a:lnSpc>
                <a:spcPts val="1175"/>
              </a:lnSpc>
              <a:spcBef>
                <a:spcPts val="58"/>
              </a:spcBef>
            </a:pPr>
            <a:r>
              <a:rPr sz="1100" spc="0" dirty="0" smtClean="0">
                <a:solidFill>
                  <a:srgbClr val="0000FF"/>
                </a:solidFill>
                <a:latin typeface="Times New Roman"/>
                <a:cs typeface="Times New Roman"/>
              </a:rPr>
              <a:t>Crash</a:t>
            </a:r>
            <a:r>
              <a:rPr sz="1100" spc="-25" dirty="0" smtClean="0">
                <a:solidFill>
                  <a:srgbClr val="0000FF"/>
                </a:solidFill>
                <a:latin typeface="Times New Roman"/>
                <a:cs typeface="Times New Roman"/>
              </a:rPr>
              <a:t> </a:t>
            </a:r>
            <a:r>
              <a:rPr sz="1100" spc="-9" dirty="0" smtClean="0">
                <a:solidFill>
                  <a:srgbClr val="0000FF"/>
                </a:solidFill>
                <a:latin typeface="Times New Roman"/>
                <a:cs typeface="Times New Roman"/>
              </a:rPr>
              <a:t>f</a:t>
            </a:r>
            <a:r>
              <a:rPr sz="1100" spc="0" dirty="0" smtClean="0">
                <a:solidFill>
                  <a:srgbClr val="0000FF"/>
                </a:solidFill>
                <a:latin typeface="Times New Roman"/>
                <a:cs typeface="Times New Roman"/>
              </a:rPr>
              <a:t>ailures</a:t>
            </a:r>
            <a:r>
              <a:rPr sz="1100" spc="0" dirty="0" smtClean="0">
                <a:latin typeface="Times New Roman"/>
                <a:cs typeface="Times New Roman"/>
              </a:rPr>
              <a:t>:</a:t>
            </a:r>
            <a:r>
              <a:rPr sz="1100" spc="28" dirty="0" smtClean="0">
                <a:latin typeface="Times New Roman"/>
                <a:cs typeface="Times New Roman"/>
              </a:rPr>
              <a:t> </a:t>
            </a:r>
            <a:r>
              <a:rPr sz="1100" spc="0" dirty="0" smtClean="0">
                <a:latin typeface="Times New Roman"/>
                <a:cs typeface="Times New Roman"/>
              </a:rPr>
              <a:t>A</a:t>
            </a:r>
            <a:r>
              <a:rPr sz="1100" spc="-7" dirty="0" smtClean="0">
                <a:latin typeface="Times New Roman"/>
                <a:cs typeface="Times New Roman"/>
              </a:rPr>
              <a:t> </a:t>
            </a:r>
            <a:r>
              <a:rPr sz="1100" spc="0" dirty="0" smtClean="0">
                <a:latin typeface="Times New Roman"/>
                <a:cs typeface="Times New Roman"/>
              </a:rPr>
              <a:t>component</a:t>
            </a:r>
            <a:r>
              <a:rPr sz="1100" spc="-48" dirty="0" smtClean="0">
                <a:latin typeface="Times New Roman"/>
                <a:cs typeface="Times New Roman"/>
              </a:rPr>
              <a:t> </a:t>
            </a:r>
            <a:r>
              <a:rPr sz="1100" spc="0" dirty="0" smtClean="0">
                <a:latin typeface="Times New Roman"/>
                <a:cs typeface="Times New Roman"/>
              </a:rPr>
              <a:t>simply</a:t>
            </a:r>
            <a:r>
              <a:rPr sz="1100" spc="-29" dirty="0" smtClean="0">
                <a:latin typeface="Times New Roman"/>
                <a:cs typeface="Times New Roman"/>
              </a:rPr>
              <a:t> </a:t>
            </a:r>
            <a:r>
              <a:rPr sz="1100" spc="0" dirty="0" smtClean="0">
                <a:latin typeface="Times New Roman"/>
                <a:cs typeface="Times New Roman"/>
              </a:rPr>
              <a:t>halts,</a:t>
            </a:r>
            <a:r>
              <a:rPr sz="1100" spc="-23" dirty="0" smtClean="0">
                <a:latin typeface="Times New Roman"/>
                <a:cs typeface="Times New Roman"/>
              </a:rPr>
              <a:t> </a:t>
            </a:r>
            <a:r>
              <a:rPr sz="1100" spc="-19" dirty="0" smtClean="0">
                <a:latin typeface="Times New Roman"/>
                <a:cs typeface="Times New Roman"/>
              </a:rPr>
              <a:t>b</a:t>
            </a:r>
            <a:r>
              <a:rPr sz="1100" spc="0" dirty="0" smtClean="0">
                <a:latin typeface="Times New Roman"/>
                <a:cs typeface="Times New Roman"/>
              </a:rPr>
              <a:t>ut</a:t>
            </a:r>
            <a:r>
              <a:rPr sz="1100" spc="-13" dirty="0" smtClean="0">
                <a:latin typeface="Times New Roman"/>
                <a:cs typeface="Times New Roman"/>
              </a:rPr>
              <a:t> </a:t>
            </a:r>
            <a:r>
              <a:rPr sz="1100" spc="0" dirty="0" smtClean="0">
                <a:latin typeface="Times New Roman"/>
                <a:cs typeface="Times New Roman"/>
              </a:rPr>
              <a:t>beh</a:t>
            </a:r>
            <a:r>
              <a:rPr sz="1100" spc="-19" dirty="0" smtClean="0">
                <a:latin typeface="Times New Roman"/>
                <a:cs typeface="Times New Roman"/>
              </a:rPr>
              <a:t>a</a:t>
            </a:r>
            <a:r>
              <a:rPr sz="1100" spc="-14" dirty="0" smtClean="0">
                <a:latin typeface="Times New Roman"/>
                <a:cs typeface="Times New Roman"/>
              </a:rPr>
              <a:t>v</a:t>
            </a:r>
            <a:r>
              <a:rPr sz="1100" spc="0" dirty="0" smtClean="0">
                <a:latin typeface="Times New Roman"/>
                <a:cs typeface="Times New Roman"/>
              </a:rPr>
              <a:t>es</a:t>
            </a:r>
            <a:r>
              <a:rPr sz="1100" spc="-35" dirty="0" smtClean="0">
                <a:latin typeface="Times New Roman"/>
                <a:cs typeface="Times New Roman"/>
              </a:rPr>
              <a:t> </a:t>
            </a:r>
            <a:r>
              <a:rPr sz="1100" spc="0" dirty="0" smtClean="0">
                <a:latin typeface="Times New Roman"/>
                <a:cs typeface="Times New Roman"/>
              </a:rPr>
              <a:t>correctly</a:t>
            </a:r>
            <a:r>
              <a:rPr sz="1100" spc="-38" dirty="0" smtClean="0">
                <a:latin typeface="Times New Roman"/>
                <a:cs typeface="Times New Roman"/>
              </a:rPr>
              <a:t> </a:t>
            </a:r>
            <a:r>
              <a:rPr sz="1100" spc="0" dirty="0" smtClean="0">
                <a:latin typeface="Times New Roman"/>
                <a:cs typeface="Times New Roman"/>
              </a:rPr>
              <a:t>before</a:t>
            </a:r>
            <a:endParaRPr sz="1100" dirty="0">
              <a:latin typeface="Times New Roman"/>
              <a:cs typeface="Times New Roman"/>
            </a:endParaRPr>
          </a:p>
          <a:p>
            <a:pPr marL="12700" marR="9205">
              <a:lnSpc>
                <a:spcPct val="95825"/>
              </a:lnSpc>
              <a:spcBef>
                <a:spcPts val="31"/>
              </a:spcBef>
            </a:pPr>
            <a:r>
              <a:rPr sz="1100" spc="0" dirty="0" smtClean="0">
                <a:latin typeface="Times New Roman"/>
                <a:cs typeface="Times New Roman"/>
              </a:rPr>
              <a:t>halting.</a:t>
            </a:r>
            <a:endParaRPr sz="1100" dirty="0">
              <a:latin typeface="Times New Roman"/>
              <a:cs typeface="Times New Roman"/>
            </a:endParaRPr>
          </a:p>
          <a:p>
            <a:pPr marL="12700" marR="9205">
              <a:lnSpc>
                <a:spcPct val="95825"/>
              </a:lnSpc>
              <a:spcBef>
                <a:spcPts val="229"/>
              </a:spcBef>
            </a:pPr>
            <a:r>
              <a:rPr sz="1100" spc="0" dirty="0" smtClean="0">
                <a:solidFill>
                  <a:srgbClr val="0000FF"/>
                </a:solidFill>
                <a:latin typeface="Times New Roman"/>
                <a:cs typeface="Times New Roman"/>
              </a:rPr>
              <a:t>Omission</a:t>
            </a:r>
            <a:r>
              <a:rPr sz="1100" spc="-42" dirty="0" smtClean="0">
                <a:solidFill>
                  <a:srgbClr val="0000FF"/>
                </a:solidFill>
                <a:latin typeface="Times New Roman"/>
                <a:cs typeface="Times New Roman"/>
              </a:rPr>
              <a:t> </a:t>
            </a:r>
            <a:r>
              <a:rPr sz="1100" spc="-9" dirty="0" smtClean="0">
                <a:solidFill>
                  <a:srgbClr val="0000FF"/>
                </a:solidFill>
                <a:latin typeface="Times New Roman"/>
                <a:cs typeface="Times New Roman"/>
              </a:rPr>
              <a:t>f</a:t>
            </a:r>
            <a:r>
              <a:rPr sz="1100" spc="0" dirty="0" smtClean="0">
                <a:solidFill>
                  <a:srgbClr val="0000FF"/>
                </a:solidFill>
                <a:latin typeface="Times New Roman"/>
                <a:cs typeface="Times New Roman"/>
              </a:rPr>
              <a:t>ailures</a:t>
            </a:r>
            <a:r>
              <a:rPr sz="1100" spc="0" dirty="0" smtClean="0">
                <a:latin typeface="Times New Roman"/>
                <a:cs typeface="Times New Roman"/>
              </a:rPr>
              <a:t>:</a:t>
            </a:r>
            <a:r>
              <a:rPr sz="1100" spc="28" dirty="0" smtClean="0">
                <a:latin typeface="Times New Roman"/>
                <a:cs typeface="Times New Roman"/>
              </a:rPr>
              <a:t> </a:t>
            </a:r>
            <a:r>
              <a:rPr sz="1100" spc="0" dirty="0" smtClean="0">
                <a:latin typeface="Times New Roman"/>
                <a:cs typeface="Times New Roman"/>
              </a:rPr>
              <a:t>A</a:t>
            </a:r>
            <a:r>
              <a:rPr sz="1100" spc="-7" dirty="0" smtClean="0">
                <a:latin typeface="Times New Roman"/>
                <a:cs typeface="Times New Roman"/>
              </a:rPr>
              <a:t> </a:t>
            </a:r>
            <a:r>
              <a:rPr sz="1100" spc="0" dirty="0" smtClean="0">
                <a:latin typeface="Times New Roman"/>
                <a:cs typeface="Times New Roman"/>
              </a:rPr>
              <a:t>component</a:t>
            </a:r>
            <a:r>
              <a:rPr sz="1100" spc="-48"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ails</a:t>
            </a:r>
            <a:r>
              <a:rPr sz="1100" spc="-18"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respond</a:t>
            </a:r>
            <a:r>
              <a:rPr sz="1100" spc="-34"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incoming</a:t>
            </a:r>
            <a:r>
              <a:rPr sz="1100" spc="-41" dirty="0" smtClean="0">
                <a:latin typeface="Times New Roman"/>
                <a:cs typeface="Times New Roman"/>
              </a:rPr>
              <a:t> </a:t>
            </a:r>
            <a:r>
              <a:rPr sz="1100" spc="0" dirty="0" smtClean="0">
                <a:latin typeface="Times New Roman"/>
                <a:cs typeface="Times New Roman"/>
              </a:rPr>
              <a:t>requests</a:t>
            </a:r>
            <a:endParaRPr sz="1100" dirty="0">
              <a:latin typeface="Times New Roman"/>
              <a:cs typeface="Times New Roman"/>
            </a:endParaRPr>
          </a:p>
          <a:p>
            <a:pPr marL="289801" marR="994360">
              <a:lnSpc>
                <a:spcPct val="99658"/>
              </a:lnSpc>
              <a:spcBef>
                <a:spcPts val="220"/>
              </a:spcBef>
            </a:pPr>
            <a:r>
              <a:rPr sz="1000" spc="0" dirty="0" smtClean="0">
                <a:solidFill>
                  <a:srgbClr val="0000FF"/>
                </a:solidFill>
                <a:latin typeface="Times New Roman"/>
                <a:cs typeface="Times New Roman"/>
              </a:rPr>
              <a:t>Rece</a:t>
            </a:r>
            <a:r>
              <a:rPr sz="1000" spc="-25" dirty="0" smtClean="0">
                <a:solidFill>
                  <a:srgbClr val="0000FF"/>
                </a:solidFill>
                <a:latin typeface="Times New Roman"/>
                <a:cs typeface="Times New Roman"/>
              </a:rPr>
              <a:t>i</a:t>
            </a:r>
            <a:r>
              <a:rPr sz="1000" spc="-14" dirty="0" smtClean="0">
                <a:solidFill>
                  <a:srgbClr val="0000FF"/>
                </a:solidFill>
                <a:latin typeface="Times New Roman"/>
                <a:cs typeface="Times New Roman"/>
              </a:rPr>
              <a:t>v</a:t>
            </a:r>
            <a:r>
              <a:rPr sz="1000" spc="0" dirty="0" smtClean="0">
                <a:solidFill>
                  <a:srgbClr val="0000FF"/>
                </a:solidFill>
                <a:latin typeface="Times New Roman"/>
                <a:cs typeface="Times New Roman"/>
              </a:rPr>
              <a:t>e</a:t>
            </a:r>
            <a:r>
              <a:rPr sz="1000" spc="-32" dirty="0" smtClean="0">
                <a:solidFill>
                  <a:srgbClr val="0000FF"/>
                </a:solidFill>
                <a:latin typeface="Times New Roman"/>
                <a:cs typeface="Times New Roman"/>
              </a:rPr>
              <a:t> </a:t>
            </a:r>
            <a:r>
              <a:rPr sz="1000" spc="0" dirty="0" smtClean="0">
                <a:solidFill>
                  <a:srgbClr val="0000FF"/>
                </a:solidFill>
                <a:latin typeface="Times New Roman"/>
                <a:cs typeface="Times New Roman"/>
              </a:rPr>
              <a:t>omission</a:t>
            </a:r>
            <a:r>
              <a:rPr sz="1000" spc="0" dirty="0" smtClean="0">
                <a:latin typeface="Times New Roman"/>
                <a:cs typeface="Times New Roman"/>
              </a:rPr>
              <a:t>:</a:t>
            </a:r>
            <a:r>
              <a:rPr sz="1000" spc="21" dirty="0" smtClean="0">
                <a:latin typeface="Times New Roman"/>
                <a:cs typeface="Times New Roman"/>
              </a:rPr>
              <a:t> </a:t>
            </a:r>
            <a:r>
              <a:rPr sz="1000" spc="-14" dirty="0" smtClean="0">
                <a:latin typeface="Times New Roman"/>
                <a:cs typeface="Times New Roman"/>
              </a:rPr>
              <a:t>F</a:t>
            </a:r>
            <a:r>
              <a:rPr sz="1000" spc="0" dirty="0" smtClean="0">
                <a:latin typeface="Times New Roman"/>
                <a:cs typeface="Times New Roman"/>
              </a:rPr>
              <a:t>ails</a:t>
            </a:r>
            <a:r>
              <a:rPr sz="1000" spc="-19"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rece</a:t>
            </a:r>
            <a:r>
              <a:rPr sz="1000" spc="-25" dirty="0" smtClean="0">
                <a:latin typeface="Times New Roman"/>
                <a:cs typeface="Times New Roman"/>
              </a:rPr>
              <a:t>i</a:t>
            </a:r>
            <a:r>
              <a:rPr sz="1000" spc="-14" dirty="0" smtClean="0">
                <a:latin typeface="Times New Roman"/>
                <a:cs typeface="Times New Roman"/>
              </a:rPr>
              <a:t>v</a:t>
            </a:r>
            <a:r>
              <a:rPr sz="1000" spc="0" dirty="0" smtClean="0">
                <a:latin typeface="Times New Roman"/>
                <a:cs typeface="Times New Roman"/>
              </a:rPr>
              <a:t>e</a:t>
            </a:r>
            <a:r>
              <a:rPr sz="1000" spc="-28" dirty="0" smtClean="0">
                <a:latin typeface="Times New Roman"/>
                <a:cs typeface="Times New Roman"/>
              </a:rPr>
              <a:t> </a:t>
            </a:r>
            <a:r>
              <a:rPr sz="1000" spc="0" dirty="0" smtClean="0">
                <a:latin typeface="Times New Roman"/>
                <a:cs typeface="Times New Roman"/>
              </a:rPr>
              <a:t>incoming</a:t>
            </a:r>
            <a:r>
              <a:rPr sz="1000" spc="-37" dirty="0" smtClean="0">
                <a:latin typeface="Times New Roman"/>
                <a:cs typeface="Times New Roman"/>
              </a:rPr>
              <a:t> </a:t>
            </a:r>
            <a:r>
              <a:rPr sz="1000" spc="0" dirty="0" smtClean="0">
                <a:latin typeface="Times New Roman"/>
                <a:cs typeface="Times New Roman"/>
              </a:rPr>
              <a:t>messages. </a:t>
            </a:r>
            <a:r>
              <a:rPr sz="1000" spc="0" dirty="0" smtClean="0">
                <a:solidFill>
                  <a:srgbClr val="0000FF"/>
                </a:solidFill>
                <a:latin typeface="Times New Roman"/>
                <a:cs typeface="Times New Roman"/>
              </a:rPr>
              <a:t>Send</a:t>
            </a:r>
            <a:r>
              <a:rPr sz="1000" spc="-19" dirty="0" smtClean="0">
                <a:solidFill>
                  <a:srgbClr val="0000FF"/>
                </a:solidFill>
                <a:latin typeface="Times New Roman"/>
                <a:cs typeface="Times New Roman"/>
              </a:rPr>
              <a:t> </a:t>
            </a:r>
            <a:r>
              <a:rPr sz="1000" spc="0" dirty="0" smtClean="0">
                <a:solidFill>
                  <a:srgbClr val="0000FF"/>
                </a:solidFill>
                <a:latin typeface="Times New Roman"/>
                <a:cs typeface="Times New Roman"/>
              </a:rPr>
              <a:t>omission</a:t>
            </a:r>
            <a:r>
              <a:rPr sz="1000" spc="0" dirty="0" smtClean="0">
                <a:latin typeface="Times New Roman"/>
                <a:cs typeface="Times New Roman"/>
              </a:rPr>
              <a:t>:</a:t>
            </a:r>
            <a:r>
              <a:rPr sz="1000" spc="21" dirty="0" smtClean="0">
                <a:latin typeface="Times New Roman"/>
                <a:cs typeface="Times New Roman"/>
              </a:rPr>
              <a:t> </a:t>
            </a:r>
            <a:r>
              <a:rPr sz="1000" spc="-14" dirty="0" smtClean="0">
                <a:latin typeface="Times New Roman"/>
                <a:cs typeface="Times New Roman"/>
              </a:rPr>
              <a:t>F</a:t>
            </a:r>
            <a:r>
              <a:rPr sz="1000" spc="0" dirty="0" smtClean="0">
                <a:latin typeface="Times New Roman"/>
                <a:cs typeface="Times New Roman"/>
              </a:rPr>
              <a:t>ails</a:t>
            </a:r>
            <a:r>
              <a:rPr sz="1000" spc="-19"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send</a:t>
            </a:r>
            <a:r>
              <a:rPr sz="1000" spc="-18" dirty="0" smtClean="0">
                <a:latin typeface="Times New Roman"/>
                <a:cs typeface="Times New Roman"/>
              </a:rPr>
              <a:t> </a:t>
            </a:r>
            <a:r>
              <a:rPr sz="1000" spc="0" dirty="0" smtClean="0">
                <a:latin typeface="Times New Roman"/>
                <a:cs typeface="Times New Roman"/>
              </a:rPr>
              <a:t>messages.</a:t>
            </a:r>
            <a:endParaRPr sz="1000" dirty="0">
              <a:latin typeface="Times New Roman"/>
              <a:cs typeface="Times New Roman"/>
            </a:endParaRPr>
          </a:p>
          <a:p>
            <a:pPr marL="12700" marR="69605">
              <a:lnSpc>
                <a:spcPts val="1264"/>
              </a:lnSpc>
              <a:spcBef>
                <a:spcPts val="365"/>
              </a:spcBef>
            </a:pPr>
            <a:r>
              <a:rPr sz="1100" spc="-39" dirty="0" smtClean="0">
                <a:solidFill>
                  <a:srgbClr val="0000FF"/>
                </a:solidFill>
                <a:latin typeface="Times New Roman"/>
                <a:cs typeface="Times New Roman"/>
              </a:rPr>
              <a:t>T</a:t>
            </a:r>
            <a:r>
              <a:rPr sz="1100" spc="0" dirty="0" smtClean="0">
                <a:solidFill>
                  <a:srgbClr val="0000FF"/>
                </a:solidFill>
                <a:latin typeface="Times New Roman"/>
                <a:cs typeface="Times New Roman"/>
              </a:rPr>
              <a:t>iming</a:t>
            </a:r>
            <a:r>
              <a:rPr sz="1100" spc="-32" dirty="0" smtClean="0">
                <a:solidFill>
                  <a:srgbClr val="0000FF"/>
                </a:solidFill>
                <a:latin typeface="Times New Roman"/>
                <a:cs typeface="Times New Roman"/>
              </a:rPr>
              <a:t> </a:t>
            </a:r>
            <a:r>
              <a:rPr sz="1100" spc="-9" dirty="0" smtClean="0">
                <a:solidFill>
                  <a:srgbClr val="0000FF"/>
                </a:solidFill>
                <a:latin typeface="Times New Roman"/>
                <a:cs typeface="Times New Roman"/>
              </a:rPr>
              <a:t>f</a:t>
            </a:r>
            <a:r>
              <a:rPr sz="1100" spc="0" dirty="0" smtClean="0">
                <a:solidFill>
                  <a:srgbClr val="0000FF"/>
                </a:solidFill>
                <a:latin typeface="Times New Roman"/>
                <a:cs typeface="Times New Roman"/>
              </a:rPr>
              <a:t>ailures</a:t>
            </a:r>
            <a:r>
              <a:rPr sz="1100" spc="0" dirty="0" smtClean="0">
                <a:latin typeface="Times New Roman"/>
                <a:cs typeface="Times New Roman"/>
              </a:rPr>
              <a:t>:</a:t>
            </a:r>
            <a:r>
              <a:rPr sz="1100" spc="28" dirty="0" smtClean="0">
                <a:latin typeface="Times New Roman"/>
                <a:cs typeface="Times New Roman"/>
              </a:rPr>
              <a:t> </a:t>
            </a:r>
            <a:r>
              <a:rPr sz="1100" spc="0" dirty="0" smtClean="0">
                <a:latin typeface="Times New Roman"/>
                <a:cs typeface="Times New Roman"/>
              </a:rPr>
              <a:t>The</a:t>
            </a:r>
            <a:r>
              <a:rPr sz="1100" spc="-16" dirty="0" smtClean="0">
                <a:latin typeface="Times New Roman"/>
                <a:cs typeface="Times New Roman"/>
              </a:rPr>
              <a:t> </a:t>
            </a:r>
            <a:r>
              <a:rPr sz="1100" spc="0" dirty="0" smtClean="0">
                <a:latin typeface="Times New Roman"/>
                <a:cs typeface="Times New Roman"/>
              </a:rPr>
              <a:t>output</a:t>
            </a:r>
            <a:r>
              <a:rPr sz="1100" spc="-28"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latin typeface="Times New Roman"/>
                <a:cs typeface="Times New Roman"/>
              </a:rPr>
              <a:t>component</a:t>
            </a:r>
            <a:r>
              <a:rPr sz="1100" spc="-48" dirty="0" smtClean="0">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correct,</a:t>
            </a:r>
            <a:r>
              <a:rPr sz="1100" spc="-33" dirty="0" smtClean="0">
                <a:latin typeface="Times New Roman"/>
                <a:cs typeface="Times New Roman"/>
              </a:rPr>
              <a:t> </a:t>
            </a:r>
            <a:r>
              <a:rPr sz="1100" spc="-19" dirty="0" smtClean="0">
                <a:latin typeface="Times New Roman"/>
                <a:cs typeface="Times New Roman"/>
              </a:rPr>
              <a:t>b</a:t>
            </a:r>
            <a:r>
              <a:rPr sz="1100" spc="0" dirty="0" smtClean="0">
                <a:latin typeface="Times New Roman"/>
                <a:cs typeface="Times New Roman"/>
              </a:rPr>
              <a:t>ut</a:t>
            </a:r>
            <a:r>
              <a:rPr sz="1100" spc="-13" dirty="0" smtClean="0">
                <a:latin typeface="Times New Roman"/>
                <a:cs typeface="Times New Roman"/>
              </a:rPr>
              <a:t> </a:t>
            </a:r>
            <a:r>
              <a:rPr sz="1100" spc="0" dirty="0" smtClean="0">
                <a:latin typeface="Times New Roman"/>
                <a:cs typeface="Times New Roman"/>
              </a:rPr>
              <a:t>lies</a:t>
            </a:r>
            <a:r>
              <a:rPr sz="1100" spc="-15" dirty="0" smtClean="0">
                <a:latin typeface="Times New Roman"/>
                <a:cs typeface="Times New Roman"/>
              </a:rPr>
              <a:t> </a:t>
            </a:r>
            <a:r>
              <a:rPr sz="1100" spc="0" dirty="0" smtClean="0">
                <a:latin typeface="Times New Roman"/>
                <a:cs typeface="Times New Roman"/>
              </a:rPr>
              <a:t>outside</a:t>
            </a:r>
            <a:r>
              <a:rPr sz="1100" spc="-31" dirty="0" smtClean="0">
                <a:latin typeface="Times New Roman"/>
                <a:cs typeface="Times New Roman"/>
              </a:rPr>
              <a:t> </a:t>
            </a:r>
            <a:r>
              <a:rPr sz="1100" spc="0" dirty="0" smtClean="0">
                <a:latin typeface="Times New Roman"/>
                <a:cs typeface="Times New Roman"/>
              </a:rPr>
              <a:t>a specified</a:t>
            </a:r>
            <a:r>
              <a:rPr sz="1100" spc="8" dirty="0" smtClean="0">
                <a:latin typeface="Times New Roman"/>
                <a:cs typeface="Times New Roman"/>
              </a:rPr>
              <a:t> </a:t>
            </a:r>
            <a:r>
              <a:rPr sz="1100" spc="0" dirty="0" smtClean="0">
                <a:latin typeface="Times New Roman"/>
                <a:cs typeface="Times New Roman"/>
              </a:rPr>
              <a:t>real-time</a:t>
            </a:r>
            <a:r>
              <a:rPr sz="1100" spc="-39" dirty="0" smtClean="0">
                <a:latin typeface="Times New Roman"/>
                <a:cs typeface="Times New Roman"/>
              </a:rPr>
              <a:t> </a:t>
            </a:r>
            <a:r>
              <a:rPr sz="1100" spc="0" dirty="0" smtClean="0">
                <a:latin typeface="Times New Roman"/>
                <a:cs typeface="Times New Roman"/>
              </a:rPr>
              <a:t>inter</a:t>
            </a:r>
            <a:r>
              <a:rPr sz="1100" spc="-25" dirty="0" smtClean="0">
                <a:latin typeface="Times New Roman"/>
                <a:cs typeface="Times New Roman"/>
              </a:rPr>
              <a:t>v</a:t>
            </a:r>
            <a:r>
              <a:rPr sz="1100" spc="0" dirty="0" smtClean="0">
                <a:latin typeface="Times New Roman"/>
                <a:cs typeface="Times New Roman"/>
              </a:rPr>
              <a:t>al</a:t>
            </a:r>
            <a:r>
              <a:rPr sz="1100" spc="-33" dirty="0" smtClean="0">
                <a:latin typeface="Times New Roman"/>
                <a:cs typeface="Times New Roman"/>
              </a:rPr>
              <a:t> </a:t>
            </a:r>
            <a:r>
              <a:rPr sz="1100" spc="0" dirty="0" smtClean="0">
                <a:latin typeface="Times New Roman"/>
                <a:cs typeface="Times New Roman"/>
              </a:rPr>
              <a:t>(</a:t>
            </a:r>
            <a:r>
              <a:rPr sz="1100" spc="0" dirty="0" smtClean="0">
                <a:solidFill>
                  <a:srgbClr val="0000FF"/>
                </a:solidFill>
                <a:latin typeface="Times New Roman"/>
                <a:cs typeface="Times New Roman"/>
              </a:rPr>
              <a:t>performance</a:t>
            </a:r>
            <a:r>
              <a:rPr sz="1100" spc="-59" dirty="0" smtClean="0">
                <a:solidFill>
                  <a:srgbClr val="0000FF"/>
                </a:solidFill>
                <a:latin typeface="Times New Roman"/>
                <a:cs typeface="Times New Roman"/>
              </a:rPr>
              <a:t> </a:t>
            </a:r>
            <a:r>
              <a:rPr sz="1100" spc="-9" dirty="0" smtClean="0">
                <a:solidFill>
                  <a:srgbClr val="0000FF"/>
                </a:solidFill>
                <a:latin typeface="Times New Roman"/>
                <a:cs typeface="Times New Roman"/>
              </a:rPr>
              <a:t>f</a:t>
            </a:r>
            <a:r>
              <a:rPr sz="1100" spc="0" dirty="0" smtClean="0">
                <a:solidFill>
                  <a:srgbClr val="0000FF"/>
                </a:solidFill>
                <a:latin typeface="Times New Roman"/>
                <a:cs typeface="Times New Roman"/>
              </a:rPr>
              <a:t>ailures</a:t>
            </a:r>
            <a:r>
              <a:rPr sz="1100" spc="0" dirty="0" smtClean="0">
                <a:latin typeface="Times New Roman"/>
                <a:cs typeface="Times New Roman"/>
              </a:rPr>
              <a:t>,</a:t>
            </a:r>
            <a:r>
              <a:rPr sz="1100" spc="-35" dirty="0" smtClean="0">
                <a:latin typeface="Times New Roman"/>
                <a:cs typeface="Times New Roman"/>
              </a:rPr>
              <a:t> </a:t>
            </a:r>
            <a:r>
              <a:rPr sz="1100" spc="0" dirty="0" smtClean="0">
                <a:latin typeface="Times New Roman"/>
                <a:cs typeface="Times New Roman"/>
              </a:rPr>
              <a:t>too</a:t>
            </a:r>
            <a:r>
              <a:rPr sz="1100" spc="-13" dirty="0" smtClean="0">
                <a:latin typeface="Times New Roman"/>
                <a:cs typeface="Times New Roman"/>
              </a:rPr>
              <a:t> </a:t>
            </a:r>
            <a:r>
              <a:rPr sz="1100" spc="0" dirty="0" smtClean="0">
                <a:latin typeface="Times New Roman"/>
                <a:cs typeface="Times New Roman"/>
              </a:rPr>
              <a:t>sl</a:t>
            </a:r>
            <a:r>
              <a:rPr sz="1100" spc="-25" dirty="0" smtClean="0">
                <a:latin typeface="Times New Roman"/>
                <a:cs typeface="Times New Roman"/>
              </a:rPr>
              <a:t>o</a:t>
            </a:r>
            <a:r>
              <a:rPr sz="1100" spc="0" dirty="0" smtClean="0">
                <a:latin typeface="Times New Roman"/>
                <a:cs typeface="Times New Roman"/>
              </a:rPr>
              <a:t>w).</a:t>
            </a:r>
            <a:endParaRPr sz="1100" dirty="0">
              <a:latin typeface="Times New Roman"/>
              <a:cs typeface="Times New Roman"/>
            </a:endParaRPr>
          </a:p>
          <a:p>
            <a:pPr marL="12700" marR="9205">
              <a:lnSpc>
                <a:spcPct val="95825"/>
              </a:lnSpc>
              <a:spcBef>
                <a:spcPts val="229"/>
              </a:spcBef>
            </a:pPr>
            <a:r>
              <a:rPr sz="1100" spc="0" dirty="0" smtClean="0">
                <a:solidFill>
                  <a:srgbClr val="0000FF"/>
                </a:solidFill>
                <a:latin typeface="Times New Roman"/>
                <a:cs typeface="Times New Roman"/>
              </a:rPr>
              <a:t>Response</a:t>
            </a:r>
            <a:r>
              <a:rPr sz="1100" spc="-42" dirty="0" smtClean="0">
                <a:solidFill>
                  <a:srgbClr val="0000FF"/>
                </a:solidFill>
                <a:latin typeface="Times New Roman"/>
                <a:cs typeface="Times New Roman"/>
              </a:rPr>
              <a:t> </a:t>
            </a:r>
            <a:r>
              <a:rPr sz="1100" spc="-9" dirty="0" smtClean="0">
                <a:solidFill>
                  <a:srgbClr val="0000FF"/>
                </a:solidFill>
                <a:latin typeface="Times New Roman"/>
                <a:cs typeface="Times New Roman"/>
              </a:rPr>
              <a:t>f</a:t>
            </a:r>
            <a:r>
              <a:rPr sz="1100" spc="0" dirty="0" smtClean="0">
                <a:solidFill>
                  <a:srgbClr val="0000FF"/>
                </a:solidFill>
                <a:latin typeface="Times New Roman"/>
                <a:cs typeface="Times New Roman"/>
              </a:rPr>
              <a:t>ailures</a:t>
            </a:r>
            <a:r>
              <a:rPr sz="1100" spc="0" dirty="0" smtClean="0">
                <a:latin typeface="Times New Roman"/>
                <a:cs typeface="Times New Roman"/>
              </a:rPr>
              <a:t>:</a:t>
            </a:r>
            <a:r>
              <a:rPr sz="1100" spc="28" dirty="0" smtClean="0">
                <a:latin typeface="Times New Roman"/>
                <a:cs typeface="Times New Roman"/>
              </a:rPr>
              <a:t> </a:t>
            </a:r>
            <a:r>
              <a:rPr sz="1100" spc="0" dirty="0" smtClean="0">
                <a:latin typeface="Times New Roman"/>
                <a:cs typeface="Times New Roman"/>
              </a:rPr>
              <a:t>A</a:t>
            </a:r>
            <a:r>
              <a:rPr sz="1100" spc="-7" dirty="0" smtClean="0">
                <a:latin typeface="Times New Roman"/>
                <a:cs typeface="Times New Roman"/>
              </a:rPr>
              <a:t> </a:t>
            </a:r>
            <a:r>
              <a:rPr sz="1100" spc="0" dirty="0" smtClean="0">
                <a:latin typeface="Times New Roman"/>
                <a:cs typeface="Times New Roman"/>
              </a:rPr>
              <a:t>components</a:t>
            </a:r>
            <a:r>
              <a:rPr sz="1100" spc="-53" dirty="0" smtClean="0">
                <a:latin typeface="Times New Roman"/>
                <a:cs typeface="Times New Roman"/>
              </a:rPr>
              <a:t> </a:t>
            </a:r>
            <a:r>
              <a:rPr sz="1100" spc="0" dirty="0" smtClean="0">
                <a:latin typeface="Times New Roman"/>
                <a:cs typeface="Times New Roman"/>
              </a:rPr>
              <a:t>response</a:t>
            </a:r>
            <a:r>
              <a:rPr sz="1100" spc="-38" dirty="0" smtClean="0">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incorrect.</a:t>
            </a:r>
            <a:endParaRPr sz="1100" dirty="0">
              <a:latin typeface="Times New Roman"/>
              <a:cs typeface="Times New Roman"/>
            </a:endParaRPr>
          </a:p>
          <a:p>
            <a:pPr marL="289801" marR="9205">
              <a:lnSpc>
                <a:spcPct val="95825"/>
              </a:lnSpc>
              <a:spcBef>
                <a:spcPts val="220"/>
              </a:spcBef>
            </a:pPr>
            <a:r>
              <a:rPr sz="1000" spc="-109" dirty="0" smtClean="0">
                <a:solidFill>
                  <a:srgbClr val="0000FF"/>
                </a:solidFill>
                <a:latin typeface="Times New Roman"/>
                <a:cs typeface="Times New Roman"/>
              </a:rPr>
              <a:t>V</a:t>
            </a:r>
            <a:r>
              <a:rPr sz="1000" spc="0" dirty="0" smtClean="0">
                <a:solidFill>
                  <a:srgbClr val="0000FF"/>
                </a:solidFill>
                <a:latin typeface="Times New Roman"/>
                <a:cs typeface="Times New Roman"/>
              </a:rPr>
              <a:t>alue</a:t>
            </a:r>
            <a:r>
              <a:rPr sz="1000" spc="-23" dirty="0" smtClean="0">
                <a:solidFill>
                  <a:srgbClr val="0000FF"/>
                </a:solidFill>
                <a:latin typeface="Times New Roman"/>
                <a:cs typeface="Times New Roman"/>
              </a:rPr>
              <a:t> </a:t>
            </a:r>
            <a:r>
              <a:rPr sz="1000" spc="-9" dirty="0" smtClean="0">
                <a:solidFill>
                  <a:srgbClr val="0000FF"/>
                </a:solidFill>
                <a:latin typeface="Times New Roman"/>
                <a:cs typeface="Times New Roman"/>
              </a:rPr>
              <a:t>f</a:t>
            </a:r>
            <a:r>
              <a:rPr sz="1000" spc="0" dirty="0" smtClean="0">
                <a:solidFill>
                  <a:srgbClr val="0000FF"/>
                </a:solidFill>
                <a:latin typeface="Times New Roman"/>
                <a:cs typeface="Times New Roman"/>
              </a:rPr>
              <a:t>ailure</a:t>
            </a:r>
            <a:r>
              <a:rPr sz="1000" spc="0" dirty="0" smtClean="0">
                <a:latin typeface="Times New Roman"/>
                <a:cs typeface="Times New Roman"/>
              </a:rPr>
              <a:t>:</a:t>
            </a:r>
            <a:r>
              <a:rPr sz="1000" spc="31" dirty="0" smtClean="0">
                <a:latin typeface="Times New Roman"/>
                <a:cs typeface="Times New Roman"/>
              </a:rPr>
              <a:t> </a:t>
            </a:r>
            <a:r>
              <a:rPr sz="1000" spc="0" dirty="0" smtClean="0">
                <a:latin typeface="Times New Roman"/>
                <a:cs typeface="Times New Roman"/>
              </a:rPr>
              <a:t>The</a:t>
            </a:r>
            <a:r>
              <a:rPr sz="1000" spc="-15" dirty="0" smtClean="0">
                <a:latin typeface="Times New Roman"/>
                <a:cs typeface="Times New Roman"/>
              </a:rPr>
              <a:t> </a:t>
            </a:r>
            <a:r>
              <a:rPr sz="1000" spc="0" dirty="0" smtClean="0">
                <a:latin typeface="Times New Roman"/>
                <a:cs typeface="Times New Roman"/>
              </a:rPr>
              <a:t>wrong</a:t>
            </a:r>
            <a:r>
              <a:rPr sz="1000" spc="-25" dirty="0" smtClean="0">
                <a:latin typeface="Times New Roman"/>
                <a:cs typeface="Times New Roman"/>
              </a:rPr>
              <a:t> v</a:t>
            </a:r>
            <a:r>
              <a:rPr sz="1000" spc="0" dirty="0" smtClean="0">
                <a:latin typeface="Times New Roman"/>
                <a:cs typeface="Times New Roman"/>
              </a:rPr>
              <a:t>alue</a:t>
            </a:r>
            <a:r>
              <a:rPr sz="1000" spc="-21" dirty="0" smtClean="0">
                <a:latin typeface="Times New Roman"/>
                <a:cs typeface="Times New Roman"/>
              </a:rPr>
              <a:t> </a:t>
            </a:r>
            <a:r>
              <a:rPr sz="1000" spc="0" dirty="0" smtClean="0">
                <a:latin typeface="Times New Roman"/>
                <a:cs typeface="Times New Roman"/>
              </a:rPr>
              <a:t>is</a:t>
            </a:r>
            <a:r>
              <a:rPr sz="1000" spc="-6" dirty="0" smtClean="0">
                <a:latin typeface="Times New Roman"/>
                <a:cs typeface="Times New Roman"/>
              </a:rPr>
              <a:t> </a:t>
            </a:r>
            <a:r>
              <a:rPr sz="1000" spc="0" dirty="0" smtClean="0">
                <a:latin typeface="Times New Roman"/>
                <a:cs typeface="Times New Roman"/>
              </a:rPr>
              <a:t>produced.</a:t>
            </a:r>
            <a:endParaRPr sz="1000" dirty="0">
              <a:latin typeface="Times New Roman"/>
              <a:cs typeface="Times New Roman"/>
            </a:endParaRPr>
          </a:p>
          <a:p>
            <a:pPr marL="289801">
              <a:lnSpc>
                <a:spcPct val="99658"/>
              </a:lnSpc>
              <a:spcBef>
                <a:spcPts val="45"/>
              </a:spcBef>
            </a:pPr>
            <a:r>
              <a:rPr sz="1000" spc="0" dirty="0" smtClean="0">
                <a:solidFill>
                  <a:srgbClr val="0000FF"/>
                </a:solidFill>
                <a:latin typeface="Times New Roman"/>
                <a:cs typeface="Times New Roman"/>
              </a:rPr>
              <a:t>State</a:t>
            </a:r>
            <a:r>
              <a:rPr sz="1000" spc="-24" dirty="0" smtClean="0">
                <a:solidFill>
                  <a:srgbClr val="0000FF"/>
                </a:solidFill>
                <a:latin typeface="Times New Roman"/>
                <a:cs typeface="Times New Roman"/>
              </a:rPr>
              <a:t> </a:t>
            </a:r>
            <a:r>
              <a:rPr sz="1000" spc="0" dirty="0" smtClean="0">
                <a:solidFill>
                  <a:srgbClr val="0000FF"/>
                </a:solidFill>
                <a:latin typeface="Times New Roman"/>
                <a:cs typeface="Times New Roman"/>
              </a:rPr>
              <a:t>transition</a:t>
            </a:r>
            <a:r>
              <a:rPr sz="1000" spc="-42" dirty="0" smtClean="0">
                <a:solidFill>
                  <a:srgbClr val="0000FF"/>
                </a:solidFill>
                <a:latin typeface="Times New Roman"/>
                <a:cs typeface="Times New Roman"/>
              </a:rPr>
              <a:t> </a:t>
            </a:r>
            <a:r>
              <a:rPr sz="1000" spc="-9" dirty="0" smtClean="0">
                <a:solidFill>
                  <a:srgbClr val="0000FF"/>
                </a:solidFill>
                <a:latin typeface="Times New Roman"/>
                <a:cs typeface="Times New Roman"/>
              </a:rPr>
              <a:t>f</a:t>
            </a:r>
            <a:r>
              <a:rPr sz="1000" spc="0" dirty="0" smtClean="0">
                <a:solidFill>
                  <a:srgbClr val="0000FF"/>
                </a:solidFill>
                <a:latin typeface="Times New Roman"/>
                <a:cs typeface="Times New Roman"/>
              </a:rPr>
              <a:t>ailure</a:t>
            </a:r>
            <a:r>
              <a:rPr sz="1000" spc="0" dirty="0" smtClean="0">
                <a:latin typeface="Times New Roman"/>
                <a:cs typeface="Times New Roman"/>
              </a:rPr>
              <a:t>:</a:t>
            </a:r>
            <a:r>
              <a:rPr sz="1000" spc="31" dirty="0" smtClean="0">
                <a:latin typeface="Times New Roman"/>
                <a:cs typeface="Times New Roman"/>
              </a:rPr>
              <a:t> </a:t>
            </a:r>
            <a:r>
              <a:rPr sz="1000" spc="0" dirty="0" smtClean="0">
                <a:latin typeface="Times New Roman"/>
                <a:cs typeface="Times New Roman"/>
              </a:rPr>
              <a:t>E</a:t>
            </a:r>
            <a:r>
              <a:rPr sz="1000" spc="-14" dirty="0" smtClean="0">
                <a:latin typeface="Times New Roman"/>
                <a:cs typeface="Times New Roman"/>
              </a:rPr>
              <a:t>x</a:t>
            </a:r>
            <a:r>
              <a:rPr sz="1000" spc="0" dirty="0" smtClean="0">
                <a:latin typeface="Times New Roman"/>
                <a:cs typeface="Times New Roman"/>
              </a:rPr>
              <a:t>ecution</a:t>
            </a:r>
            <a:r>
              <a:rPr sz="1000" spc="-45" dirty="0" smtClean="0">
                <a:latin typeface="Times New Roman"/>
                <a:cs typeface="Times New Roman"/>
              </a:rPr>
              <a:t> </a:t>
            </a:r>
            <a:r>
              <a:rPr sz="1000" spc="0" dirty="0" smtClean="0">
                <a:latin typeface="Times New Roman"/>
                <a:cs typeface="Times New Roman"/>
              </a:rPr>
              <a:t>of</a:t>
            </a:r>
            <a:r>
              <a:rPr sz="1000" spc="-13" dirty="0" smtClean="0">
                <a:latin typeface="Times New Roman"/>
                <a:cs typeface="Times New Roman"/>
              </a:rPr>
              <a:t> </a:t>
            </a:r>
            <a:r>
              <a:rPr sz="1000" spc="0" dirty="0" smtClean="0">
                <a:latin typeface="Times New Roman"/>
                <a:cs typeface="Times New Roman"/>
              </a:rPr>
              <a:t>the</a:t>
            </a:r>
            <a:r>
              <a:rPr sz="1000" spc="-17" dirty="0" smtClean="0">
                <a:latin typeface="Times New Roman"/>
                <a:cs typeface="Times New Roman"/>
              </a:rPr>
              <a:t> </a:t>
            </a:r>
            <a:r>
              <a:rPr sz="1000" spc="0" dirty="0" smtClean="0">
                <a:latin typeface="Times New Roman"/>
                <a:cs typeface="Times New Roman"/>
              </a:rPr>
              <a:t>component</a:t>
            </a:r>
            <a:r>
              <a:rPr sz="1000" spc="-54" dirty="0" smtClean="0">
                <a:latin typeface="Times New Roman"/>
                <a:cs typeface="Times New Roman"/>
              </a:rPr>
              <a:t>’</a:t>
            </a:r>
            <a:r>
              <a:rPr sz="1000" spc="0" dirty="0" smtClean="0">
                <a:latin typeface="Times New Roman"/>
                <a:cs typeface="Times New Roman"/>
              </a:rPr>
              <a:t>s</a:t>
            </a:r>
            <a:r>
              <a:rPr sz="1000" spc="-51" dirty="0" smtClean="0">
                <a:latin typeface="Times New Roman"/>
                <a:cs typeface="Times New Roman"/>
              </a:rPr>
              <a:t> </a:t>
            </a:r>
            <a:r>
              <a:rPr sz="1000" spc="0" dirty="0" smtClean="0">
                <a:latin typeface="Times New Roman"/>
                <a:cs typeface="Times New Roman"/>
              </a:rPr>
              <a:t>service</a:t>
            </a:r>
            <a:r>
              <a:rPr sz="1000" spc="-33" dirty="0" smtClean="0">
                <a:latin typeface="Times New Roman"/>
                <a:cs typeface="Times New Roman"/>
              </a:rPr>
              <a:t> </a:t>
            </a:r>
            <a:r>
              <a:rPr sz="1000" spc="0" dirty="0" smtClean="0">
                <a:latin typeface="Times New Roman"/>
                <a:cs typeface="Times New Roman"/>
              </a:rPr>
              <a:t>brings</a:t>
            </a:r>
            <a:r>
              <a:rPr sz="1000" spc="-29" dirty="0" smtClean="0">
                <a:latin typeface="Times New Roman"/>
                <a:cs typeface="Times New Roman"/>
              </a:rPr>
              <a:t> </a:t>
            </a:r>
            <a:r>
              <a:rPr sz="1000" spc="0" dirty="0" smtClean="0">
                <a:latin typeface="Times New Roman"/>
                <a:cs typeface="Times New Roman"/>
              </a:rPr>
              <a:t>it</a:t>
            </a:r>
            <a:r>
              <a:rPr sz="1000" spc="-5" dirty="0" smtClean="0">
                <a:latin typeface="Times New Roman"/>
                <a:cs typeface="Times New Roman"/>
              </a:rPr>
              <a:t> </a:t>
            </a:r>
            <a:r>
              <a:rPr sz="1000" spc="0" dirty="0" smtClean="0">
                <a:latin typeface="Times New Roman"/>
                <a:cs typeface="Times New Roman"/>
              </a:rPr>
              <a:t>into a</a:t>
            </a:r>
            <a:r>
              <a:rPr sz="1000" spc="-4" dirty="0" smtClean="0">
                <a:latin typeface="Times New Roman"/>
                <a:cs typeface="Times New Roman"/>
              </a:rPr>
              <a:t> </a:t>
            </a:r>
            <a:r>
              <a:rPr sz="1000" spc="0" dirty="0" smtClean="0">
                <a:latin typeface="Times New Roman"/>
                <a:cs typeface="Times New Roman"/>
              </a:rPr>
              <a:t>wrong</a:t>
            </a:r>
            <a:r>
              <a:rPr sz="1000" spc="-25" dirty="0" smtClean="0">
                <a:latin typeface="Times New Roman"/>
                <a:cs typeface="Times New Roman"/>
              </a:rPr>
              <a:t> </a:t>
            </a:r>
            <a:r>
              <a:rPr sz="1000" spc="0" dirty="0" smtClean="0">
                <a:latin typeface="Times New Roman"/>
                <a:cs typeface="Times New Roman"/>
              </a:rPr>
              <a:t>state.</a:t>
            </a:r>
            <a:endParaRPr sz="1000" dirty="0">
              <a:latin typeface="Times New Roman"/>
              <a:cs typeface="Times New Roman"/>
            </a:endParaRPr>
          </a:p>
          <a:p>
            <a:pPr marL="12700" marR="301115">
              <a:lnSpc>
                <a:spcPts val="1264"/>
              </a:lnSpc>
              <a:spcBef>
                <a:spcPts val="365"/>
              </a:spcBef>
            </a:pPr>
            <a:r>
              <a:rPr sz="1100" spc="0" dirty="0" smtClean="0">
                <a:solidFill>
                  <a:srgbClr val="0000FF"/>
                </a:solidFill>
                <a:latin typeface="Times New Roman"/>
                <a:cs typeface="Times New Roman"/>
              </a:rPr>
              <a:t>Arbitrary</a:t>
            </a:r>
            <a:r>
              <a:rPr sz="1100" spc="-40" dirty="0" smtClean="0">
                <a:solidFill>
                  <a:srgbClr val="0000FF"/>
                </a:solidFill>
                <a:latin typeface="Times New Roman"/>
                <a:cs typeface="Times New Roman"/>
              </a:rPr>
              <a:t> </a:t>
            </a:r>
            <a:r>
              <a:rPr sz="1100" spc="0" dirty="0" smtClean="0">
                <a:latin typeface="Times New Roman"/>
                <a:cs typeface="Times New Roman"/>
              </a:rPr>
              <a:t>(</a:t>
            </a:r>
            <a:r>
              <a:rPr sz="1100" spc="0" dirty="0" smtClean="0">
                <a:solidFill>
                  <a:srgbClr val="0000FF"/>
                </a:solidFill>
                <a:latin typeface="Times New Roman"/>
                <a:cs typeface="Times New Roman"/>
              </a:rPr>
              <a:t>Byzantine</a:t>
            </a:r>
            <a:r>
              <a:rPr sz="1100" spc="0" dirty="0" smtClean="0">
                <a:latin typeface="Times New Roman"/>
                <a:cs typeface="Times New Roman"/>
              </a:rPr>
              <a:t>)</a:t>
            </a:r>
            <a:r>
              <a:rPr sz="1100" spc="-51"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ailures:</a:t>
            </a:r>
            <a:r>
              <a:rPr sz="1100" spc="28" dirty="0" smtClean="0">
                <a:latin typeface="Times New Roman"/>
                <a:cs typeface="Times New Roman"/>
              </a:rPr>
              <a:t> </a:t>
            </a:r>
            <a:r>
              <a:rPr sz="1100" spc="0" dirty="0" smtClean="0">
                <a:latin typeface="Times New Roman"/>
                <a:cs typeface="Times New Roman"/>
              </a:rPr>
              <a:t>A</a:t>
            </a:r>
            <a:r>
              <a:rPr sz="1100" spc="-7" dirty="0" smtClean="0">
                <a:latin typeface="Times New Roman"/>
                <a:cs typeface="Times New Roman"/>
              </a:rPr>
              <a:t> </a:t>
            </a:r>
            <a:r>
              <a:rPr sz="1100" spc="0" dirty="0" smtClean="0">
                <a:latin typeface="Times New Roman"/>
                <a:cs typeface="Times New Roman"/>
              </a:rPr>
              <a:t>component</a:t>
            </a:r>
            <a:r>
              <a:rPr sz="1100" spc="-48" dirty="0" smtClean="0">
                <a:latin typeface="Times New Roman"/>
                <a:cs typeface="Times New Roman"/>
              </a:rPr>
              <a:t> </a:t>
            </a:r>
            <a:r>
              <a:rPr sz="1100" spc="0" dirty="0" smtClean="0">
                <a:latin typeface="Times New Roman"/>
                <a:cs typeface="Times New Roman"/>
              </a:rPr>
              <a:t>may</a:t>
            </a:r>
            <a:r>
              <a:rPr sz="1100" spc="-18" dirty="0" smtClean="0">
                <a:latin typeface="Times New Roman"/>
                <a:cs typeface="Times New Roman"/>
              </a:rPr>
              <a:t> </a:t>
            </a:r>
            <a:r>
              <a:rPr sz="1100" spc="0" dirty="0" smtClean="0">
                <a:latin typeface="Times New Roman"/>
                <a:cs typeface="Times New Roman"/>
              </a:rPr>
              <a:t>produce</a:t>
            </a:r>
            <a:r>
              <a:rPr sz="1100" spc="-35" dirty="0" smtClean="0">
                <a:latin typeface="Times New Roman"/>
                <a:cs typeface="Times New Roman"/>
              </a:rPr>
              <a:t> </a:t>
            </a:r>
            <a:r>
              <a:rPr sz="1100" spc="0" dirty="0" smtClean="0">
                <a:latin typeface="Times New Roman"/>
                <a:cs typeface="Times New Roman"/>
              </a:rPr>
              <a:t>arbitrary output</a:t>
            </a:r>
            <a:r>
              <a:rPr sz="1100" spc="-28" dirty="0" smtClean="0">
                <a:latin typeface="Times New Roman"/>
                <a:cs typeface="Times New Roman"/>
              </a:rPr>
              <a:t> </a:t>
            </a:r>
            <a:r>
              <a:rPr sz="1100" spc="0" dirty="0" smtClean="0">
                <a:latin typeface="Times New Roman"/>
                <a:cs typeface="Times New Roman"/>
              </a:rPr>
              <a:t>and</a:t>
            </a:r>
            <a:r>
              <a:rPr sz="1100" spc="-15" dirty="0" smtClean="0">
                <a:latin typeface="Times New Roman"/>
                <a:cs typeface="Times New Roman"/>
              </a:rPr>
              <a:t> </a:t>
            </a:r>
            <a:r>
              <a:rPr sz="1100" spc="0" dirty="0" smtClean="0">
                <a:latin typeface="Times New Roman"/>
                <a:cs typeface="Times New Roman"/>
              </a:rPr>
              <a:t>be</a:t>
            </a:r>
            <a:r>
              <a:rPr sz="1100" spc="-10" dirty="0" smtClean="0">
                <a:latin typeface="Times New Roman"/>
                <a:cs typeface="Times New Roman"/>
              </a:rPr>
              <a:t> </a:t>
            </a:r>
            <a:r>
              <a:rPr sz="1100" spc="0" dirty="0" smtClean="0">
                <a:latin typeface="Times New Roman"/>
                <a:cs typeface="Times New Roman"/>
              </a:rPr>
              <a:t>subject</a:t>
            </a:r>
            <a:r>
              <a:rPr sz="1100" spc="-31"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arbitrary</a:t>
            </a:r>
            <a:r>
              <a:rPr sz="1100" spc="-37" dirty="0" smtClean="0">
                <a:latin typeface="Times New Roman"/>
                <a:cs typeface="Times New Roman"/>
              </a:rPr>
              <a:t> </a:t>
            </a:r>
            <a:r>
              <a:rPr sz="1100" spc="0" dirty="0" smtClean="0">
                <a:latin typeface="Times New Roman"/>
                <a:cs typeface="Times New Roman"/>
              </a:rPr>
              <a:t>timing</a:t>
            </a:r>
            <a:r>
              <a:rPr sz="1100" spc="-28"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ailures.</a:t>
            </a:r>
            <a:endParaRPr sz="1100" dirty="0">
              <a:latin typeface="Times New Roman"/>
              <a:cs typeface="Times New Roman"/>
            </a:endParaRPr>
          </a:p>
        </p:txBody>
      </p:sp>
      <p:sp>
        <p:nvSpPr>
          <p:cNvPr id="2" name="object 2"/>
          <p:cNvSpPr txBox="1"/>
          <p:nvPr/>
        </p:nvSpPr>
        <p:spPr>
          <a:xfrm>
            <a:off x="4359097" y="3358722"/>
            <a:ext cx="185657"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6</a:t>
            </a:r>
            <a:r>
              <a:rPr sz="600" spc="-52"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4456809" y="2863354"/>
            <a:ext cx="114301" cy="114301"/>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189344" y="2914155"/>
            <a:ext cx="4280164" cy="635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4520310" y="896775"/>
            <a:ext cx="50800" cy="1979279"/>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4520310" y="960275"/>
            <a:ext cx="50800" cy="1915778"/>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87743" y="903338"/>
            <a:ext cx="4432566" cy="2023516"/>
          </a:xfrm>
          <a:custGeom>
            <a:avLst/>
            <a:gdLst/>
            <a:ahLst/>
            <a:cxnLst/>
            <a:rect l="l" t="t" r="r" b="b"/>
            <a:pathLst>
              <a:path w="4432566" h="2023516">
                <a:moveTo>
                  <a:pt x="0" y="1972716"/>
                </a:moveTo>
                <a:lnTo>
                  <a:pt x="16636" y="2010229"/>
                </a:lnTo>
                <a:lnTo>
                  <a:pt x="50800" y="2023516"/>
                </a:lnTo>
                <a:lnTo>
                  <a:pt x="4381765" y="2023516"/>
                </a:lnTo>
                <a:lnTo>
                  <a:pt x="4419279" y="2006880"/>
                </a:lnTo>
                <a:lnTo>
                  <a:pt x="4432566" y="1972716"/>
                </a:lnTo>
                <a:lnTo>
                  <a:pt x="4432566" y="0"/>
                </a:lnTo>
                <a:lnTo>
                  <a:pt x="0" y="0"/>
                </a:lnTo>
                <a:lnTo>
                  <a:pt x="0" y="1972716"/>
                </a:lnTo>
                <a:close/>
              </a:path>
            </a:pathLst>
          </a:custGeom>
          <a:solidFill>
            <a:srgbClr val="FFFFFF"/>
          </a:solidFill>
        </p:spPr>
        <p:txBody>
          <a:bodyPr wrap="square" lIns="0" tIns="0" rIns="0" bIns="0" rtlCol="0">
            <a:noAutofit/>
          </a:bodyPr>
          <a:lstStyle/>
          <a:p>
            <a:endParaRPr/>
          </a:p>
        </p:txBody>
      </p:sp>
      <p:sp>
        <p:nvSpPr>
          <p:cNvPr id="15" name="object 15"/>
          <p:cNvSpPr/>
          <p:nvPr/>
        </p:nvSpPr>
        <p:spPr>
          <a:xfrm>
            <a:off x="4520310" y="947575"/>
            <a:ext cx="0" cy="1947528"/>
          </a:xfrm>
          <a:custGeom>
            <a:avLst/>
            <a:gdLst/>
            <a:ahLst/>
            <a:cxnLst/>
            <a:rect l="l" t="t" r="r" b="b"/>
            <a:pathLst>
              <a:path h="1947528">
                <a:moveTo>
                  <a:pt x="0" y="1947528"/>
                </a:moveTo>
                <a:lnTo>
                  <a:pt x="0" y="0"/>
                </a:lnTo>
              </a:path>
            </a:pathLst>
          </a:custGeom>
          <a:ln w="0">
            <a:solidFill>
              <a:srgbClr val="7F7F7F"/>
            </a:solidFill>
          </a:ln>
        </p:spPr>
        <p:txBody>
          <a:bodyPr wrap="square" lIns="0" tIns="0" rIns="0" bIns="0" rtlCol="0">
            <a:noAutofit/>
          </a:bodyPr>
          <a:lstStyle/>
          <a:p>
            <a:endParaRPr/>
          </a:p>
        </p:txBody>
      </p:sp>
      <p:sp>
        <p:nvSpPr>
          <p:cNvPr id="16" name="object 16"/>
          <p:cNvSpPr/>
          <p:nvPr/>
        </p:nvSpPr>
        <p:spPr>
          <a:xfrm>
            <a:off x="4520310" y="934875"/>
            <a:ext cx="0" cy="12700"/>
          </a:xfrm>
          <a:custGeom>
            <a:avLst/>
            <a:gdLst/>
            <a:ahLst/>
            <a:cxnLst/>
            <a:rect l="l" t="t" r="r" b="b"/>
            <a:pathLst>
              <a:path h="12700">
                <a:moveTo>
                  <a:pt x="0" y="12700"/>
                </a:moveTo>
                <a:lnTo>
                  <a:pt x="0" y="0"/>
                </a:lnTo>
              </a:path>
            </a:pathLst>
          </a:custGeom>
          <a:ln w="0">
            <a:solidFill>
              <a:srgbClr val="AFAFAF"/>
            </a:solidFill>
          </a:ln>
        </p:spPr>
        <p:txBody>
          <a:bodyPr wrap="square" lIns="0" tIns="0" rIns="0" bIns="0" rtlCol="0">
            <a:noAutofit/>
          </a:bodyPr>
          <a:lstStyle/>
          <a:p>
            <a:endParaRPr/>
          </a:p>
        </p:txBody>
      </p:sp>
      <p:sp>
        <p:nvSpPr>
          <p:cNvPr id="17" name="object 17"/>
          <p:cNvSpPr/>
          <p:nvPr/>
        </p:nvSpPr>
        <p:spPr>
          <a:xfrm>
            <a:off x="4520310" y="922175"/>
            <a:ext cx="0" cy="12700"/>
          </a:xfrm>
          <a:custGeom>
            <a:avLst/>
            <a:gdLst/>
            <a:ahLst/>
            <a:cxnLst/>
            <a:rect l="l" t="t" r="r" b="b"/>
            <a:pathLst>
              <a:path h="12700">
                <a:moveTo>
                  <a:pt x="0" y="12700"/>
                </a:moveTo>
                <a:lnTo>
                  <a:pt x="0" y="0"/>
                </a:lnTo>
              </a:path>
            </a:pathLst>
          </a:custGeom>
          <a:ln w="0">
            <a:solidFill>
              <a:srgbClr val="CECECE"/>
            </a:solidFill>
          </a:ln>
        </p:spPr>
        <p:txBody>
          <a:bodyPr wrap="square" lIns="0" tIns="0" rIns="0" bIns="0" rtlCol="0">
            <a:noAutofit/>
          </a:bodyPr>
          <a:lstStyle/>
          <a:p>
            <a:endParaRPr/>
          </a:p>
        </p:txBody>
      </p:sp>
      <p:sp>
        <p:nvSpPr>
          <p:cNvPr id="18" name="object 18"/>
          <p:cNvSpPr/>
          <p:nvPr/>
        </p:nvSpPr>
        <p:spPr>
          <a:xfrm>
            <a:off x="4520310" y="909475"/>
            <a:ext cx="0" cy="12700"/>
          </a:xfrm>
          <a:custGeom>
            <a:avLst/>
            <a:gdLst/>
            <a:ahLst/>
            <a:cxnLst/>
            <a:rect l="l" t="t" r="r" b="b"/>
            <a:pathLst>
              <a:path h="12700">
                <a:moveTo>
                  <a:pt x="0" y="12700"/>
                </a:moveTo>
                <a:lnTo>
                  <a:pt x="0" y="0"/>
                </a:lnTo>
              </a:path>
            </a:pathLst>
          </a:custGeom>
          <a:ln w="0">
            <a:solidFill>
              <a:srgbClr val="EFEFEF"/>
            </a:solidFill>
          </a:ln>
        </p:spPr>
        <p:txBody>
          <a:bodyPr wrap="square" lIns="0" tIns="0" rIns="0" bIns="0" rtlCol="0">
            <a:noAutofit/>
          </a:bodyPr>
          <a:lstStyle/>
          <a:p>
            <a:endParaRPr/>
          </a:p>
        </p:txBody>
      </p:sp>
      <p:sp>
        <p:nvSpPr>
          <p:cNvPr id="19" name="object 19"/>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20" name="object 20"/>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21" name="object 21"/>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22" name="object 22"/>
          <p:cNvSpPr/>
          <p:nvPr/>
        </p:nvSpPr>
        <p:spPr>
          <a:xfrm>
            <a:off x="0" y="0"/>
            <a:ext cx="4608004" cy="3456000"/>
          </a:xfrm>
          <a:prstGeom prst="rect">
            <a:avLst/>
          </a:prstGeom>
          <a:blipFill>
            <a:blip r:embed="rId10" cstate="print"/>
            <a:stretch>
              <a:fillRect/>
            </a:stretch>
          </a:blipFill>
        </p:spPr>
        <p:txBody>
          <a:bodyPr wrap="square" lIns="0" tIns="0" rIns="0" bIns="0" rtlCol="0">
            <a:noAutofit/>
          </a:bodyPr>
          <a:lstStyle/>
          <a:p>
            <a:endParaRPr/>
          </a:p>
        </p:txBody>
      </p:sp>
      <p:sp>
        <p:nvSpPr>
          <p:cNvPr id="23" name="object 23"/>
          <p:cNvSpPr/>
          <p:nvPr/>
        </p:nvSpPr>
        <p:spPr>
          <a:xfrm>
            <a:off x="0" y="0"/>
            <a:ext cx="4608004" cy="3456000"/>
          </a:xfrm>
          <a:prstGeom prst="rect">
            <a:avLst/>
          </a:prstGeom>
          <a:blipFill>
            <a:blip r:embed="rId11" cstate="print"/>
            <a:stretch>
              <a:fillRect/>
            </a:stretch>
          </a:blipFill>
        </p:spPr>
        <p:txBody>
          <a:bodyPr wrap="square" lIns="0" tIns="0" rIns="0" bIns="0" rtlCol="0">
            <a:noAutofit/>
          </a:bodyPr>
          <a:lstStyle/>
          <a:p>
            <a:endParaRPr/>
          </a:p>
        </p:txBody>
      </p:sp>
      <p:sp>
        <p:nvSpPr>
          <p:cNvPr id="24" name="object 24"/>
          <p:cNvSpPr/>
          <p:nvPr/>
        </p:nvSpPr>
        <p:spPr>
          <a:xfrm>
            <a:off x="0" y="0"/>
            <a:ext cx="4608004" cy="3456000"/>
          </a:xfrm>
          <a:prstGeom prst="rect">
            <a:avLst/>
          </a:prstGeom>
          <a:blipFill>
            <a:blip r:embed="rId12" cstate="print"/>
            <a:stretch>
              <a:fillRect/>
            </a:stretch>
          </a:blipFill>
        </p:spPr>
        <p:txBody>
          <a:bodyPr wrap="square" lIns="0" tIns="0" rIns="0" bIns="0" rtlCol="0">
            <a:noAutofit/>
          </a:bodyPr>
          <a:lstStyle/>
          <a:p>
            <a:endParaRPr/>
          </a:p>
        </p:txBody>
      </p:sp>
      <p:sp>
        <p:nvSpPr>
          <p:cNvPr id="25" name="object 25"/>
          <p:cNvSpPr/>
          <p:nvPr/>
        </p:nvSpPr>
        <p:spPr>
          <a:xfrm>
            <a:off x="0" y="0"/>
            <a:ext cx="4608004" cy="3456000"/>
          </a:xfrm>
          <a:prstGeom prst="rect">
            <a:avLst/>
          </a:prstGeom>
          <a:blipFill>
            <a:blip r:embed="rId13" cstate="print"/>
            <a:stretch>
              <a:fillRect/>
            </a:stretch>
          </a:blipFill>
        </p:spPr>
        <p:txBody>
          <a:bodyPr wrap="square" lIns="0" tIns="0" rIns="0" bIns="0" rtlCol="0">
            <a:noAutofit/>
          </a:bodyPr>
          <a:lstStyle/>
          <a:p>
            <a:endParaRPr/>
          </a:p>
        </p:txBody>
      </p:sp>
      <p:sp>
        <p:nvSpPr>
          <p:cNvPr id="26" name="object 26"/>
          <p:cNvSpPr/>
          <p:nvPr/>
        </p:nvSpPr>
        <p:spPr>
          <a:xfrm>
            <a:off x="0" y="0"/>
            <a:ext cx="4608004" cy="3456000"/>
          </a:xfrm>
          <a:prstGeom prst="rect">
            <a:avLst/>
          </a:prstGeom>
          <a:blipFill>
            <a:blip r:embed="rId14" cstate="print"/>
            <a:stretch>
              <a:fillRect/>
            </a:stretch>
          </a:blipFill>
        </p:spPr>
        <p:txBody>
          <a:bodyPr wrap="square" lIns="0" tIns="0" rIns="0" bIns="0" rtlCol="0">
            <a:noAutofit/>
          </a:bodyPr>
          <a:lstStyle/>
          <a:p>
            <a:endParaRPr/>
          </a:p>
        </p:txBody>
      </p:sp>
      <p:sp>
        <p:nvSpPr>
          <p:cNvPr id="27" name="object 27"/>
          <p:cNvSpPr/>
          <p:nvPr/>
        </p:nvSpPr>
        <p:spPr>
          <a:xfrm>
            <a:off x="0" y="0"/>
            <a:ext cx="4608004" cy="3456000"/>
          </a:xfrm>
          <a:prstGeom prst="rect">
            <a:avLst/>
          </a:prstGeom>
          <a:blipFill>
            <a:blip r:embed="rId15" cstate="print"/>
            <a:stretch>
              <a:fillRect/>
            </a:stretch>
          </a:blipFill>
        </p:spPr>
        <p:txBody>
          <a:bodyPr wrap="square" lIns="0" tIns="0" rIns="0" bIns="0" rtlCol="0">
            <a:noAutofit/>
          </a:bodyPr>
          <a:lstStyle/>
          <a:p>
            <a:endParaRPr/>
          </a:p>
        </p:txBody>
      </p:sp>
      <p:sp>
        <p:nvSpPr>
          <p:cNvPr id="28" name="object 28"/>
          <p:cNvSpPr/>
          <p:nvPr/>
        </p:nvSpPr>
        <p:spPr>
          <a:xfrm>
            <a:off x="0" y="0"/>
            <a:ext cx="4608004" cy="3456000"/>
          </a:xfrm>
          <a:prstGeom prst="rect">
            <a:avLst/>
          </a:prstGeom>
          <a:blipFill>
            <a:blip r:embed="rId16" cstate="print"/>
            <a:stretch>
              <a:fillRect/>
            </a:stretch>
          </a:blipFill>
        </p:spPr>
        <p:txBody>
          <a:bodyPr wrap="square" lIns="0" tIns="0" rIns="0" bIns="0" rtlCol="0">
            <a:noAutofit/>
          </a:bodyPr>
          <a:lstStyle/>
          <a:p>
            <a:endParaRPr/>
          </a:p>
        </p:txBody>
      </p:sp>
      <p:sp>
        <p:nvSpPr>
          <p:cNvPr id="29" name="object 29"/>
          <p:cNvSpPr/>
          <p:nvPr/>
        </p:nvSpPr>
        <p:spPr>
          <a:xfrm>
            <a:off x="0" y="0"/>
            <a:ext cx="4608004" cy="3456000"/>
          </a:xfrm>
          <a:prstGeom prst="rect">
            <a:avLst/>
          </a:prstGeom>
          <a:blipFill>
            <a:blip r:embed="rId17" cstate="print"/>
            <a:stretch>
              <a:fillRect/>
            </a:stretch>
          </a:blipFill>
        </p:spPr>
        <p:txBody>
          <a:bodyPr wrap="square" lIns="0" tIns="0" rIns="0" bIns="0" rtlCol="0">
            <a:noAutofit/>
          </a:bodyPr>
          <a:lstStyle/>
          <a:p>
            <a:endParaRPr/>
          </a:p>
        </p:txBody>
      </p:sp>
      <p:sp>
        <p:nvSpPr>
          <p:cNvPr id="5" name="object 5"/>
          <p:cNvSpPr txBox="1"/>
          <p:nvPr/>
        </p:nvSpPr>
        <p:spPr>
          <a:xfrm>
            <a:off x="1325587" y="19613"/>
            <a:ext cx="2050283"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Introduction</a:t>
            </a:r>
            <a:r>
              <a:rPr sz="600" spc="-29" dirty="0" smtClean="0">
                <a:solidFill>
                  <a:srgbClr val="00FF00"/>
                </a:solidFill>
                <a:latin typeface="Times New Roman"/>
                <a:cs typeface="Times New Roman"/>
              </a:rPr>
              <a:t> </a:t>
            </a:r>
            <a:r>
              <a:rPr sz="600" spc="0" dirty="0" smtClean="0">
                <a:solidFill>
                  <a:srgbClr val="00FF00"/>
                </a:solidFill>
                <a:latin typeface="Times New Roman"/>
                <a:cs typeface="Times New Roman"/>
              </a:rPr>
              <a:t>to</a:t>
            </a:r>
            <a:r>
              <a:rPr sz="600" spc="-4" dirty="0" smtClean="0">
                <a:solidFill>
                  <a:srgbClr val="00FF00"/>
                </a:solidFill>
                <a:latin typeface="Times New Roman"/>
                <a:cs typeface="Times New Roman"/>
              </a:rPr>
              <a:t> </a:t>
            </a:r>
            <a:r>
              <a:rPr sz="600" spc="-9" dirty="0" smtClean="0">
                <a:solidFill>
                  <a:srgbClr val="00FF00"/>
                </a:solidFill>
                <a:latin typeface="Times New Roman"/>
                <a:cs typeface="Times New Roman"/>
              </a:rPr>
              <a:t>F</a:t>
            </a:r>
            <a:r>
              <a:rPr sz="600" spc="0" dirty="0" smtClean="0">
                <a:solidFill>
                  <a:srgbClr val="00FF00"/>
                </a:solidFill>
                <a:latin typeface="Times New Roman"/>
                <a:cs typeface="Times New Roman"/>
              </a:rPr>
              <a:t>ault</a:t>
            </a:r>
            <a:r>
              <a:rPr sz="600" spc="-12" dirty="0" smtClean="0">
                <a:solidFill>
                  <a:srgbClr val="00FF00"/>
                </a:solidFill>
                <a:latin typeface="Times New Roman"/>
                <a:cs typeface="Times New Roman"/>
              </a:rPr>
              <a:t> </a:t>
            </a:r>
            <a:r>
              <a:rPr sz="600" spc="-50" dirty="0" smtClean="0">
                <a:solidFill>
                  <a:srgbClr val="00FF00"/>
                </a:solidFill>
                <a:latin typeface="Times New Roman"/>
                <a:cs typeface="Times New Roman"/>
              </a:rPr>
              <a:t>T</a:t>
            </a:r>
            <a:r>
              <a:rPr sz="600" spc="0" dirty="0" smtClean="0">
                <a:solidFill>
                  <a:srgbClr val="00FF00"/>
                </a:solidFill>
                <a:latin typeface="Times New Roman"/>
                <a:cs typeface="Times New Roman"/>
              </a:rPr>
              <a:t>olerant      </a:t>
            </a:r>
            <a:r>
              <a:rPr sz="600" spc="4" dirty="0" smtClean="0">
                <a:solidFill>
                  <a:srgbClr val="00FF00"/>
                </a:solidFill>
                <a:latin typeface="Times New Roman"/>
                <a:cs typeface="Times New Roman"/>
              </a:rPr>
              <a:t> </a:t>
            </a:r>
            <a:r>
              <a:rPr sz="600" spc="-9" dirty="0" smtClean="0">
                <a:solidFill>
                  <a:srgbClr val="FFFFFF"/>
                </a:solidFill>
                <a:latin typeface="Times New Roman"/>
                <a:cs typeface="Times New Roman"/>
              </a:rPr>
              <a:t>F</a:t>
            </a:r>
            <a:r>
              <a:rPr sz="600" spc="0" dirty="0" smtClean="0">
                <a:solidFill>
                  <a:srgbClr val="FFFFFF"/>
                </a:solidFill>
                <a:latin typeface="Times New Roman"/>
                <a:cs typeface="Times New Roman"/>
              </a:rPr>
              <a:t>ailure</a:t>
            </a:r>
            <a:r>
              <a:rPr sz="600" spc="-16" dirty="0" smtClean="0">
                <a:solidFill>
                  <a:srgbClr val="FFFFFF"/>
                </a:solidFill>
                <a:latin typeface="Times New Roman"/>
                <a:cs typeface="Times New Roman"/>
              </a:rPr>
              <a:t> </a:t>
            </a:r>
            <a:r>
              <a:rPr sz="600" spc="0" dirty="0" smtClean="0">
                <a:solidFill>
                  <a:srgbClr val="FFFFFF"/>
                </a:solidFill>
                <a:latin typeface="Times New Roman"/>
                <a:cs typeface="Times New Roman"/>
              </a:rPr>
              <a:t>Masking</a:t>
            </a:r>
            <a:r>
              <a:rPr sz="600" spc="-20" dirty="0" smtClean="0">
                <a:solidFill>
                  <a:srgbClr val="FFFFFF"/>
                </a:solidFill>
                <a:latin typeface="Times New Roman"/>
                <a:cs typeface="Times New Roman"/>
              </a:rPr>
              <a:t> </a:t>
            </a:r>
            <a:r>
              <a:rPr sz="600" spc="0" dirty="0" smtClean="0">
                <a:solidFill>
                  <a:srgbClr val="FFFFFF"/>
                </a:solidFill>
                <a:latin typeface="Times New Roman"/>
                <a:cs typeface="Times New Roman"/>
              </a:rPr>
              <a:t>by</a:t>
            </a:r>
            <a:r>
              <a:rPr sz="600" spc="-5" dirty="0" smtClean="0">
                <a:solidFill>
                  <a:srgbClr val="FFFFFF"/>
                </a:solidFill>
                <a:latin typeface="Times New Roman"/>
                <a:cs typeface="Times New Roman"/>
              </a:rPr>
              <a:t> </a:t>
            </a:r>
            <a:r>
              <a:rPr sz="600" spc="0" dirty="0" smtClean="0">
                <a:solidFill>
                  <a:srgbClr val="FFFFFF"/>
                </a:solidFill>
                <a:latin typeface="Times New Roman"/>
                <a:cs typeface="Times New Roman"/>
              </a:rPr>
              <a:t>Redundan</a:t>
            </a:r>
            <a:r>
              <a:rPr sz="600" spc="-9" dirty="0" smtClean="0">
                <a:solidFill>
                  <a:srgbClr val="FFFFFF"/>
                </a:solidFill>
                <a:latin typeface="Times New Roman"/>
                <a:cs typeface="Times New Roman"/>
              </a:rPr>
              <a:t>c</a:t>
            </a:r>
            <a:r>
              <a:rPr sz="600" spc="0" dirty="0" smtClean="0">
                <a:solidFill>
                  <a:srgbClr val="FFFFFF"/>
                </a:solidFill>
                <a:latin typeface="Times New Roman"/>
                <a:cs typeface="Times New Roman"/>
              </a:rPr>
              <a:t>y</a:t>
            </a:r>
            <a:endParaRPr sz="600">
              <a:latin typeface="Times New Roman"/>
              <a:cs typeface="Times New Roman"/>
            </a:endParaRPr>
          </a:p>
        </p:txBody>
      </p:sp>
      <p:sp>
        <p:nvSpPr>
          <p:cNvPr id="4" name="object 4"/>
          <p:cNvSpPr txBox="1"/>
          <p:nvPr/>
        </p:nvSpPr>
        <p:spPr>
          <a:xfrm>
            <a:off x="95300" y="243119"/>
            <a:ext cx="2430761" cy="207596"/>
          </a:xfrm>
          <a:prstGeom prst="rect">
            <a:avLst/>
          </a:prstGeom>
        </p:spPr>
        <p:txBody>
          <a:bodyPr wrap="square" lIns="0" tIns="0" rIns="0" bIns="0" rtlCol="0">
            <a:noAutofit/>
          </a:bodyPr>
          <a:lstStyle/>
          <a:p>
            <a:pPr marL="12700">
              <a:lnSpc>
                <a:spcPts val="1505"/>
              </a:lnSpc>
              <a:spcBef>
                <a:spcPts val="75"/>
              </a:spcBef>
            </a:pPr>
            <a:r>
              <a:rPr sz="1400" spc="-19" dirty="0" smtClean="0">
                <a:solidFill>
                  <a:srgbClr val="FFFFFF"/>
                </a:solidFill>
                <a:latin typeface="Times New Roman"/>
                <a:cs typeface="Times New Roman"/>
              </a:rPr>
              <a:t>F</a:t>
            </a:r>
            <a:r>
              <a:rPr sz="1400" spc="0" dirty="0" smtClean="0">
                <a:solidFill>
                  <a:srgbClr val="FFFFFF"/>
                </a:solidFill>
                <a:latin typeface="Times New Roman"/>
                <a:cs typeface="Times New Roman"/>
              </a:rPr>
              <a:t>ailure</a:t>
            </a:r>
            <a:r>
              <a:rPr sz="1400" spc="89" dirty="0" smtClean="0">
                <a:solidFill>
                  <a:srgbClr val="FFFFFF"/>
                </a:solidFill>
                <a:latin typeface="Times New Roman"/>
                <a:cs typeface="Times New Roman"/>
              </a:rPr>
              <a:t> </a:t>
            </a:r>
            <a:r>
              <a:rPr sz="1400" spc="0" dirty="0" smtClean="0">
                <a:solidFill>
                  <a:srgbClr val="FFFFFF"/>
                </a:solidFill>
                <a:latin typeface="Times New Roman"/>
                <a:cs typeface="Times New Roman"/>
              </a:rPr>
              <a:t>Masking</a:t>
            </a:r>
            <a:r>
              <a:rPr sz="1400" spc="107" dirty="0" smtClean="0">
                <a:solidFill>
                  <a:srgbClr val="FFFFFF"/>
                </a:solidFill>
                <a:latin typeface="Times New Roman"/>
                <a:cs typeface="Times New Roman"/>
              </a:rPr>
              <a:t> </a:t>
            </a:r>
            <a:r>
              <a:rPr sz="1400" spc="0" dirty="0" smtClean="0">
                <a:solidFill>
                  <a:srgbClr val="FFFFFF"/>
                </a:solidFill>
                <a:latin typeface="Times New Roman"/>
                <a:cs typeface="Times New Roman"/>
              </a:rPr>
              <a:t>by</a:t>
            </a:r>
            <a:r>
              <a:rPr sz="1400" spc="37" dirty="0" smtClean="0">
                <a:solidFill>
                  <a:srgbClr val="FFFFFF"/>
                </a:solidFill>
                <a:latin typeface="Times New Roman"/>
                <a:cs typeface="Times New Roman"/>
              </a:rPr>
              <a:t> </a:t>
            </a:r>
            <a:r>
              <a:rPr sz="1400" spc="0" dirty="0" smtClean="0">
                <a:solidFill>
                  <a:srgbClr val="FFFFFF"/>
                </a:solidFill>
                <a:latin typeface="Times New Roman"/>
                <a:cs typeface="Times New Roman"/>
              </a:rPr>
              <a:t>Redundan</a:t>
            </a:r>
            <a:r>
              <a:rPr sz="1400" spc="-20" dirty="0" smtClean="0">
                <a:solidFill>
                  <a:srgbClr val="FFFFFF"/>
                </a:solidFill>
                <a:latin typeface="Times New Roman"/>
                <a:cs typeface="Times New Roman"/>
              </a:rPr>
              <a:t>c</a:t>
            </a:r>
            <a:r>
              <a:rPr sz="1400" spc="0" dirty="0" smtClean="0">
                <a:solidFill>
                  <a:srgbClr val="FFFFFF"/>
                </a:solidFill>
                <a:latin typeface="Times New Roman"/>
                <a:cs typeface="Times New Roman"/>
              </a:rPr>
              <a:t>y</a:t>
            </a:r>
            <a:endParaRPr sz="1400" dirty="0">
              <a:latin typeface="Times New Roman"/>
              <a:cs typeface="Times New Roman"/>
            </a:endParaRPr>
          </a:p>
        </p:txBody>
      </p:sp>
      <p:sp>
        <p:nvSpPr>
          <p:cNvPr id="3" name="object 3"/>
          <p:cNvSpPr txBox="1"/>
          <p:nvPr/>
        </p:nvSpPr>
        <p:spPr>
          <a:xfrm>
            <a:off x="402932" y="904212"/>
            <a:ext cx="3911880" cy="1992808"/>
          </a:xfrm>
          <a:prstGeom prst="rect">
            <a:avLst/>
          </a:prstGeom>
        </p:spPr>
        <p:txBody>
          <a:bodyPr wrap="square" lIns="0" tIns="0" rIns="0" bIns="0" rtlCol="0">
            <a:noAutofit/>
          </a:bodyPr>
          <a:lstStyle/>
          <a:p>
            <a:pPr marL="12700">
              <a:lnSpc>
                <a:spcPts val="1175"/>
              </a:lnSpc>
              <a:spcBef>
                <a:spcPts val="58"/>
              </a:spcBef>
            </a:pPr>
            <a:r>
              <a:rPr sz="1100" spc="-84" dirty="0" smtClean="0">
                <a:latin typeface="Times New Roman"/>
                <a:cs typeface="Times New Roman"/>
              </a:rPr>
              <a:t>T</a:t>
            </a:r>
            <a:r>
              <a:rPr sz="1100" spc="0" dirty="0" smtClean="0">
                <a:latin typeface="Times New Roman"/>
                <a:cs typeface="Times New Roman"/>
              </a:rPr>
              <a:t>o</a:t>
            </a:r>
            <a:r>
              <a:rPr sz="1100" spc="-12" dirty="0" smtClean="0">
                <a:latin typeface="Times New Roman"/>
                <a:cs typeface="Times New Roman"/>
              </a:rPr>
              <a:t> </a:t>
            </a:r>
            <a:r>
              <a:rPr sz="1100" spc="0" dirty="0" smtClean="0">
                <a:latin typeface="Times New Roman"/>
                <a:cs typeface="Times New Roman"/>
              </a:rPr>
              <a:t>achi</a:t>
            </a:r>
            <a:r>
              <a:rPr sz="1100" spc="-25" dirty="0" smtClean="0">
                <a:latin typeface="Times New Roman"/>
                <a:cs typeface="Times New Roman"/>
              </a:rPr>
              <a:t>e</a:t>
            </a:r>
            <a:r>
              <a:rPr sz="1100" spc="-14" dirty="0" smtClean="0">
                <a:latin typeface="Times New Roman"/>
                <a:cs typeface="Times New Roman"/>
              </a:rPr>
              <a:t>v</a:t>
            </a:r>
            <a:r>
              <a:rPr sz="1100" spc="0" dirty="0" smtClean="0">
                <a:latin typeface="Times New Roman"/>
                <a:cs typeface="Times New Roman"/>
              </a:rPr>
              <a:t>e</a:t>
            </a:r>
            <a:r>
              <a:rPr sz="1100" spc="-33" dirty="0" smtClean="0">
                <a:latin typeface="Times New Roman"/>
                <a:cs typeface="Times New Roman"/>
              </a:rPr>
              <a:t> </a:t>
            </a:r>
            <a:r>
              <a:rPr sz="1100" spc="-9" dirty="0" smtClean="0">
                <a:solidFill>
                  <a:srgbClr val="0000FF"/>
                </a:solidFill>
                <a:latin typeface="Times New Roman"/>
                <a:cs typeface="Times New Roman"/>
              </a:rPr>
              <a:t>f</a:t>
            </a:r>
            <a:r>
              <a:rPr sz="1100" spc="0" dirty="0" smtClean="0">
                <a:solidFill>
                  <a:srgbClr val="0000FF"/>
                </a:solidFill>
                <a:latin typeface="Times New Roman"/>
                <a:cs typeface="Times New Roman"/>
              </a:rPr>
              <a:t>ault</a:t>
            </a:r>
            <a:r>
              <a:rPr sz="1100" spc="-20" dirty="0" smtClean="0">
                <a:solidFill>
                  <a:srgbClr val="0000FF"/>
                </a:solidFill>
                <a:latin typeface="Times New Roman"/>
                <a:cs typeface="Times New Roman"/>
              </a:rPr>
              <a:t> </a:t>
            </a:r>
            <a:r>
              <a:rPr sz="1100" spc="0" dirty="0" smtClean="0">
                <a:solidFill>
                  <a:srgbClr val="0000FF"/>
                </a:solidFill>
                <a:latin typeface="Times New Roman"/>
                <a:cs typeface="Times New Roman"/>
              </a:rPr>
              <a:t>tolerance</a:t>
            </a:r>
            <a:r>
              <a:rPr sz="1100" spc="0" dirty="0" smtClean="0">
                <a:latin typeface="Times New Roman"/>
                <a:cs typeface="Times New Roman"/>
              </a:rPr>
              <a:t>,</a:t>
            </a:r>
            <a:r>
              <a:rPr sz="1100" spc="-42"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ailures</a:t>
            </a:r>
            <a:r>
              <a:rPr sz="1100" spc="-32" dirty="0" smtClean="0">
                <a:latin typeface="Times New Roman"/>
                <a:cs typeface="Times New Roman"/>
              </a:rPr>
              <a:t> </a:t>
            </a:r>
            <a:r>
              <a:rPr sz="1100" spc="0" dirty="0" smtClean="0">
                <a:latin typeface="Times New Roman"/>
                <a:cs typeface="Times New Roman"/>
              </a:rPr>
              <a:t>can</a:t>
            </a:r>
            <a:r>
              <a:rPr sz="1100" spc="-15" dirty="0" smtClean="0">
                <a:latin typeface="Times New Roman"/>
                <a:cs typeface="Times New Roman"/>
              </a:rPr>
              <a:t> </a:t>
            </a:r>
            <a:r>
              <a:rPr sz="1100" spc="0" dirty="0" smtClean="0">
                <a:latin typeface="Times New Roman"/>
                <a:cs typeface="Times New Roman"/>
              </a:rPr>
              <a:t>be</a:t>
            </a:r>
            <a:r>
              <a:rPr sz="1100" spc="-10" dirty="0" smtClean="0">
                <a:latin typeface="Times New Roman"/>
                <a:cs typeface="Times New Roman"/>
              </a:rPr>
              <a:t> </a:t>
            </a:r>
            <a:r>
              <a:rPr sz="1100" spc="0" dirty="0" smtClean="0">
                <a:latin typeface="Times New Roman"/>
                <a:cs typeface="Times New Roman"/>
              </a:rPr>
              <a:t>mas</a:t>
            </a:r>
            <a:r>
              <a:rPr sz="1100" spc="-9" dirty="0" smtClean="0">
                <a:latin typeface="Times New Roman"/>
                <a:cs typeface="Times New Roman"/>
              </a:rPr>
              <a:t>k</a:t>
            </a:r>
            <a:r>
              <a:rPr sz="1100" spc="0" dirty="0" smtClean="0">
                <a:latin typeface="Times New Roman"/>
                <a:cs typeface="Times New Roman"/>
              </a:rPr>
              <a:t>ed</a:t>
            </a:r>
            <a:r>
              <a:rPr sz="1100" spc="-33" dirty="0" smtClean="0">
                <a:latin typeface="Times New Roman"/>
                <a:cs typeface="Times New Roman"/>
              </a:rPr>
              <a:t> </a:t>
            </a:r>
            <a:r>
              <a:rPr sz="1100" spc="0" dirty="0" smtClean="0">
                <a:latin typeface="Times New Roman"/>
                <a:cs typeface="Times New Roman"/>
              </a:rPr>
              <a:t>using</a:t>
            </a:r>
            <a:r>
              <a:rPr sz="1100" spc="-23" dirty="0" smtClean="0">
                <a:latin typeface="Times New Roman"/>
                <a:cs typeface="Times New Roman"/>
              </a:rPr>
              <a:t> </a:t>
            </a:r>
            <a:r>
              <a:rPr sz="1100" spc="0" dirty="0" smtClean="0">
                <a:latin typeface="Times New Roman"/>
                <a:cs typeface="Times New Roman"/>
              </a:rPr>
              <a:t>the</a:t>
            </a:r>
            <a:r>
              <a:rPr sz="1100" spc="-13" dirty="0" smtClean="0">
                <a:latin typeface="Times New Roman"/>
                <a:cs typeface="Times New Roman"/>
              </a:rPr>
              <a:t> </a:t>
            </a:r>
            <a:r>
              <a:rPr sz="1100" spc="0" dirty="0" smtClean="0">
                <a:latin typeface="Times New Roman"/>
                <a:cs typeface="Times New Roman"/>
              </a:rPr>
              <a:t>foll</a:t>
            </a:r>
            <a:r>
              <a:rPr sz="1100" spc="-25" dirty="0" smtClean="0">
                <a:latin typeface="Times New Roman"/>
                <a:cs typeface="Times New Roman"/>
              </a:rPr>
              <a:t>o</a:t>
            </a:r>
            <a:r>
              <a:rPr sz="1100" spc="0" dirty="0" smtClean="0">
                <a:latin typeface="Times New Roman"/>
                <a:cs typeface="Times New Roman"/>
              </a:rPr>
              <a:t>wing</a:t>
            </a:r>
            <a:endParaRPr sz="1100" dirty="0">
              <a:latin typeface="Times New Roman"/>
              <a:cs typeface="Times New Roman"/>
            </a:endParaRPr>
          </a:p>
          <a:p>
            <a:pPr marL="12700" marR="20781">
              <a:lnSpc>
                <a:spcPts val="1195"/>
              </a:lnSpc>
              <a:spcBef>
                <a:spcPts val="1"/>
              </a:spcBef>
            </a:pPr>
            <a:r>
              <a:rPr sz="1100" spc="0" dirty="0" smtClean="0">
                <a:latin typeface="Times New Roman"/>
                <a:cs typeface="Times New Roman"/>
              </a:rPr>
              <a:t>redundan</a:t>
            </a:r>
            <a:r>
              <a:rPr sz="1100" spc="-14" dirty="0" smtClean="0">
                <a:latin typeface="Times New Roman"/>
                <a:cs typeface="Times New Roman"/>
              </a:rPr>
              <a:t>c</a:t>
            </a:r>
            <a:r>
              <a:rPr sz="1100" spc="0" dirty="0" smtClean="0">
                <a:latin typeface="Times New Roman"/>
                <a:cs typeface="Times New Roman"/>
              </a:rPr>
              <a:t>y</a:t>
            </a:r>
            <a:r>
              <a:rPr sz="1100" spc="-51" dirty="0" smtClean="0">
                <a:latin typeface="Times New Roman"/>
                <a:cs typeface="Times New Roman"/>
              </a:rPr>
              <a:t> </a:t>
            </a:r>
            <a:r>
              <a:rPr sz="1100" spc="0" dirty="0" smtClean="0">
                <a:latin typeface="Times New Roman"/>
                <a:cs typeface="Times New Roman"/>
              </a:rPr>
              <a:t>techniques:</a:t>
            </a:r>
            <a:endParaRPr sz="1100" dirty="0">
              <a:latin typeface="Times New Roman"/>
              <a:cs typeface="Times New Roman"/>
            </a:endParaRPr>
          </a:p>
          <a:p>
            <a:pPr marL="289801" marR="20781">
              <a:lnSpc>
                <a:spcPct val="95825"/>
              </a:lnSpc>
              <a:spcBef>
                <a:spcPts val="60"/>
              </a:spcBef>
            </a:pPr>
            <a:r>
              <a:rPr sz="1000" spc="0" dirty="0" smtClean="0">
                <a:solidFill>
                  <a:srgbClr val="0000FF"/>
                </a:solidFill>
                <a:latin typeface="Times New Roman"/>
                <a:cs typeface="Times New Roman"/>
              </a:rPr>
              <a:t>Information</a:t>
            </a:r>
            <a:r>
              <a:rPr sz="1000" spc="-47" dirty="0" smtClean="0">
                <a:solidFill>
                  <a:srgbClr val="0000FF"/>
                </a:solidFill>
                <a:latin typeface="Times New Roman"/>
                <a:cs typeface="Times New Roman"/>
              </a:rPr>
              <a:t> </a:t>
            </a:r>
            <a:r>
              <a:rPr sz="1000" spc="0" dirty="0" smtClean="0">
                <a:solidFill>
                  <a:srgbClr val="0000FF"/>
                </a:solidFill>
                <a:latin typeface="Times New Roman"/>
                <a:cs typeface="Times New Roman"/>
              </a:rPr>
              <a:t>redundan</a:t>
            </a:r>
            <a:r>
              <a:rPr sz="1000" spc="-14" dirty="0" smtClean="0">
                <a:solidFill>
                  <a:srgbClr val="0000FF"/>
                </a:solidFill>
                <a:latin typeface="Times New Roman"/>
                <a:cs typeface="Times New Roman"/>
              </a:rPr>
              <a:t>c</a:t>
            </a:r>
            <a:r>
              <a:rPr sz="1000" spc="0" dirty="0" smtClean="0">
                <a:solidFill>
                  <a:srgbClr val="0000FF"/>
                </a:solidFill>
                <a:latin typeface="Times New Roman"/>
                <a:cs typeface="Times New Roman"/>
              </a:rPr>
              <a:t>y</a:t>
            </a:r>
            <a:r>
              <a:rPr lang="en-US" sz="1000" spc="0" dirty="0" smtClean="0">
                <a:solidFill>
                  <a:srgbClr val="0000FF"/>
                </a:solidFill>
                <a:latin typeface="Times New Roman"/>
                <a:cs typeface="Times New Roman"/>
              </a:rPr>
              <a:t>  </a:t>
            </a:r>
            <a:endParaRPr sz="1000" dirty="0">
              <a:latin typeface="Times New Roman"/>
              <a:cs typeface="Times New Roman"/>
            </a:endParaRPr>
          </a:p>
          <a:p>
            <a:pPr marL="566889" marR="20781">
              <a:lnSpc>
                <a:spcPct val="95825"/>
              </a:lnSpc>
              <a:spcBef>
                <a:spcPts val="235"/>
              </a:spcBef>
            </a:pPr>
            <a:r>
              <a:rPr sz="900" spc="0" dirty="0" smtClean="0">
                <a:latin typeface="Times New Roman"/>
                <a:cs typeface="Times New Roman"/>
              </a:rPr>
              <a:t>Extra</a:t>
            </a:r>
            <a:r>
              <a:rPr sz="900" spc="-19" dirty="0" smtClean="0">
                <a:latin typeface="Times New Roman"/>
                <a:cs typeface="Times New Roman"/>
              </a:rPr>
              <a:t> </a:t>
            </a:r>
            <a:r>
              <a:rPr sz="900" spc="0" dirty="0" smtClean="0">
                <a:latin typeface="Times New Roman"/>
                <a:cs typeface="Times New Roman"/>
              </a:rPr>
              <a:t>bits</a:t>
            </a:r>
            <a:r>
              <a:rPr sz="900" spc="-12" dirty="0" smtClean="0">
                <a:latin typeface="Times New Roman"/>
                <a:cs typeface="Times New Roman"/>
              </a:rPr>
              <a:t> </a:t>
            </a:r>
            <a:r>
              <a:rPr sz="900" spc="0" dirty="0" smtClean="0">
                <a:latin typeface="Times New Roman"/>
                <a:cs typeface="Times New Roman"/>
              </a:rPr>
              <a:t>are</a:t>
            </a:r>
            <a:r>
              <a:rPr sz="900" spc="-10" dirty="0" smtClean="0">
                <a:latin typeface="Times New Roman"/>
                <a:cs typeface="Times New Roman"/>
              </a:rPr>
              <a:t> </a:t>
            </a:r>
            <a:r>
              <a:rPr sz="900" spc="0" dirty="0" smtClean="0">
                <a:latin typeface="Times New Roman"/>
                <a:cs typeface="Times New Roman"/>
              </a:rPr>
              <a:t>added</a:t>
            </a:r>
            <a:r>
              <a:rPr sz="900" spc="-21"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all</a:t>
            </a:r>
            <a:r>
              <a:rPr sz="900" spc="-19" dirty="0" smtClean="0">
                <a:latin typeface="Times New Roman"/>
                <a:cs typeface="Times New Roman"/>
              </a:rPr>
              <a:t>o</a:t>
            </a:r>
            <a:r>
              <a:rPr sz="900" spc="0" dirty="0" smtClean="0">
                <a:latin typeface="Times New Roman"/>
                <a:cs typeface="Times New Roman"/>
              </a:rPr>
              <a:t>w</a:t>
            </a:r>
            <a:r>
              <a:rPr sz="900" spc="-19" dirty="0" smtClean="0">
                <a:latin typeface="Times New Roman"/>
                <a:cs typeface="Times New Roman"/>
              </a:rPr>
              <a:t> </a:t>
            </a:r>
            <a:r>
              <a:rPr sz="900" spc="0" dirty="0" smtClean="0">
                <a:latin typeface="Times New Roman"/>
                <a:cs typeface="Times New Roman"/>
              </a:rPr>
              <a:t>rec</a:t>
            </a:r>
            <a:r>
              <a:rPr sz="900" spc="-14" dirty="0" smtClean="0">
                <a:latin typeface="Times New Roman"/>
                <a:cs typeface="Times New Roman"/>
              </a:rPr>
              <a:t>ov</a:t>
            </a:r>
            <a:r>
              <a:rPr sz="900" spc="0" dirty="0" smtClean="0">
                <a:latin typeface="Times New Roman"/>
                <a:cs typeface="Times New Roman"/>
              </a:rPr>
              <a:t>ery</a:t>
            </a:r>
            <a:r>
              <a:rPr sz="900" spc="-31" dirty="0" smtClean="0">
                <a:latin typeface="Times New Roman"/>
                <a:cs typeface="Times New Roman"/>
              </a:rPr>
              <a:t> </a:t>
            </a:r>
            <a:r>
              <a:rPr sz="900" spc="0" dirty="0" smtClean="0">
                <a:latin typeface="Times New Roman"/>
                <a:cs typeface="Times New Roman"/>
              </a:rPr>
              <a:t>from</a:t>
            </a:r>
            <a:r>
              <a:rPr sz="900" spc="-17" dirty="0" smtClean="0">
                <a:latin typeface="Times New Roman"/>
                <a:cs typeface="Times New Roman"/>
              </a:rPr>
              <a:t> </a:t>
            </a:r>
            <a:r>
              <a:rPr sz="900" spc="-4" dirty="0" smtClean="0">
                <a:latin typeface="Times New Roman"/>
                <a:cs typeface="Times New Roman"/>
              </a:rPr>
              <a:t>g</a:t>
            </a:r>
            <a:r>
              <a:rPr sz="900" spc="0" dirty="0" smtClean="0">
                <a:latin typeface="Times New Roman"/>
                <a:cs typeface="Times New Roman"/>
              </a:rPr>
              <a:t>arbled</a:t>
            </a:r>
            <a:r>
              <a:rPr sz="900" spc="-26" dirty="0" smtClean="0">
                <a:latin typeface="Times New Roman"/>
                <a:cs typeface="Times New Roman"/>
              </a:rPr>
              <a:t> </a:t>
            </a:r>
            <a:r>
              <a:rPr sz="900" spc="0" dirty="0" smtClean="0">
                <a:latin typeface="Times New Roman"/>
                <a:cs typeface="Times New Roman"/>
              </a:rPr>
              <a:t>bits.</a:t>
            </a:r>
            <a:endParaRPr sz="900" dirty="0">
              <a:latin typeface="Times New Roman"/>
              <a:cs typeface="Times New Roman"/>
            </a:endParaRPr>
          </a:p>
          <a:p>
            <a:pPr marL="566889" marR="74534">
              <a:lnSpc>
                <a:spcPts val="1034"/>
              </a:lnSpc>
              <a:spcBef>
                <a:spcPts val="60"/>
              </a:spcBef>
            </a:pPr>
            <a:r>
              <a:rPr sz="900" spc="0" dirty="0" smtClean="0">
                <a:latin typeface="Times New Roman"/>
                <a:cs typeface="Times New Roman"/>
              </a:rPr>
              <a:t>E.g.,</a:t>
            </a:r>
            <a:r>
              <a:rPr sz="900" spc="-16"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Hamming</a:t>
            </a:r>
            <a:r>
              <a:rPr sz="900" spc="-35" dirty="0" smtClean="0">
                <a:latin typeface="Times New Roman"/>
                <a:cs typeface="Times New Roman"/>
              </a:rPr>
              <a:t> </a:t>
            </a:r>
            <a:r>
              <a:rPr sz="900" spc="0" dirty="0" smtClean="0">
                <a:latin typeface="Times New Roman"/>
                <a:cs typeface="Times New Roman"/>
              </a:rPr>
              <a:t>code</a:t>
            </a:r>
            <a:r>
              <a:rPr sz="900" spc="-16" dirty="0" smtClean="0">
                <a:latin typeface="Times New Roman"/>
                <a:cs typeface="Times New Roman"/>
              </a:rPr>
              <a:t> </a:t>
            </a:r>
            <a:r>
              <a:rPr sz="900" spc="0" dirty="0" smtClean="0">
                <a:latin typeface="Times New Roman"/>
                <a:cs typeface="Times New Roman"/>
              </a:rPr>
              <a:t>can</a:t>
            </a:r>
            <a:r>
              <a:rPr sz="900" spc="-12"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added</a:t>
            </a:r>
            <a:r>
              <a:rPr sz="900" spc="-21"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transmitted</a:t>
            </a:r>
            <a:r>
              <a:rPr sz="900" spc="-40" dirty="0" smtClean="0">
                <a:latin typeface="Times New Roman"/>
                <a:cs typeface="Times New Roman"/>
              </a:rPr>
              <a:t> </a:t>
            </a:r>
            <a:r>
              <a:rPr sz="900" spc="0" dirty="0" smtClean="0">
                <a:latin typeface="Times New Roman"/>
                <a:cs typeface="Times New Roman"/>
              </a:rPr>
              <a:t>data</a:t>
            </a:r>
            <a:r>
              <a:rPr sz="900" spc="-14"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rec</a:t>
            </a:r>
            <a:r>
              <a:rPr sz="900" spc="-14" dirty="0" smtClean="0">
                <a:latin typeface="Times New Roman"/>
                <a:cs typeface="Times New Roman"/>
              </a:rPr>
              <a:t>ov</a:t>
            </a:r>
            <a:r>
              <a:rPr sz="900" spc="0" dirty="0" smtClean="0">
                <a:latin typeface="Times New Roman"/>
                <a:cs typeface="Times New Roman"/>
              </a:rPr>
              <a:t>er</a:t>
            </a:r>
            <a:r>
              <a:rPr sz="900" spc="-26" dirty="0" smtClean="0">
                <a:latin typeface="Times New Roman"/>
                <a:cs typeface="Times New Roman"/>
              </a:rPr>
              <a:t> </a:t>
            </a:r>
            <a:r>
              <a:rPr sz="900" spc="0" dirty="0" smtClean="0">
                <a:latin typeface="Times New Roman"/>
                <a:cs typeface="Times New Roman"/>
              </a:rPr>
              <a:t>from noise</a:t>
            </a:r>
            <a:r>
              <a:rPr sz="900" spc="-18" dirty="0" smtClean="0">
                <a:latin typeface="Times New Roman"/>
                <a:cs typeface="Times New Roman"/>
              </a:rPr>
              <a:t> </a:t>
            </a:r>
            <a:r>
              <a:rPr sz="900" spc="0" dirty="0" smtClean="0">
                <a:latin typeface="Times New Roman"/>
                <a:cs typeface="Times New Roman"/>
              </a:rPr>
              <a:t>on</a:t>
            </a:r>
            <a:r>
              <a:rPr sz="900" spc="-8"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transmission</a:t>
            </a:r>
            <a:r>
              <a:rPr sz="900" spc="-45" dirty="0" smtClean="0">
                <a:latin typeface="Times New Roman"/>
                <a:cs typeface="Times New Roman"/>
              </a:rPr>
              <a:t> </a:t>
            </a:r>
            <a:r>
              <a:rPr sz="900" spc="0" dirty="0" smtClean="0">
                <a:latin typeface="Times New Roman"/>
                <a:cs typeface="Times New Roman"/>
              </a:rPr>
              <a:t>line.</a:t>
            </a:r>
            <a:endParaRPr sz="900" dirty="0">
              <a:latin typeface="Times New Roman"/>
              <a:cs typeface="Times New Roman"/>
            </a:endParaRPr>
          </a:p>
          <a:p>
            <a:pPr marL="289801" marR="20781">
              <a:lnSpc>
                <a:spcPct val="95825"/>
              </a:lnSpc>
              <a:spcBef>
                <a:spcPts val="166"/>
              </a:spcBef>
            </a:pPr>
            <a:r>
              <a:rPr sz="1000" spc="-34" dirty="0" smtClean="0">
                <a:solidFill>
                  <a:srgbClr val="0000FF"/>
                </a:solidFill>
                <a:latin typeface="Times New Roman"/>
                <a:cs typeface="Times New Roman"/>
              </a:rPr>
              <a:t>T</a:t>
            </a:r>
            <a:r>
              <a:rPr sz="1000" spc="0" dirty="0" smtClean="0">
                <a:solidFill>
                  <a:srgbClr val="0000FF"/>
                </a:solidFill>
                <a:latin typeface="Times New Roman"/>
                <a:cs typeface="Times New Roman"/>
              </a:rPr>
              <a:t>ime</a:t>
            </a:r>
            <a:r>
              <a:rPr sz="1000" spc="-20" dirty="0" smtClean="0">
                <a:solidFill>
                  <a:srgbClr val="0000FF"/>
                </a:solidFill>
                <a:latin typeface="Times New Roman"/>
                <a:cs typeface="Times New Roman"/>
              </a:rPr>
              <a:t> </a:t>
            </a:r>
            <a:r>
              <a:rPr sz="1000" spc="0" dirty="0" smtClean="0">
                <a:solidFill>
                  <a:srgbClr val="0000FF"/>
                </a:solidFill>
                <a:latin typeface="Times New Roman"/>
                <a:cs typeface="Times New Roman"/>
              </a:rPr>
              <a:t>redundan</a:t>
            </a:r>
            <a:r>
              <a:rPr sz="1000" spc="-14" dirty="0" smtClean="0">
                <a:solidFill>
                  <a:srgbClr val="0000FF"/>
                </a:solidFill>
                <a:latin typeface="Times New Roman"/>
                <a:cs typeface="Times New Roman"/>
              </a:rPr>
              <a:t>c</a:t>
            </a:r>
            <a:r>
              <a:rPr sz="1000" spc="0" dirty="0" smtClean="0">
                <a:solidFill>
                  <a:srgbClr val="0000FF"/>
                </a:solidFill>
                <a:latin typeface="Times New Roman"/>
                <a:cs typeface="Times New Roman"/>
              </a:rPr>
              <a:t>y</a:t>
            </a:r>
            <a:endParaRPr sz="1000" dirty="0">
              <a:latin typeface="Times New Roman"/>
              <a:cs typeface="Times New Roman"/>
            </a:endParaRPr>
          </a:p>
          <a:p>
            <a:pPr marL="566889" marR="346805">
              <a:lnSpc>
                <a:spcPts val="1034"/>
              </a:lnSpc>
              <a:spcBef>
                <a:spcPts val="235"/>
              </a:spcBef>
            </a:pPr>
            <a:r>
              <a:rPr sz="900" spc="0" dirty="0" smtClean="0">
                <a:latin typeface="Times New Roman"/>
                <a:cs typeface="Times New Roman"/>
              </a:rPr>
              <a:t>An</a:t>
            </a:r>
            <a:r>
              <a:rPr sz="900" spc="-10" dirty="0" smtClean="0">
                <a:latin typeface="Times New Roman"/>
                <a:cs typeface="Times New Roman"/>
              </a:rPr>
              <a:t> </a:t>
            </a:r>
            <a:r>
              <a:rPr sz="900" spc="0" dirty="0" smtClean="0">
                <a:latin typeface="Times New Roman"/>
                <a:cs typeface="Times New Roman"/>
              </a:rPr>
              <a:t>action</a:t>
            </a:r>
            <a:r>
              <a:rPr sz="900" spc="-21"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performed,</a:t>
            </a:r>
            <a:r>
              <a:rPr sz="900" spc="-39" dirty="0" smtClean="0">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latin typeface="Times New Roman"/>
                <a:cs typeface="Times New Roman"/>
              </a:rPr>
              <a:t>the,</a:t>
            </a:r>
            <a:r>
              <a:rPr sz="900" spc="-13" dirty="0" smtClean="0">
                <a:latin typeface="Times New Roman"/>
                <a:cs typeface="Times New Roman"/>
              </a:rPr>
              <a:t> </a:t>
            </a:r>
            <a:r>
              <a:rPr sz="900" spc="0" dirty="0" smtClean="0">
                <a:latin typeface="Times New Roman"/>
                <a:cs typeface="Times New Roman"/>
              </a:rPr>
              <a:t>if</a:t>
            </a:r>
            <a:r>
              <a:rPr sz="900" spc="-5" dirty="0" smtClean="0">
                <a:latin typeface="Times New Roman"/>
                <a:cs typeface="Times New Roman"/>
              </a:rPr>
              <a:t> </a:t>
            </a:r>
            <a:r>
              <a:rPr sz="900" spc="0" dirty="0" smtClean="0">
                <a:latin typeface="Times New Roman"/>
                <a:cs typeface="Times New Roman"/>
              </a:rPr>
              <a:t>need</a:t>
            </a:r>
            <a:r>
              <a:rPr sz="900" spc="-16" dirty="0" smtClean="0">
                <a:latin typeface="Times New Roman"/>
                <a:cs typeface="Times New Roman"/>
              </a:rPr>
              <a:t> </a:t>
            </a:r>
            <a:r>
              <a:rPr sz="900" spc="0" dirty="0" smtClean="0">
                <a:latin typeface="Times New Roman"/>
                <a:cs typeface="Times New Roman"/>
              </a:rPr>
              <a:t>be,</a:t>
            </a:r>
            <a:r>
              <a:rPr sz="900" spc="-10" dirty="0" smtClean="0">
                <a:latin typeface="Times New Roman"/>
                <a:cs typeface="Times New Roman"/>
              </a:rPr>
              <a:t> </a:t>
            </a:r>
            <a:r>
              <a:rPr sz="900" spc="0" dirty="0" smtClean="0">
                <a:latin typeface="Times New Roman"/>
                <a:cs typeface="Times New Roman"/>
              </a:rPr>
              <a:t>it</a:t>
            </a:r>
            <a:r>
              <a:rPr sz="900" spc="-4"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performed</a:t>
            </a:r>
            <a:r>
              <a:rPr sz="900" spc="-37" dirty="0" smtClean="0">
                <a:latin typeface="Times New Roman"/>
                <a:cs typeface="Times New Roman"/>
              </a:rPr>
              <a:t> </a:t>
            </a:r>
            <a:r>
              <a:rPr sz="900" spc="0" dirty="0" smtClean="0">
                <a:latin typeface="Times New Roman"/>
                <a:cs typeface="Times New Roman"/>
              </a:rPr>
              <a:t>a</a:t>
            </a:r>
            <a:r>
              <a:rPr sz="900" spc="-4" dirty="0" smtClean="0">
                <a:latin typeface="Times New Roman"/>
                <a:cs typeface="Times New Roman"/>
              </a:rPr>
              <a:t>g</a:t>
            </a:r>
            <a:r>
              <a:rPr sz="900" spc="0" dirty="0" smtClean="0">
                <a:latin typeface="Times New Roman"/>
                <a:cs typeface="Times New Roman"/>
              </a:rPr>
              <a:t>ain. Especially</a:t>
            </a:r>
            <a:r>
              <a:rPr sz="900" spc="-37" dirty="0" smtClean="0">
                <a:latin typeface="Times New Roman"/>
                <a:cs typeface="Times New Roman"/>
              </a:rPr>
              <a:t> </a:t>
            </a:r>
            <a:r>
              <a:rPr sz="900" spc="0" dirty="0" smtClean="0">
                <a:latin typeface="Times New Roman"/>
                <a:cs typeface="Times New Roman"/>
              </a:rPr>
              <a:t>helpful</a:t>
            </a:r>
            <a:r>
              <a:rPr sz="900" spc="-25" dirty="0" smtClean="0">
                <a:latin typeface="Times New Roman"/>
                <a:cs typeface="Times New Roman"/>
              </a:rPr>
              <a:t> </a:t>
            </a:r>
            <a:r>
              <a:rPr sz="900" spc="0" dirty="0" smtClean="0">
                <a:latin typeface="Times New Roman"/>
                <a:cs typeface="Times New Roman"/>
              </a:rPr>
              <a:t>for</a:t>
            </a:r>
            <a:r>
              <a:rPr sz="900" spc="-10" dirty="0" smtClean="0">
                <a:latin typeface="Times New Roman"/>
                <a:cs typeface="Times New Roman"/>
              </a:rPr>
              <a:t> </a:t>
            </a:r>
            <a:r>
              <a:rPr sz="900" spc="0" dirty="0" smtClean="0">
                <a:solidFill>
                  <a:srgbClr val="0000FF"/>
                </a:solidFill>
                <a:latin typeface="Times New Roman"/>
                <a:cs typeface="Times New Roman"/>
              </a:rPr>
              <a:t>transient</a:t>
            </a:r>
            <a:r>
              <a:rPr sz="900" spc="-30" dirty="0" smtClean="0">
                <a:solidFill>
                  <a:srgbClr val="0000FF"/>
                </a:solidFill>
                <a:latin typeface="Times New Roman"/>
                <a:cs typeface="Times New Roman"/>
              </a:rPr>
              <a:t> </a:t>
            </a:r>
            <a:r>
              <a:rPr sz="900" spc="0" dirty="0" smtClean="0">
                <a:latin typeface="Times New Roman"/>
                <a:cs typeface="Times New Roman"/>
              </a:rPr>
              <a:t>or</a:t>
            </a:r>
            <a:r>
              <a:rPr sz="900" spc="-7" dirty="0" smtClean="0">
                <a:latin typeface="Times New Roman"/>
                <a:cs typeface="Times New Roman"/>
              </a:rPr>
              <a:t> </a:t>
            </a:r>
            <a:r>
              <a:rPr sz="900" spc="0" dirty="0" smtClean="0">
                <a:solidFill>
                  <a:srgbClr val="0000FF"/>
                </a:solidFill>
                <a:latin typeface="Times New Roman"/>
                <a:cs typeface="Times New Roman"/>
              </a:rPr>
              <a:t>intermittent</a:t>
            </a:r>
            <a:r>
              <a:rPr sz="900" spc="-41" dirty="0" smtClean="0">
                <a:solidFill>
                  <a:srgbClr val="0000FF"/>
                </a:solidFill>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aults.</a:t>
            </a:r>
            <a:endParaRPr sz="900" dirty="0">
              <a:latin typeface="Times New Roman"/>
              <a:cs typeface="Times New Roman"/>
            </a:endParaRPr>
          </a:p>
          <a:p>
            <a:pPr marL="566889" marR="20781">
              <a:lnSpc>
                <a:spcPct val="95825"/>
              </a:lnSpc>
              <a:spcBef>
                <a:spcPts val="61"/>
              </a:spcBef>
            </a:pPr>
            <a:r>
              <a:rPr sz="900" spc="0" dirty="0" smtClean="0">
                <a:latin typeface="Times New Roman"/>
                <a:cs typeface="Times New Roman"/>
              </a:rPr>
              <a:t>E.g.,</a:t>
            </a:r>
            <a:r>
              <a:rPr sz="900" spc="-16" dirty="0" smtClean="0">
                <a:latin typeface="Times New Roman"/>
                <a:cs typeface="Times New Roman"/>
              </a:rPr>
              <a:t> </a:t>
            </a:r>
            <a:r>
              <a:rPr sz="900" spc="0" dirty="0" smtClean="0">
                <a:latin typeface="Times New Roman"/>
                <a:cs typeface="Times New Roman"/>
              </a:rPr>
              <a:t>transactions</a:t>
            </a:r>
            <a:r>
              <a:rPr sz="900" spc="-42" dirty="0" smtClean="0">
                <a:latin typeface="Times New Roman"/>
                <a:cs typeface="Times New Roman"/>
              </a:rPr>
              <a:t> </a:t>
            </a:r>
            <a:r>
              <a:rPr sz="900" spc="0" dirty="0" smtClean="0">
                <a:latin typeface="Times New Roman"/>
                <a:cs typeface="Times New Roman"/>
              </a:rPr>
              <a:t>can</a:t>
            </a:r>
            <a:r>
              <a:rPr sz="900" spc="-12"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redone</a:t>
            </a:r>
            <a:r>
              <a:rPr sz="900" spc="-24" dirty="0" smtClean="0">
                <a:latin typeface="Times New Roman"/>
                <a:cs typeface="Times New Roman"/>
              </a:rPr>
              <a:t> </a:t>
            </a:r>
            <a:r>
              <a:rPr sz="900" spc="0" dirty="0" smtClean="0">
                <a:latin typeface="Times New Roman"/>
                <a:cs typeface="Times New Roman"/>
              </a:rPr>
              <a:t>with</a:t>
            </a:r>
            <a:r>
              <a:rPr sz="900" spc="-15" dirty="0" smtClean="0">
                <a:latin typeface="Times New Roman"/>
                <a:cs typeface="Times New Roman"/>
              </a:rPr>
              <a:t> </a:t>
            </a:r>
            <a:r>
              <a:rPr sz="900" spc="0" dirty="0" smtClean="0">
                <a:latin typeface="Times New Roman"/>
                <a:cs typeface="Times New Roman"/>
              </a:rPr>
              <a:t>no</a:t>
            </a:r>
            <a:r>
              <a:rPr sz="900" spc="-8" dirty="0" smtClean="0">
                <a:latin typeface="Times New Roman"/>
                <a:cs typeface="Times New Roman"/>
              </a:rPr>
              <a:t> </a:t>
            </a:r>
            <a:r>
              <a:rPr sz="900" spc="0" dirty="0" smtClean="0">
                <a:latin typeface="Times New Roman"/>
                <a:cs typeface="Times New Roman"/>
              </a:rPr>
              <a:t>harm</a:t>
            </a:r>
            <a:r>
              <a:rPr sz="900" spc="-18" dirty="0" smtClean="0">
                <a:latin typeface="Times New Roman"/>
                <a:cs typeface="Times New Roman"/>
              </a:rPr>
              <a:t> </a:t>
            </a:r>
            <a:r>
              <a:rPr sz="900" spc="0" dirty="0" smtClean="0">
                <a:latin typeface="Times New Roman"/>
                <a:cs typeface="Times New Roman"/>
              </a:rPr>
              <a:t>in</a:t>
            </a:r>
            <a:r>
              <a:rPr sz="900" spc="-6" dirty="0" smtClean="0">
                <a:latin typeface="Times New Roman"/>
                <a:cs typeface="Times New Roman"/>
              </a:rPr>
              <a:t> </a:t>
            </a:r>
            <a:r>
              <a:rPr sz="900" spc="0" dirty="0" smtClean="0">
                <a:latin typeface="Times New Roman"/>
                <a:cs typeface="Times New Roman"/>
              </a:rPr>
              <a:t>case</a:t>
            </a:r>
            <a:r>
              <a:rPr sz="900" spc="-15"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latin typeface="Times New Roman"/>
                <a:cs typeface="Times New Roman"/>
              </a:rPr>
              <a:t>abort.</a:t>
            </a:r>
            <a:endParaRPr sz="900" dirty="0">
              <a:latin typeface="Times New Roman"/>
              <a:cs typeface="Times New Roman"/>
            </a:endParaRPr>
          </a:p>
          <a:p>
            <a:pPr marL="289801" marR="20781">
              <a:lnSpc>
                <a:spcPct val="95825"/>
              </a:lnSpc>
              <a:spcBef>
                <a:spcPts val="165"/>
              </a:spcBef>
            </a:pPr>
            <a:r>
              <a:rPr sz="1000" spc="0" dirty="0" smtClean="0">
                <a:solidFill>
                  <a:srgbClr val="0000FF"/>
                </a:solidFill>
                <a:latin typeface="Times New Roman"/>
                <a:cs typeface="Times New Roman"/>
              </a:rPr>
              <a:t>P</a:t>
            </a:r>
            <a:r>
              <a:rPr sz="1000" spc="-4" dirty="0" smtClean="0">
                <a:solidFill>
                  <a:srgbClr val="0000FF"/>
                </a:solidFill>
                <a:latin typeface="Times New Roman"/>
                <a:cs typeface="Times New Roman"/>
              </a:rPr>
              <a:t>h</a:t>
            </a:r>
            <a:r>
              <a:rPr sz="1000" spc="0" dirty="0" smtClean="0">
                <a:solidFill>
                  <a:srgbClr val="0000FF"/>
                </a:solidFill>
                <a:latin typeface="Times New Roman"/>
                <a:cs typeface="Times New Roman"/>
              </a:rPr>
              <a:t>ysical</a:t>
            </a:r>
            <a:r>
              <a:rPr sz="1000" spc="-33" dirty="0" smtClean="0">
                <a:solidFill>
                  <a:srgbClr val="0000FF"/>
                </a:solidFill>
                <a:latin typeface="Times New Roman"/>
                <a:cs typeface="Times New Roman"/>
              </a:rPr>
              <a:t> </a:t>
            </a:r>
            <a:r>
              <a:rPr sz="1000" spc="0" dirty="0" smtClean="0">
                <a:solidFill>
                  <a:srgbClr val="0000FF"/>
                </a:solidFill>
                <a:latin typeface="Times New Roman"/>
                <a:cs typeface="Times New Roman"/>
              </a:rPr>
              <a:t>redundan</a:t>
            </a:r>
            <a:r>
              <a:rPr sz="1000" spc="-14" dirty="0" smtClean="0">
                <a:solidFill>
                  <a:srgbClr val="0000FF"/>
                </a:solidFill>
                <a:latin typeface="Times New Roman"/>
                <a:cs typeface="Times New Roman"/>
              </a:rPr>
              <a:t>c</a:t>
            </a:r>
            <a:r>
              <a:rPr sz="1000" spc="0" dirty="0" smtClean="0">
                <a:solidFill>
                  <a:srgbClr val="0000FF"/>
                </a:solidFill>
                <a:latin typeface="Times New Roman"/>
                <a:cs typeface="Times New Roman"/>
              </a:rPr>
              <a:t>y</a:t>
            </a:r>
            <a:endParaRPr sz="1000" dirty="0">
              <a:latin typeface="Times New Roman"/>
              <a:cs typeface="Times New Roman"/>
            </a:endParaRPr>
          </a:p>
          <a:p>
            <a:pPr marL="566889" marR="20781">
              <a:lnSpc>
                <a:spcPct val="95825"/>
              </a:lnSpc>
              <a:spcBef>
                <a:spcPts val="235"/>
              </a:spcBef>
            </a:pPr>
            <a:r>
              <a:rPr sz="900" spc="0" dirty="0" smtClean="0">
                <a:latin typeface="Times New Roman"/>
                <a:cs typeface="Times New Roman"/>
              </a:rPr>
              <a:t>Extra</a:t>
            </a:r>
            <a:r>
              <a:rPr sz="900" spc="-19" dirty="0" smtClean="0">
                <a:latin typeface="Times New Roman"/>
                <a:cs typeface="Times New Roman"/>
              </a:rPr>
              <a:t> </a:t>
            </a:r>
            <a:r>
              <a:rPr sz="900" spc="0" dirty="0" smtClean="0">
                <a:latin typeface="Times New Roman"/>
                <a:cs typeface="Times New Roman"/>
              </a:rPr>
              <a:t>equipments</a:t>
            </a:r>
            <a:r>
              <a:rPr sz="900" spc="-41" dirty="0" smtClean="0">
                <a:latin typeface="Times New Roman"/>
                <a:cs typeface="Times New Roman"/>
              </a:rPr>
              <a:t> </a:t>
            </a:r>
            <a:r>
              <a:rPr sz="900" spc="0" dirty="0" smtClean="0">
                <a:latin typeface="Times New Roman"/>
                <a:cs typeface="Times New Roman"/>
              </a:rPr>
              <a:t>or</a:t>
            </a:r>
            <a:r>
              <a:rPr sz="900" spc="-7" dirty="0" smtClean="0">
                <a:latin typeface="Times New Roman"/>
                <a:cs typeface="Times New Roman"/>
              </a:rPr>
              <a:t> </a:t>
            </a:r>
            <a:r>
              <a:rPr sz="900" spc="0" dirty="0" smtClean="0">
                <a:latin typeface="Times New Roman"/>
                <a:cs typeface="Times New Roman"/>
              </a:rPr>
              <a:t>processes</a:t>
            </a:r>
            <a:r>
              <a:rPr sz="900" spc="-34" dirty="0" smtClean="0">
                <a:latin typeface="Times New Roman"/>
                <a:cs typeface="Times New Roman"/>
              </a:rPr>
              <a:t> </a:t>
            </a:r>
            <a:r>
              <a:rPr sz="900" spc="0" dirty="0" smtClean="0">
                <a:latin typeface="Times New Roman"/>
                <a:cs typeface="Times New Roman"/>
              </a:rPr>
              <a:t>are</a:t>
            </a:r>
            <a:r>
              <a:rPr sz="900" spc="-10" dirty="0" smtClean="0">
                <a:latin typeface="Times New Roman"/>
                <a:cs typeface="Times New Roman"/>
              </a:rPr>
              <a:t> </a:t>
            </a:r>
            <a:r>
              <a:rPr sz="900" spc="0" dirty="0" smtClean="0">
                <a:latin typeface="Times New Roman"/>
                <a:cs typeface="Times New Roman"/>
              </a:rPr>
              <a:t>added.</a:t>
            </a:r>
            <a:endParaRPr sz="900" dirty="0">
              <a:latin typeface="Times New Roman"/>
              <a:cs typeface="Times New Roman"/>
            </a:endParaRPr>
          </a:p>
          <a:p>
            <a:pPr marL="566889" marR="20781">
              <a:lnSpc>
                <a:spcPct val="95825"/>
              </a:lnSpc>
              <a:spcBef>
                <a:spcPts val="60"/>
              </a:spcBef>
            </a:pPr>
            <a:r>
              <a:rPr sz="900" spc="0" dirty="0" smtClean="0">
                <a:latin typeface="Times New Roman"/>
                <a:cs typeface="Times New Roman"/>
              </a:rPr>
              <a:t>E.g.,</a:t>
            </a:r>
            <a:r>
              <a:rPr sz="900" spc="-16" dirty="0" smtClean="0">
                <a:latin typeface="Times New Roman"/>
                <a:cs typeface="Times New Roman"/>
              </a:rPr>
              <a:t> </a:t>
            </a:r>
            <a:r>
              <a:rPr sz="900" spc="0" dirty="0" smtClean="0">
                <a:latin typeface="Times New Roman"/>
                <a:cs typeface="Times New Roman"/>
              </a:rPr>
              <a:t>aircrafts</a:t>
            </a:r>
            <a:r>
              <a:rPr sz="900" spc="-29" dirty="0" smtClean="0">
                <a:latin typeface="Times New Roman"/>
                <a:cs typeface="Times New Roman"/>
              </a:rPr>
              <a:t> </a:t>
            </a:r>
            <a:r>
              <a:rPr sz="900" spc="0" dirty="0" smtClean="0">
                <a:latin typeface="Times New Roman"/>
                <a:cs typeface="Times New Roman"/>
              </a:rPr>
              <a:t>may</a:t>
            </a:r>
            <a:r>
              <a:rPr sz="900" spc="-15" dirty="0" smtClean="0">
                <a:latin typeface="Times New Roman"/>
                <a:cs typeface="Times New Roman"/>
              </a:rPr>
              <a:t> </a:t>
            </a:r>
            <a:r>
              <a:rPr sz="900" spc="0" dirty="0" smtClean="0">
                <a:latin typeface="Times New Roman"/>
                <a:cs typeface="Times New Roman"/>
              </a:rPr>
              <a:t>h</a:t>
            </a:r>
            <a:r>
              <a:rPr sz="900" spc="-19" dirty="0" smtClean="0">
                <a:latin typeface="Times New Roman"/>
                <a:cs typeface="Times New Roman"/>
              </a:rPr>
              <a:t>a</a:t>
            </a:r>
            <a:r>
              <a:rPr sz="900" spc="-14" dirty="0" smtClean="0">
                <a:latin typeface="Times New Roman"/>
                <a:cs typeface="Times New Roman"/>
              </a:rPr>
              <a:t>v</a:t>
            </a:r>
            <a:r>
              <a:rPr sz="900" spc="0" dirty="0" smtClean="0">
                <a:latin typeface="Times New Roman"/>
                <a:cs typeface="Times New Roman"/>
              </a:rPr>
              <a:t>e</a:t>
            </a:r>
            <a:r>
              <a:rPr sz="900" spc="-16" dirty="0" smtClean="0">
                <a:latin typeface="Times New Roman"/>
                <a:cs typeface="Times New Roman"/>
              </a:rPr>
              <a:t> </a:t>
            </a:r>
            <a:r>
              <a:rPr sz="900" spc="0" dirty="0" smtClean="0">
                <a:latin typeface="Times New Roman"/>
                <a:cs typeface="Times New Roman"/>
              </a:rPr>
              <a:t>four</a:t>
            </a:r>
            <a:r>
              <a:rPr sz="900" spc="-14" dirty="0" smtClean="0">
                <a:latin typeface="Times New Roman"/>
                <a:cs typeface="Times New Roman"/>
              </a:rPr>
              <a:t> </a:t>
            </a:r>
            <a:r>
              <a:rPr sz="900" spc="0" dirty="0" smtClean="0">
                <a:latin typeface="Times New Roman"/>
                <a:cs typeface="Times New Roman"/>
              </a:rPr>
              <a:t>engines</a:t>
            </a:r>
            <a:r>
              <a:rPr sz="900" spc="-27" dirty="0" smtClean="0">
                <a:latin typeface="Times New Roman"/>
                <a:cs typeface="Times New Roman"/>
              </a:rPr>
              <a:t> </a:t>
            </a:r>
            <a:r>
              <a:rPr sz="900" spc="-19" dirty="0" smtClean="0">
                <a:latin typeface="Times New Roman"/>
                <a:cs typeface="Times New Roman"/>
              </a:rPr>
              <a:t>b</a:t>
            </a:r>
            <a:r>
              <a:rPr sz="900" spc="0" dirty="0" smtClean="0">
                <a:latin typeface="Times New Roman"/>
                <a:cs typeface="Times New Roman"/>
              </a:rPr>
              <a:t>ut</a:t>
            </a:r>
            <a:r>
              <a:rPr sz="900" spc="-11" dirty="0" smtClean="0">
                <a:latin typeface="Times New Roman"/>
                <a:cs typeface="Times New Roman"/>
              </a:rPr>
              <a:t> </a:t>
            </a:r>
            <a:r>
              <a:rPr sz="900" spc="0" dirty="0" smtClean="0">
                <a:latin typeface="Times New Roman"/>
                <a:cs typeface="Times New Roman"/>
              </a:rPr>
              <a:t>can</a:t>
            </a:r>
            <a:r>
              <a:rPr sz="900" spc="-12" dirty="0" smtClean="0">
                <a:latin typeface="Times New Roman"/>
                <a:cs typeface="Times New Roman"/>
              </a:rPr>
              <a:t> </a:t>
            </a:r>
            <a:r>
              <a:rPr sz="900" spc="0" dirty="0" smtClean="0">
                <a:latin typeface="Times New Roman"/>
                <a:cs typeface="Times New Roman"/>
              </a:rPr>
              <a:t>fly</a:t>
            </a:r>
            <a:r>
              <a:rPr sz="900" spc="-59" dirty="0" smtClean="0">
                <a:latin typeface="Times New Roman"/>
                <a:cs typeface="Times New Roman"/>
              </a:rPr>
              <a:t> </a:t>
            </a:r>
            <a:r>
              <a:rPr sz="900" spc="0" dirty="0" smtClean="0">
                <a:latin typeface="Times New Roman"/>
                <a:cs typeface="Times New Roman"/>
              </a:rPr>
              <a:t>on</a:t>
            </a:r>
            <a:r>
              <a:rPr sz="900" spc="-8" dirty="0" smtClean="0">
                <a:latin typeface="Times New Roman"/>
                <a:cs typeface="Times New Roman"/>
              </a:rPr>
              <a:t> </a:t>
            </a:r>
            <a:r>
              <a:rPr sz="900" spc="0" dirty="0" smtClean="0">
                <a:latin typeface="Times New Roman"/>
                <a:cs typeface="Times New Roman"/>
              </a:rPr>
              <a:t>three.</a:t>
            </a:r>
            <a:endParaRPr sz="900" dirty="0">
              <a:latin typeface="Times New Roman"/>
              <a:cs typeface="Times New Roman"/>
            </a:endParaRPr>
          </a:p>
        </p:txBody>
      </p:sp>
      <p:sp>
        <p:nvSpPr>
          <p:cNvPr id="2" name="object 2"/>
          <p:cNvSpPr txBox="1"/>
          <p:nvPr/>
        </p:nvSpPr>
        <p:spPr>
          <a:xfrm>
            <a:off x="4359097" y="3358722"/>
            <a:ext cx="185657"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7</a:t>
            </a:r>
            <a:r>
              <a:rPr sz="600" spc="-52"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mc:AlternateContent xmlns:mc="http://schemas.openxmlformats.org/markup-compatibility/2006" xmlns:p14="http://schemas.microsoft.com/office/powerpoint/2010/main">
        <mc:Choice Requires="p14">
          <p:contentPart p14:bwMode="auto" r:id="rId18">
            <p14:nvContentPartPr>
              <p14:cNvPr id="30" name="Ink 29"/>
              <p14:cNvContentPartPr/>
              <p14:nvPr/>
            </p14:nvContentPartPr>
            <p14:xfrm>
              <a:off x="1056240" y="1069920"/>
              <a:ext cx="2867400" cy="1810800"/>
            </p14:xfrm>
          </p:contentPart>
        </mc:Choice>
        <mc:Fallback xmlns="">
          <p:pic>
            <p:nvPicPr>
              <p:cNvPr id="30" name="Ink 29"/>
              <p:cNvPicPr/>
              <p:nvPr/>
            </p:nvPicPr>
            <p:blipFill>
              <a:blip r:embed="rId19"/>
              <a:stretch>
                <a:fillRect/>
              </a:stretch>
            </p:blipFill>
            <p:spPr>
              <a:xfrm>
                <a:off x="1046880" y="1060560"/>
                <a:ext cx="2886120" cy="182952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15" name="object 15"/>
          <p:cNvSpPr/>
          <p:nvPr/>
        </p:nvSpPr>
        <p:spPr>
          <a:xfrm>
            <a:off x="0" y="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16" name="object 16"/>
          <p:cNvSpPr/>
          <p:nvPr/>
        </p:nvSpPr>
        <p:spPr>
          <a:xfrm>
            <a:off x="0" y="0"/>
            <a:ext cx="4608004" cy="3456000"/>
          </a:xfrm>
          <a:prstGeom prst="rect">
            <a:avLst/>
          </a:prstGeom>
          <a:blipFill>
            <a:blip r:embed="rId9" cstate="print"/>
            <a:stretch>
              <a:fillRect/>
            </a:stretch>
          </a:blipFill>
        </p:spPr>
        <p:txBody>
          <a:bodyPr wrap="square" lIns="0" tIns="0" rIns="0" bIns="0" rtlCol="0">
            <a:noAutofit/>
          </a:bodyPr>
          <a:lstStyle/>
          <a:p>
            <a:endParaRPr/>
          </a:p>
        </p:txBody>
      </p:sp>
      <p:sp>
        <p:nvSpPr>
          <p:cNvPr id="17" name="object 17"/>
          <p:cNvSpPr/>
          <p:nvPr/>
        </p:nvSpPr>
        <p:spPr>
          <a:xfrm>
            <a:off x="1199108" y="2329002"/>
            <a:ext cx="2209800" cy="938212"/>
          </a:xfrm>
          <a:prstGeom prst="rect">
            <a:avLst/>
          </a:prstGeom>
          <a:blipFill>
            <a:blip r:embed="rId10" cstate="print"/>
            <a:stretch>
              <a:fillRect/>
            </a:stretch>
          </a:blipFill>
        </p:spPr>
        <p:txBody>
          <a:bodyPr wrap="square" lIns="0" tIns="0" rIns="0" bIns="0" rtlCol="0">
            <a:noAutofit/>
          </a:bodyPr>
          <a:lstStyle/>
          <a:p>
            <a:endParaRPr/>
          </a:p>
        </p:txBody>
      </p:sp>
      <p:sp>
        <p:nvSpPr>
          <p:cNvPr id="5" name="object 5"/>
          <p:cNvSpPr txBox="1"/>
          <p:nvPr/>
        </p:nvSpPr>
        <p:spPr>
          <a:xfrm>
            <a:off x="1681175" y="19613"/>
            <a:ext cx="1123431"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Process</a:t>
            </a:r>
            <a:r>
              <a:rPr sz="600" spc="-18" dirty="0" smtClean="0">
                <a:solidFill>
                  <a:srgbClr val="00FF00"/>
                </a:solidFill>
                <a:latin typeface="Times New Roman"/>
                <a:cs typeface="Times New Roman"/>
              </a:rPr>
              <a:t> </a:t>
            </a:r>
            <a:r>
              <a:rPr sz="600" spc="0" dirty="0" smtClean="0">
                <a:solidFill>
                  <a:srgbClr val="00FF00"/>
                </a:solidFill>
                <a:latin typeface="Times New Roman"/>
                <a:cs typeface="Times New Roman"/>
              </a:rPr>
              <a:t>resilience      </a:t>
            </a:r>
            <a:r>
              <a:rPr sz="600" spc="1" dirty="0" smtClean="0">
                <a:solidFill>
                  <a:srgbClr val="00FF00"/>
                </a:solidFill>
                <a:latin typeface="Times New Roman"/>
                <a:cs typeface="Times New Roman"/>
              </a:rPr>
              <a:t> </a:t>
            </a:r>
            <a:r>
              <a:rPr sz="600" spc="0" dirty="0" smtClean="0">
                <a:solidFill>
                  <a:srgbClr val="FFFFFF"/>
                </a:solidFill>
                <a:latin typeface="Times New Roman"/>
                <a:cs typeface="Times New Roman"/>
              </a:rPr>
              <a:t>Design</a:t>
            </a:r>
            <a:r>
              <a:rPr sz="600" spc="-16" dirty="0" smtClean="0">
                <a:solidFill>
                  <a:srgbClr val="FFFFFF"/>
                </a:solidFill>
                <a:latin typeface="Times New Roman"/>
                <a:cs typeface="Times New Roman"/>
              </a:rPr>
              <a:t> </a:t>
            </a:r>
            <a:r>
              <a:rPr sz="600" spc="0" dirty="0" smtClean="0">
                <a:solidFill>
                  <a:srgbClr val="FFFFFF"/>
                </a:solidFill>
                <a:latin typeface="Times New Roman"/>
                <a:cs typeface="Times New Roman"/>
              </a:rPr>
              <a:t>Issues</a:t>
            </a:r>
            <a:endParaRPr sz="600">
              <a:latin typeface="Times New Roman"/>
              <a:cs typeface="Times New Roman"/>
            </a:endParaRPr>
          </a:p>
        </p:txBody>
      </p:sp>
      <p:sp>
        <p:nvSpPr>
          <p:cNvPr id="4" name="object 4"/>
          <p:cNvSpPr txBox="1"/>
          <p:nvPr/>
        </p:nvSpPr>
        <p:spPr>
          <a:xfrm>
            <a:off x="95300" y="243119"/>
            <a:ext cx="1059730" cy="207596"/>
          </a:xfrm>
          <a:prstGeom prst="rect">
            <a:avLst/>
          </a:prstGeom>
        </p:spPr>
        <p:txBody>
          <a:bodyPr wrap="square" lIns="0" tIns="0" rIns="0" bIns="0" rtlCol="0">
            <a:noAutofit/>
          </a:bodyPr>
          <a:lstStyle/>
          <a:p>
            <a:pPr marL="12700">
              <a:lnSpc>
                <a:spcPts val="1505"/>
              </a:lnSpc>
              <a:spcBef>
                <a:spcPts val="75"/>
              </a:spcBef>
            </a:pPr>
            <a:r>
              <a:rPr sz="1400" spc="0" dirty="0" smtClean="0">
                <a:solidFill>
                  <a:srgbClr val="FFFFFF"/>
                </a:solidFill>
                <a:latin typeface="Times New Roman"/>
                <a:cs typeface="Times New Roman"/>
              </a:rPr>
              <a:t>Design</a:t>
            </a:r>
            <a:r>
              <a:rPr sz="1400" spc="89" dirty="0" smtClean="0">
                <a:solidFill>
                  <a:srgbClr val="FFFFFF"/>
                </a:solidFill>
                <a:latin typeface="Times New Roman"/>
                <a:cs typeface="Times New Roman"/>
              </a:rPr>
              <a:t> </a:t>
            </a:r>
            <a:r>
              <a:rPr sz="1400" spc="0" dirty="0" smtClean="0">
                <a:solidFill>
                  <a:srgbClr val="FFFFFF"/>
                </a:solidFill>
                <a:latin typeface="Times New Roman"/>
                <a:cs typeface="Times New Roman"/>
              </a:rPr>
              <a:t>Issues</a:t>
            </a:r>
            <a:endParaRPr sz="1400">
              <a:latin typeface="Times New Roman"/>
              <a:cs typeface="Times New Roman"/>
            </a:endParaRPr>
          </a:p>
        </p:txBody>
      </p:sp>
      <p:sp>
        <p:nvSpPr>
          <p:cNvPr id="3" name="object 3"/>
          <p:cNvSpPr txBox="1"/>
          <p:nvPr/>
        </p:nvSpPr>
        <p:spPr>
          <a:xfrm>
            <a:off x="402932" y="627644"/>
            <a:ext cx="3983444" cy="1653299"/>
          </a:xfrm>
          <a:prstGeom prst="rect">
            <a:avLst/>
          </a:prstGeom>
        </p:spPr>
        <p:txBody>
          <a:bodyPr wrap="square" lIns="0" tIns="0" rIns="0" bIns="0" rtlCol="0">
            <a:noAutofit/>
          </a:bodyPr>
          <a:lstStyle/>
          <a:p>
            <a:pPr marL="12700" marR="7015">
              <a:lnSpc>
                <a:spcPts val="1175"/>
              </a:lnSpc>
              <a:spcBef>
                <a:spcPts val="58"/>
              </a:spcBef>
            </a:pPr>
            <a:r>
              <a:rPr sz="1100" spc="0" dirty="0" smtClean="0">
                <a:latin typeface="Times New Roman"/>
                <a:cs typeface="Times New Roman"/>
              </a:rPr>
              <a:t>The</a:t>
            </a:r>
            <a:r>
              <a:rPr sz="1100" spc="-16" dirty="0" smtClean="0">
                <a:latin typeface="Times New Roman"/>
                <a:cs typeface="Times New Roman"/>
              </a:rPr>
              <a:t> </a:t>
            </a:r>
            <a:r>
              <a:rPr sz="1100" spc="-9" dirty="0" smtClean="0">
                <a:latin typeface="Times New Roman"/>
                <a:cs typeface="Times New Roman"/>
              </a:rPr>
              <a:t>k</a:t>
            </a:r>
            <a:r>
              <a:rPr sz="1100" spc="-14" dirty="0" smtClean="0">
                <a:latin typeface="Times New Roman"/>
                <a:cs typeface="Times New Roman"/>
              </a:rPr>
              <a:t>e</a:t>
            </a:r>
            <a:r>
              <a:rPr sz="1100" spc="0" dirty="0" smtClean="0">
                <a:latin typeface="Times New Roman"/>
                <a:cs typeface="Times New Roman"/>
              </a:rPr>
              <a:t>y</a:t>
            </a:r>
            <a:r>
              <a:rPr sz="1100" spc="-15" dirty="0" smtClean="0">
                <a:latin typeface="Times New Roman"/>
                <a:cs typeface="Times New Roman"/>
              </a:rPr>
              <a:t> </a:t>
            </a:r>
            <a:r>
              <a:rPr sz="1100" spc="0" dirty="0" smtClean="0">
                <a:latin typeface="Times New Roman"/>
                <a:cs typeface="Times New Roman"/>
              </a:rPr>
              <a:t>approach</a:t>
            </a:r>
            <a:r>
              <a:rPr sz="1100" spc="-40"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tolerating</a:t>
            </a:r>
            <a:r>
              <a:rPr sz="1100" spc="-42"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aulty</a:t>
            </a:r>
            <a:r>
              <a:rPr sz="1100" spc="-25" dirty="0" smtClean="0">
                <a:latin typeface="Times New Roman"/>
                <a:cs typeface="Times New Roman"/>
              </a:rPr>
              <a:t> </a:t>
            </a:r>
            <a:r>
              <a:rPr sz="1100" spc="0" dirty="0" smtClean="0">
                <a:latin typeface="Times New Roman"/>
                <a:cs typeface="Times New Roman"/>
              </a:rPr>
              <a:t>process</a:t>
            </a:r>
            <a:r>
              <a:rPr sz="1100" spc="-32" dirty="0" smtClean="0">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o</a:t>
            </a:r>
            <a:r>
              <a:rPr sz="1100" spc="-19" dirty="0" smtClean="0">
                <a:latin typeface="Times New Roman"/>
                <a:cs typeface="Times New Roman"/>
              </a:rPr>
              <a:t>r</a:t>
            </a:r>
            <a:r>
              <a:rPr sz="1100" spc="-4" dirty="0" smtClean="0">
                <a:latin typeface="Times New Roman"/>
                <a:cs typeface="Times New Roman"/>
              </a:rPr>
              <a:t>g</a:t>
            </a:r>
            <a:r>
              <a:rPr sz="1100" spc="0" dirty="0" smtClean="0">
                <a:latin typeface="Times New Roman"/>
                <a:cs typeface="Times New Roman"/>
              </a:rPr>
              <a:t>anize</a:t>
            </a:r>
            <a:r>
              <a:rPr sz="1100" spc="-37" dirty="0" smtClean="0">
                <a:latin typeface="Times New Roman"/>
                <a:cs typeface="Times New Roman"/>
              </a:rPr>
              <a:t> </a:t>
            </a:r>
            <a:r>
              <a:rPr sz="1100" spc="0" dirty="0" smtClean="0">
                <a:latin typeface="Times New Roman"/>
                <a:cs typeface="Times New Roman"/>
              </a:rPr>
              <a:t>s</a:t>
            </a:r>
            <a:r>
              <a:rPr sz="1100" spc="-25" dirty="0" smtClean="0">
                <a:latin typeface="Times New Roman"/>
                <a:cs typeface="Times New Roman"/>
              </a:rPr>
              <a:t>e</a:t>
            </a:r>
            <a:r>
              <a:rPr sz="1100" spc="-14" dirty="0" smtClean="0">
                <a:latin typeface="Times New Roman"/>
                <a:cs typeface="Times New Roman"/>
              </a:rPr>
              <a:t>v</a:t>
            </a:r>
            <a:r>
              <a:rPr sz="1100" spc="0" dirty="0" smtClean="0">
                <a:latin typeface="Times New Roman"/>
                <a:cs typeface="Times New Roman"/>
              </a:rPr>
              <a:t>eral</a:t>
            </a:r>
            <a:endParaRPr sz="1100">
              <a:latin typeface="Times New Roman"/>
              <a:cs typeface="Times New Roman"/>
            </a:endParaRPr>
          </a:p>
          <a:p>
            <a:pPr marL="12700" marR="2130454">
              <a:lnSpc>
                <a:spcPct val="99945"/>
              </a:lnSpc>
              <a:spcBef>
                <a:spcPts val="31"/>
              </a:spcBef>
            </a:pPr>
            <a:r>
              <a:rPr sz="1100" spc="0" dirty="0" smtClean="0">
                <a:latin typeface="Times New Roman"/>
                <a:cs typeface="Times New Roman"/>
              </a:rPr>
              <a:t>identical</a:t>
            </a:r>
            <a:r>
              <a:rPr sz="1100" spc="-37" dirty="0" smtClean="0">
                <a:latin typeface="Times New Roman"/>
                <a:cs typeface="Times New Roman"/>
              </a:rPr>
              <a:t> </a:t>
            </a:r>
            <a:r>
              <a:rPr sz="1100" spc="0" dirty="0" smtClean="0">
                <a:latin typeface="Times New Roman"/>
                <a:cs typeface="Times New Roman"/>
              </a:rPr>
              <a:t>processes</a:t>
            </a:r>
            <a:r>
              <a:rPr sz="1100" spc="-42" dirty="0" smtClean="0">
                <a:latin typeface="Times New Roman"/>
                <a:cs typeface="Times New Roman"/>
              </a:rPr>
              <a:t> </a:t>
            </a:r>
            <a:r>
              <a:rPr sz="1100" spc="0" dirty="0" smtClean="0">
                <a:latin typeface="Times New Roman"/>
                <a:cs typeface="Times New Roman"/>
              </a:rPr>
              <a:t>in</a:t>
            </a:r>
            <a:r>
              <a:rPr sz="1100" spc="-8"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a</a:t>
            </a:r>
            <a:r>
              <a:rPr sz="1100" spc="-4" dirty="0" smtClean="0">
                <a:latin typeface="Times New Roman"/>
                <a:cs typeface="Times New Roman"/>
              </a:rPr>
              <a:t> </a:t>
            </a:r>
            <a:r>
              <a:rPr sz="1100" spc="0" dirty="0" smtClean="0">
                <a:solidFill>
                  <a:srgbClr val="0000FF"/>
                </a:solidFill>
                <a:latin typeface="Times New Roman"/>
                <a:cs typeface="Times New Roman"/>
              </a:rPr>
              <a:t>group</a:t>
            </a:r>
            <a:r>
              <a:rPr sz="1100" spc="0" dirty="0" smtClean="0">
                <a:latin typeface="Times New Roman"/>
                <a:cs typeface="Times New Roman"/>
              </a:rPr>
              <a:t>. </a:t>
            </a:r>
            <a:r>
              <a:rPr sz="1100" spc="-84" dirty="0" smtClean="0">
                <a:latin typeface="Times New Roman"/>
                <a:cs typeface="Times New Roman"/>
              </a:rPr>
              <a:t>T</a:t>
            </a:r>
            <a:r>
              <a:rPr sz="1100" spc="-9" dirty="0" smtClean="0">
                <a:latin typeface="Times New Roman"/>
                <a:cs typeface="Times New Roman"/>
              </a:rPr>
              <a:t>w</a:t>
            </a:r>
            <a:r>
              <a:rPr sz="1100" spc="0" dirty="0" smtClean="0">
                <a:latin typeface="Times New Roman"/>
                <a:cs typeface="Times New Roman"/>
              </a:rPr>
              <a:t>o</a:t>
            </a:r>
            <a:r>
              <a:rPr sz="1100" spc="-20" dirty="0" smtClean="0">
                <a:latin typeface="Times New Roman"/>
                <a:cs typeface="Times New Roman"/>
              </a:rPr>
              <a:t> </a:t>
            </a:r>
            <a:r>
              <a:rPr sz="1100" spc="0" dirty="0" smtClean="0">
                <a:latin typeface="Times New Roman"/>
                <a:cs typeface="Times New Roman"/>
              </a:rPr>
              <a:t>types</a:t>
            </a:r>
            <a:r>
              <a:rPr sz="1100" spc="-23"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a:t>
            </a:r>
            <a:r>
              <a:rPr sz="1100" spc="0" dirty="0" smtClean="0">
                <a:latin typeface="Times New Roman"/>
                <a:cs typeface="Times New Roman"/>
              </a:rPr>
              <a:t>groups:</a:t>
            </a:r>
            <a:endParaRPr sz="1100">
              <a:latin typeface="Times New Roman"/>
              <a:cs typeface="Times New Roman"/>
            </a:endParaRPr>
          </a:p>
          <a:p>
            <a:pPr marL="289801" marR="7015">
              <a:lnSpc>
                <a:spcPts val="1105"/>
              </a:lnSpc>
              <a:spcBef>
                <a:spcPts val="55"/>
              </a:spcBef>
            </a:pPr>
            <a:r>
              <a:rPr sz="1000" spc="0" dirty="0" smtClean="0">
                <a:solidFill>
                  <a:srgbClr val="0000FF"/>
                </a:solidFill>
                <a:latin typeface="Times New Roman"/>
                <a:cs typeface="Times New Roman"/>
              </a:rPr>
              <a:t>Flat</a:t>
            </a:r>
            <a:r>
              <a:rPr sz="1000" spc="-15" dirty="0" smtClean="0">
                <a:solidFill>
                  <a:srgbClr val="0000FF"/>
                </a:solidFill>
                <a:latin typeface="Times New Roman"/>
                <a:cs typeface="Times New Roman"/>
              </a:rPr>
              <a:t> </a:t>
            </a:r>
            <a:r>
              <a:rPr sz="1000" spc="0" dirty="0" smtClean="0">
                <a:solidFill>
                  <a:srgbClr val="0000FF"/>
                </a:solidFill>
                <a:latin typeface="Times New Roman"/>
                <a:cs typeface="Times New Roman"/>
              </a:rPr>
              <a:t>Groups</a:t>
            </a:r>
            <a:r>
              <a:rPr sz="1000" spc="0" dirty="0" smtClean="0">
                <a:latin typeface="Times New Roman"/>
                <a:cs typeface="Times New Roman"/>
              </a:rPr>
              <a:t>:</a:t>
            </a:r>
            <a:endParaRPr sz="1000">
              <a:latin typeface="Times New Roman"/>
              <a:cs typeface="Times New Roman"/>
            </a:endParaRPr>
          </a:p>
          <a:p>
            <a:pPr marL="566889">
              <a:lnSpc>
                <a:spcPts val="1034"/>
              </a:lnSpc>
              <a:spcBef>
                <a:spcPts val="64"/>
              </a:spcBef>
            </a:pPr>
            <a:r>
              <a:rPr sz="900" spc="0" dirty="0" smtClean="0">
                <a:latin typeface="Times New Roman"/>
                <a:cs typeface="Times New Roman"/>
              </a:rPr>
              <a:t>Good</a:t>
            </a:r>
            <a:r>
              <a:rPr sz="900" spc="-19" dirty="0" smtClean="0">
                <a:latin typeface="Times New Roman"/>
                <a:cs typeface="Times New Roman"/>
              </a:rPr>
              <a:t> </a:t>
            </a:r>
            <a:r>
              <a:rPr sz="900" spc="0" dirty="0" smtClean="0">
                <a:latin typeface="Times New Roman"/>
                <a:cs typeface="Times New Roman"/>
              </a:rPr>
              <a:t>for</a:t>
            </a:r>
            <a:r>
              <a:rPr sz="900" spc="-10"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ault</a:t>
            </a:r>
            <a:r>
              <a:rPr sz="900" spc="-16" dirty="0" smtClean="0">
                <a:latin typeface="Times New Roman"/>
                <a:cs typeface="Times New Roman"/>
              </a:rPr>
              <a:t> </a:t>
            </a:r>
            <a:r>
              <a:rPr sz="900" spc="0" dirty="0" smtClean="0">
                <a:latin typeface="Times New Roman"/>
                <a:cs typeface="Times New Roman"/>
              </a:rPr>
              <a:t>tolerance</a:t>
            </a:r>
            <a:r>
              <a:rPr sz="900" spc="-32" dirty="0" smtClean="0">
                <a:latin typeface="Times New Roman"/>
                <a:cs typeface="Times New Roman"/>
              </a:rPr>
              <a:t> </a:t>
            </a:r>
            <a:r>
              <a:rPr sz="900" spc="0" dirty="0" smtClean="0">
                <a:latin typeface="Times New Roman"/>
                <a:cs typeface="Times New Roman"/>
              </a:rPr>
              <a:t>as</a:t>
            </a:r>
            <a:r>
              <a:rPr sz="900" spc="-7" dirty="0" smtClean="0">
                <a:latin typeface="Times New Roman"/>
                <a:cs typeface="Times New Roman"/>
              </a:rPr>
              <a:t> </a:t>
            </a:r>
            <a:r>
              <a:rPr sz="900" spc="0" dirty="0" smtClean="0">
                <a:latin typeface="Times New Roman"/>
                <a:cs typeface="Times New Roman"/>
              </a:rPr>
              <a:t>information</a:t>
            </a:r>
            <a:r>
              <a:rPr sz="900" spc="-42" dirty="0" smtClean="0">
                <a:latin typeface="Times New Roman"/>
                <a:cs typeface="Times New Roman"/>
              </a:rPr>
              <a:t> </a:t>
            </a:r>
            <a:r>
              <a:rPr sz="900" spc="-14" dirty="0" smtClean="0">
                <a:latin typeface="Times New Roman"/>
                <a:cs typeface="Times New Roman"/>
              </a:rPr>
              <a:t>e</a:t>
            </a:r>
            <a:r>
              <a:rPr sz="900" spc="0" dirty="0" smtClean="0">
                <a:latin typeface="Times New Roman"/>
                <a:cs typeface="Times New Roman"/>
              </a:rPr>
              <a:t>xchange</a:t>
            </a:r>
            <a:r>
              <a:rPr sz="900" spc="-33" dirty="0" smtClean="0">
                <a:latin typeface="Times New Roman"/>
                <a:cs typeface="Times New Roman"/>
              </a:rPr>
              <a:t> </a:t>
            </a:r>
            <a:r>
              <a:rPr sz="900" spc="0" dirty="0" smtClean="0">
                <a:latin typeface="Times New Roman"/>
                <a:cs typeface="Times New Roman"/>
              </a:rPr>
              <a:t>immediately</a:t>
            </a:r>
            <a:r>
              <a:rPr sz="900" spc="-44" dirty="0" smtClean="0">
                <a:latin typeface="Times New Roman"/>
                <a:cs typeface="Times New Roman"/>
              </a:rPr>
              <a:t> </a:t>
            </a:r>
            <a:r>
              <a:rPr sz="900" spc="0" dirty="0" smtClean="0">
                <a:latin typeface="Times New Roman"/>
                <a:cs typeface="Times New Roman"/>
              </a:rPr>
              <a:t>occurs</a:t>
            </a:r>
            <a:r>
              <a:rPr sz="900" spc="-23" dirty="0" smtClean="0">
                <a:latin typeface="Times New Roman"/>
                <a:cs typeface="Times New Roman"/>
              </a:rPr>
              <a:t> </a:t>
            </a:r>
            <a:r>
              <a:rPr sz="900" spc="0" dirty="0" smtClean="0">
                <a:latin typeface="Times New Roman"/>
                <a:cs typeface="Times New Roman"/>
              </a:rPr>
              <a:t>with all</a:t>
            </a:r>
            <a:r>
              <a:rPr sz="900" spc="-8" dirty="0" smtClean="0">
                <a:latin typeface="Times New Roman"/>
                <a:cs typeface="Times New Roman"/>
              </a:rPr>
              <a:t> </a:t>
            </a:r>
            <a:r>
              <a:rPr sz="900" spc="0" dirty="0" smtClean="0">
                <a:latin typeface="Times New Roman"/>
                <a:cs typeface="Times New Roman"/>
              </a:rPr>
              <a:t>group</a:t>
            </a:r>
            <a:r>
              <a:rPr sz="900" spc="-20" dirty="0" smtClean="0">
                <a:latin typeface="Times New Roman"/>
                <a:cs typeface="Times New Roman"/>
              </a:rPr>
              <a:t> </a:t>
            </a:r>
            <a:r>
              <a:rPr sz="900" spc="0" dirty="0" smtClean="0">
                <a:latin typeface="Times New Roman"/>
                <a:cs typeface="Times New Roman"/>
              </a:rPr>
              <a:t>members.</a:t>
            </a:r>
            <a:endParaRPr sz="900">
              <a:latin typeface="Times New Roman"/>
              <a:cs typeface="Times New Roman"/>
            </a:endParaRPr>
          </a:p>
          <a:p>
            <a:pPr marL="566889" marR="369860">
              <a:lnSpc>
                <a:spcPts val="1034"/>
              </a:lnSpc>
              <a:spcBef>
                <a:spcPts val="61"/>
              </a:spcBef>
            </a:pPr>
            <a:r>
              <a:rPr sz="900" spc="0" dirty="0" smtClean="0">
                <a:latin typeface="Times New Roman"/>
                <a:cs typeface="Times New Roman"/>
              </a:rPr>
              <a:t>H</a:t>
            </a:r>
            <a:r>
              <a:rPr sz="900" spc="-19" dirty="0" smtClean="0">
                <a:latin typeface="Times New Roman"/>
                <a:cs typeface="Times New Roman"/>
              </a:rPr>
              <a:t>o</a:t>
            </a:r>
            <a:r>
              <a:rPr sz="900" spc="0" dirty="0" smtClean="0">
                <a:latin typeface="Times New Roman"/>
                <a:cs typeface="Times New Roman"/>
              </a:rPr>
              <a:t>w</a:t>
            </a:r>
            <a:r>
              <a:rPr sz="900" spc="-19" dirty="0" smtClean="0">
                <a:latin typeface="Times New Roman"/>
                <a:cs typeface="Times New Roman"/>
              </a:rPr>
              <a:t>e</a:t>
            </a:r>
            <a:r>
              <a:rPr sz="900" spc="-14" dirty="0" smtClean="0">
                <a:latin typeface="Times New Roman"/>
                <a:cs typeface="Times New Roman"/>
              </a:rPr>
              <a:t>v</a:t>
            </a:r>
            <a:r>
              <a:rPr sz="900" spc="0" dirty="0" smtClean="0">
                <a:latin typeface="Times New Roman"/>
                <a:cs typeface="Times New Roman"/>
              </a:rPr>
              <a:t>e</a:t>
            </a:r>
            <a:r>
              <a:rPr sz="900" spc="-34" dirty="0" smtClean="0">
                <a:latin typeface="Times New Roman"/>
                <a:cs typeface="Times New Roman"/>
              </a:rPr>
              <a:t>r</a:t>
            </a:r>
            <a:r>
              <a:rPr sz="900" spc="0" dirty="0" smtClean="0">
                <a:latin typeface="Times New Roman"/>
                <a:cs typeface="Times New Roman"/>
              </a:rPr>
              <a:t>,</a:t>
            </a:r>
            <a:r>
              <a:rPr sz="900" spc="-35" dirty="0" smtClean="0">
                <a:latin typeface="Times New Roman"/>
                <a:cs typeface="Times New Roman"/>
              </a:rPr>
              <a:t> </a:t>
            </a:r>
            <a:r>
              <a:rPr sz="900" spc="0" dirty="0" smtClean="0">
                <a:latin typeface="Times New Roman"/>
                <a:cs typeface="Times New Roman"/>
              </a:rPr>
              <a:t>more</a:t>
            </a:r>
            <a:r>
              <a:rPr sz="900" spc="-18" dirty="0" smtClean="0">
                <a:latin typeface="Times New Roman"/>
                <a:cs typeface="Times New Roman"/>
              </a:rPr>
              <a:t> </a:t>
            </a:r>
            <a:r>
              <a:rPr sz="900" spc="-14" dirty="0" smtClean="0">
                <a:latin typeface="Times New Roman"/>
                <a:cs typeface="Times New Roman"/>
              </a:rPr>
              <a:t>ov</a:t>
            </a:r>
            <a:r>
              <a:rPr sz="900" spc="0" dirty="0" smtClean="0">
                <a:latin typeface="Times New Roman"/>
                <a:cs typeface="Times New Roman"/>
              </a:rPr>
              <a:t>erhead</a:t>
            </a:r>
            <a:r>
              <a:rPr sz="900" spc="-32" dirty="0" smtClean="0">
                <a:latin typeface="Times New Roman"/>
                <a:cs typeface="Times New Roman"/>
              </a:rPr>
              <a:t> </a:t>
            </a:r>
            <a:r>
              <a:rPr sz="900" spc="0" dirty="0" smtClean="0">
                <a:latin typeface="Times New Roman"/>
                <a:cs typeface="Times New Roman"/>
              </a:rPr>
              <a:t>may</a:t>
            </a:r>
            <a:r>
              <a:rPr sz="900" spc="-15" dirty="0" smtClean="0">
                <a:latin typeface="Times New Roman"/>
                <a:cs typeface="Times New Roman"/>
              </a:rPr>
              <a:t> </a:t>
            </a:r>
            <a:r>
              <a:rPr sz="900" spc="0" dirty="0" smtClean="0">
                <a:latin typeface="Times New Roman"/>
                <a:cs typeface="Times New Roman"/>
              </a:rPr>
              <a:t>be</a:t>
            </a:r>
            <a:r>
              <a:rPr sz="900" spc="-8" dirty="0" smtClean="0">
                <a:latin typeface="Times New Roman"/>
                <a:cs typeface="Times New Roman"/>
              </a:rPr>
              <a:t> </a:t>
            </a:r>
            <a:r>
              <a:rPr sz="900" spc="0" dirty="0" smtClean="0">
                <a:latin typeface="Times New Roman"/>
                <a:cs typeface="Times New Roman"/>
              </a:rPr>
              <a:t>imposed</a:t>
            </a:r>
            <a:r>
              <a:rPr sz="900" spc="-30" dirty="0" smtClean="0">
                <a:latin typeface="Times New Roman"/>
                <a:cs typeface="Times New Roman"/>
              </a:rPr>
              <a:t> </a:t>
            </a:r>
            <a:r>
              <a:rPr sz="900" spc="0" dirty="0" smtClean="0">
                <a:latin typeface="Times New Roman"/>
                <a:cs typeface="Times New Roman"/>
              </a:rPr>
              <a:t>as</a:t>
            </a:r>
            <a:r>
              <a:rPr sz="900" spc="-7" dirty="0" smtClean="0">
                <a:latin typeface="Times New Roman"/>
                <a:cs typeface="Times New Roman"/>
              </a:rPr>
              <a:t> </a:t>
            </a:r>
            <a:r>
              <a:rPr sz="900" spc="0" dirty="0" smtClean="0">
                <a:latin typeface="Times New Roman"/>
                <a:cs typeface="Times New Roman"/>
              </a:rPr>
              <a:t>control</a:t>
            </a:r>
            <a:r>
              <a:rPr sz="900" spc="-25" dirty="0" smtClean="0">
                <a:latin typeface="Times New Roman"/>
                <a:cs typeface="Times New Roman"/>
              </a:rPr>
              <a:t> </a:t>
            </a:r>
            <a:r>
              <a:rPr sz="900" spc="0" dirty="0" smtClean="0">
                <a:latin typeface="Times New Roman"/>
                <a:cs typeface="Times New Roman"/>
              </a:rPr>
              <a:t>is</a:t>
            </a:r>
            <a:r>
              <a:rPr sz="900" spc="-5" dirty="0" smtClean="0">
                <a:latin typeface="Times New Roman"/>
                <a:cs typeface="Times New Roman"/>
              </a:rPr>
              <a:t> </a:t>
            </a:r>
            <a:r>
              <a:rPr sz="900" spc="0" dirty="0" smtClean="0">
                <a:latin typeface="Times New Roman"/>
                <a:cs typeface="Times New Roman"/>
              </a:rPr>
              <a:t>completely distri</a:t>
            </a:r>
            <a:r>
              <a:rPr sz="900" spc="-19" dirty="0" smtClean="0">
                <a:latin typeface="Times New Roman"/>
                <a:cs typeface="Times New Roman"/>
              </a:rPr>
              <a:t>b</a:t>
            </a:r>
            <a:r>
              <a:rPr sz="900" spc="0" dirty="0" smtClean="0">
                <a:latin typeface="Times New Roman"/>
                <a:cs typeface="Times New Roman"/>
              </a:rPr>
              <a:t>uted</a:t>
            </a:r>
            <a:r>
              <a:rPr sz="900" spc="-38" dirty="0" smtClean="0">
                <a:latin typeface="Times New Roman"/>
                <a:cs typeface="Times New Roman"/>
              </a:rPr>
              <a:t> </a:t>
            </a:r>
            <a:r>
              <a:rPr sz="900" spc="0" dirty="0" smtClean="0">
                <a:latin typeface="Times New Roman"/>
                <a:cs typeface="Times New Roman"/>
              </a:rPr>
              <a:t>(hard</a:t>
            </a:r>
            <a:r>
              <a:rPr sz="900" spc="-18"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implement).</a:t>
            </a:r>
            <a:endParaRPr sz="900">
              <a:latin typeface="Times New Roman"/>
              <a:cs typeface="Times New Roman"/>
            </a:endParaRPr>
          </a:p>
          <a:p>
            <a:pPr marL="289801" marR="7015">
              <a:lnSpc>
                <a:spcPts val="1140"/>
              </a:lnSpc>
              <a:spcBef>
                <a:spcPts val="118"/>
              </a:spcBef>
            </a:pPr>
            <a:r>
              <a:rPr sz="1000" spc="0" dirty="0" smtClean="0">
                <a:solidFill>
                  <a:srgbClr val="0000FF"/>
                </a:solidFill>
                <a:latin typeface="Times New Roman"/>
                <a:cs typeface="Times New Roman"/>
              </a:rPr>
              <a:t>Hierarchical</a:t>
            </a:r>
            <a:r>
              <a:rPr sz="1000" spc="-49" dirty="0" smtClean="0">
                <a:solidFill>
                  <a:srgbClr val="0000FF"/>
                </a:solidFill>
                <a:latin typeface="Times New Roman"/>
                <a:cs typeface="Times New Roman"/>
              </a:rPr>
              <a:t> </a:t>
            </a:r>
            <a:r>
              <a:rPr sz="1000" spc="0" dirty="0" smtClean="0">
                <a:solidFill>
                  <a:srgbClr val="0000FF"/>
                </a:solidFill>
                <a:latin typeface="Times New Roman"/>
                <a:cs typeface="Times New Roman"/>
              </a:rPr>
              <a:t>Groups</a:t>
            </a:r>
            <a:r>
              <a:rPr sz="1000" spc="0" dirty="0" smtClean="0">
                <a:latin typeface="Times New Roman"/>
                <a:cs typeface="Times New Roman"/>
              </a:rPr>
              <a:t>:</a:t>
            </a:r>
            <a:endParaRPr sz="1000">
              <a:latin typeface="Times New Roman"/>
              <a:cs typeface="Times New Roman"/>
            </a:endParaRPr>
          </a:p>
          <a:p>
            <a:pPr marL="566889" marR="7015">
              <a:lnSpc>
                <a:spcPct val="95825"/>
              </a:lnSpc>
              <a:spcBef>
                <a:spcPts val="62"/>
              </a:spcBef>
            </a:pPr>
            <a:r>
              <a:rPr sz="900" spc="0" dirty="0" smtClean="0">
                <a:latin typeface="Times New Roman"/>
                <a:cs typeface="Times New Roman"/>
              </a:rPr>
              <a:t>All</a:t>
            </a:r>
            <a:r>
              <a:rPr sz="900" spc="-11" dirty="0" smtClean="0">
                <a:latin typeface="Times New Roman"/>
                <a:cs typeface="Times New Roman"/>
              </a:rPr>
              <a:t> </a:t>
            </a:r>
            <a:r>
              <a:rPr sz="900" spc="0" dirty="0" smtClean="0">
                <a:latin typeface="Times New Roman"/>
                <a:cs typeface="Times New Roman"/>
              </a:rPr>
              <a:t>communication</a:t>
            </a:r>
            <a:r>
              <a:rPr sz="900" spc="-55" dirty="0" smtClean="0">
                <a:latin typeface="Times New Roman"/>
                <a:cs typeface="Times New Roman"/>
              </a:rPr>
              <a:t> </a:t>
            </a:r>
            <a:r>
              <a:rPr sz="900" spc="0" dirty="0" smtClean="0">
                <a:latin typeface="Times New Roman"/>
                <a:cs typeface="Times New Roman"/>
              </a:rPr>
              <a:t>through</a:t>
            </a:r>
            <a:r>
              <a:rPr sz="900" spc="-27" dirty="0" smtClean="0">
                <a:latin typeface="Times New Roman"/>
                <a:cs typeface="Times New Roman"/>
              </a:rPr>
              <a:t> </a:t>
            </a:r>
            <a:r>
              <a:rPr sz="900" spc="0" dirty="0" smtClean="0">
                <a:latin typeface="Times New Roman"/>
                <a:cs typeface="Times New Roman"/>
              </a:rPr>
              <a:t>a</a:t>
            </a:r>
            <a:r>
              <a:rPr sz="900" spc="-3" dirty="0" smtClean="0">
                <a:latin typeface="Times New Roman"/>
                <a:cs typeface="Times New Roman"/>
              </a:rPr>
              <a:t> </a:t>
            </a:r>
            <a:r>
              <a:rPr sz="900" spc="0" dirty="0" smtClean="0">
                <a:latin typeface="Times New Roman"/>
                <a:cs typeface="Times New Roman"/>
              </a:rPr>
              <a:t>single</a:t>
            </a:r>
            <a:r>
              <a:rPr sz="900" spc="-21" dirty="0" smtClean="0">
                <a:latin typeface="Times New Roman"/>
                <a:cs typeface="Times New Roman"/>
              </a:rPr>
              <a:t> </a:t>
            </a:r>
            <a:r>
              <a:rPr sz="900" spc="0" dirty="0" smtClean="0">
                <a:latin typeface="Times New Roman"/>
                <a:cs typeface="Times New Roman"/>
              </a:rPr>
              <a:t>coordinato</a:t>
            </a:r>
            <a:r>
              <a:rPr sz="900" spc="-50" dirty="0" smtClean="0">
                <a:latin typeface="Times New Roman"/>
                <a:cs typeface="Times New Roman"/>
              </a:rPr>
              <a:t>r</a:t>
            </a:r>
            <a:r>
              <a:rPr sz="900" spc="0" dirty="0" smtClean="0">
                <a:latin typeface="Times New Roman"/>
                <a:cs typeface="Times New Roman"/>
              </a:rPr>
              <a:t>.</a:t>
            </a:r>
            <a:endParaRPr sz="900">
              <a:latin typeface="Times New Roman"/>
              <a:cs typeface="Times New Roman"/>
            </a:endParaRPr>
          </a:p>
          <a:p>
            <a:pPr marL="566889" marR="7015">
              <a:lnSpc>
                <a:spcPct val="95825"/>
              </a:lnSpc>
              <a:spcBef>
                <a:spcPts val="60"/>
              </a:spcBef>
            </a:pPr>
            <a:r>
              <a:rPr sz="900" spc="0" dirty="0" smtClean="0">
                <a:latin typeface="Times New Roman"/>
                <a:cs typeface="Times New Roman"/>
              </a:rPr>
              <a:t>Not</a:t>
            </a:r>
            <a:r>
              <a:rPr sz="900" spc="-13" dirty="0" smtClean="0">
                <a:latin typeface="Times New Roman"/>
                <a:cs typeface="Times New Roman"/>
              </a:rPr>
              <a:t> </a:t>
            </a:r>
            <a:r>
              <a:rPr sz="900" spc="0" dirty="0" smtClean="0">
                <a:latin typeface="Times New Roman"/>
                <a:cs typeface="Times New Roman"/>
              </a:rPr>
              <a:t>really</a:t>
            </a:r>
            <a:r>
              <a:rPr sz="900" spc="-20"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ault</a:t>
            </a:r>
            <a:r>
              <a:rPr sz="900" spc="-16" dirty="0" smtClean="0">
                <a:latin typeface="Times New Roman"/>
                <a:cs typeface="Times New Roman"/>
              </a:rPr>
              <a:t> </a:t>
            </a:r>
            <a:r>
              <a:rPr sz="900" spc="0" dirty="0" smtClean="0">
                <a:latin typeface="Times New Roman"/>
                <a:cs typeface="Times New Roman"/>
              </a:rPr>
              <a:t>tolerant</a:t>
            </a:r>
            <a:r>
              <a:rPr sz="900" spc="-27" dirty="0" smtClean="0">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latin typeface="Times New Roman"/>
                <a:cs typeface="Times New Roman"/>
              </a:rPr>
              <a:t>scalable,</a:t>
            </a:r>
            <a:r>
              <a:rPr sz="900" spc="-31" dirty="0" smtClean="0">
                <a:latin typeface="Times New Roman"/>
                <a:cs typeface="Times New Roman"/>
              </a:rPr>
              <a:t> </a:t>
            </a:r>
            <a:r>
              <a:rPr sz="900" spc="-19" dirty="0" smtClean="0">
                <a:latin typeface="Times New Roman"/>
                <a:cs typeface="Times New Roman"/>
              </a:rPr>
              <a:t>b</a:t>
            </a:r>
            <a:r>
              <a:rPr sz="900" spc="0" dirty="0" smtClean="0">
                <a:latin typeface="Times New Roman"/>
                <a:cs typeface="Times New Roman"/>
              </a:rPr>
              <a:t>ut</a:t>
            </a:r>
            <a:r>
              <a:rPr sz="900" spc="-11" dirty="0" smtClean="0">
                <a:latin typeface="Times New Roman"/>
                <a:cs typeface="Times New Roman"/>
              </a:rPr>
              <a:t> </a:t>
            </a:r>
            <a:r>
              <a:rPr sz="900" spc="0" dirty="0" smtClean="0">
                <a:latin typeface="Times New Roman"/>
                <a:cs typeface="Times New Roman"/>
              </a:rPr>
              <a:t>relat</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ely</a:t>
            </a:r>
            <a:r>
              <a:rPr sz="900" spc="-33" dirty="0" smtClean="0">
                <a:latin typeface="Times New Roman"/>
                <a:cs typeface="Times New Roman"/>
              </a:rPr>
              <a:t> </a:t>
            </a:r>
            <a:r>
              <a:rPr sz="900" spc="0" dirty="0" smtClean="0">
                <a:latin typeface="Times New Roman"/>
                <a:cs typeface="Times New Roman"/>
              </a:rPr>
              <a:t>easy</a:t>
            </a:r>
            <a:r>
              <a:rPr sz="900" spc="-15"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implement</a:t>
            </a:r>
            <a:endParaRPr sz="900">
              <a:latin typeface="Times New Roman"/>
              <a:cs typeface="Times New Roman"/>
            </a:endParaRPr>
          </a:p>
        </p:txBody>
      </p:sp>
      <p:sp>
        <p:nvSpPr>
          <p:cNvPr id="2" name="object 2"/>
          <p:cNvSpPr txBox="1"/>
          <p:nvPr/>
        </p:nvSpPr>
        <p:spPr>
          <a:xfrm>
            <a:off x="4359097" y="3358722"/>
            <a:ext cx="185657"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8</a:t>
            </a:r>
            <a:r>
              <a:rPr sz="600" spc="-52"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2303995" y="0"/>
            <a:ext cx="2303995" cy="141770"/>
          </a:xfrm>
          <a:custGeom>
            <a:avLst/>
            <a:gdLst/>
            <a:ahLst/>
            <a:cxnLst/>
            <a:rect l="l" t="t" r="r" b="b"/>
            <a:pathLst>
              <a:path w="2303995" h="141770">
                <a:moveTo>
                  <a:pt x="2303995" y="0"/>
                </a:moveTo>
                <a:lnTo>
                  <a:pt x="0" y="0"/>
                </a:lnTo>
                <a:lnTo>
                  <a:pt x="0" y="141770"/>
                </a:lnTo>
                <a:lnTo>
                  <a:pt x="2303995" y="141770"/>
                </a:lnTo>
                <a:lnTo>
                  <a:pt x="2303995" y="0"/>
                </a:lnTo>
                <a:close/>
              </a:path>
            </a:pathLst>
          </a:custGeom>
          <a:solidFill>
            <a:srgbClr val="5D869E"/>
          </a:solidFill>
        </p:spPr>
        <p:txBody>
          <a:bodyPr wrap="square" lIns="0" tIns="0" rIns="0" bIns="0" rtlCol="0">
            <a:noAutofit/>
          </a:bodyPr>
          <a:lstStyle/>
          <a:p>
            <a:endParaRPr/>
          </a:p>
        </p:txBody>
      </p:sp>
      <p:sp>
        <p:nvSpPr>
          <p:cNvPr id="8" name="object 8"/>
          <p:cNvSpPr/>
          <p:nvPr/>
        </p:nvSpPr>
        <p:spPr>
          <a:xfrm>
            <a:off x="0" y="141770"/>
            <a:ext cx="4608004" cy="348094"/>
          </a:xfrm>
          <a:custGeom>
            <a:avLst/>
            <a:gdLst/>
            <a:ahLst/>
            <a:cxnLst/>
            <a:rect l="l" t="t" r="r" b="b"/>
            <a:pathLst>
              <a:path w="4608004" h="348094">
                <a:moveTo>
                  <a:pt x="0" y="348094"/>
                </a:moveTo>
                <a:lnTo>
                  <a:pt x="4608004" y="348094"/>
                </a:lnTo>
                <a:lnTo>
                  <a:pt x="4608004" y="0"/>
                </a:lnTo>
                <a:lnTo>
                  <a:pt x="0" y="0"/>
                </a:lnTo>
                <a:lnTo>
                  <a:pt x="0" y="348094"/>
                </a:lnTo>
                <a:close/>
              </a:path>
            </a:pathLst>
          </a:custGeom>
          <a:solidFill>
            <a:srgbClr val="0C2244"/>
          </a:solidFill>
        </p:spPr>
        <p:txBody>
          <a:bodyPr wrap="square" lIns="0" tIns="0" rIns="0" bIns="0" rtlCol="0">
            <a:noAutofit/>
          </a:bodyPr>
          <a:lstStyle/>
          <a:p>
            <a:endParaRPr/>
          </a:p>
        </p:txBody>
      </p:sp>
      <p:sp>
        <p:nvSpPr>
          <p:cNvPr id="9" name="object 9"/>
          <p:cNvSpPr/>
          <p:nvPr/>
        </p:nvSpPr>
        <p:spPr>
          <a:xfrm>
            <a:off x="0" y="0"/>
            <a:ext cx="4608004" cy="3456000"/>
          </a:xfrm>
          <a:prstGeom prst="rect">
            <a:avLst/>
          </a:prstGeom>
          <a:blipFill>
            <a:blip r:embed="rId2" cstate="print"/>
            <a:stretch>
              <a:fillRect/>
            </a:stretch>
          </a:blipFill>
        </p:spPr>
        <p:txBody>
          <a:bodyPr wrap="square" lIns="0" tIns="0" rIns="0" bIns="0" rtlCol="0">
            <a:noAutofit/>
          </a:bodyPr>
          <a:lstStyle/>
          <a:p>
            <a:endParaRPr/>
          </a:p>
        </p:txBody>
      </p:sp>
      <p:sp>
        <p:nvSpPr>
          <p:cNvPr id="10" name="object 10"/>
          <p:cNvSpPr/>
          <p:nvPr/>
        </p:nvSpPr>
        <p:spPr>
          <a:xfrm>
            <a:off x="0" y="0"/>
            <a:ext cx="4608004" cy="3456000"/>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0" y="0"/>
            <a:ext cx="4608004" cy="3456000"/>
          </a:xfrm>
          <a:prstGeom prst="rect">
            <a:avLst/>
          </a:prstGeom>
          <a:blipFill>
            <a:blip r:embed="rId4" cstate="print"/>
            <a:stretch>
              <a:fillRect/>
            </a:stretch>
          </a:blipFill>
        </p:spPr>
        <p:txBody>
          <a:bodyPr wrap="square" lIns="0" tIns="0" rIns="0" bIns="0" rtlCol="0">
            <a:noAutofit/>
          </a:bodyPr>
          <a:lstStyle/>
          <a:p>
            <a:endParaRPr/>
          </a:p>
        </p:txBody>
      </p:sp>
      <p:sp>
        <p:nvSpPr>
          <p:cNvPr id="12" name="object 12"/>
          <p:cNvSpPr/>
          <p:nvPr/>
        </p:nvSpPr>
        <p:spPr>
          <a:xfrm>
            <a:off x="0" y="0"/>
            <a:ext cx="4608004" cy="3456000"/>
          </a:xfrm>
          <a:prstGeom prst="rect">
            <a:avLst/>
          </a:prstGeom>
          <a:blipFill>
            <a:blip r:embed="rId5" cstate="print"/>
            <a:stretch>
              <a:fillRect/>
            </a:stretch>
          </a:blipFill>
        </p:spPr>
        <p:txBody>
          <a:bodyPr wrap="square" lIns="0" tIns="0" rIns="0" bIns="0" rtlCol="0">
            <a:noAutofit/>
          </a:bodyPr>
          <a:lstStyle/>
          <a:p>
            <a:endParaRPr/>
          </a:p>
        </p:txBody>
      </p:sp>
      <p:sp>
        <p:nvSpPr>
          <p:cNvPr id="13" name="object 13"/>
          <p:cNvSpPr/>
          <p:nvPr/>
        </p:nvSpPr>
        <p:spPr>
          <a:xfrm>
            <a:off x="0" y="0"/>
            <a:ext cx="4608004" cy="3456000"/>
          </a:xfrm>
          <a:prstGeom prst="rect">
            <a:avLst/>
          </a:prstGeom>
          <a:blipFill>
            <a:blip r:embed="rId6" cstate="print"/>
            <a:stretch>
              <a:fillRect/>
            </a:stretch>
          </a:blipFill>
        </p:spPr>
        <p:txBody>
          <a:bodyPr wrap="square" lIns="0" tIns="0" rIns="0" bIns="0" rtlCol="0">
            <a:noAutofit/>
          </a:bodyPr>
          <a:lstStyle/>
          <a:p>
            <a:endParaRPr/>
          </a:p>
        </p:txBody>
      </p:sp>
      <p:sp>
        <p:nvSpPr>
          <p:cNvPr id="14" name="object 14"/>
          <p:cNvSpPr/>
          <p:nvPr/>
        </p:nvSpPr>
        <p:spPr>
          <a:xfrm>
            <a:off x="0" y="0"/>
            <a:ext cx="4608004" cy="3456000"/>
          </a:xfrm>
          <a:prstGeom prst="rect">
            <a:avLst/>
          </a:prstGeom>
          <a:blipFill>
            <a:blip r:embed="rId7" cstate="print"/>
            <a:stretch>
              <a:fillRect/>
            </a:stretch>
          </a:blipFill>
        </p:spPr>
        <p:txBody>
          <a:bodyPr wrap="square" lIns="0" tIns="0" rIns="0" bIns="0" rtlCol="0">
            <a:noAutofit/>
          </a:bodyPr>
          <a:lstStyle/>
          <a:p>
            <a:endParaRPr/>
          </a:p>
        </p:txBody>
      </p:sp>
      <p:sp>
        <p:nvSpPr>
          <p:cNvPr id="15" name="object 15"/>
          <p:cNvSpPr/>
          <p:nvPr/>
        </p:nvSpPr>
        <p:spPr>
          <a:xfrm>
            <a:off x="0" y="30150"/>
            <a:ext cx="4608004" cy="3456000"/>
          </a:xfrm>
          <a:prstGeom prst="rect">
            <a:avLst/>
          </a:prstGeom>
          <a:blipFill>
            <a:blip r:embed="rId8" cstate="print"/>
            <a:stretch>
              <a:fillRect/>
            </a:stretch>
          </a:blipFill>
        </p:spPr>
        <p:txBody>
          <a:bodyPr wrap="square" lIns="0" tIns="0" rIns="0" bIns="0" rtlCol="0">
            <a:noAutofit/>
          </a:bodyPr>
          <a:lstStyle/>
          <a:p>
            <a:endParaRPr/>
          </a:p>
        </p:txBody>
      </p:sp>
      <p:sp>
        <p:nvSpPr>
          <p:cNvPr id="5" name="object 5"/>
          <p:cNvSpPr txBox="1"/>
          <p:nvPr/>
        </p:nvSpPr>
        <p:spPr>
          <a:xfrm>
            <a:off x="1681175" y="19613"/>
            <a:ext cx="1700086" cy="101315"/>
          </a:xfrm>
          <a:prstGeom prst="rect">
            <a:avLst/>
          </a:prstGeom>
        </p:spPr>
        <p:txBody>
          <a:bodyPr wrap="square" lIns="0" tIns="0" rIns="0" bIns="0" rtlCol="0">
            <a:noAutofit/>
          </a:bodyPr>
          <a:lstStyle/>
          <a:p>
            <a:pPr marL="12700">
              <a:lnSpc>
                <a:spcPts val="690"/>
              </a:lnSpc>
              <a:spcBef>
                <a:spcPts val="34"/>
              </a:spcBef>
            </a:pPr>
            <a:r>
              <a:rPr sz="600" spc="0" dirty="0" smtClean="0">
                <a:solidFill>
                  <a:srgbClr val="00FF00"/>
                </a:solidFill>
                <a:latin typeface="Times New Roman"/>
                <a:cs typeface="Times New Roman"/>
              </a:rPr>
              <a:t>Process</a:t>
            </a:r>
            <a:r>
              <a:rPr sz="600" spc="-18" dirty="0" smtClean="0">
                <a:solidFill>
                  <a:srgbClr val="00FF00"/>
                </a:solidFill>
                <a:latin typeface="Times New Roman"/>
                <a:cs typeface="Times New Roman"/>
              </a:rPr>
              <a:t> </a:t>
            </a:r>
            <a:r>
              <a:rPr sz="600" spc="0" dirty="0" smtClean="0">
                <a:solidFill>
                  <a:srgbClr val="00FF00"/>
                </a:solidFill>
                <a:latin typeface="Times New Roman"/>
                <a:cs typeface="Times New Roman"/>
              </a:rPr>
              <a:t>resilience      </a:t>
            </a:r>
            <a:r>
              <a:rPr sz="600" spc="1" dirty="0" smtClean="0">
                <a:solidFill>
                  <a:srgbClr val="00FF00"/>
                </a:solidFill>
                <a:latin typeface="Times New Roman"/>
                <a:cs typeface="Times New Roman"/>
              </a:rPr>
              <a:t> </a:t>
            </a:r>
            <a:r>
              <a:rPr sz="600" spc="-9" dirty="0" smtClean="0">
                <a:solidFill>
                  <a:srgbClr val="FFFFFF"/>
                </a:solidFill>
                <a:latin typeface="Times New Roman"/>
                <a:cs typeface="Times New Roman"/>
              </a:rPr>
              <a:t>F</a:t>
            </a:r>
            <a:r>
              <a:rPr sz="600" spc="0" dirty="0" smtClean="0">
                <a:solidFill>
                  <a:srgbClr val="FFFFFF"/>
                </a:solidFill>
                <a:latin typeface="Times New Roman"/>
                <a:cs typeface="Times New Roman"/>
              </a:rPr>
              <a:t>ailure</a:t>
            </a:r>
            <a:r>
              <a:rPr sz="600" spc="-16" dirty="0" smtClean="0">
                <a:solidFill>
                  <a:srgbClr val="FFFFFF"/>
                </a:solidFill>
                <a:latin typeface="Times New Roman"/>
                <a:cs typeface="Times New Roman"/>
              </a:rPr>
              <a:t> </a:t>
            </a:r>
            <a:r>
              <a:rPr sz="600" spc="0" dirty="0" smtClean="0">
                <a:solidFill>
                  <a:srgbClr val="FFFFFF"/>
                </a:solidFill>
                <a:latin typeface="Times New Roman"/>
                <a:cs typeface="Times New Roman"/>
              </a:rPr>
              <a:t>Masking</a:t>
            </a:r>
            <a:r>
              <a:rPr sz="600" spc="-20" dirty="0" smtClean="0">
                <a:solidFill>
                  <a:srgbClr val="FFFFFF"/>
                </a:solidFill>
                <a:latin typeface="Times New Roman"/>
                <a:cs typeface="Times New Roman"/>
              </a:rPr>
              <a:t> </a:t>
            </a:r>
            <a:r>
              <a:rPr sz="600" spc="0" dirty="0" smtClean="0">
                <a:solidFill>
                  <a:srgbClr val="FFFFFF"/>
                </a:solidFill>
                <a:latin typeface="Times New Roman"/>
                <a:cs typeface="Times New Roman"/>
              </a:rPr>
              <a:t>and</a:t>
            </a:r>
            <a:r>
              <a:rPr sz="600" spc="-8" dirty="0" smtClean="0">
                <a:solidFill>
                  <a:srgbClr val="FFFFFF"/>
                </a:solidFill>
                <a:latin typeface="Times New Roman"/>
                <a:cs typeface="Times New Roman"/>
              </a:rPr>
              <a:t> </a:t>
            </a:r>
            <a:r>
              <a:rPr sz="600" spc="0" dirty="0" smtClean="0">
                <a:solidFill>
                  <a:srgbClr val="FFFFFF"/>
                </a:solidFill>
                <a:latin typeface="Times New Roman"/>
                <a:cs typeface="Times New Roman"/>
              </a:rPr>
              <a:t>Replication</a:t>
            </a:r>
            <a:endParaRPr sz="600">
              <a:latin typeface="Times New Roman"/>
              <a:cs typeface="Times New Roman"/>
            </a:endParaRPr>
          </a:p>
        </p:txBody>
      </p:sp>
      <p:sp>
        <p:nvSpPr>
          <p:cNvPr id="4" name="object 4"/>
          <p:cNvSpPr txBox="1"/>
          <p:nvPr/>
        </p:nvSpPr>
        <p:spPr>
          <a:xfrm>
            <a:off x="95300" y="243119"/>
            <a:ext cx="2443697" cy="207596"/>
          </a:xfrm>
          <a:prstGeom prst="rect">
            <a:avLst/>
          </a:prstGeom>
        </p:spPr>
        <p:txBody>
          <a:bodyPr wrap="square" lIns="0" tIns="0" rIns="0" bIns="0" rtlCol="0">
            <a:noAutofit/>
          </a:bodyPr>
          <a:lstStyle/>
          <a:p>
            <a:pPr marL="12700">
              <a:lnSpc>
                <a:spcPts val="1505"/>
              </a:lnSpc>
              <a:spcBef>
                <a:spcPts val="75"/>
              </a:spcBef>
            </a:pPr>
            <a:r>
              <a:rPr sz="1400" spc="-19" dirty="0" smtClean="0">
                <a:solidFill>
                  <a:srgbClr val="FFFFFF"/>
                </a:solidFill>
                <a:latin typeface="Times New Roman"/>
                <a:cs typeface="Times New Roman"/>
              </a:rPr>
              <a:t>F</a:t>
            </a:r>
            <a:r>
              <a:rPr sz="1400" spc="0" dirty="0" smtClean="0">
                <a:solidFill>
                  <a:srgbClr val="FFFFFF"/>
                </a:solidFill>
                <a:latin typeface="Times New Roman"/>
                <a:cs typeface="Times New Roman"/>
              </a:rPr>
              <a:t>ailure</a:t>
            </a:r>
            <a:r>
              <a:rPr sz="1400" spc="89" dirty="0" smtClean="0">
                <a:solidFill>
                  <a:srgbClr val="FFFFFF"/>
                </a:solidFill>
                <a:latin typeface="Times New Roman"/>
                <a:cs typeface="Times New Roman"/>
              </a:rPr>
              <a:t> </a:t>
            </a:r>
            <a:r>
              <a:rPr sz="1400" spc="0" dirty="0" smtClean="0">
                <a:solidFill>
                  <a:srgbClr val="FFFFFF"/>
                </a:solidFill>
                <a:latin typeface="Times New Roman"/>
                <a:cs typeface="Times New Roman"/>
              </a:rPr>
              <a:t>Masking</a:t>
            </a:r>
            <a:r>
              <a:rPr sz="1400" spc="107" dirty="0" smtClean="0">
                <a:solidFill>
                  <a:srgbClr val="FFFFFF"/>
                </a:solidFill>
                <a:latin typeface="Times New Roman"/>
                <a:cs typeface="Times New Roman"/>
              </a:rPr>
              <a:t> </a:t>
            </a:r>
            <a:r>
              <a:rPr sz="1400" spc="0" dirty="0" smtClean="0">
                <a:solidFill>
                  <a:srgbClr val="FFFFFF"/>
                </a:solidFill>
                <a:latin typeface="Times New Roman"/>
                <a:cs typeface="Times New Roman"/>
              </a:rPr>
              <a:t>and</a:t>
            </a:r>
            <a:r>
              <a:rPr sz="1400" spc="50" dirty="0" smtClean="0">
                <a:solidFill>
                  <a:srgbClr val="FFFFFF"/>
                </a:solidFill>
                <a:latin typeface="Times New Roman"/>
                <a:cs typeface="Times New Roman"/>
              </a:rPr>
              <a:t> </a:t>
            </a:r>
            <a:r>
              <a:rPr sz="1400" spc="0" dirty="0" smtClean="0">
                <a:solidFill>
                  <a:srgbClr val="FFFFFF"/>
                </a:solidFill>
                <a:latin typeface="Times New Roman"/>
                <a:cs typeface="Times New Roman"/>
              </a:rPr>
              <a:t>Replication</a:t>
            </a:r>
            <a:endParaRPr sz="1400" dirty="0">
              <a:latin typeface="Times New Roman"/>
              <a:cs typeface="Times New Roman"/>
            </a:endParaRPr>
          </a:p>
        </p:txBody>
      </p:sp>
      <p:sp>
        <p:nvSpPr>
          <p:cNvPr id="3" name="object 3"/>
          <p:cNvSpPr txBox="1"/>
          <p:nvPr/>
        </p:nvSpPr>
        <p:spPr>
          <a:xfrm>
            <a:off x="402932" y="849831"/>
            <a:ext cx="4100025" cy="2138968"/>
          </a:xfrm>
          <a:prstGeom prst="rect">
            <a:avLst/>
          </a:prstGeom>
        </p:spPr>
        <p:txBody>
          <a:bodyPr wrap="square" lIns="0" tIns="0" rIns="0" bIns="0" rtlCol="0">
            <a:noAutofit/>
          </a:bodyPr>
          <a:lstStyle/>
          <a:p>
            <a:pPr marL="12700">
              <a:lnSpc>
                <a:spcPts val="1175"/>
              </a:lnSpc>
              <a:spcBef>
                <a:spcPts val="58"/>
              </a:spcBef>
            </a:pPr>
            <a:r>
              <a:rPr sz="1100" spc="0" dirty="0" smtClean="0">
                <a:solidFill>
                  <a:srgbClr val="0000FF"/>
                </a:solidFill>
                <a:latin typeface="Times New Roman"/>
                <a:cs typeface="Times New Roman"/>
              </a:rPr>
              <a:t>Process</a:t>
            </a:r>
            <a:r>
              <a:rPr sz="1100" spc="-53" dirty="0" smtClean="0">
                <a:solidFill>
                  <a:srgbClr val="0000FF"/>
                </a:solidFill>
                <a:latin typeface="Times New Roman"/>
                <a:cs typeface="Times New Roman"/>
              </a:rPr>
              <a:t> </a:t>
            </a:r>
            <a:r>
              <a:rPr sz="1100" spc="0" dirty="0" smtClean="0">
                <a:latin typeface="Times New Roman"/>
                <a:cs typeface="Times New Roman"/>
              </a:rPr>
              <a:t>groups</a:t>
            </a:r>
            <a:r>
              <a:rPr sz="1100" spc="-49" dirty="0" smtClean="0">
                <a:latin typeface="Times New Roman"/>
                <a:cs typeface="Times New Roman"/>
              </a:rPr>
              <a:t> </a:t>
            </a:r>
            <a:r>
              <a:rPr sz="1100" spc="0" dirty="0" smtClean="0">
                <a:latin typeface="Times New Roman"/>
                <a:cs typeface="Times New Roman"/>
              </a:rPr>
              <a:t>are</a:t>
            </a:r>
            <a:r>
              <a:rPr sz="1100" spc="-33" dirty="0" smtClean="0">
                <a:latin typeface="Times New Roman"/>
                <a:cs typeface="Times New Roman"/>
              </a:rPr>
              <a:t> </a:t>
            </a:r>
            <a:r>
              <a:rPr sz="1100" spc="0" dirty="0" smtClean="0">
                <a:latin typeface="Times New Roman"/>
                <a:cs typeface="Times New Roman"/>
              </a:rPr>
              <a:t>part</a:t>
            </a:r>
            <a:r>
              <a:rPr sz="1100" spc="-36" dirty="0" smtClean="0">
                <a:latin typeface="Times New Roman"/>
                <a:cs typeface="Times New Roman"/>
              </a:rPr>
              <a:t> </a:t>
            </a:r>
            <a:r>
              <a:rPr sz="1100" spc="0" dirty="0" smtClean="0">
                <a:latin typeface="Times New Roman"/>
                <a:cs typeface="Times New Roman"/>
              </a:rPr>
              <a:t>of</a:t>
            </a:r>
            <a:r>
              <a:rPr sz="1100" spc="-29" dirty="0" smtClean="0">
                <a:latin typeface="Times New Roman"/>
                <a:cs typeface="Times New Roman"/>
              </a:rPr>
              <a:t> </a:t>
            </a:r>
            <a:r>
              <a:rPr sz="1100" spc="0" dirty="0" smtClean="0">
                <a:latin typeface="Times New Roman"/>
                <a:cs typeface="Times New Roman"/>
              </a:rPr>
              <a:t>the</a:t>
            </a:r>
            <a:r>
              <a:rPr sz="1100" spc="-33" dirty="0" smtClean="0">
                <a:latin typeface="Times New Roman"/>
                <a:cs typeface="Times New Roman"/>
              </a:rPr>
              <a:t> </a:t>
            </a:r>
            <a:r>
              <a:rPr sz="1100" spc="0" dirty="0" smtClean="0">
                <a:latin typeface="Times New Roman"/>
                <a:cs typeface="Times New Roman"/>
              </a:rPr>
              <a:t>solution</a:t>
            </a:r>
            <a:r>
              <a:rPr sz="1100" spc="-55" dirty="0" smtClean="0">
                <a:latin typeface="Times New Roman"/>
                <a:cs typeface="Times New Roman"/>
              </a:rPr>
              <a:t> </a:t>
            </a:r>
            <a:r>
              <a:rPr sz="1100" spc="0" dirty="0" smtClean="0">
                <a:latin typeface="Times New Roman"/>
                <a:cs typeface="Times New Roman"/>
              </a:rPr>
              <a:t>for</a:t>
            </a:r>
            <a:r>
              <a:rPr sz="1100" spc="-32" dirty="0" smtClean="0">
                <a:latin typeface="Times New Roman"/>
                <a:cs typeface="Times New Roman"/>
              </a:rPr>
              <a:t> </a:t>
            </a:r>
            <a:r>
              <a:rPr sz="1100" spc="-19" dirty="0" smtClean="0">
                <a:latin typeface="Times New Roman"/>
                <a:cs typeface="Times New Roman"/>
              </a:rPr>
              <a:t>b</a:t>
            </a:r>
            <a:r>
              <a:rPr sz="1100" spc="0" dirty="0" smtClean="0">
                <a:latin typeface="Times New Roman"/>
                <a:cs typeface="Times New Roman"/>
              </a:rPr>
              <a:t>uilding</a:t>
            </a:r>
            <a:r>
              <a:rPr sz="1100" spc="-56"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ault-tolerant</a:t>
            </a:r>
            <a:r>
              <a:rPr sz="1100" spc="-77" dirty="0" smtClean="0">
                <a:latin typeface="Times New Roman"/>
                <a:cs typeface="Times New Roman"/>
              </a:rPr>
              <a:t> </a:t>
            </a:r>
            <a:r>
              <a:rPr sz="1100" spc="0" dirty="0" smtClean="0">
                <a:latin typeface="Times New Roman"/>
                <a:cs typeface="Times New Roman"/>
              </a:rPr>
              <a:t>systems.</a:t>
            </a:r>
            <a:endParaRPr sz="1100">
              <a:latin typeface="Times New Roman"/>
              <a:cs typeface="Times New Roman"/>
            </a:endParaRPr>
          </a:p>
          <a:p>
            <a:pPr marL="12700" marR="200578">
              <a:lnSpc>
                <a:spcPts val="1264"/>
              </a:lnSpc>
              <a:spcBef>
                <a:spcPts val="326"/>
              </a:spcBef>
            </a:pPr>
            <a:r>
              <a:rPr sz="1100" spc="0" dirty="0" smtClean="0">
                <a:latin typeface="Times New Roman"/>
                <a:cs typeface="Times New Roman"/>
              </a:rPr>
              <a:t>An</a:t>
            </a:r>
            <a:r>
              <a:rPr sz="1100" spc="-13" dirty="0" smtClean="0">
                <a:latin typeface="Times New Roman"/>
                <a:cs typeface="Times New Roman"/>
              </a:rPr>
              <a:t> </a:t>
            </a:r>
            <a:r>
              <a:rPr sz="1100" spc="0" dirty="0" smtClean="0">
                <a:latin typeface="Times New Roman"/>
                <a:cs typeface="Times New Roman"/>
              </a:rPr>
              <a:t>important</a:t>
            </a:r>
            <a:r>
              <a:rPr sz="1100" spc="-42" dirty="0" smtClean="0">
                <a:latin typeface="Times New Roman"/>
                <a:cs typeface="Times New Roman"/>
              </a:rPr>
              <a:t> </a:t>
            </a:r>
            <a:r>
              <a:rPr sz="1100" spc="0" dirty="0" smtClean="0">
                <a:latin typeface="Times New Roman"/>
                <a:cs typeface="Times New Roman"/>
              </a:rPr>
              <a:t>issue</a:t>
            </a:r>
            <a:r>
              <a:rPr sz="1100" spc="-21" dirty="0" smtClean="0">
                <a:latin typeface="Times New Roman"/>
                <a:cs typeface="Times New Roman"/>
              </a:rPr>
              <a:t> </a:t>
            </a:r>
            <a:r>
              <a:rPr sz="1100" spc="0" dirty="0" smtClean="0">
                <a:latin typeface="Times New Roman"/>
                <a:cs typeface="Times New Roman"/>
              </a:rPr>
              <a:t>with</a:t>
            </a:r>
            <a:r>
              <a:rPr sz="1100" spc="-19" dirty="0" smtClean="0">
                <a:latin typeface="Times New Roman"/>
                <a:cs typeface="Times New Roman"/>
              </a:rPr>
              <a:t> </a:t>
            </a:r>
            <a:r>
              <a:rPr sz="1100" spc="0" dirty="0" smtClean="0">
                <a:latin typeface="Times New Roman"/>
                <a:cs typeface="Times New Roman"/>
              </a:rPr>
              <a:t>using</a:t>
            </a:r>
            <a:r>
              <a:rPr sz="1100" spc="-23" dirty="0" smtClean="0">
                <a:latin typeface="Times New Roman"/>
                <a:cs typeface="Times New Roman"/>
              </a:rPr>
              <a:t> </a:t>
            </a:r>
            <a:r>
              <a:rPr sz="1100" spc="0" dirty="0" smtClean="0">
                <a:latin typeface="Times New Roman"/>
                <a:cs typeface="Times New Roman"/>
              </a:rPr>
              <a:t>process</a:t>
            </a:r>
            <a:r>
              <a:rPr sz="1100" spc="-32" dirty="0" smtClean="0">
                <a:latin typeface="Times New Roman"/>
                <a:cs typeface="Times New Roman"/>
              </a:rPr>
              <a:t> </a:t>
            </a:r>
            <a:r>
              <a:rPr sz="1100" spc="0" dirty="0" smtClean="0">
                <a:latin typeface="Times New Roman"/>
                <a:cs typeface="Times New Roman"/>
              </a:rPr>
              <a:t>groups</a:t>
            </a:r>
            <a:r>
              <a:rPr sz="1100" spc="-29" dirty="0" smtClean="0">
                <a:latin typeface="Times New Roman"/>
                <a:cs typeface="Times New Roman"/>
              </a:rPr>
              <a:t> </a:t>
            </a:r>
            <a:r>
              <a:rPr sz="1100" spc="0" dirty="0" smtClean="0">
                <a:latin typeface="Times New Roman"/>
                <a:cs typeface="Times New Roman"/>
              </a:rPr>
              <a:t>to</a:t>
            </a:r>
            <a:r>
              <a:rPr sz="1100" spc="-8" dirty="0" smtClean="0">
                <a:latin typeface="Times New Roman"/>
                <a:cs typeface="Times New Roman"/>
              </a:rPr>
              <a:t> </a:t>
            </a:r>
            <a:r>
              <a:rPr sz="1100" spc="0" dirty="0" smtClean="0">
                <a:latin typeface="Times New Roman"/>
                <a:cs typeface="Times New Roman"/>
              </a:rPr>
              <a:t>tolerate</a:t>
            </a:r>
            <a:r>
              <a:rPr sz="1100" spc="-32"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aults</a:t>
            </a:r>
            <a:r>
              <a:rPr sz="1100" spc="-24" dirty="0" smtClean="0">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h</a:t>
            </a:r>
            <a:r>
              <a:rPr sz="1100" spc="-25" dirty="0" smtClean="0">
                <a:latin typeface="Times New Roman"/>
                <a:cs typeface="Times New Roman"/>
              </a:rPr>
              <a:t>o</a:t>
            </a:r>
            <a:r>
              <a:rPr sz="1100" spc="0" dirty="0" smtClean="0">
                <a:latin typeface="Times New Roman"/>
                <a:cs typeface="Times New Roman"/>
              </a:rPr>
              <a:t>w much</a:t>
            </a:r>
            <a:r>
              <a:rPr sz="1100" spc="-24" dirty="0" smtClean="0">
                <a:latin typeface="Times New Roman"/>
                <a:cs typeface="Times New Roman"/>
              </a:rPr>
              <a:t> </a:t>
            </a:r>
            <a:r>
              <a:rPr sz="1100" spc="0" dirty="0" smtClean="0">
                <a:solidFill>
                  <a:srgbClr val="0000FF"/>
                </a:solidFill>
                <a:latin typeface="Times New Roman"/>
                <a:cs typeface="Times New Roman"/>
              </a:rPr>
              <a:t>replication</a:t>
            </a:r>
            <a:r>
              <a:rPr sz="1100" spc="-46" dirty="0" smtClean="0">
                <a:solidFill>
                  <a:srgbClr val="0000FF"/>
                </a:solidFill>
                <a:latin typeface="Times New Roman"/>
                <a:cs typeface="Times New Roman"/>
              </a:rPr>
              <a:t> </a:t>
            </a:r>
            <a:r>
              <a:rPr sz="1100" spc="0" dirty="0" smtClean="0">
                <a:latin typeface="Times New Roman"/>
                <a:cs typeface="Times New Roman"/>
              </a:rPr>
              <a:t>is</a:t>
            </a:r>
            <a:r>
              <a:rPr sz="1100" spc="-7" dirty="0" smtClean="0">
                <a:latin typeface="Times New Roman"/>
                <a:cs typeface="Times New Roman"/>
              </a:rPr>
              <a:t> </a:t>
            </a:r>
            <a:r>
              <a:rPr sz="1100" spc="0" dirty="0" smtClean="0">
                <a:latin typeface="Times New Roman"/>
                <a:cs typeface="Times New Roman"/>
              </a:rPr>
              <a:t>needed.</a:t>
            </a:r>
            <a:endParaRPr sz="1100">
              <a:latin typeface="Times New Roman"/>
              <a:cs typeface="Times New Roman"/>
            </a:endParaRPr>
          </a:p>
          <a:p>
            <a:pPr marL="12700" marR="12710">
              <a:lnSpc>
                <a:spcPts val="1264"/>
              </a:lnSpc>
              <a:spcBef>
                <a:spcPts val="389"/>
              </a:spcBef>
            </a:pPr>
            <a:r>
              <a:rPr sz="1100" spc="0" dirty="0" smtClean="0">
                <a:latin typeface="Times New Roman"/>
                <a:cs typeface="Times New Roman"/>
              </a:rPr>
              <a:t>A</a:t>
            </a:r>
            <a:r>
              <a:rPr sz="1100" spc="-7" dirty="0" smtClean="0">
                <a:latin typeface="Times New Roman"/>
                <a:cs typeface="Times New Roman"/>
              </a:rPr>
              <a:t> </a:t>
            </a:r>
            <a:r>
              <a:rPr sz="1100" spc="0" dirty="0" smtClean="0">
                <a:solidFill>
                  <a:srgbClr val="0000FF"/>
                </a:solidFill>
                <a:latin typeface="Times New Roman"/>
                <a:cs typeface="Times New Roman"/>
              </a:rPr>
              <a:t>k-</a:t>
            </a:r>
            <a:r>
              <a:rPr sz="1100" spc="-9" dirty="0" smtClean="0">
                <a:solidFill>
                  <a:srgbClr val="0000FF"/>
                </a:solidFill>
                <a:latin typeface="Times New Roman"/>
                <a:cs typeface="Times New Roman"/>
              </a:rPr>
              <a:t>f</a:t>
            </a:r>
            <a:r>
              <a:rPr sz="1100" spc="0" dirty="0" smtClean="0">
                <a:solidFill>
                  <a:srgbClr val="0000FF"/>
                </a:solidFill>
                <a:latin typeface="Times New Roman"/>
                <a:cs typeface="Times New Roman"/>
              </a:rPr>
              <a:t>ault</a:t>
            </a:r>
            <a:r>
              <a:rPr sz="1100" spc="-29" dirty="0" smtClean="0">
                <a:solidFill>
                  <a:srgbClr val="0000FF"/>
                </a:solidFill>
                <a:latin typeface="Times New Roman"/>
                <a:cs typeface="Times New Roman"/>
              </a:rPr>
              <a:t> </a:t>
            </a:r>
            <a:r>
              <a:rPr sz="1100" spc="0" dirty="0" smtClean="0">
                <a:solidFill>
                  <a:srgbClr val="0000FF"/>
                </a:solidFill>
                <a:latin typeface="Times New Roman"/>
                <a:cs typeface="Times New Roman"/>
              </a:rPr>
              <a:t>tolerant</a:t>
            </a:r>
            <a:r>
              <a:rPr sz="1100" spc="-33" dirty="0" smtClean="0">
                <a:solidFill>
                  <a:srgbClr val="0000FF"/>
                </a:solidFill>
                <a:latin typeface="Times New Roman"/>
                <a:cs typeface="Times New Roman"/>
              </a:rPr>
              <a:t> </a:t>
            </a:r>
            <a:r>
              <a:rPr sz="1100" spc="0" dirty="0" smtClean="0">
                <a:latin typeface="Times New Roman"/>
                <a:cs typeface="Times New Roman"/>
              </a:rPr>
              <a:t>group</a:t>
            </a:r>
            <a:r>
              <a:rPr sz="1100" spc="-25" dirty="0" smtClean="0">
                <a:latin typeface="Times New Roman"/>
                <a:cs typeface="Times New Roman"/>
              </a:rPr>
              <a:t> </a:t>
            </a:r>
            <a:r>
              <a:rPr sz="1100" spc="0" dirty="0" smtClean="0">
                <a:latin typeface="Times New Roman"/>
                <a:cs typeface="Times New Roman"/>
              </a:rPr>
              <a:t>can</a:t>
            </a:r>
            <a:r>
              <a:rPr sz="1100" spc="-15" dirty="0" smtClean="0">
                <a:latin typeface="Times New Roman"/>
                <a:cs typeface="Times New Roman"/>
              </a:rPr>
              <a:t> </a:t>
            </a:r>
            <a:r>
              <a:rPr sz="1100" spc="0" dirty="0" smtClean="0">
                <a:latin typeface="Times New Roman"/>
                <a:cs typeface="Times New Roman"/>
              </a:rPr>
              <a:t>mask</a:t>
            </a:r>
            <a:r>
              <a:rPr sz="1100" spc="-23" dirty="0" smtClean="0">
                <a:latin typeface="Times New Roman"/>
                <a:cs typeface="Times New Roman"/>
              </a:rPr>
              <a:t> </a:t>
            </a:r>
            <a:r>
              <a:rPr sz="1100" spc="0" dirty="0" smtClean="0">
                <a:latin typeface="Times New Roman"/>
                <a:cs typeface="Times New Roman"/>
              </a:rPr>
              <a:t>a</a:t>
            </a:r>
            <a:r>
              <a:rPr sz="1100" spc="-14" dirty="0" smtClean="0">
                <a:latin typeface="Times New Roman"/>
                <a:cs typeface="Times New Roman"/>
              </a:rPr>
              <a:t>n</a:t>
            </a:r>
            <a:r>
              <a:rPr sz="1100" spc="0" dirty="0" smtClean="0">
                <a:latin typeface="Times New Roman"/>
                <a:cs typeface="Times New Roman"/>
              </a:rPr>
              <a:t>y</a:t>
            </a:r>
            <a:r>
              <a:rPr sz="1100" spc="-15" dirty="0" smtClean="0">
                <a:latin typeface="Times New Roman"/>
                <a:cs typeface="Times New Roman"/>
              </a:rPr>
              <a:t> </a:t>
            </a:r>
            <a:r>
              <a:rPr sz="1100" spc="0" dirty="0" smtClean="0">
                <a:solidFill>
                  <a:srgbClr val="0000FF"/>
                </a:solidFill>
                <a:latin typeface="Times New Roman"/>
                <a:cs typeface="Times New Roman"/>
              </a:rPr>
              <a:t>k</a:t>
            </a:r>
            <a:r>
              <a:rPr sz="1100" spc="-5" dirty="0" smtClean="0">
                <a:solidFill>
                  <a:srgbClr val="0000FF"/>
                </a:solidFill>
                <a:latin typeface="Times New Roman"/>
                <a:cs typeface="Times New Roman"/>
              </a:rPr>
              <a:t> </a:t>
            </a:r>
            <a:r>
              <a:rPr sz="1100" spc="0" dirty="0" smtClean="0">
                <a:latin typeface="Times New Roman"/>
                <a:cs typeface="Times New Roman"/>
              </a:rPr>
              <a:t>concurrent</a:t>
            </a:r>
            <a:r>
              <a:rPr sz="1100" spc="-46" dirty="0" smtClean="0">
                <a:latin typeface="Times New Roman"/>
                <a:cs typeface="Times New Roman"/>
              </a:rPr>
              <a:t> </a:t>
            </a:r>
            <a:r>
              <a:rPr sz="1100" spc="0" dirty="0" smtClean="0">
                <a:latin typeface="Times New Roman"/>
                <a:cs typeface="Times New Roman"/>
              </a:rPr>
              <a:t>member</a:t>
            </a:r>
            <a:r>
              <a:rPr sz="1100" spc="-35" dirty="0" smtClean="0">
                <a:latin typeface="Times New Roman"/>
                <a:cs typeface="Times New Roman"/>
              </a:rPr>
              <a:t> </a:t>
            </a:r>
            <a:r>
              <a:rPr sz="1100" spc="-9" dirty="0" smtClean="0">
                <a:latin typeface="Times New Roman"/>
                <a:cs typeface="Times New Roman"/>
              </a:rPr>
              <a:t>f</a:t>
            </a:r>
            <a:r>
              <a:rPr sz="1100" spc="0" dirty="0" smtClean="0">
                <a:latin typeface="Times New Roman"/>
                <a:cs typeface="Times New Roman"/>
              </a:rPr>
              <a:t>ailures</a:t>
            </a:r>
            <a:r>
              <a:rPr sz="1100" spc="-32" dirty="0" smtClean="0">
                <a:latin typeface="Times New Roman"/>
                <a:cs typeface="Times New Roman"/>
              </a:rPr>
              <a:t> </a:t>
            </a:r>
            <a:r>
              <a:rPr sz="1100" spc="0" dirty="0" smtClean="0">
                <a:latin typeface="Times New Roman"/>
                <a:cs typeface="Times New Roman"/>
              </a:rPr>
              <a:t>(</a:t>
            </a:r>
            <a:r>
              <a:rPr sz="1100" spc="0" dirty="0" smtClean="0">
                <a:solidFill>
                  <a:srgbClr val="0000FF"/>
                </a:solidFill>
                <a:latin typeface="Times New Roman"/>
                <a:cs typeface="Times New Roman"/>
              </a:rPr>
              <a:t>k</a:t>
            </a:r>
            <a:r>
              <a:rPr sz="1100" spc="-9" dirty="0" smtClean="0">
                <a:solidFill>
                  <a:srgbClr val="0000FF"/>
                </a:solidFill>
                <a:latin typeface="Times New Roman"/>
                <a:cs typeface="Times New Roman"/>
              </a:rPr>
              <a:t> </a:t>
            </a:r>
            <a:r>
              <a:rPr sz="1100" spc="0" dirty="0" smtClean="0">
                <a:latin typeface="Times New Roman"/>
                <a:cs typeface="Times New Roman"/>
              </a:rPr>
              <a:t>is called</a:t>
            </a:r>
            <a:r>
              <a:rPr sz="1100" spc="-26" dirty="0" smtClean="0">
                <a:latin typeface="Times New Roman"/>
                <a:cs typeface="Times New Roman"/>
              </a:rPr>
              <a:t> </a:t>
            </a:r>
            <a:r>
              <a:rPr sz="1100" spc="0" dirty="0" smtClean="0">
                <a:latin typeface="Times New Roman"/>
                <a:cs typeface="Times New Roman"/>
              </a:rPr>
              <a:t>d</a:t>
            </a:r>
            <a:r>
              <a:rPr sz="1100" spc="-14" dirty="0" smtClean="0">
                <a:latin typeface="Times New Roman"/>
                <a:cs typeface="Times New Roman"/>
              </a:rPr>
              <a:t>e</a:t>
            </a:r>
            <a:r>
              <a:rPr sz="1100" spc="0" dirty="0" smtClean="0">
                <a:latin typeface="Times New Roman"/>
                <a:cs typeface="Times New Roman"/>
              </a:rPr>
              <a:t>gree</a:t>
            </a:r>
            <a:r>
              <a:rPr sz="1100" spc="-29" dirty="0" smtClean="0">
                <a:latin typeface="Times New Roman"/>
                <a:cs typeface="Times New Roman"/>
              </a:rPr>
              <a:t> </a:t>
            </a:r>
            <a:r>
              <a:rPr sz="1100" spc="0" dirty="0" smtClean="0">
                <a:latin typeface="Times New Roman"/>
                <a:cs typeface="Times New Roman"/>
              </a:rPr>
              <a:t>of</a:t>
            </a:r>
            <a:r>
              <a:rPr sz="1100" spc="-9" dirty="0" smtClean="0">
                <a:latin typeface="Times New Roman"/>
                <a:cs typeface="Times New Roman"/>
              </a:rPr>
              <a:t> f</a:t>
            </a:r>
            <a:r>
              <a:rPr sz="1100" spc="0" dirty="0" smtClean="0">
                <a:latin typeface="Times New Roman"/>
                <a:cs typeface="Times New Roman"/>
              </a:rPr>
              <a:t>ault</a:t>
            </a:r>
            <a:r>
              <a:rPr sz="1100" spc="-20" dirty="0" smtClean="0">
                <a:latin typeface="Times New Roman"/>
                <a:cs typeface="Times New Roman"/>
              </a:rPr>
              <a:t> </a:t>
            </a:r>
            <a:r>
              <a:rPr sz="1100" spc="0" dirty="0" smtClean="0">
                <a:latin typeface="Times New Roman"/>
                <a:cs typeface="Times New Roman"/>
              </a:rPr>
              <a:t>tolerance).</a:t>
            </a:r>
            <a:endParaRPr sz="1100">
              <a:latin typeface="Times New Roman"/>
              <a:cs typeface="Times New Roman"/>
            </a:endParaRPr>
          </a:p>
          <a:p>
            <a:pPr marL="12700" marR="20781">
              <a:lnSpc>
                <a:spcPct val="95825"/>
              </a:lnSpc>
              <a:spcBef>
                <a:spcPts val="229"/>
              </a:spcBef>
            </a:pPr>
            <a:r>
              <a:rPr sz="1100" spc="0" dirty="0" smtClean="0">
                <a:latin typeface="Times New Roman"/>
                <a:cs typeface="Times New Roman"/>
              </a:rPr>
              <a:t>Problem:</a:t>
            </a:r>
            <a:endParaRPr sz="1100">
              <a:latin typeface="Times New Roman"/>
              <a:cs typeface="Times New Roman"/>
            </a:endParaRPr>
          </a:p>
          <a:p>
            <a:pPr marL="289801" marR="31663">
              <a:lnSpc>
                <a:spcPts val="1100"/>
              </a:lnSpc>
              <a:spcBef>
                <a:spcPts val="229"/>
              </a:spcBef>
            </a:pPr>
            <a:r>
              <a:rPr sz="1000" spc="0" dirty="0" smtClean="0">
                <a:latin typeface="Times New Roman"/>
                <a:cs typeface="Times New Roman"/>
              </a:rPr>
              <a:t>Assuming</a:t>
            </a:r>
            <a:r>
              <a:rPr sz="1000" spc="-40" dirty="0" smtClean="0">
                <a:latin typeface="Times New Roman"/>
                <a:cs typeface="Times New Roman"/>
              </a:rPr>
              <a:t> </a:t>
            </a:r>
            <a:r>
              <a:rPr sz="1000" spc="0" dirty="0" smtClean="0">
                <a:latin typeface="Times New Roman"/>
                <a:cs typeface="Times New Roman"/>
              </a:rPr>
              <a:t>that</a:t>
            </a:r>
            <a:r>
              <a:rPr sz="1000" spc="-14" dirty="0" smtClean="0">
                <a:latin typeface="Times New Roman"/>
                <a:cs typeface="Times New Roman"/>
              </a:rPr>
              <a:t> </a:t>
            </a:r>
            <a:r>
              <a:rPr sz="1000" spc="0" dirty="0" smtClean="0">
                <a:latin typeface="Times New Roman"/>
                <a:cs typeface="Times New Roman"/>
              </a:rPr>
              <a:t>all</a:t>
            </a:r>
            <a:r>
              <a:rPr sz="1000" spc="-9" dirty="0" smtClean="0">
                <a:latin typeface="Times New Roman"/>
                <a:cs typeface="Times New Roman"/>
              </a:rPr>
              <a:t> </a:t>
            </a:r>
            <a:r>
              <a:rPr sz="1000" spc="0" dirty="0" smtClean="0">
                <a:latin typeface="Times New Roman"/>
                <a:cs typeface="Times New Roman"/>
              </a:rPr>
              <a:t>members</a:t>
            </a:r>
            <a:r>
              <a:rPr sz="1000" spc="-36" dirty="0" smtClean="0">
                <a:latin typeface="Times New Roman"/>
                <a:cs typeface="Times New Roman"/>
              </a:rPr>
              <a:t> </a:t>
            </a:r>
            <a:r>
              <a:rPr sz="1000" spc="0" dirty="0" smtClean="0">
                <a:latin typeface="Times New Roman"/>
                <a:cs typeface="Times New Roman"/>
              </a:rPr>
              <a:t>are</a:t>
            </a:r>
            <a:r>
              <a:rPr sz="1000" spc="-12" dirty="0" smtClean="0">
                <a:latin typeface="Times New Roman"/>
                <a:cs typeface="Times New Roman"/>
              </a:rPr>
              <a:t> </a:t>
            </a:r>
            <a:r>
              <a:rPr sz="1000" spc="0" dirty="0" smtClean="0">
                <a:latin typeface="Times New Roman"/>
                <a:cs typeface="Times New Roman"/>
              </a:rPr>
              <a:t>identical,</a:t>
            </a:r>
            <a:r>
              <a:rPr sz="1000" spc="-36" dirty="0" smtClean="0">
                <a:latin typeface="Times New Roman"/>
                <a:cs typeface="Times New Roman"/>
              </a:rPr>
              <a:t> </a:t>
            </a:r>
            <a:r>
              <a:rPr sz="1000" spc="0" dirty="0" smtClean="0">
                <a:latin typeface="Times New Roman"/>
                <a:cs typeface="Times New Roman"/>
              </a:rPr>
              <a:t>and</a:t>
            </a:r>
            <a:r>
              <a:rPr sz="1000" spc="-14" dirty="0" smtClean="0">
                <a:latin typeface="Times New Roman"/>
                <a:cs typeface="Times New Roman"/>
              </a:rPr>
              <a:t> </a:t>
            </a:r>
            <a:r>
              <a:rPr sz="1000" spc="0" dirty="0" smtClean="0">
                <a:latin typeface="Times New Roman"/>
                <a:cs typeface="Times New Roman"/>
              </a:rPr>
              <a:t>process</a:t>
            </a:r>
            <a:r>
              <a:rPr sz="1000" spc="-29" dirty="0" smtClean="0">
                <a:latin typeface="Times New Roman"/>
                <a:cs typeface="Times New Roman"/>
              </a:rPr>
              <a:t> </a:t>
            </a:r>
            <a:r>
              <a:rPr sz="1000" spc="0" dirty="0" smtClean="0">
                <a:latin typeface="Times New Roman"/>
                <a:cs typeface="Times New Roman"/>
              </a:rPr>
              <a:t>all</a:t>
            </a:r>
            <a:r>
              <a:rPr sz="1000" spc="-9" dirty="0" smtClean="0">
                <a:latin typeface="Times New Roman"/>
                <a:cs typeface="Times New Roman"/>
              </a:rPr>
              <a:t> </a:t>
            </a:r>
            <a:r>
              <a:rPr sz="1000" spc="0" dirty="0" smtClean="0">
                <a:latin typeface="Times New Roman"/>
                <a:cs typeface="Times New Roman"/>
              </a:rPr>
              <a:t>input</a:t>
            </a:r>
            <a:r>
              <a:rPr sz="1000" spc="-20" dirty="0" smtClean="0">
                <a:latin typeface="Times New Roman"/>
                <a:cs typeface="Times New Roman"/>
              </a:rPr>
              <a:t> </a:t>
            </a:r>
            <a:r>
              <a:rPr sz="1000" spc="0" dirty="0" smtClean="0">
                <a:latin typeface="Times New Roman"/>
                <a:cs typeface="Times New Roman"/>
              </a:rPr>
              <a:t>in</a:t>
            </a:r>
            <a:r>
              <a:rPr sz="1000" spc="-7" dirty="0" smtClean="0">
                <a:latin typeface="Times New Roman"/>
                <a:cs typeface="Times New Roman"/>
              </a:rPr>
              <a:t> </a:t>
            </a:r>
            <a:r>
              <a:rPr sz="1000" spc="0" dirty="0" smtClean="0">
                <a:latin typeface="Times New Roman"/>
                <a:cs typeface="Times New Roman"/>
              </a:rPr>
              <a:t>the</a:t>
            </a:r>
            <a:r>
              <a:rPr sz="1000" spc="-12" dirty="0" smtClean="0">
                <a:latin typeface="Times New Roman"/>
                <a:cs typeface="Times New Roman"/>
              </a:rPr>
              <a:t> </a:t>
            </a:r>
            <a:r>
              <a:rPr sz="1000" spc="0" dirty="0" smtClean="0">
                <a:latin typeface="Times New Roman"/>
                <a:cs typeface="Times New Roman"/>
              </a:rPr>
              <a:t>same orde</a:t>
            </a:r>
            <a:r>
              <a:rPr sz="1000" spc="-39" dirty="0" smtClean="0">
                <a:latin typeface="Times New Roman"/>
                <a:cs typeface="Times New Roman"/>
              </a:rPr>
              <a:t>r</a:t>
            </a:r>
            <a:r>
              <a:rPr sz="1000" spc="0" dirty="0" smtClean="0">
                <a:latin typeface="Times New Roman"/>
                <a:cs typeface="Times New Roman"/>
              </a:rPr>
              <a:t>,</a:t>
            </a:r>
            <a:r>
              <a:rPr sz="1000" spc="-23" dirty="0" smtClean="0">
                <a:latin typeface="Times New Roman"/>
                <a:cs typeface="Times New Roman"/>
              </a:rPr>
              <a:t> </a:t>
            </a:r>
            <a:r>
              <a:rPr sz="1000" spc="0" dirty="0" smtClean="0">
                <a:latin typeface="Times New Roman"/>
                <a:cs typeface="Times New Roman"/>
              </a:rPr>
              <a:t>h</a:t>
            </a:r>
            <a:r>
              <a:rPr sz="1000" spc="-25" dirty="0" smtClean="0">
                <a:latin typeface="Times New Roman"/>
                <a:cs typeface="Times New Roman"/>
              </a:rPr>
              <a:t>o</a:t>
            </a:r>
            <a:r>
              <a:rPr sz="1000" spc="0" dirty="0" smtClean="0">
                <a:latin typeface="Times New Roman"/>
                <a:cs typeface="Times New Roman"/>
              </a:rPr>
              <a:t>w</a:t>
            </a:r>
            <a:r>
              <a:rPr sz="1000" spc="-17" dirty="0" smtClean="0">
                <a:latin typeface="Times New Roman"/>
                <a:cs typeface="Times New Roman"/>
              </a:rPr>
              <a:t> </a:t>
            </a:r>
            <a:r>
              <a:rPr sz="1000" spc="0" dirty="0" smtClean="0">
                <a:latin typeface="Times New Roman"/>
                <a:cs typeface="Times New Roman"/>
              </a:rPr>
              <a:t>la</a:t>
            </a:r>
            <a:r>
              <a:rPr sz="1000" spc="-19" dirty="0" smtClean="0">
                <a:latin typeface="Times New Roman"/>
                <a:cs typeface="Times New Roman"/>
              </a:rPr>
              <a:t>r</a:t>
            </a:r>
            <a:r>
              <a:rPr sz="1000" spc="0" dirty="0" smtClean="0">
                <a:latin typeface="Times New Roman"/>
                <a:cs typeface="Times New Roman"/>
              </a:rPr>
              <a:t>ge</a:t>
            </a:r>
            <a:r>
              <a:rPr sz="1000" spc="-19" dirty="0" smtClean="0">
                <a:latin typeface="Times New Roman"/>
                <a:cs typeface="Times New Roman"/>
              </a:rPr>
              <a:t> </a:t>
            </a:r>
            <a:r>
              <a:rPr sz="1000" spc="0" dirty="0" smtClean="0">
                <a:latin typeface="Times New Roman"/>
                <a:cs typeface="Times New Roman"/>
              </a:rPr>
              <a:t>does</a:t>
            </a:r>
            <a:r>
              <a:rPr sz="1000" spc="-18" dirty="0" smtClean="0">
                <a:latin typeface="Times New Roman"/>
                <a:cs typeface="Times New Roman"/>
              </a:rPr>
              <a:t> </a:t>
            </a:r>
            <a:r>
              <a:rPr sz="1000" spc="0" dirty="0" smtClean="0">
                <a:latin typeface="Times New Roman"/>
                <a:cs typeface="Times New Roman"/>
              </a:rPr>
              <a:t>a</a:t>
            </a:r>
            <a:r>
              <a:rPr sz="1000" spc="-4" dirty="0" smtClean="0">
                <a:latin typeface="Times New Roman"/>
                <a:cs typeface="Times New Roman"/>
              </a:rPr>
              <a:t> </a:t>
            </a:r>
            <a:r>
              <a:rPr sz="1000" spc="0" dirty="0" smtClean="0">
                <a:solidFill>
                  <a:srgbClr val="0000FF"/>
                </a:solidFill>
                <a:latin typeface="Times New Roman"/>
                <a:cs typeface="Times New Roman"/>
              </a:rPr>
              <a:t>k-</a:t>
            </a:r>
            <a:r>
              <a:rPr sz="1000" spc="-9" dirty="0" smtClean="0">
                <a:solidFill>
                  <a:srgbClr val="0000FF"/>
                </a:solidFill>
                <a:latin typeface="Times New Roman"/>
                <a:cs typeface="Times New Roman"/>
              </a:rPr>
              <a:t>f</a:t>
            </a:r>
            <a:r>
              <a:rPr sz="1000" spc="0" dirty="0" smtClean="0">
                <a:solidFill>
                  <a:srgbClr val="0000FF"/>
                </a:solidFill>
                <a:latin typeface="Times New Roman"/>
                <a:cs typeface="Times New Roman"/>
              </a:rPr>
              <a:t>ault</a:t>
            </a:r>
            <a:r>
              <a:rPr sz="1000" spc="-26" dirty="0" smtClean="0">
                <a:solidFill>
                  <a:srgbClr val="0000FF"/>
                </a:solidFill>
                <a:latin typeface="Times New Roman"/>
                <a:cs typeface="Times New Roman"/>
              </a:rPr>
              <a:t> </a:t>
            </a:r>
            <a:r>
              <a:rPr sz="1000" spc="0" dirty="0" smtClean="0">
                <a:solidFill>
                  <a:srgbClr val="0000FF"/>
                </a:solidFill>
                <a:latin typeface="Times New Roman"/>
                <a:cs typeface="Times New Roman"/>
              </a:rPr>
              <a:t>tolerant</a:t>
            </a:r>
            <a:r>
              <a:rPr sz="1000" spc="-30" dirty="0" smtClean="0">
                <a:solidFill>
                  <a:srgbClr val="0000FF"/>
                </a:solidFill>
                <a:latin typeface="Times New Roman"/>
                <a:cs typeface="Times New Roman"/>
              </a:rPr>
              <a:t> </a:t>
            </a:r>
            <a:r>
              <a:rPr sz="1000" spc="0" dirty="0" smtClean="0">
                <a:solidFill>
                  <a:srgbClr val="0000FF"/>
                </a:solidFill>
                <a:latin typeface="Times New Roman"/>
                <a:cs typeface="Times New Roman"/>
              </a:rPr>
              <a:t>group</a:t>
            </a:r>
            <a:r>
              <a:rPr sz="1000" spc="-23" dirty="0" smtClean="0">
                <a:solidFill>
                  <a:srgbClr val="0000FF"/>
                </a:solidFill>
                <a:latin typeface="Times New Roman"/>
                <a:cs typeface="Times New Roman"/>
              </a:rPr>
              <a:t> </a:t>
            </a:r>
            <a:r>
              <a:rPr sz="1000" spc="0" dirty="0" smtClean="0">
                <a:latin typeface="Times New Roman"/>
                <a:cs typeface="Times New Roman"/>
              </a:rPr>
              <a:t>need</a:t>
            </a:r>
            <a:r>
              <a:rPr sz="1000" spc="-18" dirty="0" smtClean="0">
                <a:latin typeface="Times New Roman"/>
                <a:cs typeface="Times New Roman"/>
              </a:rPr>
              <a:t> </a:t>
            </a:r>
            <a:r>
              <a:rPr sz="1000" spc="0" dirty="0" smtClean="0">
                <a:latin typeface="Times New Roman"/>
                <a:cs typeface="Times New Roman"/>
              </a:rPr>
              <a:t>to</a:t>
            </a:r>
            <a:r>
              <a:rPr sz="1000" spc="-7" dirty="0" smtClean="0">
                <a:latin typeface="Times New Roman"/>
                <a:cs typeface="Times New Roman"/>
              </a:rPr>
              <a:t> </a:t>
            </a:r>
            <a:r>
              <a:rPr sz="1000" spc="0" dirty="0" smtClean="0">
                <a:latin typeface="Times New Roman"/>
                <a:cs typeface="Times New Roman"/>
              </a:rPr>
              <a:t>be?</a:t>
            </a:r>
            <a:endParaRPr sz="1000">
              <a:latin typeface="Times New Roman"/>
              <a:cs typeface="Times New Roman"/>
            </a:endParaRPr>
          </a:p>
          <a:p>
            <a:pPr marL="566889" marR="20781">
              <a:lnSpc>
                <a:spcPct val="95825"/>
              </a:lnSpc>
              <a:spcBef>
                <a:spcPts val="179"/>
              </a:spcBef>
            </a:pPr>
            <a:r>
              <a:rPr sz="900" spc="0" dirty="0" smtClean="0">
                <a:latin typeface="Times New Roman"/>
                <a:cs typeface="Times New Roman"/>
              </a:rPr>
              <a:t>Assume</a:t>
            </a:r>
            <a:r>
              <a:rPr sz="900" spc="-28" dirty="0" smtClean="0">
                <a:latin typeface="Times New Roman"/>
                <a:cs typeface="Times New Roman"/>
              </a:rPr>
              <a:t> </a:t>
            </a:r>
            <a:r>
              <a:rPr sz="900" spc="0" dirty="0" smtClean="0">
                <a:solidFill>
                  <a:srgbClr val="0000FF"/>
                </a:solidFill>
                <a:latin typeface="Times New Roman"/>
                <a:cs typeface="Times New Roman"/>
              </a:rPr>
              <a:t>crash</a:t>
            </a:r>
            <a:r>
              <a:rPr sz="900" spc="0" dirty="0" smtClean="0">
                <a:latin typeface="Times New Roman"/>
                <a:cs typeface="Times New Roman"/>
              </a:rPr>
              <a:t>/</a:t>
            </a:r>
            <a:r>
              <a:rPr sz="900" spc="0" dirty="0" smtClean="0">
                <a:solidFill>
                  <a:srgbClr val="0000FF"/>
                </a:solidFill>
                <a:latin typeface="Times New Roman"/>
                <a:cs typeface="Times New Roman"/>
              </a:rPr>
              <a:t>performance</a:t>
            </a:r>
            <a:r>
              <a:rPr sz="900" spc="-66" dirty="0" smtClean="0">
                <a:solidFill>
                  <a:srgbClr val="0000FF"/>
                </a:solidFill>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ailure</a:t>
            </a:r>
            <a:r>
              <a:rPr sz="900" spc="-23" dirty="0" smtClean="0">
                <a:latin typeface="Times New Roman"/>
                <a:cs typeface="Times New Roman"/>
              </a:rPr>
              <a:t> </a:t>
            </a:r>
            <a:r>
              <a:rPr sz="900" spc="0" dirty="0" smtClean="0">
                <a:latin typeface="Times New Roman"/>
                <a:cs typeface="Times New Roman"/>
              </a:rPr>
              <a:t>semantics:</a:t>
            </a:r>
            <a:endParaRPr sz="900">
              <a:latin typeface="Times New Roman"/>
              <a:cs typeface="Times New Roman"/>
            </a:endParaRPr>
          </a:p>
          <a:p>
            <a:pPr marL="566889" marR="293994">
              <a:lnSpc>
                <a:spcPts val="1034"/>
              </a:lnSpc>
              <a:spcBef>
                <a:spcPts val="60"/>
              </a:spcBef>
            </a:pPr>
            <a:r>
              <a:rPr sz="900" spc="0" dirty="0" smtClean="0">
                <a:latin typeface="Times New Roman"/>
                <a:cs typeface="Times New Roman"/>
              </a:rPr>
              <a:t>A</a:t>
            </a:r>
            <a:r>
              <a:rPr sz="900" spc="-6" dirty="0" smtClean="0">
                <a:latin typeface="Times New Roman"/>
                <a:cs typeface="Times New Roman"/>
              </a:rPr>
              <a:t> </a:t>
            </a:r>
            <a:r>
              <a:rPr sz="900" spc="0" dirty="0" smtClean="0">
                <a:latin typeface="Times New Roman"/>
                <a:cs typeface="Times New Roman"/>
              </a:rPr>
              <a:t>total</a:t>
            </a:r>
            <a:r>
              <a:rPr sz="900" spc="-15"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solidFill>
                  <a:srgbClr val="0000FF"/>
                </a:solidFill>
                <a:latin typeface="Times New Roman"/>
                <a:cs typeface="Times New Roman"/>
              </a:rPr>
              <a:t>k</a:t>
            </a:r>
            <a:r>
              <a:rPr sz="900" spc="-57" dirty="0" smtClean="0">
                <a:solidFill>
                  <a:srgbClr val="0000FF"/>
                </a:solidFill>
                <a:latin typeface="Times New Roman"/>
                <a:cs typeface="Times New Roman"/>
              </a:rPr>
              <a:t> </a:t>
            </a:r>
            <a:r>
              <a:rPr sz="900" spc="0" dirty="0" smtClean="0">
                <a:solidFill>
                  <a:srgbClr val="0000FF"/>
                </a:solidFill>
                <a:latin typeface="Times New Roman"/>
                <a:cs typeface="Times New Roman"/>
              </a:rPr>
              <a:t>+</a:t>
            </a:r>
            <a:r>
              <a:rPr sz="900" spc="-100" dirty="0" smtClean="0">
                <a:solidFill>
                  <a:srgbClr val="0000FF"/>
                </a:solidFill>
                <a:latin typeface="Times New Roman"/>
                <a:cs typeface="Times New Roman"/>
              </a:rPr>
              <a:t> </a:t>
            </a:r>
            <a:r>
              <a:rPr sz="900" spc="0" dirty="0" smtClean="0">
                <a:solidFill>
                  <a:srgbClr val="0000FF"/>
                </a:solidFill>
                <a:latin typeface="Times New Roman"/>
                <a:cs typeface="Times New Roman"/>
              </a:rPr>
              <a:t>1</a:t>
            </a:r>
            <a:r>
              <a:rPr sz="900" spc="-4" dirty="0" smtClean="0">
                <a:solidFill>
                  <a:srgbClr val="0000FF"/>
                </a:solidFill>
                <a:latin typeface="Times New Roman"/>
                <a:cs typeface="Times New Roman"/>
              </a:rPr>
              <a:t> </a:t>
            </a:r>
            <a:r>
              <a:rPr sz="900" spc="0" dirty="0" smtClean="0">
                <a:latin typeface="Times New Roman"/>
                <a:cs typeface="Times New Roman"/>
              </a:rPr>
              <a:t>members</a:t>
            </a:r>
            <a:r>
              <a:rPr sz="900" spc="-32" dirty="0" smtClean="0">
                <a:latin typeface="Times New Roman"/>
                <a:cs typeface="Times New Roman"/>
              </a:rPr>
              <a:t> </a:t>
            </a:r>
            <a:r>
              <a:rPr sz="900" spc="0" dirty="0" smtClean="0">
                <a:latin typeface="Times New Roman"/>
                <a:cs typeface="Times New Roman"/>
              </a:rPr>
              <a:t>are</a:t>
            </a:r>
            <a:r>
              <a:rPr sz="900" spc="-10" dirty="0" smtClean="0">
                <a:latin typeface="Times New Roman"/>
                <a:cs typeface="Times New Roman"/>
              </a:rPr>
              <a:t> </a:t>
            </a:r>
            <a:r>
              <a:rPr sz="900" spc="0" dirty="0" smtClean="0">
                <a:latin typeface="Times New Roman"/>
                <a:cs typeface="Times New Roman"/>
              </a:rPr>
              <a:t>needed</a:t>
            </a:r>
            <a:r>
              <a:rPr sz="900" spc="-25"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surv</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a:t>
            </a:r>
            <a:r>
              <a:rPr sz="900" spc="-26" dirty="0" smtClean="0">
                <a:latin typeface="Times New Roman"/>
                <a:cs typeface="Times New Roman"/>
              </a:rPr>
              <a:t> </a:t>
            </a:r>
            <a:r>
              <a:rPr sz="900" spc="0" dirty="0" smtClean="0">
                <a:solidFill>
                  <a:srgbClr val="0000FF"/>
                </a:solidFill>
                <a:latin typeface="Times New Roman"/>
                <a:cs typeface="Times New Roman"/>
              </a:rPr>
              <a:t>k</a:t>
            </a:r>
            <a:r>
              <a:rPr sz="900" spc="-4" dirty="0" smtClean="0">
                <a:solidFill>
                  <a:srgbClr val="0000FF"/>
                </a:solidFill>
                <a:latin typeface="Times New Roman"/>
                <a:cs typeface="Times New Roman"/>
              </a:rPr>
              <a:t> </a:t>
            </a:r>
            <a:r>
              <a:rPr sz="900" spc="0" dirty="0" smtClean="0">
                <a:latin typeface="Times New Roman"/>
                <a:cs typeface="Times New Roman"/>
              </a:rPr>
              <a:t>member</a:t>
            </a:r>
            <a:r>
              <a:rPr sz="900" spc="-29"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ailures. Assume</a:t>
            </a:r>
            <a:r>
              <a:rPr sz="900" spc="-28" dirty="0" smtClean="0">
                <a:latin typeface="Times New Roman"/>
                <a:cs typeface="Times New Roman"/>
              </a:rPr>
              <a:t> </a:t>
            </a:r>
            <a:r>
              <a:rPr sz="900" spc="0" dirty="0" smtClean="0">
                <a:solidFill>
                  <a:srgbClr val="0000FF"/>
                </a:solidFill>
                <a:latin typeface="Times New Roman"/>
                <a:cs typeface="Times New Roman"/>
              </a:rPr>
              <a:t>arbitrary</a:t>
            </a:r>
            <a:r>
              <a:rPr sz="900" spc="-30" dirty="0" smtClean="0">
                <a:solidFill>
                  <a:srgbClr val="0000FF"/>
                </a:solidFill>
                <a:latin typeface="Times New Roman"/>
                <a:cs typeface="Times New Roman"/>
              </a:rPr>
              <a:t> </a:t>
            </a:r>
            <a:r>
              <a:rPr sz="900" spc="-9" dirty="0" smtClean="0">
                <a:solidFill>
                  <a:srgbClr val="0000FF"/>
                </a:solidFill>
                <a:latin typeface="Times New Roman"/>
                <a:cs typeface="Times New Roman"/>
              </a:rPr>
              <a:t>f</a:t>
            </a:r>
            <a:r>
              <a:rPr sz="900" spc="0" dirty="0" smtClean="0">
                <a:solidFill>
                  <a:srgbClr val="0000FF"/>
                </a:solidFill>
                <a:latin typeface="Times New Roman"/>
                <a:cs typeface="Times New Roman"/>
              </a:rPr>
              <a:t>ailure</a:t>
            </a:r>
            <a:r>
              <a:rPr sz="900" spc="-23" dirty="0" smtClean="0">
                <a:solidFill>
                  <a:srgbClr val="0000FF"/>
                </a:solidFill>
                <a:latin typeface="Times New Roman"/>
                <a:cs typeface="Times New Roman"/>
              </a:rPr>
              <a:t> </a:t>
            </a:r>
            <a:r>
              <a:rPr sz="900" spc="0" dirty="0" smtClean="0">
                <a:latin typeface="Times New Roman"/>
                <a:cs typeface="Times New Roman"/>
              </a:rPr>
              <a:t>semantics</a:t>
            </a:r>
            <a:r>
              <a:rPr sz="900" spc="-35" dirty="0" smtClean="0">
                <a:latin typeface="Times New Roman"/>
                <a:cs typeface="Times New Roman"/>
              </a:rPr>
              <a:t> </a:t>
            </a:r>
            <a:r>
              <a:rPr sz="900" spc="0" dirty="0" smtClean="0">
                <a:latin typeface="Times New Roman"/>
                <a:cs typeface="Times New Roman"/>
              </a:rPr>
              <a:t>and</a:t>
            </a:r>
            <a:r>
              <a:rPr sz="900" spc="-12" dirty="0" smtClean="0">
                <a:latin typeface="Times New Roman"/>
                <a:cs typeface="Times New Roman"/>
              </a:rPr>
              <a:t> </a:t>
            </a:r>
            <a:r>
              <a:rPr sz="900" spc="0" dirty="0" smtClean="0">
                <a:latin typeface="Times New Roman"/>
                <a:cs typeface="Times New Roman"/>
              </a:rPr>
              <a:t>group</a:t>
            </a:r>
            <a:r>
              <a:rPr sz="900" spc="-20" dirty="0" smtClean="0">
                <a:latin typeface="Times New Roman"/>
                <a:cs typeface="Times New Roman"/>
              </a:rPr>
              <a:t> </a:t>
            </a:r>
            <a:r>
              <a:rPr sz="900" spc="0" dirty="0" smtClean="0">
                <a:latin typeface="Times New Roman"/>
                <a:cs typeface="Times New Roman"/>
              </a:rPr>
              <a:t>output</a:t>
            </a:r>
            <a:r>
              <a:rPr sz="900" spc="-22" dirty="0" smtClean="0">
                <a:latin typeface="Times New Roman"/>
                <a:cs typeface="Times New Roman"/>
              </a:rPr>
              <a:t> </a:t>
            </a:r>
            <a:r>
              <a:rPr sz="900" spc="0" dirty="0" smtClean="0">
                <a:latin typeface="Times New Roman"/>
                <a:cs typeface="Times New Roman"/>
              </a:rPr>
              <a:t>defined</a:t>
            </a:r>
            <a:r>
              <a:rPr sz="900" spc="-80" dirty="0" smtClean="0">
                <a:latin typeface="Times New Roman"/>
                <a:cs typeface="Times New Roman"/>
              </a:rPr>
              <a:t> </a:t>
            </a:r>
            <a:r>
              <a:rPr sz="900" spc="0" dirty="0" smtClean="0">
                <a:latin typeface="Times New Roman"/>
                <a:cs typeface="Times New Roman"/>
              </a:rPr>
              <a:t>by</a:t>
            </a:r>
            <a:r>
              <a:rPr sz="900" spc="-8" dirty="0" smtClean="0">
                <a:latin typeface="Times New Roman"/>
                <a:cs typeface="Times New Roman"/>
              </a:rPr>
              <a:t> </a:t>
            </a:r>
            <a:r>
              <a:rPr sz="900" spc="-19" dirty="0" smtClean="0">
                <a:latin typeface="Times New Roman"/>
                <a:cs typeface="Times New Roman"/>
              </a:rPr>
              <a:t>v</a:t>
            </a:r>
            <a:r>
              <a:rPr sz="900" spc="0" dirty="0" smtClean="0">
                <a:latin typeface="Times New Roman"/>
                <a:cs typeface="Times New Roman"/>
              </a:rPr>
              <a:t>oting collected</a:t>
            </a:r>
            <a:r>
              <a:rPr sz="900" spc="-32" dirty="0" smtClean="0">
                <a:latin typeface="Times New Roman"/>
                <a:cs typeface="Times New Roman"/>
              </a:rPr>
              <a:t> </a:t>
            </a:r>
            <a:r>
              <a:rPr sz="900" spc="0" dirty="0" smtClean="0">
                <a:latin typeface="Times New Roman"/>
                <a:cs typeface="Times New Roman"/>
              </a:rPr>
              <a:t>by</a:t>
            </a:r>
            <a:r>
              <a:rPr sz="900" spc="-8" dirty="0" smtClean="0">
                <a:latin typeface="Times New Roman"/>
                <a:cs typeface="Times New Roman"/>
              </a:rPr>
              <a:t> </a:t>
            </a:r>
            <a:r>
              <a:rPr sz="900" spc="0" dirty="0" smtClean="0">
                <a:latin typeface="Times New Roman"/>
                <a:cs typeface="Times New Roman"/>
              </a:rPr>
              <a:t>the</a:t>
            </a:r>
            <a:r>
              <a:rPr sz="900" spc="-10" dirty="0" smtClean="0">
                <a:latin typeface="Times New Roman"/>
                <a:cs typeface="Times New Roman"/>
              </a:rPr>
              <a:t> </a:t>
            </a:r>
            <a:r>
              <a:rPr sz="900" spc="0" dirty="0" smtClean="0">
                <a:latin typeface="Times New Roman"/>
                <a:cs typeface="Times New Roman"/>
              </a:rPr>
              <a:t>client:</a:t>
            </a:r>
            <a:endParaRPr sz="900">
              <a:latin typeface="Times New Roman"/>
              <a:cs typeface="Times New Roman"/>
            </a:endParaRPr>
          </a:p>
          <a:p>
            <a:pPr marL="566889" marR="20781">
              <a:lnSpc>
                <a:spcPct val="95825"/>
              </a:lnSpc>
              <a:spcBef>
                <a:spcPts val="61"/>
              </a:spcBef>
            </a:pPr>
            <a:r>
              <a:rPr sz="900" spc="0" dirty="0" smtClean="0">
                <a:latin typeface="Times New Roman"/>
                <a:cs typeface="Times New Roman"/>
              </a:rPr>
              <a:t>A</a:t>
            </a:r>
            <a:r>
              <a:rPr sz="900" spc="-6" dirty="0" smtClean="0">
                <a:latin typeface="Times New Roman"/>
                <a:cs typeface="Times New Roman"/>
              </a:rPr>
              <a:t> </a:t>
            </a:r>
            <a:r>
              <a:rPr sz="900" spc="0" dirty="0" smtClean="0">
                <a:latin typeface="Times New Roman"/>
                <a:cs typeface="Times New Roman"/>
              </a:rPr>
              <a:t>total</a:t>
            </a:r>
            <a:r>
              <a:rPr sz="900" spc="-15" dirty="0" smtClean="0">
                <a:latin typeface="Times New Roman"/>
                <a:cs typeface="Times New Roman"/>
              </a:rPr>
              <a:t> </a:t>
            </a:r>
            <a:r>
              <a:rPr sz="900" spc="0" dirty="0" smtClean="0">
                <a:latin typeface="Times New Roman"/>
                <a:cs typeface="Times New Roman"/>
              </a:rPr>
              <a:t>of</a:t>
            </a:r>
            <a:r>
              <a:rPr sz="900" spc="-7" dirty="0" smtClean="0">
                <a:latin typeface="Times New Roman"/>
                <a:cs typeface="Times New Roman"/>
              </a:rPr>
              <a:t> </a:t>
            </a:r>
            <a:r>
              <a:rPr sz="900" spc="0" dirty="0" smtClean="0">
                <a:solidFill>
                  <a:srgbClr val="0000FF"/>
                </a:solidFill>
                <a:latin typeface="Times New Roman"/>
                <a:cs typeface="Times New Roman"/>
              </a:rPr>
              <a:t>2k</a:t>
            </a:r>
            <a:r>
              <a:rPr sz="900" spc="-64" dirty="0" smtClean="0">
                <a:solidFill>
                  <a:srgbClr val="0000FF"/>
                </a:solidFill>
                <a:latin typeface="Times New Roman"/>
                <a:cs typeface="Times New Roman"/>
              </a:rPr>
              <a:t> </a:t>
            </a:r>
            <a:r>
              <a:rPr sz="900" spc="0" dirty="0" smtClean="0">
                <a:solidFill>
                  <a:srgbClr val="0000FF"/>
                </a:solidFill>
                <a:latin typeface="Times New Roman"/>
                <a:cs typeface="Times New Roman"/>
              </a:rPr>
              <a:t>+</a:t>
            </a:r>
            <a:r>
              <a:rPr sz="900" spc="-100" dirty="0" smtClean="0">
                <a:solidFill>
                  <a:srgbClr val="0000FF"/>
                </a:solidFill>
                <a:latin typeface="Times New Roman"/>
                <a:cs typeface="Times New Roman"/>
              </a:rPr>
              <a:t> </a:t>
            </a:r>
            <a:r>
              <a:rPr sz="900" spc="0" dirty="0" smtClean="0">
                <a:solidFill>
                  <a:srgbClr val="0000FF"/>
                </a:solidFill>
                <a:latin typeface="Times New Roman"/>
                <a:cs typeface="Times New Roman"/>
              </a:rPr>
              <a:t>1</a:t>
            </a:r>
            <a:r>
              <a:rPr sz="900" spc="-4" dirty="0" smtClean="0">
                <a:solidFill>
                  <a:srgbClr val="0000FF"/>
                </a:solidFill>
                <a:latin typeface="Times New Roman"/>
                <a:cs typeface="Times New Roman"/>
              </a:rPr>
              <a:t> </a:t>
            </a:r>
            <a:r>
              <a:rPr sz="900" spc="0" dirty="0" smtClean="0">
                <a:latin typeface="Times New Roman"/>
                <a:cs typeface="Times New Roman"/>
              </a:rPr>
              <a:t>members</a:t>
            </a:r>
            <a:r>
              <a:rPr sz="900" spc="-32" dirty="0" smtClean="0">
                <a:latin typeface="Times New Roman"/>
                <a:cs typeface="Times New Roman"/>
              </a:rPr>
              <a:t> </a:t>
            </a:r>
            <a:r>
              <a:rPr sz="900" spc="0" dirty="0" smtClean="0">
                <a:latin typeface="Times New Roman"/>
                <a:cs typeface="Times New Roman"/>
              </a:rPr>
              <a:t>are</a:t>
            </a:r>
            <a:r>
              <a:rPr sz="900" spc="-10" dirty="0" smtClean="0">
                <a:latin typeface="Times New Roman"/>
                <a:cs typeface="Times New Roman"/>
              </a:rPr>
              <a:t> </a:t>
            </a:r>
            <a:r>
              <a:rPr sz="900" spc="0" dirty="0" smtClean="0">
                <a:latin typeface="Times New Roman"/>
                <a:cs typeface="Times New Roman"/>
              </a:rPr>
              <a:t>needed</a:t>
            </a:r>
            <a:r>
              <a:rPr sz="900" spc="-25" dirty="0" smtClean="0">
                <a:latin typeface="Times New Roman"/>
                <a:cs typeface="Times New Roman"/>
              </a:rPr>
              <a:t> </a:t>
            </a:r>
            <a:r>
              <a:rPr sz="900" spc="0" dirty="0" smtClean="0">
                <a:latin typeface="Times New Roman"/>
                <a:cs typeface="Times New Roman"/>
              </a:rPr>
              <a:t>to</a:t>
            </a:r>
            <a:r>
              <a:rPr sz="900" spc="-6" dirty="0" smtClean="0">
                <a:latin typeface="Times New Roman"/>
                <a:cs typeface="Times New Roman"/>
              </a:rPr>
              <a:t> </a:t>
            </a:r>
            <a:r>
              <a:rPr sz="900" spc="0" dirty="0" smtClean="0">
                <a:latin typeface="Times New Roman"/>
                <a:cs typeface="Times New Roman"/>
              </a:rPr>
              <a:t>surv</a:t>
            </a:r>
            <a:r>
              <a:rPr sz="900" spc="-19" dirty="0" smtClean="0">
                <a:latin typeface="Times New Roman"/>
                <a:cs typeface="Times New Roman"/>
              </a:rPr>
              <a:t>i</a:t>
            </a:r>
            <a:r>
              <a:rPr sz="900" spc="-14" dirty="0" smtClean="0">
                <a:latin typeface="Times New Roman"/>
                <a:cs typeface="Times New Roman"/>
              </a:rPr>
              <a:t>v</a:t>
            </a:r>
            <a:r>
              <a:rPr sz="900" spc="0" dirty="0" smtClean="0">
                <a:latin typeface="Times New Roman"/>
                <a:cs typeface="Times New Roman"/>
              </a:rPr>
              <a:t>e</a:t>
            </a:r>
            <a:r>
              <a:rPr sz="900" spc="-26" dirty="0" smtClean="0">
                <a:latin typeface="Times New Roman"/>
                <a:cs typeface="Times New Roman"/>
              </a:rPr>
              <a:t> </a:t>
            </a:r>
            <a:r>
              <a:rPr sz="900" spc="0" dirty="0" smtClean="0">
                <a:solidFill>
                  <a:srgbClr val="0000FF"/>
                </a:solidFill>
                <a:latin typeface="Times New Roman"/>
                <a:cs typeface="Times New Roman"/>
              </a:rPr>
              <a:t>k</a:t>
            </a:r>
            <a:r>
              <a:rPr sz="900" spc="-4" dirty="0" smtClean="0">
                <a:solidFill>
                  <a:srgbClr val="0000FF"/>
                </a:solidFill>
                <a:latin typeface="Times New Roman"/>
                <a:cs typeface="Times New Roman"/>
              </a:rPr>
              <a:t> </a:t>
            </a:r>
            <a:r>
              <a:rPr sz="900" spc="0" dirty="0" smtClean="0">
                <a:latin typeface="Times New Roman"/>
                <a:cs typeface="Times New Roman"/>
              </a:rPr>
              <a:t>member</a:t>
            </a:r>
            <a:r>
              <a:rPr sz="900" spc="-29" dirty="0" smtClean="0">
                <a:latin typeface="Times New Roman"/>
                <a:cs typeface="Times New Roman"/>
              </a:rPr>
              <a:t> </a:t>
            </a:r>
            <a:r>
              <a:rPr sz="900" spc="-9" dirty="0" smtClean="0">
                <a:latin typeface="Times New Roman"/>
                <a:cs typeface="Times New Roman"/>
              </a:rPr>
              <a:t>f</a:t>
            </a:r>
            <a:r>
              <a:rPr sz="900" spc="0" dirty="0" smtClean="0">
                <a:latin typeface="Times New Roman"/>
                <a:cs typeface="Times New Roman"/>
              </a:rPr>
              <a:t>ailures.</a:t>
            </a:r>
            <a:endParaRPr sz="900">
              <a:latin typeface="Times New Roman"/>
              <a:cs typeface="Times New Roman"/>
            </a:endParaRPr>
          </a:p>
        </p:txBody>
      </p:sp>
      <p:sp>
        <p:nvSpPr>
          <p:cNvPr id="2" name="object 2"/>
          <p:cNvSpPr txBox="1"/>
          <p:nvPr/>
        </p:nvSpPr>
        <p:spPr>
          <a:xfrm>
            <a:off x="4359097" y="3358113"/>
            <a:ext cx="185657" cy="101315"/>
          </a:xfrm>
          <a:prstGeom prst="rect">
            <a:avLst/>
          </a:prstGeom>
        </p:spPr>
        <p:txBody>
          <a:bodyPr wrap="square" lIns="0" tIns="0" rIns="0" bIns="0" rtlCol="0">
            <a:noAutofit/>
          </a:bodyPr>
          <a:lstStyle/>
          <a:p>
            <a:pPr marL="12700">
              <a:lnSpc>
                <a:spcPts val="690"/>
              </a:lnSpc>
              <a:spcBef>
                <a:spcPts val="34"/>
              </a:spcBef>
            </a:pPr>
            <a:r>
              <a:rPr sz="600" spc="0" dirty="0" smtClean="0">
                <a:latin typeface="Times New Roman"/>
                <a:cs typeface="Times New Roman"/>
              </a:rPr>
              <a:t>9</a:t>
            </a:r>
            <a:r>
              <a:rPr sz="600" spc="-52" dirty="0" smtClean="0">
                <a:latin typeface="Times New Roman"/>
                <a:cs typeface="Times New Roman"/>
              </a:rPr>
              <a:t> </a:t>
            </a:r>
            <a:r>
              <a:rPr sz="600" spc="0" dirty="0" smtClean="0">
                <a:latin typeface="Times New Roman"/>
                <a:cs typeface="Times New Roman"/>
              </a:rPr>
              <a:t>/</a:t>
            </a:r>
            <a:r>
              <a:rPr sz="600" spc="-51" dirty="0" smtClean="0">
                <a:latin typeface="Times New Roman"/>
                <a:cs typeface="Times New Roman"/>
              </a:rPr>
              <a:t> </a:t>
            </a:r>
            <a:r>
              <a:rPr sz="600" spc="0" dirty="0" smtClean="0">
                <a:latin typeface="Times New Roman"/>
                <a:cs typeface="Times New Roman"/>
              </a:rPr>
              <a:t>35</a:t>
            </a:r>
            <a:endParaRPr sz="60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4395</TotalTime>
  <Words>4182</Words>
  <Application>Microsoft Office PowerPoint</Application>
  <PresentationFormat>Custom</PresentationFormat>
  <Paragraphs>505</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Jantekel_Gorgora</cp:lastModifiedBy>
  <cp:revision>17</cp:revision>
  <dcterms:modified xsi:type="dcterms:W3CDTF">2025-01-07T19:00:46Z</dcterms:modified>
</cp:coreProperties>
</file>