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74" r:id="rId16"/>
    <p:sldId id="275" r:id="rId17"/>
    <p:sldId id="276" r:id="rId18"/>
    <p:sldId id="277" r:id="rId19"/>
    <p:sldId id="278" r:id="rId20"/>
    <p:sldId id="279" r:id="rId21"/>
    <p:sldId id="280" r:id="rId22"/>
    <p:sldId id="281" r:id="rId23"/>
    <p:sldId id="282" r:id="rId24"/>
    <p:sldId id="271" r:id="rId25"/>
    <p:sldId id="269" r:id="rId26"/>
    <p:sldId id="26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4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1.jpg"/></Relationships>
</file>

<file path=ppt/diagrams/_rels/data10.xml.rels><?xml version="1.0" encoding="UTF-8" standalone="yes"?>
<Relationships xmlns="http://schemas.openxmlformats.org/package/2006/relationships"><Relationship Id="rId1" Type="http://schemas.openxmlformats.org/officeDocument/2006/relationships/image" Target="../media/image1.jpg"/></Relationships>
</file>

<file path=ppt/diagrams/_rels/data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hyperlink" Target="https://learn.microsoft.com/en-us/windows/wsl/install-manual" TargetMode="External"/></Relationships>
</file>

<file path=ppt/diagrams/_rels/data12.xml.rels><?xml version="1.0" encoding="UTF-8" standalone="yes"?>
<Relationships xmlns="http://schemas.openxmlformats.org/package/2006/relationships"><Relationship Id="rId1" Type="http://schemas.openxmlformats.org/officeDocument/2006/relationships/image" Target="../media/image1.jpg"/></Relationships>
</file>

<file path=ppt/diagrams/_rels/data13.xml.rels><?xml version="1.0" encoding="UTF-8" standalone="yes"?>
<Relationships xmlns="http://schemas.openxmlformats.org/package/2006/relationships"><Relationship Id="rId1" Type="http://schemas.openxmlformats.org/officeDocument/2006/relationships/image" Target="../media/image1.jpg"/></Relationships>
</file>

<file path=ppt/diagrams/_rels/data14.xml.rels><?xml version="1.0" encoding="UTF-8" standalone="yes"?>
<Relationships xmlns="http://schemas.openxmlformats.org/package/2006/relationships"><Relationship Id="rId1" Type="http://schemas.openxmlformats.org/officeDocument/2006/relationships/image" Target="../media/image1.jpg"/></Relationships>
</file>

<file path=ppt/diagrams/_rels/data15.xml.rels><?xml version="1.0" encoding="UTF-8" standalone="yes"?>
<Relationships xmlns="http://schemas.openxmlformats.org/package/2006/relationships"><Relationship Id="rId1" Type="http://schemas.openxmlformats.org/officeDocument/2006/relationships/image" Target="../media/image1.jpg"/></Relationships>
</file>

<file path=ppt/diagrams/_rels/data16.xml.rels><?xml version="1.0" encoding="UTF-8" standalone="yes"?>
<Relationships xmlns="http://schemas.openxmlformats.org/package/2006/relationships"><Relationship Id="rId1" Type="http://schemas.openxmlformats.org/officeDocument/2006/relationships/image" Target="../media/image1.jpg"/></Relationships>
</file>

<file path=ppt/diagrams/_rels/data17.xml.rels><?xml version="1.0" encoding="UTF-8" standalone="yes"?>
<Relationships xmlns="http://schemas.openxmlformats.org/package/2006/relationships"><Relationship Id="rId1" Type="http://schemas.openxmlformats.org/officeDocument/2006/relationships/image" Target="../media/image1.jpg"/></Relationships>
</file>

<file path=ppt/diagrams/_rels/data18.xml.rels><?xml version="1.0" encoding="UTF-8" standalone="yes"?>
<Relationships xmlns="http://schemas.openxmlformats.org/package/2006/relationships"><Relationship Id="rId1" Type="http://schemas.openxmlformats.org/officeDocument/2006/relationships/image" Target="../media/image1.jpg"/></Relationships>
</file>

<file path=ppt/diagrams/_rels/data19.xml.rels><?xml version="1.0" encoding="UTF-8" standalone="yes"?>
<Relationships xmlns="http://schemas.openxmlformats.org/package/2006/relationships"><Relationship Id="rId1" Type="http://schemas.openxmlformats.org/officeDocument/2006/relationships/image" Target="../media/image1.jpg"/></Relationships>
</file>

<file path=ppt/diagrams/_rels/data2.xml.rels><?xml version="1.0" encoding="UTF-8" standalone="yes"?>
<Relationships xmlns="http://schemas.openxmlformats.org/package/2006/relationships"><Relationship Id="rId1" Type="http://schemas.openxmlformats.org/officeDocument/2006/relationships/image" Target="../media/image1.jpg"/></Relationships>
</file>

<file path=ppt/diagrams/_rels/data20.xml.rels><?xml version="1.0" encoding="UTF-8" standalone="yes"?>
<Relationships xmlns="http://schemas.openxmlformats.org/package/2006/relationships"><Relationship Id="rId1" Type="http://schemas.openxmlformats.org/officeDocument/2006/relationships/image" Target="../media/image1.jpg"/></Relationships>
</file>

<file path=ppt/diagrams/_rels/data21.xml.rels><?xml version="1.0" encoding="UTF-8" standalone="yes"?>
<Relationships xmlns="http://schemas.openxmlformats.org/package/2006/relationships"><Relationship Id="rId1" Type="http://schemas.openxmlformats.org/officeDocument/2006/relationships/image" Target="../media/image1.jpg"/></Relationships>
</file>

<file path=ppt/diagrams/_rels/data22.xml.rels><?xml version="1.0" encoding="UTF-8" standalone="yes"?>
<Relationships xmlns="http://schemas.openxmlformats.org/package/2006/relationships"><Relationship Id="rId1" Type="http://schemas.openxmlformats.org/officeDocument/2006/relationships/image" Target="../media/image1.jpg"/></Relationships>
</file>

<file path=ppt/diagrams/_rels/data3.xml.rels><?xml version="1.0" encoding="UTF-8" standalone="yes"?>
<Relationships xmlns="http://schemas.openxmlformats.org/package/2006/relationships"><Relationship Id="rId1" Type="http://schemas.openxmlformats.org/officeDocument/2006/relationships/image" Target="../media/image1.jpg"/></Relationships>
</file>

<file path=ppt/diagrams/_rels/data4.xml.rels><?xml version="1.0" encoding="UTF-8" standalone="yes"?>
<Relationships xmlns="http://schemas.openxmlformats.org/package/2006/relationships"><Relationship Id="rId1" Type="http://schemas.openxmlformats.org/officeDocument/2006/relationships/image" Target="../media/image1.jpg"/></Relationships>
</file>

<file path=ppt/diagrams/_rels/data5.xml.rels><?xml version="1.0" encoding="UTF-8" standalone="yes"?>
<Relationships xmlns="http://schemas.openxmlformats.org/package/2006/relationships"><Relationship Id="rId1" Type="http://schemas.openxmlformats.org/officeDocument/2006/relationships/image" Target="../media/image1.jpg"/></Relationships>
</file>

<file path=ppt/diagrams/_rels/data6.xml.rels><?xml version="1.0" encoding="UTF-8" standalone="yes"?>
<Relationships xmlns="http://schemas.openxmlformats.org/package/2006/relationships"><Relationship Id="rId1" Type="http://schemas.openxmlformats.org/officeDocument/2006/relationships/image" Target="../media/image1.jpg"/></Relationships>
</file>

<file path=ppt/diagrams/_rels/data7.xml.rels><?xml version="1.0" encoding="UTF-8" standalone="yes"?>
<Relationships xmlns="http://schemas.openxmlformats.org/package/2006/relationships"><Relationship Id="rId1" Type="http://schemas.openxmlformats.org/officeDocument/2006/relationships/image" Target="../media/image1.jpg"/></Relationships>
</file>

<file path=ppt/diagrams/_rels/data8.xml.rels><?xml version="1.0" encoding="UTF-8" standalone="yes"?>
<Relationships xmlns="http://schemas.openxmlformats.org/package/2006/relationships"><Relationship Id="rId1" Type="http://schemas.openxmlformats.org/officeDocument/2006/relationships/image" Target="../media/image1.jpg"/></Relationships>
</file>

<file path=ppt/diagrams/_rels/data9.xml.rels><?xml version="1.0" encoding="UTF-8" standalone="yes"?>
<Relationships xmlns="http://schemas.openxmlformats.org/package/2006/relationships"><Relationship Id="rId1" Type="http://schemas.openxmlformats.org/officeDocument/2006/relationships/image" Target="../media/image1.jpg"/></Relationships>
</file>

<file path=ppt/diagrams/_rels/drawing1.xml.rels><?xml version="1.0" encoding="UTF-8" standalone="yes"?>
<Relationships xmlns="http://schemas.openxmlformats.org/package/2006/relationships"><Relationship Id="rId1" Type="http://schemas.openxmlformats.org/officeDocument/2006/relationships/image" Target="../media/image1.jpg"/></Relationships>
</file>

<file path=ppt/diagrams/_rels/drawing10.xml.rels><?xml version="1.0" encoding="UTF-8" standalone="yes"?>
<Relationships xmlns="http://schemas.openxmlformats.org/package/2006/relationships"><Relationship Id="rId1" Type="http://schemas.openxmlformats.org/officeDocument/2006/relationships/image" Target="../media/image1.jpg"/></Relationships>
</file>

<file path=ppt/diagrams/_rels/drawing11.xml.rels><?xml version="1.0" encoding="UTF-8" standalone="yes"?>
<Relationships xmlns="http://schemas.openxmlformats.org/package/2006/relationships"><Relationship Id="rId2" Type="http://schemas.openxmlformats.org/officeDocument/2006/relationships/hyperlink" Target="https://learn.microsoft.com/en-us/windows/wsl/install-manual" TargetMode="External"/><Relationship Id="rId1" Type="http://schemas.openxmlformats.org/officeDocument/2006/relationships/image" Target="../media/image1.jpg"/></Relationships>
</file>

<file path=ppt/diagrams/_rels/drawing12.xml.rels><?xml version="1.0" encoding="UTF-8" standalone="yes"?>
<Relationships xmlns="http://schemas.openxmlformats.org/package/2006/relationships"><Relationship Id="rId1" Type="http://schemas.openxmlformats.org/officeDocument/2006/relationships/image" Target="../media/image1.jpg"/></Relationships>
</file>

<file path=ppt/diagrams/_rels/drawing13.xml.rels><?xml version="1.0" encoding="UTF-8" standalone="yes"?>
<Relationships xmlns="http://schemas.openxmlformats.org/package/2006/relationships"><Relationship Id="rId1" Type="http://schemas.openxmlformats.org/officeDocument/2006/relationships/image" Target="../media/image1.jpg"/></Relationships>
</file>

<file path=ppt/diagrams/_rels/drawing14.xml.rels><?xml version="1.0" encoding="UTF-8" standalone="yes"?>
<Relationships xmlns="http://schemas.openxmlformats.org/package/2006/relationships"><Relationship Id="rId1" Type="http://schemas.openxmlformats.org/officeDocument/2006/relationships/image" Target="../media/image1.jpg"/></Relationships>
</file>

<file path=ppt/diagrams/_rels/drawing15.xml.rels><?xml version="1.0" encoding="UTF-8" standalone="yes"?>
<Relationships xmlns="http://schemas.openxmlformats.org/package/2006/relationships"><Relationship Id="rId1" Type="http://schemas.openxmlformats.org/officeDocument/2006/relationships/image" Target="../media/image1.jpg"/></Relationships>
</file>

<file path=ppt/diagrams/_rels/drawing16.xml.rels><?xml version="1.0" encoding="UTF-8" standalone="yes"?>
<Relationships xmlns="http://schemas.openxmlformats.org/package/2006/relationships"><Relationship Id="rId1" Type="http://schemas.openxmlformats.org/officeDocument/2006/relationships/image" Target="../media/image1.jpg"/></Relationships>
</file>

<file path=ppt/diagrams/_rels/drawing17.xml.rels><?xml version="1.0" encoding="UTF-8" standalone="yes"?>
<Relationships xmlns="http://schemas.openxmlformats.org/package/2006/relationships"><Relationship Id="rId1" Type="http://schemas.openxmlformats.org/officeDocument/2006/relationships/image" Target="../media/image1.jpg"/></Relationships>
</file>

<file path=ppt/diagrams/_rels/drawing18.xml.rels><?xml version="1.0" encoding="UTF-8" standalone="yes"?>
<Relationships xmlns="http://schemas.openxmlformats.org/package/2006/relationships"><Relationship Id="rId1" Type="http://schemas.openxmlformats.org/officeDocument/2006/relationships/image" Target="../media/image1.jpg"/></Relationships>
</file>

<file path=ppt/diagrams/_rels/drawing19.xml.rels><?xml version="1.0" encoding="UTF-8" standalone="yes"?>
<Relationships xmlns="http://schemas.openxmlformats.org/package/2006/relationships"><Relationship Id="rId1" Type="http://schemas.openxmlformats.org/officeDocument/2006/relationships/image" Target="../media/image1.jp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g"/></Relationships>
</file>

<file path=ppt/diagrams/_rels/drawing20.xml.rels><?xml version="1.0" encoding="UTF-8" standalone="yes"?>
<Relationships xmlns="http://schemas.openxmlformats.org/package/2006/relationships"><Relationship Id="rId1" Type="http://schemas.openxmlformats.org/officeDocument/2006/relationships/image" Target="../media/image1.jpg"/></Relationships>
</file>

<file path=ppt/diagrams/_rels/drawing21.xml.rels><?xml version="1.0" encoding="UTF-8" standalone="yes"?>
<Relationships xmlns="http://schemas.openxmlformats.org/package/2006/relationships"><Relationship Id="rId1" Type="http://schemas.openxmlformats.org/officeDocument/2006/relationships/image" Target="../media/image1.jpg"/></Relationships>
</file>

<file path=ppt/diagrams/_rels/drawing22.xml.rels><?xml version="1.0" encoding="UTF-8" standalone="yes"?>
<Relationships xmlns="http://schemas.openxmlformats.org/package/2006/relationships"><Relationship Id="rId1" Type="http://schemas.openxmlformats.org/officeDocument/2006/relationships/image" Target="../media/image1.jp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g"/></Relationships>
</file>

<file path=ppt/diagrams/_rels/drawing5.xml.rels><?xml version="1.0" encoding="UTF-8" standalone="yes"?>
<Relationships xmlns="http://schemas.openxmlformats.org/package/2006/relationships"><Relationship Id="rId1" Type="http://schemas.openxmlformats.org/officeDocument/2006/relationships/image" Target="../media/image1.jpg"/></Relationships>
</file>

<file path=ppt/diagrams/_rels/drawing6.xml.rels><?xml version="1.0" encoding="UTF-8" standalone="yes"?>
<Relationships xmlns="http://schemas.openxmlformats.org/package/2006/relationships"><Relationship Id="rId1" Type="http://schemas.openxmlformats.org/officeDocument/2006/relationships/image" Target="../media/image1.jpg"/></Relationships>
</file>

<file path=ppt/diagrams/_rels/drawing7.xml.rels><?xml version="1.0" encoding="UTF-8" standalone="yes"?>
<Relationships xmlns="http://schemas.openxmlformats.org/package/2006/relationships"><Relationship Id="rId1" Type="http://schemas.openxmlformats.org/officeDocument/2006/relationships/image" Target="../media/image1.jpg"/></Relationships>
</file>

<file path=ppt/diagrams/_rels/drawing8.xml.rels><?xml version="1.0" encoding="UTF-8" standalone="yes"?>
<Relationships xmlns="http://schemas.openxmlformats.org/package/2006/relationships"><Relationship Id="rId1" Type="http://schemas.openxmlformats.org/officeDocument/2006/relationships/image" Target="../media/image1.jpg"/></Relationships>
</file>

<file path=ppt/diagrams/_rels/drawing9.xml.rels><?xml version="1.0" encoding="UTF-8" standalone="yes"?>
<Relationships xmlns="http://schemas.openxmlformats.org/package/2006/relationships"><Relationship Id="rId1" Type="http://schemas.openxmlformats.org/officeDocument/2006/relationships/image" Target="../media/image1.jp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69A370-505F-42EF-8581-F14C7AC53B55}" type="doc">
      <dgm:prSet loTypeId="urn:microsoft.com/office/officeart/2005/8/layout/vList4" loCatId="list" qsTypeId="urn:microsoft.com/office/officeart/2005/8/quickstyle/simple1" qsCatId="simple" csTypeId="urn:microsoft.com/office/officeart/2005/8/colors/accent0_1" csCatId="mainScheme" phldr="1"/>
      <dgm:spPr/>
      <dgm:t>
        <a:bodyPr/>
        <a:lstStyle/>
        <a:p>
          <a:endParaRPr lang="en-US"/>
        </a:p>
      </dgm:t>
    </dgm:pt>
    <dgm:pt modelId="{0C87F43F-E9B0-4AFB-B9F5-F134CA77830A}">
      <dgm:prSet custT="1"/>
      <dgm:spPr/>
      <dgm:t>
        <a:bodyPr/>
        <a:lstStyle/>
        <a:p>
          <a:pPr algn="just"/>
          <a:r>
            <a:rPr lang="en-US" sz="2400" b="1" dirty="0">
              <a:latin typeface="Times New Roman" panose="02020603050405020304" pitchFamily="18" charset="0"/>
              <a:cs typeface="Times New Roman" panose="02020603050405020304" pitchFamily="18" charset="0"/>
            </a:rPr>
            <a:t>Docker </a:t>
          </a:r>
          <a:r>
            <a:rPr lang="en-US" sz="2400" dirty="0">
              <a:latin typeface="Times New Roman" panose="02020603050405020304" pitchFamily="18" charset="0"/>
              <a:cs typeface="Times New Roman" panose="02020603050405020304" pitchFamily="18" charset="0"/>
            </a:rPr>
            <a:t>is an open platform for developing, shipping, and running applications. </a:t>
          </a:r>
        </a:p>
      </dgm:t>
    </dgm:pt>
    <dgm:pt modelId="{DDFF081E-BF9A-4B82-98FB-1A0A6C7B9A77}" type="parTrans" cxnId="{EABADAF4-A0FB-4419-A1A7-FCBAAB3D9735}">
      <dgm:prSet/>
      <dgm:spPr/>
      <dgm:t>
        <a:bodyPr/>
        <a:lstStyle/>
        <a:p>
          <a:endParaRPr lang="en-US"/>
        </a:p>
      </dgm:t>
    </dgm:pt>
    <dgm:pt modelId="{BC6BDF7A-381A-4E65-9F8B-1F456FBA1CEF}" type="sibTrans" cxnId="{EABADAF4-A0FB-4419-A1A7-FCBAAB3D9735}">
      <dgm:prSet/>
      <dgm:spPr/>
      <dgm:t>
        <a:bodyPr/>
        <a:lstStyle/>
        <a:p>
          <a:endParaRPr lang="en-US"/>
        </a:p>
      </dgm:t>
    </dgm:pt>
    <dgm:pt modelId="{B3F2BAE5-E1E2-46F6-9239-455831BE2478}">
      <dgm:prSet custT="1"/>
      <dgm:spPr/>
      <dgm:t>
        <a:bodyPr/>
        <a:lstStyle/>
        <a:p>
          <a:pPr algn="just"/>
          <a:r>
            <a:rPr lang="en-US" sz="2400" dirty="0">
              <a:latin typeface="Times New Roman" panose="02020603050405020304" pitchFamily="18" charset="0"/>
              <a:cs typeface="Times New Roman" panose="02020603050405020304" pitchFamily="18" charset="0"/>
            </a:rPr>
            <a:t>It allow us to share software quickly by separating applications from infrastructure. </a:t>
          </a:r>
        </a:p>
      </dgm:t>
    </dgm:pt>
    <dgm:pt modelId="{FA09A224-D031-4263-9276-35C9B3D37456}" type="parTrans" cxnId="{5581191B-9B4F-47FA-990C-C7B6680E7A68}">
      <dgm:prSet/>
      <dgm:spPr/>
      <dgm:t>
        <a:bodyPr/>
        <a:lstStyle/>
        <a:p>
          <a:endParaRPr lang="en-US"/>
        </a:p>
      </dgm:t>
    </dgm:pt>
    <dgm:pt modelId="{D73F6D60-ABB8-44A3-B7D5-FD4A6EF17C59}" type="sibTrans" cxnId="{5581191B-9B4F-47FA-990C-C7B6680E7A68}">
      <dgm:prSet/>
      <dgm:spPr/>
      <dgm:t>
        <a:bodyPr/>
        <a:lstStyle/>
        <a:p>
          <a:endParaRPr lang="en-US"/>
        </a:p>
      </dgm:t>
    </dgm:pt>
    <dgm:pt modelId="{4E7A7D89-8443-4DBF-ABA0-62A7C167E075}">
      <dgm:prSet/>
      <dgm:spPr/>
      <dgm:t>
        <a:bodyPr/>
        <a:lstStyle/>
        <a:p>
          <a:pPr algn="just"/>
          <a:r>
            <a:rPr lang="en-US" dirty="0">
              <a:latin typeface="Times New Roman" panose="02020603050405020304" pitchFamily="18" charset="0"/>
              <a:cs typeface="Times New Roman" panose="02020603050405020304" pitchFamily="18" charset="0"/>
            </a:rPr>
            <a:t>It also allows you to handle infrastructure in the same way you would manage your apps.</a:t>
          </a:r>
        </a:p>
      </dgm:t>
    </dgm:pt>
    <dgm:pt modelId="{C4E2589F-9B3F-4292-8219-C8011C4AEDE4}" type="parTrans" cxnId="{CB001C9B-0EBE-473C-80F1-D43524905D0D}">
      <dgm:prSet/>
      <dgm:spPr/>
      <dgm:t>
        <a:bodyPr/>
        <a:lstStyle/>
        <a:p>
          <a:endParaRPr lang="en-US"/>
        </a:p>
      </dgm:t>
    </dgm:pt>
    <dgm:pt modelId="{2A9FBADF-ECF9-4AA2-8700-DE9EFAC4F650}" type="sibTrans" cxnId="{CB001C9B-0EBE-473C-80F1-D43524905D0D}">
      <dgm:prSet/>
      <dgm:spPr/>
      <dgm:t>
        <a:bodyPr/>
        <a:lstStyle/>
        <a:p>
          <a:endParaRPr lang="en-US"/>
        </a:p>
      </dgm:t>
    </dgm:pt>
    <dgm:pt modelId="{24B7390B-05B8-446C-84FC-CD8788313C75}">
      <dgm:prSet/>
      <dgm:spPr/>
      <dgm:t>
        <a:bodyPr/>
        <a:lstStyle/>
        <a:p>
          <a:pPr algn="just"/>
          <a:r>
            <a:rPr lang="en-US" dirty="0">
              <a:latin typeface="Times New Roman" panose="02020603050405020304" pitchFamily="18" charset="0"/>
              <a:cs typeface="Times New Roman" panose="02020603050405020304" pitchFamily="18" charset="0"/>
            </a:rPr>
            <a:t>Docker helps speed up the process of moving code from development to production.</a:t>
          </a:r>
        </a:p>
      </dgm:t>
    </dgm:pt>
    <dgm:pt modelId="{E3F755E2-F065-474D-8B9D-B9E06716D9F7}" type="parTrans" cxnId="{EB472AF4-01B3-406A-8BF6-FA90BD63DAE8}">
      <dgm:prSet/>
      <dgm:spPr/>
      <dgm:t>
        <a:bodyPr/>
        <a:lstStyle/>
        <a:p>
          <a:endParaRPr lang="en-US"/>
        </a:p>
      </dgm:t>
    </dgm:pt>
    <dgm:pt modelId="{CA319631-1484-44F1-A4CD-072431935FFA}" type="sibTrans" cxnId="{EB472AF4-01B3-406A-8BF6-FA90BD63DAE8}">
      <dgm:prSet/>
      <dgm:spPr/>
      <dgm:t>
        <a:bodyPr/>
        <a:lstStyle/>
        <a:p>
          <a:endParaRPr lang="en-US"/>
        </a:p>
      </dgm:t>
    </dgm:pt>
    <dgm:pt modelId="{C9C8C575-180C-4A0D-8D68-0FF0BD8B0212}" type="pres">
      <dgm:prSet presAssocID="{6C69A370-505F-42EF-8581-F14C7AC53B55}" presName="linear" presStyleCnt="0">
        <dgm:presLayoutVars>
          <dgm:dir/>
          <dgm:resizeHandles val="exact"/>
        </dgm:presLayoutVars>
      </dgm:prSet>
      <dgm:spPr/>
    </dgm:pt>
    <dgm:pt modelId="{B07F1448-BA01-4B84-BAE4-27435AFAE4B6}" type="pres">
      <dgm:prSet presAssocID="{0C87F43F-E9B0-4AFB-B9F5-F134CA77830A}" presName="comp" presStyleCnt="0"/>
      <dgm:spPr/>
    </dgm:pt>
    <dgm:pt modelId="{CF64BCDD-E1CB-4FDF-8A27-CC51D872E112}" type="pres">
      <dgm:prSet presAssocID="{0C87F43F-E9B0-4AFB-B9F5-F134CA77830A}" presName="box" presStyleLbl="node1" presStyleIdx="0" presStyleCnt="4"/>
      <dgm:spPr/>
    </dgm:pt>
    <dgm:pt modelId="{9EBF753A-E8F9-4EB2-8689-CC15DC77555A}" type="pres">
      <dgm:prSet presAssocID="{0C87F43F-E9B0-4AFB-B9F5-F134CA77830A}" presName="img"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39000" b="-39000"/>
          </a:stretch>
        </a:blipFill>
      </dgm:spPr>
    </dgm:pt>
    <dgm:pt modelId="{8E92C291-65AE-433F-B09A-697982360B8A}" type="pres">
      <dgm:prSet presAssocID="{0C87F43F-E9B0-4AFB-B9F5-F134CA77830A}" presName="text" presStyleLbl="node1" presStyleIdx="0" presStyleCnt="4">
        <dgm:presLayoutVars>
          <dgm:bulletEnabled val="1"/>
        </dgm:presLayoutVars>
      </dgm:prSet>
      <dgm:spPr/>
    </dgm:pt>
    <dgm:pt modelId="{48B4EFC3-2216-4D1D-A85F-9588A98214FC}" type="pres">
      <dgm:prSet presAssocID="{BC6BDF7A-381A-4E65-9F8B-1F456FBA1CEF}" presName="spacer" presStyleCnt="0"/>
      <dgm:spPr/>
    </dgm:pt>
    <dgm:pt modelId="{7C87D9C1-88F7-47D3-BFC7-0C63474097C0}" type="pres">
      <dgm:prSet presAssocID="{B3F2BAE5-E1E2-46F6-9239-455831BE2478}" presName="comp" presStyleCnt="0"/>
      <dgm:spPr/>
    </dgm:pt>
    <dgm:pt modelId="{64E261AD-6CD5-4B9C-B0A5-6AE8CD017582}" type="pres">
      <dgm:prSet presAssocID="{B3F2BAE5-E1E2-46F6-9239-455831BE2478}" presName="box" presStyleLbl="node1" presStyleIdx="1" presStyleCnt="4"/>
      <dgm:spPr/>
    </dgm:pt>
    <dgm:pt modelId="{6B955499-1AA6-4802-955C-D1BB266DFD7C}" type="pres">
      <dgm:prSet presAssocID="{B3F2BAE5-E1E2-46F6-9239-455831BE2478}" presName="img" presStyleLbl="fgImgPlace1"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39000" b="-39000"/>
          </a:stretch>
        </a:blipFill>
      </dgm:spPr>
    </dgm:pt>
    <dgm:pt modelId="{38E8244E-19C0-48C6-ABB8-5F56A164ACCD}" type="pres">
      <dgm:prSet presAssocID="{B3F2BAE5-E1E2-46F6-9239-455831BE2478}" presName="text" presStyleLbl="node1" presStyleIdx="1" presStyleCnt="4">
        <dgm:presLayoutVars>
          <dgm:bulletEnabled val="1"/>
        </dgm:presLayoutVars>
      </dgm:prSet>
      <dgm:spPr/>
    </dgm:pt>
    <dgm:pt modelId="{4013973E-3433-4F11-A1D0-F163DFD5746A}" type="pres">
      <dgm:prSet presAssocID="{D73F6D60-ABB8-44A3-B7D5-FD4A6EF17C59}" presName="spacer" presStyleCnt="0"/>
      <dgm:spPr/>
    </dgm:pt>
    <dgm:pt modelId="{254E15CC-A75A-4F78-A1FB-35AA43C127DA}" type="pres">
      <dgm:prSet presAssocID="{4E7A7D89-8443-4DBF-ABA0-62A7C167E075}" presName="comp" presStyleCnt="0"/>
      <dgm:spPr/>
    </dgm:pt>
    <dgm:pt modelId="{5D487D39-DD5D-49A6-8008-CDFB318EDB8C}" type="pres">
      <dgm:prSet presAssocID="{4E7A7D89-8443-4DBF-ABA0-62A7C167E075}" presName="box" presStyleLbl="node1" presStyleIdx="2" presStyleCnt="4"/>
      <dgm:spPr/>
    </dgm:pt>
    <dgm:pt modelId="{B74001CD-7E6D-464F-B7F6-E25ACB11EBED}" type="pres">
      <dgm:prSet presAssocID="{4E7A7D89-8443-4DBF-ABA0-62A7C167E075}" presName="img" presStyleLbl="fgImgPlace1" presStyleIdx="2" presStyleCnt="4"/>
      <dgm:spPr>
        <a:blipFill>
          <a:blip xmlns:r="http://schemas.openxmlformats.org/officeDocument/2006/relationships" r:embed="rId1"/>
          <a:srcRect/>
          <a:stretch>
            <a:fillRect t="-39000" b="-39000"/>
          </a:stretch>
        </a:blipFill>
      </dgm:spPr>
    </dgm:pt>
    <dgm:pt modelId="{AA93D9B6-0E3F-4F30-BAFE-A8F57ACA1B9C}" type="pres">
      <dgm:prSet presAssocID="{4E7A7D89-8443-4DBF-ABA0-62A7C167E075}" presName="text" presStyleLbl="node1" presStyleIdx="2" presStyleCnt="4">
        <dgm:presLayoutVars>
          <dgm:bulletEnabled val="1"/>
        </dgm:presLayoutVars>
      </dgm:prSet>
      <dgm:spPr/>
    </dgm:pt>
    <dgm:pt modelId="{06C14F78-82FF-4133-9F53-66D595161737}" type="pres">
      <dgm:prSet presAssocID="{2A9FBADF-ECF9-4AA2-8700-DE9EFAC4F650}" presName="spacer" presStyleCnt="0"/>
      <dgm:spPr/>
    </dgm:pt>
    <dgm:pt modelId="{1482C36A-89B3-4C6E-BEFE-EEF2FC80748F}" type="pres">
      <dgm:prSet presAssocID="{24B7390B-05B8-446C-84FC-CD8788313C75}" presName="comp" presStyleCnt="0"/>
      <dgm:spPr/>
    </dgm:pt>
    <dgm:pt modelId="{2100B588-BE6A-4F85-809E-C54A3F8448AD}" type="pres">
      <dgm:prSet presAssocID="{24B7390B-05B8-446C-84FC-CD8788313C75}" presName="box" presStyleLbl="node1" presStyleIdx="3" presStyleCnt="4"/>
      <dgm:spPr/>
    </dgm:pt>
    <dgm:pt modelId="{E67A2DC8-E946-4E7B-9C4C-25EB4698731A}" type="pres">
      <dgm:prSet presAssocID="{24B7390B-05B8-446C-84FC-CD8788313C75}" presName="img" presStyleLbl="fgImgPlace1"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39000" b="-39000"/>
          </a:stretch>
        </a:blipFill>
      </dgm:spPr>
    </dgm:pt>
    <dgm:pt modelId="{ACF7B1E7-BC98-4043-BDFD-9DFDF57DBFFA}" type="pres">
      <dgm:prSet presAssocID="{24B7390B-05B8-446C-84FC-CD8788313C75}" presName="text" presStyleLbl="node1" presStyleIdx="3" presStyleCnt="4">
        <dgm:presLayoutVars>
          <dgm:bulletEnabled val="1"/>
        </dgm:presLayoutVars>
      </dgm:prSet>
      <dgm:spPr/>
    </dgm:pt>
  </dgm:ptLst>
  <dgm:cxnLst>
    <dgm:cxn modelId="{DE90B604-50A4-4624-8248-3B976CCCA34F}" type="presOf" srcId="{B3F2BAE5-E1E2-46F6-9239-455831BE2478}" destId="{38E8244E-19C0-48C6-ABB8-5F56A164ACCD}" srcOrd="1" destOrd="0" presId="urn:microsoft.com/office/officeart/2005/8/layout/vList4"/>
    <dgm:cxn modelId="{93BAA708-0985-4A2F-97D6-536C624BC730}" type="presOf" srcId="{4E7A7D89-8443-4DBF-ABA0-62A7C167E075}" destId="{AA93D9B6-0E3F-4F30-BAFE-A8F57ACA1B9C}" srcOrd="1" destOrd="0" presId="urn:microsoft.com/office/officeart/2005/8/layout/vList4"/>
    <dgm:cxn modelId="{A751CD16-C464-4CF3-9E91-4BF55C03FD56}" type="presOf" srcId="{24B7390B-05B8-446C-84FC-CD8788313C75}" destId="{2100B588-BE6A-4F85-809E-C54A3F8448AD}" srcOrd="0" destOrd="0" presId="urn:microsoft.com/office/officeart/2005/8/layout/vList4"/>
    <dgm:cxn modelId="{5581191B-9B4F-47FA-990C-C7B6680E7A68}" srcId="{6C69A370-505F-42EF-8581-F14C7AC53B55}" destId="{B3F2BAE5-E1E2-46F6-9239-455831BE2478}" srcOrd="1" destOrd="0" parTransId="{FA09A224-D031-4263-9276-35C9B3D37456}" sibTransId="{D73F6D60-ABB8-44A3-B7D5-FD4A6EF17C59}"/>
    <dgm:cxn modelId="{B16FEF5E-C3BC-496F-BA08-57459E3BDDFA}" type="presOf" srcId="{0C87F43F-E9B0-4AFB-B9F5-F134CA77830A}" destId="{CF64BCDD-E1CB-4FDF-8A27-CC51D872E112}" srcOrd="0" destOrd="0" presId="urn:microsoft.com/office/officeart/2005/8/layout/vList4"/>
    <dgm:cxn modelId="{218C3544-F6D9-468E-BA2A-DE3C6320573E}" type="presOf" srcId="{24B7390B-05B8-446C-84FC-CD8788313C75}" destId="{ACF7B1E7-BC98-4043-BDFD-9DFDF57DBFFA}" srcOrd="1" destOrd="0" presId="urn:microsoft.com/office/officeart/2005/8/layout/vList4"/>
    <dgm:cxn modelId="{86BD1B68-1522-45AC-8144-88628428D730}" type="presOf" srcId="{4E7A7D89-8443-4DBF-ABA0-62A7C167E075}" destId="{5D487D39-DD5D-49A6-8008-CDFB318EDB8C}" srcOrd="0" destOrd="0" presId="urn:microsoft.com/office/officeart/2005/8/layout/vList4"/>
    <dgm:cxn modelId="{D78E9294-02D9-4DBA-899D-D88A0E8FDE16}" type="presOf" srcId="{6C69A370-505F-42EF-8581-F14C7AC53B55}" destId="{C9C8C575-180C-4A0D-8D68-0FF0BD8B0212}" srcOrd="0" destOrd="0" presId="urn:microsoft.com/office/officeart/2005/8/layout/vList4"/>
    <dgm:cxn modelId="{CB001C9B-0EBE-473C-80F1-D43524905D0D}" srcId="{6C69A370-505F-42EF-8581-F14C7AC53B55}" destId="{4E7A7D89-8443-4DBF-ABA0-62A7C167E075}" srcOrd="2" destOrd="0" parTransId="{C4E2589F-9B3F-4292-8219-C8011C4AEDE4}" sibTransId="{2A9FBADF-ECF9-4AA2-8700-DE9EFAC4F650}"/>
    <dgm:cxn modelId="{1C87F4AC-19DB-4F88-A2DD-F590AE80776F}" type="presOf" srcId="{0C87F43F-E9B0-4AFB-B9F5-F134CA77830A}" destId="{8E92C291-65AE-433F-B09A-697982360B8A}" srcOrd="1" destOrd="0" presId="urn:microsoft.com/office/officeart/2005/8/layout/vList4"/>
    <dgm:cxn modelId="{3B9EE6D8-9553-4AD8-8546-D7764C5BFD7E}" type="presOf" srcId="{B3F2BAE5-E1E2-46F6-9239-455831BE2478}" destId="{64E261AD-6CD5-4B9C-B0A5-6AE8CD017582}" srcOrd="0" destOrd="0" presId="urn:microsoft.com/office/officeart/2005/8/layout/vList4"/>
    <dgm:cxn modelId="{EB472AF4-01B3-406A-8BF6-FA90BD63DAE8}" srcId="{6C69A370-505F-42EF-8581-F14C7AC53B55}" destId="{24B7390B-05B8-446C-84FC-CD8788313C75}" srcOrd="3" destOrd="0" parTransId="{E3F755E2-F065-474D-8B9D-B9E06716D9F7}" sibTransId="{CA319631-1484-44F1-A4CD-072431935FFA}"/>
    <dgm:cxn modelId="{EABADAF4-A0FB-4419-A1A7-FCBAAB3D9735}" srcId="{6C69A370-505F-42EF-8581-F14C7AC53B55}" destId="{0C87F43F-E9B0-4AFB-B9F5-F134CA77830A}" srcOrd="0" destOrd="0" parTransId="{DDFF081E-BF9A-4B82-98FB-1A0A6C7B9A77}" sibTransId="{BC6BDF7A-381A-4E65-9F8B-1F456FBA1CEF}"/>
    <dgm:cxn modelId="{8B2EEEFF-4167-46AA-AA60-AA71A34B576D}" type="presParOf" srcId="{C9C8C575-180C-4A0D-8D68-0FF0BD8B0212}" destId="{B07F1448-BA01-4B84-BAE4-27435AFAE4B6}" srcOrd="0" destOrd="0" presId="urn:microsoft.com/office/officeart/2005/8/layout/vList4"/>
    <dgm:cxn modelId="{31D10FCC-3BC7-4B39-80F0-80A85E775904}" type="presParOf" srcId="{B07F1448-BA01-4B84-BAE4-27435AFAE4B6}" destId="{CF64BCDD-E1CB-4FDF-8A27-CC51D872E112}" srcOrd="0" destOrd="0" presId="urn:microsoft.com/office/officeart/2005/8/layout/vList4"/>
    <dgm:cxn modelId="{1683707F-39AF-4CFB-BCAB-91D4C605DDB1}" type="presParOf" srcId="{B07F1448-BA01-4B84-BAE4-27435AFAE4B6}" destId="{9EBF753A-E8F9-4EB2-8689-CC15DC77555A}" srcOrd="1" destOrd="0" presId="urn:microsoft.com/office/officeart/2005/8/layout/vList4"/>
    <dgm:cxn modelId="{581390E5-43FE-42E7-9F53-A622F2617AE7}" type="presParOf" srcId="{B07F1448-BA01-4B84-BAE4-27435AFAE4B6}" destId="{8E92C291-65AE-433F-B09A-697982360B8A}" srcOrd="2" destOrd="0" presId="urn:microsoft.com/office/officeart/2005/8/layout/vList4"/>
    <dgm:cxn modelId="{72A76F22-1450-4476-9EEA-015454827A9C}" type="presParOf" srcId="{C9C8C575-180C-4A0D-8D68-0FF0BD8B0212}" destId="{48B4EFC3-2216-4D1D-A85F-9588A98214FC}" srcOrd="1" destOrd="0" presId="urn:microsoft.com/office/officeart/2005/8/layout/vList4"/>
    <dgm:cxn modelId="{63EC55F0-DDF7-449F-B214-EEE2A5E919B3}" type="presParOf" srcId="{C9C8C575-180C-4A0D-8D68-0FF0BD8B0212}" destId="{7C87D9C1-88F7-47D3-BFC7-0C63474097C0}" srcOrd="2" destOrd="0" presId="urn:microsoft.com/office/officeart/2005/8/layout/vList4"/>
    <dgm:cxn modelId="{BE67F88D-451C-452E-874F-79F2684B9EF4}" type="presParOf" srcId="{7C87D9C1-88F7-47D3-BFC7-0C63474097C0}" destId="{64E261AD-6CD5-4B9C-B0A5-6AE8CD017582}" srcOrd="0" destOrd="0" presId="urn:microsoft.com/office/officeart/2005/8/layout/vList4"/>
    <dgm:cxn modelId="{7B92D67F-1419-4E87-9E31-A47CB4423094}" type="presParOf" srcId="{7C87D9C1-88F7-47D3-BFC7-0C63474097C0}" destId="{6B955499-1AA6-4802-955C-D1BB266DFD7C}" srcOrd="1" destOrd="0" presId="urn:microsoft.com/office/officeart/2005/8/layout/vList4"/>
    <dgm:cxn modelId="{03926634-2744-433A-9741-70C41FE3A32C}" type="presParOf" srcId="{7C87D9C1-88F7-47D3-BFC7-0C63474097C0}" destId="{38E8244E-19C0-48C6-ABB8-5F56A164ACCD}" srcOrd="2" destOrd="0" presId="urn:microsoft.com/office/officeart/2005/8/layout/vList4"/>
    <dgm:cxn modelId="{AB336A34-F413-4D98-A9D7-7A70FA85BAA6}" type="presParOf" srcId="{C9C8C575-180C-4A0D-8D68-0FF0BD8B0212}" destId="{4013973E-3433-4F11-A1D0-F163DFD5746A}" srcOrd="3" destOrd="0" presId="urn:microsoft.com/office/officeart/2005/8/layout/vList4"/>
    <dgm:cxn modelId="{BBBAE8DF-9AFD-463F-A72D-7B9DF5B32E65}" type="presParOf" srcId="{C9C8C575-180C-4A0D-8D68-0FF0BD8B0212}" destId="{254E15CC-A75A-4F78-A1FB-35AA43C127DA}" srcOrd="4" destOrd="0" presId="urn:microsoft.com/office/officeart/2005/8/layout/vList4"/>
    <dgm:cxn modelId="{8754FAF9-B283-45D3-9F01-F4E273B2E201}" type="presParOf" srcId="{254E15CC-A75A-4F78-A1FB-35AA43C127DA}" destId="{5D487D39-DD5D-49A6-8008-CDFB318EDB8C}" srcOrd="0" destOrd="0" presId="urn:microsoft.com/office/officeart/2005/8/layout/vList4"/>
    <dgm:cxn modelId="{4C0EBDBF-E0EC-4B17-AD01-912A1A902E68}" type="presParOf" srcId="{254E15CC-A75A-4F78-A1FB-35AA43C127DA}" destId="{B74001CD-7E6D-464F-B7F6-E25ACB11EBED}" srcOrd="1" destOrd="0" presId="urn:microsoft.com/office/officeart/2005/8/layout/vList4"/>
    <dgm:cxn modelId="{16B5E6E8-AD74-4B4C-8E8F-2A3DD3095681}" type="presParOf" srcId="{254E15CC-A75A-4F78-A1FB-35AA43C127DA}" destId="{AA93D9B6-0E3F-4F30-BAFE-A8F57ACA1B9C}" srcOrd="2" destOrd="0" presId="urn:microsoft.com/office/officeart/2005/8/layout/vList4"/>
    <dgm:cxn modelId="{26EADC0B-535A-46CA-9258-053BF72D656C}" type="presParOf" srcId="{C9C8C575-180C-4A0D-8D68-0FF0BD8B0212}" destId="{06C14F78-82FF-4133-9F53-66D595161737}" srcOrd="5" destOrd="0" presId="urn:microsoft.com/office/officeart/2005/8/layout/vList4"/>
    <dgm:cxn modelId="{CB16FAFD-E14F-4095-9A6C-8338CA053917}" type="presParOf" srcId="{C9C8C575-180C-4A0D-8D68-0FF0BD8B0212}" destId="{1482C36A-89B3-4C6E-BEFE-EEF2FC80748F}" srcOrd="6" destOrd="0" presId="urn:microsoft.com/office/officeart/2005/8/layout/vList4"/>
    <dgm:cxn modelId="{3AF5C124-3FA6-4DDB-BE44-858C3AD24FF4}" type="presParOf" srcId="{1482C36A-89B3-4C6E-BEFE-EEF2FC80748F}" destId="{2100B588-BE6A-4F85-809E-C54A3F8448AD}" srcOrd="0" destOrd="0" presId="urn:microsoft.com/office/officeart/2005/8/layout/vList4"/>
    <dgm:cxn modelId="{2D195DF6-E0B3-459F-A2CB-4705A4820184}" type="presParOf" srcId="{1482C36A-89B3-4C6E-BEFE-EEF2FC80748F}" destId="{E67A2DC8-E946-4E7B-9C4C-25EB4698731A}" srcOrd="1" destOrd="0" presId="urn:microsoft.com/office/officeart/2005/8/layout/vList4"/>
    <dgm:cxn modelId="{399FF00E-9CC2-4D9A-AA9D-0A4D04681D48}" type="presParOf" srcId="{1482C36A-89B3-4C6E-BEFE-EEF2FC80748F}" destId="{ACF7B1E7-BC98-4043-BDFD-9DFDF57DBFFA}"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25D0EAD-4757-4493-9B05-291E6C73B989}" type="doc">
      <dgm:prSet loTypeId="urn:microsoft.com/office/officeart/2005/8/layout/vList4" loCatId="list" qsTypeId="urn:microsoft.com/office/officeart/2005/8/quickstyle/simple1" qsCatId="simple" csTypeId="urn:microsoft.com/office/officeart/2005/8/colors/accent0_1" csCatId="mainScheme" phldr="1"/>
      <dgm:spPr/>
      <dgm:t>
        <a:bodyPr/>
        <a:lstStyle/>
        <a:p>
          <a:endParaRPr lang="en-US"/>
        </a:p>
      </dgm:t>
    </dgm:pt>
    <dgm:pt modelId="{F50928CC-282F-4898-A1C1-7825213B1C0B}">
      <dgm:prSet custT="1"/>
      <dgm:spPr/>
      <dgm:t>
        <a:bodyPr/>
        <a:lstStyle/>
        <a:p>
          <a:pPr algn="just"/>
          <a:r>
            <a:rPr lang="en-US" sz="2400" dirty="0">
              <a:latin typeface="Times New Roman" panose="02020603050405020304" pitchFamily="18" charset="0"/>
              <a:cs typeface="Times New Roman" panose="02020603050405020304" pitchFamily="18" charset="0"/>
            </a:rPr>
            <a:t>To easily collaborate with team members</a:t>
          </a:r>
        </a:p>
      </dgm:t>
    </dgm:pt>
    <dgm:pt modelId="{EEC120BC-1603-4FC9-88E2-D63245640F3B}" type="parTrans" cxnId="{B7048F49-5BF3-4AD5-B7C5-F416F42FED66}">
      <dgm:prSet/>
      <dgm:spPr/>
      <dgm:t>
        <a:bodyPr/>
        <a:lstStyle/>
        <a:p>
          <a:endParaRPr lang="en-US"/>
        </a:p>
      </dgm:t>
    </dgm:pt>
    <dgm:pt modelId="{A739EC22-1D55-4B53-BB68-5DD2A9CC9A43}" type="sibTrans" cxnId="{B7048F49-5BF3-4AD5-B7C5-F416F42FED66}">
      <dgm:prSet/>
      <dgm:spPr/>
      <dgm:t>
        <a:bodyPr/>
        <a:lstStyle/>
        <a:p>
          <a:endParaRPr lang="en-US"/>
        </a:p>
      </dgm:t>
    </dgm:pt>
    <dgm:pt modelId="{9A8C6D3A-A9CE-400A-9979-E08C9A92C827}">
      <dgm:prSet custT="1"/>
      <dgm:spPr/>
      <dgm:t>
        <a:bodyPr/>
        <a:lstStyle/>
        <a:p>
          <a:pPr algn="just"/>
          <a:r>
            <a:rPr lang="en-US" sz="2400" dirty="0">
              <a:latin typeface="Times New Roman" panose="02020603050405020304" pitchFamily="18" charset="0"/>
              <a:cs typeface="Times New Roman" panose="02020603050405020304" pitchFamily="18" charset="0"/>
            </a:rPr>
            <a:t>Minimize setup and Overhead to speed up the development process.</a:t>
          </a:r>
        </a:p>
      </dgm:t>
    </dgm:pt>
    <dgm:pt modelId="{8D9AAE24-9521-435C-A430-81247F75B318}" type="parTrans" cxnId="{24DE40DE-EFB1-4C7A-A007-0B6A4DF5C0B6}">
      <dgm:prSet/>
      <dgm:spPr/>
      <dgm:t>
        <a:bodyPr/>
        <a:lstStyle/>
        <a:p>
          <a:endParaRPr lang="en-US"/>
        </a:p>
      </dgm:t>
    </dgm:pt>
    <dgm:pt modelId="{01C96D89-948C-45E6-8B99-EFBB59FB8210}" type="sibTrans" cxnId="{24DE40DE-EFB1-4C7A-A007-0B6A4DF5C0B6}">
      <dgm:prSet/>
      <dgm:spPr/>
      <dgm:t>
        <a:bodyPr/>
        <a:lstStyle/>
        <a:p>
          <a:endParaRPr lang="en-US"/>
        </a:p>
      </dgm:t>
    </dgm:pt>
    <dgm:pt modelId="{AAFC9C18-59D3-4A74-B10E-DC6A959988CE}">
      <dgm:prSet custT="1"/>
      <dgm:spPr/>
      <dgm:t>
        <a:bodyPr/>
        <a:lstStyle/>
        <a:p>
          <a:r>
            <a:rPr lang="en-US" sz="2400" dirty="0">
              <a:latin typeface="Times New Roman" panose="02020603050405020304" pitchFamily="18" charset="0"/>
              <a:cs typeface="Times New Roman" panose="02020603050405020304" pitchFamily="18" charset="0"/>
            </a:rPr>
            <a:t>Identify and fixes security vulnerability  </a:t>
          </a:r>
        </a:p>
      </dgm:t>
    </dgm:pt>
    <dgm:pt modelId="{7006F22E-E4A8-422C-A1A0-DA9F8AB37099}" type="parTrans" cxnId="{F85213AD-59D5-4E6E-A551-CD3E0A0EBDDC}">
      <dgm:prSet/>
      <dgm:spPr/>
      <dgm:t>
        <a:bodyPr/>
        <a:lstStyle/>
        <a:p>
          <a:endParaRPr lang="en-US"/>
        </a:p>
      </dgm:t>
    </dgm:pt>
    <dgm:pt modelId="{5BD0215F-780E-4BC6-9195-D4584B23770C}" type="sibTrans" cxnId="{F85213AD-59D5-4E6E-A551-CD3E0A0EBDDC}">
      <dgm:prSet/>
      <dgm:spPr/>
      <dgm:t>
        <a:bodyPr/>
        <a:lstStyle/>
        <a:p>
          <a:endParaRPr lang="en-US"/>
        </a:p>
      </dgm:t>
    </dgm:pt>
    <dgm:pt modelId="{08FF1E04-CC57-45EE-9B74-759FE4524892}" type="pres">
      <dgm:prSet presAssocID="{F25D0EAD-4757-4493-9B05-291E6C73B989}" presName="linear" presStyleCnt="0">
        <dgm:presLayoutVars>
          <dgm:dir/>
          <dgm:resizeHandles val="exact"/>
        </dgm:presLayoutVars>
      </dgm:prSet>
      <dgm:spPr/>
    </dgm:pt>
    <dgm:pt modelId="{7075C3CF-5CB9-4F36-9052-37E06B045ED5}" type="pres">
      <dgm:prSet presAssocID="{F50928CC-282F-4898-A1C1-7825213B1C0B}" presName="comp" presStyleCnt="0"/>
      <dgm:spPr/>
    </dgm:pt>
    <dgm:pt modelId="{CE24B535-A43B-4FF4-B619-ECD85D94A3AC}" type="pres">
      <dgm:prSet presAssocID="{F50928CC-282F-4898-A1C1-7825213B1C0B}" presName="box" presStyleLbl="node1" presStyleIdx="0" presStyleCnt="3"/>
      <dgm:spPr/>
    </dgm:pt>
    <dgm:pt modelId="{53C99FB0-4DA8-4327-A979-AFC58804E67B}" type="pres">
      <dgm:prSet presAssocID="{F50928CC-282F-4898-A1C1-7825213B1C0B}"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18000" b="-18000"/>
          </a:stretch>
        </a:blipFill>
      </dgm:spPr>
    </dgm:pt>
    <dgm:pt modelId="{4F2AEDCF-E864-4E7B-968E-E5370DAE82B9}" type="pres">
      <dgm:prSet presAssocID="{F50928CC-282F-4898-A1C1-7825213B1C0B}" presName="text" presStyleLbl="node1" presStyleIdx="0" presStyleCnt="3">
        <dgm:presLayoutVars>
          <dgm:bulletEnabled val="1"/>
        </dgm:presLayoutVars>
      </dgm:prSet>
      <dgm:spPr/>
    </dgm:pt>
    <dgm:pt modelId="{7B2299CF-3207-4A7B-B89E-4157859F3ADD}" type="pres">
      <dgm:prSet presAssocID="{A739EC22-1D55-4B53-BB68-5DD2A9CC9A43}" presName="spacer" presStyleCnt="0"/>
      <dgm:spPr/>
    </dgm:pt>
    <dgm:pt modelId="{94D7166A-1C64-4DDA-A6EB-D2C923F89B7F}" type="pres">
      <dgm:prSet presAssocID="{9A8C6D3A-A9CE-400A-9979-E08C9A92C827}" presName="comp" presStyleCnt="0"/>
      <dgm:spPr/>
    </dgm:pt>
    <dgm:pt modelId="{844D22A4-16EA-460D-97B6-253D6890182E}" type="pres">
      <dgm:prSet presAssocID="{9A8C6D3A-A9CE-400A-9979-E08C9A92C827}" presName="box" presStyleLbl="node1" presStyleIdx="1" presStyleCnt="3"/>
      <dgm:spPr/>
    </dgm:pt>
    <dgm:pt modelId="{5C979348-D86D-41B2-8DF8-AC1B09DC34F2}" type="pres">
      <dgm:prSet presAssocID="{9A8C6D3A-A9CE-400A-9979-E08C9A92C827}" presName="img" presStyleLbl="fgImgPlace1" presStyleIdx="1"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18000" b="-18000"/>
          </a:stretch>
        </a:blipFill>
      </dgm:spPr>
    </dgm:pt>
    <dgm:pt modelId="{018934E1-02BA-44C6-9A4B-676800B686F1}" type="pres">
      <dgm:prSet presAssocID="{9A8C6D3A-A9CE-400A-9979-E08C9A92C827}" presName="text" presStyleLbl="node1" presStyleIdx="1" presStyleCnt="3">
        <dgm:presLayoutVars>
          <dgm:bulletEnabled val="1"/>
        </dgm:presLayoutVars>
      </dgm:prSet>
      <dgm:spPr/>
    </dgm:pt>
    <dgm:pt modelId="{BFAD313C-AF81-4383-8843-404122899E41}" type="pres">
      <dgm:prSet presAssocID="{01C96D89-948C-45E6-8B99-EFBB59FB8210}" presName="spacer" presStyleCnt="0"/>
      <dgm:spPr/>
    </dgm:pt>
    <dgm:pt modelId="{5CE551EE-D52D-490A-8B29-8C27250CDF8D}" type="pres">
      <dgm:prSet presAssocID="{AAFC9C18-59D3-4A74-B10E-DC6A959988CE}" presName="comp" presStyleCnt="0"/>
      <dgm:spPr/>
    </dgm:pt>
    <dgm:pt modelId="{2166D28C-6298-426E-99C9-7DC72C3DC65E}" type="pres">
      <dgm:prSet presAssocID="{AAFC9C18-59D3-4A74-B10E-DC6A959988CE}" presName="box" presStyleLbl="node1" presStyleIdx="2" presStyleCnt="3"/>
      <dgm:spPr/>
    </dgm:pt>
    <dgm:pt modelId="{73F10637-9C4B-4E5C-A4B1-1543C3EEE5A0}" type="pres">
      <dgm:prSet presAssocID="{AAFC9C18-59D3-4A74-B10E-DC6A959988CE}" presName="img" presStyleLbl="fgImgPlace1" presStyleIdx="2"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18000" b="-18000"/>
          </a:stretch>
        </a:blipFill>
      </dgm:spPr>
    </dgm:pt>
    <dgm:pt modelId="{81C37ABB-0F93-46A7-B270-3496E65227D2}" type="pres">
      <dgm:prSet presAssocID="{AAFC9C18-59D3-4A74-B10E-DC6A959988CE}" presName="text" presStyleLbl="node1" presStyleIdx="2" presStyleCnt="3">
        <dgm:presLayoutVars>
          <dgm:bulletEnabled val="1"/>
        </dgm:presLayoutVars>
      </dgm:prSet>
      <dgm:spPr/>
    </dgm:pt>
  </dgm:ptLst>
  <dgm:cxnLst>
    <dgm:cxn modelId="{97024036-39EB-4D6F-9128-0B2978B44C93}" type="presOf" srcId="{AAFC9C18-59D3-4A74-B10E-DC6A959988CE}" destId="{2166D28C-6298-426E-99C9-7DC72C3DC65E}" srcOrd="0" destOrd="0" presId="urn:microsoft.com/office/officeart/2005/8/layout/vList4"/>
    <dgm:cxn modelId="{B7048F49-5BF3-4AD5-B7C5-F416F42FED66}" srcId="{F25D0EAD-4757-4493-9B05-291E6C73B989}" destId="{F50928CC-282F-4898-A1C1-7825213B1C0B}" srcOrd="0" destOrd="0" parTransId="{EEC120BC-1603-4FC9-88E2-D63245640F3B}" sibTransId="{A739EC22-1D55-4B53-BB68-5DD2A9CC9A43}"/>
    <dgm:cxn modelId="{CF06754A-7086-404B-B096-8F7D35EB1B4C}" type="presOf" srcId="{AAFC9C18-59D3-4A74-B10E-DC6A959988CE}" destId="{81C37ABB-0F93-46A7-B270-3496E65227D2}" srcOrd="1" destOrd="0" presId="urn:microsoft.com/office/officeart/2005/8/layout/vList4"/>
    <dgm:cxn modelId="{FB2D1D7A-2B43-425E-92EC-8F7606D359B9}" type="presOf" srcId="{9A8C6D3A-A9CE-400A-9979-E08C9A92C827}" destId="{844D22A4-16EA-460D-97B6-253D6890182E}" srcOrd="0" destOrd="0" presId="urn:microsoft.com/office/officeart/2005/8/layout/vList4"/>
    <dgm:cxn modelId="{F85213AD-59D5-4E6E-A551-CD3E0A0EBDDC}" srcId="{F25D0EAD-4757-4493-9B05-291E6C73B989}" destId="{AAFC9C18-59D3-4A74-B10E-DC6A959988CE}" srcOrd="2" destOrd="0" parTransId="{7006F22E-E4A8-422C-A1A0-DA9F8AB37099}" sibTransId="{5BD0215F-780E-4BC6-9195-D4584B23770C}"/>
    <dgm:cxn modelId="{6A9DB8BF-7E54-47F4-BCE9-08B536453D25}" type="presOf" srcId="{F50928CC-282F-4898-A1C1-7825213B1C0B}" destId="{4F2AEDCF-E864-4E7B-968E-E5370DAE82B9}" srcOrd="1" destOrd="0" presId="urn:microsoft.com/office/officeart/2005/8/layout/vList4"/>
    <dgm:cxn modelId="{300C31CA-8378-4F65-A8DD-F8BAF01850B1}" type="presOf" srcId="{F50928CC-282F-4898-A1C1-7825213B1C0B}" destId="{CE24B535-A43B-4FF4-B619-ECD85D94A3AC}" srcOrd="0" destOrd="0" presId="urn:microsoft.com/office/officeart/2005/8/layout/vList4"/>
    <dgm:cxn modelId="{E6D47BD5-EAB7-4434-9BB5-638AF9E4B98E}" type="presOf" srcId="{F25D0EAD-4757-4493-9B05-291E6C73B989}" destId="{08FF1E04-CC57-45EE-9B74-759FE4524892}" srcOrd="0" destOrd="0" presId="urn:microsoft.com/office/officeart/2005/8/layout/vList4"/>
    <dgm:cxn modelId="{24DE40DE-EFB1-4C7A-A007-0B6A4DF5C0B6}" srcId="{F25D0EAD-4757-4493-9B05-291E6C73B989}" destId="{9A8C6D3A-A9CE-400A-9979-E08C9A92C827}" srcOrd="1" destOrd="0" parTransId="{8D9AAE24-9521-435C-A430-81247F75B318}" sibTransId="{01C96D89-948C-45E6-8B99-EFBB59FB8210}"/>
    <dgm:cxn modelId="{982A1BDF-8714-40AB-90A6-4339FD7C9DF0}" type="presOf" srcId="{9A8C6D3A-A9CE-400A-9979-E08C9A92C827}" destId="{018934E1-02BA-44C6-9A4B-676800B686F1}" srcOrd="1" destOrd="0" presId="urn:microsoft.com/office/officeart/2005/8/layout/vList4"/>
    <dgm:cxn modelId="{E6BEBB67-B6AB-49AB-8369-17722370BEB1}" type="presParOf" srcId="{08FF1E04-CC57-45EE-9B74-759FE4524892}" destId="{7075C3CF-5CB9-4F36-9052-37E06B045ED5}" srcOrd="0" destOrd="0" presId="urn:microsoft.com/office/officeart/2005/8/layout/vList4"/>
    <dgm:cxn modelId="{612215D3-D6A8-4098-BD67-6721207A13C6}" type="presParOf" srcId="{7075C3CF-5CB9-4F36-9052-37E06B045ED5}" destId="{CE24B535-A43B-4FF4-B619-ECD85D94A3AC}" srcOrd="0" destOrd="0" presId="urn:microsoft.com/office/officeart/2005/8/layout/vList4"/>
    <dgm:cxn modelId="{58C16E66-C6A7-406B-80CA-7BB1777134A2}" type="presParOf" srcId="{7075C3CF-5CB9-4F36-9052-37E06B045ED5}" destId="{53C99FB0-4DA8-4327-A979-AFC58804E67B}" srcOrd="1" destOrd="0" presId="urn:microsoft.com/office/officeart/2005/8/layout/vList4"/>
    <dgm:cxn modelId="{730AE4EE-8F2C-47EB-9644-989B57FE47BB}" type="presParOf" srcId="{7075C3CF-5CB9-4F36-9052-37E06B045ED5}" destId="{4F2AEDCF-E864-4E7B-968E-E5370DAE82B9}" srcOrd="2" destOrd="0" presId="urn:microsoft.com/office/officeart/2005/8/layout/vList4"/>
    <dgm:cxn modelId="{0A8C0078-5010-456B-9A5B-7A6B28B1C1A9}" type="presParOf" srcId="{08FF1E04-CC57-45EE-9B74-759FE4524892}" destId="{7B2299CF-3207-4A7B-B89E-4157859F3ADD}" srcOrd="1" destOrd="0" presId="urn:microsoft.com/office/officeart/2005/8/layout/vList4"/>
    <dgm:cxn modelId="{24198759-2271-4FA7-81CB-1FB476976BE7}" type="presParOf" srcId="{08FF1E04-CC57-45EE-9B74-759FE4524892}" destId="{94D7166A-1C64-4DDA-A6EB-D2C923F89B7F}" srcOrd="2" destOrd="0" presId="urn:microsoft.com/office/officeart/2005/8/layout/vList4"/>
    <dgm:cxn modelId="{0FB2875C-A8D9-40F5-91D3-166C88D62C28}" type="presParOf" srcId="{94D7166A-1C64-4DDA-A6EB-D2C923F89B7F}" destId="{844D22A4-16EA-460D-97B6-253D6890182E}" srcOrd="0" destOrd="0" presId="urn:microsoft.com/office/officeart/2005/8/layout/vList4"/>
    <dgm:cxn modelId="{BE7AB27A-823C-4B12-BCD1-91AE2E14CFF3}" type="presParOf" srcId="{94D7166A-1C64-4DDA-A6EB-D2C923F89B7F}" destId="{5C979348-D86D-41B2-8DF8-AC1B09DC34F2}" srcOrd="1" destOrd="0" presId="urn:microsoft.com/office/officeart/2005/8/layout/vList4"/>
    <dgm:cxn modelId="{8916270A-5C8C-4EED-8A25-0FADBBE5BF46}" type="presParOf" srcId="{94D7166A-1C64-4DDA-A6EB-D2C923F89B7F}" destId="{018934E1-02BA-44C6-9A4B-676800B686F1}" srcOrd="2" destOrd="0" presId="urn:microsoft.com/office/officeart/2005/8/layout/vList4"/>
    <dgm:cxn modelId="{3198DC57-9CA2-465C-BFA2-2DC97066068A}" type="presParOf" srcId="{08FF1E04-CC57-45EE-9B74-759FE4524892}" destId="{BFAD313C-AF81-4383-8843-404122899E41}" srcOrd="3" destOrd="0" presId="urn:microsoft.com/office/officeart/2005/8/layout/vList4"/>
    <dgm:cxn modelId="{D8AC84BC-9FB0-47D3-B785-CC6DC02D4EB3}" type="presParOf" srcId="{08FF1E04-CC57-45EE-9B74-759FE4524892}" destId="{5CE551EE-D52D-490A-8B29-8C27250CDF8D}" srcOrd="4" destOrd="0" presId="urn:microsoft.com/office/officeart/2005/8/layout/vList4"/>
    <dgm:cxn modelId="{560DFFD5-E81B-455E-B9D1-142CEDC9D138}" type="presParOf" srcId="{5CE551EE-D52D-490A-8B29-8C27250CDF8D}" destId="{2166D28C-6298-426E-99C9-7DC72C3DC65E}" srcOrd="0" destOrd="0" presId="urn:microsoft.com/office/officeart/2005/8/layout/vList4"/>
    <dgm:cxn modelId="{16E64152-AA98-4E4E-A6DB-17AD462BC3AB}" type="presParOf" srcId="{5CE551EE-D52D-490A-8B29-8C27250CDF8D}" destId="{73F10637-9C4B-4E5C-A4B1-1543C3EEE5A0}" srcOrd="1" destOrd="0" presId="urn:microsoft.com/office/officeart/2005/8/layout/vList4"/>
    <dgm:cxn modelId="{E93F5376-E16D-48D3-B7D9-87639745CE30}" type="presParOf" srcId="{5CE551EE-D52D-490A-8B29-8C27250CDF8D}" destId="{81C37ABB-0F93-46A7-B270-3496E65227D2}"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033680B-CE92-4E4A-B2A2-8FD09E5A3D75}" type="doc">
      <dgm:prSet loTypeId="urn:microsoft.com/office/officeart/2005/8/layout/vList4" loCatId="list" qsTypeId="urn:microsoft.com/office/officeart/2005/8/quickstyle/simple1" qsCatId="simple" csTypeId="urn:microsoft.com/office/officeart/2005/8/colors/accent0_1" csCatId="mainScheme" phldr="1"/>
      <dgm:spPr/>
      <dgm:t>
        <a:bodyPr/>
        <a:lstStyle/>
        <a:p>
          <a:endParaRPr lang="en-US"/>
        </a:p>
      </dgm:t>
    </dgm:pt>
    <dgm:pt modelId="{4C09427E-1057-4FD3-B7CB-52D8249A5303}">
      <dgm:prSet custT="1"/>
      <dgm:spPr/>
      <dgm:t>
        <a:bodyPr/>
        <a:lstStyle/>
        <a:p>
          <a:pPr algn="just"/>
          <a:r>
            <a:rPr lang="en-US" sz="2400" dirty="0">
              <a:latin typeface="Times New Roman" panose="02020603050405020304" pitchFamily="18" charset="0"/>
              <a:cs typeface="Times New Roman" panose="02020603050405020304" pitchFamily="18" charset="0"/>
            </a:rPr>
            <a:t>Developers can use both Windows and Linux together on a Windows computer.</a:t>
          </a:r>
        </a:p>
      </dgm:t>
    </dgm:pt>
    <dgm:pt modelId="{2751E31C-6488-4C9E-8F14-B8287E1BAA3E}" type="parTrans" cxnId="{DC95659C-8EB5-4D1D-A822-CEAC59495C52}">
      <dgm:prSet/>
      <dgm:spPr/>
      <dgm:t>
        <a:bodyPr/>
        <a:lstStyle/>
        <a:p>
          <a:endParaRPr lang="en-US"/>
        </a:p>
      </dgm:t>
    </dgm:pt>
    <dgm:pt modelId="{D8D0E07C-D92D-4296-968A-E6E5035C15E8}" type="sibTrans" cxnId="{DC95659C-8EB5-4D1D-A822-CEAC59495C52}">
      <dgm:prSet/>
      <dgm:spPr/>
      <dgm:t>
        <a:bodyPr/>
        <a:lstStyle/>
        <a:p>
          <a:endParaRPr lang="en-US"/>
        </a:p>
      </dgm:t>
    </dgm:pt>
    <dgm:pt modelId="{9A36EA59-3DC4-4D17-B57B-3567E697D39F}">
      <dgm:prSet custT="1"/>
      <dgm:spPr/>
      <dgm:t>
        <a:bodyPr/>
        <a:lstStyle/>
        <a:p>
          <a:pPr algn="just"/>
          <a:r>
            <a:rPr lang="en-US" sz="2400" dirty="0">
              <a:latin typeface="Times New Roman" panose="02020603050405020304" pitchFamily="18" charset="0"/>
              <a:cs typeface="Times New Roman" panose="02020603050405020304" pitchFamily="18" charset="0"/>
            </a:rPr>
            <a:t>WSL allows developers to install a Linux (e.g. Ubuntu, Kali, or Debian) on Windows and run Linux apps, tools, and commands directly, without the need for a virtual machine or dual-boot setup.</a:t>
          </a:r>
        </a:p>
      </dgm:t>
    </dgm:pt>
    <dgm:pt modelId="{7295A273-BAB5-498A-AE3C-4C2C276B8BDA}" type="parTrans" cxnId="{988529BC-1800-4EC9-870F-E55F06F251A7}">
      <dgm:prSet/>
      <dgm:spPr/>
      <dgm:t>
        <a:bodyPr/>
        <a:lstStyle/>
        <a:p>
          <a:endParaRPr lang="en-US"/>
        </a:p>
      </dgm:t>
    </dgm:pt>
    <dgm:pt modelId="{F533A331-5DD7-440F-8851-F37C59C6F9AD}" type="sibTrans" cxnId="{988529BC-1800-4EC9-870F-E55F06F251A7}">
      <dgm:prSet/>
      <dgm:spPr/>
      <dgm:t>
        <a:bodyPr/>
        <a:lstStyle/>
        <a:p>
          <a:endParaRPr lang="en-US"/>
        </a:p>
      </dgm:t>
    </dgm:pt>
    <dgm:pt modelId="{9984A666-109C-4DE6-BDB9-F84642241016}">
      <dgm:prSet custT="1"/>
      <dgm:spPr/>
      <dgm:t>
        <a:bodyPr/>
        <a:lstStyle/>
        <a:p>
          <a:pPr algn="just"/>
          <a:r>
            <a:rPr lang="en-US" sz="2400" dirty="0">
              <a:latin typeface="Times New Roman" panose="02020603050405020304" pitchFamily="18" charset="0"/>
              <a:cs typeface="Times New Roman" panose="02020603050405020304" pitchFamily="18" charset="0"/>
            </a:rPr>
            <a:t>You can install everything needed to run WSL with just one command. To do this, open PowerShell or CMD as an administrator </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--install</a:t>
          </a:r>
          <a:endParaRPr lang="en-US" sz="2400" dirty="0">
            <a:latin typeface="Times New Roman" panose="02020603050405020304" pitchFamily="18" charset="0"/>
            <a:cs typeface="Times New Roman" panose="02020603050405020304" pitchFamily="18" charset="0"/>
          </a:endParaRPr>
        </a:p>
      </dgm:t>
    </dgm:pt>
    <dgm:pt modelId="{1A687780-52F3-4A5F-B8F4-3980C0A18526}" type="parTrans" cxnId="{5FE62C9D-9F7C-4ABE-91DD-EA4AC47ECCA7}">
      <dgm:prSet/>
      <dgm:spPr/>
      <dgm:t>
        <a:bodyPr/>
        <a:lstStyle/>
        <a:p>
          <a:endParaRPr lang="en-US"/>
        </a:p>
      </dgm:t>
    </dgm:pt>
    <dgm:pt modelId="{11B0CDAC-D8F4-4331-9D48-1FF708AE46A6}" type="sibTrans" cxnId="{5FE62C9D-9F7C-4ABE-91DD-EA4AC47ECCA7}">
      <dgm:prSet/>
      <dgm:spPr/>
      <dgm:t>
        <a:bodyPr/>
        <a:lstStyle/>
        <a:p>
          <a:endParaRPr lang="en-US"/>
        </a:p>
      </dgm:t>
    </dgm:pt>
    <dgm:pt modelId="{906BC799-26F1-4A89-B06B-F7B16FB44525}">
      <dgm:prSet/>
      <dgm:spPr/>
      <dgm:t>
        <a:bodyPr/>
        <a:lstStyle/>
        <a:p>
          <a:r>
            <a:rPr lang="en-US" b="1" dirty="0">
              <a:solidFill>
                <a:schemeClr val="tx1"/>
              </a:solidFill>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f you'd rather not use the  above installation command and prefer detailed instructions, visit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dirty="0">
              <a:solidFill>
                <a:srgbClr val="0070C0"/>
              </a:solidFill>
              <a:latin typeface="Times New Roman" panose="02020603050405020304" pitchFamily="18" charset="0"/>
              <a:cs typeface="Times New Roman" panose="02020603050405020304" pitchFamily="18" charset="0"/>
              <a:hlinkClick xmlns:r="http://schemas.openxmlformats.org/officeDocument/2006/relationships" r:id="rId1"/>
            </a:rPr>
            <a:t>https://learn.microsoft.com/en-us/windows/wsl/install-manual</a:t>
          </a:r>
          <a:endParaRPr lang="en-US" dirty="0"/>
        </a:p>
      </dgm:t>
    </dgm:pt>
    <dgm:pt modelId="{7E5CB6E7-315C-4279-AA8D-6DF028ACC11D}" type="parTrans" cxnId="{71E9743D-6BE9-4E9B-8CFE-63BF8675F7F2}">
      <dgm:prSet/>
      <dgm:spPr/>
      <dgm:t>
        <a:bodyPr/>
        <a:lstStyle/>
        <a:p>
          <a:endParaRPr lang="en-US"/>
        </a:p>
      </dgm:t>
    </dgm:pt>
    <dgm:pt modelId="{D78D745B-7A2C-4371-87E7-E589169C449F}" type="sibTrans" cxnId="{71E9743D-6BE9-4E9B-8CFE-63BF8675F7F2}">
      <dgm:prSet/>
      <dgm:spPr/>
      <dgm:t>
        <a:bodyPr/>
        <a:lstStyle/>
        <a:p>
          <a:endParaRPr lang="en-US"/>
        </a:p>
      </dgm:t>
    </dgm:pt>
    <dgm:pt modelId="{4A2D1D19-8E87-4BDA-A090-A6F7B0313E02}" type="pres">
      <dgm:prSet presAssocID="{8033680B-CE92-4E4A-B2A2-8FD09E5A3D75}" presName="linear" presStyleCnt="0">
        <dgm:presLayoutVars>
          <dgm:dir/>
          <dgm:resizeHandles val="exact"/>
        </dgm:presLayoutVars>
      </dgm:prSet>
      <dgm:spPr/>
    </dgm:pt>
    <dgm:pt modelId="{8970BD2E-CFCC-4238-A8FB-04995B303009}" type="pres">
      <dgm:prSet presAssocID="{4C09427E-1057-4FD3-B7CB-52D8249A5303}" presName="comp" presStyleCnt="0"/>
      <dgm:spPr/>
    </dgm:pt>
    <dgm:pt modelId="{BA4DF234-3093-4722-8EA9-EA93AFD344C5}" type="pres">
      <dgm:prSet presAssocID="{4C09427E-1057-4FD3-B7CB-52D8249A5303}" presName="box" presStyleLbl="node1" presStyleIdx="0" presStyleCnt="4" custScaleY="62216"/>
      <dgm:spPr/>
    </dgm:pt>
    <dgm:pt modelId="{0EB8A829-9DD3-4BF8-A4B7-8CEAAFA2607D}" type="pres">
      <dgm:prSet presAssocID="{4C09427E-1057-4FD3-B7CB-52D8249A5303}" presName="img" presStyleLbl="fgImgPlace1" presStyleIdx="0" presStyleCnt="4" custScaleX="62773" custScaleY="67863"/>
      <dgm:spPr>
        <a:blipFill>
          <a:blip xmlns:r="http://schemas.openxmlformats.org/officeDocument/2006/relationships" r:embed="rId2">
            <a:extLst>
              <a:ext uri="{28A0092B-C50C-407E-A947-70E740481C1C}">
                <a14:useLocalDpi xmlns:a14="http://schemas.microsoft.com/office/drawing/2010/main" val="0"/>
              </a:ext>
            </a:extLst>
          </a:blip>
          <a:srcRect/>
          <a:stretch>
            <a:fillRect t="-11000" b="-11000"/>
          </a:stretch>
        </a:blipFill>
      </dgm:spPr>
    </dgm:pt>
    <dgm:pt modelId="{9198A988-3838-4035-97D7-E9B31FA92D08}" type="pres">
      <dgm:prSet presAssocID="{4C09427E-1057-4FD3-B7CB-52D8249A5303}" presName="text" presStyleLbl="node1" presStyleIdx="0" presStyleCnt="4">
        <dgm:presLayoutVars>
          <dgm:bulletEnabled val="1"/>
        </dgm:presLayoutVars>
      </dgm:prSet>
      <dgm:spPr/>
    </dgm:pt>
    <dgm:pt modelId="{177B8740-E678-47B9-8B49-15D5BEF32BE6}" type="pres">
      <dgm:prSet presAssocID="{D8D0E07C-D92D-4296-968A-E6E5035C15E8}" presName="spacer" presStyleCnt="0"/>
      <dgm:spPr/>
    </dgm:pt>
    <dgm:pt modelId="{E8716ECC-E37F-44AF-8659-290AAD155AC5}" type="pres">
      <dgm:prSet presAssocID="{9A36EA59-3DC4-4D17-B57B-3567E697D39F}" presName="comp" presStyleCnt="0"/>
      <dgm:spPr/>
    </dgm:pt>
    <dgm:pt modelId="{2627867E-21DC-410D-A5B9-E01C1C5F5744}" type="pres">
      <dgm:prSet presAssocID="{9A36EA59-3DC4-4D17-B57B-3567E697D39F}" presName="box" presStyleLbl="node1" presStyleIdx="1" presStyleCnt="4" custScaleY="100480"/>
      <dgm:spPr/>
    </dgm:pt>
    <dgm:pt modelId="{A4D98D26-6877-47A9-B58B-068B01425A1A}" type="pres">
      <dgm:prSet presAssocID="{9A36EA59-3DC4-4D17-B57B-3567E697D39F}" presName="img" presStyleLbl="fgImgPlac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11000" b="-11000"/>
          </a:stretch>
        </a:blipFill>
      </dgm:spPr>
    </dgm:pt>
    <dgm:pt modelId="{F221CCF9-65A2-4C59-8A23-2DC80B1AB28D}" type="pres">
      <dgm:prSet presAssocID="{9A36EA59-3DC4-4D17-B57B-3567E697D39F}" presName="text" presStyleLbl="node1" presStyleIdx="1" presStyleCnt="4">
        <dgm:presLayoutVars>
          <dgm:bulletEnabled val="1"/>
        </dgm:presLayoutVars>
      </dgm:prSet>
      <dgm:spPr/>
    </dgm:pt>
    <dgm:pt modelId="{40B92186-757B-4AA0-9B9E-5F63DC0DDEE8}" type="pres">
      <dgm:prSet presAssocID="{F533A331-5DD7-440F-8851-F37C59C6F9AD}" presName="spacer" presStyleCnt="0"/>
      <dgm:spPr/>
    </dgm:pt>
    <dgm:pt modelId="{A0E47349-CFA9-426E-B94E-EB1D7DED59B1}" type="pres">
      <dgm:prSet presAssocID="{9984A666-109C-4DE6-BDB9-F84642241016}" presName="comp" presStyleCnt="0"/>
      <dgm:spPr/>
    </dgm:pt>
    <dgm:pt modelId="{C89C2DFF-9431-4290-B880-29062B2CE7F9}" type="pres">
      <dgm:prSet presAssocID="{9984A666-109C-4DE6-BDB9-F84642241016}" presName="box" presStyleLbl="node1" presStyleIdx="2" presStyleCnt="4"/>
      <dgm:spPr/>
    </dgm:pt>
    <dgm:pt modelId="{3FCDF571-6CA1-4BC7-B2B7-D7B00D239BBD}" type="pres">
      <dgm:prSet presAssocID="{9984A666-109C-4DE6-BDB9-F84642241016}" presName="img" presStyleLbl="fgImgPlace1" presStyleIdx="2"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11000" b="-11000"/>
          </a:stretch>
        </a:blipFill>
      </dgm:spPr>
    </dgm:pt>
    <dgm:pt modelId="{B5828D4C-11F3-410F-A09D-6A5624042AA4}" type="pres">
      <dgm:prSet presAssocID="{9984A666-109C-4DE6-BDB9-F84642241016}" presName="text" presStyleLbl="node1" presStyleIdx="2" presStyleCnt="4">
        <dgm:presLayoutVars>
          <dgm:bulletEnabled val="1"/>
        </dgm:presLayoutVars>
      </dgm:prSet>
      <dgm:spPr/>
    </dgm:pt>
    <dgm:pt modelId="{E8333988-5A71-4E43-981A-C14F0033BEB1}" type="pres">
      <dgm:prSet presAssocID="{11B0CDAC-D8F4-4331-9D48-1FF708AE46A6}" presName="spacer" presStyleCnt="0"/>
      <dgm:spPr/>
    </dgm:pt>
    <dgm:pt modelId="{6B688BA2-46E6-4378-8F76-10B6BCF60D29}" type="pres">
      <dgm:prSet presAssocID="{906BC799-26F1-4A89-B06B-F7B16FB44525}" presName="comp" presStyleCnt="0"/>
      <dgm:spPr/>
    </dgm:pt>
    <dgm:pt modelId="{06D74466-0246-44D0-95F3-C697A7DD36FA}" type="pres">
      <dgm:prSet presAssocID="{906BC799-26F1-4A89-B06B-F7B16FB44525}" presName="box" presStyleLbl="node1" presStyleIdx="3" presStyleCnt="4" custLinFactNeighborY="1469"/>
      <dgm:spPr/>
    </dgm:pt>
    <dgm:pt modelId="{115341DF-B36C-4BF7-BC43-5BFECED6B12F}" type="pres">
      <dgm:prSet presAssocID="{906BC799-26F1-4A89-B06B-F7B16FB44525}" presName="img" presStyleLbl="fgImgPlace1" presStyleIdx="3"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t="-25000" b="-25000"/>
          </a:stretch>
        </a:blipFill>
      </dgm:spPr>
    </dgm:pt>
    <dgm:pt modelId="{165C15CC-7457-4EAD-9164-60A86B4FC19E}" type="pres">
      <dgm:prSet presAssocID="{906BC799-26F1-4A89-B06B-F7B16FB44525}" presName="text" presStyleLbl="node1" presStyleIdx="3" presStyleCnt="4">
        <dgm:presLayoutVars>
          <dgm:bulletEnabled val="1"/>
        </dgm:presLayoutVars>
      </dgm:prSet>
      <dgm:spPr/>
    </dgm:pt>
  </dgm:ptLst>
  <dgm:cxnLst>
    <dgm:cxn modelId="{BE68342D-9150-4D05-B9C3-5231E53EF054}" type="presOf" srcId="{8033680B-CE92-4E4A-B2A2-8FD09E5A3D75}" destId="{4A2D1D19-8E87-4BDA-A090-A6F7B0313E02}" srcOrd="0" destOrd="0" presId="urn:microsoft.com/office/officeart/2005/8/layout/vList4"/>
    <dgm:cxn modelId="{71E9743D-6BE9-4E9B-8CFE-63BF8675F7F2}" srcId="{8033680B-CE92-4E4A-B2A2-8FD09E5A3D75}" destId="{906BC799-26F1-4A89-B06B-F7B16FB44525}" srcOrd="3" destOrd="0" parTransId="{7E5CB6E7-315C-4279-AA8D-6DF028ACC11D}" sibTransId="{D78D745B-7A2C-4371-87E7-E589169C449F}"/>
    <dgm:cxn modelId="{3EECD141-3B25-4563-9DC3-BAB6B1A47A17}" type="presOf" srcId="{9A36EA59-3DC4-4D17-B57B-3567E697D39F}" destId="{2627867E-21DC-410D-A5B9-E01C1C5F5744}" srcOrd="0" destOrd="0" presId="urn:microsoft.com/office/officeart/2005/8/layout/vList4"/>
    <dgm:cxn modelId="{45C28243-D1EC-4C64-AA09-EEFD8AFBEEA5}" type="presOf" srcId="{906BC799-26F1-4A89-B06B-F7B16FB44525}" destId="{165C15CC-7457-4EAD-9164-60A86B4FC19E}" srcOrd="1" destOrd="0" presId="urn:microsoft.com/office/officeart/2005/8/layout/vList4"/>
    <dgm:cxn modelId="{E52B4C8B-1A61-4498-BF8A-D1BAD7CC411C}" type="presOf" srcId="{4C09427E-1057-4FD3-B7CB-52D8249A5303}" destId="{BA4DF234-3093-4722-8EA9-EA93AFD344C5}" srcOrd="0" destOrd="0" presId="urn:microsoft.com/office/officeart/2005/8/layout/vList4"/>
    <dgm:cxn modelId="{A48BF29B-A5BB-4811-8EEA-27602F57D6A5}" type="presOf" srcId="{9984A666-109C-4DE6-BDB9-F84642241016}" destId="{C89C2DFF-9431-4290-B880-29062B2CE7F9}" srcOrd="0" destOrd="0" presId="urn:microsoft.com/office/officeart/2005/8/layout/vList4"/>
    <dgm:cxn modelId="{DC95659C-8EB5-4D1D-A822-CEAC59495C52}" srcId="{8033680B-CE92-4E4A-B2A2-8FD09E5A3D75}" destId="{4C09427E-1057-4FD3-B7CB-52D8249A5303}" srcOrd="0" destOrd="0" parTransId="{2751E31C-6488-4C9E-8F14-B8287E1BAA3E}" sibTransId="{D8D0E07C-D92D-4296-968A-E6E5035C15E8}"/>
    <dgm:cxn modelId="{5FE62C9D-9F7C-4ABE-91DD-EA4AC47ECCA7}" srcId="{8033680B-CE92-4E4A-B2A2-8FD09E5A3D75}" destId="{9984A666-109C-4DE6-BDB9-F84642241016}" srcOrd="2" destOrd="0" parTransId="{1A687780-52F3-4A5F-B8F4-3980C0A18526}" sibTransId="{11B0CDAC-D8F4-4331-9D48-1FF708AE46A6}"/>
    <dgm:cxn modelId="{F2589CA4-7A29-4607-91B4-67CD97BB241A}" type="presOf" srcId="{4C09427E-1057-4FD3-B7CB-52D8249A5303}" destId="{9198A988-3838-4035-97D7-E9B31FA92D08}" srcOrd="1" destOrd="0" presId="urn:microsoft.com/office/officeart/2005/8/layout/vList4"/>
    <dgm:cxn modelId="{CFD01AB6-1CB5-494D-9616-D873E3F16590}" type="presOf" srcId="{9A36EA59-3DC4-4D17-B57B-3567E697D39F}" destId="{F221CCF9-65A2-4C59-8A23-2DC80B1AB28D}" srcOrd="1" destOrd="0" presId="urn:microsoft.com/office/officeart/2005/8/layout/vList4"/>
    <dgm:cxn modelId="{988529BC-1800-4EC9-870F-E55F06F251A7}" srcId="{8033680B-CE92-4E4A-B2A2-8FD09E5A3D75}" destId="{9A36EA59-3DC4-4D17-B57B-3567E697D39F}" srcOrd="1" destOrd="0" parTransId="{7295A273-BAB5-498A-AE3C-4C2C276B8BDA}" sibTransId="{F533A331-5DD7-440F-8851-F37C59C6F9AD}"/>
    <dgm:cxn modelId="{FB8F70D6-9392-402B-A5F5-26F1B210CB65}" type="presOf" srcId="{906BC799-26F1-4A89-B06B-F7B16FB44525}" destId="{06D74466-0246-44D0-95F3-C697A7DD36FA}" srcOrd="0" destOrd="0" presId="urn:microsoft.com/office/officeart/2005/8/layout/vList4"/>
    <dgm:cxn modelId="{57CEBBFF-8BEB-4E41-A2BA-C08420E83DF1}" type="presOf" srcId="{9984A666-109C-4DE6-BDB9-F84642241016}" destId="{B5828D4C-11F3-410F-A09D-6A5624042AA4}" srcOrd="1" destOrd="0" presId="urn:microsoft.com/office/officeart/2005/8/layout/vList4"/>
    <dgm:cxn modelId="{47A96A42-A277-4F69-B558-CDD79CED6070}" type="presParOf" srcId="{4A2D1D19-8E87-4BDA-A090-A6F7B0313E02}" destId="{8970BD2E-CFCC-4238-A8FB-04995B303009}" srcOrd="0" destOrd="0" presId="urn:microsoft.com/office/officeart/2005/8/layout/vList4"/>
    <dgm:cxn modelId="{1AA6B6C5-0131-46CE-A438-0B31985B080A}" type="presParOf" srcId="{8970BD2E-CFCC-4238-A8FB-04995B303009}" destId="{BA4DF234-3093-4722-8EA9-EA93AFD344C5}" srcOrd="0" destOrd="0" presId="urn:microsoft.com/office/officeart/2005/8/layout/vList4"/>
    <dgm:cxn modelId="{0E277A5F-A140-40FD-B425-7B6B1BEEFE40}" type="presParOf" srcId="{8970BD2E-CFCC-4238-A8FB-04995B303009}" destId="{0EB8A829-9DD3-4BF8-A4B7-8CEAAFA2607D}" srcOrd="1" destOrd="0" presId="urn:microsoft.com/office/officeart/2005/8/layout/vList4"/>
    <dgm:cxn modelId="{E9975701-C12E-4D8B-918D-8FA84911727A}" type="presParOf" srcId="{8970BD2E-CFCC-4238-A8FB-04995B303009}" destId="{9198A988-3838-4035-97D7-E9B31FA92D08}" srcOrd="2" destOrd="0" presId="urn:microsoft.com/office/officeart/2005/8/layout/vList4"/>
    <dgm:cxn modelId="{7D602068-961A-4397-85BE-8775D7929687}" type="presParOf" srcId="{4A2D1D19-8E87-4BDA-A090-A6F7B0313E02}" destId="{177B8740-E678-47B9-8B49-15D5BEF32BE6}" srcOrd="1" destOrd="0" presId="urn:microsoft.com/office/officeart/2005/8/layout/vList4"/>
    <dgm:cxn modelId="{1F691FD9-87C1-4E65-A2AA-288DF4B749F2}" type="presParOf" srcId="{4A2D1D19-8E87-4BDA-A090-A6F7B0313E02}" destId="{E8716ECC-E37F-44AF-8659-290AAD155AC5}" srcOrd="2" destOrd="0" presId="urn:microsoft.com/office/officeart/2005/8/layout/vList4"/>
    <dgm:cxn modelId="{EDC09F68-918D-41C0-BE16-259F1D5533BE}" type="presParOf" srcId="{E8716ECC-E37F-44AF-8659-290AAD155AC5}" destId="{2627867E-21DC-410D-A5B9-E01C1C5F5744}" srcOrd="0" destOrd="0" presId="urn:microsoft.com/office/officeart/2005/8/layout/vList4"/>
    <dgm:cxn modelId="{E54D5687-4836-4EEF-BD03-C5B63E7790DE}" type="presParOf" srcId="{E8716ECC-E37F-44AF-8659-290AAD155AC5}" destId="{A4D98D26-6877-47A9-B58B-068B01425A1A}" srcOrd="1" destOrd="0" presId="urn:microsoft.com/office/officeart/2005/8/layout/vList4"/>
    <dgm:cxn modelId="{FFEC426F-F6F5-4FB1-8121-F9DE7482E1E6}" type="presParOf" srcId="{E8716ECC-E37F-44AF-8659-290AAD155AC5}" destId="{F221CCF9-65A2-4C59-8A23-2DC80B1AB28D}" srcOrd="2" destOrd="0" presId="urn:microsoft.com/office/officeart/2005/8/layout/vList4"/>
    <dgm:cxn modelId="{409380E8-C0E3-47B8-AED9-E89DDA9FF8A7}" type="presParOf" srcId="{4A2D1D19-8E87-4BDA-A090-A6F7B0313E02}" destId="{40B92186-757B-4AA0-9B9E-5F63DC0DDEE8}" srcOrd="3" destOrd="0" presId="urn:microsoft.com/office/officeart/2005/8/layout/vList4"/>
    <dgm:cxn modelId="{EC20E0F7-D91F-4E12-A4B7-B7C1D36B1AD0}" type="presParOf" srcId="{4A2D1D19-8E87-4BDA-A090-A6F7B0313E02}" destId="{A0E47349-CFA9-426E-B94E-EB1D7DED59B1}" srcOrd="4" destOrd="0" presId="urn:microsoft.com/office/officeart/2005/8/layout/vList4"/>
    <dgm:cxn modelId="{EB97CBBF-6889-455B-B29F-32157ABF4CB6}" type="presParOf" srcId="{A0E47349-CFA9-426E-B94E-EB1D7DED59B1}" destId="{C89C2DFF-9431-4290-B880-29062B2CE7F9}" srcOrd="0" destOrd="0" presId="urn:microsoft.com/office/officeart/2005/8/layout/vList4"/>
    <dgm:cxn modelId="{A73E5ED3-2E0A-4481-8D7C-8F4BA867E886}" type="presParOf" srcId="{A0E47349-CFA9-426E-B94E-EB1D7DED59B1}" destId="{3FCDF571-6CA1-4BC7-B2B7-D7B00D239BBD}" srcOrd="1" destOrd="0" presId="urn:microsoft.com/office/officeart/2005/8/layout/vList4"/>
    <dgm:cxn modelId="{097FF653-3911-4512-BFD4-03DF7B19FF36}" type="presParOf" srcId="{A0E47349-CFA9-426E-B94E-EB1D7DED59B1}" destId="{B5828D4C-11F3-410F-A09D-6A5624042AA4}" srcOrd="2" destOrd="0" presId="urn:microsoft.com/office/officeart/2005/8/layout/vList4"/>
    <dgm:cxn modelId="{872DA796-AAAC-4B2A-BE9F-FCE6C95EF901}" type="presParOf" srcId="{4A2D1D19-8E87-4BDA-A090-A6F7B0313E02}" destId="{E8333988-5A71-4E43-981A-C14F0033BEB1}" srcOrd="5" destOrd="0" presId="urn:microsoft.com/office/officeart/2005/8/layout/vList4"/>
    <dgm:cxn modelId="{A8FAF031-E0C4-4D54-B9BB-0A4EADEF8A2B}" type="presParOf" srcId="{4A2D1D19-8E87-4BDA-A090-A6F7B0313E02}" destId="{6B688BA2-46E6-4378-8F76-10B6BCF60D29}" srcOrd="6" destOrd="0" presId="urn:microsoft.com/office/officeart/2005/8/layout/vList4"/>
    <dgm:cxn modelId="{3AFD70D9-4CAE-4EED-806A-854C04692354}" type="presParOf" srcId="{6B688BA2-46E6-4378-8F76-10B6BCF60D29}" destId="{06D74466-0246-44D0-95F3-C697A7DD36FA}" srcOrd="0" destOrd="0" presId="urn:microsoft.com/office/officeart/2005/8/layout/vList4"/>
    <dgm:cxn modelId="{3A575DB5-7252-4C7E-8DDC-79EE7F249DBF}" type="presParOf" srcId="{6B688BA2-46E6-4378-8F76-10B6BCF60D29}" destId="{115341DF-B36C-4BF7-BC43-5BFECED6B12F}" srcOrd="1" destOrd="0" presId="urn:microsoft.com/office/officeart/2005/8/layout/vList4"/>
    <dgm:cxn modelId="{04618606-44C5-407B-976B-8CE6EA977D7F}" type="presParOf" srcId="{6B688BA2-46E6-4378-8F76-10B6BCF60D29}" destId="{165C15CC-7457-4EAD-9164-60A86B4FC19E}"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7902F8C-544E-4F16-99AE-A26B2038FBC0}" type="doc">
      <dgm:prSet loTypeId="urn:microsoft.com/office/officeart/2005/8/layout/vList4" loCatId="list" qsTypeId="urn:microsoft.com/office/officeart/2005/8/quickstyle/simple1" qsCatId="simple" csTypeId="urn:microsoft.com/office/officeart/2005/8/colors/accent0_1" csCatId="mainScheme" phldr="1"/>
      <dgm:spPr/>
      <dgm:t>
        <a:bodyPr/>
        <a:lstStyle/>
        <a:p>
          <a:endParaRPr lang="en-US"/>
        </a:p>
      </dgm:t>
    </dgm:pt>
    <dgm:pt modelId="{97F977AB-3362-4BBF-9E77-8FA08BA02D96}">
      <dgm:prSet custT="1"/>
      <dgm:spPr/>
      <dgm:t>
        <a:bodyPr/>
        <a:lstStyle/>
        <a:p>
          <a:pPr algn="just"/>
          <a:r>
            <a:rPr lang="en-US" sz="2400" dirty="0">
              <a:latin typeface="Times New Roman" panose="02020603050405020304" pitchFamily="18" charset="0"/>
              <a:cs typeface="Times New Roman" panose="02020603050405020304" pitchFamily="18" charset="0"/>
            </a:rPr>
            <a:t>The default Linux distribution installed will be Ubuntu, but you can change it using the -d flag.</a:t>
          </a:r>
        </a:p>
      </dgm:t>
    </dgm:pt>
    <dgm:pt modelId="{A5C1D9B9-AE87-4723-A434-1DC2EA0252BF}" type="parTrans" cxnId="{262FEC6D-5B21-4261-A42E-57EFF7B5BECF}">
      <dgm:prSet/>
      <dgm:spPr/>
      <dgm:t>
        <a:bodyPr/>
        <a:lstStyle/>
        <a:p>
          <a:endParaRPr lang="en-US"/>
        </a:p>
      </dgm:t>
    </dgm:pt>
    <dgm:pt modelId="{B8DC85BB-FA26-437D-95F4-185AECF1A264}" type="sibTrans" cxnId="{262FEC6D-5B21-4261-A42E-57EFF7B5BECF}">
      <dgm:prSet/>
      <dgm:spPr/>
      <dgm:t>
        <a:bodyPr/>
        <a:lstStyle/>
        <a:p>
          <a:endParaRPr lang="en-US"/>
        </a:p>
      </dgm:t>
    </dgm:pt>
    <dgm:pt modelId="{22828F2A-F212-426D-9230-18606AB109F2}">
      <dgm:prSet custT="1"/>
      <dgm:spPr/>
      <dgm:t>
        <a:bodyPr/>
        <a:lstStyle/>
        <a:p>
          <a:pPr algn="just"/>
          <a:r>
            <a:rPr lang="en-US" sz="2400">
              <a:latin typeface="Times New Roman" panose="02020603050405020304" pitchFamily="18" charset="0"/>
              <a:cs typeface="Times New Roman" panose="02020603050405020304" pitchFamily="18" charset="0"/>
            </a:rPr>
            <a:t>To change the distribution installed, type: </a:t>
          </a:r>
        </a:p>
      </dgm:t>
    </dgm:pt>
    <dgm:pt modelId="{29D9942F-973B-4F75-8BA2-B949F116C229}" type="parTrans" cxnId="{59C55A07-DD80-4A05-A6C5-34A867EE7B83}">
      <dgm:prSet/>
      <dgm:spPr/>
      <dgm:t>
        <a:bodyPr/>
        <a:lstStyle/>
        <a:p>
          <a:endParaRPr lang="en-US"/>
        </a:p>
      </dgm:t>
    </dgm:pt>
    <dgm:pt modelId="{88725099-0CBB-4C35-843E-1A75C9BB179C}" type="sibTrans" cxnId="{59C55A07-DD80-4A05-A6C5-34A867EE7B83}">
      <dgm:prSet/>
      <dgm:spPr/>
      <dgm:t>
        <a:bodyPr/>
        <a:lstStyle/>
        <a:p>
          <a:endParaRPr lang="en-US"/>
        </a:p>
      </dgm:t>
    </dgm:pt>
    <dgm:pt modelId="{FFC4558A-AD8E-409D-8197-F7F10C55B01D}">
      <dgm:prSet custT="1"/>
      <dgm:spPr/>
      <dgm:t>
        <a:bodyPr/>
        <a:lstStyle/>
        <a:p>
          <a:pPr algn="just"/>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--install -d &lt;Distribution Name&gt;.</a:t>
          </a:r>
        </a:p>
      </dgm:t>
    </dgm:pt>
    <dgm:pt modelId="{1DE3CF9B-B641-47D0-A71E-E5B401FC0618}" type="parTrans" cxnId="{95F2CAB1-6F6D-4E53-B3D0-19778B1E0BDC}">
      <dgm:prSet/>
      <dgm:spPr/>
      <dgm:t>
        <a:bodyPr/>
        <a:lstStyle/>
        <a:p>
          <a:endParaRPr lang="en-US"/>
        </a:p>
      </dgm:t>
    </dgm:pt>
    <dgm:pt modelId="{11E5A160-2BA2-4E87-B301-78006D1368DA}" type="sibTrans" cxnId="{95F2CAB1-6F6D-4E53-B3D0-19778B1E0BDC}">
      <dgm:prSet/>
      <dgm:spPr/>
      <dgm:t>
        <a:bodyPr/>
        <a:lstStyle/>
        <a:p>
          <a:endParaRPr lang="en-US"/>
        </a:p>
      </dgm:t>
    </dgm:pt>
    <dgm:pt modelId="{265178B6-3C2A-4FD1-AE35-44A533B20507}">
      <dgm:prSet custT="1"/>
      <dgm:spPr/>
      <dgm:t>
        <a:bodyPr/>
        <a:lstStyle/>
        <a:p>
          <a:pPr algn="just"/>
          <a:r>
            <a:rPr lang="en-US" sz="2400" dirty="0">
              <a:latin typeface="Times New Roman" panose="02020603050405020304" pitchFamily="18" charset="0"/>
              <a:cs typeface="Times New Roman" panose="02020603050405020304" pitchFamily="18" charset="0"/>
            </a:rPr>
            <a:t>Substitute &lt;Distribution Name&gt; with the name of the distribution you want to install.</a:t>
          </a:r>
        </a:p>
      </dgm:t>
    </dgm:pt>
    <dgm:pt modelId="{0A3E5D67-C555-4116-BDCF-7E320FA6117A}" type="parTrans" cxnId="{1E2A7A42-70EC-40FB-B55F-FD16537A1B6B}">
      <dgm:prSet/>
      <dgm:spPr/>
      <dgm:t>
        <a:bodyPr/>
        <a:lstStyle/>
        <a:p>
          <a:endParaRPr lang="en-US"/>
        </a:p>
      </dgm:t>
    </dgm:pt>
    <dgm:pt modelId="{CDEFB6EE-0867-4034-A060-6F6DFC80C2B2}" type="sibTrans" cxnId="{1E2A7A42-70EC-40FB-B55F-FD16537A1B6B}">
      <dgm:prSet/>
      <dgm:spPr/>
      <dgm:t>
        <a:bodyPr/>
        <a:lstStyle/>
        <a:p>
          <a:endParaRPr lang="en-US"/>
        </a:p>
      </dgm:t>
    </dgm:pt>
    <dgm:pt modelId="{70BF8363-DAB6-491A-A582-AC93F3FDCB67}">
      <dgm:prSet custT="1"/>
      <dgm:spPr/>
      <dgm:t>
        <a:bodyPr/>
        <a:lstStyle/>
        <a:p>
          <a:pPr algn="just"/>
          <a:r>
            <a:rPr lang="en-US" sz="2400" dirty="0">
              <a:latin typeface="Times New Roman" panose="02020603050405020304" pitchFamily="18" charset="0"/>
              <a:cs typeface="Times New Roman" panose="02020603050405020304" pitchFamily="18" charset="0"/>
            </a:rPr>
            <a:t>To see a list of Linux distributions you can download from the store, type: </a:t>
          </a:r>
        </a:p>
      </dgm:t>
    </dgm:pt>
    <dgm:pt modelId="{EECD6ECB-3E7F-44C2-9AA3-96BF8ABC5797}" type="parTrans" cxnId="{68698BEB-BED8-4D28-A752-110C387BA443}">
      <dgm:prSet/>
      <dgm:spPr/>
      <dgm:t>
        <a:bodyPr/>
        <a:lstStyle/>
        <a:p>
          <a:endParaRPr lang="en-US"/>
        </a:p>
      </dgm:t>
    </dgm:pt>
    <dgm:pt modelId="{122D41E1-5E20-41C2-98E0-B1A83BBB73D6}" type="sibTrans" cxnId="{68698BEB-BED8-4D28-A752-110C387BA443}">
      <dgm:prSet/>
      <dgm:spPr/>
      <dgm:t>
        <a:bodyPr/>
        <a:lstStyle/>
        <a:p>
          <a:endParaRPr lang="en-US"/>
        </a:p>
      </dgm:t>
    </dgm:pt>
    <dgm:pt modelId="{5A743242-3F3A-44F8-8084-79BA46EB2564}">
      <dgm:prSet custT="1"/>
      <dgm:spPr/>
      <dgm:t>
        <a:bodyPr/>
        <a:lstStyle/>
        <a:p>
          <a:pPr algn="just"/>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--list --online or </a:t>
          </a:r>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-l -o.</a:t>
          </a:r>
        </a:p>
      </dgm:t>
    </dgm:pt>
    <dgm:pt modelId="{88E5F76C-95D4-4929-AA33-7D5F41AAF8DE}" type="parTrans" cxnId="{4A8F9F66-C1E0-4C89-986C-50FEB60487B6}">
      <dgm:prSet/>
      <dgm:spPr/>
      <dgm:t>
        <a:bodyPr/>
        <a:lstStyle/>
        <a:p>
          <a:endParaRPr lang="en-US"/>
        </a:p>
      </dgm:t>
    </dgm:pt>
    <dgm:pt modelId="{899AFB5C-DA56-4008-AFC7-0D7106938458}" type="sibTrans" cxnId="{4A8F9F66-C1E0-4C89-986C-50FEB60487B6}">
      <dgm:prSet/>
      <dgm:spPr/>
      <dgm:t>
        <a:bodyPr/>
        <a:lstStyle/>
        <a:p>
          <a:endParaRPr lang="en-US"/>
        </a:p>
      </dgm:t>
    </dgm:pt>
    <dgm:pt modelId="{140B7D71-1F49-4BA5-A3E6-DB40B2035E2D}">
      <dgm:prSet custT="1"/>
      <dgm:spPr/>
      <dgm:t>
        <a:bodyPr/>
        <a:lstStyle/>
        <a:p>
          <a:pPr algn="just"/>
          <a:r>
            <a:rPr lang="en-US" sz="2400" dirty="0">
              <a:latin typeface="Times New Roman" panose="02020603050405020304" pitchFamily="18" charset="0"/>
              <a:cs typeface="Times New Roman" panose="02020603050405020304" pitchFamily="18" charset="0"/>
            </a:rPr>
            <a:t>To install additional Linux distributions after the initial install, you may also use the command: </a:t>
          </a:r>
        </a:p>
        <a:p>
          <a:pPr algn="just"/>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--install -d &lt;Distribution Name&gt;.</a:t>
          </a:r>
        </a:p>
      </dgm:t>
    </dgm:pt>
    <dgm:pt modelId="{4908B974-6878-4428-A1F5-4AAC166B0CA3}" type="parTrans" cxnId="{0125521B-6AED-4B3F-82DD-9A1AE06F76AF}">
      <dgm:prSet/>
      <dgm:spPr/>
      <dgm:t>
        <a:bodyPr/>
        <a:lstStyle/>
        <a:p>
          <a:endParaRPr lang="en-US"/>
        </a:p>
      </dgm:t>
    </dgm:pt>
    <dgm:pt modelId="{BAAD857A-B42D-4DD1-89A4-BFCAF8012770}" type="sibTrans" cxnId="{0125521B-6AED-4B3F-82DD-9A1AE06F76AF}">
      <dgm:prSet/>
      <dgm:spPr/>
      <dgm:t>
        <a:bodyPr/>
        <a:lstStyle/>
        <a:p>
          <a:endParaRPr lang="en-US"/>
        </a:p>
      </dgm:t>
    </dgm:pt>
    <dgm:pt modelId="{94C65BB3-F24B-4C95-A7F2-306C3069CCC8}" type="pres">
      <dgm:prSet presAssocID="{A7902F8C-544E-4F16-99AE-A26B2038FBC0}" presName="linear" presStyleCnt="0">
        <dgm:presLayoutVars>
          <dgm:dir/>
          <dgm:resizeHandles val="exact"/>
        </dgm:presLayoutVars>
      </dgm:prSet>
      <dgm:spPr/>
    </dgm:pt>
    <dgm:pt modelId="{4D036B87-E203-49F6-AA51-51014D8A5784}" type="pres">
      <dgm:prSet presAssocID="{97F977AB-3362-4BBF-9E77-8FA08BA02D96}" presName="comp" presStyleCnt="0"/>
      <dgm:spPr/>
    </dgm:pt>
    <dgm:pt modelId="{E210CFE4-D4A2-4065-BFE7-77A5141CFD6D}" type="pres">
      <dgm:prSet presAssocID="{97F977AB-3362-4BBF-9E77-8FA08BA02D96}" presName="box" presStyleLbl="node1" presStyleIdx="0" presStyleCnt="5"/>
      <dgm:spPr/>
    </dgm:pt>
    <dgm:pt modelId="{0573AE76-E84D-4FE4-9F07-151539B7F60D}" type="pres">
      <dgm:prSet presAssocID="{97F977AB-3362-4BBF-9E77-8FA08BA02D96}" presName="img" presStyleLbl="fgImgPlace1" presStyleIdx="0" presStyleCnt="5" custScaleX="63571"/>
      <dgm:spPr>
        <a:blipFill>
          <a:blip xmlns:r="http://schemas.openxmlformats.org/officeDocument/2006/relationships" r:embed="rId1">
            <a:extLst>
              <a:ext uri="{28A0092B-C50C-407E-A947-70E740481C1C}">
                <a14:useLocalDpi xmlns:a14="http://schemas.microsoft.com/office/drawing/2010/main" val="0"/>
              </a:ext>
            </a:extLst>
          </a:blip>
          <a:srcRect/>
          <a:stretch>
            <a:fillRect t="-56000" b="-56000"/>
          </a:stretch>
        </a:blipFill>
      </dgm:spPr>
    </dgm:pt>
    <dgm:pt modelId="{2F96D18F-768E-424A-BDE5-4FAAC9D382FC}" type="pres">
      <dgm:prSet presAssocID="{97F977AB-3362-4BBF-9E77-8FA08BA02D96}" presName="text" presStyleLbl="node1" presStyleIdx="0" presStyleCnt="5">
        <dgm:presLayoutVars>
          <dgm:bulletEnabled val="1"/>
        </dgm:presLayoutVars>
      </dgm:prSet>
      <dgm:spPr/>
    </dgm:pt>
    <dgm:pt modelId="{F135C04F-B50B-4FA7-B767-1BCFED2FC502}" type="pres">
      <dgm:prSet presAssocID="{B8DC85BB-FA26-437D-95F4-185AECF1A264}" presName="spacer" presStyleCnt="0"/>
      <dgm:spPr/>
    </dgm:pt>
    <dgm:pt modelId="{38DD3747-C8E6-4828-802A-42DC95F3E1FE}" type="pres">
      <dgm:prSet presAssocID="{22828F2A-F212-426D-9230-18606AB109F2}" presName="comp" presStyleCnt="0"/>
      <dgm:spPr/>
    </dgm:pt>
    <dgm:pt modelId="{E08F6596-2EAF-4B31-86C5-8E1CED849149}" type="pres">
      <dgm:prSet presAssocID="{22828F2A-F212-426D-9230-18606AB109F2}" presName="box" presStyleLbl="node1" presStyleIdx="1" presStyleCnt="5" custLinFactNeighborX="0" custLinFactNeighborY="-6004"/>
      <dgm:spPr/>
    </dgm:pt>
    <dgm:pt modelId="{7EBBE94A-5645-4BD5-9F0A-F4C99CB33267}" type="pres">
      <dgm:prSet presAssocID="{22828F2A-F212-426D-9230-18606AB109F2}" presName="img" presStyleLbl="fgImgPlace1" presStyleIdx="1" presStyleCnt="5" custScaleX="50831" custLinFactNeighborX="2898" custLinFactNeighborY="-9381"/>
      <dgm:spPr>
        <a:blipFill>
          <a:blip xmlns:r="http://schemas.openxmlformats.org/officeDocument/2006/relationships" r:embed="rId1">
            <a:extLst>
              <a:ext uri="{28A0092B-C50C-407E-A947-70E740481C1C}">
                <a14:useLocalDpi xmlns:a14="http://schemas.microsoft.com/office/drawing/2010/main" val="0"/>
              </a:ext>
            </a:extLst>
          </a:blip>
          <a:srcRect/>
          <a:stretch>
            <a:fillRect t="-56000" b="-56000"/>
          </a:stretch>
        </a:blipFill>
      </dgm:spPr>
    </dgm:pt>
    <dgm:pt modelId="{0280C032-349F-4DE8-9F3B-43C242834230}" type="pres">
      <dgm:prSet presAssocID="{22828F2A-F212-426D-9230-18606AB109F2}" presName="text" presStyleLbl="node1" presStyleIdx="1" presStyleCnt="5">
        <dgm:presLayoutVars>
          <dgm:bulletEnabled val="1"/>
        </dgm:presLayoutVars>
      </dgm:prSet>
      <dgm:spPr/>
    </dgm:pt>
    <dgm:pt modelId="{F7980758-90E5-48B5-9F1E-C180A2014DF9}" type="pres">
      <dgm:prSet presAssocID="{88725099-0CBB-4C35-843E-1A75C9BB179C}" presName="spacer" presStyleCnt="0"/>
      <dgm:spPr/>
    </dgm:pt>
    <dgm:pt modelId="{B25703F2-157A-4A98-9AA6-205181E9E16D}" type="pres">
      <dgm:prSet presAssocID="{265178B6-3C2A-4FD1-AE35-44A533B20507}" presName="comp" presStyleCnt="0"/>
      <dgm:spPr/>
    </dgm:pt>
    <dgm:pt modelId="{5B693BAC-8E9A-45DB-A1B3-70A9B9F7F05E}" type="pres">
      <dgm:prSet presAssocID="{265178B6-3C2A-4FD1-AE35-44A533B20507}" presName="box" presStyleLbl="node1" presStyleIdx="2" presStyleCnt="5" custLinFactNeighborY="-7505"/>
      <dgm:spPr/>
    </dgm:pt>
    <dgm:pt modelId="{83EF5316-FC17-43D0-9B18-5B4D515D84B0}" type="pres">
      <dgm:prSet presAssocID="{265178B6-3C2A-4FD1-AE35-44A533B20507}" presName="img" presStyleLbl="fgImgPlace1" presStyleIdx="2" presStyleCnt="5" custScaleX="51599" custLinFactNeighborX="-5783" custLinFactNeighborY="-11258"/>
      <dgm:spPr>
        <a:blipFill>
          <a:blip xmlns:r="http://schemas.openxmlformats.org/officeDocument/2006/relationships" r:embed="rId1">
            <a:extLst>
              <a:ext uri="{28A0092B-C50C-407E-A947-70E740481C1C}">
                <a14:useLocalDpi xmlns:a14="http://schemas.microsoft.com/office/drawing/2010/main" val="0"/>
              </a:ext>
            </a:extLst>
          </a:blip>
          <a:srcRect/>
          <a:stretch>
            <a:fillRect t="-34000" b="-34000"/>
          </a:stretch>
        </a:blipFill>
      </dgm:spPr>
    </dgm:pt>
    <dgm:pt modelId="{C143D776-C129-4134-BFEC-586291FEA517}" type="pres">
      <dgm:prSet presAssocID="{265178B6-3C2A-4FD1-AE35-44A533B20507}" presName="text" presStyleLbl="node1" presStyleIdx="2" presStyleCnt="5">
        <dgm:presLayoutVars>
          <dgm:bulletEnabled val="1"/>
        </dgm:presLayoutVars>
      </dgm:prSet>
      <dgm:spPr/>
    </dgm:pt>
    <dgm:pt modelId="{C282286F-E4B6-48B5-BB37-9F16E08EAF56}" type="pres">
      <dgm:prSet presAssocID="{CDEFB6EE-0867-4034-A060-6F6DFC80C2B2}" presName="spacer" presStyleCnt="0"/>
      <dgm:spPr/>
    </dgm:pt>
    <dgm:pt modelId="{B51E85A6-D301-4974-8673-412DEDDAE40C}" type="pres">
      <dgm:prSet presAssocID="{70BF8363-DAB6-491A-A582-AC93F3FDCB67}" presName="comp" presStyleCnt="0"/>
      <dgm:spPr/>
    </dgm:pt>
    <dgm:pt modelId="{2A9ECAA6-6EFB-49B6-A46F-A1A0DEE2C2B6}" type="pres">
      <dgm:prSet presAssocID="{70BF8363-DAB6-491A-A582-AC93F3FDCB67}" presName="box" presStyleLbl="node1" presStyleIdx="3" presStyleCnt="5" custScaleY="116773" custLinFactNeighborY="-9006"/>
      <dgm:spPr/>
    </dgm:pt>
    <dgm:pt modelId="{ACDE2DC0-3F90-4750-AD38-F0C2C56A05D5}" type="pres">
      <dgm:prSet presAssocID="{70BF8363-DAB6-491A-A582-AC93F3FDCB67}" presName="img" presStyleLbl="fgImgPlace1" presStyleIdx="3" presStyleCnt="5" custScaleX="54514" custLinFactNeighborX="-5888" custLinFactNeighborY="-9214"/>
      <dgm:spPr>
        <a:blipFill>
          <a:blip xmlns:r="http://schemas.openxmlformats.org/officeDocument/2006/relationships" r:embed="rId1">
            <a:extLst>
              <a:ext uri="{28A0092B-C50C-407E-A947-70E740481C1C}">
                <a14:useLocalDpi xmlns:a14="http://schemas.microsoft.com/office/drawing/2010/main" val="0"/>
              </a:ext>
            </a:extLst>
          </a:blip>
          <a:srcRect/>
          <a:stretch>
            <a:fillRect t="-32000" b="-32000"/>
          </a:stretch>
        </a:blipFill>
      </dgm:spPr>
    </dgm:pt>
    <dgm:pt modelId="{F85DB560-779C-4E03-8FE8-7BA6F51B3DF6}" type="pres">
      <dgm:prSet presAssocID="{70BF8363-DAB6-491A-A582-AC93F3FDCB67}" presName="text" presStyleLbl="node1" presStyleIdx="3" presStyleCnt="5">
        <dgm:presLayoutVars>
          <dgm:bulletEnabled val="1"/>
        </dgm:presLayoutVars>
      </dgm:prSet>
      <dgm:spPr/>
    </dgm:pt>
    <dgm:pt modelId="{8FFFF26F-5FB2-4FAE-9A26-72A0AA33F8D7}" type="pres">
      <dgm:prSet presAssocID="{122D41E1-5E20-41C2-98E0-B1A83BBB73D6}" presName="spacer" presStyleCnt="0"/>
      <dgm:spPr/>
    </dgm:pt>
    <dgm:pt modelId="{D694A4B3-EB59-4127-9502-A211E3DFB9B2}" type="pres">
      <dgm:prSet presAssocID="{140B7D71-1F49-4BA5-A3E6-DB40B2035E2D}" presName="comp" presStyleCnt="0"/>
      <dgm:spPr/>
    </dgm:pt>
    <dgm:pt modelId="{BB364527-FCAC-4B3F-B8D3-5913C147DFB9}" type="pres">
      <dgm:prSet presAssocID="{140B7D71-1F49-4BA5-A3E6-DB40B2035E2D}" presName="box" presStyleLbl="node1" presStyleIdx="4" presStyleCnt="5" custLinFactNeighborY="12008"/>
      <dgm:spPr/>
    </dgm:pt>
    <dgm:pt modelId="{DB3D93A9-B595-4289-8067-3B221038BD89}" type="pres">
      <dgm:prSet presAssocID="{140B7D71-1F49-4BA5-A3E6-DB40B2035E2D}" presName="img" presStyleLbl="fgImgPlace1" presStyleIdx="4" presStyleCnt="5" custScaleX="50557"/>
      <dgm:spPr>
        <a:blipFill>
          <a:blip xmlns:r="http://schemas.openxmlformats.org/officeDocument/2006/relationships" r:embed="rId1">
            <a:extLst>
              <a:ext uri="{28A0092B-C50C-407E-A947-70E740481C1C}">
                <a14:useLocalDpi xmlns:a14="http://schemas.microsoft.com/office/drawing/2010/main" val="0"/>
              </a:ext>
            </a:extLst>
          </a:blip>
          <a:srcRect/>
          <a:stretch>
            <a:fillRect t="-56000" b="-56000"/>
          </a:stretch>
        </a:blipFill>
      </dgm:spPr>
    </dgm:pt>
    <dgm:pt modelId="{26531FA9-7739-4133-BF12-6AF87AC07366}" type="pres">
      <dgm:prSet presAssocID="{140B7D71-1F49-4BA5-A3E6-DB40B2035E2D}" presName="text" presStyleLbl="node1" presStyleIdx="4" presStyleCnt="5">
        <dgm:presLayoutVars>
          <dgm:bulletEnabled val="1"/>
        </dgm:presLayoutVars>
      </dgm:prSet>
      <dgm:spPr/>
    </dgm:pt>
  </dgm:ptLst>
  <dgm:cxnLst>
    <dgm:cxn modelId="{59C55A07-DD80-4A05-A6C5-34A867EE7B83}" srcId="{A7902F8C-544E-4F16-99AE-A26B2038FBC0}" destId="{22828F2A-F212-426D-9230-18606AB109F2}" srcOrd="1" destOrd="0" parTransId="{29D9942F-973B-4F75-8BA2-B949F116C229}" sibTransId="{88725099-0CBB-4C35-843E-1A75C9BB179C}"/>
    <dgm:cxn modelId="{0125521B-6AED-4B3F-82DD-9A1AE06F76AF}" srcId="{A7902F8C-544E-4F16-99AE-A26B2038FBC0}" destId="{140B7D71-1F49-4BA5-A3E6-DB40B2035E2D}" srcOrd="4" destOrd="0" parTransId="{4908B974-6878-4428-A1F5-4AAC166B0CA3}" sibTransId="{BAAD857A-B42D-4DD1-89A4-BFCAF8012770}"/>
    <dgm:cxn modelId="{20B0B039-001B-4284-B49F-63B7836B4957}" type="presOf" srcId="{97F977AB-3362-4BBF-9E77-8FA08BA02D96}" destId="{2F96D18F-768E-424A-BDE5-4FAAC9D382FC}" srcOrd="1" destOrd="0" presId="urn:microsoft.com/office/officeart/2005/8/layout/vList4"/>
    <dgm:cxn modelId="{1E2A7A42-70EC-40FB-B55F-FD16537A1B6B}" srcId="{A7902F8C-544E-4F16-99AE-A26B2038FBC0}" destId="{265178B6-3C2A-4FD1-AE35-44A533B20507}" srcOrd="2" destOrd="0" parTransId="{0A3E5D67-C555-4116-BDCF-7E320FA6117A}" sibTransId="{CDEFB6EE-0867-4034-A060-6F6DFC80C2B2}"/>
    <dgm:cxn modelId="{4A8F9F66-C1E0-4C89-986C-50FEB60487B6}" srcId="{70BF8363-DAB6-491A-A582-AC93F3FDCB67}" destId="{5A743242-3F3A-44F8-8084-79BA46EB2564}" srcOrd="0" destOrd="0" parTransId="{88E5F76C-95D4-4929-AA33-7D5F41AAF8DE}" sibTransId="{899AFB5C-DA56-4008-AFC7-0D7106938458}"/>
    <dgm:cxn modelId="{D3836C6B-88C7-4CB5-8FA4-1DE4FCEAB806}" type="presOf" srcId="{265178B6-3C2A-4FD1-AE35-44A533B20507}" destId="{5B693BAC-8E9A-45DB-A1B3-70A9B9F7F05E}" srcOrd="0" destOrd="0" presId="urn:microsoft.com/office/officeart/2005/8/layout/vList4"/>
    <dgm:cxn modelId="{262FEC6D-5B21-4261-A42E-57EFF7B5BECF}" srcId="{A7902F8C-544E-4F16-99AE-A26B2038FBC0}" destId="{97F977AB-3362-4BBF-9E77-8FA08BA02D96}" srcOrd="0" destOrd="0" parTransId="{A5C1D9B9-AE87-4723-A434-1DC2EA0252BF}" sibTransId="{B8DC85BB-FA26-437D-95F4-185AECF1A264}"/>
    <dgm:cxn modelId="{CA4D2F73-ACE7-429F-BA88-C4D65F67BA45}" type="presOf" srcId="{140B7D71-1F49-4BA5-A3E6-DB40B2035E2D}" destId="{BB364527-FCAC-4B3F-B8D3-5913C147DFB9}" srcOrd="0" destOrd="0" presId="urn:microsoft.com/office/officeart/2005/8/layout/vList4"/>
    <dgm:cxn modelId="{669BFC8E-C608-491F-B719-FAF4B69F9C07}" type="presOf" srcId="{5A743242-3F3A-44F8-8084-79BA46EB2564}" destId="{F85DB560-779C-4E03-8FE8-7BA6F51B3DF6}" srcOrd="1" destOrd="1" presId="urn:microsoft.com/office/officeart/2005/8/layout/vList4"/>
    <dgm:cxn modelId="{721CDA9F-F739-4F40-B090-E4C039AAC93B}" type="presOf" srcId="{70BF8363-DAB6-491A-A582-AC93F3FDCB67}" destId="{F85DB560-779C-4E03-8FE8-7BA6F51B3DF6}" srcOrd="1" destOrd="0" presId="urn:microsoft.com/office/officeart/2005/8/layout/vList4"/>
    <dgm:cxn modelId="{637076A5-6C28-4DC2-80BD-CCCE9918FF87}" type="presOf" srcId="{70BF8363-DAB6-491A-A582-AC93F3FDCB67}" destId="{2A9ECAA6-6EFB-49B6-A46F-A1A0DEE2C2B6}" srcOrd="0" destOrd="0" presId="urn:microsoft.com/office/officeart/2005/8/layout/vList4"/>
    <dgm:cxn modelId="{95F2CAB1-6F6D-4E53-B3D0-19778B1E0BDC}" srcId="{22828F2A-F212-426D-9230-18606AB109F2}" destId="{FFC4558A-AD8E-409D-8197-F7F10C55B01D}" srcOrd="0" destOrd="0" parTransId="{1DE3CF9B-B641-47D0-A71E-E5B401FC0618}" sibTransId="{11E5A160-2BA2-4E87-B301-78006D1368DA}"/>
    <dgm:cxn modelId="{285AAFB3-6C7D-47C6-AE25-11EE9EDDF9C7}" type="presOf" srcId="{97F977AB-3362-4BBF-9E77-8FA08BA02D96}" destId="{E210CFE4-D4A2-4065-BFE7-77A5141CFD6D}" srcOrd="0" destOrd="0" presId="urn:microsoft.com/office/officeart/2005/8/layout/vList4"/>
    <dgm:cxn modelId="{5BC2ECBF-26D9-407B-9994-8027905A7F1E}" type="presOf" srcId="{FFC4558A-AD8E-409D-8197-F7F10C55B01D}" destId="{E08F6596-2EAF-4B31-86C5-8E1CED849149}" srcOrd="0" destOrd="1" presId="urn:microsoft.com/office/officeart/2005/8/layout/vList4"/>
    <dgm:cxn modelId="{D1423FC1-D793-4A0F-A322-41DF877259C6}" type="presOf" srcId="{A7902F8C-544E-4F16-99AE-A26B2038FBC0}" destId="{94C65BB3-F24B-4C95-A7F2-306C3069CCC8}" srcOrd="0" destOrd="0" presId="urn:microsoft.com/office/officeart/2005/8/layout/vList4"/>
    <dgm:cxn modelId="{DBA262C8-DEE0-4FCC-820B-0AE2B82B10FA}" type="presOf" srcId="{265178B6-3C2A-4FD1-AE35-44A533B20507}" destId="{C143D776-C129-4134-BFEC-586291FEA517}" srcOrd="1" destOrd="0" presId="urn:microsoft.com/office/officeart/2005/8/layout/vList4"/>
    <dgm:cxn modelId="{CEB974C9-318A-4ED5-9C46-2AF81695A558}" type="presOf" srcId="{FFC4558A-AD8E-409D-8197-F7F10C55B01D}" destId="{0280C032-349F-4DE8-9F3B-43C242834230}" srcOrd="1" destOrd="1" presId="urn:microsoft.com/office/officeart/2005/8/layout/vList4"/>
    <dgm:cxn modelId="{DC955ECC-568F-494E-A8C9-404C04B29EC3}" type="presOf" srcId="{5A743242-3F3A-44F8-8084-79BA46EB2564}" destId="{2A9ECAA6-6EFB-49B6-A46F-A1A0DEE2C2B6}" srcOrd="0" destOrd="1" presId="urn:microsoft.com/office/officeart/2005/8/layout/vList4"/>
    <dgm:cxn modelId="{BB0F25D0-49E3-48F1-A887-BC9275FC5387}" type="presOf" srcId="{22828F2A-F212-426D-9230-18606AB109F2}" destId="{0280C032-349F-4DE8-9F3B-43C242834230}" srcOrd="1" destOrd="0" presId="urn:microsoft.com/office/officeart/2005/8/layout/vList4"/>
    <dgm:cxn modelId="{7449D2D1-0EE0-4700-BF8E-1D710F16B2F0}" type="presOf" srcId="{140B7D71-1F49-4BA5-A3E6-DB40B2035E2D}" destId="{26531FA9-7739-4133-BF12-6AF87AC07366}" srcOrd="1" destOrd="0" presId="urn:microsoft.com/office/officeart/2005/8/layout/vList4"/>
    <dgm:cxn modelId="{68698BEB-BED8-4D28-A752-110C387BA443}" srcId="{A7902F8C-544E-4F16-99AE-A26B2038FBC0}" destId="{70BF8363-DAB6-491A-A582-AC93F3FDCB67}" srcOrd="3" destOrd="0" parTransId="{EECD6ECB-3E7F-44C2-9AA3-96BF8ABC5797}" sibTransId="{122D41E1-5E20-41C2-98E0-B1A83BBB73D6}"/>
    <dgm:cxn modelId="{4479C4F7-A4BB-4150-A361-067F2EF016A2}" type="presOf" srcId="{22828F2A-F212-426D-9230-18606AB109F2}" destId="{E08F6596-2EAF-4B31-86C5-8E1CED849149}" srcOrd="0" destOrd="0" presId="urn:microsoft.com/office/officeart/2005/8/layout/vList4"/>
    <dgm:cxn modelId="{7531CDF0-F8B7-47E8-804D-9947716A0D2F}" type="presParOf" srcId="{94C65BB3-F24B-4C95-A7F2-306C3069CCC8}" destId="{4D036B87-E203-49F6-AA51-51014D8A5784}" srcOrd="0" destOrd="0" presId="urn:microsoft.com/office/officeart/2005/8/layout/vList4"/>
    <dgm:cxn modelId="{6F2BECB5-A4F1-4F4A-8FEB-401F4DF93B3D}" type="presParOf" srcId="{4D036B87-E203-49F6-AA51-51014D8A5784}" destId="{E210CFE4-D4A2-4065-BFE7-77A5141CFD6D}" srcOrd="0" destOrd="0" presId="urn:microsoft.com/office/officeart/2005/8/layout/vList4"/>
    <dgm:cxn modelId="{9E6DA966-FC1A-4AF8-8F12-386A1E49D669}" type="presParOf" srcId="{4D036B87-E203-49F6-AA51-51014D8A5784}" destId="{0573AE76-E84D-4FE4-9F07-151539B7F60D}" srcOrd="1" destOrd="0" presId="urn:microsoft.com/office/officeart/2005/8/layout/vList4"/>
    <dgm:cxn modelId="{190211ED-9D42-422E-A985-5092042F9105}" type="presParOf" srcId="{4D036B87-E203-49F6-AA51-51014D8A5784}" destId="{2F96D18F-768E-424A-BDE5-4FAAC9D382FC}" srcOrd="2" destOrd="0" presId="urn:microsoft.com/office/officeart/2005/8/layout/vList4"/>
    <dgm:cxn modelId="{DDD1D40E-8FD7-4E56-B840-A0857CD89640}" type="presParOf" srcId="{94C65BB3-F24B-4C95-A7F2-306C3069CCC8}" destId="{F135C04F-B50B-4FA7-B767-1BCFED2FC502}" srcOrd="1" destOrd="0" presId="urn:microsoft.com/office/officeart/2005/8/layout/vList4"/>
    <dgm:cxn modelId="{20C2E1E2-FD98-45C0-9FA9-6C149A605E26}" type="presParOf" srcId="{94C65BB3-F24B-4C95-A7F2-306C3069CCC8}" destId="{38DD3747-C8E6-4828-802A-42DC95F3E1FE}" srcOrd="2" destOrd="0" presId="urn:microsoft.com/office/officeart/2005/8/layout/vList4"/>
    <dgm:cxn modelId="{A793B041-8109-4F7E-BF51-F947186EEA63}" type="presParOf" srcId="{38DD3747-C8E6-4828-802A-42DC95F3E1FE}" destId="{E08F6596-2EAF-4B31-86C5-8E1CED849149}" srcOrd="0" destOrd="0" presId="urn:microsoft.com/office/officeart/2005/8/layout/vList4"/>
    <dgm:cxn modelId="{A7D32F6D-D266-4B8F-9273-7860F2FFC0BE}" type="presParOf" srcId="{38DD3747-C8E6-4828-802A-42DC95F3E1FE}" destId="{7EBBE94A-5645-4BD5-9F0A-F4C99CB33267}" srcOrd="1" destOrd="0" presId="urn:microsoft.com/office/officeart/2005/8/layout/vList4"/>
    <dgm:cxn modelId="{619D4D85-377F-4882-896D-6A15E96E2457}" type="presParOf" srcId="{38DD3747-C8E6-4828-802A-42DC95F3E1FE}" destId="{0280C032-349F-4DE8-9F3B-43C242834230}" srcOrd="2" destOrd="0" presId="urn:microsoft.com/office/officeart/2005/8/layout/vList4"/>
    <dgm:cxn modelId="{A2FB16E6-A30B-4F21-B9F6-D8824C7267A4}" type="presParOf" srcId="{94C65BB3-F24B-4C95-A7F2-306C3069CCC8}" destId="{F7980758-90E5-48B5-9F1E-C180A2014DF9}" srcOrd="3" destOrd="0" presId="urn:microsoft.com/office/officeart/2005/8/layout/vList4"/>
    <dgm:cxn modelId="{2A1D9DB3-946A-43D3-AFA1-52D0A14CEB5C}" type="presParOf" srcId="{94C65BB3-F24B-4C95-A7F2-306C3069CCC8}" destId="{B25703F2-157A-4A98-9AA6-205181E9E16D}" srcOrd="4" destOrd="0" presId="urn:microsoft.com/office/officeart/2005/8/layout/vList4"/>
    <dgm:cxn modelId="{4B857D11-E3F1-48B4-9FFD-3172E29B0751}" type="presParOf" srcId="{B25703F2-157A-4A98-9AA6-205181E9E16D}" destId="{5B693BAC-8E9A-45DB-A1B3-70A9B9F7F05E}" srcOrd="0" destOrd="0" presId="urn:microsoft.com/office/officeart/2005/8/layout/vList4"/>
    <dgm:cxn modelId="{46CDE99E-0C58-4CCA-87CE-A0378343979A}" type="presParOf" srcId="{B25703F2-157A-4A98-9AA6-205181E9E16D}" destId="{83EF5316-FC17-43D0-9B18-5B4D515D84B0}" srcOrd="1" destOrd="0" presId="urn:microsoft.com/office/officeart/2005/8/layout/vList4"/>
    <dgm:cxn modelId="{1335C212-EC3C-4CB2-889A-6AB1402F6CB8}" type="presParOf" srcId="{B25703F2-157A-4A98-9AA6-205181E9E16D}" destId="{C143D776-C129-4134-BFEC-586291FEA517}" srcOrd="2" destOrd="0" presId="urn:microsoft.com/office/officeart/2005/8/layout/vList4"/>
    <dgm:cxn modelId="{ACDAA8F4-6F42-453D-B731-E3C6B51606DA}" type="presParOf" srcId="{94C65BB3-F24B-4C95-A7F2-306C3069CCC8}" destId="{C282286F-E4B6-48B5-BB37-9F16E08EAF56}" srcOrd="5" destOrd="0" presId="urn:microsoft.com/office/officeart/2005/8/layout/vList4"/>
    <dgm:cxn modelId="{CBA65B04-24C7-494D-9B09-2B369DF2618A}" type="presParOf" srcId="{94C65BB3-F24B-4C95-A7F2-306C3069CCC8}" destId="{B51E85A6-D301-4974-8673-412DEDDAE40C}" srcOrd="6" destOrd="0" presId="urn:microsoft.com/office/officeart/2005/8/layout/vList4"/>
    <dgm:cxn modelId="{C0B397F1-0AFB-4D48-85A7-33B1C267EBB4}" type="presParOf" srcId="{B51E85A6-D301-4974-8673-412DEDDAE40C}" destId="{2A9ECAA6-6EFB-49B6-A46F-A1A0DEE2C2B6}" srcOrd="0" destOrd="0" presId="urn:microsoft.com/office/officeart/2005/8/layout/vList4"/>
    <dgm:cxn modelId="{D5B358E8-48A5-4CD5-A146-B7BB79B206AA}" type="presParOf" srcId="{B51E85A6-D301-4974-8673-412DEDDAE40C}" destId="{ACDE2DC0-3F90-4750-AD38-F0C2C56A05D5}" srcOrd="1" destOrd="0" presId="urn:microsoft.com/office/officeart/2005/8/layout/vList4"/>
    <dgm:cxn modelId="{BDFEA7D6-984D-471C-91C7-F826CC0855D6}" type="presParOf" srcId="{B51E85A6-D301-4974-8673-412DEDDAE40C}" destId="{F85DB560-779C-4E03-8FE8-7BA6F51B3DF6}" srcOrd="2" destOrd="0" presId="urn:microsoft.com/office/officeart/2005/8/layout/vList4"/>
    <dgm:cxn modelId="{EE3DCDC4-A360-4E5B-9F85-5D279BF9B2CB}" type="presParOf" srcId="{94C65BB3-F24B-4C95-A7F2-306C3069CCC8}" destId="{8FFFF26F-5FB2-4FAE-9A26-72A0AA33F8D7}" srcOrd="7" destOrd="0" presId="urn:microsoft.com/office/officeart/2005/8/layout/vList4"/>
    <dgm:cxn modelId="{E2004181-D9CA-4C57-A617-BEEFB954364B}" type="presParOf" srcId="{94C65BB3-F24B-4C95-A7F2-306C3069CCC8}" destId="{D694A4B3-EB59-4127-9502-A211E3DFB9B2}" srcOrd="8" destOrd="0" presId="urn:microsoft.com/office/officeart/2005/8/layout/vList4"/>
    <dgm:cxn modelId="{E50A6F17-DA03-44BD-9983-321D5F68AA1B}" type="presParOf" srcId="{D694A4B3-EB59-4127-9502-A211E3DFB9B2}" destId="{BB364527-FCAC-4B3F-B8D3-5913C147DFB9}" srcOrd="0" destOrd="0" presId="urn:microsoft.com/office/officeart/2005/8/layout/vList4"/>
    <dgm:cxn modelId="{5FEAEEED-06D2-4C77-8DC8-1DE0BB440C38}" type="presParOf" srcId="{D694A4B3-EB59-4127-9502-A211E3DFB9B2}" destId="{DB3D93A9-B595-4289-8067-3B221038BD89}" srcOrd="1" destOrd="0" presId="urn:microsoft.com/office/officeart/2005/8/layout/vList4"/>
    <dgm:cxn modelId="{9C1641C3-EE00-4701-BB2C-251519456117}" type="presParOf" srcId="{D694A4B3-EB59-4127-9502-A211E3DFB9B2}" destId="{26531FA9-7739-4133-BF12-6AF87AC07366}"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9E119C1-8E44-49E5-90BF-3A3B348E5734}" type="doc">
      <dgm:prSet loTypeId="urn:microsoft.com/office/officeart/2005/8/layout/vList4" loCatId="list" qsTypeId="urn:microsoft.com/office/officeart/2005/8/quickstyle/simple1" qsCatId="simple" csTypeId="urn:microsoft.com/office/officeart/2005/8/colors/accent0_1" csCatId="mainScheme" phldr="1"/>
      <dgm:spPr/>
      <dgm:t>
        <a:bodyPr/>
        <a:lstStyle/>
        <a:p>
          <a:endParaRPr lang="en-US"/>
        </a:p>
      </dgm:t>
    </dgm:pt>
    <dgm:pt modelId="{1A410D7A-A5F6-46D6-9CF6-915ED3D19C1E}">
      <dgm:prSet custT="1"/>
      <dgm:spPr/>
      <dgm:t>
        <a:bodyPr/>
        <a:lstStyle/>
        <a:p>
          <a:pPr algn="just"/>
          <a:r>
            <a:rPr lang="en-US" sz="2400" dirty="0">
              <a:latin typeface="Times New Roman" panose="02020603050405020304" pitchFamily="18" charset="0"/>
              <a:cs typeface="Times New Roman" panose="02020603050405020304" pitchFamily="18" charset="0"/>
            </a:rPr>
            <a:t>If you want to install other distributions from the Linux (instead of PowerShell or CMD), you need to use .exe in the command: </a:t>
          </a:r>
        </a:p>
      </dgm:t>
    </dgm:pt>
    <dgm:pt modelId="{2113F3B0-FF08-47F8-9773-2FDA29D278EF}" type="parTrans" cxnId="{D0F7C315-D8BB-4419-A735-177CDD3C4F26}">
      <dgm:prSet/>
      <dgm:spPr/>
      <dgm:t>
        <a:bodyPr/>
        <a:lstStyle/>
        <a:p>
          <a:endParaRPr lang="en-US"/>
        </a:p>
      </dgm:t>
    </dgm:pt>
    <dgm:pt modelId="{47D18F17-AB73-42FE-AF91-85036EB630FC}" type="sibTrans" cxnId="{D0F7C315-D8BB-4419-A735-177CDD3C4F26}">
      <dgm:prSet/>
      <dgm:spPr/>
      <dgm:t>
        <a:bodyPr/>
        <a:lstStyle/>
        <a:p>
          <a:endParaRPr lang="en-US"/>
        </a:p>
      </dgm:t>
    </dgm:pt>
    <dgm:pt modelId="{F64C7A71-65BE-4A80-84CD-13D70CBC1242}">
      <dgm:prSet custT="1"/>
      <dgm:spPr/>
      <dgm:t>
        <a:bodyPr/>
        <a:lstStyle/>
        <a:p>
          <a:pPr algn="just"/>
          <a:r>
            <a:rPr lang="en-US" sz="2400" dirty="0">
              <a:solidFill>
                <a:srgbClr val="FF0000"/>
              </a:solidFill>
              <a:latin typeface="Times New Roman" panose="02020603050405020304" pitchFamily="18" charset="0"/>
              <a:cs typeface="Times New Roman" panose="02020603050405020304" pitchFamily="18" charset="0"/>
            </a:rPr>
            <a:t>wsl.exe --install -d &lt;Distribution Name&gt; or </a:t>
          </a:r>
        </a:p>
      </dgm:t>
    </dgm:pt>
    <dgm:pt modelId="{F8ED36FA-9D45-4DF8-A0FB-9F77FF256127}" type="parTrans" cxnId="{3C7B2CE9-9F6B-41F6-840E-37452C1A4FBF}">
      <dgm:prSet/>
      <dgm:spPr/>
      <dgm:t>
        <a:bodyPr/>
        <a:lstStyle/>
        <a:p>
          <a:endParaRPr lang="en-US"/>
        </a:p>
      </dgm:t>
    </dgm:pt>
    <dgm:pt modelId="{49225A7F-80ED-43E7-ACF5-0756584B913E}" type="sibTrans" cxnId="{3C7B2CE9-9F6B-41F6-840E-37452C1A4FBF}">
      <dgm:prSet/>
      <dgm:spPr/>
      <dgm:t>
        <a:bodyPr/>
        <a:lstStyle/>
        <a:p>
          <a:endParaRPr lang="en-US"/>
        </a:p>
      </dgm:t>
    </dgm:pt>
    <dgm:pt modelId="{9F006B01-A3C2-4865-A4F7-C8469F0D3D26}">
      <dgm:prSet custT="1"/>
      <dgm:spPr/>
      <dgm:t>
        <a:bodyPr/>
        <a:lstStyle/>
        <a:p>
          <a:pPr algn="just"/>
          <a:r>
            <a:rPr lang="en-US" sz="2400" dirty="0">
              <a:solidFill>
                <a:srgbClr val="FF0000"/>
              </a:solidFill>
              <a:latin typeface="Times New Roman" panose="02020603050405020304" pitchFamily="18" charset="0"/>
              <a:cs typeface="Times New Roman" panose="02020603050405020304" pitchFamily="18" charset="0"/>
            </a:rPr>
            <a:t>to see available distributions: wsl.exe -l -o</a:t>
          </a:r>
        </a:p>
      </dgm:t>
    </dgm:pt>
    <dgm:pt modelId="{2E93C1A7-EA4C-4CCA-B10D-DED1515219D5}" type="parTrans" cxnId="{E20C80F5-81AA-453C-9493-1E9605CB6B78}">
      <dgm:prSet/>
      <dgm:spPr/>
      <dgm:t>
        <a:bodyPr/>
        <a:lstStyle/>
        <a:p>
          <a:endParaRPr lang="en-US"/>
        </a:p>
      </dgm:t>
    </dgm:pt>
    <dgm:pt modelId="{E89512F0-3A2C-410F-B2AC-C9D08F1776A7}" type="sibTrans" cxnId="{E20C80F5-81AA-453C-9493-1E9605CB6B78}">
      <dgm:prSet/>
      <dgm:spPr/>
      <dgm:t>
        <a:bodyPr/>
        <a:lstStyle/>
        <a:p>
          <a:endParaRPr lang="en-US"/>
        </a:p>
      </dgm:t>
    </dgm:pt>
    <dgm:pt modelId="{34006EAF-E85E-412B-BF46-000619FAAA61}" type="pres">
      <dgm:prSet presAssocID="{79E119C1-8E44-49E5-90BF-3A3B348E5734}" presName="linear" presStyleCnt="0">
        <dgm:presLayoutVars>
          <dgm:dir/>
          <dgm:resizeHandles val="exact"/>
        </dgm:presLayoutVars>
      </dgm:prSet>
      <dgm:spPr/>
    </dgm:pt>
    <dgm:pt modelId="{116B912A-F685-4464-8B4B-571564A9E1E7}" type="pres">
      <dgm:prSet presAssocID="{1A410D7A-A5F6-46D6-9CF6-915ED3D19C1E}" presName="comp" presStyleCnt="0"/>
      <dgm:spPr/>
    </dgm:pt>
    <dgm:pt modelId="{DA22EDAD-CD04-41DB-AACE-4DFC6DA4AD9D}" type="pres">
      <dgm:prSet presAssocID="{1A410D7A-A5F6-46D6-9CF6-915ED3D19C1E}" presName="box" presStyleLbl="node1" presStyleIdx="0" presStyleCnt="1"/>
      <dgm:spPr/>
    </dgm:pt>
    <dgm:pt modelId="{C0DB5E2C-E67A-4876-9351-CD8B7C5A0302}" type="pres">
      <dgm:prSet presAssocID="{1A410D7A-A5F6-46D6-9CF6-915ED3D19C1E}" presName="img" presStyleLbl="fgImgPlace1" presStyleIdx="0" presStyleCnt="1" custScaleX="71582" custScaleY="51340" custLinFactNeighborX="-4675" custLinFactNeighborY="-12773"/>
      <dgm:spPr>
        <a:blipFill>
          <a:blip xmlns:r="http://schemas.openxmlformats.org/officeDocument/2006/relationships" r:embed="rId1">
            <a:extLst>
              <a:ext uri="{28A0092B-C50C-407E-A947-70E740481C1C}">
                <a14:useLocalDpi xmlns:a14="http://schemas.microsoft.com/office/drawing/2010/main" val="0"/>
              </a:ext>
            </a:extLst>
          </a:blip>
          <a:srcRect/>
          <a:stretch>
            <a:fillRect t="-135000" b="-135000"/>
          </a:stretch>
        </a:blipFill>
      </dgm:spPr>
    </dgm:pt>
    <dgm:pt modelId="{652418B6-75B1-4766-9E44-6AB0BDC37165}" type="pres">
      <dgm:prSet presAssocID="{1A410D7A-A5F6-46D6-9CF6-915ED3D19C1E}" presName="text" presStyleLbl="node1" presStyleIdx="0" presStyleCnt="1">
        <dgm:presLayoutVars>
          <dgm:bulletEnabled val="1"/>
        </dgm:presLayoutVars>
      </dgm:prSet>
      <dgm:spPr/>
    </dgm:pt>
  </dgm:ptLst>
  <dgm:cxnLst>
    <dgm:cxn modelId="{D0F7C315-D8BB-4419-A735-177CDD3C4F26}" srcId="{79E119C1-8E44-49E5-90BF-3A3B348E5734}" destId="{1A410D7A-A5F6-46D6-9CF6-915ED3D19C1E}" srcOrd="0" destOrd="0" parTransId="{2113F3B0-FF08-47F8-9773-2FDA29D278EF}" sibTransId="{47D18F17-AB73-42FE-AF91-85036EB630FC}"/>
    <dgm:cxn modelId="{6650151A-87C9-44C8-B53D-F41C4D4295C8}" type="presOf" srcId="{F64C7A71-65BE-4A80-84CD-13D70CBC1242}" destId="{652418B6-75B1-4766-9E44-6AB0BDC37165}" srcOrd="1" destOrd="1" presId="urn:microsoft.com/office/officeart/2005/8/layout/vList4"/>
    <dgm:cxn modelId="{0836CF4E-E1F4-43EE-8A97-6CF39FE83F81}" type="presOf" srcId="{F64C7A71-65BE-4A80-84CD-13D70CBC1242}" destId="{DA22EDAD-CD04-41DB-AACE-4DFC6DA4AD9D}" srcOrd="0" destOrd="1" presId="urn:microsoft.com/office/officeart/2005/8/layout/vList4"/>
    <dgm:cxn modelId="{BA0BC4DA-0FFB-4194-B0DD-C6D56840EA3E}" type="presOf" srcId="{9F006B01-A3C2-4865-A4F7-C8469F0D3D26}" destId="{652418B6-75B1-4766-9E44-6AB0BDC37165}" srcOrd="1" destOrd="2" presId="urn:microsoft.com/office/officeart/2005/8/layout/vList4"/>
    <dgm:cxn modelId="{7FF790DF-B82C-4C27-BB3F-3F688650BE21}" type="presOf" srcId="{79E119C1-8E44-49E5-90BF-3A3B348E5734}" destId="{34006EAF-E85E-412B-BF46-000619FAAA61}" srcOrd="0" destOrd="0" presId="urn:microsoft.com/office/officeart/2005/8/layout/vList4"/>
    <dgm:cxn modelId="{631105E1-0AAE-487D-8BA0-1882A7DA1B21}" type="presOf" srcId="{9F006B01-A3C2-4865-A4F7-C8469F0D3D26}" destId="{DA22EDAD-CD04-41DB-AACE-4DFC6DA4AD9D}" srcOrd="0" destOrd="2" presId="urn:microsoft.com/office/officeart/2005/8/layout/vList4"/>
    <dgm:cxn modelId="{F97DF3E1-79AB-4B9B-BE77-BC6E9383C94C}" type="presOf" srcId="{1A410D7A-A5F6-46D6-9CF6-915ED3D19C1E}" destId="{652418B6-75B1-4766-9E44-6AB0BDC37165}" srcOrd="1" destOrd="0" presId="urn:microsoft.com/office/officeart/2005/8/layout/vList4"/>
    <dgm:cxn modelId="{3C7B2CE9-9F6B-41F6-840E-37452C1A4FBF}" srcId="{1A410D7A-A5F6-46D6-9CF6-915ED3D19C1E}" destId="{F64C7A71-65BE-4A80-84CD-13D70CBC1242}" srcOrd="0" destOrd="0" parTransId="{F8ED36FA-9D45-4DF8-A0FB-9F77FF256127}" sibTransId="{49225A7F-80ED-43E7-ACF5-0756584B913E}"/>
    <dgm:cxn modelId="{7904DBEB-2EED-44D5-BC84-C9B35B07BADA}" type="presOf" srcId="{1A410D7A-A5F6-46D6-9CF6-915ED3D19C1E}" destId="{DA22EDAD-CD04-41DB-AACE-4DFC6DA4AD9D}" srcOrd="0" destOrd="0" presId="urn:microsoft.com/office/officeart/2005/8/layout/vList4"/>
    <dgm:cxn modelId="{E20C80F5-81AA-453C-9493-1E9605CB6B78}" srcId="{1A410D7A-A5F6-46D6-9CF6-915ED3D19C1E}" destId="{9F006B01-A3C2-4865-A4F7-C8469F0D3D26}" srcOrd="1" destOrd="0" parTransId="{2E93C1A7-EA4C-4CCA-B10D-DED1515219D5}" sibTransId="{E89512F0-3A2C-410F-B2AC-C9D08F1776A7}"/>
    <dgm:cxn modelId="{07BBDD56-E4FE-4EA2-9DBB-B96270C75B69}" type="presParOf" srcId="{34006EAF-E85E-412B-BF46-000619FAAA61}" destId="{116B912A-F685-4464-8B4B-571564A9E1E7}" srcOrd="0" destOrd="0" presId="urn:microsoft.com/office/officeart/2005/8/layout/vList4"/>
    <dgm:cxn modelId="{E4B72919-20F5-456A-B0AA-C3DB4CF54A37}" type="presParOf" srcId="{116B912A-F685-4464-8B4B-571564A9E1E7}" destId="{DA22EDAD-CD04-41DB-AACE-4DFC6DA4AD9D}" srcOrd="0" destOrd="0" presId="urn:microsoft.com/office/officeart/2005/8/layout/vList4"/>
    <dgm:cxn modelId="{4E4C2562-0433-45DC-80A8-B311CC62020D}" type="presParOf" srcId="{116B912A-F685-4464-8B4B-571564A9E1E7}" destId="{C0DB5E2C-E67A-4876-9351-CD8B7C5A0302}" srcOrd="1" destOrd="0" presId="urn:microsoft.com/office/officeart/2005/8/layout/vList4"/>
    <dgm:cxn modelId="{5671D8A9-3092-4E50-8D14-E42AA344A16C}" type="presParOf" srcId="{116B912A-F685-4464-8B4B-571564A9E1E7}" destId="{652418B6-75B1-4766-9E44-6AB0BDC37165}"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86E80B1-224B-4BCE-8677-192B3FA4FEA5}" type="doc">
      <dgm:prSet loTypeId="urn:microsoft.com/office/officeart/2005/8/layout/vList4" loCatId="list" qsTypeId="urn:microsoft.com/office/officeart/2005/8/quickstyle/simple1" qsCatId="simple" csTypeId="urn:microsoft.com/office/officeart/2005/8/colors/accent0_1" csCatId="mainScheme" phldr="1"/>
      <dgm:spPr/>
      <dgm:t>
        <a:bodyPr/>
        <a:lstStyle/>
        <a:p>
          <a:endParaRPr lang="en-US"/>
        </a:p>
      </dgm:t>
    </dgm:pt>
    <dgm:pt modelId="{DD9E9521-1CF0-4912-A956-2E558A0DE579}">
      <dgm:prSet custT="1"/>
      <dgm:spPr/>
      <dgm:t>
        <a:bodyPr/>
        <a:lstStyle/>
        <a:p>
          <a:pPr algn="just"/>
          <a:r>
            <a:rPr lang="en-US" sz="2400" dirty="0">
              <a:latin typeface="Times New Roman" panose="02020603050405020304" pitchFamily="18" charset="0"/>
              <a:cs typeface="Times New Roman" panose="02020603050405020304" pitchFamily="18" charset="0"/>
            </a:rPr>
            <a:t>You can see a list of your installed Linux distributions and check their WSL version by typing the command: </a:t>
          </a:r>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-l -v </a:t>
          </a:r>
          <a:r>
            <a:rPr lang="en-US" sz="2400" dirty="0">
              <a:latin typeface="Times New Roman" panose="02020603050405020304" pitchFamily="18" charset="0"/>
              <a:cs typeface="Times New Roman" panose="02020603050405020304" pitchFamily="18" charset="0"/>
            </a:rPr>
            <a:t>in PowerShell or cmd.</a:t>
          </a:r>
        </a:p>
      </dgm:t>
    </dgm:pt>
    <dgm:pt modelId="{DCBAAA04-7211-4D20-8DA4-EE23E3EB1671}" type="parTrans" cxnId="{9494323B-8CD6-4E1B-8354-4C8AEA8A2456}">
      <dgm:prSet/>
      <dgm:spPr/>
      <dgm:t>
        <a:bodyPr/>
        <a:lstStyle/>
        <a:p>
          <a:endParaRPr lang="en-US"/>
        </a:p>
      </dgm:t>
    </dgm:pt>
    <dgm:pt modelId="{623C7C4A-C5B7-4727-95C6-F8F3E2D08387}" type="sibTrans" cxnId="{9494323B-8CD6-4E1B-8354-4C8AEA8A2456}">
      <dgm:prSet/>
      <dgm:spPr/>
      <dgm:t>
        <a:bodyPr/>
        <a:lstStyle/>
        <a:p>
          <a:endParaRPr lang="en-US"/>
        </a:p>
      </dgm:t>
    </dgm:pt>
    <dgm:pt modelId="{4BF373B0-E7D8-4288-9F00-F66F24E58398}">
      <dgm:prSet custT="1"/>
      <dgm:spPr/>
      <dgm:t>
        <a:bodyPr/>
        <a:lstStyle/>
        <a:p>
          <a:pPr algn="just"/>
          <a:r>
            <a:rPr lang="en-US" sz="2400" dirty="0">
              <a:latin typeface="Times New Roman" panose="02020603050405020304" pitchFamily="18" charset="0"/>
              <a:cs typeface="Times New Roman" panose="02020603050405020304" pitchFamily="18" charset="0"/>
            </a:rPr>
            <a:t>To set the default version to WSL 1 or WSL 2 for new Linux installations, use the command: </a:t>
          </a:r>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--set-default-version &lt;Version#&gt;, </a:t>
          </a:r>
          <a:r>
            <a:rPr lang="en-US" sz="2400" dirty="0">
              <a:latin typeface="Times New Roman" panose="02020603050405020304" pitchFamily="18" charset="0"/>
              <a:cs typeface="Times New Roman" panose="02020603050405020304" pitchFamily="18" charset="0"/>
            </a:rPr>
            <a:t>replacing &lt;Version#&gt; with either 1 or 2.</a:t>
          </a:r>
        </a:p>
      </dgm:t>
    </dgm:pt>
    <dgm:pt modelId="{A848BD76-F2E2-4039-AF1B-30A3A1E17350}" type="parTrans" cxnId="{CBD3949E-805B-4A85-97AD-39CED5ACAA6E}">
      <dgm:prSet/>
      <dgm:spPr/>
      <dgm:t>
        <a:bodyPr/>
        <a:lstStyle/>
        <a:p>
          <a:endParaRPr lang="en-US"/>
        </a:p>
      </dgm:t>
    </dgm:pt>
    <dgm:pt modelId="{3D944B3F-A01D-4E14-9A64-4E94EC9EC256}" type="sibTrans" cxnId="{CBD3949E-805B-4A85-97AD-39CED5ACAA6E}">
      <dgm:prSet/>
      <dgm:spPr/>
      <dgm:t>
        <a:bodyPr/>
        <a:lstStyle/>
        <a:p>
          <a:endParaRPr lang="en-US"/>
        </a:p>
      </dgm:t>
    </dgm:pt>
    <dgm:pt modelId="{CB60D673-1A9E-462F-8A7E-694F84734F9E}">
      <dgm:prSet custT="1"/>
      <dgm:spPr/>
      <dgm:t>
        <a:bodyPr/>
        <a:lstStyle/>
        <a:p>
          <a:pPr algn="just"/>
          <a:r>
            <a:rPr lang="en-US" sz="2400" dirty="0">
              <a:latin typeface="Times New Roman" panose="02020603050405020304" pitchFamily="18" charset="0"/>
              <a:cs typeface="Times New Roman" panose="02020603050405020304" pitchFamily="18" charset="0"/>
            </a:rPr>
            <a:t>To set the default Linux distribution for the </a:t>
          </a:r>
          <a:r>
            <a:rPr lang="en-US" sz="2400" dirty="0" err="1">
              <a:latin typeface="Times New Roman" panose="02020603050405020304" pitchFamily="18" charset="0"/>
              <a:cs typeface="Times New Roman" panose="02020603050405020304" pitchFamily="18" charset="0"/>
            </a:rPr>
            <a:t>wsl</a:t>
          </a:r>
          <a:r>
            <a:rPr lang="en-US" sz="2400" dirty="0">
              <a:latin typeface="Times New Roman" panose="02020603050405020304" pitchFamily="18" charset="0"/>
              <a:cs typeface="Times New Roman" panose="02020603050405020304" pitchFamily="18" charset="0"/>
            </a:rPr>
            <a:t> command, type: </a:t>
          </a:r>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-s &lt;</a:t>
          </a:r>
          <a:r>
            <a:rPr lang="en-US" sz="2400" dirty="0" err="1">
              <a:solidFill>
                <a:srgbClr val="FF0000"/>
              </a:solidFill>
              <a:latin typeface="Times New Roman" panose="02020603050405020304" pitchFamily="18" charset="0"/>
              <a:cs typeface="Times New Roman" panose="02020603050405020304" pitchFamily="18" charset="0"/>
            </a:rPr>
            <a:t>DistributionName</a:t>
          </a:r>
          <a:r>
            <a:rPr lang="en-US" sz="2400" dirty="0">
              <a:solidFill>
                <a:srgbClr val="FF0000"/>
              </a:solidFill>
              <a:latin typeface="Times New Roman" panose="02020603050405020304" pitchFamily="18" charset="0"/>
              <a:cs typeface="Times New Roman" panose="02020603050405020304" pitchFamily="18" charset="0"/>
            </a:rPr>
            <a:t>&gt; </a:t>
          </a:r>
          <a:r>
            <a:rPr lang="en-US" sz="2400" dirty="0">
              <a:latin typeface="Times New Roman" panose="02020603050405020304" pitchFamily="18" charset="0"/>
              <a:cs typeface="Times New Roman" panose="02020603050405020304" pitchFamily="18" charset="0"/>
            </a:rPr>
            <a:t>or </a:t>
          </a:r>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--set-default &lt;</a:t>
          </a:r>
          <a:r>
            <a:rPr lang="en-US" sz="2400" dirty="0" err="1">
              <a:solidFill>
                <a:srgbClr val="FF0000"/>
              </a:solidFill>
              <a:latin typeface="Times New Roman" panose="02020603050405020304" pitchFamily="18" charset="0"/>
              <a:cs typeface="Times New Roman" panose="02020603050405020304" pitchFamily="18" charset="0"/>
            </a:rPr>
            <a:t>DistributionName</a:t>
          </a:r>
          <a:r>
            <a:rPr lang="en-US" sz="2400" dirty="0">
              <a:solidFill>
                <a:srgbClr val="FF0000"/>
              </a:solidFill>
              <a:latin typeface="Times New Roman" panose="02020603050405020304" pitchFamily="18" charset="0"/>
              <a:cs typeface="Times New Roman" panose="02020603050405020304" pitchFamily="18" charset="0"/>
            </a:rPr>
            <a:t>&gt;, </a:t>
          </a:r>
          <a:r>
            <a:rPr lang="en-US" sz="2400" dirty="0">
              <a:latin typeface="Times New Roman" panose="02020603050405020304" pitchFamily="18" charset="0"/>
              <a:cs typeface="Times New Roman" panose="02020603050405020304" pitchFamily="18" charset="0"/>
            </a:rPr>
            <a:t>replacing &lt;</a:t>
          </a:r>
          <a:r>
            <a:rPr lang="en-US" sz="2400" dirty="0" err="1">
              <a:latin typeface="Times New Roman" panose="02020603050405020304" pitchFamily="18" charset="0"/>
              <a:cs typeface="Times New Roman" panose="02020603050405020304" pitchFamily="18" charset="0"/>
            </a:rPr>
            <a:t>DistributionName</a:t>
          </a:r>
          <a:r>
            <a:rPr lang="en-US" sz="2400" dirty="0">
              <a:latin typeface="Times New Roman" panose="02020603050405020304" pitchFamily="18" charset="0"/>
              <a:cs typeface="Times New Roman" panose="02020603050405020304" pitchFamily="18" charset="0"/>
            </a:rPr>
            <a:t>&gt; with the name of the Linux distribution you want to use.</a:t>
          </a:r>
        </a:p>
      </dgm:t>
    </dgm:pt>
    <dgm:pt modelId="{73ACD94B-E66A-41F3-AF1D-2F7D28570975}" type="parTrans" cxnId="{C1C6DC65-8832-416F-BF96-EA9B1954A98C}">
      <dgm:prSet/>
      <dgm:spPr/>
      <dgm:t>
        <a:bodyPr/>
        <a:lstStyle/>
        <a:p>
          <a:endParaRPr lang="en-US"/>
        </a:p>
      </dgm:t>
    </dgm:pt>
    <dgm:pt modelId="{91F21C21-3B45-4A37-8960-78EEFCDA70DB}" type="sibTrans" cxnId="{C1C6DC65-8832-416F-BF96-EA9B1954A98C}">
      <dgm:prSet/>
      <dgm:spPr/>
      <dgm:t>
        <a:bodyPr/>
        <a:lstStyle/>
        <a:p>
          <a:endParaRPr lang="en-US"/>
        </a:p>
      </dgm:t>
    </dgm:pt>
    <dgm:pt modelId="{53FABAC6-A50B-485D-B8EB-299E93B55CAE}" type="pres">
      <dgm:prSet presAssocID="{986E80B1-224B-4BCE-8677-192B3FA4FEA5}" presName="linear" presStyleCnt="0">
        <dgm:presLayoutVars>
          <dgm:dir/>
          <dgm:resizeHandles val="exact"/>
        </dgm:presLayoutVars>
      </dgm:prSet>
      <dgm:spPr/>
    </dgm:pt>
    <dgm:pt modelId="{A8ABD8B2-7F5F-43A1-A3D7-B049FA5F4CFB}" type="pres">
      <dgm:prSet presAssocID="{DD9E9521-1CF0-4912-A956-2E558A0DE579}" presName="comp" presStyleCnt="0"/>
      <dgm:spPr/>
    </dgm:pt>
    <dgm:pt modelId="{B1D771B1-83C5-4FFC-8293-8CAE03831940}" type="pres">
      <dgm:prSet presAssocID="{DD9E9521-1CF0-4912-A956-2E558A0DE579}" presName="box" presStyleLbl="node1" presStyleIdx="0" presStyleCnt="3"/>
      <dgm:spPr/>
    </dgm:pt>
    <dgm:pt modelId="{058E841D-B275-4FFE-BC32-A92D6A2FAC84}" type="pres">
      <dgm:prSet presAssocID="{DD9E9521-1CF0-4912-A956-2E558A0DE579}"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dgm:spPr>
    </dgm:pt>
    <dgm:pt modelId="{0F911C88-0C09-4EBE-ABB2-F6CD19F07174}" type="pres">
      <dgm:prSet presAssocID="{DD9E9521-1CF0-4912-A956-2E558A0DE579}" presName="text" presStyleLbl="node1" presStyleIdx="0" presStyleCnt="3">
        <dgm:presLayoutVars>
          <dgm:bulletEnabled val="1"/>
        </dgm:presLayoutVars>
      </dgm:prSet>
      <dgm:spPr/>
    </dgm:pt>
    <dgm:pt modelId="{BB9FE076-6A75-46BF-9F77-2DBA39BAACAE}" type="pres">
      <dgm:prSet presAssocID="{623C7C4A-C5B7-4727-95C6-F8F3E2D08387}" presName="spacer" presStyleCnt="0"/>
      <dgm:spPr/>
    </dgm:pt>
    <dgm:pt modelId="{FFCF0C4D-DBE8-4634-A002-F13635FAB4CF}" type="pres">
      <dgm:prSet presAssocID="{4BF373B0-E7D8-4288-9F00-F66F24E58398}" presName="comp" presStyleCnt="0"/>
      <dgm:spPr/>
    </dgm:pt>
    <dgm:pt modelId="{715F7264-EFD5-4C59-BEF9-6DAFFA3C54A7}" type="pres">
      <dgm:prSet presAssocID="{4BF373B0-E7D8-4288-9F00-F66F24E58398}" presName="box" presStyleLbl="node1" presStyleIdx="1" presStyleCnt="3"/>
      <dgm:spPr/>
    </dgm:pt>
    <dgm:pt modelId="{482F7095-1778-4658-8F1C-C5E5AE018F84}" type="pres">
      <dgm:prSet presAssocID="{4BF373B0-E7D8-4288-9F00-F66F24E58398}" presName="img" presStyleLbl="fgImgPlace1" presStyleIdx="1"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dgm:spPr>
    </dgm:pt>
    <dgm:pt modelId="{A3BB1C4F-7C30-4600-93E9-35E7ECB842CE}" type="pres">
      <dgm:prSet presAssocID="{4BF373B0-E7D8-4288-9F00-F66F24E58398}" presName="text" presStyleLbl="node1" presStyleIdx="1" presStyleCnt="3">
        <dgm:presLayoutVars>
          <dgm:bulletEnabled val="1"/>
        </dgm:presLayoutVars>
      </dgm:prSet>
      <dgm:spPr/>
    </dgm:pt>
    <dgm:pt modelId="{5BB3DE49-80A8-4713-A07A-F8E4A9DAB23B}" type="pres">
      <dgm:prSet presAssocID="{3D944B3F-A01D-4E14-9A64-4E94EC9EC256}" presName="spacer" presStyleCnt="0"/>
      <dgm:spPr/>
    </dgm:pt>
    <dgm:pt modelId="{6AB73C7D-BEE3-4488-B60D-648C6361D38C}" type="pres">
      <dgm:prSet presAssocID="{CB60D673-1A9E-462F-8A7E-694F84734F9E}" presName="comp" presStyleCnt="0"/>
      <dgm:spPr/>
    </dgm:pt>
    <dgm:pt modelId="{94CC7504-F4D8-46B6-B431-25AC14948505}" type="pres">
      <dgm:prSet presAssocID="{CB60D673-1A9E-462F-8A7E-694F84734F9E}" presName="box" presStyleLbl="node1" presStyleIdx="2" presStyleCnt="3"/>
      <dgm:spPr/>
    </dgm:pt>
    <dgm:pt modelId="{0ABF5F1D-D480-4A7D-8DC8-BE9D938FDFCE}" type="pres">
      <dgm:prSet presAssocID="{CB60D673-1A9E-462F-8A7E-694F84734F9E}" presName="img" presStyleLbl="fgImgPlace1" presStyleIdx="2"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dgm:spPr>
    </dgm:pt>
    <dgm:pt modelId="{BAE02D35-7051-4A9E-BB80-4B3BEA47F31B}" type="pres">
      <dgm:prSet presAssocID="{CB60D673-1A9E-462F-8A7E-694F84734F9E}" presName="text" presStyleLbl="node1" presStyleIdx="2" presStyleCnt="3">
        <dgm:presLayoutVars>
          <dgm:bulletEnabled val="1"/>
        </dgm:presLayoutVars>
      </dgm:prSet>
      <dgm:spPr/>
    </dgm:pt>
  </dgm:ptLst>
  <dgm:cxnLst>
    <dgm:cxn modelId="{28C04511-66D6-49B5-9DF2-E7608FCA297D}" type="presOf" srcId="{DD9E9521-1CF0-4912-A956-2E558A0DE579}" destId="{0F911C88-0C09-4EBE-ABB2-F6CD19F07174}" srcOrd="1" destOrd="0" presId="urn:microsoft.com/office/officeart/2005/8/layout/vList4"/>
    <dgm:cxn modelId="{9494323B-8CD6-4E1B-8354-4C8AEA8A2456}" srcId="{986E80B1-224B-4BCE-8677-192B3FA4FEA5}" destId="{DD9E9521-1CF0-4912-A956-2E558A0DE579}" srcOrd="0" destOrd="0" parTransId="{DCBAAA04-7211-4D20-8DA4-EE23E3EB1671}" sibTransId="{623C7C4A-C5B7-4727-95C6-F8F3E2D08387}"/>
    <dgm:cxn modelId="{EF5C195B-BC6D-4A8C-9FAA-76AD1FD5E953}" type="presOf" srcId="{4BF373B0-E7D8-4288-9F00-F66F24E58398}" destId="{A3BB1C4F-7C30-4600-93E9-35E7ECB842CE}" srcOrd="1" destOrd="0" presId="urn:microsoft.com/office/officeart/2005/8/layout/vList4"/>
    <dgm:cxn modelId="{0729425C-81DA-49CB-92A5-CD770AD49B70}" type="presOf" srcId="{DD9E9521-1CF0-4912-A956-2E558A0DE579}" destId="{B1D771B1-83C5-4FFC-8293-8CAE03831940}" srcOrd="0" destOrd="0" presId="urn:microsoft.com/office/officeart/2005/8/layout/vList4"/>
    <dgm:cxn modelId="{C1C6DC65-8832-416F-BF96-EA9B1954A98C}" srcId="{986E80B1-224B-4BCE-8677-192B3FA4FEA5}" destId="{CB60D673-1A9E-462F-8A7E-694F84734F9E}" srcOrd="2" destOrd="0" parTransId="{73ACD94B-E66A-41F3-AF1D-2F7D28570975}" sibTransId="{91F21C21-3B45-4A37-8960-78EEFCDA70DB}"/>
    <dgm:cxn modelId="{CBD3949E-805B-4A85-97AD-39CED5ACAA6E}" srcId="{986E80B1-224B-4BCE-8677-192B3FA4FEA5}" destId="{4BF373B0-E7D8-4288-9F00-F66F24E58398}" srcOrd="1" destOrd="0" parTransId="{A848BD76-F2E2-4039-AF1B-30A3A1E17350}" sibTransId="{3D944B3F-A01D-4E14-9A64-4E94EC9EC256}"/>
    <dgm:cxn modelId="{C56B1CBE-C7A9-42E2-A16D-451FBDC038C9}" type="presOf" srcId="{CB60D673-1A9E-462F-8A7E-694F84734F9E}" destId="{94CC7504-F4D8-46B6-B431-25AC14948505}" srcOrd="0" destOrd="0" presId="urn:microsoft.com/office/officeart/2005/8/layout/vList4"/>
    <dgm:cxn modelId="{A7535BC9-A2E7-43D5-AF74-A4CDDCB78742}" type="presOf" srcId="{986E80B1-224B-4BCE-8677-192B3FA4FEA5}" destId="{53FABAC6-A50B-485D-B8EB-299E93B55CAE}" srcOrd="0" destOrd="0" presId="urn:microsoft.com/office/officeart/2005/8/layout/vList4"/>
    <dgm:cxn modelId="{2846D6DA-6C2C-4785-857C-8DBA6235B26F}" type="presOf" srcId="{4BF373B0-E7D8-4288-9F00-F66F24E58398}" destId="{715F7264-EFD5-4C59-BEF9-6DAFFA3C54A7}" srcOrd="0" destOrd="0" presId="urn:microsoft.com/office/officeart/2005/8/layout/vList4"/>
    <dgm:cxn modelId="{3E53EAF7-1620-4AE7-B867-75443DBAD5FC}" type="presOf" srcId="{CB60D673-1A9E-462F-8A7E-694F84734F9E}" destId="{BAE02D35-7051-4A9E-BB80-4B3BEA47F31B}" srcOrd="1" destOrd="0" presId="urn:microsoft.com/office/officeart/2005/8/layout/vList4"/>
    <dgm:cxn modelId="{5F4BEB65-EC16-40F3-9BBB-F08229DDD93F}" type="presParOf" srcId="{53FABAC6-A50B-485D-B8EB-299E93B55CAE}" destId="{A8ABD8B2-7F5F-43A1-A3D7-B049FA5F4CFB}" srcOrd="0" destOrd="0" presId="urn:microsoft.com/office/officeart/2005/8/layout/vList4"/>
    <dgm:cxn modelId="{49CA43EA-F214-4C4F-A006-4DBC4A43B124}" type="presParOf" srcId="{A8ABD8B2-7F5F-43A1-A3D7-B049FA5F4CFB}" destId="{B1D771B1-83C5-4FFC-8293-8CAE03831940}" srcOrd="0" destOrd="0" presId="urn:microsoft.com/office/officeart/2005/8/layout/vList4"/>
    <dgm:cxn modelId="{CAF46AA6-EA04-49D4-A5FC-0640F6FEA1C3}" type="presParOf" srcId="{A8ABD8B2-7F5F-43A1-A3D7-B049FA5F4CFB}" destId="{058E841D-B275-4FFE-BC32-A92D6A2FAC84}" srcOrd="1" destOrd="0" presId="urn:microsoft.com/office/officeart/2005/8/layout/vList4"/>
    <dgm:cxn modelId="{0931BB82-E077-40DA-99A2-DFC2FE839F2C}" type="presParOf" srcId="{A8ABD8B2-7F5F-43A1-A3D7-B049FA5F4CFB}" destId="{0F911C88-0C09-4EBE-ABB2-F6CD19F07174}" srcOrd="2" destOrd="0" presId="urn:microsoft.com/office/officeart/2005/8/layout/vList4"/>
    <dgm:cxn modelId="{E9847181-F3CE-426A-A164-8AE931F2B348}" type="presParOf" srcId="{53FABAC6-A50B-485D-B8EB-299E93B55CAE}" destId="{BB9FE076-6A75-46BF-9F77-2DBA39BAACAE}" srcOrd="1" destOrd="0" presId="urn:microsoft.com/office/officeart/2005/8/layout/vList4"/>
    <dgm:cxn modelId="{459114B1-117C-403B-8EDA-3264F5319C8A}" type="presParOf" srcId="{53FABAC6-A50B-485D-B8EB-299E93B55CAE}" destId="{FFCF0C4D-DBE8-4634-A002-F13635FAB4CF}" srcOrd="2" destOrd="0" presId="urn:microsoft.com/office/officeart/2005/8/layout/vList4"/>
    <dgm:cxn modelId="{4D8DCB61-5E7B-4553-AEA8-E23FD37A5382}" type="presParOf" srcId="{FFCF0C4D-DBE8-4634-A002-F13635FAB4CF}" destId="{715F7264-EFD5-4C59-BEF9-6DAFFA3C54A7}" srcOrd="0" destOrd="0" presId="urn:microsoft.com/office/officeart/2005/8/layout/vList4"/>
    <dgm:cxn modelId="{437D4E02-91F9-44D0-8A1E-B071BAEF94EC}" type="presParOf" srcId="{FFCF0C4D-DBE8-4634-A002-F13635FAB4CF}" destId="{482F7095-1778-4658-8F1C-C5E5AE018F84}" srcOrd="1" destOrd="0" presId="urn:microsoft.com/office/officeart/2005/8/layout/vList4"/>
    <dgm:cxn modelId="{EB10EF28-9CC7-4C4E-A939-4B42FA34B5AD}" type="presParOf" srcId="{FFCF0C4D-DBE8-4634-A002-F13635FAB4CF}" destId="{A3BB1C4F-7C30-4600-93E9-35E7ECB842CE}" srcOrd="2" destOrd="0" presId="urn:microsoft.com/office/officeart/2005/8/layout/vList4"/>
    <dgm:cxn modelId="{6204215B-31E3-4674-86AB-FC0E79D23783}" type="presParOf" srcId="{53FABAC6-A50B-485D-B8EB-299E93B55CAE}" destId="{5BB3DE49-80A8-4713-A07A-F8E4A9DAB23B}" srcOrd="3" destOrd="0" presId="urn:microsoft.com/office/officeart/2005/8/layout/vList4"/>
    <dgm:cxn modelId="{2B4FAD6B-D372-4C82-8116-9CC1C26C58CF}" type="presParOf" srcId="{53FABAC6-A50B-485D-B8EB-299E93B55CAE}" destId="{6AB73C7D-BEE3-4488-B60D-648C6361D38C}" srcOrd="4" destOrd="0" presId="urn:microsoft.com/office/officeart/2005/8/layout/vList4"/>
    <dgm:cxn modelId="{DC1C9382-34DD-45B3-AB7C-19CB32032705}" type="presParOf" srcId="{6AB73C7D-BEE3-4488-B60D-648C6361D38C}" destId="{94CC7504-F4D8-46B6-B431-25AC14948505}" srcOrd="0" destOrd="0" presId="urn:microsoft.com/office/officeart/2005/8/layout/vList4"/>
    <dgm:cxn modelId="{BEE8CFB5-DDEF-4A05-8D4F-DA6C0A24386F}" type="presParOf" srcId="{6AB73C7D-BEE3-4488-B60D-648C6361D38C}" destId="{0ABF5F1D-D480-4A7D-8DC8-BE9D938FDFCE}" srcOrd="1" destOrd="0" presId="urn:microsoft.com/office/officeart/2005/8/layout/vList4"/>
    <dgm:cxn modelId="{A0625904-2F71-47F7-9F9A-D7D8A190E3D2}" type="presParOf" srcId="{6AB73C7D-BEE3-4488-B60D-648C6361D38C}" destId="{BAE02D35-7051-4A9E-BB80-4B3BEA47F31B}"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5D05130-FFCD-43A3-B6F4-2D95777B6683}" type="doc">
      <dgm:prSet loTypeId="urn:microsoft.com/office/officeart/2005/8/layout/vList4" loCatId="list" qsTypeId="urn:microsoft.com/office/officeart/2005/8/quickstyle/simple1" qsCatId="simple" csTypeId="urn:microsoft.com/office/officeart/2005/8/colors/accent0_1" csCatId="mainScheme" phldr="1"/>
      <dgm:spPr/>
      <dgm:t>
        <a:bodyPr/>
        <a:lstStyle/>
        <a:p>
          <a:endParaRPr lang="en-US"/>
        </a:p>
      </dgm:t>
    </dgm:pt>
    <dgm:pt modelId="{D8311C24-EEBC-45F9-87DD-399F79697A28}">
      <dgm:prSet custT="1"/>
      <dgm:spPr/>
      <dgm:t>
        <a:bodyPr/>
        <a:lstStyle/>
        <a:p>
          <a:pPr algn="just"/>
          <a:r>
            <a:rPr lang="en-US" sz="2400" dirty="0">
              <a:latin typeface="Times New Roman" panose="02020603050405020304" pitchFamily="18" charset="0"/>
              <a:cs typeface="Times New Roman" panose="02020603050405020304" pitchFamily="18" charset="0"/>
            </a:rPr>
            <a:t>To run a specific WSL distribution from PowerShell or CMD without changing your default, </a:t>
          </a:r>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-d &lt;</a:t>
          </a:r>
          <a:r>
            <a:rPr lang="en-US" sz="2400" dirty="0" err="1">
              <a:solidFill>
                <a:srgbClr val="FF0000"/>
              </a:solidFill>
              <a:latin typeface="Times New Roman" panose="02020603050405020304" pitchFamily="18" charset="0"/>
              <a:cs typeface="Times New Roman" panose="02020603050405020304" pitchFamily="18" charset="0"/>
            </a:rPr>
            <a:t>DistributionName</a:t>
          </a:r>
          <a:r>
            <a:rPr lang="en-US" sz="2400" dirty="0">
              <a:solidFill>
                <a:srgbClr val="FF0000"/>
              </a:solidFill>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 replacing &lt;</a:t>
          </a:r>
          <a:r>
            <a:rPr lang="en-US" sz="2400" dirty="0" err="1">
              <a:latin typeface="Times New Roman" panose="02020603050405020304" pitchFamily="18" charset="0"/>
              <a:cs typeface="Times New Roman" panose="02020603050405020304" pitchFamily="18" charset="0"/>
            </a:rPr>
            <a:t>DistributionName</a:t>
          </a:r>
          <a:r>
            <a:rPr lang="en-US" sz="2400" dirty="0">
              <a:latin typeface="Times New Roman" panose="02020603050405020304" pitchFamily="18" charset="0"/>
              <a:cs typeface="Times New Roman" panose="02020603050405020304" pitchFamily="18" charset="0"/>
            </a:rPr>
            <a:t>&gt; with the name of the distribution you want to </a:t>
          </a:r>
          <a:r>
            <a:rPr lang="en-US" sz="2400" dirty="0">
              <a:solidFill>
                <a:schemeClr val="tx1"/>
              </a:solidFill>
              <a:latin typeface="Times New Roman" panose="02020603050405020304" pitchFamily="18" charset="0"/>
              <a:cs typeface="Times New Roman" panose="02020603050405020304" pitchFamily="18" charset="0"/>
            </a:rPr>
            <a:t>use.</a:t>
          </a:r>
        </a:p>
        <a:p>
          <a:pPr algn="just"/>
          <a:r>
            <a:rPr lang="en-US" sz="2400" dirty="0">
              <a:solidFill>
                <a:schemeClr val="tx1"/>
              </a:solidFill>
              <a:latin typeface="Times New Roman" panose="02020603050405020304" pitchFamily="18" charset="0"/>
              <a:cs typeface="Times New Roman" panose="02020603050405020304" pitchFamily="18" charset="0"/>
            </a:rPr>
            <a:t>Example :  </a:t>
          </a:r>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-d Ubuntu-20.04</a:t>
          </a:r>
          <a:endParaRPr lang="en-US" sz="2400" dirty="0">
            <a:solidFill>
              <a:schemeClr val="tx1"/>
            </a:solidFill>
            <a:latin typeface="Times New Roman" panose="02020603050405020304" pitchFamily="18" charset="0"/>
            <a:cs typeface="Times New Roman" panose="02020603050405020304" pitchFamily="18" charset="0"/>
          </a:endParaRPr>
        </a:p>
      </dgm:t>
    </dgm:pt>
    <dgm:pt modelId="{559CAA5D-AB98-4EF9-AF6D-0026A9EF75B5}" type="parTrans" cxnId="{F44263F4-1938-4B07-B6A4-155F0CDE09E3}">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31C37BE9-890B-40A4-BDA3-7B0A96B48B9E}" type="sibTrans" cxnId="{F44263F4-1938-4B07-B6A4-155F0CDE09E3}">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21756714-2581-42DA-808C-3AAE00768470}" type="pres">
      <dgm:prSet presAssocID="{65D05130-FFCD-43A3-B6F4-2D95777B6683}" presName="linear" presStyleCnt="0">
        <dgm:presLayoutVars>
          <dgm:dir/>
          <dgm:resizeHandles val="exact"/>
        </dgm:presLayoutVars>
      </dgm:prSet>
      <dgm:spPr/>
    </dgm:pt>
    <dgm:pt modelId="{F919DB50-B942-4AA6-A587-DC38BDE07E30}" type="pres">
      <dgm:prSet presAssocID="{D8311C24-EEBC-45F9-87DD-399F79697A28}" presName="comp" presStyleCnt="0"/>
      <dgm:spPr/>
    </dgm:pt>
    <dgm:pt modelId="{FCD4B12E-D966-439D-9D08-D0F1723B1C04}" type="pres">
      <dgm:prSet presAssocID="{D8311C24-EEBC-45F9-87DD-399F79697A28}" presName="box" presStyleLbl="node1" presStyleIdx="0" presStyleCnt="1"/>
      <dgm:spPr/>
    </dgm:pt>
    <dgm:pt modelId="{C3DC1A96-CB0D-401A-A48B-74C175FFFF7F}" type="pres">
      <dgm:prSet presAssocID="{D8311C24-EEBC-45F9-87DD-399F79697A28}" presName="img" presStyleLbl="fgImgPlace1" presStyleIdx="0" presStyleCnt="1" custScaleY="64582" custLinFactNeighborY="-12084"/>
      <dgm:spPr>
        <a:blipFill>
          <a:blip xmlns:r="http://schemas.openxmlformats.org/officeDocument/2006/relationships" r:embed="rId1">
            <a:extLst>
              <a:ext uri="{28A0092B-C50C-407E-A947-70E740481C1C}">
                <a14:useLocalDpi xmlns:a14="http://schemas.microsoft.com/office/drawing/2010/main" val="0"/>
              </a:ext>
            </a:extLst>
          </a:blip>
          <a:srcRect/>
          <a:stretch>
            <a:fillRect t="-7000" b="-7000"/>
          </a:stretch>
        </a:blipFill>
      </dgm:spPr>
    </dgm:pt>
    <dgm:pt modelId="{29AB0348-760F-4BE3-B991-75A9A770BB89}" type="pres">
      <dgm:prSet presAssocID="{D8311C24-EEBC-45F9-87DD-399F79697A28}" presName="text" presStyleLbl="node1" presStyleIdx="0" presStyleCnt="1">
        <dgm:presLayoutVars>
          <dgm:bulletEnabled val="1"/>
        </dgm:presLayoutVars>
      </dgm:prSet>
      <dgm:spPr/>
    </dgm:pt>
  </dgm:ptLst>
  <dgm:cxnLst>
    <dgm:cxn modelId="{C604D497-057D-448A-9541-3ACFE1F01CC4}" type="presOf" srcId="{65D05130-FFCD-43A3-B6F4-2D95777B6683}" destId="{21756714-2581-42DA-808C-3AAE00768470}" srcOrd="0" destOrd="0" presId="urn:microsoft.com/office/officeart/2005/8/layout/vList4"/>
    <dgm:cxn modelId="{330257DB-3C1A-412A-834D-50238B07C8F4}" type="presOf" srcId="{D8311C24-EEBC-45F9-87DD-399F79697A28}" destId="{29AB0348-760F-4BE3-B991-75A9A770BB89}" srcOrd="1" destOrd="0" presId="urn:microsoft.com/office/officeart/2005/8/layout/vList4"/>
    <dgm:cxn modelId="{95F249E8-1789-4C4B-80A8-392D7B6BA475}" type="presOf" srcId="{D8311C24-EEBC-45F9-87DD-399F79697A28}" destId="{FCD4B12E-D966-439D-9D08-D0F1723B1C04}" srcOrd="0" destOrd="0" presId="urn:microsoft.com/office/officeart/2005/8/layout/vList4"/>
    <dgm:cxn modelId="{F44263F4-1938-4B07-B6A4-155F0CDE09E3}" srcId="{65D05130-FFCD-43A3-B6F4-2D95777B6683}" destId="{D8311C24-EEBC-45F9-87DD-399F79697A28}" srcOrd="0" destOrd="0" parTransId="{559CAA5D-AB98-4EF9-AF6D-0026A9EF75B5}" sibTransId="{31C37BE9-890B-40A4-BDA3-7B0A96B48B9E}"/>
    <dgm:cxn modelId="{74E3F451-122E-46C2-BE94-E1B4AF0B3FF0}" type="presParOf" srcId="{21756714-2581-42DA-808C-3AAE00768470}" destId="{F919DB50-B942-4AA6-A587-DC38BDE07E30}" srcOrd="0" destOrd="0" presId="urn:microsoft.com/office/officeart/2005/8/layout/vList4"/>
    <dgm:cxn modelId="{B6675A55-F156-4419-8AC8-E264C1C5E2E9}" type="presParOf" srcId="{F919DB50-B942-4AA6-A587-DC38BDE07E30}" destId="{FCD4B12E-D966-439D-9D08-D0F1723B1C04}" srcOrd="0" destOrd="0" presId="urn:microsoft.com/office/officeart/2005/8/layout/vList4"/>
    <dgm:cxn modelId="{5BAF6975-2E94-46C2-B373-E9D26215681B}" type="presParOf" srcId="{F919DB50-B942-4AA6-A587-DC38BDE07E30}" destId="{C3DC1A96-CB0D-401A-A48B-74C175FFFF7F}" srcOrd="1" destOrd="0" presId="urn:microsoft.com/office/officeart/2005/8/layout/vList4"/>
    <dgm:cxn modelId="{DD54FC43-9332-41B0-BAA7-33C514FA9638}" type="presParOf" srcId="{F919DB50-B942-4AA6-A587-DC38BDE07E30}" destId="{29AB0348-760F-4BE3-B991-75A9A770BB89}"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F2C40CF-D92A-45B2-A2D2-9BFFC4BB64A8}" type="doc">
      <dgm:prSet loTypeId="urn:microsoft.com/office/officeart/2005/8/layout/vList4" loCatId="list" qsTypeId="urn:microsoft.com/office/officeart/2005/8/quickstyle/simple1" qsCatId="simple" csTypeId="urn:microsoft.com/office/officeart/2005/8/colors/accent0_1" csCatId="mainScheme" phldr="1"/>
      <dgm:spPr/>
      <dgm:t>
        <a:bodyPr/>
        <a:lstStyle/>
        <a:p>
          <a:endParaRPr lang="en-US"/>
        </a:p>
      </dgm:t>
    </dgm:pt>
    <dgm:pt modelId="{E12454A4-DE6F-4D03-B094-FA46B73D4E98}">
      <dgm:prSet custT="1"/>
      <dgm:spPr/>
      <dgm:t>
        <a:bodyPr/>
        <a:lstStyle/>
        <a:p>
          <a:pPr algn="just"/>
          <a:r>
            <a:rPr lang="en-US" sz="2400" dirty="0">
              <a:latin typeface="Times New Roman" panose="02020603050405020304" pitchFamily="18" charset="0"/>
              <a:cs typeface="Times New Roman" panose="02020603050405020304" pitchFamily="18" charset="0"/>
            </a:rPr>
            <a:t>When you install a new Linux distribution using the </a:t>
          </a:r>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--install</a:t>
          </a:r>
          <a:r>
            <a:rPr lang="en-US" sz="2400" dirty="0">
              <a:latin typeface="Times New Roman" panose="02020603050405020304" pitchFamily="18" charset="0"/>
              <a:cs typeface="Times New Roman" panose="02020603050405020304" pitchFamily="18" charset="0"/>
            </a:rPr>
            <a:t>, it will be set to WSL 2 by default.</a:t>
          </a:r>
        </a:p>
      </dgm:t>
    </dgm:pt>
    <dgm:pt modelId="{E36FF2CD-DB70-4EED-8CB1-9853FDCA4E1F}" type="parTrans" cxnId="{F7BF12A8-6148-41ED-86CB-9C55DE5E01E0}">
      <dgm:prSet/>
      <dgm:spPr/>
      <dgm:t>
        <a:bodyPr/>
        <a:lstStyle/>
        <a:p>
          <a:endParaRPr lang="en-US"/>
        </a:p>
      </dgm:t>
    </dgm:pt>
    <dgm:pt modelId="{DC24A0D4-F9CA-4D90-BB40-2B7D05FDBD77}" type="sibTrans" cxnId="{F7BF12A8-6148-41ED-86CB-9C55DE5E01E0}">
      <dgm:prSet/>
      <dgm:spPr/>
      <dgm:t>
        <a:bodyPr/>
        <a:lstStyle/>
        <a:p>
          <a:endParaRPr lang="en-US"/>
        </a:p>
      </dgm:t>
    </dgm:pt>
    <dgm:pt modelId="{F6BC6573-A9C8-4649-8608-0E80E7538F8E}">
      <dgm:prSet custT="1"/>
      <dgm:spPr/>
      <dgm:t>
        <a:bodyPr/>
        <a:lstStyle/>
        <a:p>
          <a:pPr algn="just"/>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--set-version </a:t>
          </a:r>
          <a:r>
            <a:rPr lang="en-US" sz="2400" dirty="0">
              <a:latin typeface="Times New Roman" panose="02020603050405020304" pitchFamily="18" charset="0"/>
              <a:cs typeface="Times New Roman" panose="02020603050405020304" pitchFamily="18" charset="0"/>
            </a:rPr>
            <a:t>command used to switch from </a:t>
          </a:r>
          <a:r>
            <a:rPr lang="en-US" sz="2400" dirty="0">
              <a:solidFill>
                <a:srgbClr val="FF0000"/>
              </a:solidFill>
              <a:latin typeface="Times New Roman" panose="02020603050405020304" pitchFamily="18" charset="0"/>
              <a:cs typeface="Times New Roman" panose="02020603050405020304" pitchFamily="18" charset="0"/>
            </a:rPr>
            <a:t>WSL 2 to WSL 1</a:t>
          </a:r>
          <a:r>
            <a:rPr lang="en-US" sz="2400" dirty="0">
              <a:latin typeface="Times New Roman" panose="02020603050405020304" pitchFamily="18" charset="0"/>
              <a:cs typeface="Times New Roman" panose="02020603050405020304" pitchFamily="18" charset="0"/>
            </a:rPr>
            <a:t>, or to </a:t>
          </a:r>
          <a:r>
            <a:rPr lang="en-US" sz="2400" dirty="0">
              <a:solidFill>
                <a:srgbClr val="FF0000"/>
              </a:solidFill>
              <a:latin typeface="Times New Roman" panose="02020603050405020304" pitchFamily="18" charset="0"/>
              <a:cs typeface="Times New Roman" panose="02020603050405020304" pitchFamily="18" charset="0"/>
            </a:rPr>
            <a:t>upgrade older Linux distributions </a:t>
          </a:r>
          <a:r>
            <a:rPr lang="en-US" sz="2400" dirty="0">
              <a:latin typeface="Times New Roman" panose="02020603050405020304" pitchFamily="18" charset="0"/>
              <a:cs typeface="Times New Roman" panose="02020603050405020304" pitchFamily="18" charset="0"/>
            </a:rPr>
            <a:t>from </a:t>
          </a:r>
          <a:r>
            <a:rPr lang="en-US" sz="2400" dirty="0">
              <a:solidFill>
                <a:srgbClr val="FF0000"/>
              </a:solidFill>
              <a:latin typeface="Times New Roman" panose="02020603050405020304" pitchFamily="18" charset="0"/>
              <a:cs typeface="Times New Roman" panose="02020603050405020304" pitchFamily="18" charset="0"/>
            </a:rPr>
            <a:t>WSL 1 to WSL 2</a:t>
          </a:r>
          <a:r>
            <a:rPr lang="en-US" sz="2400" dirty="0">
              <a:latin typeface="Times New Roman" panose="02020603050405020304" pitchFamily="18" charset="0"/>
              <a:cs typeface="Times New Roman" panose="02020603050405020304" pitchFamily="18" charset="0"/>
            </a:rPr>
            <a:t>.</a:t>
          </a:r>
        </a:p>
      </dgm:t>
    </dgm:pt>
    <dgm:pt modelId="{91EF4B91-91C6-4BE5-9EBE-73CBFDEC2698}" type="parTrans" cxnId="{8020E1D7-EF73-432D-AEBC-E282AFC5D3AB}">
      <dgm:prSet/>
      <dgm:spPr/>
      <dgm:t>
        <a:bodyPr/>
        <a:lstStyle/>
        <a:p>
          <a:endParaRPr lang="en-US"/>
        </a:p>
      </dgm:t>
    </dgm:pt>
    <dgm:pt modelId="{A5CB8115-7C3A-400E-9553-65BAB535819D}" type="sibTrans" cxnId="{8020E1D7-EF73-432D-AEBC-E282AFC5D3AB}">
      <dgm:prSet/>
      <dgm:spPr/>
      <dgm:t>
        <a:bodyPr/>
        <a:lstStyle/>
        <a:p>
          <a:endParaRPr lang="en-US"/>
        </a:p>
      </dgm:t>
    </dgm:pt>
    <dgm:pt modelId="{BFDA6F0D-D0BE-4665-A76C-0FDF7A5C1FCE}">
      <dgm:prSet custT="1"/>
      <dgm:spPr/>
      <dgm:t>
        <a:bodyPr/>
        <a:lstStyle/>
        <a:p>
          <a:r>
            <a:rPr lang="en-US" sz="2400" dirty="0">
              <a:latin typeface="Times New Roman" panose="02020603050405020304" pitchFamily="18" charset="0"/>
              <a:cs typeface="Times New Roman" panose="02020603050405020304" pitchFamily="18" charset="0"/>
            </a:rPr>
            <a:t>To check if your Linux distribution is set to WSL 1 or WSL 2, use the command: </a:t>
          </a:r>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-l -v</a:t>
          </a:r>
          <a:r>
            <a:rPr lang="en-US" sz="2400" dirty="0">
              <a:latin typeface="Times New Roman" panose="02020603050405020304" pitchFamily="18" charset="0"/>
              <a:cs typeface="Times New Roman" panose="02020603050405020304" pitchFamily="18" charset="0"/>
            </a:rPr>
            <a:t>.</a:t>
          </a:r>
        </a:p>
      </dgm:t>
    </dgm:pt>
    <dgm:pt modelId="{53170267-DCC1-4FB4-B5C9-B41B52151929}" type="parTrans" cxnId="{5F1BAA00-8AB2-440B-8548-53AEFE2C20B6}">
      <dgm:prSet/>
      <dgm:spPr/>
      <dgm:t>
        <a:bodyPr/>
        <a:lstStyle/>
        <a:p>
          <a:endParaRPr lang="en-US"/>
        </a:p>
      </dgm:t>
    </dgm:pt>
    <dgm:pt modelId="{F856C868-04DF-4ED9-AE78-80F1C86C3637}" type="sibTrans" cxnId="{5F1BAA00-8AB2-440B-8548-53AEFE2C20B6}">
      <dgm:prSet/>
      <dgm:spPr/>
      <dgm:t>
        <a:bodyPr/>
        <a:lstStyle/>
        <a:p>
          <a:endParaRPr lang="en-US"/>
        </a:p>
      </dgm:t>
    </dgm:pt>
    <dgm:pt modelId="{938B11A8-106B-4CD9-987E-06A68DC03A79}">
      <dgm:prSet custT="1"/>
      <dgm:spPr/>
      <dgm:t>
        <a:bodyPr/>
        <a:lstStyle/>
        <a:p>
          <a:pPr algn="just"/>
          <a:r>
            <a:rPr lang="en-US" sz="2400" dirty="0">
              <a:latin typeface="Times New Roman" panose="02020603050405020304" pitchFamily="18" charset="0"/>
              <a:cs typeface="Times New Roman" panose="02020603050405020304" pitchFamily="18" charset="0"/>
            </a:rPr>
            <a:t>To change versions, use the command: </a:t>
          </a:r>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--set-version &lt;distro name&gt; 2</a:t>
          </a:r>
          <a:r>
            <a:rPr lang="en-US" sz="2400" dirty="0">
              <a:latin typeface="Times New Roman" panose="02020603050405020304" pitchFamily="18" charset="0"/>
              <a:cs typeface="Times New Roman" panose="02020603050405020304" pitchFamily="18" charset="0"/>
            </a:rPr>
            <a:t>, replacing &lt;</a:t>
          </a:r>
          <a:r>
            <a:rPr lang="en-US" sz="2400" dirty="0">
              <a:solidFill>
                <a:srgbClr val="FF0000"/>
              </a:solidFill>
              <a:latin typeface="Times New Roman" panose="02020603050405020304" pitchFamily="18" charset="0"/>
              <a:cs typeface="Times New Roman" panose="02020603050405020304" pitchFamily="18" charset="0"/>
            </a:rPr>
            <a:t>distro name</a:t>
          </a:r>
          <a:r>
            <a:rPr lang="en-US" sz="2400" dirty="0">
              <a:latin typeface="Times New Roman" panose="02020603050405020304" pitchFamily="18" charset="0"/>
              <a:cs typeface="Times New Roman" panose="02020603050405020304" pitchFamily="18" charset="0"/>
            </a:rPr>
            <a:t>&gt; with the name of the Linux distribution you want to update. E.g. </a:t>
          </a:r>
          <a:r>
            <a:rPr lang="en-US" sz="2400" u="none" dirty="0" err="1">
              <a:solidFill>
                <a:srgbClr val="0070C0"/>
              </a:solidFill>
              <a:latin typeface="Times New Roman" panose="02020603050405020304" pitchFamily="18" charset="0"/>
              <a:cs typeface="Times New Roman" panose="02020603050405020304" pitchFamily="18" charset="0"/>
            </a:rPr>
            <a:t>wsl</a:t>
          </a:r>
          <a:r>
            <a:rPr lang="en-US" sz="2400" u="none" dirty="0">
              <a:solidFill>
                <a:srgbClr val="0070C0"/>
              </a:solidFill>
              <a:latin typeface="Times New Roman" panose="02020603050405020304" pitchFamily="18" charset="0"/>
              <a:cs typeface="Times New Roman" panose="02020603050405020304" pitchFamily="18" charset="0"/>
            </a:rPr>
            <a:t> --set-version Ubuntu-20.04 2 </a:t>
          </a:r>
          <a:r>
            <a:rPr lang="en-US" sz="2400" dirty="0">
              <a:latin typeface="Times New Roman" panose="02020603050405020304" pitchFamily="18" charset="0"/>
              <a:cs typeface="Times New Roman" panose="02020603050405020304" pitchFamily="18" charset="0"/>
            </a:rPr>
            <a:t>will switch your Ubuntu 20.04 distribution to WSL 2.</a:t>
          </a:r>
        </a:p>
      </dgm:t>
    </dgm:pt>
    <dgm:pt modelId="{2CA1252D-120A-4B16-86FB-9D1C32F198E9}" type="parTrans" cxnId="{EB8F6842-A889-47BB-B7A9-F3F1B49F1A54}">
      <dgm:prSet/>
      <dgm:spPr/>
      <dgm:t>
        <a:bodyPr/>
        <a:lstStyle/>
        <a:p>
          <a:endParaRPr lang="en-US"/>
        </a:p>
      </dgm:t>
    </dgm:pt>
    <dgm:pt modelId="{EBB704CC-D18B-444E-8AE5-D5618FDB6A1D}" type="sibTrans" cxnId="{EB8F6842-A889-47BB-B7A9-F3F1B49F1A54}">
      <dgm:prSet/>
      <dgm:spPr/>
      <dgm:t>
        <a:bodyPr/>
        <a:lstStyle/>
        <a:p>
          <a:endParaRPr lang="en-US"/>
        </a:p>
      </dgm:t>
    </dgm:pt>
    <dgm:pt modelId="{4D9AC0D4-0198-415B-941B-A4489024291B}" type="pres">
      <dgm:prSet presAssocID="{7F2C40CF-D92A-45B2-A2D2-9BFFC4BB64A8}" presName="linear" presStyleCnt="0">
        <dgm:presLayoutVars>
          <dgm:dir/>
          <dgm:resizeHandles val="exact"/>
        </dgm:presLayoutVars>
      </dgm:prSet>
      <dgm:spPr/>
    </dgm:pt>
    <dgm:pt modelId="{74FBC608-0E10-424D-879B-73BC630C753D}" type="pres">
      <dgm:prSet presAssocID="{E12454A4-DE6F-4D03-B094-FA46B73D4E98}" presName="comp" presStyleCnt="0"/>
      <dgm:spPr/>
    </dgm:pt>
    <dgm:pt modelId="{05BFADA4-1F65-49C2-A7D4-0F08AB37DF48}" type="pres">
      <dgm:prSet presAssocID="{E12454A4-DE6F-4D03-B094-FA46B73D4E98}" presName="box" presStyleLbl="node1" presStyleIdx="0" presStyleCnt="4"/>
      <dgm:spPr/>
    </dgm:pt>
    <dgm:pt modelId="{80E94752-F05B-4AA4-98C7-10FCBF25D3FC}" type="pres">
      <dgm:prSet presAssocID="{E12454A4-DE6F-4D03-B094-FA46B73D4E98}" presName="img"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53000" b="-53000"/>
          </a:stretch>
        </a:blipFill>
      </dgm:spPr>
    </dgm:pt>
    <dgm:pt modelId="{CC32E409-002D-4545-8AE8-27438A09ABFB}" type="pres">
      <dgm:prSet presAssocID="{E12454A4-DE6F-4D03-B094-FA46B73D4E98}" presName="text" presStyleLbl="node1" presStyleIdx="0" presStyleCnt="4">
        <dgm:presLayoutVars>
          <dgm:bulletEnabled val="1"/>
        </dgm:presLayoutVars>
      </dgm:prSet>
      <dgm:spPr/>
    </dgm:pt>
    <dgm:pt modelId="{B065F2F9-45CB-4BEF-AAAE-C765AFA880B0}" type="pres">
      <dgm:prSet presAssocID="{DC24A0D4-F9CA-4D90-BB40-2B7D05FDBD77}" presName="spacer" presStyleCnt="0"/>
      <dgm:spPr/>
    </dgm:pt>
    <dgm:pt modelId="{C5229C79-7D56-43CD-920A-B3C4EDFB023F}" type="pres">
      <dgm:prSet presAssocID="{F6BC6573-A9C8-4649-8608-0E80E7538F8E}" presName="comp" presStyleCnt="0"/>
      <dgm:spPr/>
    </dgm:pt>
    <dgm:pt modelId="{5E558CB1-B1CB-4BEA-9172-156818016B37}" type="pres">
      <dgm:prSet presAssocID="{F6BC6573-A9C8-4649-8608-0E80E7538F8E}" presName="box" presStyleLbl="node1" presStyleIdx="1" presStyleCnt="4"/>
      <dgm:spPr/>
    </dgm:pt>
    <dgm:pt modelId="{8D884B80-923E-4735-A5BC-63BF13269D73}" type="pres">
      <dgm:prSet presAssocID="{F6BC6573-A9C8-4649-8608-0E80E7538F8E}" presName="img" presStyleLbl="fgImgPlace1"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53000" b="-53000"/>
          </a:stretch>
        </a:blipFill>
      </dgm:spPr>
    </dgm:pt>
    <dgm:pt modelId="{3DECEBAF-C7DC-4910-A28D-459120F6F742}" type="pres">
      <dgm:prSet presAssocID="{F6BC6573-A9C8-4649-8608-0E80E7538F8E}" presName="text" presStyleLbl="node1" presStyleIdx="1" presStyleCnt="4">
        <dgm:presLayoutVars>
          <dgm:bulletEnabled val="1"/>
        </dgm:presLayoutVars>
      </dgm:prSet>
      <dgm:spPr/>
    </dgm:pt>
    <dgm:pt modelId="{B7378DDF-C8DE-4818-A484-331EDFF3F078}" type="pres">
      <dgm:prSet presAssocID="{A5CB8115-7C3A-400E-9553-65BAB535819D}" presName="spacer" presStyleCnt="0"/>
      <dgm:spPr/>
    </dgm:pt>
    <dgm:pt modelId="{49F6FBE2-4118-45C7-A2CA-01EDBFA7DEA9}" type="pres">
      <dgm:prSet presAssocID="{BFDA6F0D-D0BE-4665-A76C-0FDF7A5C1FCE}" presName="comp" presStyleCnt="0"/>
      <dgm:spPr/>
    </dgm:pt>
    <dgm:pt modelId="{B336E2B7-903A-4311-B78A-5FFE0DB6ACD2}" type="pres">
      <dgm:prSet presAssocID="{BFDA6F0D-D0BE-4665-A76C-0FDF7A5C1FCE}" presName="box" presStyleLbl="node1" presStyleIdx="2" presStyleCnt="4" custLinFactNeighborX="433" custLinFactNeighborY="-10238"/>
      <dgm:spPr/>
    </dgm:pt>
    <dgm:pt modelId="{439C66A4-C726-4782-8A38-026E8DB50507}" type="pres">
      <dgm:prSet presAssocID="{BFDA6F0D-D0BE-4665-A76C-0FDF7A5C1FCE}" presName="img" presStyleLbl="fgImgPlace1" presStyleIdx="2" presStyleCnt="4" custLinFactNeighborX="-852" custLinFactNeighborY="-7168"/>
      <dgm:spPr>
        <a:blipFill>
          <a:blip xmlns:r="http://schemas.openxmlformats.org/officeDocument/2006/relationships" r:embed="rId1">
            <a:extLst>
              <a:ext uri="{28A0092B-C50C-407E-A947-70E740481C1C}">
                <a14:useLocalDpi xmlns:a14="http://schemas.microsoft.com/office/drawing/2010/main" val="0"/>
              </a:ext>
            </a:extLst>
          </a:blip>
          <a:srcRect/>
          <a:stretch>
            <a:fillRect t="-53000" b="-53000"/>
          </a:stretch>
        </a:blipFill>
      </dgm:spPr>
    </dgm:pt>
    <dgm:pt modelId="{B9096DC5-3445-4DD2-B7A4-8FE8ACD4C529}" type="pres">
      <dgm:prSet presAssocID="{BFDA6F0D-D0BE-4665-A76C-0FDF7A5C1FCE}" presName="text" presStyleLbl="node1" presStyleIdx="2" presStyleCnt="4">
        <dgm:presLayoutVars>
          <dgm:bulletEnabled val="1"/>
        </dgm:presLayoutVars>
      </dgm:prSet>
      <dgm:spPr/>
    </dgm:pt>
    <dgm:pt modelId="{278F4FBB-DB6E-494B-BAA6-3408C059239C}" type="pres">
      <dgm:prSet presAssocID="{F856C868-04DF-4ED9-AE78-80F1C86C3637}" presName="spacer" presStyleCnt="0"/>
      <dgm:spPr/>
    </dgm:pt>
    <dgm:pt modelId="{E7CB25FC-9D86-41E4-A4B7-DF14F4629EB4}" type="pres">
      <dgm:prSet presAssocID="{938B11A8-106B-4CD9-987E-06A68DC03A79}" presName="comp" presStyleCnt="0"/>
      <dgm:spPr/>
    </dgm:pt>
    <dgm:pt modelId="{75052985-B383-4E37-9DBE-F7D3BE1DD4EE}" type="pres">
      <dgm:prSet presAssocID="{938B11A8-106B-4CD9-987E-06A68DC03A79}" presName="box" presStyleLbl="node1" presStyleIdx="3" presStyleCnt="4" custScaleY="198292" custLinFactNeighborY="12228"/>
      <dgm:spPr/>
    </dgm:pt>
    <dgm:pt modelId="{F0DDCB69-D73D-4286-BA6A-288D9A05058E}" type="pres">
      <dgm:prSet presAssocID="{938B11A8-106B-4CD9-987E-06A68DC03A79}" presName="img" presStyleLbl="fgImgPlace1" presStyleIdx="3" presStyleCnt="4" custScaleY="165266" custLinFactNeighborX="-935" custLinFactNeighborY="7307"/>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pt>
    <dgm:pt modelId="{30731AF6-433B-4C6B-A2C3-B5E93A6FBBBD}" type="pres">
      <dgm:prSet presAssocID="{938B11A8-106B-4CD9-987E-06A68DC03A79}" presName="text" presStyleLbl="node1" presStyleIdx="3" presStyleCnt="4">
        <dgm:presLayoutVars>
          <dgm:bulletEnabled val="1"/>
        </dgm:presLayoutVars>
      </dgm:prSet>
      <dgm:spPr/>
    </dgm:pt>
  </dgm:ptLst>
  <dgm:cxnLst>
    <dgm:cxn modelId="{5F1BAA00-8AB2-440B-8548-53AEFE2C20B6}" srcId="{7F2C40CF-D92A-45B2-A2D2-9BFFC4BB64A8}" destId="{BFDA6F0D-D0BE-4665-A76C-0FDF7A5C1FCE}" srcOrd="2" destOrd="0" parTransId="{53170267-DCC1-4FB4-B5C9-B41B52151929}" sibTransId="{F856C868-04DF-4ED9-AE78-80F1C86C3637}"/>
    <dgm:cxn modelId="{49624C1E-6E5F-45E0-8802-0A9D86A6AC5E}" type="presOf" srcId="{E12454A4-DE6F-4D03-B094-FA46B73D4E98}" destId="{05BFADA4-1F65-49C2-A7D4-0F08AB37DF48}" srcOrd="0" destOrd="0" presId="urn:microsoft.com/office/officeart/2005/8/layout/vList4"/>
    <dgm:cxn modelId="{EB8F6842-A889-47BB-B7A9-F3F1B49F1A54}" srcId="{7F2C40CF-D92A-45B2-A2D2-9BFFC4BB64A8}" destId="{938B11A8-106B-4CD9-987E-06A68DC03A79}" srcOrd="3" destOrd="0" parTransId="{2CA1252D-120A-4B16-86FB-9D1C32F198E9}" sibTransId="{EBB704CC-D18B-444E-8AE5-D5618FDB6A1D}"/>
    <dgm:cxn modelId="{46EC5E65-7E27-4BD3-B6E4-3707A6F1CDFD}" type="presOf" srcId="{BFDA6F0D-D0BE-4665-A76C-0FDF7A5C1FCE}" destId="{B9096DC5-3445-4DD2-B7A4-8FE8ACD4C529}" srcOrd="1" destOrd="0" presId="urn:microsoft.com/office/officeart/2005/8/layout/vList4"/>
    <dgm:cxn modelId="{89A5A646-A82A-4588-AE87-37BB93E9B4F2}" type="presOf" srcId="{BFDA6F0D-D0BE-4665-A76C-0FDF7A5C1FCE}" destId="{B336E2B7-903A-4311-B78A-5FFE0DB6ACD2}" srcOrd="0" destOrd="0" presId="urn:microsoft.com/office/officeart/2005/8/layout/vList4"/>
    <dgm:cxn modelId="{1A86484B-18EC-490C-9B81-9FE11F33AA91}" type="presOf" srcId="{E12454A4-DE6F-4D03-B094-FA46B73D4E98}" destId="{CC32E409-002D-4545-8AE8-27438A09ABFB}" srcOrd="1" destOrd="0" presId="urn:microsoft.com/office/officeart/2005/8/layout/vList4"/>
    <dgm:cxn modelId="{13562751-6E4F-4732-B555-8172171290A9}" type="presOf" srcId="{F6BC6573-A9C8-4649-8608-0E80E7538F8E}" destId="{5E558CB1-B1CB-4BEA-9172-156818016B37}" srcOrd="0" destOrd="0" presId="urn:microsoft.com/office/officeart/2005/8/layout/vList4"/>
    <dgm:cxn modelId="{C78A5356-606A-44A3-A9E6-AE9490BE8A68}" type="presOf" srcId="{938B11A8-106B-4CD9-987E-06A68DC03A79}" destId="{30731AF6-433B-4C6B-A2C3-B5E93A6FBBBD}" srcOrd="1" destOrd="0" presId="urn:microsoft.com/office/officeart/2005/8/layout/vList4"/>
    <dgm:cxn modelId="{6BD20DA6-3D23-4700-BB65-1848C996FF11}" type="presOf" srcId="{938B11A8-106B-4CD9-987E-06A68DC03A79}" destId="{75052985-B383-4E37-9DBE-F7D3BE1DD4EE}" srcOrd="0" destOrd="0" presId="urn:microsoft.com/office/officeart/2005/8/layout/vList4"/>
    <dgm:cxn modelId="{F7BF12A8-6148-41ED-86CB-9C55DE5E01E0}" srcId="{7F2C40CF-D92A-45B2-A2D2-9BFFC4BB64A8}" destId="{E12454A4-DE6F-4D03-B094-FA46B73D4E98}" srcOrd="0" destOrd="0" parTransId="{E36FF2CD-DB70-4EED-8CB1-9853FDCA4E1F}" sibTransId="{DC24A0D4-F9CA-4D90-BB40-2B7D05FDBD77}"/>
    <dgm:cxn modelId="{8361B3CE-0FD9-490D-83A3-D318D5EDA86D}" type="presOf" srcId="{7F2C40CF-D92A-45B2-A2D2-9BFFC4BB64A8}" destId="{4D9AC0D4-0198-415B-941B-A4489024291B}" srcOrd="0" destOrd="0" presId="urn:microsoft.com/office/officeart/2005/8/layout/vList4"/>
    <dgm:cxn modelId="{8020E1D7-EF73-432D-AEBC-E282AFC5D3AB}" srcId="{7F2C40CF-D92A-45B2-A2D2-9BFFC4BB64A8}" destId="{F6BC6573-A9C8-4649-8608-0E80E7538F8E}" srcOrd="1" destOrd="0" parTransId="{91EF4B91-91C6-4BE5-9EBE-73CBFDEC2698}" sibTransId="{A5CB8115-7C3A-400E-9553-65BAB535819D}"/>
    <dgm:cxn modelId="{DCAD46E2-8A52-409C-8191-455A775DFB0F}" type="presOf" srcId="{F6BC6573-A9C8-4649-8608-0E80E7538F8E}" destId="{3DECEBAF-C7DC-4910-A28D-459120F6F742}" srcOrd="1" destOrd="0" presId="urn:microsoft.com/office/officeart/2005/8/layout/vList4"/>
    <dgm:cxn modelId="{6808F9B3-3BB5-45A2-8589-73A15F59AC1F}" type="presParOf" srcId="{4D9AC0D4-0198-415B-941B-A4489024291B}" destId="{74FBC608-0E10-424D-879B-73BC630C753D}" srcOrd="0" destOrd="0" presId="urn:microsoft.com/office/officeart/2005/8/layout/vList4"/>
    <dgm:cxn modelId="{C3606450-39C4-40AD-A2FE-42A7F8CC7372}" type="presParOf" srcId="{74FBC608-0E10-424D-879B-73BC630C753D}" destId="{05BFADA4-1F65-49C2-A7D4-0F08AB37DF48}" srcOrd="0" destOrd="0" presId="urn:microsoft.com/office/officeart/2005/8/layout/vList4"/>
    <dgm:cxn modelId="{26B85029-0C27-42FC-A166-3D7F78539353}" type="presParOf" srcId="{74FBC608-0E10-424D-879B-73BC630C753D}" destId="{80E94752-F05B-4AA4-98C7-10FCBF25D3FC}" srcOrd="1" destOrd="0" presId="urn:microsoft.com/office/officeart/2005/8/layout/vList4"/>
    <dgm:cxn modelId="{CEEFCC20-DA8B-4EEB-A705-3A1FEE81293B}" type="presParOf" srcId="{74FBC608-0E10-424D-879B-73BC630C753D}" destId="{CC32E409-002D-4545-8AE8-27438A09ABFB}" srcOrd="2" destOrd="0" presId="urn:microsoft.com/office/officeart/2005/8/layout/vList4"/>
    <dgm:cxn modelId="{9FB3268D-9539-464E-B729-412ABB0C7057}" type="presParOf" srcId="{4D9AC0D4-0198-415B-941B-A4489024291B}" destId="{B065F2F9-45CB-4BEF-AAAE-C765AFA880B0}" srcOrd="1" destOrd="0" presId="urn:microsoft.com/office/officeart/2005/8/layout/vList4"/>
    <dgm:cxn modelId="{3C507C85-A372-4537-936C-33F83467E6B5}" type="presParOf" srcId="{4D9AC0D4-0198-415B-941B-A4489024291B}" destId="{C5229C79-7D56-43CD-920A-B3C4EDFB023F}" srcOrd="2" destOrd="0" presId="urn:microsoft.com/office/officeart/2005/8/layout/vList4"/>
    <dgm:cxn modelId="{F99CE587-CB39-47C2-B6BD-8F1EB47321CF}" type="presParOf" srcId="{C5229C79-7D56-43CD-920A-B3C4EDFB023F}" destId="{5E558CB1-B1CB-4BEA-9172-156818016B37}" srcOrd="0" destOrd="0" presId="urn:microsoft.com/office/officeart/2005/8/layout/vList4"/>
    <dgm:cxn modelId="{2C979B93-753B-41AB-81D2-BF4E879A16F4}" type="presParOf" srcId="{C5229C79-7D56-43CD-920A-B3C4EDFB023F}" destId="{8D884B80-923E-4735-A5BC-63BF13269D73}" srcOrd="1" destOrd="0" presId="urn:microsoft.com/office/officeart/2005/8/layout/vList4"/>
    <dgm:cxn modelId="{DADBAB03-FADE-46F8-A144-8AA6006D2542}" type="presParOf" srcId="{C5229C79-7D56-43CD-920A-B3C4EDFB023F}" destId="{3DECEBAF-C7DC-4910-A28D-459120F6F742}" srcOrd="2" destOrd="0" presId="urn:microsoft.com/office/officeart/2005/8/layout/vList4"/>
    <dgm:cxn modelId="{E9E043E8-0E3D-4D41-B37B-5C1181C943CD}" type="presParOf" srcId="{4D9AC0D4-0198-415B-941B-A4489024291B}" destId="{B7378DDF-C8DE-4818-A484-331EDFF3F078}" srcOrd="3" destOrd="0" presId="urn:microsoft.com/office/officeart/2005/8/layout/vList4"/>
    <dgm:cxn modelId="{6A3DF6E1-9051-4AE5-BF31-45DB49D37EF1}" type="presParOf" srcId="{4D9AC0D4-0198-415B-941B-A4489024291B}" destId="{49F6FBE2-4118-45C7-A2CA-01EDBFA7DEA9}" srcOrd="4" destOrd="0" presId="urn:microsoft.com/office/officeart/2005/8/layout/vList4"/>
    <dgm:cxn modelId="{EA693C3F-B0E3-4F5E-B2E0-A9A7AC121394}" type="presParOf" srcId="{49F6FBE2-4118-45C7-A2CA-01EDBFA7DEA9}" destId="{B336E2B7-903A-4311-B78A-5FFE0DB6ACD2}" srcOrd="0" destOrd="0" presId="urn:microsoft.com/office/officeart/2005/8/layout/vList4"/>
    <dgm:cxn modelId="{B65444E9-54FE-4B46-97F1-A64697EEF64E}" type="presParOf" srcId="{49F6FBE2-4118-45C7-A2CA-01EDBFA7DEA9}" destId="{439C66A4-C726-4782-8A38-026E8DB50507}" srcOrd="1" destOrd="0" presId="urn:microsoft.com/office/officeart/2005/8/layout/vList4"/>
    <dgm:cxn modelId="{EC9680D0-763A-4085-BB6B-350B0E6E7D30}" type="presParOf" srcId="{49F6FBE2-4118-45C7-A2CA-01EDBFA7DEA9}" destId="{B9096DC5-3445-4DD2-B7A4-8FE8ACD4C529}" srcOrd="2" destOrd="0" presId="urn:microsoft.com/office/officeart/2005/8/layout/vList4"/>
    <dgm:cxn modelId="{11A2C338-99F3-4B66-AB53-A2B960E693B3}" type="presParOf" srcId="{4D9AC0D4-0198-415B-941B-A4489024291B}" destId="{278F4FBB-DB6E-494B-BAA6-3408C059239C}" srcOrd="5" destOrd="0" presId="urn:microsoft.com/office/officeart/2005/8/layout/vList4"/>
    <dgm:cxn modelId="{83412CC9-EDE4-4204-9588-441CE42251C6}" type="presParOf" srcId="{4D9AC0D4-0198-415B-941B-A4489024291B}" destId="{E7CB25FC-9D86-41E4-A4B7-DF14F4629EB4}" srcOrd="6" destOrd="0" presId="urn:microsoft.com/office/officeart/2005/8/layout/vList4"/>
    <dgm:cxn modelId="{930269E0-AC54-4075-89B6-ECE25A18B883}" type="presParOf" srcId="{E7CB25FC-9D86-41E4-A4B7-DF14F4629EB4}" destId="{75052985-B383-4E37-9DBE-F7D3BE1DD4EE}" srcOrd="0" destOrd="0" presId="urn:microsoft.com/office/officeart/2005/8/layout/vList4"/>
    <dgm:cxn modelId="{AAA7C198-800E-4570-BA23-04B7109E3A27}" type="presParOf" srcId="{E7CB25FC-9D86-41E4-A4B7-DF14F4629EB4}" destId="{F0DDCB69-D73D-4286-BA6A-288D9A05058E}" srcOrd="1" destOrd="0" presId="urn:microsoft.com/office/officeart/2005/8/layout/vList4"/>
    <dgm:cxn modelId="{D6BF979F-7257-45DD-A546-0491BD9A8BBF}" type="presParOf" srcId="{E7CB25FC-9D86-41E4-A4B7-DF14F4629EB4}" destId="{30731AF6-433B-4C6B-A2C3-B5E93A6FBBBD}"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B0C648F-76DB-4066-898B-9C091F9CAC8C}"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CA1809AC-0561-4715-86A1-44E59D628CE1}">
      <dgm:prSet custT="1"/>
      <dgm:spPr/>
      <dgm:t>
        <a:bodyPr/>
        <a:lstStyle/>
        <a:p>
          <a:pPr algn="just">
            <a:buNone/>
          </a:pPr>
          <a:r>
            <a:rPr lang="en-US" sz="2400" dirty="0">
              <a:latin typeface="Times New Roman" panose="02020603050405020304" pitchFamily="18" charset="0"/>
              <a:cs typeface="Times New Roman" panose="02020603050405020304" pitchFamily="18" charset="0"/>
            </a:rPr>
            <a:t>Once your Linux distributions are installed, there are several ways to run them:</a:t>
          </a:r>
        </a:p>
      </dgm:t>
    </dgm:pt>
    <dgm:pt modelId="{BF4A02A1-1A6E-4F09-9DBC-0F67AD800F06}" type="parTrans" cxnId="{18E3D5D4-D51E-47DC-A4FC-6C576E699864}">
      <dgm:prSet/>
      <dgm:spPr/>
      <dgm:t>
        <a:bodyPr/>
        <a:lstStyle/>
        <a:p>
          <a:endParaRPr lang="en-US"/>
        </a:p>
      </dgm:t>
    </dgm:pt>
    <dgm:pt modelId="{E93E2C8A-3EAC-4029-A93E-B45A5034B788}" type="sibTrans" cxnId="{18E3D5D4-D51E-47DC-A4FC-6C576E699864}">
      <dgm:prSet/>
      <dgm:spPr/>
      <dgm:t>
        <a:bodyPr/>
        <a:lstStyle/>
        <a:p>
          <a:endParaRPr lang="en-US"/>
        </a:p>
      </dgm:t>
    </dgm:pt>
    <dgm:pt modelId="{8EE241F7-37B2-453C-8840-0CE200A9E9E5}">
      <dgm:prSet custT="1"/>
      <dgm:spPr/>
      <dgm:t>
        <a:bodyPr/>
        <a:lstStyle/>
        <a:p>
          <a:pPr algn="just"/>
          <a:r>
            <a:rPr lang="en-US" sz="2400" dirty="0">
              <a:latin typeface="Times New Roman" panose="02020603050405020304" pitchFamily="18" charset="0"/>
              <a:cs typeface="Times New Roman" panose="02020603050405020304" pitchFamily="18" charset="0"/>
            </a:rPr>
            <a:t>Install Windows Terminal</a:t>
          </a:r>
        </a:p>
      </dgm:t>
    </dgm:pt>
    <dgm:pt modelId="{B8DD561E-3C22-480B-8A46-C48C403E276D}" type="parTrans" cxnId="{82E038DB-4E90-4AC8-B6E2-807DB1D651CB}">
      <dgm:prSet/>
      <dgm:spPr/>
      <dgm:t>
        <a:bodyPr/>
        <a:lstStyle/>
        <a:p>
          <a:endParaRPr lang="en-US"/>
        </a:p>
      </dgm:t>
    </dgm:pt>
    <dgm:pt modelId="{D2305BB3-F1B8-48BC-856E-2AA5B7769861}" type="sibTrans" cxnId="{82E038DB-4E90-4AC8-B6E2-807DB1D651CB}">
      <dgm:prSet/>
      <dgm:spPr/>
      <dgm:t>
        <a:bodyPr/>
        <a:lstStyle/>
        <a:p>
          <a:endParaRPr lang="en-US"/>
        </a:p>
      </dgm:t>
    </dgm:pt>
    <dgm:pt modelId="{B4CC59F3-F883-46B9-B4E9-AD240B88DBDC}">
      <dgm:prSet custT="1"/>
      <dgm:spPr/>
      <dgm:t>
        <a:bodyPr/>
        <a:lstStyle/>
        <a:p>
          <a:pPr algn="just"/>
          <a:r>
            <a:rPr lang="en-US" sz="2400" dirty="0">
              <a:latin typeface="Times New Roman" panose="02020603050405020304" pitchFamily="18" charset="0"/>
              <a:cs typeface="Times New Roman" panose="02020603050405020304" pitchFamily="18" charset="0"/>
            </a:rPr>
            <a:t>You can directly open your Linux distribution</a:t>
          </a:r>
        </a:p>
      </dgm:t>
    </dgm:pt>
    <dgm:pt modelId="{D525A2AF-001B-4D52-AE58-3BD786B027A9}" type="parTrans" cxnId="{4FB384C0-A48F-4FF7-A3BE-BF1CB3778239}">
      <dgm:prSet/>
      <dgm:spPr/>
      <dgm:t>
        <a:bodyPr/>
        <a:lstStyle/>
        <a:p>
          <a:endParaRPr lang="en-US"/>
        </a:p>
      </dgm:t>
    </dgm:pt>
    <dgm:pt modelId="{E280C6EE-7A7F-4945-BF57-453A6734EB2B}" type="sibTrans" cxnId="{4FB384C0-A48F-4FF7-A3BE-BF1CB3778239}">
      <dgm:prSet/>
      <dgm:spPr/>
      <dgm:t>
        <a:bodyPr/>
        <a:lstStyle/>
        <a:p>
          <a:endParaRPr lang="en-US"/>
        </a:p>
      </dgm:t>
    </dgm:pt>
    <dgm:pt modelId="{E20168E6-DD4D-42F9-AAFB-F99E53C26570}">
      <dgm:prSet custT="1"/>
      <dgm:spPr/>
      <dgm:t>
        <a:bodyPr/>
        <a:lstStyle/>
        <a:p>
          <a:pPr algn="just"/>
          <a:r>
            <a:rPr lang="en-US" sz="2400" dirty="0">
              <a:solidFill>
                <a:srgbClr val="FF0000"/>
              </a:solidFill>
              <a:latin typeface="Times New Roman" panose="02020603050405020304" pitchFamily="18" charset="0"/>
              <a:cs typeface="Times New Roman" panose="02020603050405020304" pitchFamily="18" charset="0"/>
            </a:rPr>
            <a:t>wsl.exe : </a:t>
          </a:r>
          <a:r>
            <a:rPr lang="en-US" sz="2400" dirty="0">
              <a:solidFill>
                <a:schemeClr val="tx1"/>
              </a:solidFill>
              <a:latin typeface="Times New Roman" panose="02020603050405020304" pitchFamily="18" charset="0"/>
              <a:cs typeface="Times New Roman" panose="02020603050405020304" pitchFamily="18" charset="0"/>
            </a:rPr>
            <a:t>to open your default Linux distribution </a:t>
          </a:r>
        </a:p>
      </dgm:t>
    </dgm:pt>
    <dgm:pt modelId="{F39FCF17-5A9D-4C65-9D3C-1B12BF041489}" type="parTrans" cxnId="{B416C2BB-AE7E-498C-AEC2-5F3525FF95A4}">
      <dgm:prSet/>
      <dgm:spPr/>
      <dgm:t>
        <a:bodyPr/>
        <a:lstStyle/>
        <a:p>
          <a:endParaRPr lang="en-US"/>
        </a:p>
      </dgm:t>
    </dgm:pt>
    <dgm:pt modelId="{16423D7D-4B9C-450D-B2A6-699F98FC550B}" type="sibTrans" cxnId="{B416C2BB-AE7E-498C-AEC2-5F3525FF95A4}">
      <dgm:prSet/>
      <dgm:spPr/>
      <dgm:t>
        <a:bodyPr/>
        <a:lstStyle/>
        <a:p>
          <a:endParaRPr lang="en-US"/>
        </a:p>
      </dgm:t>
    </dgm:pt>
    <dgm:pt modelId="{73F78F7B-9980-40D4-9B0C-4E8BAA2F38A8}">
      <dgm:prSet custT="1"/>
      <dgm:spPr/>
      <dgm:t>
        <a:bodyPr/>
        <a:lstStyle/>
        <a:p>
          <a:pPr algn="just"/>
          <a:r>
            <a:rPr lang="en-US" sz="2400" dirty="0">
              <a:latin typeface="Times New Roman" panose="02020603050405020304" pitchFamily="18" charset="0"/>
              <a:cs typeface="Times New Roman" panose="02020603050405020304" pitchFamily="18" charset="0"/>
            </a:rPr>
            <a:t>Using CMD or PowerShell, </a:t>
          </a:r>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[command]. </a:t>
          </a:r>
          <a:r>
            <a:rPr lang="en-US" sz="2400" dirty="0">
              <a:latin typeface="Times New Roman" panose="02020603050405020304" pitchFamily="18" charset="0"/>
              <a:cs typeface="Times New Roman" panose="02020603050405020304" pitchFamily="18" charset="0"/>
            </a:rPr>
            <a:t>Replacing [command] with a WSL command,</a:t>
          </a:r>
          <a:endParaRPr lang="en-US" sz="2400" dirty="0">
            <a:solidFill>
              <a:srgbClr val="FF0000"/>
            </a:solidFill>
            <a:latin typeface="Times New Roman" panose="02020603050405020304" pitchFamily="18" charset="0"/>
            <a:cs typeface="Times New Roman" panose="02020603050405020304" pitchFamily="18" charset="0"/>
          </a:endParaRPr>
        </a:p>
      </dgm:t>
    </dgm:pt>
    <dgm:pt modelId="{7E320DE8-B0D5-4089-A611-D3FF90394A53}" type="parTrans" cxnId="{6E7AA900-E93D-4259-979B-013A429F5934}">
      <dgm:prSet/>
      <dgm:spPr/>
      <dgm:t>
        <a:bodyPr/>
        <a:lstStyle/>
        <a:p>
          <a:endParaRPr lang="en-US"/>
        </a:p>
      </dgm:t>
    </dgm:pt>
    <dgm:pt modelId="{30CCD668-BEAF-4F3A-8D04-E5F2134C314A}" type="sibTrans" cxnId="{6E7AA900-E93D-4259-979B-013A429F5934}">
      <dgm:prSet/>
      <dgm:spPr/>
      <dgm:t>
        <a:bodyPr/>
        <a:lstStyle/>
        <a:p>
          <a:endParaRPr lang="en-US"/>
        </a:p>
      </dgm:t>
    </dgm:pt>
    <dgm:pt modelId="{0373C5ED-9BFF-4E12-AC52-68E40E47E914}">
      <dgm:prSet custT="1"/>
      <dgm:spPr/>
      <dgm:t>
        <a:bodyPr/>
        <a:lstStyle/>
        <a:p>
          <a:pPr algn="just"/>
          <a:r>
            <a:rPr lang="en-US" sz="2400" dirty="0">
              <a:latin typeface="Times New Roman" panose="02020603050405020304" pitchFamily="18" charset="0"/>
              <a:cs typeface="Times New Roman" panose="02020603050405020304" pitchFamily="18" charset="0"/>
            </a:rPr>
            <a:t>Examples: </a:t>
          </a:r>
          <a:endParaRPr lang="en-US" sz="2400" dirty="0">
            <a:solidFill>
              <a:srgbClr val="FF0000"/>
            </a:solidFill>
            <a:latin typeface="Times New Roman" panose="02020603050405020304" pitchFamily="18" charset="0"/>
            <a:cs typeface="Times New Roman" panose="02020603050405020304" pitchFamily="18" charset="0"/>
          </a:endParaRPr>
        </a:p>
      </dgm:t>
    </dgm:pt>
    <dgm:pt modelId="{C86C5FFA-BABB-4CE4-B624-082264B3C958}" type="parTrans" cxnId="{4025AB31-30A5-45D9-BD23-003541900CBC}">
      <dgm:prSet/>
      <dgm:spPr/>
      <dgm:t>
        <a:bodyPr/>
        <a:lstStyle/>
        <a:p>
          <a:endParaRPr lang="en-US"/>
        </a:p>
      </dgm:t>
    </dgm:pt>
    <dgm:pt modelId="{828E226B-BEFE-4A7A-8800-DE17FCCCAD2E}" type="sibTrans" cxnId="{4025AB31-30A5-45D9-BD23-003541900CBC}">
      <dgm:prSet/>
      <dgm:spPr/>
      <dgm:t>
        <a:bodyPr/>
        <a:lstStyle/>
        <a:p>
          <a:endParaRPr lang="en-US"/>
        </a:p>
      </dgm:t>
    </dgm:pt>
    <dgm:pt modelId="{33B793A8-E238-49F7-8E7B-22FC85A5B69C}">
      <dgm:prSet custT="1"/>
      <dgm:spPr/>
      <dgm:t>
        <a:bodyPr/>
        <a:lstStyle/>
        <a:p>
          <a:pPr algn="just">
            <a:buFont typeface="Wingdings" panose="05000000000000000000" pitchFamily="2" charset="2"/>
            <a:buChar char="§"/>
          </a:pPr>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clear</a:t>
          </a:r>
          <a:endParaRPr lang="en-US" sz="2400" b="1" dirty="0">
            <a:solidFill>
              <a:srgbClr val="FF0000"/>
            </a:solidFill>
            <a:latin typeface="Times New Roman" panose="02020603050405020304" pitchFamily="18" charset="0"/>
            <a:cs typeface="Times New Roman" panose="02020603050405020304" pitchFamily="18" charset="0"/>
          </a:endParaRPr>
        </a:p>
      </dgm:t>
    </dgm:pt>
    <dgm:pt modelId="{61971473-241F-44C1-871E-DFC612A87059}" type="parTrans" cxnId="{CD681EE2-0792-4453-A77B-1351C056A227}">
      <dgm:prSet/>
      <dgm:spPr/>
      <dgm:t>
        <a:bodyPr/>
        <a:lstStyle/>
        <a:p>
          <a:endParaRPr lang="en-US"/>
        </a:p>
      </dgm:t>
    </dgm:pt>
    <dgm:pt modelId="{E0CAAF23-D464-4AC9-BE88-9DAB0904D1F0}" type="sibTrans" cxnId="{CD681EE2-0792-4453-A77B-1351C056A227}">
      <dgm:prSet/>
      <dgm:spPr/>
      <dgm:t>
        <a:bodyPr/>
        <a:lstStyle/>
        <a:p>
          <a:endParaRPr lang="en-US"/>
        </a:p>
      </dgm:t>
    </dgm:pt>
    <dgm:pt modelId="{D0801CC4-076C-4EB7-AA20-1FEE78D23134}">
      <dgm:prSet custT="1"/>
      <dgm:spPr/>
      <dgm:t>
        <a:bodyPr/>
        <a:lstStyle/>
        <a:p>
          <a:pPr algn="just">
            <a:buFont typeface="Wingdings" panose="05000000000000000000" pitchFamily="2" charset="2"/>
            <a:buChar char="§"/>
          </a:pPr>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pwd</a:t>
          </a:r>
          <a:endParaRPr lang="en-US" sz="2400" b="1" dirty="0">
            <a:solidFill>
              <a:srgbClr val="FF0000"/>
            </a:solidFill>
            <a:latin typeface="Times New Roman" panose="02020603050405020304" pitchFamily="18" charset="0"/>
            <a:cs typeface="Times New Roman" panose="02020603050405020304" pitchFamily="18" charset="0"/>
          </a:endParaRPr>
        </a:p>
      </dgm:t>
    </dgm:pt>
    <dgm:pt modelId="{07472D84-9E29-48E3-9834-ABBDC014DD9E}" type="parTrans" cxnId="{5319303E-D45C-48F9-A461-DD49C3B9DB26}">
      <dgm:prSet/>
      <dgm:spPr/>
      <dgm:t>
        <a:bodyPr/>
        <a:lstStyle/>
        <a:p>
          <a:endParaRPr lang="en-US"/>
        </a:p>
      </dgm:t>
    </dgm:pt>
    <dgm:pt modelId="{6290476E-F26A-46E6-A27D-83AE2EFA10A0}" type="sibTrans" cxnId="{5319303E-D45C-48F9-A461-DD49C3B9DB26}">
      <dgm:prSet/>
      <dgm:spPr/>
      <dgm:t>
        <a:bodyPr/>
        <a:lstStyle/>
        <a:p>
          <a:endParaRPr lang="en-US"/>
        </a:p>
      </dgm:t>
    </dgm:pt>
    <dgm:pt modelId="{FD9BD2DB-22C1-41BC-865B-FE12CE584374}">
      <dgm:prSet custT="1"/>
      <dgm:spPr/>
      <dgm:t>
        <a:bodyPr/>
        <a:lstStyle/>
        <a:p>
          <a:pPr algn="just">
            <a:buFont typeface="Wingdings" panose="05000000000000000000" pitchFamily="2" charset="2"/>
            <a:buChar char="§"/>
          </a:pPr>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date</a:t>
          </a:r>
        </a:p>
      </dgm:t>
    </dgm:pt>
    <dgm:pt modelId="{F72077A1-86BE-455D-AD02-BF9F9742BD33}" type="sibTrans" cxnId="{B165A6E2-A348-4AA7-94FA-569E05304C03}">
      <dgm:prSet/>
      <dgm:spPr/>
      <dgm:t>
        <a:bodyPr/>
        <a:lstStyle/>
        <a:p>
          <a:endParaRPr lang="en-US"/>
        </a:p>
      </dgm:t>
    </dgm:pt>
    <dgm:pt modelId="{4152C1B0-A7B2-4930-8F10-7601A519361F}" type="parTrans" cxnId="{B165A6E2-A348-4AA7-94FA-569E05304C03}">
      <dgm:prSet/>
      <dgm:spPr/>
      <dgm:t>
        <a:bodyPr/>
        <a:lstStyle/>
        <a:p>
          <a:endParaRPr lang="en-US"/>
        </a:p>
      </dgm:t>
    </dgm:pt>
    <dgm:pt modelId="{295A2E34-98EB-420E-9BD7-4A3232B8B26B}" type="pres">
      <dgm:prSet presAssocID="{9B0C648F-76DB-4066-898B-9C091F9CAC8C}" presName="Name0" presStyleCnt="0">
        <dgm:presLayoutVars>
          <dgm:dir/>
          <dgm:resizeHandles val="exact"/>
        </dgm:presLayoutVars>
      </dgm:prSet>
      <dgm:spPr/>
    </dgm:pt>
    <dgm:pt modelId="{1B499344-5B7D-44DD-8EBC-3A7530F404F2}" type="pres">
      <dgm:prSet presAssocID="{CA1809AC-0561-4715-86A1-44E59D628CE1}" presName="composite" presStyleCnt="0"/>
      <dgm:spPr/>
    </dgm:pt>
    <dgm:pt modelId="{A317E6EC-21C8-4D0A-8449-F85F5BB7A908}" type="pres">
      <dgm:prSet presAssocID="{CA1809AC-0561-4715-86A1-44E59D628CE1}" presName="rect1" presStyleLbl="trAlignAcc1" presStyleIdx="0" presStyleCnt="1" custScaleX="107540" custScaleY="218237">
        <dgm:presLayoutVars>
          <dgm:bulletEnabled val="1"/>
        </dgm:presLayoutVars>
      </dgm:prSet>
      <dgm:spPr/>
    </dgm:pt>
    <dgm:pt modelId="{04881D02-984A-415A-8697-EE59C1099DB8}" type="pres">
      <dgm:prSet presAssocID="{CA1809AC-0561-4715-86A1-44E59D628CE1}" presName="rect2" presStyleLbl="fgImgPlace1" presStyleIdx="0" presStyleCnt="1" custScaleX="85528" custScaleY="87405"/>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pt>
  </dgm:ptLst>
  <dgm:cxnLst>
    <dgm:cxn modelId="{6E7AA900-E93D-4259-979B-013A429F5934}" srcId="{CA1809AC-0561-4715-86A1-44E59D628CE1}" destId="{73F78F7B-9980-40D4-9B0C-4E8BAA2F38A8}" srcOrd="3" destOrd="0" parTransId="{7E320DE8-B0D5-4089-A611-D3FF90394A53}" sibTransId="{30CCD668-BEAF-4F3A-8D04-E5F2134C314A}"/>
    <dgm:cxn modelId="{FD27A706-0F73-497A-99FA-2960729F79FA}" type="presOf" srcId="{73F78F7B-9980-40D4-9B0C-4E8BAA2F38A8}" destId="{A317E6EC-21C8-4D0A-8449-F85F5BB7A908}" srcOrd="0" destOrd="4" presId="urn:microsoft.com/office/officeart/2008/layout/PictureStrips"/>
    <dgm:cxn modelId="{A8B62C2F-A937-4E12-915D-7450FB32C591}" type="presOf" srcId="{8EE241F7-37B2-453C-8840-0CE200A9E9E5}" destId="{A317E6EC-21C8-4D0A-8449-F85F5BB7A908}" srcOrd="0" destOrd="1" presId="urn:microsoft.com/office/officeart/2008/layout/PictureStrips"/>
    <dgm:cxn modelId="{4025AB31-30A5-45D9-BD23-003541900CBC}" srcId="{73F78F7B-9980-40D4-9B0C-4E8BAA2F38A8}" destId="{0373C5ED-9BFF-4E12-AC52-68E40E47E914}" srcOrd="0" destOrd="0" parTransId="{C86C5FFA-BABB-4CE4-B624-082264B3C958}" sibTransId="{828E226B-BEFE-4A7A-8800-DE17FCCCAD2E}"/>
    <dgm:cxn modelId="{5319303E-D45C-48F9-A461-DD49C3B9DB26}" srcId="{0373C5ED-9BFF-4E12-AC52-68E40E47E914}" destId="{D0801CC4-076C-4EB7-AA20-1FEE78D23134}" srcOrd="2" destOrd="0" parTransId="{07472D84-9E29-48E3-9834-ABBDC014DD9E}" sibTransId="{6290476E-F26A-46E6-A27D-83AE2EFA10A0}"/>
    <dgm:cxn modelId="{78DE7462-931C-4226-94AD-3F31516F21EE}" type="presOf" srcId="{FD9BD2DB-22C1-41BC-865B-FE12CE584374}" destId="{A317E6EC-21C8-4D0A-8449-F85F5BB7A908}" srcOrd="0" destOrd="6" presId="urn:microsoft.com/office/officeart/2008/layout/PictureStrips"/>
    <dgm:cxn modelId="{8BCE5380-7AB1-46E1-8147-C0B535D0CDC9}" type="presOf" srcId="{E20168E6-DD4D-42F9-AAFB-F99E53C26570}" destId="{A317E6EC-21C8-4D0A-8449-F85F5BB7A908}" srcOrd="0" destOrd="3" presId="urn:microsoft.com/office/officeart/2008/layout/PictureStrips"/>
    <dgm:cxn modelId="{566A7A88-C3BF-4D44-957C-62012DB5C437}" type="presOf" srcId="{0373C5ED-9BFF-4E12-AC52-68E40E47E914}" destId="{A317E6EC-21C8-4D0A-8449-F85F5BB7A908}" srcOrd="0" destOrd="5" presId="urn:microsoft.com/office/officeart/2008/layout/PictureStrips"/>
    <dgm:cxn modelId="{BECAD888-B9CE-4480-B7EA-C69ECC65B68E}" type="presOf" srcId="{33B793A8-E238-49F7-8E7B-22FC85A5B69C}" destId="{A317E6EC-21C8-4D0A-8449-F85F5BB7A908}" srcOrd="0" destOrd="7" presId="urn:microsoft.com/office/officeart/2008/layout/PictureStrips"/>
    <dgm:cxn modelId="{D7E47B92-41E5-4933-8FDF-CB81881536E1}" type="presOf" srcId="{CA1809AC-0561-4715-86A1-44E59D628CE1}" destId="{A317E6EC-21C8-4D0A-8449-F85F5BB7A908}" srcOrd="0" destOrd="0" presId="urn:microsoft.com/office/officeart/2008/layout/PictureStrips"/>
    <dgm:cxn modelId="{01600494-05EE-478E-B059-588A1E77EAE1}" type="presOf" srcId="{9B0C648F-76DB-4066-898B-9C091F9CAC8C}" destId="{295A2E34-98EB-420E-9BD7-4A3232B8B26B}" srcOrd="0" destOrd="0" presId="urn:microsoft.com/office/officeart/2008/layout/PictureStrips"/>
    <dgm:cxn modelId="{330BD0A8-0C5A-44B6-AAE6-6ADADD30AA3F}" type="presOf" srcId="{B4CC59F3-F883-46B9-B4E9-AD240B88DBDC}" destId="{A317E6EC-21C8-4D0A-8449-F85F5BB7A908}" srcOrd="0" destOrd="2" presId="urn:microsoft.com/office/officeart/2008/layout/PictureStrips"/>
    <dgm:cxn modelId="{B416C2BB-AE7E-498C-AEC2-5F3525FF95A4}" srcId="{CA1809AC-0561-4715-86A1-44E59D628CE1}" destId="{E20168E6-DD4D-42F9-AAFB-F99E53C26570}" srcOrd="2" destOrd="0" parTransId="{F39FCF17-5A9D-4C65-9D3C-1B12BF041489}" sibTransId="{16423D7D-4B9C-450D-B2A6-699F98FC550B}"/>
    <dgm:cxn modelId="{4FB384C0-A48F-4FF7-A3BE-BF1CB3778239}" srcId="{CA1809AC-0561-4715-86A1-44E59D628CE1}" destId="{B4CC59F3-F883-46B9-B4E9-AD240B88DBDC}" srcOrd="1" destOrd="0" parTransId="{D525A2AF-001B-4D52-AE58-3BD786B027A9}" sibTransId="{E280C6EE-7A7F-4945-BF57-453A6734EB2B}"/>
    <dgm:cxn modelId="{1AAB08C1-AFB5-401F-AECA-40A85215756F}" type="presOf" srcId="{D0801CC4-076C-4EB7-AA20-1FEE78D23134}" destId="{A317E6EC-21C8-4D0A-8449-F85F5BB7A908}" srcOrd="0" destOrd="8" presId="urn:microsoft.com/office/officeart/2008/layout/PictureStrips"/>
    <dgm:cxn modelId="{18E3D5D4-D51E-47DC-A4FC-6C576E699864}" srcId="{9B0C648F-76DB-4066-898B-9C091F9CAC8C}" destId="{CA1809AC-0561-4715-86A1-44E59D628CE1}" srcOrd="0" destOrd="0" parTransId="{BF4A02A1-1A6E-4F09-9DBC-0F67AD800F06}" sibTransId="{E93E2C8A-3EAC-4029-A93E-B45A5034B788}"/>
    <dgm:cxn modelId="{82E038DB-4E90-4AC8-B6E2-807DB1D651CB}" srcId="{CA1809AC-0561-4715-86A1-44E59D628CE1}" destId="{8EE241F7-37B2-453C-8840-0CE200A9E9E5}" srcOrd="0" destOrd="0" parTransId="{B8DD561E-3C22-480B-8A46-C48C403E276D}" sibTransId="{D2305BB3-F1B8-48BC-856E-2AA5B7769861}"/>
    <dgm:cxn modelId="{CD681EE2-0792-4453-A77B-1351C056A227}" srcId="{0373C5ED-9BFF-4E12-AC52-68E40E47E914}" destId="{33B793A8-E238-49F7-8E7B-22FC85A5B69C}" srcOrd="1" destOrd="0" parTransId="{61971473-241F-44C1-871E-DFC612A87059}" sibTransId="{E0CAAF23-D464-4AC9-BE88-9DAB0904D1F0}"/>
    <dgm:cxn modelId="{B165A6E2-A348-4AA7-94FA-569E05304C03}" srcId="{0373C5ED-9BFF-4E12-AC52-68E40E47E914}" destId="{FD9BD2DB-22C1-41BC-865B-FE12CE584374}" srcOrd="0" destOrd="0" parTransId="{4152C1B0-A7B2-4930-8F10-7601A519361F}" sibTransId="{F72077A1-86BE-455D-AD02-BF9F9742BD33}"/>
    <dgm:cxn modelId="{A33FB0F3-1A15-497D-9BCA-651266B9DE93}" type="presParOf" srcId="{295A2E34-98EB-420E-9BD7-4A3232B8B26B}" destId="{1B499344-5B7D-44DD-8EBC-3A7530F404F2}" srcOrd="0" destOrd="0" presId="urn:microsoft.com/office/officeart/2008/layout/PictureStrips"/>
    <dgm:cxn modelId="{9C3A2AA6-02B5-427A-A0BC-1B1533F23934}" type="presParOf" srcId="{1B499344-5B7D-44DD-8EBC-3A7530F404F2}" destId="{A317E6EC-21C8-4D0A-8449-F85F5BB7A908}" srcOrd="0" destOrd="0" presId="urn:microsoft.com/office/officeart/2008/layout/PictureStrips"/>
    <dgm:cxn modelId="{500CE9F1-BF2D-4067-8737-E8703B5F45A7}" type="presParOf" srcId="{1B499344-5B7D-44DD-8EBC-3A7530F404F2}" destId="{04881D02-984A-415A-8697-EE59C1099DB8}"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01DD45B-14E5-4324-BDFD-0D77590161D7}" type="doc">
      <dgm:prSet loTypeId="urn:microsoft.com/office/officeart/2005/8/layout/vList4" loCatId="list" qsTypeId="urn:microsoft.com/office/officeart/2005/8/quickstyle/simple1" qsCatId="simple" csTypeId="urn:microsoft.com/office/officeart/2005/8/colors/accent0_1" csCatId="mainScheme" phldr="1"/>
      <dgm:spPr/>
      <dgm:t>
        <a:bodyPr/>
        <a:lstStyle/>
        <a:p>
          <a:endParaRPr lang="en-US"/>
        </a:p>
      </dgm:t>
    </dgm:pt>
    <dgm:pt modelId="{4E1C81D3-757C-43A9-8344-E181EBDD2B29}">
      <dgm:prSet custT="1"/>
      <dgm:spPr/>
      <dgm:t>
        <a:bodyPr/>
        <a:lstStyle/>
        <a:p>
          <a:r>
            <a:rPr lang="en-US" sz="2400" b="1" dirty="0" err="1">
              <a:solidFill>
                <a:srgbClr val="FF0000"/>
              </a:solidFill>
              <a:latin typeface="Times New Roman" panose="02020603050405020304" pitchFamily="18" charset="0"/>
              <a:cs typeface="Times New Roman" panose="02020603050405020304" pitchFamily="18" charset="0"/>
            </a:rPr>
            <a:t>wsl</a:t>
          </a:r>
          <a:r>
            <a:rPr lang="en-US" sz="2400" b="1" dirty="0">
              <a:solidFill>
                <a:srgbClr val="FF0000"/>
              </a:solidFill>
              <a:latin typeface="Times New Roman" panose="02020603050405020304" pitchFamily="18" charset="0"/>
              <a:cs typeface="Times New Roman" panose="02020603050405020304" pitchFamily="18" charset="0"/>
            </a:rPr>
            <a:t> --help: </a:t>
          </a:r>
          <a:r>
            <a:rPr lang="en-US" sz="2400" dirty="0">
              <a:latin typeface="Times New Roman" panose="02020603050405020304" pitchFamily="18" charset="0"/>
              <a:cs typeface="Times New Roman" panose="02020603050405020304" pitchFamily="18" charset="0"/>
            </a:rPr>
            <a:t>For a full list of commands</a:t>
          </a:r>
        </a:p>
      </dgm:t>
    </dgm:pt>
    <dgm:pt modelId="{2AAF866C-FA41-49D5-B90F-BA87257B0F18}" type="parTrans" cxnId="{A9BCC974-979C-4272-8051-69381E2612D4}">
      <dgm:prSet/>
      <dgm:spPr/>
      <dgm:t>
        <a:bodyPr/>
        <a:lstStyle/>
        <a:p>
          <a:endParaRPr lang="en-US" sz="2000">
            <a:latin typeface="Times New Roman" panose="02020603050405020304" pitchFamily="18" charset="0"/>
            <a:cs typeface="Times New Roman" panose="02020603050405020304" pitchFamily="18" charset="0"/>
          </a:endParaRPr>
        </a:p>
      </dgm:t>
    </dgm:pt>
    <dgm:pt modelId="{7AA54F03-C3B6-4AEC-AD88-C8B057C880C6}" type="sibTrans" cxnId="{A9BCC974-979C-4272-8051-69381E2612D4}">
      <dgm:prSet/>
      <dgm:spPr/>
      <dgm:t>
        <a:bodyPr/>
        <a:lstStyle/>
        <a:p>
          <a:endParaRPr lang="en-US" sz="2000">
            <a:latin typeface="Times New Roman" panose="02020603050405020304" pitchFamily="18" charset="0"/>
            <a:cs typeface="Times New Roman" panose="02020603050405020304" pitchFamily="18" charset="0"/>
          </a:endParaRPr>
        </a:p>
      </dgm:t>
    </dgm:pt>
    <dgm:pt modelId="{AE9EC150-A6C0-4B01-99C4-ECAFEBDB50FE}">
      <dgm:prSet custT="1"/>
      <dgm:spPr/>
      <dgm:t>
        <a:bodyPr/>
        <a:lstStyle/>
        <a:p>
          <a:pPr algn="just"/>
          <a:r>
            <a:rPr lang="en-US" sz="2400" b="1" dirty="0" err="1">
              <a:solidFill>
                <a:srgbClr val="FF0000"/>
              </a:solidFill>
              <a:latin typeface="Times New Roman" panose="02020603050405020304" pitchFamily="18" charset="0"/>
              <a:cs typeface="Times New Roman" panose="02020603050405020304" pitchFamily="18" charset="0"/>
            </a:rPr>
            <a:t>wsl</a:t>
          </a:r>
          <a:r>
            <a:rPr lang="en-US" sz="2400" b="1" dirty="0">
              <a:solidFill>
                <a:srgbClr val="FF0000"/>
              </a:solidFill>
              <a:latin typeface="Times New Roman" panose="02020603050405020304" pitchFamily="18" charset="0"/>
              <a:cs typeface="Times New Roman" panose="02020603050405020304" pitchFamily="18" charset="0"/>
            </a:rPr>
            <a:t> --install: </a:t>
          </a:r>
          <a:r>
            <a:rPr lang="en-US" sz="2400" dirty="0">
              <a:latin typeface="Times New Roman" panose="02020603050405020304" pitchFamily="18" charset="0"/>
              <a:cs typeface="Times New Roman" panose="02020603050405020304" pitchFamily="18" charset="0"/>
            </a:rPr>
            <a:t>Install WSL and the default Ubuntu distribution of Linux</a:t>
          </a:r>
        </a:p>
      </dgm:t>
    </dgm:pt>
    <dgm:pt modelId="{81452E64-023E-47A4-8C15-A34B1C38CBB4}" type="parTrans" cxnId="{D82E0948-1EB3-4D3E-BED4-5E1522ECE1C7}">
      <dgm:prSet/>
      <dgm:spPr/>
      <dgm:t>
        <a:bodyPr/>
        <a:lstStyle/>
        <a:p>
          <a:endParaRPr lang="en-US" sz="2000">
            <a:latin typeface="Times New Roman" panose="02020603050405020304" pitchFamily="18" charset="0"/>
            <a:cs typeface="Times New Roman" panose="02020603050405020304" pitchFamily="18" charset="0"/>
          </a:endParaRPr>
        </a:p>
      </dgm:t>
    </dgm:pt>
    <dgm:pt modelId="{406BF643-1045-4944-A3C0-DB8ADDE37410}" type="sibTrans" cxnId="{D82E0948-1EB3-4D3E-BED4-5E1522ECE1C7}">
      <dgm:prSet/>
      <dgm:spPr/>
      <dgm:t>
        <a:bodyPr/>
        <a:lstStyle/>
        <a:p>
          <a:endParaRPr lang="en-US" sz="2000">
            <a:latin typeface="Times New Roman" panose="02020603050405020304" pitchFamily="18" charset="0"/>
            <a:cs typeface="Times New Roman" panose="02020603050405020304" pitchFamily="18" charset="0"/>
          </a:endParaRPr>
        </a:p>
      </dgm:t>
    </dgm:pt>
    <dgm:pt modelId="{D1742747-49AB-49D9-9A2C-9A8F57E2F40D}">
      <dgm:prSet custT="1"/>
      <dgm:spPr/>
      <dgm:t>
        <a:bodyPr/>
        <a:lstStyle/>
        <a:p>
          <a:pPr algn="just"/>
          <a:r>
            <a:rPr lang="en-US" sz="2400" b="1" dirty="0" err="1">
              <a:solidFill>
                <a:srgbClr val="FF0000"/>
              </a:solidFill>
              <a:latin typeface="Times New Roman" panose="02020603050405020304" pitchFamily="18" charset="0"/>
              <a:cs typeface="Times New Roman" panose="02020603050405020304" pitchFamily="18" charset="0"/>
            </a:rPr>
            <a:t>wsl</a:t>
          </a:r>
          <a:r>
            <a:rPr lang="en-US" sz="2400" b="1" dirty="0">
              <a:solidFill>
                <a:srgbClr val="FF0000"/>
              </a:solidFill>
              <a:latin typeface="Times New Roman" panose="02020603050405020304" pitchFamily="18" charset="0"/>
              <a:cs typeface="Times New Roman" panose="02020603050405020304" pitchFamily="18" charset="0"/>
            </a:rPr>
            <a:t> --install &lt;Distribution Name&gt;: </a:t>
          </a:r>
          <a:r>
            <a:rPr lang="en-US" sz="2400" dirty="0">
              <a:latin typeface="Times New Roman" panose="02020603050405020304" pitchFamily="18" charset="0"/>
              <a:cs typeface="Times New Roman" panose="02020603050405020304" pitchFamily="18" charset="0"/>
            </a:rPr>
            <a:t>To install additional Linux distributions</a:t>
          </a:r>
        </a:p>
      </dgm:t>
    </dgm:pt>
    <dgm:pt modelId="{BEF0B731-E4EF-43FF-BF18-9024CE9223AA}" type="parTrans" cxnId="{7B8F4FF4-0EAD-4916-8001-50FF9A0EA4E0}">
      <dgm:prSet/>
      <dgm:spPr/>
      <dgm:t>
        <a:bodyPr/>
        <a:lstStyle/>
        <a:p>
          <a:endParaRPr lang="en-US" sz="2000">
            <a:latin typeface="Times New Roman" panose="02020603050405020304" pitchFamily="18" charset="0"/>
            <a:cs typeface="Times New Roman" panose="02020603050405020304" pitchFamily="18" charset="0"/>
          </a:endParaRPr>
        </a:p>
      </dgm:t>
    </dgm:pt>
    <dgm:pt modelId="{779FD35D-BAF0-4AF1-801F-ED03DECE3126}" type="sibTrans" cxnId="{7B8F4FF4-0EAD-4916-8001-50FF9A0EA4E0}">
      <dgm:prSet/>
      <dgm:spPr/>
      <dgm:t>
        <a:bodyPr/>
        <a:lstStyle/>
        <a:p>
          <a:endParaRPr lang="en-US" sz="2000">
            <a:latin typeface="Times New Roman" panose="02020603050405020304" pitchFamily="18" charset="0"/>
            <a:cs typeface="Times New Roman" panose="02020603050405020304" pitchFamily="18" charset="0"/>
          </a:endParaRPr>
        </a:p>
      </dgm:t>
    </dgm:pt>
    <dgm:pt modelId="{76641BE3-9546-4D7E-929A-901212F5B307}">
      <dgm:prSet custT="1"/>
      <dgm:spPr/>
      <dgm:t>
        <a:bodyPr/>
        <a:lstStyle/>
        <a:p>
          <a:r>
            <a:rPr lang="en-US" sz="2400" b="1" dirty="0" err="1">
              <a:solidFill>
                <a:srgbClr val="FF0000"/>
              </a:solidFill>
              <a:latin typeface="Times New Roman" panose="02020603050405020304" pitchFamily="18" charset="0"/>
              <a:cs typeface="Times New Roman" panose="02020603050405020304" pitchFamily="18" charset="0"/>
            </a:rPr>
            <a:t>wsl</a:t>
          </a:r>
          <a:r>
            <a:rPr lang="en-US" sz="2400" b="1" dirty="0">
              <a:solidFill>
                <a:srgbClr val="FF0000"/>
              </a:solidFill>
              <a:latin typeface="Times New Roman" panose="02020603050405020304" pitchFamily="18" charset="0"/>
              <a:cs typeface="Times New Roman" panose="02020603050405020304" pitchFamily="18" charset="0"/>
            </a:rPr>
            <a:t> --list --online:</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See a list of the Linux distributions available through the online store</a:t>
          </a:r>
        </a:p>
      </dgm:t>
    </dgm:pt>
    <dgm:pt modelId="{2058419D-8001-48C7-81CF-57FB981696BE}" type="parTrans" cxnId="{22040862-0693-4BBA-A45C-78D006564122}">
      <dgm:prSet/>
      <dgm:spPr/>
      <dgm:t>
        <a:bodyPr/>
        <a:lstStyle/>
        <a:p>
          <a:endParaRPr lang="en-US" sz="2000">
            <a:latin typeface="Times New Roman" panose="02020603050405020304" pitchFamily="18" charset="0"/>
            <a:cs typeface="Times New Roman" panose="02020603050405020304" pitchFamily="18" charset="0"/>
          </a:endParaRPr>
        </a:p>
      </dgm:t>
    </dgm:pt>
    <dgm:pt modelId="{9E658F66-3B5C-47B8-B8DA-58308BE0B758}" type="sibTrans" cxnId="{22040862-0693-4BBA-A45C-78D006564122}">
      <dgm:prSet/>
      <dgm:spPr/>
      <dgm:t>
        <a:bodyPr/>
        <a:lstStyle/>
        <a:p>
          <a:endParaRPr lang="en-US" sz="2000">
            <a:latin typeface="Times New Roman" panose="02020603050405020304" pitchFamily="18" charset="0"/>
            <a:cs typeface="Times New Roman" panose="02020603050405020304" pitchFamily="18" charset="0"/>
          </a:endParaRPr>
        </a:p>
      </dgm:t>
    </dgm:pt>
    <dgm:pt modelId="{77F8628D-32DD-4F27-963E-6FE01AF9A0C8}">
      <dgm:prSet custT="1"/>
      <dgm:spPr/>
      <dgm:t>
        <a:bodyPr/>
        <a:lstStyle/>
        <a:p>
          <a:r>
            <a:rPr lang="en-US" sz="2400" b="1" dirty="0" err="1">
              <a:solidFill>
                <a:srgbClr val="FF0000"/>
              </a:solidFill>
              <a:latin typeface="Times New Roman" panose="02020603050405020304" pitchFamily="18" charset="0"/>
              <a:cs typeface="Times New Roman" panose="02020603050405020304" pitchFamily="18" charset="0"/>
            </a:rPr>
            <a:t>wsl</a:t>
          </a:r>
          <a:r>
            <a:rPr lang="en-US" sz="2400" b="1" dirty="0">
              <a:solidFill>
                <a:srgbClr val="FF0000"/>
              </a:solidFill>
              <a:latin typeface="Times New Roman" panose="02020603050405020304" pitchFamily="18" charset="0"/>
              <a:cs typeface="Times New Roman" panose="02020603050405020304" pitchFamily="18" charset="0"/>
            </a:rPr>
            <a:t> --list --verbose : </a:t>
          </a:r>
          <a:r>
            <a:rPr lang="en-US" sz="2400" dirty="0">
              <a:latin typeface="Times New Roman" panose="02020603050405020304" pitchFamily="18" charset="0"/>
              <a:cs typeface="Times New Roman" panose="02020603050405020304" pitchFamily="18" charset="0"/>
            </a:rPr>
            <a:t>List installed Linux distributions</a:t>
          </a:r>
        </a:p>
      </dgm:t>
    </dgm:pt>
    <dgm:pt modelId="{975C795A-5F8E-4296-AAD0-99D43FA97707}" type="parTrans" cxnId="{04131C8E-181B-483A-B8FF-84576FFE621B}">
      <dgm:prSet/>
      <dgm:spPr/>
      <dgm:t>
        <a:bodyPr/>
        <a:lstStyle/>
        <a:p>
          <a:endParaRPr lang="en-US" sz="2000">
            <a:latin typeface="Times New Roman" panose="02020603050405020304" pitchFamily="18" charset="0"/>
            <a:cs typeface="Times New Roman" panose="02020603050405020304" pitchFamily="18" charset="0"/>
          </a:endParaRPr>
        </a:p>
      </dgm:t>
    </dgm:pt>
    <dgm:pt modelId="{3391E370-18A2-4E30-979D-B6D3EB2222B5}" type="sibTrans" cxnId="{04131C8E-181B-483A-B8FF-84576FFE621B}">
      <dgm:prSet/>
      <dgm:spPr/>
      <dgm:t>
        <a:bodyPr/>
        <a:lstStyle/>
        <a:p>
          <a:endParaRPr lang="en-US" sz="2000">
            <a:latin typeface="Times New Roman" panose="02020603050405020304" pitchFamily="18" charset="0"/>
            <a:cs typeface="Times New Roman" panose="02020603050405020304" pitchFamily="18" charset="0"/>
          </a:endParaRPr>
        </a:p>
      </dgm:t>
    </dgm:pt>
    <dgm:pt modelId="{0BBBA1E6-F0C1-4410-A18D-F147A1693CB7}" type="pres">
      <dgm:prSet presAssocID="{101DD45B-14E5-4324-BDFD-0D77590161D7}" presName="linear" presStyleCnt="0">
        <dgm:presLayoutVars>
          <dgm:dir/>
          <dgm:resizeHandles val="exact"/>
        </dgm:presLayoutVars>
      </dgm:prSet>
      <dgm:spPr/>
    </dgm:pt>
    <dgm:pt modelId="{4BBD9B17-D0ED-47BC-AAEB-277658530403}" type="pres">
      <dgm:prSet presAssocID="{4E1C81D3-757C-43A9-8344-E181EBDD2B29}" presName="comp" presStyleCnt="0"/>
      <dgm:spPr/>
    </dgm:pt>
    <dgm:pt modelId="{FF5CD746-D3D2-421A-BB79-B6F9A68E4F0A}" type="pres">
      <dgm:prSet presAssocID="{4E1C81D3-757C-43A9-8344-E181EBDD2B29}" presName="box" presStyleLbl="node1" presStyleIdx="0" presStyleCnt="5"/>
      <dgm:spPr/>
    </dgm:pt>
    <dgm:pt modelId="{F3245DEE-2CE9-4D5A-BA30-38EB81BB6FC5}" type="pres">
      <dgm:prSet presAssocID="{4E1C81D3-757C-43A9-8344-E181EBDD2B29}" presName="img" presStyleLbl="fgImgPlace1" presStyleIdx="0" presStyleCnt="5" custScaleX="58673" custScaleY="82451"/>
      <dgm:spPr>
        <a:blipFill>
          <a:blip xmlns:r="http://schemas.openxmlformats.org/officeDocument/2006/relationships" r:embed="rId1">
            <a:extLst>
              <a:ext uri="{28A0092B-C50C-407E-A947-70E740481C1C}">
                <a14:useLocalDpi xmlns:a14="http://schemas.microsoft.com/office/drawing/2010/main" val="0"/>
              </a:ext>
            </a:extLst>
          </a:blip>
          <a:srcRect/>
          <a:stretch>
            <a:fillRect t="-73000" b="-73000"/>
          </a:stretch>
        </a:blipFill>
      </dgm:spPr>
    </dgm:pt>
    <dgm:pt modelId="{62E56963-499C-4CDB-B222-4B0B5FA16E69}" type="pres">
      <dgm:prSet presAssocID="{4E1C81D3-757C-43A9-8344-E181EBDD2B29}" presName="text" presStyleLbl="node1" presStyleIdx="0" presStyleCnt="5">
        <dgm:presLayoutVars>
          <dgm:bulletEnabled val="1"/>
        </dgm:presLayoutVars>
      </dgm:prSet>
      <dgm:spPr/>
    </dgm:pt>
    <dgm:pt modelId="{1BB2C65B-0293-4BC2-9415-FE27A59206BF}" type="pres">
      <dgm:prSet presAssocID="{7AA54F03-C3B6-4AEC-AD88-C8B057C880C6}" presName="spacer" presStyleCnt="0"/>
      <dgm:spPr/>
    </dgm:pt>
    <dgm:pt modelId="{22EBB67B-3AF1-4DA7-98B9-64A32ECA3B3B}" type="pres">
      <dgm:prSet presAssocID="{AE9EC150-A6C0-4B01-99C4-ECAFEBDB50FE}" presName="comp" presStyleCnt="0"/>
      <dgm:spPr/>
    </dgm:pt>
    <dgm:pt modelId="{B7F0B045-16BD-4D7E-BAAF-49247FA78FC2}" type="pres">
      <dgm:prSet presAssocID="{AE9EC150-A6C0-4B01-99C4-ECAFEBDB50FE}" presName="box" presStyleLbl="node1" presStyleIdx="1" presStyleCnt="5"/>
      <dgm:spPr/>
    </dgm:pt>
    <dgm:pt modelId="{C6C8792C-D901-4670-BD98-EAE28CE43BD6}" type="pres">
      <dgm:prSet presAssocID="{AE9EC150-A6C0-4B01-99C4-ECAFEBDB50FE}" presName="img" presStyleLbl="fgImgPlace1" presStyleIdx="1" presStyleCnt="5" custScaleX="52127"/>
      <dgm:spPr>
        <a:blipFill>
          <a:blip xmlns:r="http://schemas.openxmlformats.org/officeDocument/2006/relationships" r:embed="rId1">
            <a:extLst>
              <a:ext uri="{28A0092B-C50C-407E-A947-70E740481C1C}">
                <a14:useLocalDpi xmlns:a14="http://schemas.microsoft.com/office/drawing/2010/main" val="0"/>
              </a:ext>
            </a:extLst>
          </a:blip>
          <a:srcRect/>
          <a:stretch>
            <a:fillRect t="-73000" b="-73000"/>
          </a:stretch>
        </a:blipFill>
      </dgm:spPr>
    </dgm:pt>
    <dgm:pt modelId="{AB032F07-7F1F-4249-92A3-917D5EDF64A8}" type="pres">
      <dgm:prSet presAssocID="{AE9EC150-A6C0-4B01-99C4-ECAFEBDB50FE}" presName="text" presStyleLbl="node1" presStyleIdx="1" presStyleCnt="5">
        <dgm:presLayoutVars>
          <dgm:bulletEnabled val="1"/>
        </dgm:presLayoutVars>
      </dgm:prSet>
      <dgm:spPr/>
    </dgm:pt>
    <dgm:pt modelId="{CA596D05-6F52-4531-AD84-7E5F889001DE}" type="pres">
      <dgm:prSet presAssocID="{406BF643-1045-4944-A3C0-DB8ADDE37410}" presName="spacer" presStyleCnt="0"/>
      <dgm:spPr/>
    </dgm:pt>
    <dgm:pt modelId="{89126AFB-CA50-4E02-9E28-45715FF97862}" type="pres">
      <dgm:prSet presAssocID="{D1742747-49AB-49D9-9A2C-9A8F57E2F40D}" presName="comp" presStyleCnt="0"/>
      <dgm:spPr/>
    </dgm:pt>
    <dgm:pt modelId="{7809896C-2F0E-4B15-8D97-ED1A6A0D0053}" type="pres">
      <dgm:prSet presAssocID="{D1742747-49AB-49D9-9A2C-9A8F57E2F40D}" presName="box" presStyleLbl="node1" presStyleIdx="2" presStyleCnt="5"/>
      <dgm:spPr/>
    </dgm:pt>
    <dgm:pt modelId="{A0041B74-42F2-45D9-A7AC-BEFCA64CED21}" type="pres">
      <dgm:prSet presAssocID="{D1742747-49AB-49D9-9A2C-9A8F57E2F40D}" presName="img" presStyleLbl="fgImgPlace1" presStyleIdx="2" presStyleCnt="5" custScaleX="55400" custScaleY="79317"/>
      <dgm:spPr>
        <a:blipFill>
          <a:blip xmlns:r="http://schemas.openxmlformats.org/officeDocument/2006/relationships" r:embed="rId1">
            <a:extLst>
              <a:ext uri="{28A0092B-C50C-407E-A947-70E740481C1C}">
                <a14:useLocalDpi xmlns:a14="http://schemas.microsoft.com/office/drawing/2010/main" val="0"/>
              </a:ext>
            </a:extLst>
          </a:blip>
          <a:srcRect/>
          <a:stretch>
            <a:fillRect t="-73000" b="-73000"/>
          </a:stretch>
        </a:blipFill>
      </dgm:spPr>
    </dgm:pt>
    <dgm:pt modelId="{610E6407-92AD-4594-A2B3-BD1A225C95EB}" type="pres">
      <dgm:prSet presAssocID="{D1742747-49AB-49D9-9A2C-9A8F57E2F40D}" presName="text" presStyleLbl="node1" presStyleIdx="2" presStyleCnt="5">
        <dgm:presLayoutVars>
          <dgm:bulletEnabled val="1"/>
        </dgm:presLayoutVars>
      </dgm:prSet>
      <dgm:spPr/>
    </dgm:pt>
    <dgm:pt modelId="{60131995-F679-4167-96CB-0591CA490756}" type="pres">
      <dgm:prSet presAssocID="{779FD35D-BAF0-4AF1-801F-ED03DECE3126}" presName="spacer" presStyleCnt="0"/>
      <dgm:spPr/>
    </dgm:pt>
    <dgm:pt modelId="{966B1820-6E7D-4B49-8F45-FCAD409C2740}" type="pres">
      <dgm:prSet presAssocID="{76641BE3-9546-4D7E-929A-901212F5B307}" presName="comp" presStyleCnt="0"/>
      <dgm:spPr/>
    </dgm:pt>
    <dgm:pt modelId="{1E589F4C-EB23-4647-8D2F-2BA68164A18B}" type="pres">
      <dgm:prSet presAssocID="{76641BE3-9546-4D7E-929A-901212F5B307}" presName="box" presStyleLbl="node1" presStyleIdx="3" presStyleCnt="5"/>
      <dgm:spPr/>
    </dgm:pt>
    <dgm:pt modelId="{4CDEFBEB-55B2-484A-BF2E-B74460EC3AE3}" type="pres">
      <dgm:prSet presAssocID="{76641BE3-9546-4D7E-929A-901212F5B307}" presName="img" presStyleLbl="fgImgPlace1" presStyleIdx="3" presStyleCnt="5" custScaleX="53763" custScaleY="95991"/>
      <dgm:spPr>
        <a:blipFill>
          <a:blip xmlns:r="http://schemas.openxmlformats.org/officeDocument/2006/relationships" r:embed="rId1">
            <a:extLst>
              <a:ext uri="{28A0092B-C50C-407E-A947-70E740481C1C}">
                <a14:useLocalDpi xmlns:a14="http://schemas.microsoft.com/office/drawing/2010/main" val="0"/>
              </a:ext>
            </a:extLst>
          </a:blip>
          <a:srcRect/>
          <a:stretch>
            <a:fillRect t="-73000" b="-73000"/>
          </a:stretch>
        </a:blipFill>
      </dgm:spPr>
    </dgm:pt>
    <dgm:pt modelId="{230DF4EA-9402-4417-A4FA-C790B87A873A}" type="pres">
      <dgm:prSet presAssocID="{76641BE3-9546-4D7E-929A-901212F5B307}" presName="text" presStyleLbl="node1" presStyleIdx="3" presStyleCnt="5">
        <dgm:presLayoutVars>
          <dgm:bulletEnabled val="1"/>
        </dgm:presLayoutVars>
      </dgm:prSet>
      <dgm:spPr/>
    </dgm:pt>
    <dgm:pt modelId="{99E7A7F6-2B3F-4A57-8009-F3B559B5BB4B}" type="pres">
      <dgm:prSet presAssocID="{9E658F66-3B5C-47B8-B8DA-58308BE0B758}" presName="spacer" presStyleCnt="0"/>
      <dgm:spPr/>
    </dgm:pt>
    <dgm:pt modelId="{C01CA561-AB01-49C5-AEB5-8C5637FE410F}" type="pres">
      <dgm:prSet presAssocID="{77F8628D-32DD-4F27-963E-6FE01AF9A0C8}" presName="comp" presStyleCnt="0"/>
      <dgm:spPr/>
    </dgm:pt>
    <dgm:pt modelId="{9C417682-B17E-4726-8D0B-CADB2631D093}" type="pres">
      <dgm:prSet presAssocID="{77F8628D-32DD-4F27-963E-6FE01AF9A0C8}" presName="box" presStyleLbl="node1" presStyleIdx="4" presStyleCnt="5"/>
      <dgm:spPr/>
    </dgm:pt>
    <dgm:pt modelId="{25239360-9959-47A0-B143-65D233E6DE9F}" type="pres">
      <dgm:prSet presAssocID="{77F8628D-32DD-4F27-963E-6FE01AF9A0C8}" presName="img" presStyleLbl="fgImgPlace1" presStyleIdx="4" presStyleCnt="5" custScaleX="50490" custScaleY="83274"/>
      <dgm:spPr>
        <a:blipFill>
          <a:blip xmlns:r="http://schemas.openxmlformats.org/officeDocument/2006/relationships" r:embed="rId1">
            <a:extLst>
              <a:ext uri="{28A0092B-C50C-407E-A947-70E740481C1C}">
                <a14:useLocalDpi xmlns:a14="http://schemas.microsoft.com/office/drawing/2010/main" val="0"/>
              </a:ext>
            </a:extLst>
          </a:blip>
          <a:srcRect/>
          <a:stretch>
            <a:fillRect t="-73000" b="-73000"/>
          </a:stretch>
        </a:blipFill>
      </dgm:spPr>
    </dgm:pt>
    <dgm:pt modelId="{DE01E03D-7621-4D88-A0B0-07C054814D26}" type="pres">
      <dgm:prSet presAssocID="{77F8628D-32DD-4F27-963E-6FE01AF9A0C8}" presName="text" presStyleLbl="node1" presStyleIdx="4" presStyleCnt="5">
        <dgm:presLayoutVars>
          <dgm:bulletEnabled val="1"/>
        </dgm:presLayoutVars>
      </dgm:prSet>
      <dgm:spPr/>
    </dgm:pt>
  </dgm:ptLst>
  <dgm:cxnLst>
    <dgm:cxn modelId="{BE972D00-DB19-44D0-BCD4-B9EA44F889B8}" type="presOf" srcId="{77F8628D-32DD-4F27-963E-6FE01AF9A0C8}" destId="{9C417682-B17E-4726-8D0B-CADB2631D093}" srcOrd="0" destOrd="0" presId="urn:microsoft.com/office/officeart/2005/8/layout/vList4"/>
    <dgm:cxn modelId="{46A93D14-BD87-4AA2-AB8D-0F239B62B16A}" type="presOf" srcId="{4E1C81D3-757C-43A9-8344-E181EBDD2B29}" destId="{FF5CD746-D3D2-421A-BB79-B6F9A68E4F0A}" srcOrd="0" destOrd="0" presId="urn:microsoft.com/office/officeart/2005/8/layout/vList4"/>
    <dgm:cxn modelId="{09C9E324-CA42-4F39-A562-B2A42A77E825}" type="presOf" srcId="{4E1C81D3-757C-43A9-8344-E181EBDD2B29}" destId="{62E56963-499C-4CDB-B222-4B0B5FA16E69}" srcOrd="1" destOrd="0" presId="urn:microsoft.com/office/officeart/2005/8/layout/vList4"/>
    <dgm:cxn modelId="{3268983A-E619-42F9-A121-211A76E6DBA9}" type="presOf" srcId="{AE9EC150-A6C0-4B01-99C4-ECAFEBDB50FE}" destId="{AB032F07-7F1F-4249-92A3-917D5EDF64A8}" srcOrd="1" destOrd="0" presId="urn:microsoft.com/office/officeart/2005/8/layout/vList4"/>
    <dgm:cxn modelId="{22040862-0693-4BBA-A45C-78D006564122}" srcId="{101DD45B-14E5-4324-BDFD-0D77590161D7}" destId="{76641BE3-9546-4D7E-929A-901212F5B307}" srcOrd="3" destOrd="0" parTransId="{2058419D-8001-48C7-81CF-57FB981696BE}" sibTransId="{9E658F66-3B5C-47B8-B8DA-58308BE0B758}"/>
    <dgm:cxn modelId="{D82E0948-1EB3-4D3E-BED4-5E1522ECE1C7}" srcId="{101DD45B-14E5-4324-BDFD-0D77590161D7}" destId="{AE9EC150-A6C0-4B01-99C4-ECAFEBDB50FE}" srcOrd="1" destOrd="0" parTransId="{81452E64-023E-47A4-8C15-A34B1C38CBB4}" sibTransId="{406BF643-1045-4944-A3C0-DB8ADDE37410}"/>
    <dgm:cxn modelId="{89B2DA48-B0FF-480B-8C22-A0F5304EEEC7}" type="presOf" srcId="{AE9EC150-A6C0-4B01-99C4-ECAFEBDB50FE}" destId="{B7F0B045-16BD-4D7E-BAAF-49247FA78FC2}" srcOrd="0" destOrd="0" presId="urn:microsoft.com/office/officeart/2005/8/layout/vList4"/>
    <dgm:cxn modelId="{46ABC252-9226-42F0-879F-458BF0DED491}" type="presOf" srcId="{D1742747-49AB-49D9-9A2C-9A8F57E2F40D}" destId="{610E6407-92AD-4594-A2B3-BD1A225C95EB}" srcOrd="1" destOrd="0" presId="urn:microsoft.com/office/officeart/2005/8/layout/vList4"/>
    <dgm:cxn modelId="{654C6D54-FC22-4024-B138-2A766002216D}" type="presOf" srcId="{D1742747-49AB-49D9-9A2C-9A8F57E2F40D}" destId="{7809896C-2F0E-4B15-8D97-ED1A6A0D0053}" srcOrd="0" destOrd="0" presId="urn:microsoft.com/office/officeart/2005/8/layout/vList4"/>
    <dgm:cxn modelId="{A9BCC974-979C-4272-8051-69381E2612D4}" srcId="{101DD45B-14E5-4324-BDFD-0D77590161D7}" destId="{4E1C81D3-757C-43A9-8344-E181EBDD2B29}" srcOrd="0" destOrd="0" parTransId="{2AAF866C-FA41-49D5-B90F-BA87257B0F18}" sibTransId="{7AA54F03-C3B6-4AEC-AD88-C8B057C880C6}"/>
    <dgm:cxn modelId="{04131C8E-181B-483A-B8FF-84576FFE621B}" srcId="{101DD45B-14E5-4324-BDFD-0D77590161D7}" destId="{77F8628D-32DD-4F27-963E-6FE01AF9A0C8}" srcOrd="4" destOrd="0" parTransId="{975C795A-5F8E-4296-AAD0-99D43FA97707}" sibTransId="{3391E370-18A2-4E30-979D-B6D3EB2222B5}"/>
    <dgm:cxn modelId="{7243508E-2D15-4BF3-B773-5FBDF8BB1587}" type="presOf" srcId="{76641BE3-9546-4D7E-929A-901212F5B307}" destId="{1E589F4C-EB23-4647-8D2F-2BA68164A18B}" srcOrd="0" destOrd="0" presId="urn:microsoft.com/office/officeart/2005/8/layout/vList4"/>
    <dgm:cxn modelId="{70776899-7066-4BA4-A5B7-933F921BC638}" type="presOf" srcId="{77F8628D-32DD-4F27-963E-6FE01AF9A0C8}" destId="{DE01E03D-7621-4D88-A0B0-07C054814D26}" srcOrd="1" destOrd="0" presId="urn:microsoft.com/office/officeart/2005/8/layout/vList4"/>
    <dgm:cxn modelId="{303ACCF3-8E7E-410B-BB99-24B5D00BCE55}" type="presOf" srcId="{101DD45B-14E5-4324-BDFD-0D77590161D7}" destId="{0BBBA1E6-F0C1-4410-A18D-F147A1693CB7}" srcOrd="0" destOrd="0" presId="urn:microsoft.com/office/officeart/2005/8/layout/vList4"/>
    <dgm:cxn modelId="{7B8F4FF4-0EAD-4916-8001-50FF9A0EA4E0}" srcId="{101DD45B-14E5-4324-BDFD-0D77590161D7}" destId="{D1742747-49AB-49D9-9A2C-9A8F57E2F40D}" srcOrd="2" destOrd="0" parTransId="{BEF0B731-E4EF-43FF-BF18-9024CE9223AA}" sibTransId="{779FD35D-BAF0-4AF1-801F-ED03DECE3126}"/>
    <dgm:cxn modelId="{B990CBF5-8FF2-4326-A1BC-B98A0491B398}" type="presOf" srcId="{76641BE3-9546-4D7E-929A-901212F5B307}" destId="{230DF4EA-9402-4417-A4FA-C790B87A873A}" srcOrd="1" destOrd="0" presId="urn:microsoft.com/office/officeart/2005/8/layout/vList4"/>
    <dgm:cxn modelId="{9FB6C4F1-3653-45E2-B132-3CB258302DA1}" type="presParOf" srcId="{0BBBA1E6-F0C1-4410-A18D-F147A1693CB7}" destId="{4BBD9B17-D0ED-47BC-AAEB-277658530403}" srcOrd="0" destOrd="0" presId="urn:microsoft.com/office/officeart/2005/8/layout/vList4"/>
    <dgm:cxn modelId="{FC603D75-4C4C-4C70-8683-CABDCD99A488}" type="presParOf" srcId="{4BBD9B17-D0ED-47BC-AAEB-277658530403}" destId="{FF5CD746-D3D2-421A-BB79-B6F9A68E4F0A}" srcOrd="0" destOrd="0" presId="urn:microsoft.com/office/officeart/2005/8/layout/vList4"/>
    <dgm:cxn modelId="{6AD36B01-F09C-4051-848E-F30CB61E450E}" type="presParOf" srcId="{4BBD9B17-D0ED-47BC-AAEB-277658530403}" destId="{F3245DEE-2CE9-4D5A-BA30-38EB81BB6FC5}" srcOrd="1" destOrd="0" presId="urn:microsoft.com/office/officeart/2005/8/layout/vList4"/>
    <dgm:cxn modelId="{E714FC84-9BD1-4CBA-9764-F4F516F93465}" type="presParOf" srcId="{4BBD9B17-D0ED-47BC-AAEB-277658530403}" destId="{62E56963-499C-4CDB-B222-4B0B5FA16E69}" srcOrd="2" destOrd="0" presId="urn:microsoft.com/office/officeart/2005/8/layout/vList4"/>
    <dgm:cxn modelId="{184D4E80-085A-4812-AD98-4C7A8C651820}" type="presParOf" srcId="{0BBBA1E6-F0C1-4410-A18D-F147A1693CB7}" destId="{1BB2C65B-0293-4BC2-9415-FE27A59206BF}" srcOrd="1" destOrd="0" presId="urn:microsoft.com/office/officeart/2005/8/layout/vList4"/>
    <dgm:cxn modelId="{8DFD7984-9DF1-45AB-A8C1-D010ADD05B98}" type="presParOf" srcId="{0BBBA1E6-F0C1-4410-A18D-F147A1693CB7}" destId="{22EBB67B-3AF1-4DA7-98B9-64A32ECA3B3B}" srcOrd="2" destOrd="0" presId="urn:microsoft.com/office/officeart/2005/8/layout/vList4"/>
    <dgm:cxn modelId="{96E9D461-F6D7-43C6-863B-30C3BDB8B06F}" type="presParOf" srcId="{22EBB67B-3AF1-4DA7-98B9-64A32ECA3B3B}" destId="{B7F0B045-16BD-4D7E-BAAF-49247FA78FC2}" srcOrd="0" destOrd="0" presId="urn:microsoft.com/office/officeart/2005/8/layout/vList4"/>
    <dgm:cxn modelId="{E4B077BB-7183-49A3-B857-C11B28C0CABC}" type="presParOf" srcId="{22EBB67B-3AF1-4DA7-98B9-64A32ECA3B3B}" destId="{C6C8792C-D901-4670-BD98-EAE28CE43BD6}" srcOrd="1" destOrd="0" presId="urn:microsoft.com/office/officeart/2005/8/layout/vList4"/>
    <dgm:cxn modelId="{DE048E50-515D-4602-8961-CD7BBD09CB88}" type="presParOf" srcId="{22EBB67B-3AF1-4DA7-98B9-64A32ECA3B3B}" destId="{AB032F07-7F1F-4249-92A3-917D5EDF64A8}" srcOrd="2" destOrd="0" presId="urn:microsoft.com/office/officeart/2005/8/layout/vList4"/>
    <dgm:cxn modelId="{E3F93AB6-A3A9-4A4A-BBE8-C1DCA7B23078}" type="presParOf" srcId="{0BBBA1E6-F0C1-4410-A18D-F147A1693CB7}" destId="{CA596D05-6F52-4531-AD84-7E5F889001DE}" srcOrd="3" destOrd="0" presId="urn:microsoft.com/office/officeart/2005/8/layout/vList4"/>
    <dgm:cxn modelId="{BCE91788-27A6-4AE2-962C-CC83E1FC7199}" type="presParOf" srcId="{0BBBA1E6-F0C1-4410-A18D-F147A1693CB7}" destId="{89126AFB-CA50-4E02-9E28-45715FF97862}" srcOrd="4" destOrd="0" presId="urn:microsoft.com/office/officeart/2005/8/layout/vList4"/>
    <dgm:cxn modelId="{173F73CA-55A3-4810-96AD-8DD5253CA3BE}" type="presParOf" srcId="{89126AFB-CA50-4E02-9E28-45715FF97862}" destId="{7809896C-2F0E-4B15-8D97-ED1A6A0D0053}" srcOrd="0" destOrd="0" presId="urn:microsoft.com/office/officeart/2005/8/layout/vList4"/>
    <dgm:cxn modelId="{F10988DF-2F2E-457E-87C5-4202D8C9546A}" type="presParOf" srcId="{89126AFB-CA50-4E02-9E28-45715FF97862}" destId="{A0041B74-42F2-45D9-A7AC-BEFCA64CED21}" srcOrd="1" destOrd="0" presId="urn:microsoft.com/office/officeart/2005/8/layout/vList4"/>
    <dgm:cxn modelId="{311ABCD8-0E04-4C0A-AEA9-EC962F1344D3}" type="presParOf" srcId="{89126AFB-CA50-4E02-9E28-45715FF97862}" destId="{610E6407-92AD-4594-A2B3-BD1A225C95EB}" srcOrd="2" destOrd="0" presId="urn:microsoft.com/office/officeart/2005/8/layout/vList4"/>
    <dgm:cxn modelId="{B3539479-0642-43E4-88EC-C2ACF74D2745}" type="presParOf" srcId="{0BBBA1E6-F0C1-4410-A18D-F147A1693CB7}" destId="{60131995-F679-4167-96CB-0591CA490756}" srcOrd="5" destOrd="0" presId="urn:microsoft.com/office/officeart/2005/8/layout/vList4"/>
    <dgm:cxn modelId="{B424724F-1DAD-4010-8D78-DC969484D75A}" type="presParOf" srcId="{0BBBA1E6-F0C1-4410-A18D-F147A1693CB7}" destId="{966B1820-6E7D-4B49-8F45-FCAD409C2740}" srcOrd="6" destOrd="0" presId="urn:microsoft.com/office/officeart/2005/8/layout/vList4"/>
    <dgm:cxn modelId="{A198083B-5528-4918-98DF-F5FA6BE60BE7}" type="presParOf" srcId="{966B1820-6E7D-4B49-8F45-FCAD409C2740}" destId="{1E589F4C-EB23-4647-8D2F-2BA68164A18B}" srcOrd="0" destOrd="0" presId="urn:microsoft.com/office/officeart/2005/8/layout/vList4"/>
    <dgm:cxn modelId="{5C5AE920-F361-4338-8195-21F48DE15CDA}" type="presParOf" srcId="{966B1820-6E7D-4B49-8F45-FCAD409C2740}" destId="{4CDEFBEB-55B2-484A-BF2E-B74460EC3AE3}" srcOrd="1" destOrd="0" presId="urn:microsoft.com/office/officeart/2005/8/layout/vList4"/>
    <dgm:cxn modelId="{33D7AA2A-1C41-400E-B7AD-3C89B1D9B027}" type="presParOf" srcId="{966B1820-6E7D-4B49-8F45-FCAD409C2740}" destId="{230DF4EA-9402-4417-A4FA-C790B87A873A}" srcOrd="2" destOrd="0" presId="urn:microsoft.com/office/officeart/2005/8/layout/vList4"/>
    <dgm:cxn modelId="{A91D54FB-E3FF-4D61-8273-F58A72E5F895}" type="presParOf" srcId="{0BBBA1E6-F0C1-4410-A18D-F147A1693CB7}" destId="{99E7A7F6-2B3F-4A57-8009-F3B559B5BB4B}" srcOrd="7" destOrd="0" presId="urn:microsoft.com/office/officeart/2005/8/layout/vList4"/>
    <dgm:cxn modelId="{1B06A490-4B7D-4A23-A0B4-305DA0CCC48F}" type="presParOf" srcId="{0BBBA1E6-F0C1-4410-A18D-F147A1693CB7}" destId="{C01CA561-AB01-49C5-AEB5-8C5637FE410F}" srcOrd="8" destOrd="0" presId="urn:microsoft.com/office/officeart/2005/8/layout/vList4"/>
    <dgm:cxn modelId="{96AF620F-AA26-421E-95D1-204F3F065FFF}" type="presParOf" srcId="{C01CA561-AB01-49C5-AEB5-8C5637FE410F}" destId="{9C417682-B17E-4726-8D0B-CADB2631D093}" srcOrd="0" destOrd="0" presId="urn:microsoft.com/office/officeart/2005/8/layout/vList4"/>
    <dgm:cxn modelId="{67EEBB61-2FB9-4400-85B3-8A3F49A4DE8A}" type="presParOf" srcId="{C01CA561-AB01-49C5-AEB5-8C5637FE410F}" destId="{25239360-9959-47A0-B143-65D233E6DE9F}" srcOrd="1" destOrd="0" presId="urn:microsoft.com/office/officeart/2005/8/layout/vList4"/>
    <dgm:cxn modelId="{8E6C06CA-C33E-459F-ADB1-F9CC3D9C1755}" type="presParOf" srcId="{C01CA561-AB01-49C5-AEB5-8C5637FE410F}" destId="{DE01E03D-7621-4D88-A0B0-07C054814D26}"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7A8B196-4B3B-4738-9F10-7FBFBEFE6E7C}" type="doc">
      <dgm:prSet loTypeId="urn:microsoft.com/office/officeart/2005/8/layout/vList4" loCatId="list" qsTypeId="urn:microsoft.com/office/officeart/2005/8/quickstyle/simple1" qsCatId="simple" csTypeId="urn:microsoft.com/office/officeart/2005/8/colors/accent0_1" csCatId="mainScheme" phldr="1"/>
      <dgm:spPr/>
      <dgm:t>
        <a:bodyPr/>
        <a:lstStyle/>
        <a:p>
          <a:endParaRPr lang="en-US"/>
        </a:p>
      </dgm:t>
    </dgm:pt>
    <dgm:pt modelId="{40B6CCDA-FEF8-4BDF-82BA-7040A54DC426}">
      <dgm:prSet custT="1"/>
      <dgm:spPr/>
      <dgm:t>
        <a:bodyPr/>
        <a:lstStyle/>
        <a:p>
          <a:r>
            <a:rPr lang="en-US" sz="2400" b="0" dirty="0" err="1">
              <a:solidFill>
                <a:srgbClr val="FF0000"/>
              </a:solidFill>
              <a:latin typeface="Times New Roman" panose="02020603050405020304" pitchFamily="18" charset="0"/>
              <a:cs typeface="Times New Roman" panose="02020603050405020304" pitchFamily="18" charset="0"/>
            </a:rPr>
            <a:t>wsl</a:t>
          </a:r>
          <a:r>
            <a:rPr lang="en-US" sz="2400" b="0" dirty="0">
              <a:solidFill>
                <a:srgbClr val="FF0000"/>
              </a:solidFill>
              <a:latin typeface="Times New Roman" panose="02020603050405020304" pitchFamily="18" charset="0"/>
              <a:cs typeface="Times New Roman" panose="02020603050405020304" pitchFamily="18" charset="0"/>
            </a:rPr>
            <a:t> --set-default-version &lt;Version&gt; </a:t>
          </a:r>
          <a:r>
            <a:rPr lang="en-US" sz="2400" b="1" dirty="0">
              <a:latin typeface="Times New Roman" panose="02020603050405020304" pitchFamily="18" charset="0"/>
              <a:cs typeface="Times New Roman" panose="02020603050405020304" pitchFamily="18" charset="0"/>
            </a:rPr>
            <a:t>: </a:t>
          </a:r>
          <a:r>
            <a:rPr lang="en-US" sz="2400" b="0" dirty="0">
              <a:latin typeface="Times New Roman" panose="02020603050405020304" pitchFamily="18" charset="0"/>
              <a:cs typeface="Times New Roman" panose="02020603050405020304" pitchFamily="18" charset="0"/>
            </a:rPr>
            <a:t>To set a default version of WSL  &lt;Version&gt;  replace with either # 1 or #2. </a:t>
          </a:r>
          <a:r>
            <a:rPr lang="en-US" sz="2400" dirty="0">
              <a:latin typeface="Times New Roman" panose="02020603050405020304" pitchFamily="18" charset="0"/>
              <a:cs typeface="Times New Roman" panose="02020603050405020304" pitchFamily="18" charset="0"/>
            </a:rPr>
            <a:t>For example, </a:t>
          </a:r>
          <a:r>
            <a:rPr lang="en-US" sz="2400" dirty="0" err="1">
              <a:latin typeface="Times New Roman" panose="02020603050405020304" pitchFamily="18" charset="0"/>
              <a:cs typeface="Times New Roman" panose="02020603050405020304" pitchFamily="18" charset="0"/>
            </a:rPr>
            <a:t>wsl</a:t>
          </a:r>
          <a:r>
            <a:rPr lang="en-US" sz="2400" dirty="0">
              <a:latin typeface="Times New Roman" panose="02020603050405020304" pitchFamily="18" charset="0"/>
              <a:cs typeface="Times New Roman" panose="02020603050405020304" pitchFamily="18" charset="0"/>
            </a:rPr>
            <a:t> --set-default-version 2</a:t>
          </a:r>
          <a:endParaRPr lang="en-US" sz="2400" b="0" dirty="0">
            <a:latin typeface="Times New Roman" panose="02020603050405020304" pitchFamily="18" charset="0"/>
            <a:cs typeface="Times New Roman" panose="02020603050405020304" pitchFamily="18" charset="0"/>
          </a:endParaRPr>
        </a:p>
      </dgm:t>
    </dgm:pt>
    <dgm:pt modelId="{3641FB48-2CD2-4E54-9912-4A4D2606C3B0}" type="parTrans" cxnId="{892E4B63-C3E7-47E5-801C-68A263BDE385}">
      <dgm:prSet/>
      <dgm:spPr/>
      <dgm:t>
        <a:bodyPr/>
        <a:lstStyle/>
        <a:p>
          <a:endParaRPr lang="en-US"/>
        </a:p>
      </dgm:t>
    </dgm:pt>
    <dgm:pt modelId="{9BF040B4-0249-4DE7-AFBA-EAD737C48678}" type="sibTrans" cxnId="{892E4B63-C3E7-47E5-801C-68A263BDE385}">
      <dgm:prSet/>
      <dgm:spPr/>
      <dgm:t>
        <a:bodyPr/>
        <a:lstStyle/>
        <a:p>
          <a:endParaRPr lang="en-US"/>
        </a:p>
      </dgm:t>
    </dgm:pt>
    <dgm:pt modelId="{A8A88321-AE46-4D6D-979A-A3F68B206B86}">
      <dgm:prSet custT="1"/>
      <dgm:spPr/>
      <dgm:t>
        <a:bodyPr/>
        <a:lstStyle/>
        <a:p>
          <a:pPr algn="just"/>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--set-default &lt;Distribution Name&gt;: </a:t>
          </a:r>
          <a:r>
            <a:rPr lang="en-US" sz="2400" dirty="0">
              <a:latin typeface="Times New Roman" panose="02020603050405020304" pitchFamily="18" charset="0"/>
              <a:cs typeface="Times New Roman" panose="02020603050405020304" pitchFamily="18" charset="0"/>
            </a:rPr>
            <a:t>Set default Linux distribution replace </a:t>
          </a:r>
          <a:r>
            <a:rPr lang="en-US" sz="2400" dirty="0">
              <a:solidFill>
                <a:srgbClr val="FF0000"/>
              </a:solidFill>
              <a:latin typeface="Times New Roman" panose="02020603050405020304" pitchFamily="18" charset="0"/>
              <a:cs typeface="Times New Roman" panose="02020603050405020304" pitchFamily="18" charset="0"/>
            </a:rPr>
            <a:t>&lt;Distribution Name&gt; </a:t>
          </a:r>
          <a:r>
            <a:rPr lang="en-US" sz="2400" dirty="0">
              <a:latin typeface="Times New Roman" panose="02020603050405020304" pitchFamily="18" charset="0"/>
              <a:cs typeface="Times New Roman" panose="02020603050405020304" pitchFamily="18" charset="0"/>
            </a:rPr>
            <a:t>with the name of your preferred Linux distribution.</a:t>
          </a:r>
        </a:p>
      </dgm:t>
    </dgm:pt>
    <dgm:pt modelId="{59050D6C-A0A1-4F51-9359-1F801CE4C0C6}" type="parTrans" cxnId="{FBB014D4-C862-4190-9D8B-8A12067378A0}">
      <dgm:prSet/>
      <dgm:spPr/>
      <dgm:t>
        <a:bodyPr/>
        <a:lstStyle/>
        <a:p>
          <a:endParaRPr lang="en-US"/>
        </a:p>
      </dgm:t>
    </dgm:pt>
    <dgm:pt modelId="{4C80BF9B-48B4-4AD4-BDD7-67CCD2F97286}" type="sibTrans" cxnId="{FBB014D4-C862-4190-9D8B-8A12067378A0}">
      <dgm:prSet/>
      <dgm:spPr/>
      <dgm:t>
        <a:bodyPr/>
        <a:lstStyle/>
        <a:p>
          <a:endParaRPr lang="en-US"/>
        </a:p>
      </dgm:t>
    </dgm:pt>
    <dgm:pt modelId="{CC1AA938-CDBD-4EC2-A204-AD10449B15B0}">
      <dgm:prSet custT="1"/>
      <dgm:spPr/>
      <dgm:t>
        <a:bodyPr/>
        <a:lstStyle/>
        <a:p>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 Change directory to home</a:t>
          </a:r>
        </a:p>
      </dgm:t>
    </dgm:pt>
    <dgm:pt modelId="{84C5BB05-03EB-457B-ABBA-86D0C0265EB5}" type="parTrans" cxnId="{75AF4C5E-14CA-4731-A58B-DAE0EAD06E14}">
      <dgm:prSet/>
      <dgm:spPr/>
      <dgm:t>
        <a:bodyPr/>
        <a:lstStyle/>
        <a:p>
          <a:endParaRPr lang="en-US"/>
        </a:p>
      </dgm:t>
    </dgm:pt>
    <dgm:pt modelId="{E87A00DE-E348-403C-9010-27F70F4E0DC7}" type="sibTrans" cxnId="{75AF4C5E-14CA-4731-A58B-DAE0EAD06E14}">
      <dgm:prSet/>
      <dgm:spPr/>
      <dgm:t>
        <a:bodyPr/>
        <a:lstStyle/>
        <a:p>
          <a:endParaRPr lang="en-US"/>
        </a:p>
      </dgm:t>
    </dgm:pt>
    <dgm:pt modelId="{05566E66-D13C-44FB-9C8D-712EC822F164}">
      <dgm:prSet custT="1"/>
      <dgm:spPr/>
      <dgm:t>
        <a:bodyPr/>
        <a:lstStyle/>
        <a:p>
          <a:pPr algn="just"/>
          <a:r>
            <a:rPr lang="en-US" sz="2400" b="0" dirty="0" err="1">
              <a:solidFill>
                <a:srgbClr val="FF0000"/>
              </a:solidFill>
              <a:latin typeface="Times New Roman" panose="02020603050405020304" pitchFamily="18" charset="0"/>
              <a:cs typeface="Times New Roman" panose="02020603050405020304" pitchFamily="18" charset="0"/>
            </a:rPr>
            <a:t>Wsl</a:t>
          </a:r>
          <a:r>
            <a:rPr lang="en-US" sz="2400" b="0" dirty="0">
              <a:solidFill>
                <a:srgbClr val="FF0000"/>
              </a:solidFill>
              <a:latin typeface="Times New Roman" panose="02020603050405020304" pitchFamily="18" charset="0"/>
              <a:cs typeface="Times New Roman" panose="02020603050405020304" pitchFamily="18" charset="0"/>
            </a:rPr>
            <a:t> --set-version &lt;distribution-name&gt;: </a:t>
          </a:r>
          <a:r>
            <a:rPr lang="en-US" sz="2400" b="0" dirty="0">
              <a:latin typeface="Times New Roman" panose="02020603050405020304" pitchFamily="18" charset="0"/>
              <a:cs typeface="Times New Roman" panose="02020603050405020304" pitchFamily="18" charset="0"/>
            </a:rPr>
            <a:t>&lt;</a:t>
          </a:r>
          <a:r>
            <a:rPr lang="en-US" sz="2400" b="0" dirty="0" err="1">
              <a:latin typeface="Times New Roman" panose="02020603050405020304" pitchFamily="18" charset="0"/>
              <a:cs typeface="Times New Roman" panose="02020603050405020304" pitchFamily="18" charset="0"/>
            </a:rPr>
            <a:t>versionNumber</a:t>
          </a:r>
          <a:r>
            <a:rPr lang="en-US" sz="2400" b="0" dirty="0">
              <a:latin typeface="Times New Roman" panose="02020603050405020304" pitchFamily="18" charset="0"/>
              <a:cs typeface="Times New Roman" panose="02020603050405020304" pitchFamily="18" charset="0"/>
            </a:rPr>
            <a:t>&gt;: Set WSL version to 1 or 2</a:t>
          </a:r>
          <a:endParaRPr lang="en-US" sz="2400" b="0" dirty="0"/>
        </a:p>
      </dgm:t>
    </dgm:pt>
    <dgm:pt modelId="{5EAFBF52-3DFF-4E06-8B49-839406D2FE61}" type="parTrans" cxnId="{07809A20-F4B5-4AF5-B6B0-6F51A354BC7B}">
      <dgm:prSet/>
      <dgm:spPr/>
      <dgm:t>
        <a:bodyPr/>
        <a:lstStyle/>
        <a:p>
          <a:endParaRPr lang="en-US"/>
        </a:p>
      </dgm:t>
    </dgm:pt>
    <dgm:pt modelId="{84635160-8848-453C-A0AB-BB40C8B92EBF}" type="sibTrans" cxnId="{07809A20-F4B5-4AF5-B6B0-6F51A354BC7B}">
      <dgm:prSet/>
      <dgm:spPr/>
      <dgm:t>
        <a:bodyPr/>
        <a:lstStyle/>
        <a:p>
          <a:endParaRPr lang="en-US"/>
        </a:p>
      </dgm:t>
    </dgm:pt>
    <dgm:pt modelId="{CC383BEB-EB94-4757-BE9F-43E3EFD17E1C}" type="pres">
      <dgm:prSet presAssocID="{27A8B196-4B3B-4738-9F10-7FBFBEFE6E7C}" presName="linear" presStyleCnt="0">
        <dgm:presLayoutVars>
          <dgm:dir/>
          <dgm:resizeHandles val="exact"/>
        </dgm:presLayoutVars>
      </dgm:prSet>
      <dgm:spPr/>
    </dgm:pt>
    <dgm:pt modelId="{3A1FD3B6-E949-4D65-8C80-4722901F8D1A}" type="pres">
      <dgm:prSet presAssocID="{05566E66-D13C-44FB-9C8D-712EC822F164}" presName="comp" presStyleCnt="0"/>
      <dgm:spPr/>
    </dgm:pt>
    <dgm:pt modelId="{C2779359-F2C7-460F-A90B-E424BAC0BFA4}" type="pres">
      <dgm:prSet presAssocID="{05566E66-D13C-44FB-9C8D-712EC822F164}" presName="box" presStyleLbl="node1" presStyleIdx="0" presStyleCnt="4"/>
      <dgm:spPr/>
    </dgm:pt>
    <dgm:pt modelId="{029FEB93-4BD4-4792-AD3D-43C9345AD748}" type="pres">
      <dgm:prSet presAssocID="{05566E66-D13C-44FB-9C8D-712EC822F164}" presName="img" presStyleLbl="fgImgPlace1" presStyleIdx="0" presStyleCnt="4" custScaleX="73774"/>
      <dgm:spPr>
        <a:blipFill>
          <a:blip xmlns:r="http://schemas.openxmlformats.org/officeDocument/2006/relationships" r:embed="rId1">
            <a:extLst>
              <a:ext uri="{28A0092B-C50C-407E-A947-70E740481C1C}">
                <a14:useLocalDpi xmlns:a14="http://schemas.microsoft.com/office/drawing/2010/main" val="0"/>
              </a:ext>
            </a:extLst>
          </a:blip>
          <a:srcRect/>
          <a:stretch>
            <a:fillRect t="-47000" b="-47000"/>
          </a:stretch>
        </a:blipFill>
      </dgm:spPr>
    </dgm:pt>
    <dgm:pt modelId="{C54BEB2B-DA35-49AE-BA44-3742C368583E}" type="pres">
      <dgm:prSet presAssocID="{05566E66-D13C-44FB-9C8D-712EC822F164}" presName="text" presStyleLbl="node1" presStyleIdx="0" presStyleCnt="4">
        <dgm:presLayoutVars>
          <dgm:bulletEnabled val="1"/>
        </dgm:presLayoutVars>
      </dgm:prSet>
      <dgm:spPr/>
    </dgm:pt>
    <dgm:pt modelId="{3B5AE046-7441-4D9E-9F53-E346ED5999E3}" type="pres">
      <dgm:prSet presAssocID="{84635160-8848-453C-A0AB-BB40C8B92EBF}" presName="spacer" presStyleCnt="0"/>
      <dgm:spPr/>
    </dgm:pt>
    <dgm:pt modelId="{DAF7AE4E-A8CB-42B3-8AFA-41644AFB999F}" type="pres">
      <dgm:prSet presAssocID="{40B6CCDA-FEF8-4BDF-82BA-7040A54DC426}" presName="comp" presStyleCnt="0"/>
      <dgm:spPr/>
    </dgm:pt>
    <dgm:pt modelId="{A575C96C-CD52-4791-B31F-06957A88259B}" type="pres">
      <dgm:prSet presAssocID="{40B6CCDA-FEF8-4BDF-82BA-7040A54DC426}" presName="box" presStyleLbl="node1" presStyleIdx="1" presStyleCnt="4"/>
      <dgm:spPr/>
    </dgm:pt>
    <dgm:pt modelId="{98E28651-0AA0-47B7-88E0-76F2D8F014E1}" type="pres">
      <dgm:prSet presAssocID="{40B6CCDA-FEF8-4BDF-82BA-7040A54DC426}" presName="img" presStyleLbl="fgImgPlace1" presStyleIdx="1" presStyleCnt="4" custScaleX="60999" custScaleY="67896"/>
      <dgm:spPr>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dgm:spPr>
    </dgm:pt>
    <dgm:pt modelId="{8AC4AEFB-CCE4-49E6-A87E-43783307F176}" type="pres">
      <dgm:prSet presAssocID="{40B6CCDA-FEF8-4BDF-82BA-7040A54DC426}" presName="text" presStyleLbl="node1" presStyleIdx="1" presStyleCnt="4">
        <dgm:presLayoutVars>
          <dgm:bulletEnabled val="1"/>
        </dgm:presLayoutVars>
      </dgm:prSet>
      <dgm:spPr/>
    </dgm:pt>
    <dgm:pt modelId="{C35596A8-45FE-47E8-A47D-D4ACD5F24A76}" type="pres">
      <dgm:prSet presAssocID="{9BF040B4-0249-4DE7-AFBA-EAD737C48678}" presName="spacer" presStyleCnt="0"/>
      <dgm:spPr/>
    </dgm:pt>
    <dgm:pt modelId="{8524F115-B004-4496-B60E-D233B117E694}" type="pres">
      <dgm:prSet presAssocID="{A8A88321-AE46-4D6D-979A-A3F68B206B86}" presName="comp" presStyleCnt="0"/>
      <dgm:spPr/>
    </dgm:pt>
    <dgm:pt modelId="{D31EDE08-FF2B-4081-879B-2293E9CD2115}" type="pres">
      <dgm:prSet presAssocID="{A8A88321-AE46-4D6D-979A-A3F68B206B86}" presName="box" presStyleLbl="node1" presStyleIdx="2" presStyleCnt="4"/>
      <dgm:spPr/>
    </dgm:pt>
    <dgm:pt modelId="{9CD3E961-6CAC-41A2-B985-420474B5BB7C}" type="pres">
      <dgm:prSet presAssocID="{A8A88321-AE46-4D6D-979A-A3F68B206B86}" presName="img" presStyleLbl="fgImgPlace1" presStyleIdx="2" presStyleCnt="4" custScaleX="60999" custScaleY="68876"/>
      <dgm:spPr>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dgm:spPr>
    </dgm:pt>
    <dgm:pt modelId="{DBE00C83-33F8-4D87-B6C2-48298FD3EE3F}" type="pres">
      <dgm:prSet presAssocID="{A8A88321-AE46-4D6D-979A-A3F68B206B86}" presName="text" presStyleLbl="node1" presStyleIdx="2" presStyleCnt="4">
        <dgm:presLayoutVars>
          <dgm:bulletEnabled val="1"/>
        </dgm:presLayoutVars>
      </dgm:prSet>
      <dgm:spPr/>
    </dgm:pt>
    <dgm:pt modelId="{5A9181F6-6A42-4D9F-B91F-35474DDED0CD}" type="pres">
      <dgm:prSet presAssocID="{4C80BF9B-48B4-4AD4-BDD7-67CCD2F97286}" presName="spacer" presStyleCnt="0"/>
      <dgm:spPr/>
    </dgm:pt>
    <dgm:pt modelId="{64AEF080-FCB0-4B13-AB89-33464FDC92A7}" type="pres">
      <dgm:prSet presAssocID="{CC1AA938-CDBD-4EC2-A204-AD10449B15B0}" presName="comp" presStyleCnt="0"/>
      <dgm:spPr/>
    </dgm:pt>
    <dgm:pt modelId="{1EDAA742-9D9F-45A9-BE52-7ADCF6CD9CE5}" type="pres">
      <dgm:prSet presAssocID="{CC1AA938-CDBD-4EC2-A204-AD10449B15B0}" presName="box" presStyleLbl="node1" presStyleIdx="3" presStyleCnt="4"/>
      <dgm:spPr/>
    </dgm:pt>
    <dgm:pt modelId="{D22C96FF-7436-461A-A4A9-2BE2791A44CA}" type="pres">
      <dgm:prSet presAssocID="{CC1AA938-CDBD-4EC2-A204-AD10449B15B0}" presName="img" presStyleLbl="fgImgPlace1" presStyleIdx="3" presStyleCnt="4" custScaleX="59332" custScaleY="84563"/>
      <dgm:spPr>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dgm:spPr>
    </dgm:pt>
    <dgm:pt modelId="{72626242-A218-4D69-BD1E-A338267D159D}" type="pres">
      <dgm:prSet presAssocID="{CC1AA938-CDBD-4EC2-A204-AD10449B15B0}" presName="text" presStyleLbl="node1" presStyleIdx="3" presStyleCnt="4">
        <dgm:presLayoutVars>
          <dgm:bulletEnabled val="1"/>
        </dgm:presLayoutVars>
      </dgm:prSet>
      <dgm:spPr/>
    </dgm:pt>
  </dgm:ptLst>
  <dgm:cxnLst>
    <dgm:cxn modelId="{A485B20B-125C-4E93-AE74-E2CFB6106028}" type="presOf" srcId="{05566E66-D13C-44FB-9C8D-712EC822F164}" destId="{C54BEB2B-DA35-49AE-BA44-3742C368583E}" srcOrd="1" destOrd="0" presId="urn:microsoft.com/office/officeart/2005/8/layout/vList4"/>
    <dgm:cxn modelId="{AD183812-6ED8-49B4-B0C4-7A688B899E92}" type="presOf" srcId="{27A8B196-4B3B-4738-9F10-7FBFBEFE6E7C}" destId="{CC383BEB-EB94-4757-BE9F-43E3EFD17E1C}" srcOrd="0" destOrd="0" presId="urn:microsoft.com/office/officeart/2005/8/layout/vList4"/>
    <dgm:cxn modelId="{A52C7F12-D4BB-4618-A5CE-CFDA979E0817}" type="presOf" srcId="{A8A88321-AE46-4D6D-979A-A3F68B206B86}" destId="{DBE00C83-33F8-4D87-B6C2-48298FD3EE3F}" srcOrd="1" destOrd="0" presId="urn:microsoft.com/office/officeart/2005/8/layout/vList4"/>
    <dgm:cxn modelId="{07809A20-F4B5-4AF5-B6B0-6F51A354BC7B}" srcId="{27A8B196-4B3B-4738-9F10-7FBFBEFE6E7C}" destId="{05566E66-D13C-44FB-9C8D-712EC822F164}" srcOrd="0" destOrd="0" parTransId="{5EAFBF52-3DFF-4E06-8B49-839406D2FE61}" sibTransId="{84635160-8848-453C-A0AB-BB40C8B92EBF}"/>
    <dgm:cxn modelId="{1BE45F3B-1B93-4FD7-9CED-A498632B7353}" type="presOf" srcId="{CC1AA938-CDBD-4EC2-A204-AD10449B15B0}" destId="{72626242-A218-4D69-BD1E-A338267D159D}" srcOrd="1" destOrd="0" presId="urn:microsoft.com/office/officeart/2005/8/layout/vList4"/>
    <dgm:cxn modelId="{75AF4C5E-14CA-4731-A58B-DAE0EAD06E14}" srcId="{27A8B196-4B3B-4738-9F10-7FBFBEFE6E7C}" destId="{CC1AA938-CDBD-4EC2-A204-AD10449B15B0}" srcOrd="3" destOrd="0" parTransId="{84C5BB05-03EB-457B-ABBA-86D0C0265EB5}" sibTransId="{E87A00DE-E348-403C-9010-27F70F4E0DC7}"/>
    <dgm:cxn modelId="{892E4B63-C3E7-47E5-801C-68A263BDE385}" srcId="{27A8B196-4B3B-4738-9F10-7FBFBEFE6E7C}" destId="{40B6CCDA-FEF8-4BDF-82BA-7040A54DC426}" srcOrd="1" destOrd="0" parTransId="{3641FB48-2CD2-4E54-9912-4A4D2606C3B0}" sibTransId="{9BF040B4-0249-4DE7-AFBA-EAD737C48678}"/>
    <dgm:cxn modelId="{CF223D67-4CFF-4694-BB92-5F6186514A49}" type="presOf" srcId="{CC1AA938-CDBD-4EC2-A204-AD10449B15B0}" destId="{1EDAA742-9D9F-45A9-BE52-7ADCF6CD9CE5}" srcOrd="0" destOrd="0" presId="urn:microsoft.com/office/officeart/2005/8/layout/vList4"/>
    <dgm:cxn modelId="{6687F34B-7D96-4B2E-8478-DBF748EE5B54}" type="presOf" srcId="{A8A88321-AE46-4D6D-979A-A3F68B206B86}" destId="{D31EDE08-FF2B-4081-879B-2293E9CD2115}" srcOrd="0" destOrd="0" presId="urn:microsoft.com/office/officeart/2005/8/layout/vList4"/>
    <dgm:cxn modelId="{ECDD2C8A-1772-4926-9084-93948233A3B9}" type="presOf" srcId="{40B6CCDA-FEF8-4BDF-82BA-7040A54DC426}" destId="{8AC4AEFB-CCE4-49E6-A87E-43783307F176}" srcOrd="1" destOrd="0" presId="urn:microsoft.com/office/officeart/2005/8/layout/vList4"/>
    <dgm:cxn modelId="{7B8DAFB0-4D4E-45F0-B744-0D0358DDF25C}" type="presOf" srcId="{40B6CCDA-FEF8-4BDF-82BA-7040A54DC426}" destId="{A575C96C-CD52-4791-B31F-06957A88259B}" srcOrd="0" destOrd="0" presId="urn:microsoft.com/office/officeart/2005/8/layout/vList4"/>
    <dgm:cxn modelId="{09C29CBB-C004-4730-8094-F2719615C8C6}" type="presOf" srcId="{05566E66-D13C-44FB-9C8D-712EC822F164}" destId="{C2779359-F2C7-460F-A90B-E424BAC0BFA4}" srcOrd="0" destOrd="0" presId="urn:microsoft.com/office/officeart/2005/8/layout/vList4"/>
    <dgm:cxn modelId="{FBB014D4-C862-4190-9D8B-8A12067378A0}" srcId="{27A8B196-4B3B-4738-9F10-7FBFBEFE6E7C}" destId="{A8A88321-AE46-4D6D-979A-A3F68B206B86}" srcOrd="2" destOrd="0" parTransId="{59050D6C-A0A1-4F51-9359-1F801CE4C0C6}" sibTransId="{4C80BF9B-48B4-4AD4-BDD7-67CCD2F97286}"/>
    <dgm:cxn modelId="{CBD42BF2-D288-4969-A79C-CC50BEBB8C27}" type="presParOf" srcId="{CC383BEB-EB94-4757-BE9F-43E3EFD17E1C}" destId="{3A1FD3B6-E949-4D65-8C80-4722901F8D1A}" srcOrd="0" destOrd="0" presId="urn:microsoft.com/office/officeart/2005/8/layout/vList4"/>
    <dgm:cxn modelId="{D82E5230-9F5D-48C3-B5F4-CE219018A97F}" type="presParOf" srcId="{3A1FD3B6-E949-4D65-8C80-4722901F8D1A}" destId="{C2779359-F2C7-460F-A90B-E424BAC0BFA4}" srcOrd="0" destOrd="0" presId="urn:microsoft.com/office/officeart/2005/8/layout/vList4"/>
    <dgm:cxn modelId="{67AC6A01-A770-4FB9-AF59-82C217B569B7}" type="presParOf" srcId="{3A1FD3B6-E949-4D65-8C80-4722901F8D1A}" destId="{029FEB93-4BD4-4792-AD3D-43C9345AD748}" srcOrd="1" destOrd="0" presId="urn:microsoft.com/office/officeart/2005/8/layout/vList4"/>
    <dgm:cxn modelId="{163CC7B4-2AE2-461E-9943-DE062F6CDBFE}" type="presParOf" srcId="{3A1FD3B6-E949-4D65-8C80-4722901F8D1A}" destId="{C54BEB2B-DA35-49AE-BA44-3742C368583E}" srcOrd="2" destOrd="0" presId="urn:microsoft.com/office/officeart/2005/8/layout/vList4"/>
    <dgm:cxn modelId="{8B2D1C8A-2A33-4153-8AB1-F1DAF0BC8318}" type="presParOf" srcId="{CC383BEB-EB94-4757-BE9F-43E3EFD17E1C}" destId="{3B5AE046-7441-4D9E-9F53-E346ED5999E3}" srcOrd="1" destOrd="0" presId="urn:microsoft.com/office/officeart/2005/8/layout/vList4"/>
    <dgm:cxn modelId="{CA0318D1-4FFB-4487-A7C8-E50C5B7DA60F}" type="presParOf" srcId="{CC383BEB-EB94-4757-BE9F-43E3EFD17E1C}" destId="{DAF7AE4E-A8CB-42B3-8AFA-41644AFB999F}" srcOrd="2" destOrd="0" presId="urn:microsoft.com/office/officeart/2005/8/layout/vList4"/>
    <dgm:cxn modelId="{7EC70567-9A3C-4892-AFA1-6EA47266A358}" type="presParOf" srcId="{DAF7AE4E-A8CB-42B3-8AFA-41644AFB999F}" destId="{A575C96C-CD52-4791-B31F-06957A88259B}" srcOrd="0" destOrd="0" presId="urn:microsoft.com/office/officeart/2005/8/layout/vList4"/>
    <dgm:cxn modelId="{0728CDA2-C76A-490D-BCE8-3406F6D68536}" type="presParOf" srcId="{DAF7AE4E-A8CB-42B3-8AFA-41644AFB999F}" destId="{98E28651-0AA0-47B7-88E0-76F2D8F014E1}" srcOrd="1" destOrd="0" presId="urn:microsoft.com/office/officeart/2005/8/layout/vList4"/>
    <dgm:cxn modelId="{1790F7A0-39B2-4624-9ACB-66B9DE19EC28}" type="presParOf" srcId="{DAF7AE4E-A8CB-42B3-8AFA-41644AFB999F}" destId="{8AC4AEFB-CCE4-49E6-A87E-43783307F176}" srcOrd="2" destOrd="0" presId="urn:microsoft.com/office/officeart/2005/8/layout/vList4"/>
    <dgm:cxn modelId="{7160B451-F5FC-4B36-9540-8E0D60AA0066}" type="presParOf" srcId="{CC383BEB-EB94-4757-BE9F-43E3EFD17E1C}" destId="{C35596A8-45FE-47E8-A47D-D4ACD5F24A76}" srcOrd="3" destOrd="0" presId="urn:microsoft.com/office/officeart/2005/8/layout/vList4"/>
    <dgm:cxn modelId="{A7161636-F95B-4665-8CCE-64D899DA3B9E}" type="presParOf" srcId="{CC383BEB-EB94-4757-BE9F-43E3EFD17E1C}" destId="{8524F115-B004-4496-B60E-D233B117E694}" srcOrd="4" destOrd="0" presId="urn:microsoft.com/office/officeart/2005/8/layout/vList4"/>
    <dgm:cxn modelId="{5F4CD87B-B2AB-46EE-81FD-532A4AC84E10}" type="presParOf" srcId="{8524F115-B004-4496-B60E-D233B117E694}" destId="{D31EDE08-FF2B-4081-879B-2293E9CD2115}" srcOrd="0" destOrd="0" presId="urn:microsoft.com/office/officeart/2005/8/layout/vList4"/>
    <dgm:cxn modelId="{23BB5A66-EE99-4DF3-82C9-D99F8884993E}" type="presParOf" srcId="{8524F115-B004-4496-B60E-D233B117E694}" destId="{9CD3E961-6CAC-41A2-B985-420474B5BB7C}" srcOrd="1" destOrd="0" presId="urn:microsoft.com/office/officeart/2005/8/layout/vList4"/>
    <dgm:cxn modelId="{DA0DE014-6CA6-4CBC-B124-0795B76BD854}" type="presParOf" srcId="{8524F115-B004-4496-B60E-D233B117E694}" destId="{DBE00C83-33F8-4D87-B6C2-48298FD3EE3F}" srcOrd="2" destOrd="0" presId="urn:microsoft.com/office/officeart/2005/8/layout/vList4"/>
    <dgm:cxn modelId="{16955F96-B42A-490F-B0C0-467D9492E26F}" type="presParOf" srcId="{CC383BEB-EB94-4757-BE9F-43E3EFD17E1C}" destId="{5A9181F6-6A42-4D9F-B91F-35474DDED0CD}" srcOrd="5" destOrd="0" presId="urn:microsoft.com/office/officeart/2005/8/layout/vList4"/>
    <dgm:cxn modelId="{77F4B464-94E5-4E0C-8D2F-B6D8870C0DFF}" type="presParOf" srcId="{CC383BEB-EB94-4757-BE9F-43E3EFD17E1C}" destId="{64AEF080-FCB0-4B13-AB89-33464FDC92A7}" srcOrd="6" destOrd="0" presId="urn:microsoft.com/office/officeart/2005/8/layout/vList4"/>
    <dgm:cxn modelId="{D2068CA0-F1CF-46CB-A1DE-7A7995CEF90B}" type="presParOf" srcId="{64AEF080-FCB0-4B13-AB89-33464FDC92A7}" destId="{1EDAA742-9D9F-45A9-BE52-7ADCF6CD9CE5}" srcOrd="0" destOrd="0" presId="urn:microsoft.com/office/officeart/2005/8/layout/vList4"/>
    <dgm:cxn modelId="{3312CE80-AF2A-488C-96D0-EC573EF3945D}" type="presParOf" srcId="{64AEF080-FCB0-4B13-AB89-33464FDC92A7}" destId="{D22C96FF-7436-461A-A4A9-2BE2791A44CA}" srcOrd="1" destOrd="0" presId="urn:microsoft.com/office/officeart/2005/8/layout/vList4"/>
    <dgm:cxn modelId="{63FDE6A9-AF9F-4D36-886B-56D585C0DFE0}" type="presParOf" srcId="{64AEF080-FCB0-4B13-AB89-33464FDC92A7}" destId="{72626242-A218-4D69-BD1E-A338267D159D}"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1CB3E1-D5B1-470A-ADB5-464C6B34BFA6}" type="doc">
      <dgm:prSet loTypeId="urn:microsoft.com/office/officeart/2005/8/layout/vList4" loCatId="list" qsTypeId="urn:microsoft.com/office/officeart/2005/8/quickstyle/simple1" qsCatId="simple" csTypeId="urn:microsoft.com/office/officeart/2005/8/colors/accent0_1" csCatId="mainScheme" phldr="1"/>
      <dgm:spPr/>
      <dgm:t>
        <a:bodyPr/>
        <a:lstStyle/>
        <a:p>
          <a:endParaRPr lang="en-US"/>
        </a:p>
      </dgm:t>
    </dgm:pt>
    <dgm:pt modelId="{75DB9D6F-B0EB-4CAD-BCE2-3D06D24EBE39}">
      <dgm:prSet custT="1"/>
      <dgm:spPr/>
      <dgm:t>
        <a:bodyPr/>
        <a:lstStyle/>
        <a:p>
          <a:pPr algn="just"/>
          <a:r>
            <a:rPr lang="en-US" sz="2400" dirty="0">
              <a:latin typeface="Times New Roman" panose="02020603050405020304" pitchFamily="18" charset="0"/>
              <a:cs typeface="Times New Roman" panose="02020603050405020304" pitchFamily="18" charset="0"/>
            </a:rPr>
            <a:t>With Docker, an application can be stored and executed in a container, which is a loosely isolated environment.</a:t>
          </a:r>
        </a:p>
      </dgm:t>
    </dgm:pt>
    <dgm:pt modelId="{A0787995-B956-4026-A777-4DCF9D6507A8}" type="parTrans" cxnId="{67F553B2-D151-4A3D-858A-4C4091DBFB0B}">
      <dgm:prSet/>
      <dgm:spPr/>
      <dgm:t>
        <a:bodyPr/>
        <a:lstStyle/>
        <a:p>
          <a:endParaRPr lang="en-US"/>
        </a:p>
      </dgm:t>
    </dgm:pt>
    <dgm:pt modelId="{ED6181E1-D9AF-4C34-9645-1033B3CF7499}" type="sibTrans" cxnId="{67F553B2-D151-4A3D-858A-4C4091DBFB0B}">
      <dgm:prSet/>
      <dgm:spPr/>
      <dgm:t>
        <a:bodyPr/>
        <a:lstStyle/>
        <a:p>
          <a:endParaRPr lang="en-US"/>
        </a:p>
      </dgm:t>
    </dgm:pt>
    <dgm:pt modelId="{052AA92A-F5D0-4CB8-92D7-63F4849B0581}">
      <dgm:prSet custT="1"/>
      <dgm:spPr/>
      <dgm:t>
        <a:bodyPr/>
        <a:lstStyle/>
        <a:p>
          <a:pPr algn="just"/>
          <a:r>
            <a:rPr lang="en-US" sz="2400" dirty="0">
              <a:latin typeface="Times New Roman" panose="02020603050405020304" pitchFamily="18" charset="0"/>
              <a:cs typeface="Times New Roman" panose="02020603050405020304" pitchFamily="18" charset="0"/>
            </a:rPr>
            <a:t>You can run multiple containers on a single host simultaneously because of the security and isolation.</a:t>
          </a:r>
        </a:p>
      </dgm:t>
    </dgm:pt>
    <dgm:pt modelId="{B3DB7813-936A-4001-BB03-F69108DDA47B}" type="parTrans" cxnId="{807E9527-6A4A-4389-9350-47B3328DE9C9}">
      <dgm:prSet/>
      <dgm:spPr/>
      <dgm:t>
        <a:bodyPr/>
        <a:lstStyle/>
        <a:p>
          <a:endParaRPr lang="en-US"/>
        </a:p>
      </dgm:t>
    </dgm:pt>
    <dgm:pt modelId="{E7DB5C40-F6F8-4115-B993-66418C05BE50}" type="sibTrans" cxnId="{807E9527-6A4A-4389-9350-47B3328DE9C9}">
      <dgm:prSet/>
      <dgm:spPr/>
      <dgm:t>
        <a:bodyPr/>
        <a:lstStyle/>
        <a:p>
          <a:endParaRPr lang="en-US"/>
        </a:p>
      </dgm:t>
    </dgm:pt>
    <dgm:pt modelId="{E688DB72-0C91-4C26-A3C4-027E738A998B}">
      <dgm:prSet custT="1"/>
      <dgm:spPr/>
      <dgm:t>
        <a:bodyPr/>
        <a:lstStyle/>
        <a:p>
          <a:pPr algn="just"/>
          <a:r>
            <a:rPr lang="en-US" sz="2400" dirty="0">
              <a:latin typeface="Times New Roman" panose="02020603050405020304" pitchFamily="18" charset="0"/>
              <a:cs typeface="Times New Roman" panose="02020603050405020304" pitchFamily="18" charset="0"/>
            </a:rPr>
            <a:t>Containers are lightweight and have all the resources needed to run the app, so they don't depend on the host's setup.</a:t>
          </a:r>
        </a:p>
      </dgm:t>
    </dgm:pt>
    <dgm:pt modelId="{DCB9CFBC-AEFA-4DE0-99D2-4AA0D7B5002D}" type="parTrans" cxnId="{534BD64C-17FB-4273-96F8-C2BA6D00C4AC}">
      <dgm:prSet/>
      <dgm:spPr/>
      <dgm:t>
        <a:bodyPr/>
        <a:lstStyle/>
        <a:p>
          <a:endParaRPr lang="en-US"/>
        </a:p>
      </dgm:t>
    </dgm:pt>
    <dgm:pt modelId="{4FF23D95-5C0C-4919-A9AA-1E605F08B9F0}" type="sibTrans" cxnId="{534BD64C-17FB-4273-96F8-C2BA6D00C4AC}">
      <dgm:prSet/>
      <dgm:spPr/>
      <dgm:t>
        <a:bodyPr/>
        <a:lstStyle/>
        <a:p>
          <a:endParaRPr lang="en-US"/>
        </a:p>
      </dgm:t>
    </dgm:pt>
    <dgm:pt modelId="{E0E0870A-BCFC-494C-973A-37224E6852EC}">
      <dgm:prSet custT="1"/>
      <dgm:spPr/>
      <dgm:t>
        <a:bodyPr/>
        <a:lstStyle/>
        <a:p>
          <a:pPr algn="just"/>
          <a:r>
            <a:rPr lang="en-US" sz="2400" dirty="0">
              <a:latin typeface="Times New Roman" panose="02020603050405020304" pitchFamily="18" charset="0"/>
              <a:cs typeface="Times New Roman" panose="02020603050405020304" pitchFamily="18" charset="0"/>
            </a:rPr>
            <a:t>You can share containers with others, ensuring they run the same way for everyone.</a:t>
          </a:r>
        </a:p>
      </dgm:t>
    </dgm:pt>
    <dgm:pt modelId="{0E3F29C4-AF4C-409E-94CE-9102C933C7CB}" type="parTrans" cxnId="{7925C414-EB8A-4B2E-8155-FC7595ECC3D0}">
      <dgm:prSet/>
      <dgm:spPr/>
      <dgm:t>
        <a:bodyPr/>
        <a:lstStyle/>
        <a:p>
          <a:endParaRPr lang="en-US"/>
        </a:p>
      </dgm:t>
    </dgm:pt>
    <dgm:pt modelId="{1E10A259-773A-483D-A08F-781EB6D062E7}" type="sibTrans" cxnId="{7925C414-EB8A-4B2E-8155-FC7595ECC3D0}">
      <dgm:prSet/>
      <dgm:spPr/>
      <dgm:t>
        <a:bodyPr/>
        <a:lstStyle/>
        <a:p>
          <a:endParaRPr lang="en-US"/>
        </a:p>
      </dgm:t>
    </dgm:pt>
    <dgm:pt modelId="{5F2A9F32-5E9B-4C11-90B7-FF25EA528ECC}" type="pres">
      <dgm:prSet presAssocID="{8D1CB3E1-D5B1-470A-ADB5-464C6B34BFA6}" presName="linear" presStyleCnt="0">
        <dgm:presLayoutVars>
          <dgm:dir/>
          <dgm:resizeHandles val="exact"/>
        </dgm:presLayoutVars>
      </dgm:prSet>
      <dgm:spPr/>
    </dgm:pt>
    <dgm:pt modelId="{CA73F338-159E-4132-AEC7-77E3AF17D3AD}" type="pres">
      <dgm:prSet presAssocID="{75DB9D6F-B0EB-4CAD-BCE2-3D06D24EBE39}" presName="comp" presStyleCnt="0"/>
      <dgm:spPr/>
    </dgm:pt>
    <dgm:pt modelId="{7607CBFE-B597-46B6-9250-F3029212C925}" type="pres">
      <dgm:prSet presAssocID="{75DB9D6F-B0EB-4CAD-BCE2-3D06D24EBE39}" presName="box" presStyleLbl="node1" presStyleIdx="0" presStyleCnt="4"/>
      <dgm:spPr/>
    </dgm:pt>
    <dgm:pt modelId="{D8028A45-55A7-4E75-B2C9-649FB634F126}" type="pres">
      <dgm:prSet presAssocID="{75DB9D6F-B0EB-4CAD-BCE2-3D06D24EBE39}" presName="img"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47000" b="-47000"/>
          </a:stretch>
        </a:blipFill>
      </dgm:spPr>
    </dgm:pt>
    <dgm:pt modelId="{255CA02F-102E-4A11-872C-E18A980AB747}" type="pres">
      <dgm:prSet presAssocID="{75DB9D6F-B0EB-4CAD-BCE2-3D06D24EBE39}" presName="text" presStyleLbl="node1" presStyleIdx="0" presStyleCnt="4">
        <dgm:presLayoutVars>
          <dgm:bulletEnabled val="1"/>
        </dgm:presLayoutVars>
      </dgm:prSet>
      <dgm:spPr/>
    </dgm:pt>
    <dgm:pt modelId="{66EC5D51-161F-460F-9016-3E6901E1319A}" type="pres">
      <dgm:prSet presAssocID="{ED6181E1-D9AF-4C34-9645-1033B3CF7499}" presName="spacer" presStyleCnt="0"/>
      <dgm:spPr/>
    </dgm:pt>
    <dgm:pt modelId="{8BFE7869-79A8-4B28-B0B4-3900FBFD700A}" type="pres">
      <dgm:prSet presAssocID="{052AA92A-F5D0-4CB8-92D7-63F4849B0581}" presName="comp" presStyleCnt="0"/>
      <dgm:spPr/>
    </dgm:pt>
    <dgm:pt modelId="{ECEAF3FA-04ED-4F29-A1BF-886C7FB819A1}" type="pres">
      <dgm:prSet presAssocID="{052AA92A-F5D0-4CB8-92D7-63F4849B0581}" presName="box" presStyleLbl="node1" presStyleIdx="1" presStyleCnt="4"/>
      <dgm:spPr/>
    </dgm:pt>
    <dgm:pt modelId="{058ACB2F-134D-45F6-8419-C97766B10FB1}" type="pres">
      <dgm:prSet presAssocID="{052AA92A-F5D0-4CB8-92D7-63F4849B0581}" presName="img" presStyleLbl="fgImgPlace1"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47000" b="-47000"/>
          </a:stretch>
        </a:blipFill>
      </dgm:spPr>
    </dgm:pt>
    <dgm:pt modelId="{E4698A82-3016-4740-88C6-B5B5E30B6C06}" type="pres">
      <dgm:prSet presAssocID="{052AA92A-F5D0-4CB8-92D7-63F4849B0581}" presName="text" presStyleLbl="node1" presStyleIdx="1" presStyleCnt="4">
        <dgm:presLayoutVars>
          <dgm:bulletEnabled val="1"/>
        </dgm:presLayoutVars>
      </dgm:prSet>
      <dgm:spPr/>
    </dgm:pt>
    <dgm:pt modelId="{DC2B541E-1825-4128-96CC-4F350F1EBE1E}" type="pres">
      <dgm:prSet presAssocID="{E7DB5C40-F6F8-4115-B993-66418C05BE50}" presName="spacer" presStyleCnt="0"/>
      <dgm:spPr/>
    </dgm:pt>
    <dgm:pt modelId="{AFDDB015-67C6-4BA0-8695-05BFEEBAD5E7}" type="pres">
      <dgm:prSet presAssocID="{E688DB72-0C91-4C26-A3C4-027E738A998B}" presName="comp" presStyleCnt="0"/>
      <dgm:spPr/>
    </dgm:pt>
    <dgm:pt modelId="{1F16BDC1-1264-4E6A-8B49-D2AFEC70E2AD}" type="pres">
      <dgm:prSet presAssocID="{E688DB72-0C91-4C26-A3C4-027E738A998B}" presName="box" presStyleLbl="node1" presStyleIdx="2" presStyleCnt="4"/>
      <dgm:spPr/>
    </dgm:pt>
    <dgm:pt modelId="{708AD2E6-3B44-46F8-99F6-6A2F216C3D8E}" type="pres">
      <dgm:prSet presAssocID="{E688DB72-0C91-4C26-A3C4-027E738A998B}" presName="img"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47000" b="-47000"/>
          </a:stretch>
        </a:blipFill>
      </dgm:spPr>
    </dgm:pt>
    <dgm:pt modelId="{47F109A5-594C-4D24-B655-CB9BD41407DE}" type="pres">
      <dgm:prSet presAssocID="{E688DB72-0C91-4C26-A3C4-027E738A998B}" presName="text" presStyleLbl="node1" presStyleIdx="2" presStyleCnt="4">
        <dgm:presLayoutVars>
          <dgm:bulletEnabled val="1"/>
        </dgm:presLayoutVars>
      </dgm:prSet>
      <dgm:spPr/>
    </dgm:pt>
    <dgm:pt modelId="{4EA7C770-24A8-411E-9481-E2DEC7B1E21E}" type="pres">
      <dgm:prSet presAssocID="{4FF23D95-5C0C-4919-A9AA-1E605F08B9F0}" presName="spacer" presStyleCnt="0"/>
      <dgm:spPr/>
    </dgm:pt>
    <dgm:pt modelId="{E7D31788-5536-474D-A34A-D3527A78DED1}" type="pres">
      <dgm:prSet presAssocID="{E0E0870A-BCFC-494C-973A-37224E6852EC}" presName="comp" presStyleCnt="0"/>
      <dgm:spPr/>
    </dgm:pt>
    <dgm:pt modelId="{EE60DEDC-B8B1-418B-B1D9-61915954CE98}" type="pres">
      <dgm:prSet presAssocID="{E0E0870A-BCFC-494C-973A-37224E6852EC}" presName="box" presStyleLbl="node1" presStyleIdx="3" presStyleCnt="4"/>
      <dgm:spPr/>
    </dgm:pt>
    <dgm:pt modelId="{FFF1CA1E-6BDA-4CFC-A5B9-7C6B06DC3F3C}" type="pres">
      <dgm:prSet presAssocID="{E0E0870A-BCFC-494C-973A-37224E6852EC}" presName="img" presStyleLbl="fgImgPlace1"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47000" b="-47000"/>
          </a:stretch>
        </a:blipFill>
      </dgm:spPr>
    </dgm:pt>
    <dgm:pt modelId="{4D1FE8BB-5A8E-4F45-B919-4CB1AD5FC015}" type="pres">
      <dgm:prSet presAssocID="{E0E0870A-BCFC-494C-973A-37224E6852EC}" presName="text" presStyleLbl="node1" presStyleIdx="3" presStyleCnt="4">
        <dgm:presLayoutVars>
          <dgm:bulletEnabled val="1"/>
        </dgm:presLayoutVars>
      </dgm:prSet>
      <dgm:spPr/>
    </dgm:pt>
  </dgm:ptLst>
  <dgm:cxnLst>
    <dgm:cxn modelId="{C804340B-584F-4C98-8EA4-9483125C1229}" type="presOf" srcId="{E688DB72-0C91-4C26-A3C4-027E738A998B}" destId="{47F109A5-594C-4D24-B655-CB9BD41407DE}" srcOrd="1" destOrd="0" presId="urn:microsoft.com/office/officeart/2005/8/layout/vList4"/>
    <dgm:cxn modelId="{F5A02D14-BCA3-454F-8DB8-5C589AE99B9C}" type="presOf" srcId="{E688DB72-0C91-4C26-A3C4-027E738A998B}" destId="{1F16BDC1-1264-4E6A-8B49-D2AFEC70E2AD}" srcOrd="0" destOrd="0" presId="urn:microsoft.com/office/officeart/2005/8/layout/vList4"/>
    <dgm:cxn modelId="{7925C414-EB8A-4B2E-8155-FC7595ECC3D0}" srcId="{8D1CB3E1-D5B1-470A-ADB5-464C6B34BFA6}" destId="{E0E0870A-BCFC-494C-973A-37224E6852EC}" srcOrd="3" destOrd="0" parTransId="{0E3F29C4-AF4C-409E-94CE-9102C933C7CB}" sibTransId="{1E10A259-773A-483D-A08F-781EB6D062E7}"/>
    <dgm:cxn modelId="{807E9527-6A4A-4389-9350-47B3328DE9C9}" srcId="{8D1CB3E1-D5B1-470A-ADB5-464C6B34BFA6}" destId="{052AA92A-F5D0-4CB8-92D7-63F4849B0581}" srcOrd="1" destOrd="0" parTransId="{B3DB7813-936A-4001-BB03-F69108DDA47B}" sibTransId="{E7DB5C40-F6F8-4115-B993-66418C05BE50}"/>
    <dgm:cxn modelId="{1CDE2D63-D75E-4EA3-BF0C-6560E3F9467F}" type="presOf" srcId="{E0E0870A-BCFC-494C-973A-37224E6852EC}" destId="{EE60DEDC-B8B1-418B-B1D9-61915954CE98}" srcOrd="0" destOrd="0" presId="urn:microsoft.com/office/officeart/2005/8/layout/vList4"/>
    <dgm:cxn modelId="{534BD64C-17FB-4273-96F8-C2BA6D00C4AC}" srcId="{8D1CB3E1-D5B1-470A-ADB5-464C6B34BFA6}" destId="{E688DB72-0C91-4C26-A3C4-027E738A998B}" srcOrd="2" destOrd="0" parTransId="{DCB9CFBC-AEFA-4DE0-99D2-4AA0D7B5002D}" sibTransId="{4FF23D95-5C0C-4919-A9AA-1E605F08B9F0}"/>
    <dgm:cxn modelId="{8F21FD6C-4DE3-40C7-AB77-B1A41FF29E01}" type="presOf" srcId="{75DB9D6F-B0EB-4CAD-BCE2-3D06D24EBE39}" destId="{255CA02F-102E-4A11-872C-E18A980AB747}" srcOrd="1" destOrd="0" presId="urn:microsoft.com/office/officeart/2005/8/layout/vList4"/>
    <dgm:cxn modelId="{6CF47AA2-9215-458F-B904-9080192F731A}" type="presOf" srcId="{E0E0870A-BCFC-494C-973A-37224E6852EC}" destId="{4D1FE8BB-5A8E-4F45-B919-4CB1AD5FC015}" srcOrd="1" destOrd="0" presId="urn:microsoft.com/office/officeart/2005/8/layout/vList4"/>
    <dgm:cxn modelId="{67F553B2-D151-4A3D-858A-4C4091DBFB0B}" srcId="{8D1CB3E1-D5B1-470A-ADB5-464C6B34BFA6}" destId="{75DB9D6F-B0EB-4CAD-BCE2-3D06D24EBE39}" srcOrd="0" destOrd="0" parTransId="{A0787995-B956-4026-A777-4DCF9D6507A8}" sibTransId="{ED6181E1-D9AF-4C34-9645-1033B3CF7499}"/>
    <dgm:cxn modelId="{055CE5C1-44C7-4BC1-859E-107EC63D82F7}" type="presOf" srcId="{052AA92A-F5D0-4CB8-92D7-63F4849B0581}" destId="{ECEAF3FA-04ED-4F29-A1BF-886C7FB819A1}" srcOrd="0" destOrd="0" presId="urn:microsoft.com/office/officeart/2005/8/layout/vList4"/>
    <dgm:cxn modelId="{DD0EECDF-00A0-47A7-9997-0466AB851EB9}" type="presOf" srcId="{8D1CB3E1-D5B1-470A-ADB5-464C6B34BFA6}" destId="{5F2A9F32-5E9B-4C11-90B7-FF25EA528ECC}" srcOrd="0" destOrd="0" presId="urn:microsoft.com/office/officeart/2005/8/layout/vList4"/>
    <dgm:cxn modelId="{142830E0-37B1-4A19-9FE9-E6D870CB7D50}" type="presOf" srcId="{75DB9D6F-B0EB-4CAD-BCE2-3D06D24EBE39}" destId="{7607CBFE-B597-46B6-9250-F3029212C925}" srcOrd="0" destOrd="0" presId="urn:microsoft.com/office/officeart/2005/8/layout/vList4"/>
    <dgm:cxn modelId="{936445EC-DF7F-4D5F-88E7-65630CF3A636}" type="presOf" srcId="{052AA92A-F5D0-4CB8-92D7-63F4849B0581}" destId="{E4698A82-3016-4740-88C6-B5B5E30B6C06}" srcOrd="1" destOrd="0" presId="urn:microsoft.com/office/officeart/2005/8/layout/vList4"/>
    <dgm:cxn modelId="{FC021829-A2A0-4834-9C03-06050963FE61}" type="presParOf" srcId="{5F2A9F32-5E9B-4C11-90B7-FF25EA528ECC}" destId="{CA73F338-159E-4132-AEC7-77E3AF17D3AD}" srcOrd="0" destOrd="0" presId="urn:microsoft.com/office/officeart/2005/8/layout/vList4"/>
    <dgm:cxn modelId="{8F941B25-BB03-4409-A513-637D5CBEB9D2}" type="presParOf" srcId="{CA73F338-159E-4132-AEC7-77E3AF17D3AD}" destId="{7607CBFE-B597-46B6-9250-F3029212C925}" srcOrd="0" destOrd="0" presId="urn:microsoft.com/office/officeart/2005/8/layout/vList4"/>
    <dgm:cxn modelId="{AC2C6579-E7A4-458B-BDB0-6A21CDB675BA}" type="presParOf" srcId="{CA73F338-159E-4132-AEC7-77E3AF17D3AD}" destId="{D8028A45-55A7-4E75-B2C9-649FB634F126}" srcOrd="1" destOrd="0" presId="urn:microsoft.com/office/officeart/2005/8/layout/vList4"/>
    <dgm:cxn modelId="{EDA5F0E5-ED2C-403C-BC26-884026E770F1}" type="presParOf" srcId="{CA73F338-159E-4132-AEC7-77E3AF17D3AD}" destId="{255CA02F-102E-4A11-872C-E18A980AB747}" srcOrd="2" destOrd="0" presId="urn:microsoft.com/office/officeart/2005/8/layout/vList4"/>
    <dgm:cxn modelId="{959342EE-BDD9-4540-9786-1497D230D624}" type="presParOf" srcId="{5F2A9F32-5E9B-4C11-90B7-FF25EA528ECC}" destId="{66EC5D51-161F-460F-9016-3E6901E1319A}" srcOrd="1" destOrd="0" presId="urn:microsoft.com/office/officeart/2005/8/layout/vList4"/>
    <dgm:cxn modelId="{A451F5B0-5633-4105-86EF-ABAAFEA39B9B}" type="presParOf" srcId="{5F2A9F32-5E9B-4C11-90B7-FF25EA528ECC}" destId="{8BFE7869-79A8-4B28-B0B4-3900FBFD700A}" srcOrd="2" destOrd="0" presId="urn:microsoft.com/office/officeart/2005/8/layout/vList4"/>
    <dgm:cxn modelId="{1BD97257-C474-4094-90C1-ED4CF9AEE1D2}" type="presParOf" srcId="{8BFE7869-79A8-4B28-B0B4-3900FBFD700A}" destId="{ECEAF3FA-04ED-4F29-A1BF-886C7FB819A1}" srcOrd="0" destOrd="0" presId="urn:microsoft.com/office/officeart/2005/8/layout/vList4"/>
    <dgm:cxn modelId="{555A1D87-431E-4E77-ABE9-C3B171E42B90}" type="presParOf" srcId="{8BFE7869-79A8-4B28-B0B4-3900FBFD700A}" destId="{058ACB2F-134D-45F6-8419-C97766B10FB1}" srcOrd="1" destOrd="0" presId="urn:microsoft.com/office/officeart/2005/8/layout/vList4"/>
    <dgm:cxn modelId="{2A04FB28-1230-40C4-B4C4-F8E1B9F74BEE}" type="presParOf" srcId="{8BFE7869-79A8-4B28-B0B4-3900FBFD700A}" destId="{E4698A82-3016-4740-88C6-B5B5E30B6C06}" srcOrd="2" destOrd="0" presId="urn:microsoft.com/office/officeart/2005/8/layout/vList4"/>
    <dgm:cxn modelId="{42E7E0DD-F4BB-4E37-B95C-9384EF4A1E77}" type="presParOf" srcId="{5F2A9F32-5E9B-4C11-90B7-FF25EA528ECC}" destId="{DC2B541E-1825-4128-96CC-4F350F1EBE1E}" srcOrd="3" destOrd="0" presId="urn:microsoft.com/office/officeart/2005/8/layout/vList4"/>
    <dgm:cxn modelId="{1B6E5132-9BC9-40BD-98B2-9CF324AA8A1C}" type="presParOf" srcId="{5F2A9F32-5E9B-4C11-90B7-FF25EA528ECC}" destId="{AFDDB015-67C6-4BA0-8695-05BFEEBAD5E7}" srcOrd="4" destOrd="0" presId="urn:microsoft.com/office/officeart/2005/8/layout/vList4"/>
    <dgm:cxn modelId="{AF18CBCD-1B34-4703-84C7-B4808F1C2575}" type="presParOf" srcId="{AFDDB015-67C6-4BA0-8695-05BFEEBAD5E7}" destId="{1F16BDC1-1264-4E6A-8B49-D2AFEC70E2AD}" srcOrd="0" destOrd="0" presId="urn:microsoft.com/office/officeart/2005/8/layout/vList4"/>
    <dgm:cxn modelId="{616280B1-A83E-46BB-9949-BD368AC32278}" type="presParOf" srcId="{AFDDB015-67C6-4BA0-8695-05BFEEBAD5E7}" destId="{708AD2E6-3B44-46F8-99F6-6A2F216C3D8E}" srcOrd="1" destOrd="0" presId="urn:microsoft.com/office/officeart/2005/8/layout/vList4"/>
    <dgm:cxn modelId="{94E38E5E-12C7-4D33-A950-F0FE5F285D13}" type="presParOf" srcId="{AFDDB015-67C6-4BA0-8695-05BFEEBAD5E7}" destId="{47F109A5-594C-4D24-B655-CB9BD41407DE}" srcOrd="2" destOrd="0" presId="urn:microsoft.com/office/officeart/2005/8/layout/vList4"/>
    <dgm:cxn modelId="{656111A5-5451-4852-AA48-8B8F2DACD911}" type="presParOf" srcId="{5F2A9F32-5E9B-4C11-90B7-FF25EA528ECC}" destId="{4EA7C770-24A8-411E-9481-E2DEC7B1E21E}" srcOrd="5" destOrd="0" presId="urn:microsoft.com/office/officeart/2005/8/layout/vList4"/>
    <dgm:cxn modelId="{D0E38AD9-7516-4BFB-908C-54C44A46E168}" type="presParOf" srcId="{5F2A9F32-5E9B-4C11-90B7-FF25EA528ECC}" destId="{E7D31788-5536-474D-A34A-D3527A78DED1}" srcOrd="6" destOrd="0" presId="urn:microsoft.com/office/officeart/2005/8/layout/vList4"/>
    <dgm:cxn modelId="{AA8DA5C9-702B-438A-9ACD-4DBAA82347BB}" type="presParOf" srcId="{E7D31788-5536-474D-A34A-D3527A78DED1}" destId="{EE60DEDC-B8B1-418B-B1D9-61915954CE98}" srcOrd="0" destOrd="0" presId="urn:microsoft.com/office/officeart/2005/8/layout/vList4"/>
    <dgm:cxn modelId="{971822FE-E238-4438-8FCD-2700BF8CEA05}" type="presParOf" srcId="{E7D31788-5536-474D-A34A-D3527A78DED1}" destId="{FFF1CA1E-6BDA-4CFC-A5B9-7C6B06DC3F3C}" srcOrd="1" destOrd="0" presId="urn:microsoft.com/office/officeart/2005/8/layout/vList4"/>
    <dgm:cxn modelId="{BF035930-29A3-454C-A434-B546BB0D2931}" type="presParOf" srcId="{E7D31788-5536-474D-A34A-D3527A78DED1}" destId="{4D1FE8BB-5A8E-4F45-B919-4CB1AD5FC015}"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7BDB8A8-7942-48C6-AFED-077BFA87C364}" type="doc">
      <dgm:prSet loTypeId="urn:microsoft.com/office/officeart/2005/8/layout/vList4" loCatId="list" qsTypeId="urn:microsoft.com/office/officeart/2005/8/quickstyle/simple1" qsCatId="simple" csTypeId="urn:microsoft.com/office/officeart/2005/8/colors/accent0_1" csCatId="mainScheme" phldr="1"/>
      <dgm:spPr/>
      <dgm:t>
        <a:bodyPr/>
        <a:lstStyle/>
        <a:p>
          <a:endParaRPr lang="en-US"/>
        </a:p>
      </dgm:t>
    </dgm:pt>
    <dgm:pt modelId="{A0196910-1D06-4764-B0C5-9332EB51AE7A}">
      <dgm:prSet custT="1"/>
      <dgm:spPr/>
      <dgm:t>
        <a:bodyPr/>
        <a:lstStyle/>
        <a:p>
          <a:pPr algn="just"/>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--distribution &lt;Distribution Name&gt; --user &lt;User Name&gt;: </a:t>
          </a:r>
          <a:r>
            <a:rPr lang="en-US" sz="2400" dirty="0">
              <a:latin typeface="Times New Roman" panose="02020603050405020304" pitchFamily="18" charset="0"/>
              <a:cs typeface="Times New Roman" panose="02020603050405020304" pitchFamily="18" charset="0"/>
            </a:rPr>
            <a:t>run a specific Linux distribution with a specific user, </a:t>
          </a:r>
          <a:r>
            <a:rPr lang="en-US" sz="2400" dirty="0">
              <a:solidFill>
                <a:srgbClr val="0070C0"/>
              </a:solidFill>
              <a:latin typeface="Times New Roman" panose="02020603050405020304" pitchFamily="18" charset="0"/>
              <a:cs typeface="Times New Roman" panose="02020603050405020304" pitchFamily="18" charset="0"/>
            </a:rPr>
            <a:t>&lt;Distribution Name&gt; </a:t>
          </a:r>
          <a:r>
            <a:rPr lang="en-US" sz="2400" dirty="0">
              <a:latin typeface="Times New Roman" panose="02020603050405020304" pitchFamily="18" charset="0"/>
              <a:cs typeface="Times New Roman" panose="02020603050405020304" pitchFamily="18" charset="0"/>
            </a:rPr>
            <a:t>with the name of your preferred Linux distribution  </a:t>
          </a:r>
        </a:p>
      </dgm:t>
    </dgm:pt>
    <dgm:pt modelId="{CFA8177F-0ACE-4E6C-B3CE-D133C0C8E7FC}" type="parTrans" cxnId="{7BFDE1D6-8807-4FAD-9C07-ADFA6DA6EADA}">
      <dgm:prSet/>
      <dgm:spPr/>
      <dgm:t>
        <a:bodyPr/>
        <a:lstStyle/>
        <a:p>
          <a:endParaRPr lang="en-US"/>
        </a:p>
      </dgm:t>
    </dgm:pt>
    <dgm:pt modelId="{93981397-40D8-495E-A531-23CF7DCE88DE}" type="sibTrans" cxnId="{7BFDE1D6-8807-4FAD-9C07-ADFA6DA6EADA}">
      <dgm:prSet/>
      <dgm:spPr/>
      <dgm:t>
        <a:bodyPr/>
        <a:lstStyle/>
        <a:p>
          <a:endParaRPr lang="en-US"/>
        </a:p>
      </dgm:t>
    </dgm:pt>
    <dgm:pt modelId="{CE354AE7-C201-4B9C-BDB7-3FA1F191367E}">
      <dgm:prSet custT="1"/>
      <dgm:spPr/>
      <dgm:t>
        <a:bodyPr/>
        <a:lstStyle/>
        <a:p>
          <a:pPr algn="just"/>
          <a:r>
            <a:rPr lang="en-US" sz="2400" dirty="0">
              <a:latin typeface="Times New Roman" panose="02020603050405020304" pitchFamily="18" charset="0"/>
              <a:cs typeface="Times New Roman" panose="02020603050405020304" pitchFamily="18" charset="0"/>
            </a:rPr>
            <a:t>&lt;User Name&gt; with the name of an existing user</a:t>
          </a:r>
        </a:p>
      </dgm:t>
    </dgm:pt>
    <dgm:pt modelId="{72CE84ED-B5B5-4E26-80C2-E1AE15883449}" type="parTrans" cxnId="{0200FB9B-45A6-4183-AE18-0ADD5E0C52E0}">
      <dgm:prSet/>
      <dgm:spPr/>
      <dgm:t>
        <a:bodyPr/>
        <a:lstStyle/>
        <a:p>
          <a:endParaRPr lang="en-US"/>
        </a:p>
      </dgm:t>
    </dgm:pt>
    <dgm:pt modelId="{CED66130-D897-425E-B76D-73466921FC58}" type="sibTrans" cxnId="{0200FB9B-45A6-4183-AE18-0ADD5E0C52E0}">
      <dgm:prSet/>
      <dgm:spPr/>
      <dgm:t>
        <a:bodyPr/>
        <a:lstStyle/>
        <a:p>
          <a:endParaRPr lang="en-US"/>
        </a:p>
      </dgm:t>
    </dgm:pt>
    <dgm:pt modelId="{777D69DD-EA60-40D6-B889-46B9CAAACB98}">
      <dgm:prSet custT="1"/>
      <dgm:spPr/>
      <dgm:t>
        <a:bodyPr/>
        <a:lstStyle/>
        <a:p>
          <a:r>
            <a:rPr lang="en-US" sz="2400" dirty="0" err="1">
              <a:solidFill>
                <a:srgbClr val="FF0000"/>
              </a:solidFill>
              <a:latin typeface="Times New Roman" panose="02020603050405020304" pitchFamily="18" charset="0"/>
              <a:cs typeface="Times New Roman" panose="02020603050405020304" pitchFamily="18" charset="0"/>
            </a:rPr>
            <a:t>whoami</a:t>
          </a:r>
          <a:r>
            <a:rPr lang="en-US" sz="2400" dirty="0">
              <a:latin typeface="Times New Roman" panose="02020603050405020304" pitchFamily="18" charset="0"/>
              <a:cs typeface="Times New Roman" panose="02020603050405020304" pitchFamily="18" charset="0"/>
            </a:rPr>
            <a:t>: To print the current user name.</a:t>
          </a:r>
        </a:p>
      </dgm:t>
    </dgm:pt>
    <dgm:pt modelId="{5716104A-628D-4EFE-B91E-9D349D397F0D}" type="parTrans" cxnId="{3598F5B5-525C-4C8A-894D-C1DC1AABB140}">
      <dgm:prSet/>
      <dgm:spPr/>
      <dgm:t>
        <a:bodyPr/>
        <a:lstStyle/>
        <a:p>
          <a:endParaRPr lang="en-US"/>
        </a:p>
      </dgm:t>
    </dgm:pt>
    <dgm:pt modelId="{F95EAB47-E61E-4924-96DF-B0E146DAD407}" type="sibTrans" cxnId="{3598F5B5-525C-4C8A-894D-C1DC1AABB140}">
      <dgm:prSet/>
      <dgm:spPr/>
      <dgm:t>
        <a:bodyPr/>
        <a:lstStyle/>
        <a:p>
          <a:endParaRPr lang="en-US"/>
        </a:p>
      </dgm:t>
    </dgm:pt>
    <dgm:pt modelId="{E6F64449-12A9-4C62-9E31-B32FBC159806}">
      <dgm:prSet custT="1"/>
      <dgm:spPr/>
      <dgm:t>
        <a:bodyPr/>
        <a:lstStyle/>
        <a:p>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--status: </a:t>
          </a:r>
          <a:r>
            <a:rPr lang="en-US" sz="2400" dirty="0">
              <a:latin typeface="Times New Roman" panose="02020603050405020304" pitchFamily="18" charset="0"/>
              <a:cs typeface="Times New Roman" panose="02020603050405020304" pitchFamily="18" charset="0"/>
            </a:rPr>
            <a:t>Check WSL status</a:t>
          </a:r>
        </a:p>
      </dgm:t>
    </dgm:pt>
    <dgm:pt modelId="{6C220D98-1124-431D-B8D2-388D751ED633}" type="parTrans" cxnId="{A5AB3421-90D9-492E-BC02-7C7C48EE6C5B}">
      <dgm:prSet/>
      <dgm:spPr/>
      <dgm:t>
        <a:bodyPr/>
        <a:lstStyle/>
        <a:p>
          <a:endParaRPr lang="en-US"/>
        </a:p>
      </dgm:t>
    </dgm:pt>
    <dgm:pt modelId="{CD3209AE-EE74-49F3-BFF2-C5266B6EA0CE}" type="sibTrans" cxnId="{A5AB3421-90D9-492E-BC02-7C7C48EE6C5B}">
      <dgm:prSet/>
      <dgm:spPr/>
      <dgm:t>
        <a:bodyPr/>
        <a:lstStyle/>
        <a:p>
          <a:endParaRPr lang="en-US"/>
        </a:p>
      </dgm:t>
    </dgm:pt>
    <dgm:pt modelId="{4032DDB9-C27B-447D-935E-90A6C2FBF7DD}">
      <dgm:prSet custT="1"/>
      <dgm:spPr/>
      <dgm:t>
        <a:bodyPr/>
        <a:lstStyle/>
        <a:p>
          <a:r>
            <a:rPr lang="en-US" sz="2400" dirty="0" err="1">
              <a:solidFill>
                <a:srgbClr val="FF0000"/>
              </a:solidFill>
              <a:latin typeface="Times New Roman" panose="02020603050405020304" pitchFamily="18" charset="0"/>
              <a:cs typeface="Times New Roman" panose="02020603050405020304" pitchFamily="18" charset="0"/>
            </a:rPr>
            <a:t>wsl</a:t>
          </a:r>
          <a:r>
            <a:rPr lang="en-US" sz="2400" dirty="0">
              <a:solidFill>
                <a:srgbClr val="FF0000"/>
              </a:solidFill>
              <a:latin typeface="Times New Roman" panose="02020603050405020304" pitchFamily="18" charset="0"/>
              <a:cs typeface="Times New Roman" panose="02020603050405020304" pitchFamily="18" charset="0"/>
            </a:rPr>
            <a:t> --version: </a:t>
          </a:r>
          <a:r>
            <a:rPr lang="en-US" sz="2400" dirty="0">
              <a:latin typeface="Times New Roman" panose="02020603050405020304" pitchFamily="18" charset="0"/>
              <a:cs typeface="Times New Roman" panose="02020603050405020304" pitchFamily="18" charset="0"/>
            </a:rPr>
            <a:t>Check WSL version</a:t>
          </a:r>
        </a:p>
      </dgm:t>
    </dgm:pt>
    <dgm:pt modelId="{EF6B8ED2-547D-4D0F-9052-2E54A9CC6BBE}" type="parTrans" cxnId="{43CEDFA3-665C-461F-815A-ADC63FF0405B}">
      <dgm:prSet/>
      <dgm:spPr/>
      <dgm:t>
        <a:bodyPr/>
        <a:lstStyle/>
        <a:p>
          <a:endParaRPr lang="en-US"/>
        </a:p>
      </dgm:t>
    </dgm:pt>
    <dgm:pt modelId="{F31B8CA0-6033-499C-9145-6831154BF6EB}" type="sibTrans" cxnId="{43CEDFA3-665C-461F-815A-ADC63FF0405B}">
      <dgm:prSet/>
      <dgm:spPr/>
      <dgm:t>
        <a:bodyPr/>
        <a:lstStyle/>
        <a:p>
          <a:endParaRPr lang="en-US"/>
        </a:p>
      </dgm:t>
    </dgm:pt>
    <dgm:pt modelId="{1DCA5CCB-6D01-4DD5-90F4-DA793CF743C3}" type="pres">
      <dgm:prSet presAssocID="{F7BDB8A8-7942-48C6-AFED-077BFA87C364}" presName="linear" presStyleCnt="0">
        <dgm:presLayoutVars>
          <dgm:dir/>
          <dgm:resizeHandles val="exact"/>
        </dgm:presLayoutVars>
      </dgm:prSet>
      <dgm:spPr/>
    </dgm:pt>
    <dgm:pt modelId="{16886BC4-BD59-41E8-AD42-D713599AD7E8}" type="pres">
      <dgm:prSet presAssocID="{A0196910-1D06-4764-B0C5-9332EB51AE7A}" presName="comp" presStyleCnt="0"/>
      <dgm:spPr/>
    </dgm:pt>
    <dgm:pt modelId="{C9BD3850-E3F0-468B-9D29-672FFB834735}" type="pres">
      <dgm:prSet presAssocID="{A0196910-1D06-4764-B0C5-9332EB51AE7A}" presName="box" presStyleLbl="node1" presStyleIdx="0" presStyleCnt="4" custScaleY="129986"/>
      <dgm:spPr/>
    </dgm:pt>
    <dgm:pt modelId="{61693D95-F15F-4DC8-92D4-353E584A19F7}" type="pres">
      <dgm:prSet presAssocID="{A0196910-1D06-4764-B0C5-9332EB51AE7A}" presName="img" presStyleLbl="fgImgPlace1" presStyleIdx="0" presStyleCnt="4" custScaleX="63211"/>
      <dgm:spPr>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dgm:spPr>
    </dgm:pt>
    <dgm:pt modelId="{6109F412-98FE-4F06-80AA-4BF7615C6387}" type="pres">
      <dgm:prSet presAssocID="{A0196910-1D06-4764-B0C5-9332EB51AE7A}" presName="text" presStyleLbl="node1" presStyleIdx="0" presStyleCnt="4">
        <dgm:presLayoutVars>
          <dgm:bulletEnabled val="1"/>
        </dgm:presLayoutVars>
      </dgm:prSet>
      <dgm:spPr/>
    </dgm:pt>
    <dgm:pt modelId="{C4B9E45D-7B29-4770-8D09-926BE911DBB9}" type="pres">
      <dgm:prSet presAssocID="{93981397-40D8-495E-A531-23CF7DCE88DE}" presName="spacer" presStyleCnt="0"/>
      <dgm:spPr/>
    </dgm:pt>
    <dgm:pt modelId="{FA54A0E8-345F-4A28-A36B-7CA3F061034B}" type="pres">
      <dgm:prSet presAssocID="{777D69DD-EA60-40D6-B889-46B9CAAACB98}" presName="comp" presStyleCnt="0"/>
      <dgm:spPr/>
    </dgm:pt>
    <dgm:pt modelId="{0567999A-6C4A-4EEC-BD3C-7C399B5B3393}" type="pres">
      <dgm:prSet presAssocID="{777D69DD-EA60-40D6-B889-46B9CAAACB98}" presName="box" presStyleLbl="node1" presStyleIdx="1" presStyleCnt="4" custScaleY="60918" custLinFactNeighborX="253" custLinFactNeighborY="-1"/>
      <dgm:spPr/>
    </dgm:pt>
    <dgm:pt modelId="{4FD0B416-C7AC-4773-B47A-52D891EFFA49}" type="pres">
      <dgm:prSet presAssocID="{777D69DD-EA60-40D6-B889-46B9CAAACB98}" presName="img" presStyleLbl="fgImgPlace1" presStyleIdx="1" presStyleCnt="4" custScaleX="59452" custScaleY="59244"/>
      <dgm:spPr>
        <a:blipFill>
          <a:blip xmlns:r="http://schemas.openxmlformats.org/officeDocument/2006/relationships" r:embed="rId1">
            <a:extLst>
              <a:ext uri="{28A0092B-C50C-407E-A947-70E740481C1C}">
                <a14:useLocalDpi xmlns:a14="http://schemas.microsoft.com/office/drawing/2010/main" val="0"/>
              </a:ext>
            </a:extLst>
          </a:blip>
          <a:srcRect/>
          <a:stretch>
            <a:fillRect t="-54000" b="-54000"/>
          </a:stretch>
        </a:blipFill>
      </dgm:spPr>
    </dgm:pt>
    <dgm:pt modelId="{BA1374CE-DA65-475D-82E6-8AF2B591B609}" type="pres">
      <dgm:prSet presAssocID="{777D69DD-EA60-40D6-B889-46B9CAAACB98}" presName="text" presStyleLbl="node1" presStyleIdx="1" presStyleCnt="4">
        <dgm:presLayoutVars>
          <dgm:bulletEnabled val="1"/>
        </dgm:presLayoutVars>
      </dgm:prSet>
      <dgm:spPr/>
    </dgm:pt>
    <dgm:pt modelId="{C75FBF98-7842-4BB0-B094-9F25D7D8E41D}" type="pres">
      <dgm:prSet presAssocID="{F95EAB47-E61E-4924-96DF-B0E146DAD407}" presName="spacer" presStyleCnt="0"/>
      <dgm:spPr/>
    </dgm:pt>
    <dgm:pt modelId="{55DDC107-DBE5-46A6-81EB-88440A8EAE81}" type="pres">
      <dgm:prSet presAssocID="{E6F64449-12A9-4C62-9E31-B32FBC159806}" presName="comp" presStyleCnt="0"/>
      <dgm:spPr/>
    </dgm:pt>
    <dgm:pt modelId="{DC2250B9-F2CA-4DCC-BF4D-C99A472B01E3}" type="pres">
      <dgm:prSet presAssocID="{E6F64449-12A9-4C62-9E31-B32FBC159806}" presName="box" presStyleLbl="node1" presStyleIdx="2" presStyleCnt="4" custScaleY="74883" custLinFactNeighborX="253" custLinFactNeighborY="6449"/>
      <dgm:spPr/>
    </dgm:pt>
    <dgm:pt modelId="{EFD6E0E8-1BDB-437D-BACD-408779F68C60}" type="pres">
      <dgm:prSet presAssocID="{E6F64449-12A9-4C62-9E31-B32FBC159806}" presName="img" presStyleLbl="fgImgPlace1" presStyleIdx="2" presStyleCnt="4" custScaleX="63164" custScaleY="63314" custLinFactNeighborY="12559"/>
      <dgm:spPr>
        <a:blipFill>
          <a:blip xmlns:r="http://schemas.openxmlformats.org/officeDocument/2006/relationships" r:embed="rId1">
            <a:extLst>
              <a:ext uri="{28A0092B-C50C-407E-A947-70E740481C1C}">
                <a14:useLocalDpi xmlns:a14="http://schemas.microsoft.com/office/drawing/2010/main" val="0"/>
              </a:ext>
            </a:extLst>
          </a:blip>
          <a:srcRect/>
          <a:stretch>
            <a:fillRect t="-16000" b="-16000"/>
          </a:stretch>
        </a:blipFill>
      </dgm:spPr>
    </dgm:pt>
    <dgm:pt modelId="{A8BDB421-7605-4A44-BDF9-B1337F46C8F2}" type="pres">
      <dgm:prSet presAssocID="{E6F64449-12A9-4C62-9E31-B32FBC159806}" presName="text" presStyleLbl="node1" presStyleIdx="2" presStyleCnt="4">
        <dgm:presLayoutVars>
          <dgm:bulletEnabled val="1"/>
        </dgm:presLayoutVars>
      </dgm:prSet>
      <dgm:spPr/>
    </dgm:pt>
    <dgm:pt modelId="{52AD33D5-A995-4751-8F3E-A47EAAAF2C31}" type="pres">
      <dgm:prSet presAssocID="{CD3209AE-EE74-49F3-BFF2-C5266B6EA0CE}" presName="spacer" presStyleCnt="0"/>
      <dgm:spPr/>
    </dgm:pt>
    <dgm:pt modelId="{D0265926-A14A-41F8-8A65-8E5723D5BBB4}" type="pres">
      <dgm:prSet presAssocID="{4032DDB9-C27B-447D-935E-90A6C2FBF7DD}" presName="comp" presStyleCnt="0"/>
      <dgm:spPr/>
    </dgm:pt>
    <dgm:pt modelId="{FE569941-9A24-4CED-AD1E-C38817952B2B}" type="pres">
      <dgm:prSet presAssocID="{4032DDB9-C27B-447D-935E-90A6C2FBF7DD}" presName="box" presStyleLbl="node1" presStyleIdx="3" presStyleCnt="4" custScaleY="68746" custLinFactNeighborX="253" custLinFactNeighborY="10844"/>
      <dgm:spPr/>
    </dgm:pt>
    <dgm:pt modelId="{D97F44CF-6351-4635-951C-5C3569904AFA}" type="pres">
      <dgm:prSet presAssocID="{4032DDB9-C27B-447D-935E-90A6C2FBF7DD}" presName="img" presStyleLbl="fgImgPlace1" presStyleIdx="3" presStyleCnt="4" custScaleX="63312" custScaleY="65971" custLinFactNeighborX="-7589" custLinFactNeighborY="12411"/>
      <dgm:spPr>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dgm:spPr>
    </dgm:pt>
    <dgm:pt modelId="{02A7F97D-AE1C-41C1-8B1C-80A20301B138}" type="pres">
      <dgm:prSet presAssocID="{4032DDB9-C27B-447D-935E-90A6C2FBF7DD}" presName="text" presStyleLbl="node1" presStyleIdx="3" presStyleCnt="4">
        <dgm:presLayoutVars>
          <dgm:bulletEnabled val="1"/>
        </dgm:presLayoutVars>
      </dgm:prSet>
      <dgm:spPr/>
    </dgm:pt>
  </dgm:ptLst>
  <dgm:cxnLst>
    <dgm:cxn modelId="{075D5700-437E-4AC3-B340-788071D36C27}" type="presOf" srcId="{4032DDB9-C27B-447D-935E-90A6C2FBF7DD}" destId="{FE569941-9A24-4CED-AD1E-C38817952B2B}" srcOrd="0" destOrd="0" presId="urn:microsoft.com/office/officeart/2005/8/layout/vList4"/>
    <dgm:cxn modelId="{A5AB3421-90D9-492E-BC02-7C7C48EE6C5B}" srcId="{F7BDB8A8-7942-48C6-AFED-077BFA87C364}" destId="{E6F64449-12A9-4C62-9E31-B32FBC159806}" srcOrd="2" destOrd="0" parTransId="{6C220D98-1124-431D-B8D2-388D751ED633}" sibTransId="{CD3209AE-EE74-49F3-BFF2-C5266B6EA0CE}"/>
    <dgm:cxn modelId="{37817030-4234-4761-9274-C5A1597DF7EF}" type="presOf" srcId="{777D69DD-EA60-40D6-B889-46B9CAAACB98}" destId="{0567999A-6C4A-4EEC-BD3C-7C399B5B3393}" srcOrd="0" destOrd="0" presId="urn:microsoft.com/office/officeart/2005/8/layout/vList4"/>
    <dgm:cxn modelId="{95D6D963-012E-4DFF-B7F5-AB17ED606C01}" type="presOf" srcId="{4032DDB9-C27B-447D-935E-90A6C2FBF7DD}" destId="{02A7F97D-AE1C-41C1-8B1C-80A20301B138}" srcOrd="1" destOrd="0" presId="urn:microsoft.com/office/officeart/2005/8/layout/vList4"/>
    <dgm:cxn modelId="{139A776F-20DC-4071-BE97-BCEDED8081F3}" type="presOf" srcId="{777D69DD-EA60-40D6-B889-46B9CAAACB98}" destId="{BA1374CE-DA65-475D-82E6-8AF2B591B609}" srcOrd="1" destOrd="0" presId="urn:microsoft.com/office/officeart/2005/8/layout/vList4"/>
    <dgm:cxn modelId="{D403D070-036C-462C-89F5-9A831B6C95FC}" type="presOf" srcId="{CE354AE7-C201-4B9C-BDB7-3FA1F191367E}" destId="{C9BD3850-E3F0-468B-9D29-672FFB834735}" srcOrd="0" destOrd="1" presId="urn:microsoft.com/office/officeart/2005/8/layout/vList4"/>
    <dgm:cxn modelId="{D160A37F-558F-4CCA-AEC2-D16363F41284}" type="presOf" srcId="{E6F64449-12A9-4C62-9E31-B32FBC159806}" destId="{A8BDB421-7605-4A44-BDF9-B1337F46C8F2}" srcOrd="1" destOrd="0" presId="urn:microsoft.com/office/officeart/2005/8/layout/vList4"/>
    <dgm:cxn modelId="{8308D399-CADF-42A2-87F4-11FE9116B05E}" type="presOf" srcId="{CE354AE7-C201-4B9C-BDB7-3FA1F191367E}" destId="{6109F412-98FE-4F06-80AA-4BF7615C6387}" srcOrd="1" destOrd="1" presId="urn:microsoft.com/office/officeart/2005/8/layout/vList4"/>
    <dgm:cxn modelId="{0200FB9B-45A6-4183-AE18-0ADD5E0C52E0}" srcId="{A0196910-1D06-4764-B0C5-9332EB51AE7A}" destId="{CE354AE7-C201-4B9C-BDB7-3FA1F191367E}" srcOrd="0" destOrd="0" parTransId="{72CE84ED-B5B5-4E26-80C2-E1AE15883449}" sibTransId="{CED66130-D897-425E-B76D-73466921FC58}"/>
    <dgm:cxn modelId="{43CEDFA3-665C-461F-815A-ADC63FF0405B}" srcId="{F7BDB8A8-7942-48C6-AFED-077BFA87C364}" destId="{4032DDB9-C27B-447D-935E-90A6C2FBF7DD}" srcOrd="3" destOrd="0" parTransId="{EF6B8ED2-547D-4D0F-9052-2E54A9CC6BBE}" sibTransId="{F31B8CA0-6033-499C-9145-6831154BF6EB}"/>
    <dgm:cxn modelId="{3F8D4EB2-6F02-4ED9-8DF8-AD544AFA46CB}" type="presOf" srcId="{A0196910-1D06-4764-B0C5-9332EB51AE7A}" destId="{6109F412-98FE-4F06-80AA-4BF7615C6387}" srcOrd="1" destOrd="0" presId="urn:microsoft.com/office/officeart/2005/8/layout/vList4"/>
    <dgm:cxn modelId="{3598F5B5-525C-4C8A-894D-C1DC1AABB140}" srcId="{F7BDB8A8-7942-48C6-AFED-077BFA87C364}" destId="{777D69DD-EA60-40D6-B889-46B9CAAACB98}" srcOrd="1" destOrd="0" parTransId="{5716104A-628D-4EFE-B91E-9D349D397F0D}" sibTransId="{F95EAB47-E61E-4924-96DF-B0E146DAD407}"/>
    <dgm:cxn modelId="{8F1F76C9-B6F0-4008-8EED-8AD033BF1A89}" type="presOf" srcId="{E6F64449-12A9-4C62-9E31-B32FBC159806}" destId="{DC2250B9-F2CA-4DCC-BF4D-C99A472B01E3}" srcOrd="0" destOrd="0" presId="urn:microsoft.com/office/officeart/2005/8/layout/vList4"/>
    <dgm:cxn modelId="{7BFDE1D6-8807-4FAD-9C07-ADFA6DA6EADA}" srcId="{F7BDB8A8-7942-48C6-AFED-077BFA87C364}" destId="{A0196910-1D06-4764-B0C5-9332EB51AE7A}" srcOrd="0" destOrd="0" parTransId="{CFA8177F-0ACE-4E6C-B3CE-D133C0C8E7FC}" sibTransId="{93981397-40D8-495E-A531-23CF7DCE88DE}"/>
    <dgm:cxn modelId="{840F0BD7-3028-4690-AD03-E6C662BDCCC0}" type="presOf" srcId="{F7BDB8A8-7942-48C6-AFED-077BFA87C364}" destId="{1DCA5CCB-6D01-4DD5-90F4-DA793CF743C3}" srcOrd="0" destOrd="0" presId="urn:microsoft.com/office/officeart/2005/8/layout/vList4"/>
    <dgm:cxn modelId="{11C816DC-AD8E-4462-878C-8F211C2EB17B}" type="presOf" srcId="{A0196910-1D06-4764-B0C5-9332EB51AE7A}" destId="{C9BD3850-E3F0-468B-9D29-672FFB834735}" srcOrd="0" destOrd="0" presId="urn:microsoft.com/office/officeart/2005/8/layout/vList4"/>
    <dgm:cxn modelId="{A03E3AB0-82D0-4967-9D97-7814087133BB}" type="presParOf" srcId="{1DCA5CCB-6D01-4DD5-90F4-DA793CF743C3}" destId="{16886BC4-BD59-41E8-AD42-D713599AD7E8}" srcOrd="0" destOrd="0" presId="urn:microsoft.com/office/officeart/2005/8/layout/vList4"/>
    <dgm:cxn modelId="{0B1F0EFC-AB5D-40C6-93EC-A378BE84BE59}" type="presParOf" srcId="{16886BC4-BD59-41E8-AD42-D713599AD7E8}" destId="{C9BD3850-E3F0-468B-9D29-672FFB834735}" srcOrd="0" destOrd="0" presId="urn:microsoft.com/office/officeart/2005/8/layout/vList4"/>
    <dgm:cxn modelId="{8C494DCC-D9AA-4FC8-A433-8EBD2A132868}" type="presParOf" srcId="{16886BC4-BD59-41E8-AD42-D713599AD7E8}" destId="{61693D95-F15F-4DC8-92D4-353E584A19F7}" srcOrd="1" destOrd="0" presId="urn:microsoft.com/office/officeart/2005/8/layout/vList4"/>
    <dgm:cxn modelId="{F9B09F8D-D827-471D-8C0A-8019E59752D9}" type="presParOf" srcId="{16886BC4-BD59-41E8-AD42-D713599AD7E8}" destId="{6109F412-98FE-4F06-80AA-4BF7615C6387}" srcOrd="2" destOrd="0" presId="urn:microsoft.com/office/officeart/2005/8/layout/vList4"/>
    <dgm:cxn modelId="{D1D0BC30-C29E-4EBB-9B97-6433CB9935EC}" type="presParOf" srcId="{1DCA5CCB-6D01-4DD5-90F4-DA793CF743C3}" destId="{C4B9E45D-7B29-4770-8D09-926BE911DBB9}" srcOrd="1" destOrd="0" presId="urn:microsoft.com/office/officeart/2005/8/layout/vList4"/>
    <dgm:cxn modelId="{C0F87123-380B-4349-B2AD-8117BA81BB04}" type="presParOf" srcId="{1DCA5CCB-6D01-4DD5-90F4-DA793CF743C3}" destId="{FA54A0E8-345F-4A28-A36B-7CA3F061034B}" srcOrd="2" destOrd="0" presId="urn:microsoft.com/office/officeart/2005/8/layout/vList4"/>
    <dgm:cxn modelId="{F4C6F7DE-2ACC-4F43-9A5C-B7389F7D21A1}" type="presParOf" srcId="{FA54A0E8-345F-4A28-A36B-7CA3F061034B}" destId="{0567999A-6C4A-4EEC-BD3C-7C399B5B3393}" srcOrd="0" destOrd="0" presId="urn:microsoft.com/office/officeart/2005/8/layout/vList4"/>
    <dgm:cxn modelId="{90700CFF-EB3D-4944-8A46-75C44906E4BE}" type="presParOf" srcId="{FA54A0E8-345F-4A28-A36B-7CA3F061034B}" destId="{4FD0B416-C7AC-4773-B47A-52D891EFFA49}" srcOrd="1" destOrd="0" presId="urn:microsoft.com/office/officeart/2005/8/layout/vList4"/>
    <dgm:cxn modelId="{09D628B5-0B7D-455A-907B-6CF3A8B6DAE5}" type="presParOf" srcId="{FA54A0E8-345F-4A28-A36B-7CA3F061034B}" destId="{BA1374CE-DA65-475D-82E6-8AF2B591B609}" srcOrd="2" destOrd="0" presId="urn:microsoft.com/office/officeart/2005/8/layout/vList4"/>
    <dgm:cxn modelId="{C3020AC4-BE47-419B-BFAF-FA084B09812E}" type="presParOf" srcId="{1DCA5CCB-6D01-4DD5-90F4-DA793CF743C3}" destId="{C75FBF98-7842-4BB0-B094-9F25D7D8E41D}" srcOrd="3" destOrd="0" presId="urn:microsoft.com/office/officeart/2005/8/layout/vList4"/>
    <dgm:cxn modelId="{3FDBFC59-F0FE-42B8-85D0-E95EAA998F56}" type="presParOf" srcId="{1DCA5CCB-6D01-4DD5-90F4-DA793CF743C3}" destId="{55DDC107-DBE5-46A6-81EB-88440A8EAE81}" srcOrd="4" destOrd="0" presId="urn:microsoft.com/office/officeart/2005/8/layout/vList4"/>
    <dgm:cxn modelId="{C80A625B-9132-47D3-A399-CB86C01B0887}" type="presParOf" srcId="{55DDC107-DBE5-46A6-81EB-88440A8EAE81}" destId="{DC2250B9-F2CA-4DCC-BF4D-C99A472B01E3}" srcOrd="0" destOrd="0" presId="urn:microsoft.com/office/officeart/2005/8/layout/vList4"/>
    <dgm:cxn modelId="{AE4F8687-AF29-4275-8BF3-257A622F5B91}" type="presParOf" srcId="{55DDC107-DBE5-46A6-81EB-88440A8EAE81}" destId="{EFD6E0E8-1BDB-437D-BACD-408779F68C60}" srcOrd="1" destOrd="0" presId="urn:microsoft.com/office/officeart/2005/8/layout/vList4"/>
    <dgm:cxn modelId="{6ECD9443-B33F-4502-8DF5-2C82ECF2611B}" type="presParOf" srcId="{55DDC107-DBE5-46A6-81EB-88440A8EAE81}" destId="{A8BDB421-7605-4A44-BDF9-B1337F46C8F2}" srcOrd="2" destOrd="0" presId="urn:microsoft.com/office/officeart/2005/8/layout/vList4"/>
    <dgm:cxn modelId="{4F3558B5-50F7-4446-AB4E-15EF868C424D}" type="presParOf" srcId="{1DCA5CCB-6D01-4DD5-90F4-DA793CF743C3}" destId="{52AD33D5-A995-4751-8F3E-A47EAAAF2C31}" srcOrd="5" destOrd="0" presId="urn:microsoft.com/office/officeart/2005/8/layout/vList4"/>
    <dgm:cxn modelId="{004CBC41-91D7-4E81-987B-86307E3FB74F}" type="presParOf" srcId="{1DCA5CCB-6D01-4DD5-90F4-DA793CF743C3}" destId="{D0265926-A14A-41F8-8A65-8E5723D5BBB4}" srcOrd="6" destOrd="0" presId="urn:microsoft.com/office/officeart/2005/8/layout/vList4"/>
    <dgm:cxn modelId="{78661320-AB1E-46F2-8F65-5F189F4FC3F1}" type="presParOf" srcId="{D0265926-A14A-41F8-8A65-8E5723D5BBB4}" destId="{FE569941-9A24-4CED-AD1E-C38817952B2B}" srcOrd="0" destOrd="0" presId="urn:microsoft.com/office/officeart/2005/8/layout/vList4"/>
    <dgm:cxn modelId="{F223106A-13CA-4DC9-9E19-040D42693966}" type="presParOf" srcId="{D0265926-A14A-41F8-8A65-8E5723D5BBB4}" destId="{D97F44CF-6351-4635-951C-5C3569904AFA}" srcOrd="1" destOrd="0" presId="urn:microsoft.com/office/officeart/2005/8/layout/vList4"/>
    <dgm:cxn modelId="{C853095D-DCD3-498F-B627-0C6CC63B7449}" type="presParOf" srcId="{D0265926-A14A-41F8-8A65-8E5723D5BBB4}" destId="{02A7F97D-AE1C-41C1-8B1C-80A20301B138}"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B88288B-C7E3-4256-B082-739857D7CDDC}" type="doc">
      <dgm:prSet loTypeId="urn:microsoft.com/office/officeart/2005/8/layout/vList4" loCatId="list" qsTypeId="urn:microsoft.com/office/officeart/2005/8/quickstyle/simple3" qsCatId="simple" csTypeId="urn:microsoft.com/office/officeart/2005/8/colors/accent0_1" csCatId="mainScheme" phldr="1"/>
      <dgm:spPr/>
      <dgm:t>
        <a:bodyPr/>
        <a:lstStyle/>
        <a:p>
          <a:endParaRPr lang="en-US"/>
        </a:p>
      </dgm:t>
    </dgm:pt>
    <dgm:pt modelId="{5895D81C-D5C3-4769-8B4F-AAFDCDAC5C71}">
      <dgm:prSet custT="1"/>
      <dgm:spPr/>
      <dgm:t>
        <a:bodyPr/>
        <a:lstStyle/>
        <a:p>
          <a:pPr algn="just"/>
          <a:r>
            <a:rPr lang="en-US" sz="2400" dirty="0" err="1">
              <a:latin typeface="Times New Roman" panose="02020603050405020304" pitchFamily="18" charset="0"/>
              <a:cs typeface="Times New Roman" panose="02020603050405020304" pitchFamily="18" charset="0"/>
            </a:rPr>
            <a:t>wsl</a:t>
          </a:r>
          <a:r>
            <a:rPr lang="en-US" sz="2400" dirty="0">
              <a:latin typeface="Times New Roman" panose="02020603050405020304" pitchFamily="18" charset="0"/>
              <a:cs typeface="Times New Roman" panose="02020603050405020304" pitchFamily="18" charset="0"/>
            </a:rPr>
            <a:t> --user &lt;Username&gt;: Run as a specific user replace &lt;Username&gt; with the name of a user that exists in the WSL distribution.</a:t>
          </a:r>
        </a:p>
      </dgm:t>
    </dgm:pt>
    <dgm:pt modelId="{0B961B52-B2F2-4822-AEC8-B15C38C90E6F}" type="parTrans" cxnId="{8312B1EE-F5BB-4741-9979-A04E6E638647}">
      <dgm:prSet/>
      <dgm:spPr/>
      <dgm:t>
        <a:bodyPr/>
        <a:lstStyle/>
        <a:p>
          <a:endParaRPr lang="en-US"/>
        </a:p>
      </dgm:t>
    </dgm:pt>
    <dgm:pt modelId="{EEAA6AAA-65E8-4F2B-9351-BB1E0CA7A51A}" type="sibTrans" cxnId="{8312B1EE-F5BB-4741-9979-A04E6E638647}">
      <dgm:prSet/>
      <dgm:spPr/>
      <dgm:t>
        <a:bodyPr/>
        <a:lstStyle/>
        <a:p>
          <a:endParaRPr lang="en-US"/>
        </a:p>
      </dgm:t>
    </dgm:pt>
    <dgm:pt modelId="{C66740D7-FCCD-4ADB-920C-81818DCCC518}">
      <dgm:prSet custT="1"/>
      <dgm:spPr/>
      <dgm:t>
        <a:bodyPr/>
        <a:lstStyle/>
        <a:p>
          <a:pPr algn="just"/>
          <a:r>
            <a:rPr lang="en-US" sz="2400" dirty="0" err="1">
              <a:latin typeface="Times New Roman" panose="02020603050405020304" pitchFamily="18" charset="0"/>
              <a:cs typeface="Times New Roman" panose="02020603050405020304" pitchFamily="18" charset="0"/>
            </a:rPr>
            <a:t>wsl</a:t>
          </a:r>
          <a:r>
            <a:rPr lang="en-US" sz="2400" dirty="0">
              <a:latin typeface="Times New Roman" panose="02020603050405020304" pitchFamily="18" charset="0"/>
              <a:cs typeface="Times New Roman" panose="02020603050405020304" pitchFamily="18" charset="0"/>
            </a:rPr>
            <a:t> --terminate &lt;Distribution Name&gt;: To terminate the distribution</a:t>
          </a:r>
        </a:p>
      </dgm:t>
    </dgm:pt>
    <dgm:pt modelId="{B581E58D-662B-4785-AC87-6C0A76533BE8}" type="parTrans" cxnId="{3968F28C-878E-4399-87AF-01C8AC067755}">
      <dgm:prSet/>
      <dgm:spPr/>
      <dgm:t>
        <a:bodyPr/>
        <a:lstStyle/>
        <a:p>
          <a:endParaRPr lang="en-US"/>
        </a:p>
      </dgm:t>
    </dgm:pt>
    <dgm:pt modelId="{EBC346DE-AFAC-4E9C-ADF9-8965D7C8F1AE}" type="sibTrans" cxnId="{3968F28C-878E-4399-87AF-01C8AC067755}">
      <dgm:prSet/>
      <dgm:spPr/>
      <dgm:t>
        <a:bodyPr/>
        <a:lstStyle/>
        <a:p>
          <a:endParaRPr lang="en-US"/>
        </a:p>
      </dgm:t>
    </dgm:pt>
    <dgm:pt modelId="{4942AAB7-B633-43D5-B39D-1E62E11AA4E6}">
      <dgm:prSet custT="1"/>
      <dgm:spPr/>
      <dgm:t>
        <a:bodyPr/>
        <a:lstStyle/>
        <a:p>
          <a:pPr algn="just"/>
          <a:r>
            <a:rPr lang="en-US" sz="2400" dirty="0" err="1">
              <a:latin typeface="Times New Roman" panose="02020603050405020304" pitchFamily="18" charset="0"/>
              <a:cs typeface="Times New Roman" panose="02020603050405020304" pitchFamily="18" charset="0"/>
            </a:rPr>
            <a:t>wsl</a:t>
          </a:r>
          <a:r>
            <a:rPr lang="en-US" sz="2400" dirty="0">
              <a:latin typeface="Times New Roman" panose="02020603050405020304" pitchFamily="18" charset="0"/>
              <a:cs typeface="Times New Roman" panose="02020603050405020304" pitchFamily="18" charset="0"/>
            </a:rPr>
            <a:t> --shutdown: quickly stops all active distributions and the WSL 2 virtual machine.</a:t>
          </a:r>
        </a:p>
      </dgm:t>
    </dgm:pt>
    <dgm:pt modelId="{7C3E3576-0396-4D32-A84C-C93AC99C2701}" type="parTrans" cxnId="{E355198F-3BD2-41C8-B707-EAFEE422CFB5}">
      <dgm:prSet/>
      <dgm:spPr/>
      <dgm:t>
        <a:bodyPr/>
        <a:lstStyle/>
        <a:p>
          <a:endParaRPr lang="en-US"/>
        </a:p>
      </dgm:t>
    </dgm:pt>
    <dgm:pt modelId="{C97DBED3-FECA-4686-B724-8C7809E816BC}" type="sibTrans" cxnId="{E355198F-3BD2-41C8-B707-EAFEE422CFB5}">
      <dgm:prSet/>
      <dgm:spPr/>
      <dgm:t>
        <a:bodyPr/>
        <a:lstStyle/>
        <a:p>
          <a:endParaRPr lang="en-US"/>
        </a:p>
      </dgm:t>
    </dgm:pt>
    <dgm:pt modelId="{CB85A315-8911-48CE-BB03-1EBE23D67BB0}" type="pres">
      <dgm:prSet presAssocID="{8B88288B-C7E3-4256-B082-739857D7CDDC}" presName="linear" presStyleCnt="0">
        <dgm:presLayoutVars>
          <dgm:dir/>
          <dgm:resizeHandles val="exact"/>
        </dgm:presLayoutVars>
      </dgm:prSet>
      <dgm:spPr/>
    </dgm:pt>
    <dgm:pt modelId="{35956293-896A-47DA-A092-5D667151C74B}" type="pres">
      <dgm:prSet presAssocID="{5895D81C-D5C3-4769-8B4F-AAFDCDAC5C71}" presName="comp" presStyleCnt="0"/>
      <dgm:spPr/>
    </dgm:pt>
    <dgm:pt modelId="{D34F1CF6-53C9-4586-8821-11ABD932B510}" type="pres">
      <dgm:prSet presAssocID="{5895D81C-D5C3-4769-8B4F-AAFDCDAC5C71}" presName="box" presStyleLbl="node1" presStyleIdx="0" presStyleCnt="3"/>
      <dgm:spPr/>
    </dgm:pt>
    <dgm:pt modelId="{5030BD70-F62A-453A-B4C4-D39E05AC82BC}" type="pres">
      <dgm:prSet presAssocID="{5895D81C-D5C3-4769-8B4F-AAFDCDAC5C71}"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dgm:spPr>
    </dgm:pt>
    <dgm:pt modelId="{0B979CC2-9302-4270-A03D-32F91F796E86}" type="pres">
      <dgm:prSet presAssocID="{5895D81C-D5C3-4769-8B4F-AAFDCDAC5C71}" presName="text" presStyleLbl="node1" presStyleIdx="0" presStyleCnt="3">
        <dgm:presLayoutVars>
          <dgm:bulletEnabled val="1"/>
        </dgm:presLayoutVars>
      </dgm:prSet>
      <dgm:spPr/>
    </dgm:pt>
    <dgm:pt modelId="{2C36F1BD-79A7-496B-87A5-AED09C399641}" type="pres">
      <dgm:prSet presAssocID="{EEAA6AAA-65E8-4F2B-9351-BB1E0CA7A51A}" presName="spacer" presStyleCnt="0"/>
      <dgm:spPr/>
    </dgm:pt>
    <dgm:pt modelId="{0724284F-2BAD-4CB5-A301-4DA982119710}" type="pres">
      <dgm:prSet presAssocID="{C66740D7-FCCD-4ADB-920C-81818DCCC518}" presName="comp" presStyleCnt="0"/>
      <dgm:spPr/>
    </dgm:pt>
    <dgm:pt modelId="{1BF10C08-CEE6-438E-831B-72B2AADE3C6B}" type="pres">
      <dgm:prSet presAssocID="{C66740D7-FCCD-4ADB-920C-81818DCCC518}" presName="box" presStyleLbl="node1" presStyleIdx="1" presStyleCnt="3"/>
      <dgm:spPr/>
    </dgm:pt>
    <dgm:pt modelId="{894A0DD9-7559-4584-AE92-B59E8B9A8BCE}" type="pres">
      <dgm:prSet presAssocID="{C66740D7-FCCD-4ADB-920C-81818DCCC518}" presName="img" presStyleLbl="fgImgPlace1" presStyleIdx="1"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dgm:spPr>
    </dgm:pt>
    <dgm:pt modelId="{2FE3E4B9-2728-4D3D-8093-55FD9C2C0F5A}" type="pres">
      <dgm:prSet presAssocID="{C66740D7-FCCD-4ADB-920C-81818DCCC518}" presName="text" presStyleLbl="node1" presStyleIdx="1" presStyleCnt="3">
        <dgm:presLayoutVars>
          <dgm:bulletEnabled val="1"/>
        </dgm:presLayoutVars>
      </dgm:prSet>
      <dgm:spPr/>
    </dgm:pt>
    <dgm:pt modelId="{3BAAB9A9-7B3C-4305-B816-BEDB54313269}" type="pres">
      <dgm:prSet presAssocID="{EBC346DE-AFAC-4E9C-ADF9-8965D7C8F1AE}" presName="spacer" presStyleCnt="0"/>
      <dgm:spPr/>
    </dgm:pt>
    <dgm:pt modelId="{5D985B0D-DEFA-47D7-AFC0-2E59AC23C3E3}" type="pres">
      <dgm:prSet presAssocID="{4942AAB7-B633-43D5-B39D-1E62E11AA4E6}" presName="comp" presStyleCnt="0"/>
      <dgm:spPr/>
    </dgm:pt>
    <dgm:pt modelId="{38B9AA27-E824-49A4-BD33-BB1C06C17E80}" type="pres">
      <dgm:prSet presAssocID="{4942AAB7-B633-43D5-B39D-1E62E11AA4E6}" presName="box" presStyleLbl="node1" presStyleIdx="2" presStyleCnt="3"/>
      <dgm:spPr/>
    </dgm:pt>
    <dgm:pt modelId="{FDAC7BE8-EF33-47DE-9D13-D51A6CA437C7}" type="pres">
      <dgm:prSet presAssocID="{4942AAB7-B633-43D5-B39D-1E62E11AA4E6}" presName="img" presStyleLbl="fgImgPlace1" presStyleIdx="2"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dgm:spPr>
    </dgm:pt>
    <dgm:pt modelId="{D297FEDA-7803-41C7-84F5-84C5BE2DD0D9}" type="pres">
      <dgm:prSet presAssocID="{4942AAB7-B633-43D5-B39D-1E62E11AA4E6}" presName="text" presStyleLbl="node1" presStyleIdx="2" presStyleCnt="3">
        <dgm:presLayoutVars>
          <dgm:bulletEnabled val="1"/>
        </dgm:presLayoutVars>
      </dgm:prSet>
      <dgm:spPr/>
    </dgm:pt>
  </dgm:ptLst>
  <dgm:cxnLst>
    <dgm:cxn modelId="{32F69004-7A3C-4DC5-82C0-133CB8171F6C}" type="presOf" srcId="{4942AAB7-B633-43D5-B39D-1E62E11AA4E6}" destId="{D297FEDA-7803-41C7-84F5-84C5BE2DD0D9}" srcOrd="1" destOrd="0" presId="urn:microsoft.com/office/officeart/2005/8/layout/vList4"/>
    <dgm:cxn modelId="{D226DB10-9C42-4778-8902-A583162225EB}" type="presOf" srcId="{8B88288B-C7E3-4256-B082-739857D7CDDC}" destId="{CB85A315-8911-48CE-BB03-1EBE23D67BB0}" srcOrd="0" destOrd="0" presId="urn:microsoft.com/office/officeart/2005/8/layout/vList4"/>
    <dgm:cxn modelId="{EC887A1E-188E-49E0-81F9-CF6FAA7C158C}" type="presOf" srcId="{5895D81C-D5C3-4769-8B4F-AAFDCDAC5C71}" destId="{D34F1CF6-53C9-4586-8821-11ABD932B510}" srcOrd="0" destOrd="0" presId="urn:microsoft.com/office/officeart/2005/8/layout/vList4"/>
    <dgm:cxn modelId="{C0DACC87-95E3-4966-A92A-DBCBDD4F7F99}" type="presOf" srcId="{C66740D7-FCCD-4ADB-920C-81818DCCC518}" destId="{1BF10C08-CEE6-438E-831B-72B2AADE3C6B}" srcOrd="0" destOrd="0" presId="urn:microsoft.com/office/officeart/2005/8/layout/vList4"/>
    <dgm:cxn modelId="{A318578B-39DD-4F51-9309-4F48EB0380E7}" type="presOf" srcId="{4942AAB7-B633-43D5-B39D-1E62E11AA4E6}" destId="{38B9AA27-E824-49A4-BD33-BB1C06C17E80}" srcOrd="0" destOrd="0" presId="urn:microsoft.com/office/officeart/2005/8/layout/vList4"/>
    <dgm:cxn modelId="{3968F28C-878E-4399-87AF-01C8AC067755}" srcId="{8B88288B-C7E3-4256-B082-739857D7CDDC}" destId="{C66740D7-FCCD-4ADB-920C-81818DCCC518}" srcOrd="1" destOrd="0" parTransId="{B581E58D-662B-4785-AC87-6C0A76533BE8}" sibTransId="{EBC346DE-AFAC-4E9C-ADF9-8965D7C8F1AE}"/>
    <dgm:cxn modelId="{E355198F-3BD2-41C8-B707-EAFEE422CFB5}" srcId="{8B88288B-C7E3-4256-B082-739857D7CDDC}" destId="{4942AAB7-B633-43D5-B39D-1E62E11AA4E6}" srcOrd="2" destOrd="0" parTransId="{7C3E3576-0396-4D32-A84C-C93AC99C2701}" sibTransId="{C97DBED3-FECA-4686-B724-8C7809E816BC}"/>
    <dgm:cxn modelId="{A1FC7092-28A2-467B-A5FD-4E7030811296}" type="presOf" srcId="{5895D81C-D5C3-4769-8B4F-AAFDCDAC5C71}" destId="{0B979CC2-9302-4270-A03D-32F91F796E86}" srcOrd="1" destOrd="0" presId="urn:microsoft.com/office/officeart/2005/8/layout/vList4"/>
    <dgm:cxn modelId="{B9747EE3-F6C7-437A-BAB9-AE832A0743C6}" type="presOf" srcId="{C66740D7-FCCD-4ADB-920C-81818DCCC518}" destId="{2FE3E4B9-2728-4D3D-8093-55FD9C2C0F5A}" srcOrd="1" destOrd="0" presId="urn:microsoft.com/office/officeart/2005/8/layout/vList4"/>
    <dgm:cxn modelId="{8312B1EE-F5BB-4741-9979-A04E6E638647}" srcId="{8B88288B-C7E3-4256-B082-739857D7CDDC}" destId="{5895D81C-D5C3-4769-8B4F-AAFDCDAC5C71}" srcOrd="0" destOrd="0" parTransId="{0B961B52-B2F2-4822-AEC8-B15C38C90E6F}" sibTransId="{EEAA6AAA-65E8-4F2B-9351-BB1E0CA7A51A}"/>
    <dgm:cxn modelId="{E83163E3-521C-4301-826C-BE30944C60BD}" type="presParOf" srcId="{CB85A315-8911-48CE-BB03-1EBE23D67BB0}" destId="{35956293-896A-47DA-A092-5D667151C74B}" srcOrd="0" destOrd="0" presId="urn:microsoft.com/office/officeart/2005/8/layout/vList4"/>
    <dgm:cxn modelId="{DD3F2D9D-2EFB-4149-BD6B-418CA887FC6E}" type="presParOf" srcId="{35956293-896A-47DA-A092-5D667151C74B}" destId="{D34F1CF6-53C9-4586-8821-11ABD932B510}" srcOrd="0" destOrd="0" presId="urn:microsoft.com/office/officeart/2005/8/layout/vList4"/>
    <dgm:cxn modelId="{702CE6DF-986F-49EF-9031-9EFCC333B3E0}" type="presParOf" srcId="{35956293-896A-47DA-A092-5D667151C74B}" destId="{5030BD70-F62A-453A-B4C4-D39E05AC82BC}" srcOrd="1" destOrd="0" presId="urn:microsoft.com/office/officeart/2005/8/layout/vList4"/>
    <dgm:cxn modelId="{60613535-8120-4D86-9EB1-556C579FBB92}" type="presParOf" srcId="{35956293-896A-47DA-A092-5D667151C74B}" destId="{0B979CC2-9302-4270-A03D-32F91F796E86}" srcOrd="2" destOrd="0" presId="urn:microsoft.com/office/officeart/2005/8/layout/vList4"/>
    <dgm:cxn modelId="{B8238AAF-8772-4C2D-B829-3D20ADE98003}" type="presParOf" srcId="{CB85A315-8911-48CE-BB03-1EBE23D67BB0}" destId="{2C36F1BD-79A7-496B-87A5-AED09C399641}" srcOrd="1" destOrd="0" presId="urn:microsoft.com/office/officeart/2005/8/layout/vList4"/>
    <dgm:cxn modelId="{A9066DB2-5C8A-4913-81C7-6F3DF6B9887B}" type="presParOf" srcId="{CB85A315-8911-48CE-BB03-1EBE23D67BB0}" destId="{0724284F-2BAD-4CB5-A301-4DA982119710}" srcOrd="2" destOrd="0" presId="urn:microsoft.com/office/officeart/2005/8/layout/vList4"/>
    <dgm:cxn modelId="{06157A4A-0E2E-4ADC-ACD5-C8DA34BEA62D}" type="presParOf" srcId="{0724284F-2BAD-4CB5-A301-4DA982119710}" destId="{1BF10C08-CEE6-438E-831B-72B2AADE3C6B}" srcOrd="0" destOrd="0" presId="urn:microsoft.com/office/officeart/2005/8/layout/vList4"/>
    <dgm:cxn modelId="{09112C49-F97F-4892-9559-85242D8F2B59}" type="presParOf" srcId="{0724284F-2BAD-4CB5-A301-4DA982119710}" destId="{894A0DD9-7559-4584-AE92-B59E8B9A8BCE}" srcOrd="1" destOrd="0" presId="urn:microsoft.com/office/officeart/2005/8/layout/vList4"/>
    <dgm:cxn modelId="{7276ED0E-7B18-4511-A910-48BDE3F8C3A4}" type="presParOf" srcId="{0724284F-2BAD-4CB5-A301-4DA982119710}" destId="{2FE3E4B9-2728-4D3D-8093-55FD9C2C0F5A}" srcOrd="2" destOrd="0" presId="urn:microsoft.com/office/officeart/2005/8/layout/vList4"/>
    <dgm:cxn modelId="{BD2FF646-0FD4-4517-8CDB-B41A245C95A2}" type="presParOf" srcId="{CB85A315-8911-48CE-BB03-1EBE23D67BB0}" destId="{3BAAB9A9-7B3C-4305-B816-BEDB54313269}" srcOrd="3" destOrd="0" presId="urn:microsoft.com/office/officeart/2005/8/layout/vList4"/>
    <dgm:cxn modelId="{35449DB1-3573-4B46-AF64-A2E23610466E}" type="presParOf" srcId="{CB85A315-8911-48CE-BB03-1EBE23D67BB0}" destId="{5D985B0D-DEFA-47D7-AFC0-2E59AC23C3E3}" srcOrd="4" destOrd="0" presId="urn:microsoft.com/office/officeart/2005/8/layout/vList4"/>
    <dgm:cxn modelId="{A881B7DE-5D82-4942-B0CB-8AC82FF4DB3F}" type="presParOf" srcId="{5D985B0D-DEFA-47D7-AFC0-2E59AC23C3E3}" destId="{38B9AA27-E824-49A4-BD33-BB1C06C17E80}" srcOrd="0" destOrd="0" presId="urn:microsoft.com/office/officeart/2005/8/layout/vList4"/>
    <dgm:cxn modelId="{7C26F6BE-5552-4D65-81CD-F4EAF53386E6}" type="presParOf" srcId="{5D985B0D-DEFA-47D7-AFC0-2E59AC23C3E3}" destId="{FDAC7BE8-EF33-47DE-9D13-D51A6CA437C7}" srcOrd="1" destOrd="0" presId="urn:microsoft.com/office/officeart/2005/8/layout/vList4"/>
    <dgm:cxn modelId="{08857104-212E-4230-8896-9E0175D02DEF}" type="presParOf" srcId="{5D985B0D-DEFA-47D7-AFC0-2E59AC23C3E3}" destId="{D297FEDA-7803-41C7-84F5-84C5BE2DD0D9}"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28AE76D-9919-4D8C-B6F0-239056B7BF6D}" type="doc">
      <dgm:prSet loTypeId="urn:microsoft.com/office/officeart/2008/layout/PictureAccentList" loCatId="list" qsTypeId="urn:microsoft.com/office/officeart/2005/8/quickstyle/simple1" qsCatId="simple" csTypeId="urn:microsoft.com/office/officeart/2005/8/colors/accent0_1" csCatId="mainScheme" phldr="1"/>
      <dgm:spPr/>
      <dgm:t>
        <a:bodyPr/>
        <a:lstStyle/>
        <a:p>
          <a:endParaRPr lang="en-US"/>
        </a:p>
      </dgm:t>
    </dgm:pt>
    <dgm:pt modelId="{4178A3D7-1DEA-44E1-AD4A-A64CC9CC3BCB}">
      <dgm:prSet custT="1"/>
      <dgm:spPr/>
      <dgm:t>
        <a:bodyPr/>
        <a:lstStyle/>
        <a:p>
          <a:r>
            <a:rPr lang="en-US" sz="2400" dirty="0">
              <a:solidFill>
                <a:srgbClr val="FF0000"/>
              </a:solidFill>
              <a:latin typeface="Times New Roman" panose="02020603050405020304" pitchFamily="18" charset="0"/>
              <a:cs typeface="Times New Roman" panose="02020603050405020304" pitchFamily="18" charset="0"/>
            </a:rPr>
            <a:t>docker run </a:t>
          </a:r>
          <a:r>
            <a:rPr lang="en-US" sz="2400" dirty="0">
              <a:solidFill>
                <a:srgbClr val="0070C0"/>
              </a:solidFill>
              <a:latin typeface="Times New Roman" panose="02020603050405020304" pitchFamily="18" charset="0"/>
              <a:cs typeface="Times New Roman" panose="02020603050405020304" pitchFamily="18" charset="0"/>
            </a:rPr>
            <a:t>-d </a:t>
          </a:r>
          <a:r>
            <a:rPr lang="en-US" sz="2400" dirty="0">
              <a:solidFill>
                <a:srgbClr val="7030A0"/>
              </a:solidFill>
              <a:latin typeface="Times New Roman" panose="02020603050405020304" pitchFamily="18" charset="0"/>
              <a:cs typeface="Times New Roman" panose="02020603050405020304" pitchFamily="18" charset="0"/>
            </a:rPr>
            <a:t>-p 8080:80 </a:t>
          </a:r>
          <a:r>
            <a:rPr lang="en-US" sz="2400" dirty="0">
              <a:solidFill>
                <a:schemeClr val="accent2">
                  <a:lumMod val="75000"/>
                </a:schemeClr>
              </a:solidFill>
              <a:latin typeface="Times New Roman" panose="02020603050405020304" pitchFamily="18" charset="0"/>
              <a:cs typeface="Times New Roman" panose="02020603050405020304" pitchFamily="18" charset="0"/>
            </a:rPr>
            <a:t>docker/welcome-to-docker</a:t>
          </a:r>
        </a:p>
      </dgm:t>
    </dgm:pt>
    <dgm:pt modelId="{3C2818DE-C196-4D69-B765-CFDB8E4BEFF7}" type="parTrans" cxnId="{62B3F4D4-9E94-4C30-B755-F4D1B65F6B56}">
      <dgm:prSet/>
      <dgm:spPr/>
      <dgm:t>
        <a:bodyPr/>
        <a:lstStyle/>
        <a:p>
          <a:endParaRPr lang="en-US"/>
        </a:p>
      </dgm:t>
    </dgm:pt>
    <dgm:pt modelId="{CFE10209-901E-449E-B630-47A0359A5239}" type="sibTrans" cxnId="{62B3F4D4-9E94-4C30-B755-F4D1B65F6B56}">
      <dgm:prSet/>
      <dgm:spPr/>
      <dgm:t>
        <a:bodyPr/>
        <a:lstStyle/>
        <a:p>
          <a:endParaRPr lang="en-US"/>
        </a:p>
      </dgm:t>
    </dgm:pt>
    <dgm:pt modelId="{DB2F6E55-9599-4FB6-B5A3-29F38193EA70}">
      <dgm:prSet custT="1"/>
      <dgm:spPr/>
      <dgm:t>
        <a:bodyPr/>
        <a:lstStyle/>
        <a:p>
          <a:pPr algn="just"/>
          <a:r>
            <a:rPr lang="en-US" sz="2400" b="1" dirty="0">
              <a:solidFill>
                <a:srgbClr val="FF0000"/>
              </a:solidFill>
              <a:latin typeface="Times New Roman" panose="02020603050405020304" pitchFamily="18" charset="0"/>
              <a:cs typeface="Times New Roman" panose="02020603050405020304" pitchFamily="18" charset="0"/>
            </a:rPr>
            <a:t>docker run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runs a container from a specified image.</a:t>
          </a:r>
        </a:p>
      </dgm:t>
    </dgm:pt>
    <dgm:pt modelId="{B20543D4-3CCA-4A1A-BC0A-E98F1253CCBA}" type="parTrans" cxnId="{A6AE9FF8-1742-4BD5-B7B9-FDCDAA5D5D60}">
      <dgm:prSet/>
      <dgm:spPr/>
      <dgm:t>
        <a:bodyPr/>
        <a:lstStyle/>
        <a:p>
          <a:endParaRPr lang="en-US"/>
        </a:p>
      </dgm:t>
    </dgm:pt>
    <dgm:pt modelId="{875C99DB-209E-46B2-B191-15497A9EB90B}" type="sibTrans" cxnId="{A6AE9FF8-1742-4BD5-B7B9-FDCDAA5D5D60}">
      <dgm:prSet/>
      <dgm:spPr/>
      <dgm:t>
        <a:bodyPr/>
        <a:lstStyle/>
        <a:p>
          <a:endParaRPr lang="en-US"/>
        </a:p>
      </dgm:t>
    </dgm:pt>
    <dgm:pt modelId="{E732D6A0-4EC5-4ADA-A03D-1B035F9EFC66}">
      <dgm:prSet custT="1"/>
      <dgm:spPr/>
      <dgm:t>
        <a:bodyPr/>
        <a:lstStyle/>
        <a:p>
          <a:pPr algn="just"/>
          <a:r>
            <a:rPr lang="en-US" sz="2400" b="1" dirty="0">
              <a:solidFill>
                <a:srgbClr val="0070C0"/>
              </a:solidFill>
              <a:latin typeface="Times New Roman" panose="02020603050405020304" pitchFamily="18" charset="0"/>
              <a:cs typeface="Times New Roman" panose="02020603050405020304" pitchFamily="18" charset="0"/>
            </a:rPr>
            <a:t>-d</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runs the container in detached mode, meaning it will run in the background and you will not see its logs in the terminal.</a:t>
          </a:r>
        </a:p>
      </dgm:t>
    </dgm:pt>
    <dgm:pt modelId="{A32884E1-CAF0-4161-98AC-999B9CD37430}" type="parTrans" cxnId="{E29C0D35-0246-4AC3-82A4-1A215BB8901C}">
      <dgm:prSet/>
      <dgm:spPr/>
      <dgm:t>
        <a:bodyPr/>
        <a:lstStyle/>
        <a:p>
          <a:endParaRPr lang="en-US"/>
        </a:p>
      </dgm:t>
    </dgm:pt>
    <dgm:pt modelId="{0B68B3D0-30FF-413E-B83C-984A82338407}" type="sibTrans" cxnId="{E29C0D35-0246-4AC3-82A4-1A215BB8901C}">
      <dgm:prSet/>
      <dgm:spPr/>
      <dgm:t>
        <a:bodyPr/>
        <a:lstStyle/>
        <a:p>
          <a:endParaRPr lang="en-US"/>
        </a:p>
      </dgm:t>
    </dgm:pt>
    <dgm:pt modelId="{80847524-2396-4CBE-822A-AE2E00092A55}">
      <dgm:prSet custT="1"/>
      <dgm:spPr/>
      <dgm:t>
        <a:bodyPr/>
        <a:lstStyle/>
        <a:p>
          <a:pPr algn="just"/>
          <a:r>
            <a:rPr lang="en-US" sz="2400" b="1" dirty="0">
              <a:solidFill>
                <a:srgbClr val="7030A0"/>
              </a:solidFill>
              <a:latin typeface="Times New Roman" panose="02020603050405020304" pitchFamily="18" charset="0"/>
              <a:cs typeface="Times New Roman" panose="02020603050405020304" pitchFamily="18" charset="0"/>
            </a:rPr>
            <a:t>-p 8080:80: </a:t>
          </a:r>
          <a:r>
            <a:rPr lang="en-US" sz="2400" dirty="0">
              <a:latin typeface="Times New Roman" panose="02020603050405020304" pitchFamily="18" charset="0"/>
              <a:cs typeface="Times New Roman" panose="02020603050405020304" pitchFamily="18" charset="0"/>
            </a:rPr>
            <a:t>maps port 8080 on your local machine to port 80 inside the container. </a:t>
          </a:r>
        </a:p>
      </dgm:t>
    </dgm:pt>
    <dgm:pt modelId="{4D9CF1CF-B7C0-4182-83B6-2860A1A774CD}" type="parTrans" cxnId="{89345977-93C5-4780-B8A4-5332F2162A24}">
      <dgm:prSet/>
      <dgm:spPr/>
      <dgm:t>
        <a:bodyPr/>
        <a:lstStyle/>
        <a:p>
          <a:endParaRPr lang="en-US"/>
        </a:p>
      </dgm:t>
    </dgm:pt>
    <dgm:pt modelId="{99021894-ED82-4DB3-A69A-177879B4968F}" type="sibTrans" cxnId="{89345977-93C5-4780-B8A4-5332F2162A24}">
      <dgm:prSet/>
      <dgm:spPr/>
      <dgm:t>
        <a:bodyPr/>
        <a:lstStyle/>
        <a:p>
          <a:endParaRPr lang="en-US"/>
        </a:p>
      </dgm:t>
    </dgm:pt>
    <dgm:pt modelId="{EE1F1345-6207-4EE3-8D98-EDE831B52716}">
      <dgm:prSet custT="1"/>
      <dgm:spPr/>
      <dgm:t>
        <a:bodyPr/>
        <a:lstStyle/>
        <a:p>
          <a:pPr algn="just"/>
          <a:r>
            <a:rPr lang="en-US" sz="2400" dirty="0">
              <a:latin typeface="Times New Roman" panose="02020603050405020304" pitchFamily="18" charset="0"/>
              <a:cs typeface="Times New Roman" panose="02020603050405020304" pitchFamily="18" charset="0"/>
            </a:rPr>
            <a:t>when you access http://localhost:8080, you'll be accessing port 80 inside the Docker container.</a:t>
          </a:r>
        </a:p>
      </dgm:t>
    </dgm:pt>
    <dgm:pt modelId="{9F2BA07F-8778-47AB-AE2B-C2B0A0A389B6}" type="parTrans" cxnId="{3BD565A6-FCCD-4647-92C9-162D20F747CE}">
      <dgm:prSet/>
      <dgm:spPr/>
      <dgm:t>
        <a:bodyPr/>
        <a:lstStyle/>
        <a:p>
          <a:endParaRPr lang="en-US"/>
        </a:p>
      </dgm:t>
    </dgm:pt>
    <dgm:pt modelId="{4DBBD480-8DAE-425F-8784-E7992D869EE8}" type="sibTrans" cxnId="{3BD565A6-FCCD-4647-92C9-162D20F747CE}">
      <dgm:prSet/>
      <dgm:spPr/>
      <dgm:t>
        <a:bodyPr/>
        <a:lstStyle/>
        <a:p>
          <a:endParaRPr lang="en-US"/>
        </a:p>
      </dgm:t>
    </dgm:pt>
    <dgm:pt modelId="{C698A0BC-D27C-4DAB-B025-9FDC2BF77101}">
      <dgm:prSet custT="1"/>
      <dgm:spPr/>
      <dgm:t>
        <a:bodyPr/>
        <a:lstStyle/>
        <a:p>
          <a:pPr algn="just"/>
          <a:r>
            <a:rPr lang="en-US" sz="2400" b="0" dirty="0">
              <a:solidFill>
                <a:schemeClr val="accent2">
                  <a:lumMod val="75000"/>
                </a:schemeClr>
              </a:solidFill>
              <a:latin typeface="Times New Roman" panose="02020603050405020304" pitchFamily="18" charset="0"/>
              <a:cs typeface="Times New Roman" panose="02020603050405020304" pitchFamily="18" charset="0"/>
            </a:rPr>
            <a:t>docker/welcome-to-docker: </a:t>
          </a:r>
          <a:r>
            <a:rPr lang="en-US" sz="2400" b="0" dirty="0">
              <a:latin typeface="Times New Roman" panose="02020603050405020304" pitchFamily="18" charset="0"/>
              <a:cs typeface="Times New Roman" panose="02020603050405020304" pitchFamily="18" charset="0"/>
            </a:rPr>
            <a:t>Name of the Docker image you want to run. </a:t>
          </a:r>
        </a:p>
      </dgm:t>
    </dgm:pt>
    <dgm:pt modelId="{0D194FA3-6DD3-4688-87F4-1BC39E4DFE97}" type="parTrans" cxnId="{BBCE8FCA-83B6-4F7B-8724-6FEB6E888DD0}">
      <dgm:prSet/>
      <dgm:spPr/>
      <dgm:t>
        <a:bodyPr/>
        <a:lstStyle/>
        <a:p>
          <a:endParaRPr lang="en-US"/>
        </a:p>
      </dgm:t>
    </dgm:pt>
    <dgm:pt modelId="{FA865C4F-FD9F-47A0-A2E1-BAA42FA083B9}" type="sibTrans" cxnId="{BBCE8FCA-83B6-4F7B-8724-6FEB6E888DD0}">
      <dgm:prSet/>
      <dgm:spPr/>
      <dgm:t>
        <a:bodyPr/>
        <a:lstStyle/>
        <a:p>
          <a:endParaRPr lang="en-US"/>
        </a:p>
      </dgm:t>
    </dgm:pt>
    <dgm:pt modelId="{7BAD3D1D-C98B-4B90-8214-3F741EB60765}" type="pres">
      <dgm:prSet presAssocID="{828AE76D-9919-4D8C-B6F0-239056B7BF6D}" presName="layout" presStyleCnt="0">
        <dgm:presLayoutVars>
          <dgm:chMax/>
          <dgm:chPref/>
          <dgm:dir/>
          <dgm:animOne val="branch"/>
          <dgm:animLvl val="lvl"/>
          <dgm:resizeHandles/>
        </dgm:presLayoutVars>
      </dgm:prSet>
      <dgm:spPr/>
    </dgm:pt>
    <dgm:pt modelId="{46EEC77E-9BF9-4584-B1B2-EF28EDB3B676}" type="pres">
      <dgm:prSet presAssocID="{4178A3D7-1DEA-44E1-AD4A-A64CC9CC3BCB}" presName="root" presStyleCnt="0">
        <dgm:presLayoutVars>
          <dgm:chMax/>
          <dgm:chPref val="4"/>
        </dgm:presLayoutVars>
      </dgm:prSet>
      <dgm:spPr/>
    </dgm:pt>
    <dgm:pt modelId="{76B9DA43-5571-48B7-B6D2-A82BC489C50F}" type="pres">
      <dgm:prSet presAssocID="{4178A3D7-1DEA-44E1-AD4A-A64CC9CC3BCB}" presName="rootComposite" presStyleCnt="0">
        <dgm:presLayoutVars/>
      </dgm:prSet>
      <dgm:spPr/>
    </dgm:pt>
    <dgm:pt modelId="{813B2C18-057E-4B6B-B7FD-22BC6A09A82A}" type="pres">
      <dgm:prSet presAssocID="{4178A3D7-1DEA-44E1-AD4A-A64CC9CC3BCB}" presName="rootText" presStyleLbl="node0" presStyleIdx="0" presStyleCnt="1" custScaleX="151000" custScaleY="80945" custLinFactNeighborX="16" custLinFactNeighborY="-190">
        <dgm:presLayoutVars>
          <dgm:chMax/>
          <dgm:chPref val="4"/>
        </dgm:presLayoutVars>
      </dgm:prSet>
      <dgm:spPr/>
    </dgm:pt>
    <dgm:pt modelId="{D7521F33-5A83-49A6-97A5-5AF6D27983CA}" type="pres">
      <dgm:prSet presAssocID="{4178A3D7-1DEA-44E1-AD4A-A64CC9CC3BCB}" presName="childShape" presStyleCnt="0">
        <dgm:presLayoutVars>
          <dgm:chMax val="0"/>
          <dgm:chPref val="0"/>
        </dgm:presLayoutVars>
      </dgm:prSet>
      <dgm:spPr/>
    </dgm:pt>
    <dgm:pt modelId="{97C34E79-2985-47DB-9885-D497D6F0A090}" type="pres">
      <dgm:prSet presAssocID="{DB2F6E55-9599-4FB6-B5A3-29F38193EA70}" presName="childComposite" presStyleCnt="0">
        <dgm:presLayoutVars>
          <dgm:chMax val="0"/>
          <dgm:chPref val="0"/>
        </dgm:presLayoutVars>
      </dgm:prSet>
      <dgm:spPr/>
    </dgm:pt>
    <dgm:pt modelId="{B2029E5F-422C-4844-BA85-DBA58032E0C7}" type="pres">
      <dgm:prSet presAssocID="{DB2F6E55-9599-4FB6-B5A3-29F38193EA70}" presName="Image" presStyleLbl="node1" presStyleIdx="0" presStyleCnt="4" custFlipHor="1" custScaleX="87940" custScaleY="77110" custLinFactX="-45151" custLinFactNeighborX="-100000" custLinFactNeighborY="-303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F804AF4-67A7-4FCF-B532-67A219BB82DB}" type="pres">
      <dgm:prSet presAssocID="{DB2F6E55-9599-4FB6-B5A3-29F38193EA70}" presName="childText" presStyleLbl="lnNode1" presStyleIdx="0" presStyleCnt="4" custScaleX="161367" custScaleY="81853" custLinFactNeighborX="5605" custLinFactNeighborY="-4365">
        <dgm:presLayoutVars>
          <dgm:chMax val="0"/>
          <dgm:chPref val="0"/>
          <dgm:bulletEnabled val="1"/>
        </dgm:presLayoutVars>
      </dgm:prSet>
      <dgm:spPr/>
    </dgm:pt>
    <dgm:pt modelId="{674D2168-3C15-4C10-BB06-1EDED7A6723C}" type="pres">
      <dgm:prSet presAssocID="{E732D6A0-4EC5-4ADA-A03D-1B035F9EFC66}" presName="childComposite" presStyleCnt="0">
        <dgm:presLayoutVars>
          <dgm:chMax val="0"/>
          <dgm:chPref val="0"/>
        </dgm:presLayoutVars>
      </dgm:prSet>
      <dgm:spPr/>
    </dgm:pt>
    <dgm:pt modelId="{43F30BED-3EF5-40B5-B5B3-8CCF98AE7FE9}" type="pres">
      <dgm:prSet presAssocID="{E732D6A0-4EC5-4ADA-A03D-1B035F9EFC66}" presName="Image" presStyleLbl="node1" presStyleIdx="1" presStyleCnt="4" custScaleY="82772" custLinFactX="-49874" custLinFactNeighborX="-100000" custLinFactNeighborY="-8046"/>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5CFD3BB2-6DE8-4B69-8860-31D2BFF5DAB4}" type="pres">
      <dgm:prSet presAssocID="{E732D6A0-4EC5-4ADA-A03D-1B035F9EFC66}" presName="childText" presStyleLbl="lnNode1" presStyleIdx="1" presStyleCnt="4" custScaleX="163449" custScaleY="94596" custLinFactNeighborX="5782" custLinFactNeighborY="-8758">
        <dgm:presLayoutVars>
          <dgm:chMax val="0"/>
          <dgm:chPref val="0"/>
          <dgm:bulletEnabled val="1"/>
        </dgm:presLayoutVars>
      </dgm:prSet>
      <dgm:spPr/>
    </dgm:pt>
    <dgm:pt modelId="{E0C5EE88-5C83-42F1-8031-B7D79E7A2EE3}" type="pres">
      <dgm:prSet presAssocID="{80847524-2396-4CBE-822A-AE2E00092A55}" presName="childComposite" presStyleCnt="0">
        <dgm:presLayoutVars>
          <dgm:chMax val="0"/>
          <dgm:chPref val="0"/>
        </dgm:presLayoutVars>
      </dgm:prSet>
      <dgm:spPr/>
    </dgm:pt>
    <dgm:pt modelId="{5B085CDD-E8B2-4F13-833C-F090A4FBF26F}" type="pres">
      <dgm:prSet presAssocID="{80847524-2396-4CBE-822A-AE2E00092A55}" presName="Image" presStyleLbl="node1" presStyleIdx="2" presStyleCnt="4" custScaleX="101516" custScaleY="112785" custLinFactX="-33182" custLinFactNeighborX="-100000" custLinFactNeighborY="-31392"/>
      <dgm:spPr>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dgm:spPr>
    </dgm:pt>
    <dgm:pt modelId="{2E75830B-F260-46A3-B43D-A8B3D1054CBC}" type="pres">
      <dgm:prSet presAssocID="{80847524-2396-4CBE-822A-AE2E00092A55}" presName="childText" presStyleLbl="lnNode1" presStyleIdx="2" presStyleCnt="4" custScaleX="161409" custScaleY="163895" custLinFactNeighborX="7374" custLinFactNeighborY="-20994">
        <dgm:presLayoutVars>
          <dgm:chMax val="0"/>
          <dgm:chPref val="0"/>
          <dgm:bulletEnabled val="1"/>
        </dgm:presLayoutVars>
      </dgm:prSet>
      <dgm:spPr/>
    </dgm:pt>
    <dgm:pt modelId="{1F4D8F8E-0D04-4AC8-8057-98A738205BE6}" type="pres">
      <dgm:prSet presAssocID="{C698A0BC-D27C-4DAB-B025-9FDC2BF77101}" presName="childComposite" presStyleCnt="0">
        <dgm:presLayoutVars>
          <dgm:chMax val="0"/>
          <dgm:chPref val="0"/>
        </dgm:presLayoutVars>
      </dgm:prSet>
      <dgm:spPr/>
    </dgm:pt>
    <dgm:pt modelId="{D997A1F6-1EFA-4CD2-A2C3-1B3E9D3BC8CB}" type="pres">
      <dgm:prSet presAssocID="{C698A0BC-D27C-4DAB-B025-9FDC2BF77101}" presName="Image" presStyleLbl="node1" presStyleIdx="3" presStyleCnt="4" custLinFactX="-40024" custLinFactNeighborX="-100000" custLinFactNeighborY="-32787"/>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58CFDF10-86C8-432C-8C5A-A7AA6D3490DC}" type="pres">
      <dgm:prSet presAssocID="{C698A0BC-D27C-4DAB-B025-9FDC2BF77101}" presName="childText" presStyleLbl="lnNode1" presStyleIdx="3" presStyleCnt="4" custScaleX="164501" custScaleY="108675" custLinFactNeighborX="10581" custLinFactNeighborY="-24904">
        <dgm:presLayoutVars>
          <dgm:chMax val="0"/>
          <dgm:chPref val="0"/>
          <dgm:bulletEnabled val="1"/>
        </dgm:presLayoutVars>
      </dgm:prSet>
      <dgm:spPr/>
    </dgm:pt>
  </dgm:ptLst>
  <dgm:cxnLst>
    <dgm:cxn modelId="{9C86CF27-5259-4EFD-BB2C-8B2AF0D97C1C}" type="presOf" srcId="{E732D6A0-4EC5-4ADA-A03D-1B035F9EFC66}" destId="{5CFD3BB2-6DE8-4B69-8860-31D2BFF5DAB4}" srcOrd="0" destOrd="0" presId="urn:microsoft.com/office/officeart/2008/layout/PictureAccentList"/>
    <dgm:cxn modelId="{E29C0D35-0246-4AC3-82A4-1A215BB8901C}" srcId="{4178A3D7-1DEA-44E1-AD4A-A64CC9CC3BCB}" destId="{E732D6A0-4EC5-4ADA-A03D-1B035F9EFC66}" srcOrd="1" destOrd="0" parTransId="{A32884E1-CAF0-4161-98AC-999B9CD37430}" sibTransId="{0B68B3D0-30FF-413E-B83C-984A82338407}"/>
    <dgm:cxn modelId="{89345977-93C5-4780-B8A4-5332F2162A24}" srcId="{4178A3D7-1DEA-44E1-AD4A-A64CC9CC3BCB}" destId="{80847524-2396-4CBE-822A-AE2E00092A55}" srcOrd="2" destOrd="0" parTransId="{4D9CF1CF-B7C0-4182-83B6-2860A1A774CD}" sibTransId="{99021894-ED82-4DB3-A69A-177879B4968F}"/>
    <dgm:cxn modelId="{3BD565A6-FCCD-4647-92C9-162D20F747CE}" srcId="{80847524-2396-4CBE-822A-AE2E00092A55}" destId="{EE1F1345-6207-4EE3-8D98-EDE831B52716}" srcOrd="0" destOrd="0" parTransId="{9F2BA07F-8778-47AB-AE2B-C2B0A0A389B6}" sibTransId="{4DBBD480-8DAE-425F-8784-E7992D869EE8}"/>
    <dgm:cxn modelId="{339DF1BF-9FBC-40D0-AA22-BC2BC004BAE9}" type="presOf" srcId="{80847524-2396-4CBE-822A-AE2E00092A55}" destId="{2E75830B-F260-46A3-B43D-A8B3D1054CBC}" srcOrd="0" destOrd="0" presId="urn:microsoft.com/office/officeart/2008/layout/PictureAccentList"/>
    <dgm:cxn modelId="{BBCE8FCA-83B6-4F7B-8724-6FEB6E888DD0}" srcId="{4178A3D7-1DEA-44E1-AD4A-A64CC9CC3BCB}" destId="{C698A0BC-D27C-4DAB-B025-9FDC2BF77101}" srcOrd="3" destOrd="0" parTransId="{0D194FA3-6DD3-4688-87F4-1BC39E4DFE97}" sibTransId="{FA865C4F-FD9F-47A0-A2E1-BAA42FA083B9}"/>
    <dgm:cxn modelId="{FF04C2CC-D285-4916-B88D-61C4C9BFD49B}" type="presOf" srcId="{EE1F1345-6207-4EE3-8D98-EDE831B52716}" destId="{2E75830B-F260-46A3-B43D-A8B3D1054CBC}" srcOrd="0" destOrd="1" presId="urn:microsoft.com/office/officeart/2008/layout/PictureAccentList"/>
    <dgm:cxn modelId="{62B3F4D4-9E94-4C30-B755-F4D1B65F6B56}" srcId="{828AE76D-9919-4D8C-B6F0-239056B7BF6D}" destId="{4178A3D7-1DEA-44E1-AD4A-A64CC9CC3BCB}" srcOrd="0" destOrd="0" parTransId="{3C2818DE-C196-4D69-B765-CFDB8E4BEFF7}" sibTransId="{CFE10209-901E-449E-B630-47A0359A5239}"/>
    <dgm:cxn modelId="{4BC004EB-DD40-4EAA-A474-9EF3ABDDF3A1}" type="presOf" srcId="{C698A0BC-D27C-4DAB-B025-9FDC2BF77101}" destId="{58CFDF10-86C8-432C-8C5A-A7AA6D3490DC}" srcOrd="0" destOrd="0" presId="urn:microsoft.com/office/officeart/2008/layout/PictureAccentList"/>
    <dgm:cxn modelId="{D08366F8-479A-4072-B8B7-EE4C3564DC39}" type="presOf" srcId="{828AE76D-9919-4D8C-B6F0-239056B7BF6D}" destId="{7BAD3D1D-C98B-4B90-8214-3F741EB60765}" srcOrd="0" destOrd="0" presId="urn:microsoft.com/office/officeart/2008/layout/PictureAccentList"/>
    <dgm:cxn modelId="{A27455F8-1961-4494-A447-1C276764B15E}" type="presOf" srcId="{4178A3D7-1DEA-44E1-AD4A-A64CC9CC3BCB}" destId="{813B2C18-057E-4B6B-B7FD-22BC6A09A82A}" srcOrd="0" destOrd="0" presId="urn:microsoft.com/office/officeart/2008/layout/PictureAccentList"/>
    <dgm:cxn modelId="{A6AE9FF8-1742-4BD5-B7B9-FDCDAA5D5D60}" srcId="{4178A3D7-1DEA-44E1-AD4A-A64CC9CC3BCB}" destId="{DB2F6E55-9599-4FB6-B5A3-29F38193EA70}" srcOrd="0" destOrd="0" parTransId="{B20543D4-3CCA-4A1A-BC0A-E98F1253CCBA}" sibTransId="{875C99DB-209E-46B2-B191-15497A9EB90B}"/>
    <dgm:cxn modelId="{DFE9CCFF-0034-4700-BF8A-DEB78C138146}" type="presOf" srcId="{DB2F6E55-9599-4FB6-B5A3-29F38193EA70}" destId="{2F804AF4-67A7-4FCF-B532-67A219BB82DB}" srcOrd="0" destOrd="0" presId="urn:microsoft.com/office/officeart/2008/layout/PictureAccentList"/>
    <dgm:cxn modelId="{A8A5E179-5083-4DE0-A46A-C761E15D71E5}" type="presParOf" srcId="{7BAD3D1D-C98B-4B90-8214-3F741EB60765}" destId="{46EEC77E-9BF9-4584-B1B2-EF28EDB3B676}" srcOrd="0" destOrd="0" presId="urn:microsoft.com/office/officeart/2008/layout/PictureAccentList"/>
    <dgm:cxn modelId="{519BF14D-5D84-42C3-91F5-CD3FA2818542}" type="presParOf" srcId="{46EEC77E-9BF9-4584-B1B2-EF28EDB3B676}" destId="{76B9DA43-5571-48B7-B6D2-A82BC489C50F}" srcOrd="0" destOrd="0" presId="urn:microsoft.com/office/officeart/2008/layout/PictureAccentList"/>
    <dgm:cxn modelId="{CFD987E9-1F60-4894-9E5B-5D36EE710B26}" type="presParOf" srcId="{76B9DA43-5571-48B7-B6D2-A82BC489C50F}" destId="{813B2C18-057E-4B6B-B7FD-22BC6A09A82A}" srcOrd="0" destOrd="0" presId="urn:microsoft.com/office/officeart/2008/layout/PictureAccentList"/>
    <dgm:cxn modelId="{744127B0-1139-4E82-B1A7-196978CEEE72}" type="presParOf" srcId="{46EEC77E-9BF9-4584-B1B2-EF28EDB3B676}" destId="{D7521F33-5A83-49A6-97A5-5AF6D27983CA}" srcOrd="1" destOrd="0" presId="urn:microsoft.com/office/officeart/2008/layout/PictureAccentList"/>
    <dgm:cxn modelId="{D2FF26C9-7C6F-4BB4-A9C5-6F73208BEC29}" type="presParOf" srcId="{D7521F33-5A83-49A6-97A5-5AF6D27983CA}" destId="{97C34E79-2985-47DB-9885-D497D6F0A090}" srcOrd="0" destOrd="0" presId="urn:microsoft.com/office/officeart/2008/layout/PictureAccentList"/>
    <dgm:cxn modelId="{119694D6-3AB8-4632-B617-CABE032D836F}" type="presParOf" srcId="{97C34E79-2985-47DB-9885-D497D6F0A090}" destId="{B2029E5F-422C-4844-BA85-DBA58032E0C7}" srcOrd="0" destOrd="0" presId="urn:microsoft.com/office/officeart/2008/layout/PictureAccentList"/>
    <dgm:cxn modelId="{469E1CED-F04A-4507-9ED2-5D6E01607ABA}" type="presParOf" srcId="{97C34E79-2985-47DB-9885-D497D6F0A090}" destId="{2F804AF4-67A7-4FCF-B532-67A219BB82DB}" srcOrd="1" destOrd="0" presId="urn:microsoft.com/office/officeart/2008/layout/PictureAccentList"/>
    <dgm:cxn modelId="{1E067BA3-431D-40ED-A267-42CD5422C10B}" type="presParOf" srcId="{D7521F33-5A83-49A6-97A5-5AF6D27983CA}" destId="{674D2168-3C15-4C10-BB06-1EDED7A6723C}" srcOrd="1" destOrd="0" presId="urn:microsoft.com/office/officeart/2008/layout/PictureAccentList"/>
    <dgm:cxn modelId="{BDED5ABD-86FC-4328-95F7-C261CE59EC0E}" type="presParOf" srcId="{674D2168-3C15-4C10-BB06-1EDED7A6723C}" destId="{43F30BED-3EF5-40B5-B5B3-8CCF98AE7FE9}" srcOrd="0" destOrd="0" presId="urn:microsoft.com/office/officeart/2008/layout/PictureAccentList"/>
    <dgm:cxn modelId="{E8F8F693-0D77-47F3-BC25-F1273AFA267F}" type="presParOf" srcId="{674D2168-3C15-4C10-BB06-1EDED7A6723C}" destId="{5CFD3BB2-6DE8-4B69-8860-31D2BFF5DAB4}" srcOrd="1" destOrd="0" presId="urn:microsoft.com/office/officeart/2008/layout/PictureAccentList"/>
    <dgm:cxn modelId="{373D3AC0-5096-4AC0-B8D4-CFEBAA4D792F}" type="presParOf" srcId="{D7521F33-5A83-49A6-97A5-5AF6D27983CA}" destId="{E0C5EE88-5C83-42F1-8031-B7D79E7A2EE3}" srcOrd="2" destOrd="0" presId="urn:microsoft.com/office/officeart/2008/layout/PictureAccentList"/>
    <dgm:cxn modelId="{6CD620DA-5A08-49DE-9284-83F2E0E648EF}" type="presParOf" srcId="{E0C5EE88-5C83-42F1-8031-B7D79E7A2EE3}" destId="{5B085CDD-E8B2-4F13-833C-F090A4FBF26F}" srcOrd="0" destOrd="0" presId="urn:microsoft.com/office/officeart/2008/layout/PictureAccentList"/>
    <dgm:cxn modelId="{07196AB7-B135-44C9-914E-9B50A106412B}" type="presParOf" srcId="{E0C5EE88-5C83-42F1-8031-B7D79E7A2EE3}" destId="{2E75830B-F260-46A3-B43D-A8B3D1054CBC}" srcOrd="1" destOrd="0" presId="urn:microsoft.com/office/officeart/2008/layout/PictureAccentList"/>
    <dgm:cxn modelId="{60853DC0-3C26-4DDA-A1DC-A11112276B14}" type="presParOf" srcId="{D7521F33-5A83-49A6-97A5-5AF6D27983CA}" destId="{1F4D8F8E-0D04-4AC8-8057-98A738205BE6}" srcOrd="3" destOrd="0" presId="urn:microsoft.com/office/officeart/2008/layout/PictureAccentList"/>
    <dgm:cxn modelId="{6656D735-98D8-45F6-8AC7-1C47E16769F2}" type="presParOf" srcId="{1F4D8F8E-0D04-4AC8-8057-98A738205BE6}" destId="{D997A1F6-1EFA-4CD2-A2C3-1B3E9D3BC8CB}" srcOrd="0" destOrd="0" presId="urn:microsoft.com/office/officeart/2008/layout/PictureAccentList"/>
    <dgm:cxn modelId="{76052E11-E910-4FFE-8C91-D3DA89136BBD}" type="presParOf" srcId="{1F4D8F8E-0D04-4AC8-8057-98A738205BE6}" destId="{58CFDF10-86C8-432C-8C5A-A7AA6D3490DC}"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E793BC-D938-45A6-8434-5EA287B62716}" type="doc">
      <dgm:prSet loTypeId="urn:microsoft.com/office/officeart/2005/8/layout/vList4" loCatId="list" qsTypeId="urn:microsoft.com/office/officeart/2005/8/quickstyle/simple1" qsCatId="simple" csTypeId="urn:microsoft.com/office/officeart/2005/8/colors/accent0_1" csCatId="mainScheme" phldr="1"/>
      <dgm:spPr/>
      <dgm:t>
        <a:bodyPr/>
        <a:lstStyle/>
        <a:p>
          <a:endParaRPr lang="en-US"/>
        </a:p>
      </dgm:t>
    </dgm:pt>
    <dgm:pt modelId="{7B67C752-86F4-4ECA-840C-0E262AE55319}">
      <dgm:prSet custT="1"/>
      <dgm:spPr/>
      <dgm:t>
        <a:bodyPr/>
        <a:lstStyle/>
        <a:p>
          <a:pPr algn="just"/>
          <a:r>
            <a:rPr lang="en-US" sz="2400" dirty="0">
              <a:latin typeface="Times New Roman" panose="02020603050405020304" pitchFamily="18" charset="0"/>
              <a:cs typeface="Times New Roman" panose="02020603050405020304" pitchFamily="18" charset="0"/>
            </a:rPr>
            <a:t>Docker client communicates with the Docker daemon, which handles building, running, and distributing containers.</a:t>
          </a:r>
        </a:p>
      </dgm:t>
    </dgm:pt>
    <dgm:pt modelId="{48D6246F-D265-41AF-8579-DD128BC2D30C}" type="parTrans" cxnId="{F4362E1F-4894-4C20-8AB2-AE7B4BD62E48}">
      <dgm:prSet/>
      <dgm:spPr/>
      <dgm:t>
        <a:bodyPr/>
        <a:lstStyle/>
        <a:p>
          <a:endParaRPr lang="en-US"/>
        </a:p>
      </dgm:t>
    </dgm:pt>
    <dgm:pt modelId="{5B7C76E0-A8B1-46F2-81B2-BA796296DE95}" type="sibTrans" cxnId="{F4362E1F-4894-4C20-8AB2-AE7B4BD62E48}">
      <dgm:prSet/>
      <dgm:spPr/>
      <dgm:t>
        <a:bodyPr/>
        <a:lstStyle/>
        <a:p>
          <a:endParaRPr lang="en-US"/>
        </a:p>
      </dgm:t>
    </dgm:pt>
    <dgm:pt modelId="{89F24EBA-B943-45AC-8596-69AED33D09AE}">
      <dgm:prSet/>
      <dgm:spPr/>
      <dgm:t>
        <a:bodyPr/>
        <a:lstStyle/>
        <a:p>
          <a:pPr algn="just"/>
          <a:r>
            <a:rPr lang="en-US" dirty="0">
              <a:latin typeface="Times New Roman" panose="02020603050405020304" pitchFamily="18" charset="0"/>
              <a:cs typeface="Times New Roman" panose="02020603050405020304" pitchFamily="18" charset="0"/>
            </a:rPr>
            <a:t>The Docker client and daemon can run on the same system or connect remotely.</a:t>
          </a:r>
        </a:p>
      </dgm:t>
    </dgm:pt>
    <dgm:pt modelId="{EF2730D2-B506-4B40-B3C0-716092322F33}" type="parTrans" cxnId="{ACC612E9-EE26-4797-9EA7-4E492AB98F01}">
      <dgm:prSet/>
      <dgm:spPr/>
      <dgm:t>
        <a:bodyPr/>
        <a:lstStyle/>
        <a:p>
          <a:endParaRPr lang="en-US"/>
        </a:p>
      </dgm:t>
    </dgm:pt>
    <dgm:pt modelId="{FF5EFF4E-BF9B-47B4-AF48-55DA8B9EAED9}" type="sibTrans" cxnId="{ACC612E9-EE26-4797-9EA7-4E492AB98F01}">
      <dgm:prSet/>
      <dgm:spPr/>
      <dgm:t>
        <a:bodyPr/>
        <a:lstStyle/>
        <a:p>
          <a:endParaRPr lang="en-US"/>
        </a:p>
      </dgm:t>
    </dgm:pt>
    <dgm:pt modelId="{9E0CBB9B-930A-4A26-B7CD-380B54B861F2}">
      <dgm:prSet custT="1"/>
      <dgm:spPr/>
      <dgm:t>
        <a:bodyPr/>
        <a:lstStyle/>
        <a:p>
          <a:r>
            <a:rPr lang="en-US" sz="2400" dirty="0">
              <a:latin typeface="Times New Roman" panose="02020603050405020304" pitchFamily="18" charset="0"/>
              <a:cs typeface="Times New Roman" panose="02020603050405020304" pitchFamily="18" charset="0"/>
            </a:rPr>
            <a:t>The Docker client and daemon communicate via a REST API, using UNIX sockets or a network connection.</a:t>
          </a:r>
        </a:p>
      </dgm:t>
    </dgm:pt>
    <dgm:pt modelId="{383C0C61-996F-42BD-869F-0B47E0F25728}" type="parTrans" cxnId="{54B08CE3-E647-4741-950B-0D5D4F35B69E}">
      <dgm:prSet/>
      <dgm:spPr/>
      <dgm:t>
        <a:bodyPr/>
        <a:lstStyle/>
        <a:p>
          <a:endParaRPr lang="en-US"/>
        </a:p>
      </dgm:t>
    </dgm:pt>
    <dgm:pt modelId="{C7EFD614-0880-4BDF-9354-2725CF2EA3C9}" type="sibTrans" cxnId="{54B08CE3-E647-4741-950B-0D5D4F35B69E}">
      <dgm:prSet/>
      <dgm:spPr/>
      <dgm:t>
        <a:bodyPr/>
        <a:lstStyle/>
        <a:p>
          <a:endParaRPr lang="en-US"/>
        </a:p>
      </dgm:t>
    </dgm:pt>
    <dgm:pt modelId="{D6E2607A-F0A0-4585-ADC5-32F27D18CDB0}">
      <dgm:prSet custT="1"/>
      <dgm:spPr/>
      <dgm:t>
        <a:bodyPr/>
        <a:lstStyle/>
        <a:p>
          <a:pPr algn="just"/>
          <a:r>
            <a:rPr lang="en-US" sz="2400" dirty="0">
              <a:latin typeface="Times New Roman" panose="02020603050405020304" pitchFamily="18" charset="0"/>
              <a:cs typeface="Times New Roman" panose="02020603050405020304" pitchFamily="18" charset="0"/>
            </a:rPr>
            <a:t>Another Docker client is Docker Compose, that lets you work with applications consisting of a set of containers.</a:t>
          </a:r>
        </a:p>
      </dgm:t>
    </dgm:pt>
    <dgm:pt modelId="{EC52B016-5FFE-4192-8ECD-A1756DE9C9CE}" type="parTrans" cxnId="{0E694177-1703-4380-94A2-EF64F196091A}">
      <dgm:prSet/>
      <dgm:spPr/>
      <dgm:t>
        <a:bodyPr/>
        <a:lstStyle/>
        <a:p>
          <a:endParaRPr lang="en-US"/>
        </a:p>
      </dgm:t>
    </dgm:pt>
    <dgm:pt modelId="{3FE5DF22-3C3C-4BF5-AE4D-4518855C87DF}" type="sibTrans" cxnId="{0E694177-1703-4380-94A2-EF64F196091A}">
      <dgm:prSet/>
      <dgm:spPr/>
      <dgm:t>
        <a:bodyPr/>
        <a:lstStyle/>
        <a:p>
          <a:endParaRPr lang="en-US"/>
        </a:p>
      </dgm:t>
    </dgm:pt>
    <dgm:pt modelId="{4FB6C70B-6E9F-4DD0-AEBC-C4132BE5DB88}" type="pres">
      <dgm:prSet presAssocID="{3CE793BC-D938-45A6-8434-5EA287B62716}" presName="linear" presStyleCnt="0">
        <dgm:presLayoutVars>
          <dgm:dir/>
          <dgm:resizeHandles val="exact"/>
        </dgm:presLayoutVars>
      </dgm:prSet>
      <dgm:spPr/>
    </dgm:pt>
    <dgm:pt modelId="{6970B24C-A92A-4604-8D09-16E8AB28E16A}" type="pres">
      <dgm:prSet presAssocID="{7B67C752-86F4-4ECA-840C-0E262AE55319}" presName="comp" presStyleCnt="0"/>
      <dgm:spPr/>
    </dgm:pt>
    <dgm:pt modelId="{DF292FB2-5D3E-491F-924E-4B32EA863BA1}" type="pres">
      <dgm:prSet presAssocID="{7B67C752-86F4-4ECA-840C-0E262AE55319}" presName="box" presStyleLbl="node1" presStyleIdx="0" presStyleCnt="4"/>
      <dgm:spPr/>
    </dgm:pt>
    <dgm:pt modelId="{90CBC0BF-435B-476F-8DF5-A0920364B4A1}" type="pres">
      <dgm:prSet presAssocID="{7B67C752-86F4-4ECA-840C-0E262AE55319}" presName="img"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47000" b="-47000"/>
          </a:stretch>
        </a:blipFill>
      </dgm:spPr>
    </dgm:pt>
    <dgm:pt modelId="{75323C9A-4FA4-4B92-B6DB-7560C6AA1510}" type="pres">
      <dgm:prSet presAssocID="{7B67C752-86F4-4ECA-840C-0E262AE55319}" presName="text" presStyleLbl="node1" presStyleIdx="0" presStyleCnt="4">
        <dgm:presLayoutVars>
          <dgm:bulletEnabled val="1"/>
        </dgm:presLayoutVars>
      </dgm:prSet>
      <dgm:spPr/>
    </dgm:pt>
    <dgm:pt modelId="{42AC2015-7111-4F64-94C3-FECD86B49E28}" type="pres">
      <dgm:prSet presAssocID="{5B7C76E0-A8B1-46F2-81B2-BA796296DE95}" presName="spacer" presStyleCnt="0"/>
      <dgm:spPr/>
    </dgm:pt>
    <dgm:pt modelId="{DEF91995-7C5F-4FAF-96B9-BCCA7256300D}" type="pres">
      <dgm:prSet presAssocID="{89F24EBA-B943-45AC-8596-69AED33D09AE}" presName="comp" presStyleCnt="0"/>
      <dgm:spPr/>
    </dgm:pt>
    <dgm:pt modelId="{1F4AFBE1-3FD4-4CCD-A710-D80EB8952F81}" type="pres">
      <dgm:prSet presAssocID="{89F24EBA-B943-45AC-8596-69AED33D09AE}" presName="box" presStyleLbl="node1" presStyleIdx="1" presStyleCnt="4"/>
      <dgm:spPr/>
    </dgm:pt>
    <dgm:pt modelId="{F2E48EFF-FD0F-4CB0-A063-7402B46EDF43}" type="pres">
      <dgm:prSet presAssocID="{89F24EBA-B943-45AC-8596-69AED33D09AE}" presName="img" presStyleLbl="fgImgPlace1"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47000" b="-47000"/>
          </a:stretch>
        </a:blipFill>
      </dgm:spPr>
    </dgm:pt>
    <dgm:pt modelId="{CFF7E3FC-31FB-41DA-B5E6-D89B8BB191C9}" type="pres">
      <dgm:prSet presAssocID="{89F24EBA-B943-45AC-8596-69AED33D09AE}" presName="text" presStyleLbl="node1" presStyleIdx="1" presStyleCnt="4">
        <dgm:presLayoutVars>
          <dgm:bulletEnabled val="1"/>
        </dgm:presLayoutVars>
      </dgm:prSet>
      <dgm:spPr/>
    </dgm:pt>
    <dgm:pt modelId="{41830DCA-82FB-4710-9F5A-9922D91E5EB4}" type="pres">
      <dgm:prSet presAssocID="{FF5EFF4E-BF9B-47B4-AF48-55DA8B9EAED9}" presName="spacer" presStyleCnt="0"/>
      <dgm:spPr/>
    </dgm:pt>
    <dgm:pt modelId="{BAC3ACC6-CB0C-41DF-8CE6-CC998D234873}" type="pres">
      <dgm:prSet presAssocID="{9E0CBB9B-930A-4A26-B7CD-380B54B861F2}" presName="comp" presStyleCnt="0"/>
      <dgm:spPr/>
    </dgm:pt>
    <dgm:pt modelId="{2CE40FD6-5DA7-4497-86E7-5B15D00AEFF7}" type="pres">
      <dgm:prSet presAssocID="{9E0CBB9B-930A-4A26-B7CD-380B54B861F2}" presName="box" presStyleLbl="node1" presStyleIdx="2" presStyleCnt="4"/>
      <dgm:spPr/>
    </dgm:pt>
    <dgm:pt modelId="{66B50211-8620-496B-9FD7-3A0147972B6B}" type="pres">
      <dgm:prSet presAssocID="{9E0CBB9B-930A-4A26-B7CD-380B54B861F2}" presName="img"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47000" b="-47000"/>
          </a:stretch>
        </a:blipFill>
      </dgm:spPr>
    </dgm:pt>
    <dgm:pt modelId="{27D320E0-92F9-4365-A3F1-145EC780A876}" type="pres">
      <dgm:prSet presAssocID="{9E0CBB9B-930A-4A26-B7CD-380B54B861F2}" presName="text" presStyleLbl="node1" presStyleIdx="2" presStyleCnt="4">
        <dgm:presLayoutVars>
          <dgm:bulletEnabled val="1"/>
        </dgm:presLayoutVars>
      </dgm:prSet>
      <dgm:spPr/>
    </dgm:pt>
    <dgm:pt modelId="{55E8B5BE-EC61-4199-A68C-2D1BF78DFF2D}" type="pres">
      <dgm:prSet presAssocID="{C7EFD614-0880-4BDF-9354-2725CF2EA3C9}" presName="spacer" presStyleCnt="0"/>
      <dgm:spPr/>
    </dgm:pt>
    <dgm:pt modelId="{FBA9EC89-1770-43B2-BC40-815EB0B22C19}" type="pres">
      <dgm:prSet presAssocID="{D6E2607A-F0A0-4585-ADC5-32F27D18CDB0}" presName="comp" presStyleCnt="0"/>
      <dgm:spPr/>
    </dgm:pt>
    <dgm:pt modelId="{98BDF7F4-E647-42FE-BC91-5AED1D69143A}" type="pres">
      <dgm:prSet presAssocID="{D6E2607A-F0A0-4585-ADC5-32F27D18CDB0}" presName="box" presStyleLbl="node1" presStyleIdx="3" presStyleCnt="4"/>
      <dgm:spPr/>
    </dgm:pt>
    <dgm:pt modelId="{9AB34F4B-361E-4298-9D22-4090BE29D38B}" type="pres">
      <dgm:prSet presAssocID="{D6E2607A-F0A0-4585-ADC5-32F27D18CDB0}" presName="img" presStyleLbl="fgImgPlace1" presStyleIdx="3" presStyleCnt="4"/>
      <dgm:spPr>
        <a:blipFill>
          <a:blip xmlns:r="http://schemas.openxmlformats.org/officeDocument/2006/relationships" r:embed="rId1"/>
          <a:srcRect/>
          <a:stretch>
            <a:fillRect t="-47000" b="-47000"/>
          </a:stretch>
        </a:blipFill>
      </dgm:spPr>
    </dgm:pt>
    <dgm:pt modelId="{793A156D-179E-4C0F-9EA7-A63E6F75BCD1}" type="pres">
      <dgm:prSet presAssocID="{D6E2607A-F0A0-4585-ADC5-32F27D18CDB0}" presName="text" presStyleLbl="node1" presStyleIdx="3" presStyleCnt="4">
        <dgm:presLayoutVars>
          <dgm:bulletEnabled val="1"/>
        </dgm:presLayoutVars>
      </dgm:prSet>
      <dgm:spPr/>
    </dgm:pt>
  </dgm:ptLst>
  <dgm:cxnLst>
    <dgm:cxn modelId="{E3487103-75DE-422C-A70A-699B815AB705}" type="presOf" srcId="{9E0CBB9B-930A-4A26-B7CD-380B54B861F2}" destId="{2CE40FD6-5DA7-4497-86E7-5B15D00AEFF7}" srcOrd="0" destOrd="0" presId="urn:microsoft.com/office/officeart/2005/8/layout/vList4"/>
    <dgm:cxn modelId="{F4362E1F-4894-4C20-8AB2-AE7B4BD62E48}" srcId="{3CE793BC-D938-45A6-8434-5EA287B62716}" destId="{7B67C752-86F4-4ECA-840C-0E262AE55319}" srcOrd="0" destOrd="0" parTransId="{48D6246F-D265-41AF-8579-DD128BC2D30C}" sibTransId="{5B7C76E0-A8B1-46F2-81B2-BA796296DE95}"/>
    <dgm:cxn modelId="{BF638037-038E-4C8C-94D7-08CA2E1FAD6E}" type="presOf" srcId="{89F24EBA-B943-45AC-8596-69AED33D09AE}" destId="{1F4AFBE1-3FD4-4CCD-A710-D80EB8952F81}" srcOrd="0" destOrd="0" presId="urn:microsoft.com/office/officeart/2005/8/layout/vList4"/>
    <dgm:cxn modelId="{F7FD3F4C-DD45-4EEE-BFD5-271D46948B35}" type="presOf" srcId="{7B67C752-86F4-4ECA-840C-0E262AE55319}" destId="{75323C9A-4FA4-4B92-B6DB-7560C6AA1510}" srcOrd="1" destOrd="0" presId="urn:microsoft.com/office/officeart/2005/8/layout/vList4"/>
    <dgm:cxn modelId="{AADA656C-AF25-4590-90B1-85ADEE0170CE}" type="presOf" srcId="{D6E2607A-F0A0-4585-ADC5-32F27D18CDB0}" destId="{98BDF7F4-E647-42FE-BC91-5AED1D69143A}" srcOrd="0" destOrd="0" presId="urn:microsoft.com/office/officeart/2005/8/layout/vList4"/>
    <dgm:cxn modelId="{D5BE814D-7922-4724-886E-990F4573FA07}" type="presOf" srcId="{3CE793BC-D938-45A6-8434-5EA287B62716}" destId="{4FB6C70B-6E9F-4DD0-AEBC-C4132BE5DB88}" srcOrd="0" destOrd="0" presId="urn:microsoft.com/office/officeart/2005/8/layout/vList4"/>
    <dgm:cxn modelId="{0E694177-1703-4380-94A2-EF64F196091A}" srcId="{3CE793BC-D938-45A6-8434-5EA287B62716}" destId="{D6E2607A-F0A0-4585-ADC5-32F27D18CDB0}" srcOrd="3" destOrd="0" parTransId="{EC52B016-5FFE-4192-8ECD-A1756DE9C9CE}" sibTransId="{3FE5DF22-3C3C-4BF5-AE4D-4518855C87DF}"/>
    <dgm:cxn modelId="{F713FE7E-8D99-4D4E-99A3-C35C28D8BB6B}" type="presOf" srcId="{89F24EBA-B943-45AC-8596-69AED33D09AE}" destId="{CFF7E3FC-31FB-41DA-B5E6-D89B8BB191C9}" srcOrd="1" destOrd="0" presId="urn:microsoft.com/office/officeart/2005/8/layout/vList4"/>
    <dgm:cxn modelId="{0C962381-F148-4C43-8CE9-92123164F6C8}" type="presOf" srcId="{7B67C752-86F4-4ECA-840C-0E262AE55319}" destId="{DF292FB2-5D3E-491F-924E-4B32EA863BA1}" srcOrd="0" destOrd="0" presId="urn:microsoft.com/office/officeart/2005/8/layout/vList4"/>
    <dgm:cxn modelId="{FFA11BA0-4F1B-428E-B55E-AF8F00493B2F}" type="presOf" srcId="{D6E2607A-F0A0-4585-ADC5-32F27D18CDB0}" destId="{793A156D-179E-4C0F-9EA7-A63E6F75BCD1}" srcOrd="1" destOrd="0" presId="urn:microsoft.com/office/officeart/2005/8/layout/vList4"/>
    <dgm:cxn modelId="{C55858BC-4EB1-4EB9-B652-ECE1C2CBE145}" type="presOf" srcId="{9E0CBB9B-930A-4A26-B7CD-380B54B861F2}" destId="{27D320E0-92F9-4365-A3F1-145EC780A876}" srcOrd="1" destOrd="0" presId="urn:microsoft.com/office/officeart/2005/8/layout/vList4"/>
    <dgm:cxn modelId="{54B08CE3-E647-4741-950B-0D5D4F35B69E}" srcId="{3CE793BC-D938-45A6-8434-5EA287B62716}" destId="{9E0CBB9B-930A-4A26-B7CD-380B54B861F2}" srcOrd="2" destOrd="0" parTransId="{383C0C61-996F-42BD-869F-0B47E0F25728}" sibTransId="{C7EFD614-0880-4BDF-9354-2725CF2EA3C9}"/>
    <dgm:cxn modelId="{ACC612E9-EE26-4797-9EA7-4E492AB98F01}" srcId="{3CE793BC-D938-45A6-8434-5EA287B62716}" destId="{89F24EBA-B943-45AC-8596-69AED33D09AE}" srcOrd="1" destOrd="0" parTransId="{EF2730D2-B506-4B40-B3C0-716092322F33}" sibTransId="{FF5EFF4E-BF9B-47B4-AF48-55DA8B9EAED9}"/>
    <dgm:cxn modelId="{99C1697A-C58F-4CAC-9756-048838403400}" type="presParOf" srcId="{4FB6C70B-6E9F-4DD0-AEBC-C4132BE5DB88}" destId="{6970B24C-A92A-4604-8D09-16E8AB28E16A}" srcOrd="0" destOrd="0" presId="urn:microsoft.com/office/officeart/2005/8/layout/vList4"/>
    <dgm:cxn modelId="{DD428A75-F43D-42AA-8E5B-06E4EE648772}" type="presParOf" srcId="{6970B24C-A92A-4604-8D09-16E8AB28E16A}" destId="{DF292FB2-5D3E-491F-924E-4B32EA863BA1}" srcOrd="0" destOrd="0" presId="urn:microsoft.com/office/officeart/2005/8/layout/vList4"/>
    <dgm:cxn modelId="{6DA5F860-6F54-4DF5-9EDA-FBBA43688AB5}" type="presParOf" srcId="{6970B24C-A92A-4604-8D09-16E8AB28E16A}" destId="{90CBC0BF-435B-476F-8DF5-A0920364B4A1}" srcOrd="1" destOrd="0" presId="urn:microsoft.com/office/officeart/2005/8/layout/vList4"/>
    <dgm:cxn modelId="{9929DDAD-1903-4A1A-BD41-2F13594A1EFF}" type="presParOf" srcId="{6970B24C-A92A-4604-8D09-16E8AB28E16A}" destId="{75323C9A-4FA4-4B92-B6DB-7560C6AA1510}" srcOrd="2" destOrd="0" presId="urn:microsoft.com/office/officeart/2005/8/layout/vList4"/>
    <dgm:cxn modelId="{D3F70ECC-D6CF-4629-BB7D-5ACEB382D108}" type="presParOf" srcId="{4FB6C70B-6E9F-4DD0-AEBC-C4132BE5DB88}" destId="{42AC2015-7111-4F64-94C3-FECD86B49E28}" srcOrd="1" destOrd="0" presId="urn:microsoft.com/office/officeart/2005/8/layout/vList4"/>
    <dgm:cxn modelId="{62FD289E-B7A5-4674-B430-9286797A7AC3}" type="presParOf" srcId="{4FB6C70B-6E9F-4DD0-AEBC-C4132BE5DB88}" destId="{DEF91995-7C5F-4FAF-96B9-BCCA7256300D}" srcOrd="2" destOrd="0" presId="urn:microsoft.com/office/officeart/2005/8/layout/vList4"/>
    <dgm:cxn modelId="{63AC1904-69E3-4DAD-9DCA-BEECD5E54AFF}" type="presParOf" srcId="{DEF91995-7C5F-4FAF-96B9-BCCA7256300D}" destId="{1F4AFBE1-3FD4-4CCD-A710-D80EB8952F81}" srcOrd="0" destOrd="0" presId="urn:microsoft.com/office/officeart/2005/8/layout/vList4"/>
    <dgm:cxn modelId="{703B0C83-B8D0-4105-9AEA-723CDAA9D21A}" type="presParOf" srcId="{DEF91995-7C5F-4FAF-96B9-BCCA7256300D}" destId="{F2E48EFF-FD0F-4CB0-A063-7402B46EDF43}" srcOrd="1" destOrd="0" presId="urn:microsoft.com/office/officeart/2005/8/layout/vList4"/>
    <dgm:cxn modelId="{9A8FAC45-F93D-4E6B-9EBC-97D89CD7FBF3}" type="presParOf" srcId="{DEF91995-7C5F-4FAF-96B9-BCCA7256300D}" destId="{CFF7E3FC-31FB-41DA-B5E6-D89B8BB191C9}" srcOrd="2" destOrd="0" presId="urn:microsoft.com/office/officeart/2005/8/layout/vList4"/>
    <dgm:cxn modelId="{0C724190-65F2-4354-BBF7-B0EA3EBB8EE8}" type="presParOf" srcId="{4FB6C70B-6E9F-4DD0-AEBC-C4132BE5DB88}" destId="{41830DCA-82FB-4710-9F5A-9922D91E5EB4}" srcOrd="3" destOrd="0" presId="urn:microsoft.com/office/officeart/2005/8/layout/vList4"/>
    <dgm:cxn modelId="{E3F3BA9C-9BFB-432A-B9D4-4C4A0CE187C1}" type="presParOf" srcId="{4FB6C70B-6E9F-4DD0-AEBC-C4132BE5DB88}" destId="{BAC3ACC6-CB0C-41DF-8CE6-CC998D234873}" srcOrd="4" destOrd="0" presId="urn:microsoft.com/office/officeart/2005/8/layout/vList4"/>
    <dgm:cxn modelId="{3A2E5477-A5ED-42EE-9FBD-EC71F4938F7F}" type="presParOf" srcId="{BAC3ACC6-CB0C-41DF-8CE6-CC998D234873}" destId="{2CE40FD6-5DA7-4497-86E7-5B15D00AEFF7}" srcOrd="0" destOrd="0" presId="urn:microsoft.com/office/officeart/2005/8/layout/vList4"/>
    <dgm:cxn modelId="{E69DB27A-85E9-4506-82D6-9548D9313BEB}" type="presParOf" srcId="{BAC3ACC6-CB0C-41DF-8CE6-CC998D234873}" destId="{66B50211-8620-496B-9FD7-3A0147972B6B}" srcOrd="1" destOrd="0" presId="urn:microsoft.com/office/officeart/2005/8/layout/vList4"/>
    <dgm:cxn modelId="{08532DA7-A3F6-4B16-AE38-182A607242AA}" type="presParOf" srcId="{BAC3ACC6-CB0C-41DF-8CE6-CC998D234873}" destId="{27D320E0-92F9-4365-A3F1-145EC780A876}" srcOrd="2" destOrd="0" presId="urn:microsoft.com/office/officeart/2005/8/layout/vList4"/>
    <dgm:cxn modelId="{886309B7-1E20-45D3-9AC2-42599C62297E}" type="presParOf" srcId="{4FB6C70B-6E9F-4DD0-AEBC-C4132BE5DB88}" destId="{55E8B5BE-EC61-4199-A68C-2D1BF78DFF2D}" srcOrd="5" destOrd="0" presId="urn:microsoft.com/office/officeart/2005/8/layout/vList4"/>
    <dgm:cxn modelId="{57897777-4737-40E7-9D31-E15CCF1A8D5C}" type="presParOf" srcId="{4FB6C70B-6E9F-4DD0-AEBC-C4132BE5DB88}" destId="{FBA9EC89-1770-43B2-BC40-815EB0B22C19}" srcOrd="6" destOrd="0" presId="urn:microsoft.com/office/officeart/2005/8/layout/vList4"/>
    <dgm:cxn modelId="{305F4C87-15B5-455A-978C-21027C2E07C8}" type="presParOf" srcId="{FBA9EC89-1770-43B2-BC40-815EB0B22C19}" destId="{98BDF7F4-E647-42FE-BC91-5AED1D69143A}" srcOrd="0" destOrd="0" presId="urn:microsoft.com/office/officeart/2005/8/layout/vList4"/>
    <dgm:cxn modelId="{4E38A4A6-2DB9-4C66-AF73-93E697CF6B56}" type="presParOf" srcId="{FBA9EC89-1770-43B2-BC40-815EB0B22C19}" destId="{9AB34F4B-361E-4298-9D22-4090BE29D38B}" srcOrd="1" destOrd="0" presId="urn:microsoft.com/office/officeart/2005/8/layout/vList4"/>
    <dgm:cxn modelId="{9B7B7AAF-82FB-4087-BFA3-2408298124F0}" type="presParOf" srcId="{FBA9EC89-1770-43B2-BC40-815EB0B22C19}" destId="{793A156D-179E-4C0F-9EA7-A63E6F75BCD1}"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CFB228-BEE2-4074-8DE0-303A98B5685B}" type="doc">
      <dgm:prSet loTypeId="urn:microsoft.com/office/officeart/2005/8/layout/vList4" loCatId="list" qsTypeId="urn:microsoft.com/office/officeart/2005/8/quickstyle/simple1" qsCatId="simple" csTypeId="urn:microsoft.com/office/officeart/2005/8/colors/accent0_1" csCatId="mainScheme" phldr="1"/>
      <dgm:spPr/>
      <dgm:t>
        <a:bodyPr/>
        <a:lstStyle/>
        <a:p>
          <a:endParaRPr lang="en-US"/>
        </a:p>
      </dgm:t>
    </dgm:pt>
    <dgm:pt modelId="{CFCEC6AD-036F-4DBE-901B-71C876B26431}">
      <dgm:prSet custT="1"/>
      <dgm:spPr/>
      <dgm:t>
        <a:bodyPr/>
        <a:lstStyle/>
        <a:p>
          <a:pPr algn="just"/>
          <a:r>
            <a:rPr lang="en-US" sz="2400" dirty="0">
              <a:latin typeface="Times New Roman" panose="02020603050405020304" pitchFamily="18" charset="0"/>
              <a:cs typeface="Times New Roman" panose="02020603050405020304" pitchFamily="18" charset="0"/>
            </a:rPr>
            <a:t>The listens for API requests and manages Docker objects like images, containers, networks, and volumes. </a:t>
          </a:r>
        </a:p>
      </dgm:t>
    </dgm:pt>
    <dgm:pt modelId="{3EF31750-95B6-4F48-99EE-DA58D152EAAB}" type="parTrans" cxnId="{50F4855F-CA70-4BE1-AE73-3D7273D3D248}">
      <dgm:prSet/>
      <dgm:spPr/>
      <dgm:t>
        <a:bodyPr/>
        <a:lstStyle/>
        <a:p>
          <a:endParaRPr lang="en-US"/>
        </a:p>
      </dgm:t>
    </dgm:pt>
    <dgm:pt modelId="{095AAF41-6048-42B2-B45C-A0713DB15EA8}" type="sibTrans" cxnId="{50F4855F-CA70-4BE1-AE73-3D7273D3D248}">
      <dgm:prSet/>
      <dgm:spPr/>
      <dgm:t>
        <a:bodyPr/>
        <a:lstStyle/>
        <a:p>
          <a:endParaRPr lang="en-US"/>
        </a:p>
      </dgm:t>
    </dgm:pt>
    <dgm:pt modelId="{32BFB6A5-5941-48A8-9BA9-A6EC6ACEF12A}">
      <dgm:prSet custT="1"/>
      <dgm:spPr/>
      <dgm:t>
        <a:bodyPr/>
        <a:lstStyle/>
        <a:p>
          <a:pPr algn="just"/>
          <a:r>
            <a:rPr lang="en-US" sz="2400" dirty="0">
              <a:latin typeface="Times New Roman" panose="02020603050405020304" pitchFamily="18" charset="0"/>
              <a:cs typeface="Times New Roman" panose="02020603050405020304" pitchFamily="18" charset="0"/>
            </a:rPr>
            <a:t>It can also communicate with other daemons to manage services.</a:t>
          </a:r>
        </a:p>
      </dgm:t>
    </dgm:pt>
    <dgm:pt modelId="{4531C47F-FACD-43C4-A7ED-04CF76D6B73B}" type="parTrans" cxnId="{FFEBA4DF-C5AB-481C-8067-AA459389177D}">
      <dgm:prSet/>
      <dgm:spPr/>
      <dgm:t>
        <a:bodyPr/>
        <a:lstStyle/>
        <a:p>
          <a:endParaRPr lang="en-US"/>
        </a:p>
      </dgm:t>
    </dgm:pt>
    <dgm:pt modelId="{47C3987C-028F-4370-9C22-41293A72C558}" type="sibTrans" cxnId="{FFEBA4DF-C5AB-481C-8067-AA459389177D}">
      <dgm:prSet/>
      <dgm:spPr/>
      <dgm:t>
        <a:bodyPr/>
        <a:lstStyle/>
        <a:p>
          <a:endParaRPr lang="en-US"/>
        </a:p>
      </dgm:t>
    </dgm:pt>
    <dgm:pt modelId="{A5F09352-81E8-42C8-9BF8-BD6795FC6007}">
      <dgm:prSet custT="1"/>
      <dgm:spPr/>
      <dgm:t>
        <a:bodyPr/>
        <a:lstStyle/>
        <a:p>
          <a:pPr algn="just"/>
          <a:r>
            <a:rPr lang="en-US" sz="2400" dirty="0">
              <a:latin typeface="Times New Roman" panose="02020603050405020304" pitchFamily="18" charset="0"/>
              <a:cs typeface="Times New Roman" panose="02020603050405020304" pitchFamily="18" charset="0"/>
            </a:rPr>
            <a:t>The Docker client is the main way users interact with the Docker daemon.</a:t>
          </a:r>
        </a:p>
      </dgm:t>
    </dgm:pt>
    <dgm:pt modelId="{234971E9-BAA9-4954-8DFC-9FA811E530DD}" type="parTrans" cxnId="{71776037-E13D-4BD6-B195-0C47353E6AE3}">
      <dgm:prSet/>
      <dgm:spPr/>
      <dgm:t>
        <a:bodyPr/>
        <a:lstStyle/>
        <a:p>
          <a:endParaRPr lang="en-US"/>
        </a:p>
      </dgm:t>
    </dgm:pt>
    <dgm:pt modelId="{4BA71BBC-4962-4BCA-AC03-C02055205572}" type="sibTrans" cxnId="{71776037-E13D-4BD6-B195-0C47353E6AE3}">
      <dgm:prSet/>
      <dgm:spPr/>
      <dgm:t>
        <a:bodyPr/>
        <a:lstStyle/>
        <a:p>
          <a:endParaRPr lang="en-US"/>
        </a:p>
      </dgm:t>
    </dgm:pt>
    <dgm:pt modelId="{05C09BD9-AD18-4ECE-ABE0-E4874FEE224A}">
      <dgm:prSet custT="1"/>
      <dgm:spPr/>
      <dgm:t>
        <a:bodyPr/>
        <a:lstStyle/>
        <a:p>
          <a:pPr algn="just"/>
          <a:r>
            <a:rPr lang="en-US" sz="2400" dirty="0">
              <a:latin typeface="Times New Roman" panose="02020603050405020304" pitchFamily="18" charset="0"/>
              <a:cs typeface="Times New Roman" panose="02020603050405020304" pitchFamily="18" charset="0"/>
            </a:rPr>
            <a:t>When you run commands like docker run, the client sends them to the Docker daemon for execution.</a:t>
          </a:r>
        </a:p>
      </dgm:t>
    </dgm:pt>
    <dgm:pt modelId="{8C28F95B-0AE2-4D80-B880-E02E246E0B96}" type="parTrans" cxnId="{0BE217B9-C7A1-4EC9-B833-3FA94008909D}">
      <dgm:prSet/>
      <dgm:spPr/>
      <dgm:t>
        <a:bodyPr/>
        <a:lstStyle/>
        <a:p>
          <a:endParaRPr lang="en-US"/>
        </a:p>
      </dgm:t>
    </dgm:pt>
    <dgm:pt modelId="{1FB304DB-2ABD-408C-AAF7-81DFA6932C9B}" type="sibTrans" cxnId="{0BE217B9-C7A1-4EC9-B833-3FA94008909D}">
      <dgm:prSet/>
      <dgm:spPr/>
      <dgm:t>
        <a:bodyPr/>
        <a:lstStyle/>
        <a:p>
          <a:endParaRPr lang="en-US"/>
        </a:p>
      </dgm:t>
    </dgm:pt>
    <dgm:pt modelId="{EBE5AA93-730E-428B-ACCD-AE4CCC41825B}">
      <dgm:prSet custT="1"/>
      <dgm:spPr/>
      <dgm:t>
        <a:bodyPr/>
        <a:lstStyle/>
        <a:p>
          <a:r>
            <a:rPr lang="en-US" sz="2400" dirty="0">
              <a:latin typeface="Times New Roman" panose="02020603050405020304" pitchFamily="18" charset="0"/>
              <a:cs typeface="Times New Roman" panose="02020603050405020304" pitchFamily="18" charset="0"/>
            </a:rPr>
            <a:t>The docker command uses the Docker API and can connect to multiple daemons.</a:t>
          </a:r>
        </a:p>
      </dgm:t>
    </dgm:pt>
    <dgm:pt modelId="{BA36BEEB-6212-42CB-B087-EB3126039BFC}" type="parTrans" cxnId="{DB0377DA-E883-47F6-9F9D-59E272F2B4F1}">
      <dgm:prSet/>
      <dgm:spPr/>
      <dgm:t>
        <a:bodyPr/>
        <a:lstStyle/>
        <a:p>
          <a:endParaRPr lang="en-US"/>
        </a:p>
      </dgm:t>
    </dgm:pt>
    <dgm:pt modelId="{2CE588C5-8B33-4A0F-928D-BE252F2FCB91}" type="sibTrans" cxnId="{DB0377DA-E883-47F6-9F9D-59E272F2B4F1}">
      <dgm:prSet/>
      <dgm:spPr/>
      <dgm:t>
        <a:bodyPr/>
        <a:lstStyle/>
        <a:p>
          <a:endParaRPr lang="en-US"/>
        </a:p>
      </dgm:t>
    </dgm:pt>
    <dgm:pt modelId="{37DFF938-B941-476A-AAF7-81FE21BAF927}" type="pres">
      <dgm:prSet presAssocID="{E6CFB228-BEE2-4074-8DE0-303A98B5685B}" presName="linear" presStyleCnt="0">
        <dgm:presLayoutVars>
          <dgm:dir/>
          <dgm:resizeHandles val="exact"/>
        </dgm:presLayoutVars>
      </dgm:prSet>
      <dgm:spPr/>
    </dgm:pt>
    <dgm:pt modelId="{927E2361-0A6A-4243-A792-170F93A3D125}" type="pres">
      <dgm:prSet presAssocID="{CFCEC6AD-036F-4DBE-901B-71C876B26431}" presName="comp" presStyleCnt="0"/>
      <dgm:spPr/>
    </dgm:pt>
    <dgm:pt modelId="{2DC2ED6D-DE75-47B8-9059-A04A76CDB081}" type="pres">
      <dgm:prSet presAssocID="{CFCEC6AD-036F-4DBE-901B-71C876B26431}" presName="box" presStyleLbl="node1" presStyleIdx="0" presStyleCnt="5" custScaleY="110508"/>
      <dgm:spPr/>
    </dgm:pt>
    <dgm:pt modelId="{0B7C4810-34FE-46B3-9B31-126F7BF11304}" type="pres">
      <dgm:prSet presAssocID="{CFCEC6AD-036F-4DBE-901B-71C876B26431}" presName="img" presStyleLbl="fgImgPlace1" presStyleIdx="0" presStyleCnt="5" custScaleY="116873"/>
      <dgm:spPr>
        <a:blipFill>
          <a:blip xmlns:r="http://schemas.openxmlformats.org/officeDocument/2006/relationships" r:embed="rId1">
            <a:extLst>
              <a:ext uri="{28A0092B-C50C-407E-A947-70E740481C1C}">
                <a14:useLocalDpi xmlns:a14="http://schemas.microsoft.com/office/drawing/2010/main" val="0"/>
              </a:ext>
            </a:extLst>
          </a:blip>
          <a:srcRect/>
          <a:stretch>
            <a:fillRect t="-34000" b="-34000"/>
          </a:stretch>
        </a:blipFill>
      </dgm:spPr>
    </dgm:pt>
    <dgm:pt modelId="{8243E1E4-ADEF-4FE1-8315-2352925A3276}" type="pres">
      <dgm:prSet presAssocID="{CFCEC6AD-036F-4DBE-901B-71C876B26431}" presName="text" presStyleLbl="node1" presStyleIdx="0" presStyleCnt="5">
        <dgm:presLayoutVars>
          <dgm:bulletEnabled val="1"/>
        </dgm:presLayoutVars>
      </dgm:prSet>
      <dgm:spPr/>
    </dgm:pt>
    <dgm:pt modelId="{C1C713CF-94E1-4533-B9D3-5DBE9AFE0E50}" type="pres">
      <dgm:prSet presAssocID="{095AAF41-6048-42B2-B45C-A0713DB15EA8}" presName="spacer" presStyleCnt="0"/>
      <dgm:spPr/>
    </dgm:pt>
    <dgm:pt modelId="{45E8DC67-90D2-4CAE-B393-11A7E6477433}" type="pres">
      <dgm:prSet presAssocID="{32BFB6A5-5941-48A8-9BA9-A6EC6ACEF12A}" presName="comp" presStyleCnt="0"/>
      <dgm:spPr/>
    </dgm:pt>
    <dgm:pt modelId="{2AD45DA9-7142-46E8-9DBE-20A163D060FC}" type="pres">
      <dgm:prSet presAssocID="{32BFB6A5-5941-48A8-9BA9-A6EC6ACEF12A}" presName="box" presStyleLbl="node1" presStyleIdx="1" presStyleCnt="5"/>
      <dgm:spPr/>
    </dgm:pt>
    <dgm:pt modelId="{E2249FE5-C090-4ED4-BFF4-B444C0B83545}" type="pres">
      <dgm:prSet presAssocID="{32BFB6A5-5941-48A8-9BA9-A6EC6ACEF12A}" presName="img"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48000" b="-48000"/>
          </a:stretch>
        </a:blipFill>
      </dgm:spPr>
    </dgm:pt>
    <dgm:pt modelId="{950F85FC-D1E7-4FF4-A83B-6296ED30F093}" type="pres">
      <dgm:prSet presAssocID="{32BFB6A5-5941-48A8-9BA9-A6EC6ACEF12A}" presName="text" presStyleLbl="node1" presStyleIdx="1" presStyleCnt="5">
        <dgm:presLayoutVars>
          <dgm:bulletEnabled val="1"/>
        </dgm:presLayoutVars>
      </dgm:prSet>
      <dgm:spPr/>
    </dgm:pt>
    <dgm:pt modelId="{706DB8E2-040E-4547-A2E3-C6D1E2E7207F}" type="pres">
      <dgm:prSet presAssocID="{47C3987C-028F-4370-9C22-41293A72C558}" presName="spacer" presStyleCnt="0"/>
      <dgm:spPr/>
    </dgm:pt>
    <dgm:pt modelId="{E425C041-5B08-4A7C-921A-559D678A40B8}" type="pres">
      <dgm:prSet presAssocID="{A5F09352-81E8-42C8-9BF8-BD6795FC6007}" presName="comp" presStyleCnt="0"/>
      <dgm:spPr/>
    </dgm:pt>
    <dgm:pt modelId="{532DC92B-075B-4F54-BE50-8C4A0E848ED4}" type="pres">
      <dgm:prSet presAssocID="{A5F09352-81E8-42C8-9BF8-BD6795FC6007}" presName="box" presStyleLbl="node1" presStyleIdx="2" presStyleCnt="5"/>
      <dgm:spPr/>
    </dgm:pt>
    <dgm:pt modelId="{9FCCA121-50D5-455B-9BC6-A9E4604BF114}" type="pres">
      <dgm:prSet presAssocID="{A5F09352-81E8-42C8-9BF8-BD6795FC6007}" presName="img"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48000" b="-48000"/>
          </a:stretch>
        </a:blipFill>
      </dgm:spPr>
    </dgm:pt>
    <dgm:pt modelId="{F59D494B-208D-4B26-84F3-A65AA52EB1B9}" type="pres">
      <dgm:prSet presAssocID="{A5F09352-81E8-42C8-9BF8-BD6795FC6007}" presName="text" presStyleLbl="node1" presStyleIdx="2" presStyleCnt="5">
        <dgm:presLayoutVars>
          <dgm:bulletEnabled val="1"/>
        </dgm:presLayoutVars>
      </dgm:prSet>
      <dgm:spPr/>
    </dgm:pt>
    <dgm:pt modelId="{1031408D-D50A-40F9-B42A-9F72757113AF}" type="pres">
      <dgm:prSet presAssocID="{4BA71BBC-4962-4BCA-AC03-C02055205572}" presName="spacer" presStyleCnt="0"/>
      <dgm:spPr/>
    </dgm:pt>
    <dgm:pt modelId="{086237DC-122D-4D62-9348-DB528E0784B0}" type="pres">
      <dgm:prSet presAssocID="{05C09BD9-AD18-4ECE-ABE0-E4874FEE224A}" presName="comp" presStyleCnt="0"/>
      <dgm:spPr/>
    </dgm:pt>
    <dgm:pt modelId="{A15844AB-3BB4-4BA3-B5CF-D8D20DE3B28D}" type="pres">
      <dgm:prSet presAssocID="{05C09BD9-AD18-4ECE-ABE0-E4874FEE224A}" presName="box" presStyleLbl="node1" presStyleIdx="3" presStyleCnt="5"/>
      <dgm:spPr/>
    </dgm:pt>
    <dgm:pt modelId="{9D0838B4-3521-41A8-9E38-906D4D0ABBFF}" type="pres">
      <dgm:prSet presAssocID="{05C09BD9-AD18-4ECE-ABE0-E4874FEE224A}" presName="img"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48000" b="-48000"/>
          </a:stretch>
        </a:blipFill>
      </dgm:spPr>
    </dgm:pt>
    <dgm:pt modelId="{B70498EA-6D6E-4185-8692-B2437C4C0057}" type="pres">
      <dgm:prSet presAssocID="{05C09BD9-AD18-4ECE-ABE0-E4874FEE224A}" presName="text" presStyleLbl="node1" presStyleIdx="3" presStyleCnt="5">
        <dgm:presLayoutVars>
          <dgm:bulletEnabled val="1"/>
        </dgm:presLayoutVars>
      </dgm:prSet>
      <dgm:spPr/>
    </dgm:pt>
    <dgm:pt modelId="{43BC4AF3-295C-4FDC-B9EE-6C5B9465174F}" type="pres">
      <dgm:prSet presAssocID="{1FB304DB-2ABD-408C-AAF7-81DFA6932C9B}" presName="spacer" presStyleCnt="0"/>
      <dgm:spPr/>
    </dgm:pt>
    <dgm:pt modelId="{02914E32-D2B3-4013-B515-D26D3FFF68D7}" type="pres">
      <dgm:prSet presAssocID="{EBE5AA93-730E-428B-ACCD-AE4CCC41825B}" presName="comp" presStyleCnt="0"/>
      <dgm:spPr/>
    </dgm:pt>
    <dgm:pt modelId="{A5ED8A7A-2E27-40CC-82D0-88BF67C214F2}" type="pres">
      <dgm:prSet presAssocID="{EBE5AA93-730E-428B-ACCD-AE4CCC41825B}" presName="box" presStyleLbl="node1" presStyleIdx="4" presStyleCnt="5"/>
      <dgm:spPr/>
    </dgm:pt>
    <dgm:pt modelId="{B49DB05F-8C05-402F-AAF4-45F40ECEC893}" type="pres">
      <dgm:prSet presAssocID="{EBE5AA93-730E-428B-ACCD-AE4CCC41825B}" presName="img"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48000" b="-48000"/>
          </a:stretch>
        </a:blipFill>
      </dgm:spPr>
    </dgm:pt>
    <dgm:pt modelId="{9881EA51-8E5F-40FB-BCA5-32A10F3BCF2B}" type="pres">
      <dgm:prSet presAssocID="{EBE5AA93-730E-428B-ACCD-AE4CCC41825B}" presName="text" presStyleLbl="node1" presStyleIdx="4" presStyleCnt="5">
        <dgm:presLayoutVars>
          <dgm:bulletEnabled val="1"/>
        </dgm:presLayoutVars>
      </dgm:prSet>
      <dgm:spPr/>
    </dgm:pt>
  </dgm:ptLst>
  <dgm:cxnLst>
    <dgm:cxn modelId="{71776037-E13D-4BD6-B195-0C47353E6AE3}" srcId="{E6CFB228-BEE2-4074-8DE0-303A98B5685B}" destId="{A5F09352-81E8-42C8-9BF8-BD6795FC6007}" srcOrd="2" destOrd="0" parTransId="{234971E9-BAA9-4954-8DFC-9FA811E530DD}" sibTransId="{4BA71BBC-4962-4BCA-AC03-C02055205572}"/>
    <dgm:cxn modelId="{50F4855F-CA70-4BE1-AE73-3D7273D3D248}" srcId="{E6CFB228-BEE2-4074-8DE0-303A98B5685B}" destId="{CFCEC6AD-036F-4DBE-901B-71C876B26431}" srcOrd="0" destOrd="0" parTransId="{3EF31750-95B6-4F48-99EE-DA58D152EAAB}" sibTransId="{095AAF41-6048-42B2-B45C-A0713DB15EA8}"/>
    <dgm:cxn modelId="{6D82BC65-CE93-41DE-A533-0D448169F877}" type="presOf" srcId="{32BFB6A5-5941-48A8-9BA9-A6EC6ACEF12A}" destId="{950F85FC-D1E7-4FF4-A83B-6296ED30F093}" srcOrd="1" destOrd="0" presId="urn:microsoft.com/office/officeart/2005/8/layout/vList4"/>
    <dgm:cxn modelId="{9D070371-5425-4B4D-A30D-3D1F33F4E430}" type="presOf" srcId="{A5F09352-81E8-42C8-9BF8-BD6795FC6007}" destId="{F59D494B-208D-4B26-84F3-A65AA52EB1B9}" srcOrd="1" destOrd="0" presId="urn:microsoft.com/office/officeart/2005/8/layout/vList4"/>
    <dgm:cxn modelId="{6FB3DA58-1E76-4CF5-B6F6-3931204CF987}" type="presOf" srcId="{05C09BD9-AD18-4ECE-ABE0-E4874FEE224A}" destId="{A15844AB-3BB4-4BA3-B5CF-D8D20DE3B28D}" srcOrd="0" destOrd="0" presId="urn:microsoft.com/office/officeart/2005/8/layout/vList4"/>
    <dgm:cxn modelId="{3BBE0F9E-51E9-47AA-AC9D-71E92928A087}" type="presOf" srcId="{EBE5AA93-730E-428B-ACCD-AE4CCC41825B}" destId="{9881EA51-8E5F-40FB-BCA5-32A10F3BCF2B}" srcOrd="1" destOrd="0" presId="urn:microsoft.com/office/officeart/2005/8/layout/vList4"/>
    <dgm:cxn modelId="{A08BCBA5-84C0-41F5-B245-AD80F3620743}" type="presOf" srcId="{CFCEC6AD-036F-4DBE-901B-71C876B26431}" destId="{8243E1E4-ADEF-4FE1-8315-2352925A3276}" srcOrd="1" destOrd="0" presId="urn:microsoft.com/office/officeart/2005/8/layout/vList4"/>
    <dgm:cxn modelId="{0FB356B6-F0AD-45BF-9361-04399C388AD9}" type="presOf" srcId="{CFCEC6AD-036F-4DBE-901B-71C876B26431}" destId="{2DC2ED6D-DE75-47B8-9059-A04A76CDB081}" srcOrd="0" destOrd="0" presId="urn:microsoft.com/office/officeart/2005/8/layout/vList4"/>
    <dgm:cxn modelId="{0BE217B9-C7A1-4EC9-B833-3FA94008909D}" srcId="{E6CFB228-BEE2-4074-8DE0-303A98B5685B}" destId="{05C09BD9-AD18-4ECE-ABE0-E4874FEE224A}" srcOrd="3" destOrd="0" parTransId="{8C28F95B-0AE2-4D80-B880-E02E246E0B96}" sibTransId="{1FB304DB-2ABD-408C-AAF7-81DFA6932C9B}"/>
    <dgm:cxn modelId="{352568B9-5D5C-4C55-8E37-7CE65536507F}" type="presOf" srcId="{EBE5AA93-730E-428B-ACCD-AE4CCC41825B}" destId="{A5ED8A7A-2E27-40CC-82D0-88BF67C214F2}" srcOrd="0" destOrd="0" presId="urn:microsoft.com/office/officeart/2005/8/layout/vList4"/>
    <dgm:cxn modelId="{DB0377DA-E883-47F6-9F9D-59E272F2B4F1}" srcId="{E6CFB228-BEE2-4074-8DE0-303A98B5685B}" destId="{EBE5AA93-730E-428B-ACCD-AE4CCC41825B}" srcOrd="4" destOrd="0" parTransId="{BA36BEEB-6212-42CB-B087-EB3126039BFC}" sibTransId="{2CE588C5-8B33-4A0F-928D-BE252F2FCB91}"/>
    <dgm:cxn modelId="{FFEBA4DF-C5AB-481C-8067-AA459389177D}" srcId="{E6CFB228-BEE2-4074-8DE0-303A98B5685B}" destId="{32BFB6A5-5941-48A8-9BA9-A6EC6ACEF12A}" srcOrd="1" destOrd="0" parTransId="{4531C47F-FACD-43C4-A7ED-04CF76D6B73B}" sibTransId="{47C3987C-028F-4370-9C22-41293A72C558}"/>
    <dgm:cxn modelId="{124A5EE0-16D6-4B38-B187-20B489B16F70}" type="presOf" srcId="{A5F09352-81E8-42C8-9BF8-BD6795FC6007}" destId="{532DC92B-075B-4F54-BE50-8C4A0E848ED4}" srcOrd="0" destOrd="0" presId="urn:microsoft.com/office/officeart/2005/8/layout/vList4"/>
    <dgm:cxn modelId="{A9E20FE5-362B-4A25-BC16-33D84BEEBFEE}" type="presOf" srcId="{32BFB6A5-5941-48A8-9BA9-A6EC6ACEF12A}" destId="{2AD45DA9-7142-46E8-9DBE-20A163D060FC}" srcOrd="0" destOrd="0" presId="urn:microsoft.com/office/officeart/2005/8/layout/vList4"/>
    <dgm:cxn modelId="{6CF211E7-9AA7-409A-9B6A-222E8F975AC6}" type="presOf" srcId="{E6CFB228-BEE2-4074-8DE0-303A98B5685B}" destId="{37DFF938-B941-476A-AAF7-81FE21BAF927}" srcOrd="0" destOrd="0" presId="urn:microsoft.com/office/officeart/2005/8/layout/vList4"/>
    <dgm:cxn modelId="{932C97FC-28EB-4C5D-AEAB-A99E873D6E29}" type="presOf" srcId="{05C09BD9-AD18-4ECE-ABE0-E4874FEE224A}" destId="{B70498EA-6D6E-4185-8692-B2437C4C0057}" srcOrd="1" destOrd="0" presId="urn:microsoft.com/office/officeart/2005/8/layout/vList4"/>
    <dgm:cxn modelId="{DB84F150-D1D9-4C48-ACD6-021958F6CF40}" type="presParOf" srcId="{37DFF938-B941-476A-AAF7-81FE21BAF927}" destId="{927E2361-0A6A-4243-A792-170F93A3D125}" srcOrd="0" destOrd="0" presId="urn:microsoft.com/office/officeart/2005/8/layout/vList4"/>
    <dgm:cxn modelId="{07710DC6-EB6D-4840-A06C-3E8BD49F12F4}" type="presParOf" srcId="{927E2361-0A6A-4243-A792-170F93A3D125}" destId="{2DC2ED6D-DE75-47B8-9059-A04A76CDB081}" srcOrd="0" destOrd="0" presId="urn:microsoft.com/office/officeart/2005/8/layout/vList4"/>
    <dgm:cxn modelId="{6F010C6C-A414-4DD1-AA52-A122762122DA}" type="presParOf" srcId="{927E2361-0A6A-4243-A792-170F93A3D125}" destId="{0B7C4810-34FE-46B3-9B31-126F7BF11304}" srcOrd="1" destOrd="0" presId="urn:microsoft.com/office/officeart/2005/8/layout/vList4"/>
    <dgm:cxn modelId="{D03557B9-E256-45ED-89A6-A245198B9382}" type="presParOf" srcId="{927E2361-0A6A-4243-A792-170F93A3D125}" destId="{8243E1E4-ADEF-4FE1-8315-2352925A3276}" srcOrd="2" destOrd="0" presId="urn:microsoft.com/office/officeart/2005/8/layout/vList4"/>
    <dgm:cxn modelId="{06835FC2-3B9D-48F0-92ED-6B43FC7D26F8}" type="presParOf" srcId="{37DFF938-B941-476A-AAF7-81FE21BAF927}" destId="{C1C713CF-94E1-4533-B9D3-5DBE9AFE0E50}" srcOrd="1" destOrd="0" presId="urn:microsoft.com/office/officeart/2005/8/layout/vList4"/>
    <dgm:cxn modelId="{9A63D667-8425-4AFE-9E22-4138993D4906}" type="presParOf" srcId="{37DFF938-B941-476A-AAF7-81FE21BAF927}" destId="{45E8DC67-90D2-4CAE-B393-11A7E6477433}" srcOrd="2" destOrd="0" presId="urn:microsoft.com/office/officeart/2005/8/layout/vList4"/>
    <dgm:cxn modelId="{625BE6F1-F4EF-4544-AEAB-311B53369F94}" type="presParOf" srcId="{45E8DC67-90D2-4CAE-B393-11A7E6477433}" destId="{2AD45DA9-7142-46E8-9DBE-20A163D060FC}" srcOrd="0" destOrd="0" presId="urn:microsoft.com/office/officeart/2005/8/layout/vList4"/>
    <dgm:cxn modelId="{A260126E-DB00-41C3-83F4-1F219013804C}" type="presParOf" srcId="{45E8DC67-90D2-4CAE-B393-11A7E6477433}" destId="{E2249FE5-C090-4ED4-BFF4-B444C0B83545}" srcOrd="1" destOrd="0" presId="urn:microsoft.com/office/officeart/2005/8/layout/vList4"/>
    <dgm:cxn modelId="{942C147E-02EC-4B44-9D8D-474D8C065927}" type="presParOf" srcId="{45E8DC67-90D2-4CAE-B393-11A7E6477433}" destId="{950F85FC-D1E7-4FF4-A83B-6296ED30F093}" srcOrd="2" destOrd="0" presId="urn:microsoft.com/office/officeart/2005/8/layout/vList4"/>
    <dgm:cxn modelId="{C3CA8155-C2EE-4872-851F-6EFD0F82E5E6}" type="presParOf" srcId="{37DFF938-B941-476A-AAF7-81FE21BAF927}" destId="{706DB8E2-040E-4547-A2E3-C6D1E2E7207F}" srcOrd="3" destOrd="0" presId="urn:microsoft.com/office/officeart/2005/8/layout/vList4"/>
    <dgm:cxn modelId="{A44A575B-2317-4386-8877-9F40A5B966F2}" type="presParOf" srcId="{37DFF938-B941-476A-AAF7-81FE21BAF927}" destId="{E425C041-5B08-4A7C-921A-559D678A40B8}" srcOrd="4" destOrd="0" presId="urn:microsoft.com/office/officeart/2005/8/layout/vList4"/>
    <dgm:cxn modelId="{FA9D8F59-F581-431C-ACD1-CE77F1103BBB}" type="presParOf" srcId="{E425C041-5B08-4A7C-921A-559D678A40B8}" destId="{532DC92B-075B-4F54-BE50-8C4A0E848ED4}" srcOrd="0" destOrd="0" presId="urn:microsoft.com/office/officeart/2005/8/layout/vList4"/>
    <dgm:cxn modelId="{840FEB71-540C-4589-88E1-6E7ACD447B36}" type="presParOf" srcId="{E425C041-5B08-4A7C-921A-559D678A40B8}" destId="{9FCCA121-50D5-455B-9BC6-A9E4604BF114}" srcOrd="1" destOrd="0" presId="urn:microsoft.com/office/officeart/2005/8/layout/vList4"/>
    <dgm:cxn modelId="{FB87B423-99A7-4262-A9A2-D12BC421C774}" type="presParOf" srcId="{E425C041-5B08-4A7C-921A-559D678A40B8}" destId="{F59D494B-208D-4B26-84F3-A65AA52EB1B9}" srcOrd="2" destOrd="0" presId="urn:microsoft.com/office/officeart/2005/8/layout/vList4"/>
    <dgm:cxn modelId="{768FFA68-D21B-4A02-9B6D-D8FD0CD88C05}" type="presParOf" srcId="{37DFF938-B941-476A-AAF7-81FE21BAF927}" destId="{1031408D-D50A-40F9-B42A-9F72757113AF}" srcOrd="5" destOrd="0" presId="urn:microsoft.com/office/officeart/2005/8/layout/vList4"/>
    <dgm:cxn modelId="{A9033361-CCE3-4144-AA6A-EBB7A4A6734A}" type="presParOf" srcId="{37DFF938-B941-476A-AAF7-81FE21BAF927}" destId="{086237DC-122D-4D62-9348-DB528E0784B0}" srcOrd="6" destOrd="0" presId="urn:microsoft.com/office/officeart/2005/8/layout/vList4"/>
    <dgm:cxn modelId="{CA706A79-9C01-421E-AB6D-6202C0A2D59F}" type="presParOf" srcId="{086237DC-122D-4D62-9348-DB528E0784B0}" destId="{A15844AB-3BB4-4BA3-B5CF-D8D20DE3B28D}" srcOrd="0" destOrd="0" presId="urn:microsoft.com/office/officeart/2005/8/layout/vList4"/>
    <dgm:cxn modelId="{FB679EE2-F8DE-4B62-ACA3-A6D2BAF2DBC2}" type="presParOf" srcId="{086237DC-122D-4D62-9348-DB528E0784B0}" destId="{9D0838B4-3521-41A8-9E38-906D4D0ABBFF}" srcOrd="1" destOrd="0" presId="urn:microsoft.com/office/officeart/2005/8/layout/vList4"/>
    <dgm:cxn modelId="{91002C6D-70F4-4380-9A7B-8F1C076BD791}" type="presParOf" srcId="{086237DC-122D-4D62-9348-DB528E0784B0}" destId="{B70498EA-6D6E-4185-8692-B2437C4C0057}" srcOrd="2" destOrd="0" presId="urn:microsoft.com/office/officeart/2005/8/layout/vList4"/>
    <dgm:cxn modelId="{8B0BFDCC-55AA-4FA1-9A5F-F121AE8209CB}" type="presParOf" srcId="{37DFF938-B941-476A-AAF7-81FE21BAF927}" destId="{43BC4AF3-295C-4FDC-B9EE-6C5B9465174F}" srcOrd="7" destOrd="0" presId="urn:microsoft.com/office/officeart/2005/8/layout/vList4"/>
    <dgm:cxn modelId="{07F1B8DF-D215-4485-8294-040401319256}" type="presParOf" srcId="{37DFF938-B941-476A-AAF7-81FE21BAF927}" destId="{02914E32-D2B3-4013-B515-D26D3FFF68D7}" srcOrd="8" destOrd="0" presId="urn:microsoft.com/office/officeart/2005/8/layout/vList4"/>
    <dgm:cxn modelId="{153F6A38-AD09-437B-841D-ACD667BE6E62}" type="presParOf" srcId="{02914E32-D2B3-4013-B515-D26D3FFF68D7}" destId="{A5ED8A7A-2E27-40CC-82D0-88BF67C214F2}" srcOrd="0" destOrd="0" presId="urn:microsoft.com/office/officeart/2005/8/layout/vList4"/>
    <dgm:cxn modelId="{57459B70-7469-49AD-8CAA-F23661D7B742}" type="presParOf" srcId="{02914E32-D2B3-4013-B515-D26D3FFF68D7}" destId="{B49DB05F-8C05-402F-AAF4-45F40ECEC893}" srcOrd="1" destOrd="0" presId="urn:microsoft.com/office/officeart/2005/8/layout/vList4"/>
    <dgm:cxn modelId="{F39CA471-FD67-4C73-99D4-A0F13CBE916C}" type="presParOf" srcId="{02914E32-D2B3-4013-B515-D26D3FFF68D7}" destId="{9881EA51-8E5F-40FB-BCA5-32A10F3BCF2B}"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029E923-A3EC-412E-8FBE-17A719B10247}" type="doc">
      <dgm:prSet loTypeId="urn:microsoft.com/office/officeart/2005/8/layout/vList4" loCatId="list" qsTypeId="urn:microsoft.com/office/officeart/2005/8/quickstyle/simple1" qsCatId="simple" csTypeId="urn:microsoft.com/office/officeart/2005/8/colors/accent0_1" csCatId="mainScheme" phldr="1"/>
      <dgm:spPr/>
      <dgm:t>
        <a:bodyPr/>
        <a:lstStyle/>
        <a:p>
          <a:endParaRPr lang="en-US"/>
        </a:p>
      </dgm:t>
    </dgm:pt>
    <dgm:pt modelId="{58665438-65CC-493E-BED3-75C958C404CC}">
      <dgm:prSet custT="1"/>
      <dgm:spPr/>
      <dgm:t>
        <a:bodyPr/>
        <a:lstStyle/>
        <a:p>
          <a:pPr algn="just"/>
          <a:r>
            <a:rPr lang="en-US" sz="2400" dirty="0">
              <a:latin typeface="Times New Roman" panose="02020603050405020304" pitchFamily="18" charset="0"/>
              <a:cs typeface="Times New Roman" panose="02020603050405020304" pitchFamily="18" charset="0"/>
            </a:rPr>
            <a:t>It is an easy-to-install application for Mac, Windows or Linux OS that enables you to build and share containerized applications and microservices.</a:t>
          </a:r>
        </a:p>
      </dgm:t>
    </dgm:pt>
    <dgm:pt modelId="{8165E42B-4237-453E-93F6-B6BBA3E213AB}" type="parTrans" cxnId="{C651CC3B-2CBB-4B45-898C-69A23AB84141}">
      <dgm:prSet/>
      <dgm:spPr/>
      <dgm:t>
        <a:bodyPr/>
        <a:lstStyle/>
        <a:p>
          <a:endParaRPr lang="en-US"/>
        </a:p>
      </dgm:t>
    </dgm:pt>
    <dgm:pt modelId="{C5E966CA-8590-4EF9-86E3-29A45FB64167}" type="sibTrans" cxnId="{C651CC3B-2CBB-4B45-898C-69A23AB84141}">
      <dgm:prSet/>
      <dgm:spPr/>
      <dgm:t>
        <a:bodyPr/>
        <a:lstStyle/>
        <a:p>
          <a:endParaRPr lang="en-US"/>
        </a:p>
      </dgm:t>
    </dgm:pt>
    <dgm:pt modelId="{894A6E4C-E3FB-403C-87FB-64CA5DE5B418}">
      <dgm:prSet custT="1"/>
      <dgm:spPr/>
      <dgm:t>
        <a:bodyPr/>
        <a:lstStyle/>
        <a:p>
          <a:pPr algn="just"/>
          <a:r>
            <a:rPr lang="en-US" sz="2400" dirty="0">
              <a:latin typeface="Times New Roman" panose="02020603050405020304" pitchFamily="18" charset="0"/>
              <a:cs typeface="Times New Roman" panose="02020603050405020304" pitchFamily="18" charset="0"/>
            </a:rPr>
            <a:t>It includes the Docker daemon, client, Compose, Content Trust, Kubernetes, and Credential Helper.</a:t>
          </a:r>
        </a:p>
      </dgm:t>
    </dgm:pt>
    <dgm:pt modelId="{5BBAE103-C512-4CBA-8EB4-B5C4C36FB2EC}" type="parTrans" cxnId="{E0B2A6AF-755F-4437-9CDA-07C5432B649A}">
      <dgm:prSet/>
      <dgm:spPr/>
      <dgm:t>
        <a:bodyPr/>
        <a:lstStyle/>
        <a:p>
          <a:endParaRPr lang="en-US"/>
        </a:p>
      </dgm:t>
    </dgm:pt>
    <dgm:pt modelId="{907BEBA8-AADE-4823-AAB4-83466ADBF434}" type="sibTrans" cxnId="{E0B2A6AF-755F-4437-9CDA-07C5432B649A}">
      <dgm:prSet/>
      <dgm:spPr/>
      <dgm:t>
        <a:bodyPr/>
        <a:lstStyle/>
        <a:p>
          <a:endParaRPr lang="en-US"/>
        </a:p>
      </dgm:t>
    </dgm:pt>
    <dgm:pt modelId="{0B5AD5FB-0710-416E-91BF-95BAF83DA752}">
      <dgm:prSet custT="1"/>
      <dgm:spPr/>
      <dgm:t>
        <a:bodyPr/>
        <a:lstStyle/>
        <a:p>
          <a:pPr algn="just"/>
          <a:r>
            <a:rPr lang="en-US" sz="2400" dirty="0">
              <a:latin typeface="Times New Roman" panose="02020603050405020304" pitchFamily="18" charset="0"/>
              <a:cs typeface="Times New Roman" panose="02020603050405020304" pitchFamily="18" charset="0"/>
            </a:rPr>
            <a:t>The docker pull and docker run commands download images from your registry, while docker push uploads images to it.</a:t>
          </a:r>
        </a:p>
      </dgm:t>
    </dgm:pt>
    <dgm:pt modelId="{D893612C-EB77-4AB2-B076-8A1EACFCA466}" type="parTrans" cxnId="{4E1AFB87-1DB3-406B-B5E0-415FA861A9F6}">
      <dgm:prSet/>
      <dgm:spPr/>
      <dgm:t>
        <a:bodyPr/>
        <a:lstStyle/>
        <a:p>
          <a:endParaRPr lang="en-US"/>
        </a:p>
      </dgm:t>
    </dgm:pt>
    <dgm:pt modelId="{83157F59-B5E9-4D8F-A6D3-65C4D9BE6E72}" type="sibTrans" cxnId="{4E1AFB87-1DB3-406B-B5E0-415FA861A9F6}">
      <dgm:prSet/>
      <dgm:spPr/>
      <dgm:t>
        <a:bodyPr/>
        <a:lstStyle/>
        <a:p>
          <a:endParaRPr lang="en-US"/>
        </a:p>
      </dgm:t>
    </dgm:pt>
    <dgm:pt modelId="{7DB34F1E-25AA-4A51-A463-B1067E95E8B9}" type="pres">
      <dgm:prSet presAssocID="{A029E923-A3EC-412E-8FBE-17A719B10247}" presName="linear" presStyleCnt="0">
        <dgm:presLayoutVars>
          <dgm:dir/>
          <dgm:resizeHandles val="exact"/>
        </dgm:presLayoutVars>
      </dgm:prSet>
      <dgm:spPr/>
    </dgm:pt>
    <dgm:pt modelId="{33D64944-0366-47F6-AD5C-94A6D3510267}" type="pres">
      <dgm:prSet presAssocID="{58665438-65CC-493E-BED3-75C958C404CC}" presName="comp" presStyleCnt="0"/>
      <dgm:spPr/>
    </dgm:pt>
    <dgm:pt modelId="{9A0D0E9E-93B0-48EA-A2D7-2E7DD425E0AD}" type="pres">
      <dgm:prSet presAssocID="{58665438-65CC-493E-BED3-75C958C404CC}" presName="box" presStyleLbl="node1" presStyleIdx="0" presStyleCnt="3"/>
      <dgm:spPr/>
    </dgm:pt>
    <dgm:pt modelId="{BD0B644C-4762-4871-BEF5-7D6864768075}" type="pres">
      <dgm:prSet presAssocID="{58665438-65CC-493E-BED3-75C958C404CC}" presName="img" presStyleLbl="fgImgPlace1" presStyleIdx="0" presStyleCnt="3" custScaleY="76980"/>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pt>
    <dgm:pt modelId="{4CEFFE68-7AC5-4CA1-BBCA-D7DF47754424}" type="pres">
      <dgm:prSet presAssocID="{58665438-65CC-493E-BED3-75C958C404CC}" presName="text" presStyleLbl="node1" presStyleIdx="0" presStyleCnt="3">
        <dgm:presLayoutVars>
          <dgm:bulletEnabled val="1"/>
        </dgm:presLayoutVars>
      </dgm:prSet>
      <dgm:spPr/>
    </dgm:pt>
    <dgm:pt modelId="{22CD2589-79F6-4244-AF05-80F8A2B86A35}" type="pres">
      <dgm:prSet presAssocID="{C5E966CA-8590-4EF9-86E3-29A45FB64167}" presName="spacer" presStyleCnt="0"/>
      <dgm:spPr/>
    </dgm:pt>
    <dgm:pt modelId="{5E056599-3C7A-4F66-B6B8-9FA634051AB1}" type="pres">
      <dgm:prSet presAssocID="{894A6E4C-E3FB-403C-87FB-64CA5DE5B418}" presName="comp" presStyleCnt="0"/>
      <dgm:spPr/>
    </dgm:pt>
    <dgm:pt modelId="{B76D5D52-6F86-4CB6-AC6D-814BC90BABE8}" type="pres">
      <dgm:prSet presAssocID="{894A6E4C-E3FB-403C-87FB-64CA5DE5B418}" presName="box" presStyleLbl="node1" presStyleIdx="1" presStyleCnt="3" custScaleY="71231"/>
      <dgm:spPr/>
    </dgm:pt>
    <dgm:pt modelId="{C443FB1A-B391-466D-B244-8569E5211C8D}" type="pres">
      <dgm:prSet presAssocID="{894A6E4C-E3FB-403C-87FB-64CA5DE5B418}" presName="img" presStyleLbl="fgImgPlace1" presStyleIdx="1" presStyleCnt="3" custScaleY="69674"/>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pt>
    <dgm:pt modelId="{FBA645AE-3BC1-4620-B4D0-0A50E38F5AA3}" type="pres">
      <dgm:prSet presAssocID="{894A6E4C-E3FB-403C-87FB-64CA5DE5B418}" presName="text" presStyleLbl="node1" presStyleIdx="1" presStyleCnt="3">
        <dgm:presLayoutVars>
          <dgm:bulletEnabled val="1"/>
        </dgm:presLayoutVars>
      </dgm:prSet>
      <dgm:spPr/>
    </dgm:pt>
    <dgm:pt modelId="{B8FC56E6-1060-47CB-99D5-96B04A7EFA30}" type="pres">
      <dgm:prSet presAssocID="{907BEBA8-AADE-4823-AAB4-83466ADBF434}" presName="spacer" presStyleCnt="0"/>
      <dgm:spPr/>
    </dgm:pt>
    <dgm:pt modelId="{E95370F1-C735-4773-BF62-1FBFA112AA41}" type="pres">
      <dgm:prSet presAssocID="{0B5AD5FB-0710-416E-91BF-95BAF83DA752}" presName="comp" presStyleCnt="0"/>
      <dgm:spPr/>
    </dgm:pt>
    <dgm:pt modelId="{7DCA650E-5FE3-4669-92AD-BAD594D8CEE7}" type="pres">
      <dgm:prSet presAssocID="{0B5AD5FB-0710-416E-91BF-95BAF83DA752}" presName="box" presStyleLbl="node1" presStyleIdx="2" presStyleCnt="3"/>
      <dgm:spPr/>
    </dgm:pt>
    <dgm:pt modelId="{CE5F46C6-F4C5-4792-B249-3ADF7574DCBF}" type="pres">
      <dgm:prSet presAssocID="{0B5AD5FB-0710-416E-91BF-95BAF83DA752}" presName="img" presStyleLbl="fgImgPlace1" presStyleIdx="2" presStyleCnt="3" custScaleY="76855"/>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pt>
    <dgm:pt modelId="{D6E5D4EA-CC0C-4D18-AA4F-4664BC83DA77}" type="pres">
      <dgm:prSet presAssocID="{0B5AD5FB-0710-416E-91BF-95BAF83DA752}" presName="text" presStyleLbl="node1" presStyleIdx="2" presStyleCnt="3">
        <dgm:presLayoutVars>
          <dgm:bulletEnabled val="1"/>
        </dgm:presLayoutVars>
      </dgm:prSet>
      <dgm:spPr/>
    </dgm:pt>
  </dgm:ptLst>
  <dgm:cxnLst>
    <dgm:cxn modelId="{C651CC3B-2CBB-4B45-898C-69A23AB84141}" srcId="{A029E923-A3EC-412E-8FBE-17A719B10247}" destId="{58665438-65CC-493E-BED3-75C958C404CC}" srcOrd="0" destOrd="0" parTransId="{8165E42B-4237-453E-93F6-B6BBA3E213AB}" sibTransId="{C5E966CA-8590-4EF9-86E3-29A45FB64167}"/>
    <dgm:cxn modelId="{74E6414C-584A-4C37-B5BB-98D7C2407EC3}" type="presOf" srcId="{894A6E4C-E3FB-403C-87FB-64CA5DE5B418}" destId="{B76D5D52-6F86-4CB6-AC6D-814BC90BABE8}" srcOrd="0" destOrd="0" presId="urn:microsoft.com/office/officeart/2005/8/layout/vList4"/>
    <dgm:cxn modelId="{E10EB071-5DD3-4441-BB11-3175A6BEC1AA}" type="presOf" srcId="{58665438-65CC-493E-BED3-75C958C404CC}" destId="{9A0D0E9E-93B0-48EA-A2D7-2E7DD425E0AD}" srcOrd="0" destOrd="0" presId="urn:microsoft.com/office/officeart/2005/8/layout/vList4"/>
    <dgm:cxn modelId="{0B15E654-BC95-4681-A6F4-F9080588665E}" type="presOf" srcId="{A029E923-A3EC-412E-8FBE-17A719B10247}" destId="{7DB34F1E-25AA-4A51-A463-B1067E95E8B9}" srcOrd="0" destOrd="0" presId="urn:microsoft.com/office/officeart/2005/8/layout/vList4"/>
    <dgm:cxn modelId="{4E1AFB87-1DB3-406B-B5E0-415FA861A9F6}" srcId="{A029E923-A3EC-412E-8FBE-17A719B10247}" destId="{0B5AD5FB-0710-416E-91BF-95BAF83DA752}" srcOrd="2" destOrd="0" parTransId="{D893612C-EB77-4AB2-B076-8A1EACFCA466}" sibTransId="{83157F59-B5E9-4D8F-A6D3-65C4D9BE6E72}"/>
    <dgm:cxn modelId="{58AC2CA2-53B4-4671-B803-82546107ED15}" type="presOf" srcId="{0B5AD5FB-0710-416E-91BF-95BAF83DA752}" destId="{7DCA650E-5FE3-4669-92AD-BAD594D8CEE7}" srcOrd="0" destOrd="0" presId="urn:microsoft.com/office/officeart/2005/8/layout/vList4"/>
    <dgm:cxn modelId="{0D7397A4-8A9F-42F8-8AD7-FD32378C5C58}" type="presOf" srcId="{0B5AD5FB-0710-416E-91BF-95BAF83DA752}" destId="{D6E5D4EA-CC0C-4D18-AA4F-4664BC83DA77}" srcOrd="1" destOrd="0" presId="urn:microsoft.com/office/officeart/2005/8/layout/vList4"/>
    <dgm:cxn modelId="{B3EDDEA7-BB07-42BF-9AFF-101729306046}" type="presOf" srcId="{58665438-65CC-493E-BED3-75C958C404CC}" destId="{4CEFFE68-7AC5-4CA1-BBCA-D7DF47754424}" srcOrd="1" destOrd="0" presId="urn:microsoft.com/office/officeart/2005/8/layout/vList4"/>
    <dgm:cxn modelId="{E0B2A6AF-755F-4437-9CDA-07C5432B649A}" srcId="{A029E923-A3EC-412E-8FBE-17A719B10247}" destId="{894A6E4C-E3FB-403C-87FB-64CA5DE5B418}" srcOrd="1" destOrd="0" parTransId="{5BBAE103-C512-4CBA-8EB4-B5C4C36FB2EC}" sibTransId="{907BEBA8-AADE-4823-AAB4-83466ADBF434}"/>
    <dgm:cxn modelId="{C838D2AF-6F2A-49ED-8ED6-732148D7F4A3}" type="presOf" srcId="{894A6E4C-E3FB-403C-87FB-64CA5DE5B418}" destId="{FBA645AE-3BC1-4620-B4D0-0A50E38F5AA3}" srcOrd="1" destOrd="0" presId="urn:microsoft.com/office/officeart/2005/8/layout/vList4"/>
    <dgm:cxn modelId="{91C11BCF-8DF4-4347-A316-DB3E0C54D845}" type="presParOf" srcId="{7DB34F1E-25AA-4A51-A463-B1067E95E8B9}" destId="{33D64944-0366-47F6-AD5C-94A6D3510267}" srcOrd="0" destOrd="0" presId="urn:microsoft.com/office/officeart/2005/8/layout/vList4"/>
    <dgm:cxn modelId="{272D8921-D756-45D8-A550-7C8A323EC20C}" type="presParOf" srcId="{33D64944-0366-47F6-AD5C-94A6D3510267}" destId="{9A0D0E9E-93B0-48EA-A2D7-2E7DD425E0AD}" srcOrd="0" destOrd="0" presId="urn:microsoft.com/office/officeart/2005/8/layout/vList4"/>
    <dgm:cxn modelId="{00A99B1D-2615-4168-A211-73215F99EEBE}" type="presParOf" srcId="{33D64944-0366-47F6-AD5C-94A6D3510267}" destId="{BD0B644C-4762-4871-BEF5-7D6864768075}" srcOrd="1" destOrd="0" presId="urn:microsoft.com/office/officeart/2005/8/layout/vList4"/>
    <dgm:cxn modelId="{660E0D18-A155-40E5-8921-FFED03714DC6}" type="presParOf" srcId="{33D64944-0366-47F6-AD5C-94A6D3510267}" destId="{4CEFFE68-7AC5-4CA1-BBCA-D7DF47754424}" srcOrd="2" destOrd="0" presId="urn:microsoft.com/office/officeart/2005/8/layout/vList4"/>
    <dgm:cxn modelId="{20F77C7D-4C1F-425C-AEBD-CB7301ABAF85}" type="presParOf" srcId="{7DB34F1E-25AA-4A51-A463-B1067E95E8B9}" destId="{22CD2589-79F6-4244-AF05-80F8A2B86A35}" srcOrd="1" destOrd="0" presId="urn:microsoft.com/office/officeart/2005/8/layout/vList4"/>
    <dgm:cxn modelId="{25D88A43-6353-44FC-8D3B-F5A2E5A3F270}" type="presParOf" srcId="{7DB34F1E-25AA-4A51-A463-B1067E95E8B9}" destId="{5E056599-3C7A-4F66-B6B8-9FA634051AB1}" srcOrd="2" destOrd="0" presId="urn:microsoft.com/office/officeart/2005/8/layout/vList4"/>
    <dgm:cxn modelId="{2578A0BE-1991-4BBD-9572-4E5690B05C55}" type="presParOf" srcId="{5E056599-3C7A-4F66-B6B8-9FA634051AB1}" destId="{B76D5D52-6F86-4CB6-AC6D-814BC90BABE8}" srcOrd="0" destOrd="0" presId="urn:microsoft.com/office/officeart/2005/8/layout/vList4"/>
    <dgm:cxn modelId="{65DA06A5-9224-4608-85C0-60C28D5ED62A}" type="presParOf" srcId="{5E056599-3C7A-4F66-B6B8-9FA634051AB1}" destId="{C443FB1A-B391-466D-B244-8569E5211C8D}" srcOrd="1" destOrd="0" presId="urn:microsoft.com/office/officeart/2005/8/layout/vList4"/>
    <dgm:cxn modelId="{E8E37992-1296-4544-A72A-DEF93A069073}" type="presParOf" srcId="{5E056599-3C7A-4F66-B6B8-9FA634051AB1}" destId="{FBA645AE-3BC1-4620-B4D0-0A50E38F5AA3}" srcOrd="2" destOrd="0" presId="urn:microsoft.com/office/officeart/2005/8/layout/vList4"/>
    <dgm:cxn modelId="{4C252BCC-0C34-4A3E-899E-E6BCEA907E47}" type="presParOf" srcId="{7DB34F1E-25AA-4A51-A463-B1067E95E8B9}" destId="{B8FC56E6-1060-47CB-99D5-96B04A7EFA30}" srcOrd="3" destOrd="0" presId="urn:microsoft.com/office/officeart/2005/8/layout/vList4"/>
    <dgm:cxn modelId="{E6E9D512-4B17-4C69-A8F3-60F206289526}" type="presParOf" srcId="{7DB34F1E-25AA-4A51-A463-B1067E95E8B9}" destId="{E95370F1-C735-4773-BF62-1FBFA112AA41}" srcOrd="4" destOrd="0" presId="urn:microsoft.com/office/officeart/2005/8/layout/vList4"/>
    <dgm:cxn modelId="{373C9065-46D4-46D4-A2C1-B848A1644669}" type="presParOf" srcId="{E95370F1-C735-4773-BF62-1FBFA112AA41}" destId="{7DCA650E-5FE3-4669-92AD-BAD594D8CEE7}" srcOrd="0" destOrd="0" presId="urn:microsoft.com/office/officeart/2005/8/layout/vList4"/>
    <dgm:cxn modelId="{14E6F97F-AEE2-4669-9891-BDCCDB1BB167}" type="presParOf" srcId="{E95370F1-C735-4773-BF62-1FBFA112AA41}" destId="{CE5F46C6-F4C5-4792-B249-3ADF7574DCBF}" srcOrd="1" destOrd="0" presId="urn:microsoft.com/office/officeart/2005/8/layout/vList4"/>
    <dgm:cxn modelId="{C0EBFC64-6549-4555-9E13-54F5E9B77B2A}" type="presParOf" srcId="{E95370F1-C735-4773-BF62-1FBFA112AA41}" destId="{D6E5D4EA-CC0C-4D18-AA4F-4664BC83DA77}"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3E0D60-9405-440C-BEA1-F6E2B9BDBFAB}" type="doc">
      <dgm:prSet loTypeId="urn:microsoft.com/office/officeart/2005/8/layout/vList4" loCatId="list" qsTypeId="urn:microsoft.com/office/officeart/2005/8/quickstyle/simple1" qsCatId="simple" csTypeId="urn:microsoft.com/office/officeart/2005/8/colors/accent0_1" csCatId="mainScheme" phldr="1"/>
      <dgm:spPr/>
      <dgm:t>
        <a:bodyPr/>
        <a:lstStyle/>
        <a:p>
          <a:endParaRPr lang="en-US"/>
        </a:p>
      </dgm:t>
    </dgm:pt>
    <dgm:pt modelId="{64402D28-4C9E-4FA5-90C5-B08FB99E219E}">
      <dgm:prSet custT="1"/>
      <dgm:spPr/>
      <dgm:t>
        <a:bodyPr/>
        <a:lstStyle/>
        <a:p>
          <a:pPr algn="just"/>
          <a:r>
            <a:rPr lang="en-US" sz="2400" dirty="0">
              <a:latin typeface="Times New Roman" panose="02020603050405020304" pitchFamily="18" charset="0"/>
              <a:cs typeface="Times New Roman" panose="02020603050405020304" pitchFamily="18" charset="0"/>
            </a:rPr>
            <a:t>Using Docker involves Creating and managing images, containers, networks, volumes, plugins, and other objects.</a:t>
          </a:r>
        </a:p>
      </dgm:t>
    </dgm:pt>
    <dgm:pt modelId="{1303A92A-D226-43AF-B390-1252A56E847E}" type="parTrans" cxnId="{2E4F168D-76F9-4E2D-99C7-9EEBAFE463BC}">
      <dgm:prSet/>
      <dgm:spPr/>
      <dgm:t>
        <a:bodyPr/>
        <a:lstStyle/>
        <a:p>
          <a:endParaRPr lang="en-US"/>
        </a:p>
      </dgm:t>
    </dgm:pt>
    <dgm:pt modelId="{48CC23DE-6687-4A70-BAFD-BDDDB41F413B}" type="sibTrans" cxnId="{2E4F168D-76F9-4E2D-99C7-9EEBAFE463BC}">
      <dgm:prSet/>
      <dgm:spPr/>
      <dgm:t>
        <a:bodyPr/>
        <a:lstStyle/>
        <a:p>
          <a:endParaRPr lang="en-US"/>
        </a:p>
      </dgm:t>
    </dgm:pt>
    <dgm:pt modelId="{F2BE079E-280C-422A-864E-BCA3309A3097}" type="pres">
      <dgm:prSet presAssocID="{133E0D60-9405-440C-BEA1-F6E2B9BDBFAB}" presName="linear" presStyleCnt="0">
        <dgm:presLayoutVars>
          <dgm:dir/>
          <dgm:resizeHandles val="exact"/>
        </dgm:presLayoutVars>
      </dgm:prSet>
      <dgm:spPr/>
    </dgm:pt>
    <dgm:pt modelId="{6BAF51DD-3F58-4D4B-B452-A35A048D2DEF}" type="pres">
      <dgm:prSet presAssocID="{64402D28-4C9E-4FA5-90C5-B08FB99E219E}" presName="comp" presStyleCnt="0"/>
      <dgm:spPr/>
    </dgm:pt>
    <dgm:pt modelId="{68533D07-9AC2-4FBF-97B4-BA4B6B0987DD}" type="pres">
      <dgm:prSet presAssocID="{64402D28-4C9E-4FA5-90C5-B08FB99E219E}" presName="box" presStyleLbl="node1" presStyleIdx="0" presStyleCnt="1" custScaleY="48408"/>
      <dgm:spPr/>
    </dgm:pt>
    <dgm:pt modelId="{E7067B09-861E-49C1-B4E6-66764DE5712A}" type="pres">
      <dgm:prSet presAssocID="{64402D28-4C9E-4FA5-90C5-B08FB99E219E}" presName="img" presStyleLbl="fgImgPlace1" presStyleIdx="0" presStyleCnt="1" custScaleY="23882"/>
      <dgm:spPr>
        <a:blipFill>
          <a:blip xmlns:r="http://schemas.openxmlformats.org/officeDocument/2006/relationships" r:embed="rId1">
            <a:extLst>
              <a:ext uri="{28A0092B-C50C-407E-A947-70E740481C1C}">
                <a14:useLocalDpi xmlns:a14="http://schemas.microsoft.com/office/drawing/2010/main" val="0"/>
              </a:ext>
            </a:extLst>
          </a:blip>
          <a:srcRect/>
          <a:stretch>
            <a:fillRect t="-40000" b="-40000"/>
          </a:stretch>
        </a:blipFill>
      </dgm:spPr>
    </dgm:pt>
    <dgm:pt modelId="{1D4E03FD-0728-4EC3-816F-EE6A95468D79}" type="pres">
      <dgm:prSet presAssocID="{64402D28-4C9E-4FA5-90C5-B08FB99E219E}" presName="text" presStyleLbl="node1" presStyleIdx="0" presStyleCnt="1">
        <dgm:presLayoutVars>
          <dgm:bulletEnabled val="1"/>
        </dgm:presLayoutVars>
      </dgm:prSet>
      <dgm:spPr/>
    </dgm:pt>
  </dgm:ptLst>
  <dgm:cxnLst>
    <dgm:cxn modelId="{0D021173-23C4-4AA2-9625-66A034C45540}" type="presOf" srcId="{64402D28-4C9E-4FA5-90C5-B08FB99E219E}" destId="{68533D07-9AC2-4FBF-97B4-BA4B6B0987DD}" srcOrd="0" destOrd="0" presId="urn:microsoft.com/office/officeart/2005/8/layout/vList4"/>
    <dgm:cxn modelId="{1AB2C581-DB2B-4072-8998-9F07173195EB}" type="presOf" srcId="{133E0D60-9405-440C-BEA1-F6E2B9BDBFAB}" destId="{F2BE079E-280C-422A-864E-BCA3309A3097}" srcOrd="0" destOrd="0" presId="urn:microsoft.com/office/officeart/2005/8/layout/vList4"/>
    <dgm:cxn modelId="{2E4F168D-76F9-4E2D-99C7-9EEBAFE463BC}" srcId="{133E0D60-9405-440C-BEA1-F6E2B9BDBFAB}" destId="{64402D28-4C9E-4FA5-90C5-B08FB99E219E}" srcOrd="0" destOrd="0" parTransId="{1303A92A-D226-43AF-B390-1252A56E847E}" sibTransId="{48CC23DE-6687-4A70-BAFD-BDDDB41F413B}"/>
    <dgm:cxn modelId="{6D2AF4A6-D995-4425-958D-D4ECA2E3DA37}" type="presOf" srcId="{64402D28-4C9E-4FA5-90C5-B08FB99E219E}" destId="{1D4E03FD-0728-4EC3-816F-EE6A95468D79}" srcOrd="1" destOrd="0" presId="urn:microsoft.com/office/officeart/2005/8/layout/vList4"/>
    <dgm:cxn modelId="{47CFAB67-B4CF-43E4-80E3-070A56E0C5DE}" type="presParOf" srcId="{F2BE079E-280C-422A-864E-BCA3309A3097}" destId="{6BAF51DD-3F58-4D4B-B452-A35A048D2DEF}" srcOrd="0" destOrd="0" presId="urn:microsoft.com/office/officeart/2005/8/layout/vList4"/>
    <dgm:cxn modelId="{B6EC589E-3EDC-42F8-BA76-BAB35D4A493A}" type="presParOf" srcId="{6BAF51DD-3F58-4D4B-B452-A35A048D2DEF}" destId="{68533D07-9AC2-4FBF-97B4-BA4B6B0987DD}" srcOrd="0" destOrd="0" presId="urn:microsoft.com/office/officeart/2005/8/layout/vList4"/>
    <dgm:cxn modelId="{647F5C97-F9B0-4173-8BD4-7114C5FF3A1D}" type="presParOf" srcId="{6BAF51DD-3F58-4D4B-B452-A35A048D2DEF}" destId="{E7067B09-861E-49C1-B4E6-66764DE5712A}" srcOrd="1" destOrd="0" presId="urn:microsoft.com/office/officeart/2005/8/layout/vList4"/>
    <dgm:cxn modelId="{DB189435-3B7C-426F-A854-EB1F14ACF112}" type="presParOf" srcId="{6BAF51DD-3F58-4D4B-B452-A35A048D2DEF}" destId="{1D4E03FD-0728-4EC3-816F-EE6A95468D79}"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041CE9B-B935-4CAA-A87C-90294A224C07}" type="doc">
      <dgm:prSet loTypeId="urn:microsoft.com/office/officeart/2008/layout/PictureAccentList" loCatId="list" qsTypeId="urn:microsoft.com/office/officeart/2005/8/quickstyle/simple1" qsCatId="simple" csTypeId="urn:microsoft.com/office/officeart/2005/8/colors/accent0_1" csCatId="mainScheme" phldr="1"/>
      <dgm:spPr/>
      <dgm:t>
        <a:bodyPr/>
        <a:lstStyle/>
        <a:p>
          <a:endParaRPr lang="en-US"/>
        </a:p>
      </dgm:t>
    </dgm:pt>
    <dgm:pt modelId="{254DFCDD-507C-4B2E-81A2-FC9A9220B509}">
      <dgm:prSet custT="1"/>
      <dgm:spPr/>
      <dgm:t>
        <a:bodyPr/>
        <a:lstStyle/>
        <a:p>
          <a:r>
            <a:rPr lang="en-US" sz="3200" b="1" dirty="0">
              <a:latin typeface="Times New Roman" panose="02020603050405020304" pitchFamily="18" charset="0"/>
              <a:cs typeface="Times New Roman" panose="02020603050405020304" pitchFamily="18" charset="0"/>
            </a:rPr>
            <a:t>Images</a:t>
          </a:r>
        </a:p>
      </dgm:t>
    </dgm:pt>
    <dgm:pt modelId="{77D16A34-2925-47B4-BA5C-1A7F2B3EAB64}" type="parTrans" cxnId="{2D7EA830-88D1-400A-AB81-8BF06FD3688F}">
      <dgm:prSet/>
      <dgm:spPr/>
      <dgm:t>
        <a:bodyPr/>
        <a:lstStyle/>
        <a:p>
          <a:endParaRPr lang="en-US"/>
        </a:p>
      </dgm:t>
    </dgm:pt>
    <dgm:pt modelId="{07EAFAD6-0551-4AB6-8932-7D502DA4F6F7}" type="sibTrans" cxnId="{2D7EA830-88D1-400A-AB81-8BF06FD3688F}">
      <dgm:prSet/>
      <dgm:spPr/>
      <dgm:t>
        <a:bodyPr/>
        <a:lstStyle/>
        <a:p>
          <a:endParaRPr lang="en-US"/>
        </a:p>
      </dgm:t>
    </dgm:pt>
    <dgm:pt modelId="{2D9BFC93-4B54-45AC-B768-BBCABB80801D}">
      <dgm:prSet custT="1"/>
      <dgm:spPr/>
      <dgm:t>
        <a:bodyPr/>
        <a:lstStyle/>
        <a:p>
          <a:pPr algn="just"/>
          <a:r>
            <a:rPr lang="en-US" sz="2400" dirty="0">
              <a:latin typeface="Times New Roman" panose="02020603050405020304" pitchFamily="18" charset="0"/>
              <a:cs typeface="Times New Roman" panose="02020603050405020304" pitchFamily="18" charset="0"/>
            </a:rPr>
            <a:t>It is a read-only template with instructions for creating a Docker container. </a:t>
          </a:r>
        </a:p>
      </dgm:t>
    </dgm:pt>
    <dgm:pt modelId="{BA3EFA19-79A4-4A06-99CB-E9AB742F35A0}" type="parTrans" cxnId="{EB424999-7042-4973-81C0-B96D5DDEBE45}">
      <dgm:prSet/>
      <dgm:spPr/>
      <dgm:t>
        <a:bodyPr/>
        <a:lstStyle/>
        <a:p>
          <a:endParaRPr lang="en-US"/>
        </a:p>
      </dgm:t>
    </dgm:pt>
    <dgm:pt modelId="{5CA0C322-0BFA-40E6-9E36-519A9B7203AA}" type="sibTrans" cxnId="{EB424999-7042-4973-81C0-B96D5DDEBE45}">
      <dgm:prSet/>
      <dgm:spPr/>
      <dgm:t>
        <a:bodyPr/>
        <a:lstStyle/>
        <a:p>
          <a:endParaRPr lang="en-US"/>
        </a:p>
      </dgm:t>
    </dgm:pt>
    <dgm:pt modelId="{19F08592-D84F-4B5C-9473-469C4EF60039}">
      <dgm:prSet custT="1"/>
      <dgm:spPr/>
      <dgm:t>
        <a:bodyPr/>
        <a:lstStyle/>
        <a:p>
          <a:pPr algn="just"/>
          <a:r>
            <a:rPr lang="en-US" sz="2400" dirty="0">
              <a:latin typeface="Times New Roman" panose="02020603050405020304" pitchFamily="18" charset="0"/>
              <a:cs typeface="Times New Roman" panose="02020603050405020304" pitchFamily="18" charset="0"/>
            </a:rPr>
            <a:t>Often, an image is based on another image, with some additional customization. </a:t>
          </a:r>
        </a:p>
      </dgm:t>
    </dgm:pt>
    <dgm:pt modelId="{75A71DDB-B096-4E49-8097-C60EFCB6CCFC}" type="parTrans" cxnId="{0032479A-4188-4B17-B7CC-B5A6EFF4A58B}">
      <dgm:prSet/>
      <dgm:spPr/>
      <dgm:t>
        <a:bodyPr/>
        <a:lstStyle/>
        <a:p>
          <a:endParaRPr lang="en-US"/>
        </a:p>
      </dgm:t>
    </dgm:pt>
    <dgm:pt modelId="{765A63FC-591D-405F-BAF6-6027A84846D5}" type="sibTrans" cxnId="{0032479A-4188-4B17-B7CC-B5A6EFF4A58B}">
      <dgm:prSet/>
      <dgm:spPr/>
      <dgm:t>
        <a:bodyPr/>
        <a:lstStyle/>
        <a:p>
          <a:endParaRPr lang="en-US"/>
        </a:p>
      </dgm:t>
    </dgm:pt>
    <dgm:pt modelId="{A3A0A513-8DBF-4CA2-9EB9-914BB11F2461}">
      <dgm:prSet custT="1"/>
      <dgm:spPr/>
      <dgm:t>
        <a:bodyPr/>
        <a:lstStyle/>
        <a:p>
          <a:pPr algn="just"/>
          <a:r>
            <a:rPr lang="en-US" sz="2400" dirty="0">
              <a:latin typeface="Times New Roman" panose="02020603050405020304" pitchFamily="18" charset="0"/>
              <a:cs typeface="Times New Roman" panose="02020603050405020304" pitchFamily="18" charset="0"/>
            </a:rPr>
            <a:t>For example, you may build an image which is based on the ubuntu image, but installs the Apache web server and your application, as well as the configuration details needed to make your application run.</a:t>
          </a:r>
        </a:p>
      </dgm:t>
    </dgm:pt>
    <dgm:pt modelId="{AFEE2736-BCD7-4AF7-8B17-422B51F1EF2A}" type="parTrans" cxnId="{3C0E8154-E153-4097-832A-764ABD940A6A}">
      <dgm:prSet/>
      <dgm:spPr/>
      <dgm:t>
        <a:bodyPr/>
        <a:lstStyle/>
        <a:p>
          <a:endParaRPr lang="en-US"/>
        </a:p>
      </dgm:t>
    </dgm:pt>
    <dgm:pt modelId="{81E0503F-ACDB-4B9A-AF5E-040D251F5314}" type="sibTrans" cxnId="{3C0E8154-E153-4097-832A-764ABD940A6A}">
      <dgm:prSet/>
      <dgm:spPr/>
      <dgm:t>
        <a:bodyPr/>
        <a:lstStyle/>
        <a:p>
          <a:endParaRPr lang="en-US"/>
        </a:p>
      </dgm:t>
    </dgm:pt>
    <dgm:pt modelId="{1CDE4F0D-554C-439E-9377-E422ACCE4955}" type="pres">
      <dgm:prSet presAssocID="{4041CE9B-B935-4CAA-A87C-90294A224C07}" presName="layout" presStyleCnt="0">
        <dgm:presLayoutVars>
          <dgm:chMax/>
          <dgm:chPref/>
          <dgm:dir/>
          <dgm:animOne val="branch"/>
          <dgm:animLvl val="lvl"/>
          <dgm:resizeHandles/>
        </dgm:presLayoutVars>
      </dgm:prSet>
      <dgm:spPr/>
    </dgm:pt>
    <dgm:pt modelId="{2689F86C-C33A-42B9-A67E-A174A9380B9E}" type="pres">
      <dgm:prSet presAssocID="{254DFCDD-507C-4B2E-81A2-FC9A9220B509}" presName="root" presStyleCnt="0">
        <dgm:presLayoutVars>
          <dgm:chMax/>
          <dgm:chPref val="4"/>
        </dgm:presLayoutVars>
      </dgm:prSet>
      <dgm:spPr/>
    </dgm:pt>
    <dgm:pt modelId="{BEF03093-FCE9-4EF2-954C-6279FEA2A7EC}" type="pres">
      <dgm:prSet presAssocID="{254DFCDD-507C-4B2E-81A2-FC9A9220B509}" presName="rootComposite" presStyleCnt="0">
        <dgm:presLayoutVars/>
      </dgm:prSet>
      <dgm:spPr/>
    </dgm:pt>
    <dgm:pt modelId="{0DF5EDF7-3D61-4690-BD88-898243B9ED15}" type="pres">
      <dgm:prSet presAssocID="{254DFCDD-507C-4B2E-81A2-FC9A9220B509}" presName="rootText" presStyleLbl="node0" presStyleIdx="0" presStyleCnt="1" custScaleX="104934" custScaleY="57360" custLinFactNeighborX="-1827" custLinFactNeighborY="-15658">
        <dgm:presLayoutVars>
          <dgm:chMax/>
          <dgm:chPref val="4"/>
        </dgm:presLayoutVars>
      </dgm:prSet>
      <dgm:spPr/>
    </dgm:pt>
    <dgm:pt modelId="{19F3C2F3-BAD9-49E2-855F-56C038BE9EF1}" type="pres">
      <dgm:prSet presAssocID="{254DFCDD-507C-4B2E-81A2-FC9A9220B509}" presName="childShape" presStyleCnt="0">
        <dgm:presLayoutVars>
          <dgm:chMax val="0"/>
          <dgm:chPref val="0"/>
        </dgm:presLayoutVars>
      </dgm:prSet>
      <dgm:spPr/>
    </dgm:pt>
    <dgm:pt modelId="{B630475E-8F1D-4CDB-A088-DAE2D128973E}" type="pres">
      <dgm:prSet presAssocID="{2D9BFC93-4B54-45AC-B768-BBCABB80801D}" presName="childComposite" presStyleCnt="0">
        <dgm:presLayoutVars>
          <dgm:chMax val="0"/>
          <dgm:chPref val="0"/>
        </dgm:presLayoutVars>
      </dgm:prSet>
      <dgm:spPr/>
    </dgm:pt>
    <dgm:pt modelId="{6E77A1F9-E241-478F-B966-C6A9DF327752}" type="pres">
      <dgm:prSet presAssocID="{2D9BFC93-4B54-45AC-B768-BBCABB80801D}" presName="Image" presStyleLbl="node1" presStyleIdx="0" presStyleCnt="3" custScaleY="75801" custLinFactNeighborX="-9657" custLinFactNeighborY="-17250"/>
      <dgm:spPr>
        <a:blipFill>
          <a:blip xmlns:r="http://schemas.openxmlformats.org/officeDocument/2006/relationships" r:embed="rId1">
            <a:extLst>
              <a:ext uri="{28A0092B-C50C-407E-A947-70E740481C1C}">
                <a14:useLocalDpi xmlns:a14="http://schemas.microsoft.com/office/drawing/2010/main" val="0"/>
              </a:ext>
            </a:extLst>
          </a:blip>
          <a:srcRect/>
          <a:stretch>
            <a:fillRect t="-16000" b="-16000"/>
          </a:stretch>
        </a:blipFill>
      </dgm:spPr>
    </dgm:pt>
    <dgm:pt modelId="{97AAFD82-7E14-44C7-BF84-C893AC0459D9}" type="pres">
      <dgm:prSet presAssocID="{2D9BFC93-4B54-45AC-B768-BBCABB80801D}" presName="childText" presStyleLbl="lnNode1" presStyleIdx="0" presStyleCnt="3" custScaleX="104306" custScaleY="77543" custLinFactNeighborY="-19550">
        <dgm:presLayoutVars>
          <dgm:chMax val="0"/>
          <dgm:chPref val="0"/>
          <dgm:bulletEnabled val="1"/>
        </dgm:presLayoutVars>
      </dgm:prSet>
      <dgm:spPr/>
    </dgm:pt>
    <dgm:pt modelId="{F3E5F014-E5EA-4431-8B16-10F778C7F4B7}" type="pres">
      <dgm:prSet presAssocID="{19F08592-D84F-4B5C-9473-469C4EF60039}" presName="childComposite" presStyleCnt="0">
        <dgm:presLayoutVars>
          <dgm:chMax val="0"/>
          <dgm:chPref val="0"/>
        </dgm:presLayoutVars>
      </dgm:prSet>
      <dgm:spPr/>
    </dgm:pt>
    <dgm:pt modelId="{ED021E97-8169-4F91-A9FE-16E3C652027C}" type="pres">
      <dgm:prSet presAssocID="{19F08592-D84F-4B5C-9473-469C4EF60039}" presName="Image" presStyleLbl="node1" presStyleIdx="1" presStyleCnt="3" custScaleY="78945" custLinFactNeighborX="-8450" custLinFactNeighborY="-26450"/>
      <dgm:spPr>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dgm:spPr>
    </dgm:pt>
    <dgm:pt modelId="{D070F65E-0B6B-4987-8623-93893AA05B42}" type="pres">
      <dgm:prSet presAssocID="{19F08592-D84F-4B5C-9473-469C4EF60039}" presName="childText" presStyleLbl="lnNode1" presStyleIdx="1" presStyleCnt="3" custScaleX="104513" custLinFactNeighborX="314" custLinFactNeighborY="-27106">
        <dgm:presLayoutVars>
          <dgm:chMax val="0"/>
          <dgm:chPref val="0"/>
          <dgm:bulletEnabled val="1"/>
        </dgm:presLayoutVars>
      </dgm:prSet>
      <dgm:spPr/>
    </dgm:pt>
    <dgm:pt modelId="{BE498FF7-49E1-454B-8F9F-96AC233590A3}" type="pres">
      <dgm:prSet presAssocID="{A3A0A513-8DBF-4CA2-9EB9-914BB11F2461}" presName="childComposite" presStyleCnt="0">
        <dgm:presLayoutVars>
          <dgm:chMax val="0"/>
          <dgm:chPref val="0"/>
        </dgm:presLayoutVars>
      </dgm:prSet>
      <dgm:spPr/>
    </dgm:pt>
    <dgm:pt modelId="{158F0CAF-3367-497E-93CC-101361587F95}" type="pres">
      <dgm:prSet presAssocID="{A3A0A513-8DBF-4CA2-9EB9-914BB11F2461}" presName="Image" presStyleLbl="node1" presStyleIdx="2" presStyleCnt="3" custLinFactNeighborX="-9657" custLinFactNeighborY="-3789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76126B8-CB9B-4EDA-94BF-DC2E6AAEB111}" type="pres">
      <dgm:prSet presAssocID="{A3A0A513-8DBF-4CA2-9EB9-914BB11F2461}" presName="childText" presStyleLbl="lnNode1" presStyleIdx="2" presStyleCnt="3" custScaleX="106006" custScaleY="157098" custLinFactNeighborX="314" custLinFactNeighborY="-34966">
        <dgm:presLayoutVars>
          <dgm:chMax val="0"/>
          <dgm:chPref val="0"/>
          <dgm:bulletEnabled val="1"/>
        </dgm:presLayoutVars>
      </dgm:prSet>
      <dgm:spPr/>
    </dgm:pt>
  </dgm:ptLst>
  <dgm:cxnLst>
    <dgm:cxn modelId="{2EEB2D2F-464C-4813-92B2-E8151A43DA99}" type="presOf" srcId="{2D9BFC93-4B54-45AC-B768-BBCABB80801D}" destId="{97AAFD82-7E14-44C7-BF84-C893AC0459D9}" srcOrd="0" destOrd="0" presId="urn:microsoft.com/office/officeart/2008/layout/PictureAccentList"/>
    <dgm:cxn modelId="{2D7EA830-88D1-400A-AB81-8BF06FD3688F}" srcId="{4041CE9B-B935-4CAA-A87C-90294A224C07}" destId="{254DFCDD-507C-4B2E-81A2-FC9A9220B509}" srcOrd="0" destOrd="0" parTransId="{77D16A34-2925-47B4-BA5C-1A7F2B3EAB64}" sibTransId="{07EAFAD6-0551-4AB6-8932-7D502DA4F6F7}"/>
    <dgm:cxn modelId="{270FB461-4067-4B0A-B905-53AFB270B158}" type="presOf" srcId="{254DFCDD-507C-4B2E-81A2-FC9A9220B509}" destId="{0DF5EDF7-3D61-4690-BD88-898243B9ED15}" srcOrd="0" destOrd="0" presId="urn:microsoft.com/office/officeart/2008/layout/PictureAccentList"/>
    <dgm:cxn modelId="{229F9B4E-2EA8-4FE8-ADF0-6021EC55D50D}" type="presOf" srcId="{19F08592-D84F-4B5C-9473-469C4EF60039}" destId="{D070F65E-0B6B-4987-8623-93893AA05B42}" srcOrd="0" destOrd="0" presId="urn:microsoft.com/office/officeart/2008/layout/PictureAccentList"/>
    <dgm:cxn modelId="{3C0E8154-E153-4097-832A-764ABD940A6A}" srcId="{254DFCDD-507C-4B2E-81A2-FC9A9220B509}" destId="{A3A0A513-8DBF-4CA2-9EB9-914BB11F2461}" srcOrd="2" destOrd="0" parTransId="{AFEE2736-BCD7-4AF7-8B17-422B51F1EF2A}" sibTransId="{81E0503F-ACDB-4B9A-AF5E-040D251F5314}"/>
    <dgm:cxn modelId="{1C0A8588-2532-4753-8ABE-2F8C787DB2A1}" type="presOf" srcId="{4041CE9B-B935-4CAA-A87C-90294A224C07}" destId="{1CDE4F0D-554C-439E-9377-E422ACCE4955}" srcOrd="0" destOrd="0" presId="urn:microsoft.com/office/officeart/2008/layout/PictureAccentList"/>
    <dgm:cxn modelId="{B6FCA088-6795-4A0F-B57E-E52861BA7711}" type="presOf" srcId="{A3A0A513-8DBF-4CA2-9EB9-914BB11F2461}" destId="{476126B8-CB9B-4EDA-94BF-DC2E6AAEB111}" srcOrd="0" destOrd="0" presId="urn:microsoft.com/office/officeart/2008/layout/PictureAccentList"/>
    <dgm:cxn modelId="{EB424999-7042-4973-81C0-B96D5DDEBE45}" srcId="{254DFCDD-507C-4B2E-81A2-FC9A9220B509}" destId="{2D9BFC93-4B54-45AC-B768-BBCABB80801D}" srcOrd="0" destOrd="0" parTransId="{BA3EFA19-79A4-4A06-99CB-E9AB742F35A0}" sibTransId="{5CA0C322-0BFA-40E6-9E36-519A9B7203AA}"/>
    <dgm:cxn modelId="{0032479A-4188-4B17-B7CC-B5A6EFF4A58B}" srcId="{254DFCDD-507C-4B2E-81A2-FC9A9220B509}" destId="{19F08592-D84F-4B5C-9473-469C4EF60039}" srcOrd="1" destOrd="0" parTransId="{75A71DDB-B096-4E49-8097-C60EFCB6CCFC}" sibTransId="{765A63FC-591D-405F-BAF6-6027A84846D5}"/>
    <dgm:cxn modelId="{ED70F90A-EA51-47CE-87E7-3D1DFD9FB0D1}" type="presParOf" srcId="{1CDE4F0D-554C-439E-9377-E422ACCE4955}" destId="{2689F86C-C33A-42B9-A67E-A174A9380B9E}" srcOrd="0" destOrd="0" presId="urn:microsoft.com/office/officeart/2008/layout/PictureAccentList"/>
    <dgm:cxn modelId="{3BEF6AD8-3DD8-4EB8-885C-8E5F15137987}" type="presParOf" srcId="{2689F86C-C33A-42B9-A67E-A174A9380B9E}" destId="{BEF03093-FCE9-4EF2-954C-6279FEA2A7EC}" srcOrd="0" destOrd="0" presId="urn:microsoft.com/office/officeart/2008/layout/PictureAccentList"/>
    <dgm:cxn modelId="{CE5B0475-132A-447D-B6F2-52968BC7AC02}" type="presParOf" srcId="{BEF03093-FCE9-4EF2-954C-6279FEA2A7EC}" destId="{0DF5EDF7-3D61-4690-BD88-898243B9ED15}" srcOrd="0" destOrd="0" presId="urn:microsoft.com/office/officeart/2008/layout/PictureAccentList"/>
    <dgm:cxn modelId="{B7E2EFFA-3B1A-449C-975D-1A5F62D33404}" type="presParOf" srcId="{2689F86C-C33A-42B9-A67E-A174A9380B9E}" destId="{19F3C2F3-BAD9-49E2-855F-56C038BE9EF1}" srcOrd="1" destOrd="0" presId="urn:microsoft.com/office/officeart/2008/layout/PictureAccentList"/>
    <dgm:cxn modelId="{4FB6F2AF-3D74-4EC9-88F3-104F0B5DEA64}" type="presParOf" srcId="{19F3C2F3-BAD9-49E2-855F-56C038BE9EF1}" destId="{B630475E-8F1D-4CDB-A088-DAE2D128973E}" srcOrd="0" destOrd="0" presId="urn:microsoft.com/office/officeart/2008/layout/PictureAccentList"/>
    <dgm:cxn modelId="{2A75117D-AA31-44F7-97A1-E4082C400D53}" type="presParOf" srcId="{B630475E-8F1D-4CDB-A088-DAE2D128973E}" destId="{6E77A1F9-E241-478F-B966-C6A9DF327752}" srcOrd="0" destOrd="0" presId="urn:microsoft.com/office/officeart/2008/layout/PictureAccentList"/>
    <dgm:cxn modelId="{E3B4CF64-319B-4B68-AE78-B1DA4150BE6C}" type="presParOf" srcId="{B630475E-8F1D-4CDB-A088-DAE2D128973E}" destId="{97AAFD82-7E14-44C7-BF84-C893AC0459D9}" srcOrd="1" destOrd="0" presId="urn:microsoft.com/office/officeart/2008/layout/PictureAccentList"/>
    <dgm:cxn modelId="{35061C68-4CE5-4F5D-9FFC-5C50FB48E8FB}" type="presParOf" srcId="{19F3C2F3-BAD9-49E2-855F-56C038BE9EF1}" destId="{F3E5F014-E5EA-4431-8B16-10F778C7F4B7}" srcOrd="1" destOrd="0" presId="urn:microsoft.com/office/officeart/2008/layout/PictureAccentList"/>
    <dgm:cxn modelId="{AF35A559-0276-4265-8644-90A191AD1776}" type="presParOf" srcId="{F3E5F014-E5EA-4431-8B16-10F778C7F4B7}" destId="{ED021E97-8169-4F91-A9FE-16E3C652027C}" srcOrd="0" destOrd="0" presId="urn:microsoft.com/office/officeart/2008/layout/PictureAccentList"/>
    <dgm:cxn modelId="{E5E1B246-0A27-463D-B6B0-6BE3C72A0E35}" type="presParOf" srcId="{F3E5F014-E5EA-4431-8B16-10F778C7F4B7}" destId="{D070F65E-0B6B-4987-8623-93893AA05B42}" srcOrd="1" destOrd="0" presId="urn:microsoft.com/office/officeart/2008/layout/PictureAccentList"/>
    <dgm:cxn modelId="{793E45B5-B30C-423A-9665-BCD389780763}" type="presParOf" srcId="{19F3C2F3-BAD9-49E2-855F-56C038BE9EF1}" destId="{BE498FF7-49E1-454B-8F9F-96AC233590A3}" srcOrd="2" destOrd="0" presId="urn:microsoft.com/office/officeart/2008/layout/PictureAccentList"/>
    <dgm:cxn modelId="{366E2962-6A39-408E-B08F-DD151D332A45}" type="presParOf" srcId="{BE498FF7-49E1-454B-8F9F-96AC233590A3}" destId="{158F0CAF-3367-497E-93CC-101361587F95}" srcOrd="0" destOrd="0" presId="urn:microsoft.com/office/officeart/2008/layout/PictureAccentList"/>
    <dgm:cxn modelId="{AF4D3F7D-15D5-4BF9-8FDA-1029E7512DBE}" type="presParOf" srcId="{BE498FF7-49E1-454B-8F9F-96AC233590A3}" destId="{476126B8-CB9B-4EDA-94BF-DC2E6AAEB111}"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BB80FF-AC07-4578-BF88-BD46BB1D7CD9}" type="doc">
      <dgm:prSet loTypeId="urn:microsoft.com/office/officeart/2005/8/layout/vList4" loCatId="list" qsTypeId="urn:microsoft.com/office/officeart/2005/8/quickstyle/simple1" qsCatId="simple" csTypeId="urn:microsoft.com/office/officeart/2005/8/colors/accent0_1" csCatId="mainScheme" phldr="1"/>
      <dgm:spPr/>
      <dgm:t>
        <a:bodyPr/>
        <a:lstStyle/>
        <a:p>
          <a:endParaRPr lang="en-US"/>
        </a:p>
      </dgm:t>
    </dgm:pt>
    <dgm:pt modelId="{54878B99-F19E-42E7-B1CC-69425A31970B}">
      <dgm:prSet custT="1"/>
      <dgm:spPr/>
      <dgm:t>
        <a:bodyPr/>
        <a:lstStyle/>
        <a:p>
          <a:pPr algn="just"/>
          <a:r>
            <a:rPr lang="en-US" sz="2400" dirty="0">
              <a:latin typeface="Times New Roman" panose="02020603050405020304" pitchFamily="18" charset="0"/>
              <a:cs typeface="Times New Roman" panose="02020603050405020304" pitchFamily="18" charset="0"/>
            </a:rPr>
            <a:t>You can create your own images or use ones shared in a registry. </a:t>
          </a:r>
        </a:p>
      </dgm:t>
    </dgm:pt>
    <dgm:pt modelId="{42C44BB6-A9B1-4DD2-B385-73E03F21B490}" type="parTrans" cxnId="{867C961A-8D61-4861-B4BB-1E0C73F0D2DA}">
      <dgm:prSet/>
      <dgm:spPr/>
      <dgm:t>
        <a:bodyPr/>
        <a:lstStyle/>
        <a:p>
          <a:endParaRPr lang="en-US"/>
        </a:p>
      </dgm:t>
    </dgm:pt>
    <dgm:pt modelId="{E3023A69-E33F-44CA-8B8C-86B527BCB4F6}" type="sibTrans" cxnId="{867C961A-8D61-4861-B4BB-1E0C73F0D2DA}">
      <dgm:prSet/>
      <dgm:spPr/>
      <dgm:t>
        <a:bodyPr/>
        <a:lstStyle/>
        <a:p>
          <a:endParaRPr lang="en-US"/>
        </a:p>
      </dgm:t>
    </dgm:pt>
    <dgm:pt modelId="{D328AA58-876E-40D7-BF60-CB96C3DA3960}">
      <dgm:prSet custT="1"/>
      <dgm:spPr/>
      <dgm:t>
        <a:bodyPr/>
        <a:lstStyle/>
        <a:p>
          <a:pPr algn="just"/>
          <a:r>
            <a:rPr lang="en-US" sz="2400" dirty="0">
              <a:latin typeface="Times New Roman" panose="02020603050405020304" pitchFamily="18" charset="0"/>
              <a:cs typeface="Times New Roman" panose="02020603050405020304" pitchFamily="18" charset="0"/>
            </a:rPr>
            <a:t>To build an image, you write a </a:t>
          </a:r>
          <a:r>
            <a:rPr lang="en-US" sz="2400" dirty="0" err="1">
              <a:latin typeface="Times New Roman" panose="02020603050405020304" pitchFamily="18" charset="0"/>
              <a:cs typeface="Times New Roman" panose="02020603050405020304" pitchFamily="18" charset="0"/>
            </a:rPr>
            <a:t>Dockerfile</a:t>
          </a:r>
          <a:r>
            <a:rPr lang="en-US" sz="2400" dirty="0">
              <a:latin typeface="Times New Roman" panose="02020603050405020304" pitchFamily="18" charset="0"/>
              <a:cs typeface="Times New Roman" panose="02020603050405020304" pitchFamily="18" charset="0"/>
            </a:rPr>
            <a:t> that defines the steps to create and run it. </a:t>
          </a:r>
        </a:p>
      </dgm:t>
    </dgm:pt>
    <dgm:pt modelId="{F85FA632-6177-4605-ADD1-4AF6E8288C4A}" type="parTrans" cxnId="{80B7A784-CDA4-41BB-B2C9-8118AFD1F680}">
      <dgm:prSet/>
      <dgm:spPr/>
      <dgm:t>
        <a:bodyPr/>
        <a:lstStyle/>
        <a:p>
          <a:endParaRPr lang="en-US"/>
        </a:p>
      </dgm:t>
    </dgm:pt>
    <dgm:pt modelId="{A68D7A4A-5D3C-40DB-BCEA-651228DFA343}" type="sibTrans" cxnId="{80B7A784-CDA4-41BB-B2C9-8118AFD1F680}">
      <dgm:prSet/>
      <dgm:spPr/>
      <dgm:t>
        <a:bodyPr/>
        <a:lstStyle/>
        <a:p>
          <a:endParaRPr lang="en-US"/>
        </a:p>
      </dgm:t>
    </dgm:pt>
    <dgm:pt modelId="{94ACD5EE-4038-4E04-8125-45F1122678EC}">
      <dgm:prSet custT="1"/>
      <dgm:spPr/>
      <dgm:t>
        <a:bodyPr/>
        <a:lstStyle/>
        <a:p>
          <a:pPr algn="just"/>
          <a:r>
            <a:rPr lang="en-US" sz="2400" dirty="0">
              <a:latin typeface="Times New Roman" panose="02020603050405020304" pitchFamily="18" charset="0"/>
              <a:cs typeface="Times New Roman" panose="02020603050405020304" pitchFamily="18" charset="0"/>
            </a:rPr>
            <a:t>Each instruction adds a layer, and only changed layers are rebuilt, making Docker images lightweight, small, and fast compared to other virtualization technologies.</a:t>
          </a:r>
        </a:p>
      </dgm:t>
    </dgm:pt>
    <dgm:pt modelId="{F04FE745-4724-4A20-BC9D-63F0E2535E7B}" type="parTrans" cxnId="{6C927C5C-041C-4D48-BF70-EA0F55D8B706}">
      <dgm:prSet/>
      <dgm:spPr/>
      <dgm:t>
        <a:bodyPr/>
        <a:lstStyle/>
        <a:p>
          <a:endParaRPr lang="en-US"/>
        </a:p>
      </dgm:t>
    </dgm:pt>
    <dgm:pt modelId="{7ADFF181-81D5-4393-8C15-F15398763401}" type="sibTrans" cxnId="{6C927C5C-041C-4D48-BF70-EA0F55D8B706}">
      <dgm:prSet/>
      <dgm:spPr/>
      <dgm:t>
        <a:bodyPr/>
        <a:lstStyle/>
        <a:p>
          <a:endParaRPr lang="en-US"/>
        </a:p>
      </dgm:t>
    </dgm:pt>
    <dgm:pt modelId="{24A90709-5783-483A-B323-7DD950E0CC23}" type="pres">
      <dgm:prSet presAssocID="{3DBB80FF-AC07-4578-BF88-BD46BB1D7CD9}" presName="linear" presStyleCnt="0">
        <dgm:presLayoutVars>
          <dgm:dir/>
          <dgm:resizeHandles val="exact"/>
        </dgm:presLayoutVars>
      </dgm:prSet>
      <dgm:spPr/>
    </dgm:pt>
    <dgm:pt modelId="{E881B1A0-4337-402A-BE41-B089E3F27F7E}" type="pres">
      <dgm:prSet presAssocID="{54878B99-F19E-42E7-B1CC-69425A31970B}" presName="comp" presStyleCnt="0"/>
      <dgm:spPr/>
    </dgm:pt>
    <dgm:pt modelId="{EB6448CC-A350-4DD8-8B28-DD395BEA6FAD}" type="pres">
      <dgm:prSet presAssocID="{54878B99-F19E-42E7-B1CC-69425A31970B}" presName="box" presStyleLbl="node1" presStyleIdx="0" presStyleCnt="3"/>
      <dgm:spPr/>
    </dgm:pt>
    <dgm:pt modelId="{FA1BF774-A916-4988-8AF0-F9B447326446}" type="pres">
      <dgm:prSet presAssocID="{54878B99-F19E-42E7-B1CC-69425A31970B}" presName="img"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pt>
    <dgm:pt modelId="{4E94F117-BBDB-48EF-ADF3-A6FD38E9E117}" type="pres">
      <dgm:prSet presAssocID="{54878B99-F19E-42E7-B1CC-69425A31970B}" presName="text" presStyleLbl="node1" presStyleIdx="0" presStyleCnt="3">
        <dgm:presLayoutVars>
          <dgm:bulletEnabled val="1"/>
        </dgm:presLayoutVars>
      </dgm:prSet>
      <dgm:spPr/>
    </dgm:pt>
    <dgm:pt modelId="{C97E0687-9908-4360-9536-A7950DF426F6}" type="pres">
      <dgm:prSet presAssocID="{E3023A69-E33F-44CA-8B8C-86B527BCB4F6}" presName="spacer" presStyleCnt="0"/>
      <dgm:spPr/>
    </dgm:pt>
    <dgm:pt modelId="{E2F43E90-CA0A-4EF6-A2BC-B11DBF4D634E}" type="pres">
      <dgm:prSet presAssocID="{D328AA58-876E-40D7-BF60-CB96C3DA3960}" presName="comp" presStyleCnt="0"/>
      <dgm:spPr/>
    </dgm:pt>
    <dgm:pt modelId="{89B596DE-4F97-4530-86E5-11D8B9458E95}" type="pres">
      <dgm:prSet presAssocID="{D328AA58-876E-40D7-BF60-CB96C3DA3960}" presName="box" presStyleLbl="node1" presStyleIdx="1" presStyleCnt="3"/>
      <dgm:spPr/>
    </dgm:pt>
    <dgm:pt modelId="{CE4F1D29-BB14-41CD-B275-C7E447B7BCBC}" type="pres">
      <dgm:prSet presAssocID="{D328AA58-876E-40D7-BF60-CB96C3DA3960}" presName="img" presStyleLbl="fgImgPlace1" presStyleIdx="1"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pt>
    <dgm:pt modelId="{19828965-3A23-4120-AAA6-2EC73E6BDF51}" type="pres">
      <dgm:prSet presAssocID="{D328AA58-876E-40D7-BF60-CB96C3DA3960}" presName="text" presStyleLbl="node1" presStyleIdx="1" presStyleCnt="3">
        <dgm:presLayoutVars>
          <dgm:bulletEnabled val="1"/>
        </dgm:presLayoutVars>
      </dgm:prSet>
      <dgm:spPr/>
    </dgm:pt>
    <dgm:pt modelId="{664DF828-E876-469A-A442-2D83BED31BEE}" type="pres">
      <dgm:prSet presAssocID="{A68D7A4A-5D3C-40DB-BCEA-651228DFA343}" presName="spacer" presStyleCnt="0"/>
      <dgm:spPr/>
    </dgm:pt>
    <dgm:pt modelId="{41B0BD0D-0B6A-4B4F-87C0-032DB3D72571}" type="pres">
      <dgm:prSet presAssocID="{94ACD5EE-4038-4E04-8125-45F1122678EC}" presName="comp" presStyleCnt="0"/>
      <dgm:spPr/>
    </dgm:pt>
    <dgm:pt modelId="{DE7DB20D-D7E1-4E0C-86B0-6A83A9F27684}" type="pres">
      <dgm:prSet presAssocID="{94ACD5EE-4038-4E04-8125-45F1122678EC}" presName="box" presStyleLbl="node1" presStyleIdx="2" presStyleCnt="3"/>
      <dgm:spPr/>
    </dgm:pt>
    <dgm:pt modelId="{F35AFE9D-986F-4E03-B2F6-E821ED07B655}" type="pres">
      <dgm:prSet presAssocID="{94ACD5EE-4038-4E04-8125-45F1122678EC}" presName="img" presStyleLbl="fgImgPlace1" presStyleIdx="2"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pt>
    <dgm:pt modelId="{32E7E5FE-E88F-4BB7-BB82-714CAA55DF54}" type="pres">
      <dgm:prSet presAssocID="{94ACD5EE-4038-4E04-8125-45F1122678EC}" presName="text" presStyleLbl="node1" presStyleIdx="2" presStyleCnt="3">
        <dgm:presLayoutVars>
          <dgm:bulletEnabled val="1"/>
        </dgm:presLayoutVars>
      </dgm:prSet>
      <dgm:spPr/>
    </dgm:pt>
  </dgm:ptLst>
  <dgm:cxnLst>
    <dgm:cxn modelId="{867C961A-8D61-4861-B4BB-1E0C73F0D2DA}" srcId="{3DBB80FF-AC07-4578-BF88-BD46BB1D7CD9}" destId="{54878B99-F19E-42E7-B1CC-69425A31970B}" srcOrd="0" destOrd="0" parTransId="{42C44BB6-A9B1-4DD2-B385-73E03F21B490}" sibTransId="{E3023A69-E33F-44CA-8B8C-86B527BCB4F6}"/>
    <dgm:cxn modelId="{D43F531B-D213-448E-8E80-A928D59CDC4B}" type="presOf" srcId="{D328AA58-876E-40D7-BF60-CB96C3DA3960}" destId="{19828965-3A23-4120-AAA6-2EC73E6BDF51}" srcOrd="1" destOrd="0" presId="urn:microsoft.com/office/officeart/2005/8/layout/vList4"/>
    <dgm:cxn modelId="{AC08C034-4BDE-43B9-810B-8C3299457499}" type="presOf" srcId="{94ACD5EE-4038-4E04-8125-45F1122678EC}" destId="{32E7E5FE-E88F-4BB7-BB82-714CAA55DF54}" srcOrd="1" destOrd="0" presId="urn:microsoft.com/office/officeart/2005/8/layout/vList4"/>
    <dgm:cxn modelId="{8ADD643C-D95B-49A7-BC14-53B736BF6965}" type="presOf" srcId="{D328AA58-876E-40D7-BF60-CB96C3DA3960}" destId="{89B596DE-4F97-4530-86E5-11D8B9458E95}" srcOrd="0" destOrd="0" presId="urn:microsoft.com/office/officeart/2005/8/layout/vList4"/>
    <dgm:cxn modelId="{6C927C5C-041C-4D48-BF70-EA0F55D8B706}" srcId="{3DBB80FF-AC07-4578-BF88-BD46BB1D7CD9}" destId="{94ACD5EE-4038-4E04-8125-45F1122678EC}" srcOrd="2" destOrd="0" parTransId="{F04FE745-4724-4A20-BC9D-63F0E2535E7B}" sibTransId="{7ADFF181-81D5-4393-8C15-F15398763401}"/>
    <dgm:cxn modelId="{80B7A784-CDA4-41BB-B2C9-8118AFD1F680}" srcId="{3DBB80FF-AC07-4578-BF88-BD46BB1D7CD9}" destId="{D328AA58-876E-40D7-BF60-CB96C3DA3960}" srcOrd="1" destOrd="0" parTransId="{F85FA632-6177-4605-ADD1-4AF6E8288C4A}" sibTransId="{A68D7A4A-5D3C-40DB-BCEA-651228DFA343}"/>
    <dgm:cxn modelId="{784E8087-CB69-43CC-9500-F732FB67C738}" type="presOf" srcId="{94ACD5EE-4038-4E04-8125-45F1122678EC}" destId="{DE7DB20D-D7E1-4E0C-86B0-6A83A9F27684}" srcOrd="0" destOrd="0" presId="urn:microsoft.com/office/officeart/2005/8/layout/vList4"/>
    <dgm:cxn modelId="{09FAF894-4DF6-42F9-B1E7-8CC9587C908D}" type="presOf" srcId="{3DBB80FF-AC07-4578-BF88-BD46BB1D7CD9}" destId="{24A90709-5783-483A-B323-7DD950E0CC23}" srcOrd="0" destOrd="0" presId="urn:microsoft.com/office/officeart/2005/8/layout/vList4"/>
    <dgm:cxn modelId="{93A5A3D4-A4F1-414E-8AEF-EE1D204CDBA6}" type="presOf" srcId="{54878B99-F19E-42E7-B1CC-69425A31970B}" destId="{4E94F117-BBDB-48EF-ADF3-A6FD38E9E117}" srcOrd="1" destOrd="0" presId="urn:microsoft.com/office/officeart/2005/8/layout/vList4"/>
    <dgm:cxn modelId="{4ED776ED-6399-41A6-A958-4E6CCDD18955}" type="presOf" srcId="{54878B99-F19E-42E7-B1CC-69425A31970B}" destId="{EB6448CC-A350-4DD8-8B28-DD395BEA6FAD}" srcOrd="0" destOrd="0" presId="urn:microsoft.com/office/officeart/2005/8/layout/vList4"/>
    <dgm:cxn modelId="{88B31187-F1AB-411E-986F-5593F7C40CA5}" type="presParOf" srcId="{24A90709-5783-483A-B323-7DD950E0CC23}" destId="{E881B1A0-4337-402A-BE41-B089E3F27F7E}" srcOrd="0" destOrd="0" presId="urn:microsoft.com/office/officeart/2005/8/layout/vList4"/>
    <dgm:cxn modelId="{816A32D8-3D54-42CF-8925-8D7B826087DA}" type="presParOf" srcId="{E881B1A0-4337-402A-BE41-B089E3F27F7E}" destId="{EB6448CC-A350-4DD8-8B28-DD395BEA6FAD}" srcOrd="0" destOrd="0" presId="urn:microsoft.com/office/officeart/2005/8/layout/vList4"/>
    <dgm:cxn modelId="{32FD7ABC-1670-4121-852C-C82C727058A4}" type="presParOf" srcId="{E881B1A0-4337-402A-BE41-B089E3F27F7E}" destId="{FA1BF774-A916-4988-8AF0-F9B447326446}" srcOrd="1" destOrd="0" presId="urn:microsoft.com/office/officeart/2005/8/layout/vList4"/>
    <dgm:cxn modelId="{F97E744F-0860-46C6-A766-B400C91ADA49}" type="presParOf" srcId="{E881B1A0-4337-402A-BE41-B089E3F27F7E}" destId="{4E94F117-BBDB-48EF-ADF3-A6FD38E9E117}" srcOrd="2" destOrd="0" presId="urn:microsoft.com/office/officeart/2005/8/layout/vList4"/>
    <dgm:cxn modelId="{3D155769-4D92-4150-B500-93BD9507BCE4}" type="presParOf" srcId="{24A90709-5783-483A-B323-7DD950E0CC23}" destId="{C97E0687-9908-4360-9536-A7950DF426F6}" srcOrd="1" destOrd="0" presId="urn:microsoft.com/office/officeart/2005/8/layout/vList4"/>
    <dgm:cxn modelId="{F6592ED9-27CF-46EF-A89B-94005F089416}" type="presParOf" srcId="{24A90709-5783-483A-B323-7DD950E0CC23}" destId="{E2F43E90-CA0A-4EF6-A2BC-B11DBF4D634E}" srcOrd="2" destOrd="0" presId="urn:microsoft.com/office/officeart/2005/8/layout/vList4"/>
    <dgm:cxn modelId="{D1A80CFF-7A25-4FCC-B874-AA38B483A25E}" type="presParOf" srcId="{E2F43E90-CA0A-4EF6-A2BC-B11DBF4D634E}" destId="{89B596DE-4F97-4530-86E5-11D8B9458E95}" srcOrd="0" destOrd="0" presId="urn:microsoft.com/office/officeart/2005/8/layout/vList4"/>
    <dgm:cxn modelId="{D82745BA-97AB-4281-9935-15E1FBF0DAC8}" type="presParOf" srcId="{E2F43E90-CA0A-4EF6-A2BC-B11DBF4D634E}" destId="{CE4F1D29-BB14-41CD-B275-C7E447B7BCBC}" srcOrd="1" destOrd="0" presId="urn:microsoft.com/office/officeart/2005/8/layout/vList4"/>
    <dgm:cxn modelId="{3961D581-F74D-4045-8EB0-7C20411B163D}" type="presParOf" srcId="{E2F43E90-CA0A-4EF6-A2BC-B11DBF4D634E}" destId="{19828965-3A23-4120-AAA6-2EC73E6BDF51}" srcOrd="2" destOrd="0" presId="urn:microsoft.com/office/officeart/2005/8/layout/vList4"/>
    <dgm:cxn modelId="{0FF91F6B-1F0B-4A3F-A285-7EB02E2F80A6}" type="presParOf" srcId="{24A90709-5783-483A-B323-7DD950E0CC23}" destId="{664DF828-E876-469A-A442-2D83BED31BEE}" srcOrd="3" destOrd="0" presId="urn:microsoft.com/office/officeart/2005/8/layout/vList4"/>
    <dgm:cxn modelId="{EB8C6EFB-5FAE-46D3-8DC0-5EDC1509DBF6}" type="presParOf" srcId="{24A90709-5783-483A-B323-7DD950E0CC23}" destId="{41B0BD0D-0B6A-4B4F-87C0-032DB3D72571}" srcOrd="4" destOrd="0" presId="urn:microsoft.com/office/officeart/2005/8/layout/vList4"/>
    <dgm:cxn modelId="{BC4C9570-8F20-4E07-B2E4-759923271A29}" type="presParOf" srcId="{41B0BD0D-0B6A-4B4F-87C0-032DB3D72571}" destId="{DE7DB20D-D7E1-4E0C-86B0-6A83A9F27684}" srcOrd="0" destOrd="0" presId="urn:microsoft.com/office/officeart/2005/8/layout/vList4"/>
    <dgm:cxn modelId="{AB503A9E-6D9D-4296-B5EC-0610FF4F7BF2}" type="presParOf" srcId="{41B0BD0D-0B6A-4B4F-87C0-032DB3D72571}" destId="{F35AFE9D-986F-4E03-B2F6-E821ED07B655}" srcOrd="1" destOrd="0" presId="urn:microsoft.com/office/officeart/2005/8/layout/vList4"/>
    <dgm:cxn modelId="{D613CFAE-2DDB-4406-8FCC-547B46A55BBE}" type="presParOf" srcId="{41B0BD0D-0B6A-4B4F-87C0-032DB3D72571}" destId="{32E7E5FE-E88F-4BB7-BB82-714CAA55DF54}"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17E1394-B3D9-4705-8B27-2FE4902926DE}" type="doc">
      <dgm:prSet loTypeId="urn:microsoft.com/office/officeart/2005/8/layout/vList4" loCatId="list" qsTypeId="urn:microsoft.com/office/officeart/2005/8/quickstyle/simple1" qsCatId="simple" csTypeId="urn:microsoft.com/office/officeart/2005/8/colors/accent0_1" csCatId="mainScheme" phldr="1"/>
      <dgm:spPr/>
      <dgm:t>
        <a:bodyPr/>
        <a:lstStyle/>
        <a:p>
          <a:endParaRPr lang="en-US"/>
        </a:p>
      </dgm:t>
    </dgm:pt>
    <dgm:pt modelId="{35DC0C39-E432-466E-BB73-F857435590DE}">
      <dgm:prSet custT="1"/>
      <dgm:spPr/>
      <dgm:t>
        <a:bodyPr/>
        <a:lstStyle/>
        <a:p>
          <a:pPr algn="just"/>
          <a:r>
            <a:rPr lang="en-US" sz="2400" dirty="0">
              <a:latin typeface="Times New Roman" panose="02020603050405020304" pitchFamily="18" charset="0"/>
              <a:cs typeface="Times New Roman" panose="02020603050405020304" pitchFamily="18" charset="0"/>
            </a:rPr>
            <a:t>A container is a runnable instance of an image. </a:t>
          </a:r>
        </a:p>
      </dgm:t>
    </dgm:pt>
    <dgm:pt modelId="{4926C191-CC72-4DA3-A718-9BE3B5751A9F}" type="parTrans" cxnId="{CA8865E6-7D7F-4BC0-89C3-55B654587964}">
      <dgm:prSet/>
      <dgm:spPr/>
      <dgm:t>
        <a:bodyPr/>
        <a:lstStyle/>
        <a:p>
          <a:endParaRPr lang="en-US"/>
        </a:p>
      </dgm:t>
    </dgm:pt>
    <dgm:pt modelId="{F879FEE7-EBFE-4D04-BF4E-2A015526D13F}" type="sibTrans" cxnId="{CA8865E6-7D7F-4BC0-89C3-55B654587964}">
      <dgm:prSet/>
      <dgm:spPr/>
      <dgm:t>
        <a:bodyPr/>
        <a:lstStyle/>
        <a:p>
          <a:endParaRPr lang="en-US"/>
        </a:p>
      </dgm:t>
    </dgm:pt>
    <dgm:pt modelId="{7246C742-27E2-4666-B062-CCA3F91ECD6D}">
      <dgm:prSet custT="1"/>
      <dgm:spPr/>
      <dgm:t>
        <a:bodyPr/>
        <a:lstStyle/>
        <a:p>
          <a:pPr algn="just"/>
          <a:r>
            <a:rPr lang="en-US" sz="2400" dirty="0">
              <a:latin typeface="Times New Roman" panose="02020603050405020304" pitchFamily="18" charset="0"/>
              <a:cs typeface="Times New Roman" panose="02020603050405020304" pitchFamily="18" charset="0"/>
            </a:rPr>
            <a:t>You can create, start, stop, move, or delete a container using the Docker API or CLI. </a:t>
          </a:r>
        </a:p>
      </dgm:t>
    </dgm:pt>
    <dgm:pt modelId="{200A5D42-D0AF-41C8-B757-D0271F299AB1}" type="parTrans" cxnId="{DA4D2AA0-0B8B-470D-BB63-F52B8C204F4B}">
      <dgm:prSet/>
      <dgm:spPr/>
      <dgm:t>
        <a:bodyPr/>
        <a:lstStyle/>
        <a:p>
          <a:endParaRPr lang="en-US"/>
        </a:p>
      </dgm:t>
    </dgm:pt>
    <dgm:pt modelId="{2DE4AF62-4042-4C55-8A58-A9758E17FEE6}" type="sibTrans" cxnId="{DA4D2AA0-0B8B-470D-BB63-F52B8C204F4B}">
      <dgm:prSet/>
      <dgm:spPr/>
      <dgm:t>
        <a:bodyPr/>
        <a:lstStyle/>
        <a:p>
          <a:endParaRPr lang="en-US"/>
        </a:p>
      </dgm:t>
    </dgm:pt>
    <dgm:pt modelId="{512C51E1-E1F1-4280-8868-61F2FD144C69}">
      <dgm:prSet custT="1"/>
      <dgm:spPr/>
      <dgm:t>
        <a:bodyPr/>
        <a:lstStyle/>
        <a:p>
          <a:pPr algn="just"/>
          <a:r>
            <a:rPr lang="en-US" sz="2400" dirty="0">
              <a:latin typeface="Times New Roman" panose="02020603050405020304" pitchFamily="18" charset="0"/>
              <a:cs typeface="Times New Roman" panose="02020603050405020304" pitchFamily="18" charset="0"/>
            </a:rPr>
            <a:t>You can connect a container to one or more networks, attach storage to it, or even create a new image based on its current state.</a:t>
          </a:r>
        </a:p>
      </dgm:t>
    </dgm:pt>
    <dgm:pt modelId="{533D7EF6-FCC3-48E9-92C4-B4AF7CF203CE}" type="parTrans" cxnId="{F6BF03E7-553D-4919-BE82-2FECB79DFDD2}">
      <dgm:prSet/>
      <dgm:spPr/>
      <dgm:t>
        <a:bodyPr/>
        <a:lstStyle/>
        <a:p>
          <a:endParaRPr lang="en-US"/>
        </a:p>
      </dgm:t>
    </dgm:pt>
    <dgm:pt modelId="{FD5474A4-D41A-44E6-A3D6-4A0F729E6FF5}" type="sibTrans" cxnId="{F6BF03E7-553D-4919-BE82-2FECB79DFDD2}">
      <dgm:prSet/>
      <dgm:spPr/>
      <dgm:t>
        <a:bodyPr/>
        <a:lstStyle/>
        <a:p>
          <a:endParaRPr lang="en-US"/>
        </a:p>
      </dgm:t>
    </dgm:pt>
    <dgm:pt modelId="{B4DBEAFE-F736-43AA-97C3-395031D62E05}">
      <dgm:prSet custT="1"/>
      <dgm:spPr/>
      <dgm:t>
        <a:bodyPr/>
        <a:lstStyle/>
        <a:p>
          <a:pPr algn="just"/>
          <a:r>
            <a:rPr lang="en-US" sz="2400" dirty="0">
              <a:latin typeface="Times New Roman" panose="02020603050405020304" pitchFamily="18" charset="0"/>
              <a:cs typeface="Times New Roman" panose="02020603050405020304" pitchFamily="18" charset="0"/>
            </a:rPr>
            <a:t>By default, a container is isolated from other containers and the host machine. You can control how much access a container has to the network, storage, or other resources, either from other containers or the host.</a:t>
          </a:r>
        </a:p>
      </dgm:t>
    </dgm:pt>
    <dgm:pt modelId="{0E3FE34B-C36F-4D5D-A32E-9635B92134F4}" type="parTrans" cxnId="{0AD2C5EF-A93C-442E-BC63-0172B5368414}">
      <dgm:prSet/>
      <dgm:spPr/>
      <dgm:t>
        <a:bodyPr/>
        <a:lstStyle/>
        <a:p>
          <a:endParaRPr lang="en-US"/>
        </a:p>
      </dgm:t>
    </dgm:pt>
    <dgm:pt modelId="{1860A458-30B8-43F0-877D-907E8EE378A5}" type="sibTrans" cxnId="{0AD2C5EF-A93C-442E-BC63-0172B5368414}">
      <dgm:prSet/>
      <dgm:spPr/>
      <dgm:t>
        <a:bodyPr/>
        <a:lstStyle/>
        <a:p>
          <a:endParaRPr lang="en-US"/>
        </a:p>
      </dgm:t>
    </dgm:pt>
    <dgm:pt modelId="{80CC163F-8D43-4D70-8CBA-AF7892768EAE}" type="pres">
      <dgm:prSet presAssocID="{717E1394-B3D9-4705-8B27-2FE4902926DE}" presName="linear" presStyleCnt="0">
        <dgm:presLayoutVars>
          <dgm:dir/>
          <dgm:resizeHandles val="exact"/>
        </dgm:presLayoutVars>
      </dgm:prSet>
      <dgm:spPr/>
    </dgm:pt>
    <dgm:pt modelId="{C6E30DF7-94DA-4B3B-988F-5E30CB230F23}" type="pres">
      <dgm:prSet presAssocID="{35DC0C39-E432-466E-BB73-F857435590DE}" presName="comp" presStyleCnt="0"/>
      <dgm:spPr/>
    </dgm:pt>
    <dgm:pt modelId="{14952507-6F4E-414C-9A62-26C3F2499595}" type="pres">
      <dgm:prSet presAssocID="{35DC0C39-E432-466E-BB73-F857435590DE}" presName="box" presStyleLbl="node1" presStyleIdx="0" presStyleCnt="4"/>
      <dgm:spPr/>
    </dgm:pt>
    <dgm:pt modelId="{2496B509-FB1A-40D2-871B-182F7477B853}" type="pres">
      <dgm:prSet presAssocID="{35DC0C39-E432-466E-BB73-F857435590DE}" presName="img"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47000" b="-47000"/>
          </a:stretch>
        </a:blipFill>
      </dgm:spPr>
    </dgm:pt>
    <dgm:pt modelId="{0D1910C2-3094-497B-8190-078935E76161}" type="pres">
      <dgm:prSet presAssocID="{35DC0C39-E432-466E-BB73-F857435590DE}" presName="text" presStyleLbl="node1" presStyleIdx="0" presStyleCnt="4">
        <dgm:presLayoutVars>
          <dgm:bulletEnabled val="1"/>
        </dgm:presLayoutVars>
      </dgm:prSet>
      <dgm:spPr/>
    </dgm:pt>
    <dgm:pt modelId="{31886419-9528-49E1-B608-BFF299BF7C71}" type="pres">
      <dgm:prSet presAssocID="{F879FEE7-EBFE-4D04-BF4E-2A015526D13F}" presName="spacer" presStyleCnt="0"/>
      <dgm:spPr/>
    </dgm:pt>
    <dgm:pt modelId="{2A7870F2-C294-40E4-B389-3A04D870BC3C}" type="pres">
      <dgm:prSet presAssocID="{7246C742-27E2-4666-B062-CCA3F91ECD6D}" presName="comp" presStyleCnt="0"/>
      <dgm:spPr/>
    </dgm:pt>
    <dgm:pt modelId="{BC144A18-CA26-435F-8E8C-185DE8A3C6B4}" type="pres">
      <dgm:prSet presAssocID="{7246C742-27E2-4666-B062-CCA3F91ECD6D}" presName="box" presStyleLbl="node1" presStyleIdx="1" presStyleCnt="4" custLinFactNeighborX="0" custLinFactNeighborY="-9383"/>
      <dgm:spPr/>
    </dgm:pt>
    <dgm:pt modelId="{A19464C6-9A37-40C6-AEF6-7306935355CA}" type="pres">
      <dgm:prSet presAssocID="{7246C742-27E2-4666-B062-CCA3F91ECD6D}" presName="img" presStyleLbl="fgImgPlace1" presStyleIdx="1" presStyleCnt="4" custLinFactNeighborX="1807" custLinFactNeighborY="-10534"/>
      <dgm:spPr>
        <a:blipFill>
          <a:blip xmlns:r="http://schemas.openxmlformats.org/officeDocument/2006/relationships" r:embed="rId1">
            <a:extLst>
              <a:ext uri="{28A0092B-C50C-407E-A947-70E740481C1C}">
                <a14:useLocalDpi xmlns:a14="http://schemas.microsoft.com/office/drawing/2010/main" val="0"/>
              </a:ext>
            </a:extLst>
          </a:blip>
          <a:srcRect/>
          <a:stretch>
            <a:fillRect t="-47000" b="-47000"/>
          </a:stretch>
        </a:blipFill>
      </dgm:spPr>
    </dgm:pt>
    <dgm:pt modelId="{A000DDF2-EC2E-4E21-8A5C-49573E3787B8}" type="pres">
      <dgm:prSet presAssocID="{7246C742-27E2-4666-B062-CCA3F91ECD6D}" presName="text" presStyleLbl="node1" presStyleIdx="1" presStyleCnt="4">
        <dgm:presLayoutVars>
          <dgm:bulletEnabled val="1"/>
        </dgm:presLayoutVars>
      </dgm:prSet>
      <dgm:spPr/>
    </dgm:pt>
    <dgm:pt modelId="{2FFE872F-C6D0-42A5-AF0F-92217E792E7A}" type="pres">
      <dgm:prSet presAssocID="{2DE4AF62-4042-4C55-8A58-A9758E17FEE6}" presName="spacer" presStyleCnt="0"/>
      <dgm:spPr/>
    </dgm:pt>
    <dgm:pt modelId="{1C49475E-D957-45C9-9DA2-08AA7891BA24}" type="pres">
      <dgm:prSet presAssocID="{512C51E1-E1F1-4280-8868-61F2FD144C69}" presName="comp" presStyleCnt="0"/>
      <dgm:spPr/>
    </dgm:pt>
    <dgm:pt modelId="{56478CED-C948-4F6E-B782-EA3996C1767D}" type="pres">
      <dgm:prSet presAssocID="{512C51E1-E1F1-4280-8868-61F2FD144C69}" presName="box" presStyleLbl="node1" presStyleIdx="2" presStyleCnt="4" custLinFactNeighborX="0" custLinFactNeighborY="-17594"/>
      <dgm:spPr/>
    </dgm:pt>
    <dgm:pt modelId="{A076A747-000F-4F06-AC3E-250E1B844295}" type="pres">
      <dgm:prSet presAssocID="{512C51E1-E1F1-4280-8868-61F2FD144C69}" presName="img" presStyleLbl="fgImgPlace1" presStyleIdx="2" presStyleCnt="4" custLinFactNeighborX="904" custLinFactNeighborY="-20599"/>
      <dgm:spPr>
        <a:blipFill>
          <a:blip xmlns:r="http://schemas.openxmlformats.org/officeDocument/2006/relationships" r:embed="rId1">
            <a:extLst>
              <a:ext uri="{28A0092B-C50C-407E-A947-70E740481C1C}">
                <a14:useLocalDpi xmlns:a14="http://schemas.microsoft.com/office/drawing/2010/main" val="0"/>
              </a:ext>
            </a:extLst>
          </a:blip>
          <a:srcRect/>
          <a:stretch>
            <a:fillRect t="-47000" b="-47000"/>
          </a:stretch>
        </a:blipFill>
      </dgm:spPr>
    </dgm:pt>
    <dgm:pt modelId="{F425E58C-6080-4819-9069-2924C479E9C0}" type="pres">
      <dgm:prSet presAssocID="{512C51E1-E1F1-4280-8868-61F2FD144C69}" presName="text" presStyleLbl="node1" presStyleIdx="2" presStyleCnt="4">
        <dgm:presLayoutVars>
          <dgm:bulletEnabled val="1"/>
        </dgm:presLayoutVars>
      </dgm:prSet>
      <dgm:spPr/>
    </dgm:pt>
    <dgm:pt modelId="{3874A18F-A051-46E6-BE1A-99C0255ABA6F}" type="pres">
      <dgm:prSet presAssocID="{FD5474A4-D41A-44E6-A3D6-4A0F729E6FF5}" presName="spacer" presStyleCnt="0"/>
      <dgm:spPr/>
    </dgm:pt>
    <dgm:pt modelId="{6C451A26-7783-4E81-A629-6595498B9880}" type="pres">
      <dgm:prSet presAssocID="{B4DBEAFE-F736-43AA-97C3-395031D62E05}" presName="comp" presStyleCnt="0"/>
      <dgm:spPr/>
    </dgm:pt>
    <dgm:pt modelId="{2844F80F-01B9-4CB7-BD14-6E6CA5F4E62D}" type="pres">
      <dgm:prSet presAssocID="{B4DBEAFE-F736-43AA-97C3-395031D62E05}" presName="box" presStyleLbl="node1" presStyleIdx="3" presStyleCnt="4" custScaleY="184838"/>
      <dgm:spPr/>
    </dgm:pt>
    <dgm:pt modelId="{3C1F4E2E-7E5B-4CBA-A12C-893190E0ADEC}" type="pres">
      <dgm:prSet presAssocID="{B4DBEAFE-F736-43AA-97C3-395031D62E05}" presName="img" presStyleLbl="fgImgPlace1" presStyleIdx="3" presStyleCnt="4" custScaleY="125535"/>
      <dgm:spPr>
        <a:blipFill>
          <a:blip xmlns:r="http://schemas.openxmlformats.org/officeDocument/2006/relationships" r:embed="rId1">
            <a:extLst>
              <a:ext uri="{28A0092B-C50C-407E-A947-70E740481C1C}">
                <a14:useLocalDpi xmlns:a14="http://schemas.microsoft.com/office/drawing/2010/main" val="0"/>
              </a:ext>
            </a:extLst>
          </a:blip>
          <a:srcRect/>
          <a:stretch>
            <a:fillRect t="-27000" b="-27000"/>
          </a:stretch>
        </a:blipFill>
      </dgm:spPr>
    </dgm:pt>
    <dgm:pt modelId="{95E1418A-7D17-4A62-8AC8-3D58373C97D9}" type="pres">
      <dgm:prSet presAssocID="{B4DBEAFE-F736-43AA-97C3-395031D62E05}" presName="text" presStyleLbl="node1" presStyleIdx="3" presStyleCnt="4">
        <dgm:presLayoutVars>
          <dgm:bulletEnabled val="1"/>
        </dgm:presLayoutVars>
      </dgm:prSet>
      <dgm:spPr/>
    </dgm:pt>
  </dgm:ptLst>
  <dgm:cxnLst>
    <dgm:cxn modelId="{8E093502-B271-4F0A-B71B-25D403B67645}" type="presOf" srcId="{7246C742-27E2-4666-B062-CCA3F91ECD6D}" destId="{A000DDF2-EC2E-4E21-8A5C-49573E3787B8}" srcOrd="1" destOrd="0" presId="urn:microsoft.com/office/officeart/2005/8/layout/vList4"/>
    <dgm:cxn modelId="{ED2B6604-6A7E-4866-9A16-CBF578A63241}" type="presOf" srcId="{7246C742-27E2-4666-B062-CCA3F91ECD6D}" destId="{BC144A18-CA26-435F-8E8C-185DE8A3C6B4}" srcOrd="0" destOrd="0" presId="urn:microsoft.com/office/officeart/2005/8/layout/vList4"/>
    <dgm:cxn modelId="{499D7D06-8F0B-4952-82BF-D0E1455BC3BA}" type="presOf" srcId="{512C51E1-E1F1-4280-8868-61F2FD144C69}" destId="{F425E58C-6080-4819-9069-2924C479E9C0}" srcOrd="1" destOrd="0" presId="urn:microsoft.com/office/officeart/2005/8/layout/vList4"/>
    <dgm:cxn modelId="{F3B9F109-9FF5-437F-A206-E94BCF61B636}" type="presOf" srcId="{717E1394-B3D9-4705-8B27-2FE4902926DE}" destId="{80CC163F-8D43-4D70-8CBA-AF7892768EAE}" srcOrd="0" destOrd="0" presId="urn:microsoft.com/office/officeart/2005/8/layout/vList4"/>
    <dgm:cxn modelId="{62832E43-A6AE-40E4-B313-7C2F22B51CF6}" type="presOf" srcId="{512C51E1-E1F1-4280-8868-61F2FD144C69}" destId="{56478CED-C948-4F6E-B782-EA3996C1767D}" srcOrd="0" destOrd="0" presId="urn:microsoft.com/office/officeart/2005/8/layout/vList4"/>
    <dgm:cxn modelId="{57EB256C-E60F-4514-8FF2-165623037350}" type="presOf" srcId="{35DC0C39-E432-466E-BB73-F857435590DE}" destId="{14952507-6F4E-414C-9A62-26C3F2499595}" srcOrd="0" destOrd="0" presId="urn:microsoft.com/office/officeart/2005/8/layout/vList4"/>
    <dgm:cxn modelId="{C9534D54-8BD7-4F29-9ADC-E2EFBFEF4BD9}" type="presOf" srcId="{35DC0C39-E432-466E-BB73-F857435590DE}" destId="{0D1910C2-3094-497B-8190-078935E76161}" srcOrd="1" destOrd="0" presId="urn:microsoft.com/office/officeart/2005/8/layout/vList4"/>
    <dgm:cxn modelId="{DA4D2AA0-0B8B-470D-BB63-F52B8C204F4B}" srcId="{717E1394-B3D9-4705-8B27-2FE4902926DE}" destId="{7246C742-27E2-4666-B062-CCA3F91ECD6D}" srcOrd="1" destOrd="0" parTransId="{200A5D42-D0AF-41C8-B757-D0271F299AB1}" sibTransId="{2DE4AF62-4042-4C55-8A58-A9758E17FEE6}"/>
    <dgm:cxn modelId="{B1EF91A6-3385-4F13-A96B-5D5A895E00E0}" type="presOf" srcId="{B4DBEAFE-F736-43AA-97C3-395031D62E05}" destId="{2844F80F-01B9-4CB7-BD14-6E6CA5F4E62D}" srcOrd="0" destOrd="0" presId="urn:microsoft.com/office/officeart/2005/8/layout/vList4"/>
    <dgm:cxn modelId="{09DC2BE0-E0A3-4A4C-95F5-51A25956A618}" type="presOf" srcId="{B4DBEAFE-F736-43AA-97C3-395031D62E05}" destId="{95E1418A-7D17-4A62-8AC8-3D58373C97D9}" srcOrd="1" destOrd="0" presId="urn:microsoft.com/office/officeart/2005/8/layout/vList4"/>
    <dgm:cxn modelId="{CA8865E6-7D7F-4BC0-89C3-55B654587964}" srcId="{717E1394-B3D9-4705-8B27-2FE4902926DE}" destId="{35DC0C39-E432-466E-BB73-F857435590DE}" srcOrd="0" destOrd="0" parTransId="{4926C191-CC72-4DA3-A718-9BE3B5751A9F}" sibTransId="{F879FEE7-EBFE-4D04-BF4E-2A015526D13F}"/>
    <dgm:cxn modelId="{F6BF03E7-553D-4919-BE82-2FECB79DFDD2}" srcId="{717E1394-B3D9-4705-8B27-2FE4902926DE}" destId="{512C51E1-E1F1-4280-8868-61F2FD144C69}" srcOrd="2" destOrd="0" parTransId="{533D7EF6-FCC3-48E9-92C4-B4AF7CF203CE}" sibTransId="{FD5474A4-D41A-44E6-A3D6-4A0F729E6FF5}"/>
    <dgm:cxn modelId="{0AD2C5EF-A93C-442E-BC63-0172B5368414}" srcId="{717E1394-B3D9-4705-8B27-2FE4902926DE}" destId="{B4DBEAFE-F736-43AA-97C3-395031D62E05}" srcOrd="3" destOrd="0" parTransId="{0E3FE34B-C36F-4D5D-A32E-9635B92134F4}" sibTransId="{1860A458-30B8-43F0-877D-907E8EE378A5}"/>
    <dgm:cxn modelId="{776EB50D-FD1E-444E-B795-141E8E0FA988}" type="presParOf" srcId="{80CC163F-8D43-4D70-8CBA-AF7892768EAE}" destId="{C6E30DF7-94DA-4B3B-988F-5E30CB230F23}" srcOrd="0" destOrd="0" presId="urn:microsoft.com/office/officeart/2005/8/layout/vList4"/>
    <dgm:cxn modelId="{E59B114D-9410-445F-9050-87A55229E990}" type="presParOf" srcId="{C6E30DF7-94DA-4B3B-988F-5E30CB230F23}" destId="{14952507-6F4E-414C-9A62-26C3F2499595}" srcOrd="0" destOrd="0" presId="urn:microsoft.com/office/officeart/2005/8/layout/vList4"/>
    <dgm:cxn modelId="{E5DB4221-B370-432F-B915-B3032CEE58C8}" type="presParOf" srcId="{C6E30DF7-94DA-4B3B-988F-5E30CB230F23}" destId="{2496B509-FB1A-40D2-871B-182F7477B853}" srcOrd="1" destOrd="0" presId="urn:microsoft.com/office/officeart/2005/8/layout/vList4"/>
    <dgm:cxn modelId="{8111A61C-5BC8-40D2-8582-DB950E3035D0}" type="presParOf" srcId="{C6E30DF7-94DA-4B3B-988F-5E30CB230F23}" destId="{0D1910C2-3094-497B-8190-078935E76161}" srcOrd="2" destOrd="0" presId="urn:microsoft.com/office/officeart/2005/8/layout/vList4"/>
    <dgm:cxn modelId="{1E6481FE-B3FC-4B44-93E4-1CC93C15905E}" type="presParOf" srcId="{80CC163F-8D43-4D70-8CBA-AF7892768EAE}" destId="{31886419-9528-49E1-B608-BFF299BF7C71}" srcOrd="1" destOrd="0" presId="urn:microsoft.com/office/officeart/2005/8/layout/vList4"/>
    <dgm:cxn modelId="{5E371DF1-EB66-4E6B-9F3B-CDD20E155005}" type="presParOf" srcId="{80CC163F-8D43-4D70-8CBA-AF7892768EAE}" destId="{2A7870F2-C294-40E4-B389-3A04D870BC3C}" srcOrd="2" destOrd="0" presId="urn:microsoft.com/office/officeart/2005/8/layout/vList4"/>
    <dgm:cxn modelId="{AFC1B460-055A-4454-BA6A-94B669B38596}" type="presParOf" srcId="{2A7870F2-C294-40E4-B389-3A04D870BC3C}" destId="{BC144A18-CA26-435F-8E8C-185DE8A3C6B4}" srcOrd="0" destOrd="0" presId="urn:microsoft.com/office/officeart/2005/8/layout/vList4"/>
    <dgm:cxn modelId="{1BF0EA0B-D1CC-40E5-ACC8-A12E4E14FABF}" type="presParOf" srcId="{2A7870F2-C294-40E4-B389-3A04D870BC3C}" destId="{A19464C6-9A37-40C6-AEF6-7306935355CA}" srcOrd="1" destOrd="0" presId="urn:microsoft.com/office/officeart/2005/8/layout/vList4"/>
    <dgm:cxn modelId="{DADF2BBD-BC7A-4E9F-B431-580A7055562C}" type="presParOf" srcId="{2A7870F2-C294-40E4-B389-3A04D870BC3C}" destId="{A000DDF2-EC2E-4E21-8A5C-49573E3787B8}" srcOrd="2" destOrd="0" presId="urn:microsoft.com/office/officeart/2005/8/layout/vList4"/>
    <dgm:cxn modelId="{DFF1DC44-99C5-4982-B697-C540043FAA43}" type="presParOf" srcId="{80CC163F-8D43-4D70-8CBA-AF7892768EAE}" destId="{2FFE872F-C6D0-42A5-AF0F-92217E792E7A}" srcOrd="3" destOrd="0" presId="urn:microsoft.com/office/officeart/2005/8/layout/vList4"/>
    <dgm:cxn modelId="{13619C1B-0F95-404E-985E-7D25DDA6BD7A}" type="presParOf" srcId="{80CC163F-8D43-4D70-8CBA-AF7892768EAE}" destId="{1C49475E-D957-45C9-9DA2-08AA7891BA24}" srcOrd="4" destOrd="0" presId="urn:microsoft.com/office/officeart/2005/8/layout/vList4"/>
    <dgm:cxn modelId="{0B622DEE-A036-4E9F-B9C3-CC0D3D16F7FF}" type="presParOf" srcId="{1C49475E-D957-45C9-9DA2-08AA7891BA24}" destId="{56478CED-C948-4F6E-B782-EA3996C1767D}" srcOrd="0" destOrd="0" presId="urn:microsoft.com/office/officeart/2005/8/layout/vList4"/>
    <dgm:cxn modelId="{F81D3441-5A96-47E5-AF59-9D0718886115}" type="presParOf" srcId="{1C49475E-D957-45C9-9DA2-08AA7891BA24}" destId="{A076A747-000F-4F06-AC3E-250E1B844295}" srcOrd="1" destOrd="0" presId="urn:microsoft.com/office/officeart/2005/8/layout/vList4"/>
    <dgm:cxn modelId="{0B880097-A0D8-4E62-BE86-29C3C309F7A4}" type="presParOf" srcId="{1C49475E-D957-45C9-9DA2-08AA7891BA24}" destId="{F425E58C-6080-4819-9069-2924C479E9C0}" srcOrd="2" destOrd="0" presId="urn:microsoft.com/office/officeart/2005/8/layout/vList4"/>
    <dgm:cxn modelId="{B46ADA86-715E-408A-A236-FA8DB192673D}" type="presParOf" srcId="{80CC163F-8D43-4D70-8CBA-AF7892768EAE}" destId="{3874A18F-A051-46E6-BE1A-99C0255ABA6F}" srcOrd="5" destOrd="0" presId="urn:microsoft.com/office/officeart/2005/8/layout/vList4"/>
    <dgm:cxn modelId="{54EA6157-042E-4192-A26A-9FB691C2A2E3}" type="presParOf" srcId="{80CC163F-8D43-4D70-8CBA-AF7892768EAE}" destId="{6C451A26-7783-4E81-A629-6595498B9880}" srcOrd="6" destOrd="0" presId="urn:microsoft.com/office/officeart/2005/8/layout/vList4"/>
    <dgm:cxn modelId="{9895D49F-6D4B-4EAE-9BD0-8AD365FD622A}" type="presParOf" srcId="{6C451A26-7783-4E81-A629-6595498B9880}" destId="{2844F80F-01B9-4CB7-BD14-6E6CA5F4E62D}" srcOrd="0" destOrd="0" presId="urn:microsoft.com/office/officeart/2005/8/layout/vList4"/>
    <dgm:cxn modelId="{448B677D-4E08-4C7E-9227-A11BEECC6946}" type="presParOf" srcId="{6C451A26-7783-4E81-A629-6595498B9880}" destId="{3C1F4E2E-7E5B-4CBA-A12C-893190E0ADEC}" srcOrd="1" destOrd="0" presId="urn:microsoft.com/office/officeart/2005/8/layout/vList4"/>
    <dgm:cxn modelId="{36B26C3B-45D4-44A0-960C-83AB6BF8C330}" type="presParOf" srcId="{6C451A26-7783-4E81-A629-6595498B9880}" destId="{95E1418A-7D17-4A62-8AC8-3D58373C97D9}"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64BCDD-E1CB-4FDF-8A27-CC51D872E112}">
      <dsp:nvSpPr>
        <dsp:cNvPr id="0" name=""/>
        <dsp:cNvSpPr/>
      </dsp:nvSpPr>
      <dsp:spPr>
        <a:xfrm>
          <a:off x="0" y="0"/>
          <a:ext cx="7886700" cy="111001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Docker </a:t>
          </a:r>
          <a:r>
            <a:rPr lang="en-US" sz="2400" kern="1200" dirty="0">
              <a:latin typeface="Times New Roman" panose="02020603050405020304" pitchFamily="18" charset="0"/>
              <a:cs typeface="Times New Roman" panose="02020603050405020304" pitchFamily="18" charset="0"/>
            </a:rPr>
            <a:t>is an open platform for developing, shipping, and running applications. </a:t>
          </a:r>
        </a:p>
      </dsp:txBody>
      <dsp:txXfrm>
        <a:off x="1688341" y="0"/>
        <a:ext cx="6198358" cy="1110015"/>
      </dsp:txXfrm>
    </dsp:sp>
    <dsp:sp modelId="{9EBF753A-E8F9-4EB2-8689-CC15DC77555A}">
      <dsp:nvSpPr>
        <dsp:cNvPr id="0" name=""/>
        <dsp:cNvSpPr/>
      </dsp:nvSpPr>
      <dsp:spPr>
        <a:xfrm>
          <a:off x="111001" y="111001"/>
          <a:ext cx="1577340" cy="88801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9000" b="-39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E261AD-6CD5-4B9C-B0A5-6AE8CD017582}">
      <dsp:nvSpPr>
        <dsp:cNvPr id="0" name=""/>
        <dsp:cNvSpPr/>
      </dsp:nvSpPr>
      <dsp:spPr>
        <a:xfrm>
          <a:off x="0" y="1221017"/>
          <a:ext cx="7886700" cy="111001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It allow us to share software quickly by separating applications from infrastructure. </a:t>
          </a:r>
        </a:p>
      </dsp:txBody>
      <dsp:txXfrm>
        <a:off x="1688341" y="1221017"/>
        <a:ext cx="6198358" cy="1110015"/>
      </dsp:txXfrm>
    </dsp:sp>
    <dsp:sp modelId="{6B955499-1AA6-4802-955C-D1BB266DFD7C}">
      <dsp:nvSpPr>
        <dsp:cNvPr id="0" name=""/>
        <dsp:cNvSpPr/>
      </dsp:nvSpPr>
      <dsp:spPr>
        <a:xfrm>
          <a:off x="111001" y="1332018"/>
          <a:ext cx="1577340" cy="88801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9000" b="-39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D487D39-DD5D-49A6-8008-CDFB318EDB8C}">
      <dsp:nvSpPr>
        <dsp:cNvPr id="0" name=""/>
        <dsp:cNvSpPr/>
      </dsp:nvSpPr>
      <dsp:spPr>
        <a:xfrm>
          <a:off x="0" y="2442034"/>
          <a:ext cx="7886700" cy="111001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It also allows you to handle infrastructure in the same way you would manage your apps.</a:t>
          </a:r>
        </a:p>
      </dsp:txBody>
      <dsp:txXfrm>
        <a:off x="1688341" y="2442034"/>
        <a:ext cx="6198358" cy="1110015"/>
      </dsp:txXfrm>
    </dsp:sp>
    <dsp:sp modelId="{B74001CD-7E6D-464F-B7F6-E25ACB11EBED}">
      <dsp:nvSpPr>
        <dsp:cNvPr id="0" name=""/>
        <dsp:cNvSpPr/>
      </dsp:nvSpPr>
      <dsp:spPr>
        <a:xfrm>
          <a:off x="111001" y="2553036"/>
          <a:ext cx="1577340" cy="888012"/>
        </a:xfrm>
        <a:prstGeom prst="roundRect">
          <a:avLst>
            <a:gd name="adj" fmla="val 10000"/>
          </a:avLst>
        </a:prstGeom>
        <a:blipFill>
          <a:blip xmlns:r="http://schemas.openxmlformats.org/officeDocument/2006/relationships" r:embed="rId1"/>
          <a:srcRect/>
          <a:stretch>
            <a:fillRect t="-39000" b="-39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00B588-BE6A-4F85-809E-C54A3F8448AD}">
      <dsp:nvSpPr>
        <dsp:cNvPr id="0" name=""/>
        <dsp:cNvSpPr/>
      </dsp:nvSpPr>
      <dsp:spPr>
        <a:xfrm>
          <a:off x="0" y="3663051"/>
          <a:ext cx="7886700" cy="111001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Docker helps speed up the process of moving code from development to production.</a:t>
          </a:r>
        </a:p>
      </dsp:txBody>
      <dsp:txXfrm>
        <a:off x="1688341" y="3663051"/>
        <a:ext cx="6198358" cy="1110015"/>
      </dsp:txXfrm>
    </dsp:sp>
    <dsp:sp modelId="{E67A2DC8-E946-4E7B-9C4C-25EB4698731A}">
      <dsp:nvSpPr>
        <dsp:cNvPr id="0" name=""/>
        <dsp:cNvSpPr/>
      </dsp:nvSpPr>
      <dsp:spPr>
        <a:xfrm>
          <a:off x="111001" y="3774053"/>
          <a:ext cx="1577340" cy="88801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9000" b="-39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24B535-A43B-4FF4-B619-ECD85D94A3AC}">
      <dsp:nvSpPr>
        <dsp:cNvPr id="0" name=""/>
        <dsp:cNvSpPr/>
      </dsp:nvSpPr>
      <dsp:spPr>
        <a:xfrm>
          <a:off x="0" y="0"/>
          <a:ext cx="8176137" cy="151089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To easily collaborate with team members</a:t>
          </a:r>
        </a:p>
      </dsp:txBody>
      <dsp:txXfrm>
        <a:off x="1786316" y="0"/>
        <a:ext cx="6389820" cy="1510893"/>
      </dsp:txXfrm>
    </dsp:sp>
    <dsp:sp modelId="{53C99FB0-4DA8-4327-A979-AFC58804E67B}">
      <dsp:nvSpPr>
        <dsp:cNvPr id="0" name=""/>
        <dsp:cNvSpPr/>
      </dsp:nvSpPr>
      <dsp:spPr>
        <a:xfrm>
          <a:off x="151089" y="151089"/>
          <a:ext cx="1635227" cy="120871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8000" b="-18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4D22A4-16EA-460D-97B6-253D6890182E}">
      <dsp:nvSpPr>
        <dsp:cNvPr id="0" name=""/>
        <dsp:cNvSpPr/>
      </dsp:nvSpPr>
      <dsp:spPr>
        <a:xfrm>
          <a:off x="0" y="1661983"/>
          <a:ext cx="8176137" cy="151089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Minimize setup and Overhead to speed up the development process.</a:t>
          </a:r>
        </a:p>
      </dsp:txBody>
      <dsp:txXfrm>
        <a:off x="1786316" y="1661983"/>
        <a:ext cx="6389820" cy="1510893"/>
      </dsp:txXfrm>
    </dsp:sp>
    <dsp:sp modelId="{5C979348-D86D-41B2-8DF8-AC1B09DC34F2}">
      <dsp:nvSpPr>
        <dsp:cNvPr id="0" name=""/>
        <dsp:cNvSpPr/>
      </dsp:nvSpPr>
      <dsp:spPr>
        <a:xfrm>
          <a:off x="151089" y="1813072"/>
          <a:ext cx="1635227" cy="120871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8000" b="-18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66D28C-6298-426E-99C9-7DC72C3DC65E}">
      <dsp:nvSpPr>
        <dsp:cNvPr id="0" name=""/>
        <dsp:cNvSpPr/>
      </dsp:nvSpPr>
      <dsp:spPr>
        <a:xfrm>
          <a:off x="0" y="3323966"/>
          <a:ext cx="8176137" cy="151089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Identify and fixes security vulnerability  </a:t>
          </a:r>
        </a:p>
      </dsp:txBody>
      <dsp:txXfrm>
        <a:off x="1786316" y="3323966"/>
        <a:ext cx="6389820" cy="1510893"/>
      </dsp:txXfrm>
    </dsp:sp>
    <dsp:sp modelId="{73F10637-9C4B-4E5C-A4B1-1543C3EEE5A0}">
      <dsp:nvSpPr>
        <dsp:cNvPr id="0" name=""/>
        <dsp:cNvSpPr/>
      </dsp:nvSpPr>
      <dsp:spPr>
        <a:xfrm>
          <a:off x="151089" y="3475055"/>
          <a:ext cx="1635227" cy="120871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8000" b="-18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DF234-3093-4722-8EA9-EA93AFD344C5}">
      <dsp:nvSpPr>
        <dsp:cNvPr id="0" name=""/>
        <dsp:cNvSpPr/>
      </dsp:nvSpPr>
      <dsp:spPr>
        <a:xfrm>
          <a:off x="0" y="0"/>
          <a:ext cx="8249879" cy="85393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Developers can use both Windows and Linux together on a Windows computer.</a:t>
          </a:r>
        </a:p>
      </dsp:txBody>
      <dsp:txXfrm>
        <a:off x="1787229" y="0"/>
        <a:ext cx="6462649" cy="853935"/>
      </dsp:txXfrm>
    </dsp:sp>
    <dsp:sp modelId="{0EB8A829-9DD3-4BF8-A4B7-8CEAAFA2607D}">
      <dsp:nvSpPr>
        <dsp:cNvPr id="0" name=""/>
        <dsp:cNvSpPr/>
      </dsp:nvSpPr>
      <dsp:spPr>
        <a:xfrm>
          <a:off x="444371" y="54390"/>
          <a:ext cx="1035739" cy="74515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1000" b="-11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627867E-21DC-410D-A5B9-E01C1C5F5744}">
      <dsp:nvSpPr>
        <dsp:cNvPr id="0" name=""/>
        <dsp:cNvSpPr/>
      </dsp:nvSpPr>
      <dsp:spPr>
        <a:xfrm>
          <a:off x="0" y="991189"/>
          <a:ext cx="8249879" cy="137912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WSL allows developers to install a Linux (e.g. Ubuntu, Kali, or Debian) on Windows and run Linux apps, tools, and commands directly, without the need for a virtual machine or dual-boot setup.</a:t>
          </a:r>
        </a:p>
      </dsp:txBody>
      <dsp:txXfrm>
        <a:off x="1787229" y="991189"/>
        <a:ext cx="6462649" cy="1379122"/>
      </dsp:txXfrm>
    </dsp:sp>
    <dsp:sp modelId="{A4D98D26-6877-47A9-B58B-068B01425A1A}">
      <dsp:nvSpPr>
        <dsp:cNvPr id="0" name=""/>
        <dsp:cNvSpPr/>
      </dsp:nvSpPr>
      <dsp:spPr>
        <a:xfrm>
          <a:off x="137253" y="1131736"/>
          <a:ext cx="1649975" cy="1098027"/>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1000" b="-11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89C2DFF-9431-4290-B880-29062B2CE7F9}">
      <dsp:nvSpPr>
        <dsp:cNvPr id="0" name=""/>
        <dsp:cNvSpPr/>
      </dsp:nvSpPr>
      <dsp:spPr>
        <a:xfrm>
          <a:off x="0" y="2507565"/>
          <a:ext cx="8249879" cy="137253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You can install everything needed to run WSL with just one command. To do this, open PowerShell or CMD as an administrator </a:t>
          </a:r>
          <a:r>
            <a:rPr lang="en-US" sz="2400" kern="1200" dirty="0">
              <a:latin typeface="Times New Roman" panose="02020603050405020304" pitchFamily="18" charset="0"/>
              <a:cs typeface="Times New Roman" panose="02020603050405020304" pitchFamily="18" charset="0"/>
              <a:sym typeface="Wingdings" panose="05000000000000000000" pitchFamily="2" charset="2"/>
            </a:rPr>
            <a:t> </a:t>
          </a: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--install</a:t>
          </a:r>
          <a:endParaRPr lang="en-US" sz="2400" kern="1200" dirty="0">
            <a:latin typeface="Times New Roman" panose="02020603050405020304" pitchFamily="18" charset="0"/>
            <a:cs typeface="Times New Roman" panose="02020603050405020304" pitchFamily="18" charset="0"/>
          </a:endParaRPr>
        </a:p>
      </dsp:txBody>
      <dsp:txXfrm>
        <a:off x="1787229" y="2507565"/>
        <a:ext cx="6462649" cy="1372534"/>
      </dsp:txXfrm>
    </dsp:sp>
    <dsp:sp modelId="{3FCDF571-6CA1-4BC7-B2B7-D7B00D239BBD}">
      <dsp:nvSpPr>
        <dsp:cNvPr id="0" name=""/>
        <dsp:cNvSpPr/>
      </dsp:nvSpPr>
      <dsp:spPr>
        <a:xfrm>
          <a:off x="137253" y="2644818"/>
          <a:ext cx="1649975" cy="1098027"/>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1000" b="-11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D74466-0246-44D0-95F3-C697A7DD36FA}">
      <dsp:nvSpPr>
        <dsp:cNvPr id="0" name=""/>
        <dsp:cNvSpPr/>
      </dsp:nvSpPr>
      <dsp:spPr>
        <a:xfrm>
          <a:off x="0" y="4022763"/>
          <a:ext cx="8249879" cy="137253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solidFill>
                <a:schemeClr val="tx1"/>
              </a:solidFill>
              <a:latin typeface="Times New Roman" panose="02020603050405020304" pitchFamily="18" charset="0"/>
              <a:cs typeface="Times New Roman" panose="02020603050405020304" pitchFamily="18" charset="0"/>
            </a:rPr>
            <a:t>I</a:t>
          </a:r>
          <a:r>
            <a:rPr lang="en-US" sz="2200" kern="1200" dirty="0">
              <a:latin typeface="Times New Roman" panose="02020603050405020304" pitchFamily="18" charset="0"/>
              <a:cs typeface="Times New Roman" panose="02020603050405020304" pitchFamily="18" charset="0"/>
            </a:rPr>
            <a:t>f you'd rather not use the  above installation command and prefer detailed instructions, visit </a:t>
          </a:r>
          <a:r>
            <a:rPr lang="en-US" sz="2200" kern="1200" dirty="0">
              <a:latin typeface="Times New Roman" panose="02020603050405020304" pitchFamily="18" charset="0"/>
              <a:cs typeface="Times New Roman" panose="02020603050405020304" pitchFamily="18" charset="0"/>
              <a:sym typeface="Wingdings" panose="05000000000000000000" pitchFamily="2" charset="2"/>
            </a:rPr>
            <a:t> </a:t>
          </a:r>
          <a:r>
            <a:rPr lang="en-US" sz="2200" kern="1200" dirty="0">
              <a:solidFill>
                <a:srgbClr val="0070C0"/>
              </a:solidFill>
              <a:latin typeface="Times New Roman" panose="02020603050405020304" pitchFamily="18" charset="0"/>
              <a:cs typeface="Times New Roman" panose="02020603050405020304" pitchFamily="18" charset="0"/>
              <a:hlinkClick xmlns:r="http://schemas.openxmlformats.org/officeDocument/2006/relationships" r:id="rId2"/>
            </a:rPr>
            <a:t>https://learn.microsoft.com/en-us/windows/wsl/install-manual</a:t>
          </a:r>
          <a:endParaRPr lang="en-US" sz="2200" kern="1200" dirty="0"/>
        </a:p>
      </dsp:txBody>
      <dsp:txXfrm>
        <a:off x="1787229" y="4022763"/>
        <a:ext cx="6462649" cy="1372534"/>
      </dsp:txXfrm>
    </dsp:sp>
    <dsp:sp modelId="{115341DF-B36C-4BF7-BC43-5BFECED6B12F}">
      <dsp:nvSpPr>
        <dsp:cNvPr id="0" name=""/>
        <dsp:cNvSpPr/>
      </dsp:nvSpPr>
      <dsp:spPr>
        <a:xfrm>
          <a:off x="137253" y="4154606"/>
          <a:ext cx="1649975" cy="1098027"/>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5000" b="-25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0CFE4-D4A2-4065-BFE7-77A5141CFD6D}">
      <dsp:nvSpPr>
        <dsp:cNvPr id="0" name=""/>
        <dsp:cNvSpPr/>
      </dsp:nvSpPr>
      <dsp:spPr>
        <a:xfrm>
          <a:off x="0" y="0"/>
          <a:ext cx="8627806" cy="102122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The default Linux distribution installed will be Ubuntu, but you can change it using the -d flag.</a:t>
          </a:r>
        </a:p>
      </dsp:txBody>
      <dsp:txXfrm>
        <a:off x="1827683" y="0"/>
        <a:ext cx="6800122" cy="1021227"/>
      </dsp:txXfrm>
    </dsp:sp>
    <dsp:sp modelId="{0573AE76-E84D-4FE4-9F07-151539B7F60D}">
      <dsp:nvSpPr>
        <dsp:cNvPr id="0" name=""/>
        <dsp:cNvSpPr/>
      </dsp:nvSpPr>
      <dsp:spPr>
        <a:xfrm>
          <a:off x="416425" y="102122"/>
          <a:ext cx="1096956" cy="81698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56000" b="-56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8F6596-2EAF-4B31-86C5-8E1CED849149}">
      <dsp:nvSpPr>
        <dsp:cNvPr id="0" name=""/>
        <dsp:cNvSpPr/>
      </dsp:nvSpPr>
      <dsp:spPr>
        <a:xfrm>
          <a:off x="0" y="1062035"/>
          <a:ext cx="8627806" cy="102122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To change the distribution installed, type: </a:t>
          </a:r>
        </a:p>
        <a:p>
          <a:pPr marL="228600" lvl="1" indent="-228600" algn="just" defTabSz="1066800">
            <a:lnSpc>
              <a:spcPct val="90000"/>
            </a:lnSpc>
            <a:spcBef>
              <a:spcPct val="0"/>
            </a:spcBef>
            <a:spcAft>
              <a:spcPct val="15000"/>
            </a:spcAft>
            <a:buChar char="•"/>
          </a:pP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--install -d &lt;Distribution Name&gt;.</a:t>
          </a:r>
        </a:p>
      </dsp:txBody>
      <dsp:txXfrm>
        <a:off x="1827683" y="1062035"/>
        <a:ext cx="6800122" cy="1021227"/>
      </dsp:txXfrm>
    </dsp:sp>
    <dsp:sp modelId="{7EBBE94A-5645-4BD5-9F0A-F4C99CB33267}">
      <dsp:nvSpPr>
        <dsp:cNvPr id="0" name=""/>
        <dsp:cNvSpPr/>
      </dsp:nvSpPr>
      <dsp:spPr>
        <a:xfrm>
          <a:off x="576350" y="1148832"/>
          <a:ext cx="877120" cy="81698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56000" b="-56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693BAC-8E9A-45DB-A1B3-70A9B9F7F05E}">
      <dsp:nvSpPr>
        <dsp:cNvPr id="0" name=""/>
        <dsp:cNvSpPr/>
      </dsp:nvSpPr>
      <dsp:spPr>
        <a:xfrm>
          <a:off x="0" y="2170057"/>
          <a:ext cx="8627806" cy="102122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Substitute &lt;Distribution Name&gt; with the name of the distribution you want to install.</a:t>
          </a:r>
        </a:p>
      </dsp:txBody>
      <dsp:txXfrm>
        <a:off x="1827683" y="2170057"/>
        <a:ext cx="6800122" cy="1021227"/>
      </dsp:txXfrm>
    </dsp:sp>
    <dsp:sp modelId="{83EF5316-FC17-43D0-9B18-5B4D515D84B0}">
      <dsp:nvSpPr>
        <dsp:cNvPr id="0" name=""/>
        <dsp:cNvSpPr/>
      </dsp:nvSpPr>
      <dsp:spPr>
        <a:xfrm>
          <a:off x="419927" y="2256847"/>
          <a:ext cx="890372" cy="81698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4000" b="-34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9ECAA6-6EFB-49B6-A46F-A1A0DEE2C2B6}">
      <dsp:nvSpPr>
        <dsp:cNvPr id="0" name=""/>
        <dsp:cNvSpPr/>
      </dsp:nvSpPr>
      <dsp:spPr>
        <a:xfrm>
          <a:off x="0" y="3278079"/>
          <a:ext cx="8627806" cy="119251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To see a list of Linux distributions you can download from the store, type: </a:t>
          </a:r>
        </a:p>
        <a:p>
          <a:pPr marL="228600" lvl="1" indent="-228600" algn="just" defTabSz="1066800">
            <a:lnSpc>
              <a:spcPct val="90000"/>
            </a:lnSpc>
            <a:spcBef>
              <a:spcPct val="0"/>
            </a:spcBef>
            <a:spcAft>
              <a:spcPct val="15000"/>
            </a:spcAft>
            <a:buChar char="•"/>
          </a:pP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--list --online or </a:t>
          </a: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-l -o.</a:t>
          </a:r>
        </a:p>
      </dsp:txBody>
      <dsp:txXfrm>
        <a:off x="1827683" y="3278079"/>
        <a:ext cx="6800122" cy="1192518"/>
      </dsp:txXfrm>
    </dsp:sp>
    <dsp:sp modelId="{ACDE2DC0-3F90-4750-AD38-F0C2C56A05D5}">
      <dsp:nvSpPr>
        <dsp:cNvPr id="0" name=""/>
        <dsp:cNvSpPr/>
      </dsp:nvSpPr>
      <dsp:spPr>
        <a:xfrm>
          <a:off x="392966" y="3482542"/>
          <a:ext cx="940672" cy="81698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2000" b="-32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364527-FCAC-4B3F-B8D3-5913C147DFB9}">
      <dsp:nvSpPr>
        <dsp:cNvPr id="0" name=""/>
        <dsp:cNvSpPr/>
      </dsp:nvSpPr>
      <dsp:spPr>
        <a:xfrm>
          <a:off x="0" y="4669858"/>
          <a:ext cx="8627806" cy="102122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To install additional Linux distributions after the initial install, you may also use the command: </a:t>
          </a:r>
        </a:p>
        <a:p>
          <a:pPr marL="0" lvl="0" indent="0" algn="just" defTabSz="1066800">
            <a:lnSpc>
              <a:spcPct val="90000"/>
            </a:lnSpc>
            <a:spcBef>
              <a:spcPct val="0"/>
            </a:spcBef>
            <a:spcAft>
              <a:spcPct val="35000"/>
            </a:spcAft>
            <a:buNone/>
          </a:pP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--install -d &lt;Distribution Name&gt;.</a:t>
          </a:r>
        </a:p>
      </dsp:txBody>
      <dsp:txXfrm>
        <a:off x="1827683" y="4669858"/>
        <a:ext cx="6800122" cy="1021227"/>
      </dsp:txXfrm>
    </dsp:sp>
    <dsp:sp modelId="{DB3D93A9-B595-4289-8067-3B221038BD89}">
      <dsp:nvSpPr>
        <dsp:cNvPr id="0" name=""/>
        <dsp:cNvSpPr/>
      </dsp:nvSpPr>
      <dsp:spPr>
        <a:xfrm>
          <a:off x="528707" y="4766814"/>
          <a:ext cx="872391" cy="81698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56000" b="-56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22EDAD-CD04-41DB-AACE-4DFC6DA4AD9D}">
      <dsp:nvSpPr>
        <dsp:cNvPr id="0" name=""/>
        <dsp:cNvSpPr/>
      </dsp:nvSpPr>
      <dsp:spPr>
        <a:xfrm>
          <a:off x="0" y="0"/>
          <a:ext cx="7886700" cy="200895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If you want to install other distributions from the Linux (instead of PowerShell or CMD), you need to use .exe in the command: </a:t>
          </a:r>
        </a:p>
        <a:p>
          <a:pPr marL="228600" lvl="1" indent="-228600" algn="just" defTabSz="1066800">
            <a:lnSpc>
              <a:spcPct val="90000"/>
            </a:lnSpc>
            <a:spcBef>
              <a:spcPct val="0"/>
            </a:spcBef>
            <a:spcAft>
              <a:spcPct val="15000"/>
            </a:spcAft>
            <a:buChar char="•"/>
          </a:pPr>
          <a:r>
            <a:rPr lang="en-US" sz="2400" kern="1200" dirty="0">
              <a:solidFill>
                <a:srgbClr val="FF0000"/>
              </a:solidFill>
              <a:latin typeface="Times New Roman" panose="02020603050405020304" pitchFamily="18" charset="0"/>
              <a:cs typeface="Times New Roman" panose="02020603050405020304" pitchFamily="18" charset="0"/>
            </a:rPr>
            <a:t>wsl.exe --install -d &lt;Distribution Name&gt; or </a:t>
          </a:r>
        </a:p>
        <a:p>
          <a:pPr marL="228600" lvl="1" indent="-228600" algn="just" defTabSz="1066800">
            <a:lnSpc>
              <a:spcPct val="90000"/>
            </a:lnSpc>
            <a:spcBef>
              <a:spcPct val="0"/>
            </a:spcBef>
            <a:spcAft>
              <a:spcPct val="15000"/>
            </a:spcAft>
            <a:buChar char="•"/>
          </a:pPr>
          <a:r>
            <a:rPr lang="en-US" sz="2400" kern="1200" dirty="0">
              <a:solidFill>
                <a:srgbClr val="FF0000"/>
              </a:solidFill>
              <a:latin typeface="Times New Roman" panose="02020603050405020304" pitchFamily="18" charset="0"/>
              <a:cs typeface="Times New Roman" panose="02020603050405020304" pitchFamily="18" charset="0"/>
            </a:rPr>
            <a:t>to see available distributions: wsl.exe -l -o</a:t>
          </a:r>
        </a:p>
      </dsp:txBody>
      <dsp:txXfrm>
        <a:off x="1778235" y="0"/>
        <a:ext cx="6108464" cy="2008956"/>
      </dsp:txXfrm>
    </dsp:sp>
    <dsp:sp modelId="{C0DB5E2C-E67A-4876-9351-CD8B7C5A0302}">
      <dsp:nvSpPr>
        <dsp:cNvPr id="0" name=""/>
        <dsp:cNvSpPr/>
      </dsp:nvSpPr>
      <dsp:spPr>
        <a:xfrm>
          <a:off x="351279" y="386635"/>
          <a:ext cx="1129091" cy="82511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35000" b="-135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771B1-83C5-4FFC-8293-8CAE03831940}">
      <dsp:nvSpPr>
        <dsp:cNvPr id="0" name=""/>
        <dsp:cNvSpPr/>
      </dsp:nvSpPr>
      <dsp:spPr>
        <a:xfrm>
          <a:off x="0" y="0"/>
          <a:ext cx="8161389" cy="161228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You can see a list of your installed Linux distributions and check their WSL version by typing the command: </a:t>
          </a: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-l -v </a:t>
          </a:r>
          <a:r>
            <a:rPr lang="en-US" sz="2400" kern="1200" dirty="0">
              <a:latin typeface="Times New Roman" panose="02020603050405020304" pitchFamily="18" charset="0"/>
              <a:cs typeface="Times New Roman" panose="02020603050405020304" pitchFamily="18" charset="0"/>
            </a:rPr>
            <a:t>in PowerShell or cmd.</a:t>
          </a:r>
        </a:p>
      </dsp:txBody>
      <dsp:txXfrm>
        <a:off x="1793506" y="0"/>
        <a:ext cx="6367882" cy="1612288"/>
      </dsp:txXfrm>
    </dsp:sp>
    <dsp:sp modelId="{058E841D-B275-4FFE-BC32-A92D6A2FAC84}">
      <dsp:nvSpPr>
        <dsp:cNvPr id="0" name=""/>
        <dsp:cNvSpPr/>
      </dsp:nvSpPr>
      <dsp:spPr>
        <a:xfrm>
          <a:off x="161228" y="161228"/>
          <a:ext cx="1632277" cy="128983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5F7264-EFD5-4C59-BEF9-6DAFFA3C54A7}">
      <dsp:nvSpPr>
        <dsp:cNvPr id="0" name=""/>
        <dsp:cNvSpPr/>
      </dsp:nvSpPr>
      <dsp:spPr>
        <a:xfrm>
          <a:off x="0" y="1773517"/>
          <a:ext cx="8161389" cy="161228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To set the default version to WSL 1 or WSL 2 for new Linux installations, use the command: </a:t>
          </a: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--set-default-version &lt;Version#&gt;, </a:t>
          </a:r>
          <a:r>
            <a:rPr lang="en-US" sz="2400" kern="1200" dirty="0">
              <a:latin typeface="Times New Roman" panose="02020603050405020304" pitchFamily="18" charset="0"/>
              <a:cs typeface="Times New Roman" panose="02020603050405020304" pitchFamily="18" charset="0"/>
            </a:rPr>
            <a:t>replacing &lt;Version#&gt; with either 1 or 2.</a:t>
          </a:r>
        </a:p>
      </dsp:txBody>
      <dsp:txXfrm>
        <a:off x="1793506" y="1773517"/>
        <a:ext cx="6367882" cy="1612288"/>
      </dsp:txXfrm>
    </dsp:sp>
    <dsp:sp modelId="{482F7095-1778-4658-8F1C-C5E5AE018F84}">
      <dsp:nvSpPr>
        <dsp:cNvPr id="0" name=""/>
        <dsp:cNvSpPr/>
      </dsp:nvSpPr>
      <dsp:spPr>
        <a:xfrm>
          <a:off x="161228" y="1934746"/>
          <a:ext cx="1632277" cy="128983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CC7504-F4D8-46B6-B431-25AC14948505}">
      <dsp:nvSpPr>
        <dsp:cNvPr id="0" name=""/>
        <dsp:cNvSpPr/>
      </dsp:nvSpPr>
      <dsp:spPr>
        <a:xfrm>
          <a:off x="0" y="3547035"/>
          <a:ext cx="8161389" cy="161228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To set the default Linux distribution for the </a:t>
          </a:r>
          <a:r>
            <a:rPr lang="en-US" sz="2400" kern="1200" dirty="0" err="1">
              <a:latin typeface="Times New Roman" panose="02020603050405020304" pitchFamily="18" charset="0"/>
              <a:cs typeface="Times New Roman" panose="02020603050405020304" pitchFamily="18" charset="0"/>
            </a:rPr>
            <a:t>wsl</a:t>
          </a:r>
          <a:r>
            <a:rPr lang="en-US" sz="2400" kern="1200" dirty="0">
              <a:latin typeface="Times New Roman" panose="02020603050405020304" pitchFamily="18" charset="0"/>
              <a:cs typeface="Times New Roman" panose="02020603050405020304" pitchFamily="18" charset="0"/>
            </a:rPr>
            <a:t> command, type: </a:t>
          </a: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-s &lt;</a:t>
          </a:r>
          <a:r>
            <a:rPr lang="en-US" sz="2400" kern="1200" dirty="0" err="1">
              <a:solidFill>
                <a:srgbClr val="FF0000"/>
              </a:solidFill>
              <a:latin typeface="Times New Roman" panose="02020603050405020304" pitchFamily="18" charset="0"/>
              <a:cs typeface="Times New Roman" panose="02020603050405020304" pitchFamily="18" charset="0"/>
            </a:rPr>
            <a:t>DistributionName</a:t>
          </a:r>
          <a:r>
            <a:rPr lang="en-US" sz="2400" kern="1200" dirty="0">
              <a:solidFill>
                <a:srgbClr val="FF0000"/>
              </a:solidFill>
              <a:latin typeface="Times New Roman" panose="02020603050405020304" pitchFamily="18" charset="0"/>
              <a:cs typeface="Times New Roman" panose="02020603050405020304" pitchFamily="18" charset="0"/>
            </a:rPr>
            <a:t>&gt; </a:t>
          </a:r>
          <a:r>
            <a:rPr lang="en-US" sz="2400" kern="1200" dirty="0">
              <a:latin typeface="Times New Roman" panose="02020603050405020304" pitchFamily="18" charset="0"/>
              <a:cs typeface="Times New Roman" panose="02020603050405020304" pitchFamily="18" charset="0"/>
            </a:rPr>
            <a:t>or </a:t>
          </a: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--set-default &lt;</a:t>
          </a:r>
          <a:r>
            <a:rPr lang="en-US" sz="2400" kern="1200" dirty="0" err="1">
              <a:solidFill>
                <a:srgbClr val="FF0000"/>
              </a:solidFill>
              <a:latin typeface="Times New Roman" panose="02020603050405020304" pitchFamily="18" charset="0"/>
              <a:cs typeface="Times New Roman" panose="02020603050405020304" pitchFamily="18" charset="0"/>
            </a:rPr>
            <a:t>DistributionName</a:t>
          </a:r>
          <a:r>
            <a:rPr lang="en-US" sz="2400" kern="1200" dirty="0">
              <a:solidFill>
                <a:srgbClr val="FF0000"/>
              </a:solidFill>
              <a:latin typeface="Times New Roman" panose="02020603050405020304" pitchFamily="18" charset="0"/>
              <a:cs typeface="Times New Roman" panose="02020603050405020304" pitchFamily="18" charset="0"/>
            </a:rPr>
            <a:t>&gt;, </a:t>
          </a:r>
          <a:r>
            <a:rPr lang="en-US" sz="2400" kern="1200" dirty="0">
              <a:latin typeface="Times New Roman" panose="02020603050405020304" pitchFamily="18" charset="0"/>
              <a:cs typeface="Times New Roman" panose="02020603050405020304" pitchFamily="18" charset="0"/>
            </a:rPr>
            <a:t>replacing &lt;</a:t>
          </a:r>
          <a:r>
            <a:rPr lang="en-US" sz="2400" kern="1200" dirty="0" err="1">
              <a:latin typeface="Times New Roman" panose="02020603050405020304" pitchFamily="18" charset="0"/>
              <a:cs typeface="Times New Roman" panose="02020603050405020304" pitchFamily="18" charset="0"/>
            </a:rPr>
            <a:t>DistributionName</a:t>
          </a:r>
          <a:r>
            <a:rPr lang="en-US" sz="2400" kern="1200" dirty="0">
              <a:latin typeface="Times New Roman" panose="02020603050405020304" pitchFamily="18" charset="0"/>
              <a:cs typeface="Times New Roman" panose="02020603050405020304" pitchFamily="18" charset="0"/>
            </a:rPr>
            <a:t>&gt; with the name of the Linux distribution you want to use.</a:t>
          </a:r>
        </a:p>
      </dsp:txBody>
      <dsp:txXfrm>
        <a:off x="1793506" y="3547035"/>
        <a:ext cx="6367882" cy="1612288"/>
      </dsp:txXfrm>
    </dsp:sp>
    <dsp:sp modelId="{0ABF5F1D-D480-4A7D-8DC8-BE9D938FDFCE}">
      <dsp:nvSpPr>
        <dsp:cNvPr id="0" name=""/>
        <dsp:cNvSpPr/>
      </dsp:nvSpPr>
      <dsp:spPr>
        <a:xfrm>
          <a:off x="161228" y="3708264"/>
          <a:ext cx="1632277" cy="128983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D4B12E-D966-439D-9D08-D0F1723B1C04}">
      <dsp:nvSpPr>
        <dsp:cNvPr id="0" name=""/>
        <dsp:cNvSpPr/>
      </dsp:nvSpPr>
      <dsp:spPr>
        <a:xfrm>
          <a:off x="0" y="0"/>
          <a:ext cx="8117144" cy="274617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To run a specific WSL distribution from PowerShell or CMD without changing your default, </a:t>
          </a: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-d &lt;</a:t>
          </a:r>
          <a:r>
            <a:rPr lang="en-US" sz="2400" kern="1200" dirty="0" err="1">
              <a:solidFill>
                <a:srgbClr val="FF0000"/>
              </a:solidFill>
              <a:latin typeface="Times New Roman" panose="02020603050405020304" pitchFamily="18" charset="0"/>
              <a:cs typeface="Times New Roman" panose="02020603050405020304" pitchFamily="18" charset="0"/>
            </a:rPr>
            <a:t>DistributionName</a:t>
          </a:r>
          <a:r>
            <a:rPr lang="en-US" sz="2400" kern="1200" dirty="0">
              <a:solidFill>
                <a:srgbClr val="FF0000"/>
              </a:solidFill>
              <a:latin typeface="Times New Roman" panose="02020603050405020304" pitchFamily="18" charset="0"/>
              <a:cs typeface="Times New Roman" panose="02020603050405020304" pitchFamily="18" charset="0"/>
            </a:rPr>
            <a:t>&gt;</a:t>
          </a:r>
          <a:r>
            <a:rPr lang="en-US" sz="2400" kern="1200" dirty="0">
              <a:latin typeface="Times New Roman" panose="02020603050405020304" pitchFamily="18" charset="0"/>
              <a:cs typeface="Times New Roman" panose="02020603050405020304" pitchFamily="18" charset="0"/>
            </a:rPr>
            <a:t>, replacing &lt;</a:t>
          </a:r>
          <a:r>
            <a:rPr lang="en-US" sz="2400" kern="1200" dirty="0" err="1">
              <a:latin typeface="Times New Roman" panose="02020603050405020304" pitchFamily="18" charset="0"/>
              <a:cs typeface="Times New Roman" panose="02020603050405020304" pitchFamily="18" charset="0"/>
            </a:rPr>
            <a:t>DistributionName</a:t>
          </a:r>
          <a:r>
            <a:rPr lang="en-US" sz="2400" kern="1200" dirty="0">
              <a:latin typeface="Times New Roman" panose="02020603050405020304" pitchFamily="18" charset="0"/>
              <a:cs typeface="Times New Roman" panose="02020603050405020304" pitchFamily="18" charset="0"/>
            </a:rPr>
            <a:t>&gt; with the name of the distribution you want to </a:t>
          </a:r>
          <a:r>
            <a:rPr lang="en-US" sz="2400" kern="1200" dirty="0">
              <a:solidFill>
                <a:schemeClr val="tx1"/>
              </a:solidFill>
              <a:latin typeface="Times New Roman" panose="02020603050405020304" pitchFamily="18" charset="0"/>
              <a:cs typeface="Times New Roman" panose="02020603050405020304" pitchFamily="18" charset="0"/>
            </a:rPr>
            <a:t>use.</a:t>
          </a:r>
        </a:p>
        <a:p>
          <a:pPr marL="0" lvl="0" indent="0" algn="just" defTabSz="1066800">
            <a:lnSpc>
              <a:spcPct val="90000"/>
            </a:lnSpc>
            <a:spcBef>
              <a:spcPct val="0"/>
            </a:spcBef>
            <a:spcAft>
              <a:spcPct val="35000"/>
            </a:spcAft>
            <a:buNone/>
          </a:pPr>
          <a:r>
            <a:rPr lang="en-US" sz="2400" kern="1200" dirty="0">
              <a:solidFill>
                <a:schemeClr val="tx1"/>
              </a:solidFill>
              <a:latin typeface="Times New Roman" panose="02020603050405020304" pitchFamily="18" charset="0"/>
              <a:cs typeface="Times New Roman" panose="02020603050405020304" pitchFamily="18" charset="0"/>
            </a:rPr>
            <a:t>Example :  </a:t>
          </a: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-d Ubuntu-20.04</a:t>
          </a:r>
          <a:endParaRPr lang="en-US" sz="2400" kern="1200" dirty="0">
            <a:solidFill>
              <a:schemeClr val="tx1"/>
            </a:solidFill>
            <a:latin typeface="Times New Roman" panose="02020603050405020304" pitchFamily="18" charset="0"/>
            <a:cs typeface="Times New Roman" panose="02020603050405020304" pitchFamily="18" charset="0"/>
          </a:endParaRPr>
        </a:p>
      </dsp:txBody>
      <dsp:txXfrm>
        <a:off x="1898046" y="0"/>
        <a:ext cx="6219098" cy="2746172"/>
      </dsp:txXfrm>
    </dsp:sp>
    <dsp:sp modelId="{C3DC1A96-CB0D-401A-A48B-74C175FFFF7F}">
      <dsp:nvSpPr>
        <dsp:cNvPr id="0" name=""/>
        <dsp:cNvSpPr/>
      </dsp:nvSpPr>
      <dsp:spPr>
        <a:xfrm>
          <a:off x="274617" y="398194"/>
          <a:ext cx="1623428" cy="1418826"/>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7000" b="-7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FADA4-1F65-49C2-A7D4-0F08AB37DF48}">
      <dsp:nvSpPr>
        <dsp:cNvPr id="0" name=""/>
        <dsp:cNvSpPr/>
      </dsp:nvSpPr>
      <dsp:spPr>
        <a:xfrm>
          <a:off x="0" y="0"/>
          <a:ext cx="8657304" cy="105549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When you install a new Linux distribution using the </a:t>
          </a: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--install</a:t>
          </a:r>
          <a:r>
            <a:rPr lang="en-US" sz="2400" kern="1200" dirty="0">
              <a:latin typeface="Times New Roman" panose="02020603050405020304" pitchFamily="18" charset="0"/>
              <a:cs typeface="Times New Roman" panose="02020603050405020304" pitchFamily="18" charset="0"/>
            </a:rPr>
            <a:t>, it will be set to WSL 2 by default.</a:t>
          </a:r>
        </a:p>
      </dsp:txBody>
      <dsp:txXfrm>
        <a:off x="1837010" y="0"/>
        <a:ext cx="6820293" cy="1055497"/>
      </dsp:txXfrm>
    </dsp:sp>
    <dsp:sp modelId="{80E94752-F05B-4AA4-98C7-10FCBF25D3FC}">
      <dsp:nvSpPr>
        <dsp:cNvPr id="0" name=""/>
        <dsp:cNvSpPr/>
      </dsp:nvSpPr>
      <dsp:spPr>
        <a:xfrm>
          <a:off x="105549" y="105549"/>
          <a:ext cx="1731460" cy="844397"/>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53000" b="-53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E558CB1-B1CB-4BEA-9172-156818016B37}">
      <dsp:nvSpPr>
        <dsp:cNvPr id="0" name=""/>
        <dsp:cNvSpPr/>
      </dsp:nvSpPr>
      <dsp:spPr>
        <a:xfrm>
          <a:off x="0" y="1161046"/>
          <a:ext cx="8657304" cy="105549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--set-version </a:t>
          </a:r>
          <a:r>
            <a:rPr lang="en-US" sz="2400" kern="1200" dirty="0">
              <a:latin typeface="Times New Roman" panose="02020603050405020304" pitchFamily="18" charset="0"/>
              <a:cs typeface="Times New Roman" panose="02020603050405020304" pitchFamily="18" charset="0"/>
            </a:rPr>
            <a:t>command used to switch from </a:t>
          </a:r>
          <a:r>
            <a:rPr lang="en-US" sz="2400" kern="1200" dirty="0">
              <a:solidFill>
                <a:srgbClr val="FF0000"/>
              </a:solidFill>
              <a:latin typeface="Times New Roman" panose="02020603050405020304" pitchFamily="18" charset="0"/>
              <a:cs typeface="Times New Roman" panose="02020603050405020304" pitchFamily="18" charset="0"/>
            </a:rPr>
            <a:t>WSL 2 to WSL 1</a:t>
          </a:r>
          <a:r>
            <a:rPr lang="en-US" sz="2400" kern="1200" dirty="0">
              <a:latin typeface="Times New Roman" panose="02020603050405020304" pitchFamily="18" charset="0"/>
              <a:cs typeface="Times New Roman" panose="02020603050405020304" pitchFamily="18" charset="0"/>
            </a:rPr>
            <a:t>, or to </a:t>
          </a:r>
          <a:r>
            <a:rPr lang="en-US" sz="2400" kern="1200" dirty="0">
              <a:solidFill>
                <a:srgbClr val="FF0000"/>
              </a:solidFill>
              <a:latin typeface="Times New Roman" panose="02020603050405020304" pitchFamily="18" charset="0"/>
              <a:cs typeface="Times New Roman" panose="02020603050405020304" pitchFamily="18" charset="0"/>
            </a:rPr>
            <a:t>upgrade older Linux distributions </a:t>
          </a:r>
          <a:r>
            <a:rPr lang="en-US" sz="2400" kern="1200" dirty="0">
              <a:latin typeface="Times New Roman" panose="02020603050405020304" pitchFamily="18" charset="0"/>
              <a:cs typeface="Times New Roman" panose="02020603050405020304" pitchFamily="18" charset="0"/>
            </a:rPr>
            <a:t>from </a:t>
          </a:r>
          <a:r>
            <a:rPr lang="en-US" sz="2400" kern="1200" dirty="0">
              <a:solidFill>
                <a:srgbClr val="FF0000"/>
              </a:solidFill>
              <a:latin typeface="Times New Roman" panose="02020603050405020304" pitchFamily="18" charset="0"/>
              <a:cs typeface="Times New Roman" panose="02020603050405020304" pitchFamily="18" charset="0"/>
            </a:rPr>
            <a:t>WSL 1 to WSL 2</a:t>
          </a:r>
          <a:r>
            <a:rPr lang="en-US" sz="2400" kern="1200" dirty="0">
              <a:latin typeface="Times New Roman" panose="02020603050405020304" pitchFamily="18" charset="0"/>
              <a:cs typeface="Times New Roman" panose="02020603050405020304" pitchFamily="18" charset="0"/>
            </a:rPr>
            <a:t>.</a:t>
          </a:r>
        </a:p>
      </dsp:txBody>
      <dsp:txXfrm>
        <a:off x="1837010" y="1161046"/>
        <a:ext cx="6820293" cy="1055497"/>
      </dsp:txXfrm>
    </dsp:sp>
    <dsp:sp modelId="{8D884B80-923E-4735-A5BC-63BF13269D73}">
      <dsp:nvSpPr>
        <dsp:cNvPr id="0" name=""/>
        <dsp:cNvSpPr/>
      </dsp:nvSpPr>
      <dsp:spPr>
        <a:xfrm>
          <a:off x="105549" y="1266596"/>
          <a:ext cx="1731460" cy="844397"/>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53000" b="-53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36E2B7-903A-4311-B78A-5FFE0DB6ACD2}">
      <dsp:nvSpPr>
        <dsp:cNvPr id="0" name=""/>
        <dsp:cNvSpPr/>
      </dsp:nvSpPr>
      <dsp:spPr>
        <a:xfrm>
          <a:off x="0" y="2214031"/>
          <a:ext cx="8657304" cy="105549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To check if your Linux distribution is set to WSL 1 or WSL 2, use the command: </a:t>
          </a: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-l -v</a:t>
          </a:r>
          <a:r>
            <a:rPr lang="en-US" sz="2400" kern="1200" dirty="0">
              <a:latin typeface="Times New Roman" panose="02020603050405020304" pitchFamily="18" charset="0"/>
              <a:cs typeface="Times New Roman" panose="02020603050405020304" pitchFamily="18" charset="0"/>
            </a:rPr>
            <a:t>.</a:t>
          </a:r>
        </a:p>
      </dsp:txBody>
      <dsp:txXfrm>
        <a:off x="1837010" y="2214031"/>
        <a:ext cx="6820293" cy="1055497"/>
      </dsp:txXfrm>
    </dsp:sp>
    <dsp:sp modelId="{439C66A4-C726-4782-8A38-026E8DB50507}">
      <dsp:nvSpPr>
        <dsp:cNvPr id="0" name=""/>
        <dsp:cNvSpPr/>
      </dsp:nvSpPr>
      <dsp:spPr>
        <a:xfrm>
          <a:off x="90797" y="2367116"/>
          <a:ext cx="1731460" cy="844397"/>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53000" b="-53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052985-B383-4E37-9DBE-F7D3BE1DD4EE}">
      <dsp:nvSpPr>
        <dsp:cNvPr id="0" name=""/>
        <dsp:cNvSpPr/>
      </dsp:nvSpPr>
      <dsp:spPr>
        <a:xfrm>
          <a:off x="0" y="3485505"/>
          <a:ext cx="8657304" cy="209296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To change versions, use the command: </a:t>
          </a: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--set-version &lt;distro name&gt; 2</a:t>
          </a:r>
          <a:r>
            <a:rPr lang="en-US" sz="2400" kern="1200" dirty="0">
              <a:latin typeface="Times New Roman" panose="02020603050405020304" pitchFamily="18" charset="0"/>
              <a:cs typeface="Times New Roman" panose="02020603050405020304" pitchFamily="18" charset="0"/>
            </a:rPr>
            <a:t>, replacing &lt;</a:t>
          </a:r>
          <a:r>
            <a:rPr lang="en-US" sz="2400" kern="1200" dirty="0">
              <a:solidFill>
                <a:srgbClr val="FF0000"/>
              </a:solidFill>
              <a:latin typeface="Times New Roman" panose="02020603050405020304" pitchFamily="18" charset="0"/>
              <a:cs typeface="Times New Roman" panose="02020603050405020304" pitchFamily="18" charset="0"/>
            </a:rPr>
            <a:t>distro name</a:t>
          </a:r>
          <a:r>
            <a:rPr lang="en-US" sz="2400" kern="1200" dirty="0">
              <a:latin typeface="Times New Roman" panose="02020603050405020304" pitchFamily="18" charset="0"/>
              <a:cs typeface="Times New Roman" panose="02020603050405020304" pitchFamily="18" charset="0"/>
            </a:rPr>
            <a:t>&gt; with the name of the Linux distribution you want to update. E.g. </a:t>
          </a:r>
          <a:r>
            <a:rPr lang="en-US" sz="2400" u="none" kern="1200" dirty="0" err="1">
              <a:solidFill>
                <a:srgbClr val="0070C0"/>
              </a:solidFill>
              <a:latin typeface="Times New Roman" panose="02020603050405020304" pitchFamily="18" charset="0"/>
              <a:cs typeface="Times New Roman" panose="02020603050405020304" pitchFamily="18" charset="0"/>
            </a:rPr>
            <a:t>wsl</a:t>
          </a:r>
          <a:r>
            <a:rPr lang="en-US" sz="2400" u="none" kern="1200" dirty="0">
              <a:solidFill>
                <a:srgbClr val="0070C0"/>
              </a:solidFill>
              <a:latin typeface="Times New Roman" panose="02020603050405020304" pitchFamily="18" charset="0"/>
              <a:cs typeface="Times New Roman" panose="02020603050405020304" pitchFamily="18" charset="0"/>
            </a:rPr>
            <a:t> --set-version Ubuntu-20.04 2 </a:t>
          </a:r>
          <a:r>
            <a:rPr lang="en-US" sz="2400" kern="1200" dirty="0">
              <a:latin typeface="Times New Roman" panose="02020603050405020304" pitchFamily="18" charset="0"/>
              <a:cs typeface="Times New Roman" panose="02020603050405020304" pitchFamily="18" charset="0"/>
            </a:rPr>
            <a:t>will switch your Ubuntu 20.04 distribution to WSL 2.</a:t>
          </a:r>
        </a:p>
      </dsp:txBody>
      <dsp:txXfrm>
        <a:off x="1837010" y="3485505"/>
        <a:ext cx="6820293" cy="2092966"/>
      </dsp:txXfrm>
    </dsp:sp>
    <dsp:sp modelId="{F0DDCB69-D73D-4286-BA6A-288D9A05058E}">
      <dsp:nvSpPr>
        <dsp:cNvPr id="0" name=""/>
        <dsp:cNvSpPr/>
      </dsp:nvSpPr>
      <dsp:spPr>
        <a:xfrm>
          <a:off x="89360" y="3893572"/>
          <a:ext cx="1731460" cy="139550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7E6EC-21C8-4D0A-8449-F85F5BB7A908}">
      <dsp:nvSpPr>
        <dsp:cNvPr id="0" name=""/>
        <dsp:cNvSpPr/>
      </dsp:nvSpPr>
      <dsp:spPr>
        <a:xfrm>
          <a:off x="3888" y="6"/>
          <a:ext cx="8767513" cy="5560128"/>
        </a:xfrm>
        <a:prstGeom prst="rect">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25674"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Once your Linux distributions are installed, there are several ways to run them:</a:t>
          </a:r>
        </a:p>
        <a:p>
          <a:pPr marL="228600" lvl="1" indent="-228600" algn="just"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Install Windows Terminal</a:t>
          </a:r>
        </a:p>
        <a:p>
          <a:pPr marL="228600" lvl="1" indent="-228600" algn="just"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You can directly open your Linux distribution</a:t>
          </a:r>
        </a:p>
        <a:p>
          <a:pPr marL="228600" lvl="1" indent="-228600" algn="just" defTabSz="1066800">
            <a:lnSpc>
              <a:spcPct val="90000"/>
            </a:lnSpc>
            <a:spcBef>
              <a:spcPct val="0"/>
            </a:spcBef>
            <a:spcAft>
              <a:spcPct val="15000"/>
            </a:spcAft>
            <a:buChar char="•"/>
          </a:pPr>
          <a:r>
            <a:rPr lang="en-US" sz="2400" kern="1200" dirty="0">
              <a:solidFill>
                <a:srgbClr val="FF0000"/>
              </a:solidFill>
              <a:latin typeface="Times New Roman" panose="02020603050405020304" pitchFamily="18" charset="0"/>
              <a:cs typeface="Times New Roman" panose="02020603050405020304" pitchFamily="18" charset="0"/>
            </a:rPr>
            <a:t>wsl.exe : </a:t>
          </a:r>
          <a:r>
            <a:rPr lang="en-US" sz="2400" kern="1200" dirty="0">
              <a:solidFill>
                <a:schemeClr val="tx1"/>
              </a:solidFill>
              <a:latin typeface="Times New Roman" panose="02020603050405020304" pitchFamily="18" charset="0"/>
              <a:cs typeface="Times New Roman" panose="02020603050405020304" pitchFamily="18" charset="0"/>
            </a:rPr>
            <a:t>to open your default Linux distribution </a:t>
          </a:r>
        </a:p>
        <a:p>
          <a:pPr marL="228600" lvl="1" indent="-228600" algn="just"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Using CMD or PowerShell, </a:t>
          </a: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[command]. </a:t>
          </a:r>
          <a:r>
            <a:rPr lang="en-US" sz="2400" kern="1200" dirty="0">
              <a:latin typeface="Times New Roman" panose="02020603050405020304" pitchFamily="18" charset="0"/>
              <a:cs typeface="Times New Roman" panose="02020603050405020304" pitchFamily="18" charset="0"/>
            </a:rPr>
            <a:t>Replacing [command] with a WSL command,</a:t>
          </a:r>
          <a:endParaRPr lang="en-US" sz="2400" kern="1200" dirty="0">
            <a:solidFill>
              <a:srgbClr val="FF0000"/>
            </a:solidFill>
            <a:latin typeface="Times New Roman" panose="02020603050405020304" pitchFamily="18" charset="0"/>
            <a:cs typeface="Times New Roman" panose="02020603050405020304" pitchFamily="18" charset="0"/>
          </a:endParaRPr>
        </a:p>
        <a:p>
          <a:pPr marL="457200" lvl="2" indent="-228600" algn="just"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Examples: </a:t>
          </a:r>
          <a:endParaRPr lang="en-US" sz="2400" kern="1200" dirty="0">
            <a:solidFill>
              <a:srgbClr val="FF0000"/>
            </a:solidFill>
            <a:latin typeface="Times New Roman" panose="02020603050405020304" pitchFamily="18" charset="0"/>
            <a:cs typeface="Times New Roman" panose="02020603050405020304" pitchFamily="18" charset="0"/>
          </a:endParaRPr>
        </a:p>
        <a:p>
          <a:pPr marL="685800" lvl="3" indent="-228600" algn="just" defTabSz="1066800">
            <a:lnSpc>
              <a:spcPct val="90000"/>
            </a:lnSpc>
            <a:spcBef>
              <a:spcPct val="0"/>
            </a:spcBef>
            <a:spcAft>
              <a:spcPct val="15000"/>
            </a:spcAft>
            <a:buFont typeface="Wingdings" panose="05000000000000000000" pitchFamily="2" charset="2"/>
            <a:buChar char="§"/>
          </a:pP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date</a:t>
          </a:r>
        </a:p>
        <a:p>
          <a:pPr marL="685800" lvl="3" indent="-228600" algn="just" defTabSz="1066800">
            <a:lnSpc>
              <a:spcPct val="90000"/>
            </a:lnSpc>
            <a:spcBef>
              <a:spcPct val="0"/>
            </a:spcBef>
            <a:spcAft>
              <a:spcPct val="15000"/>
            </a:spcAft>
            <a:buFont typeface="Wingdings" panose="05000000000000000000" pitchFamily="2" charset="2"/>
            <a:buChar char="§"/>
          </a:pP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clear</a:t>
          </a:r>
          <a:endParaRPr lang="en-US" sz="2400" b="1" kern="1200" dirty="0">
            <a:solidFill>
              <a:srgbClr val="FF0000"/>
            </a:solidFill>
            <a:latin typeface="Times New Roman" panose="02020603050405020304" pitchFamily="18" charset="0"/>
            <a:cs typeface="Times New Roman" panose="02020603050405020304" pitchFamily="18" charset="0"/>
          </a:endParaRPr>
        </a:p>
        <a:p>
          <a:pPr marL="685800" lvl="3" indent="-228600" algn="just" defTabSz="1066800">
            <a:lnSpc>
              <a:spcPct val="90000"/>
            </a:lnSpc>
            <a:spcBef>
              <a:spcPct val="0"/>
            </a:spcBef>
            <a:spcAft>
              <a:spcPct val="15000"/>
            </a:spcAft>
            <a:buFont typeface="Wingdings" panose="05000000000000000000" pitchFamily="2" charset="2"/>
            <a:buChar char="§"/>
          </a:pP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a:t>
          </a:r>
          <a:r>
            <a:rPr lang="en-US" sz="2400" kern="1200" dirty="0" err="1">
              <a:solidFill>
                <a:srgbClr val="FF0000"/>
              </a:solidFill>
              <a:latin typeface="Times New Roman" panose="02020603050405020304" pitchFamily="18" charset="0"/>
              <a:cs typeface="Times New Roman" panose="02020603050405020304" pitchFamily="18" charset="0"/>
            </a:rPr>
            <a:t>pwd</a:t>
          </a:r>
          <a:endParaRPr lang="en-US" sz="2400" b="1" kern="1200" dirty="0">
            <a:solidFill>
              <a:srgbClr val="FF0000"/>
            </a:solidFill>
            <a:latin typeface="Times New Roman" panose="02020603050405020304" pitchFamily="18" charset="0"/>
            <a:cs typeface="Times New Roman" panose="02020603050405020304" pitchFamily="18" charset="0"/>
          </a:endParaRPr>
        </a:p>
      </dsp:txBody>
      <dsp:txXfrm>
        <a:off x="3888" y="6"/>
        <a:ext cx="8767513" cy="5560128"/>
      </dsp:txXfrm>
    </dsp:sp>
    <dsp:sp modelId="{04881D02-984A-415A-8697-EE59C1099DB8}">
      <dsp:nvSpPr>
        <dsp:cNvPr id="0" name=""/>
        <dsp:cNvSpPr/>
      </dsp:nvSpPr>
      <dsp:spPr>
        <a:xfrm>
          <a:off x="100597" y="1306655"/>
          <a:ext cx="1525326" cy="233820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5CD746-D3D2-421A-BB79-B6F9A68E4F0A}">
      <dsp:nvSpPr>
        <dsp:cNvPr id="0" name=""/>
        <dsp:cNvSpPr/>
      </dsp:nvSpPr>
      <dsp:spPr>
        <a:xfrm>
          <a:off x="0" y="0"/>
          <a:ext cx="9011265" cy="103986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err="1">
              <a:solidFill>
                <a:srgbClr val="FF0000"/>
              </a:solidFill>
              <a:latin typeface="Times New Roman" panose="02020603050405020304" pitchFamily="18" charset="0"/>
              <a:cs typeface="Times New Roman" panose="02020603050405020304" pitchFamily="18" charset="0"/>
            </a:rPr>
            <a:t>wsl</a:t>
          </a:r>
          <a:r>
            <a:rPr lang="en-US" sz="2400" b="1" kern="1200" dirty="0">
              <a:solidFill>
                <a:srgbClr val="FF0000"/>
              </a:solidFill>
              <a:latin typeface="Times New Roman" panose="02020603050405020304" pitchFamily="18" charset="0"/>
              <a:cs typeface="Times New Roman" panose="02020603050405020304" pitchFamily="18" charset="0"/>
            </a:rPr>
            <a:t> --help: </a:t>
          </a:r>
          <a:r>
            <a:rPr lang="en-US" sz="2400" kern="1200" dirty="0">
              <a:latin typeface="Times New Roman" panose="02020603050405020304" pitchFamily="18" charset="0"/>
              <a:cs typeface="Times New Roman" panose="02020603050405020304" pitchFamily="18" charset="0"/>
            </a:rPr>
            <a:t>For a full list of commands</a:t>
          </a:r>
        </a:p>
      </dsp:txBody>
      <dsp:txXfrm>
        <a:off x="1906239" y="0"/>
        <a:ext cx="7105025" cy="1039869"/>
      </dsp:txXfrm>
    </dsp:sp>
    <dsp:sp modelId="{F3245DEE-2CE9-4D5A-BA30-38EB81BB6FC5}">
      <dsp:nvSpPr>
        <dsp:cNvPr id="0" name=""/>
        <dsp:cNvSpPr/>
      </dsp:nvSpPr>
      <dsp:spPr>
        <a:xfrm>
          <a:off x="476395" y="176981"/>
          <a:ext cx="1057435" cy="685906"/>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73000" b="-73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F0B045-16BD-4D7E-BAAF-49247FA78FC2}">
      <dsp:nvSpPr>
        <dsp:cNvPr id="0" name=""/>
        <dsp:cNvSpPr/>
      </dsp:nvSpPr>
      <dsp:spPr>
        <a:xfrm>
          <a:off x="0" y="1143856"/>
          <a:ext cx="9011265" cy="103986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1" kern="1200" dirty="0" err="1">
              <a:solidFill>
                <a:srgbClr val="FF0000"/>
              </a:solidFill>
              <a:latin typeface="Times New Roman" panose="02020603050405020304" pitchFamily="18" charset="0"/>
              <a:cs typeface="Times New Roman" panose="02020603050405020304" pitchFamily="18" charset="0"/>
            </a:rPr>
            <a:t>wsl</a:t>
          </a:r>
          <a:r>
            <a:rPr lang="en-US" sz="2400" b="1" kern="1200" dirty="0">
              <a:solidFill>
                <a:srgbClr val="FF0000"/>
              </a:solidFill>
              <a:latin typeface="Times New Roman" panose="02020603050405020304" pitchFamily="18" charset="0"/>
              <a:cs typeface="Times New Roman" panose="02020603050405020304" pitchFamily="18" charset="0"/>
            </a:rPr>
            <a:t> --install: </a:t>
          </a:r>
          <a:r>
            <a:rPr lang="en-US" sz="2400" kern="1200" dirty="0">
              <a:latin typeface="Times New Roman" panose="02020603050405020304" pitchFamily="18" charset="0"/>
              <a:cs typeface="Times New Roman" panose="02020603050405020304" pitchFamily="18" charset="0"/>
            </a:rPr>
            <a:t>Install WSL and the default Ubuntu distribution of Linux</a:t>
          </a:r>
        </a:p>
      </dsp:txBody>
      <dsp:txXfrm>
        <a:off x="1906239" y="1143856"/>
        <a:ext cx="7105025" cy="1039869"/>
      </dsp:txXfrm>
    </dsp:sp>
    <dsp:sp modelId="{C6C8792C-D901-4670-BD98-EAE28CE43BD6}">
      <dsp:nvSpPr>
        <dsp:cNvPr id="0" name=""/>
        <dsp:cNvSpPr/>
      </dsp:nvSpPr>
      <dsp:spPr>
        <a:xfrm>
          <a:off x="535383" y="1247843"/>
          <a:ext cx="939460" cy="83189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73000" b="-73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09896C-2F0E-4B15-8D97-ED1A6A0D0053}">
      <dsp:nvSpPr>
        <dsp:cNvPr id="0" name=""/>
        <dsp:cNvSpPr/>
      </dsp:nvSpPr>
      <dsp:spPr>
        <a:xfrm>
          <a:off x="0" y="2287712"/>
          <a:ext cx="9011265" cy="103986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1" kern="1200" dirty="0" err="1">
              <a:solidFill>
                <a:srgbClr val="FF0000"/>
              </a:solidFill>
              <a:latin typeface="Times New Roman" panose="02020603050405020304" pitchFamily="18" charset="0"/>
              <a:cs typeface="Times New Roman" panose="02020603050405020304" pitchFamily="18" charset="0"/>
            </a:rPr>
            <a:t>wsl</a:t>
          </a:r>
          <a:r>
            <a:rPr lang="en-US" sz="2400" b="1" kern="1200" dirty="0">
              <a:solidFill>
                <a:srgbClr val="FF0000"/>
              </a:solidFill>
              <a:latin typeface="Times New Roman" panose="02020603050405020304" pitchFamily="18" charset="0"/>
              <a:cs typeface="Times New Roman" panose="02020603050405020304" pitchFamily="18" charset="0"/>
            </a:rPr>
            <a:t> --install &lt;Distribution Name&gt;: </a:t>
          </a:r>
          <a:r>
            <a:rPr lang="en-US" sz="2400" kern="1200" dirty="0">
              <a:latin typeface="Times New Roman" panose="02020603050405020304" pitchFamily="18" charset="0"/>
              <a:cs typeface="Times New Roman" panose="02020603050405020304" pitchFamily="18" charset="0"/>
            </a:rPr>
            <a:t>To install additional Linux distributions</a:t>
          </a:r>
        </a:p>
      </dsp:txBody>
      <dsp:txXfrm>
        <a:off x="1906239" y="2287712"/>
        <a:ext cx="7105025" cy="1039869"/>
      </dsp:txXfrm>
    </dsp:sp>
    <dsp:sp modelId="{A0041B74-42F2-45D9-A7AC-BEFCA64CED21}">
      <dsp:nvSpPr>
        <dsp:cNvPr id="0" name=""/>
        <dsp:cNvSpPr/>
      </dsp:nvSpPr>
      <dsp:spPr>
        <a:xfrm>
          <a:off x="505889" y="2477729"/>
          <a:ext cx="998448" cy="65983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73000" b="-73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589F4C-EB23-4647-8D2F-2BA68164A18B}">
      <dsp:nvSpPr>
        <dsp:cNvPr id="0" name=""/>
        <dsp:cNvSpPr/>
      </dsp:nvSpPr>
      <dsp:spPr>
        <a:xfrm>
          <a:off x="0" y="3431568"/>
          <a:ext cx="9011265" cy="103986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err="1">
              <a:solidFill>
                <a:srgbClr val="FF0000"/>
              </a:solidFill>
              <a:latin typeface="Times New Roman" panose="02020603050405020304" pitchFamily="18" charset="0"/>
              <a:cs typeface="Times New Roman" panose="02020603050405020304" pitchFamily="18" charset="0"/>
            </a:rPr>
            <a:t>wsl</a:t>
          </a:r>
          <a:r>
            <a:rPr lang="en-US" sz="2400" b="1" kern="1200" dirty="0">
              <a:solidFill>
                <a:srgbClr val="FF0000"/>
              </a:solidFill>
              <a:latin typeface="Times New Roman" panose="02020603050405020304" pitchFamily="18" charset="0"/>
              <a:cs typeface="Times New Roman" panose="02020603050405020304" pitchFamily="18" charset="0"/>
            </a:rPr>
            <a:t> --list --online:</a:t>
          </a:r>
          <a:r>
            <a:rPr lang="en-US" sz="2400" kern="1200" dirty="0">
              <a:solidFill>
                <a:srgbClr val="FF0000"/>
              </a:solidFill>
              <a:latin typeface="Times New Roman" panose="02020603050405020304" pitchFamily="18" charset="0"/>
              <a:cs typeface="Times New Roman" panose="02020603050405020304" pitchFamily="18" charset="0"/>
            </a:rPr>
            <a:t> </a:t>
          </a:r>
          <a:r>
            <a:rPr lang="en-US" sz="2400" kern="1200" dirty="0">
              <a:latin typeface="Times New Roman" panose="02020603050405020304" pitchFamily="18" charset="0"/>
              <a:cs typeface="Times New Roman" panose="02020603050405020304" pitchFamily="18" charset="0"/>
            </a:rPr>
            <a:t>See a list of the Linux distributions available through the online store</a:t>
          </a:r>
        </a:p>
      </dsp:txBody>
      <dsp:txXfrm>
        <a:off x="1906239" y="3431568"/>
        <a:ext cx="7105025" cy="1039869"/>
      </dsp:txXfrm>
    </dsp:sp>
    <dsp:sp modelId="{4CDEFBEB-55B2-484A-BF2E-B74460EC3AE3}">
      <dsp:nvSpPr>
        <dsp:cNvPr id="0" name=""/>
        <dsp:cNvSpPr/>
      </dsp:nvSpPr>
      <dsp:spPr>
        <a:xfrm>
          <a:off x="520640" y="3552230"/>
          <a:ext cx="968945" cy="79854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73000" b="-73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417682-B17E-4726-8D0B-CADB2631D093}">
      <dsp:nvSpPr>
        <dsp:cNvPr id="0" name=""/>
        <dsp:cNvSpPr/>
      </dsp:nvSpPr>
      <dsp:spPr>
        <a:xfrm>
          <a:off x="0" y="4575424"/>
          <a:ext cx="9011265" cy="103986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err="1">
              <a:solidFill>
                <a:srgbClr val="FF0000"/>
              </a:solidFill>
              <a:latin typeface="Times New Roman" panose="02020603050405020304" pitchFamily="18" charset="0"/>
              <a:cs typeface="Times New Roman" panose="02020603050405020304" pitchFamily="18" charset="0"/>
            </a:rPr>
            <a:t>wsl</a:t>
          </a:r>
          <a:r>
            <a:rPr lang="en-US" sz="2400" b="1" kern="1200" dirty="0">
              <a:solidFill>
                <a:srgbClr val="FF0000"/>
              </a:solidFill>
              <a:latin typeface="Times New Roman" panose="02020603050405020304" pitchFamily="18" charset="0"/>
              <a:cs typeface="Times New Roman" panose="02020603050405020304" pitchFamily="18" charset="0"/>
            </a:rPr>
            <a:t> --list --verbose : </a:t>
          </a:r>
          <a:r>
            <a:rPr lang="en-US" sz="2400" kern="1200" dirty="0">
              <a:latin typeface="Times New Roman" panose="02020603050405020304" pitchFamily="18" charset="0"/>
              <a:cs typeface="Times New Roman" panose="02020603050405020304" pitchFamily="18" charset="0"/>
            </a:rPr>
            <a:t>List installed Linux distributions</a:t>
          </a:r>
        </a:p>
      </dsp:txBody>
      <dsp:txXfrm>
        <a:off x="1906239" y="4575424"/>
        <a:ext cx="7105025" cy="1039869"/>
      </dsp:txXfrm>
    </dsp:sp>
    <dsp:sp modelId="{25239360-9959-47A0-B143-65D233E6DE9F}">
      <dsp:nvSpPr>
        <dsp:cNvPr id="0" name=""/>
        <dsp:cNvSpPr/>
      </dsp:nvSpPr>
      <dsp:spPr>
        <a:xfrm>
          <a:off x="550134" y="4748982"/>
          <a:ext cx="909957" cy="69275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73000" b="-73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779359-F2C7-460F-A90B-E424BAC0BFA4}">
      <dsp:nvSpPr>
        <dsp:cNvPr id="0" name=""/>
        <dsp:cNvSpPr/>
      </dsp:nvSpPr>
      <dsp:spPr>
        <a:xfrm>
          <a:off x="0" y="0"/>
          <a:ext cx="8627807" cy="118542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b="0" kern="1200" dirty="0" err="1">
              <a:solidFill>
                <a:srgbClr val="FF0000"/>
              </a:solidFill>
              <a:latin typeface="Times New Roman" panose="02020603050405020304" pitchFamily="18" charset="0"/>
              <a:cs typeface="Times New Roman" panose="02020603050405020304" pitchFamily="18" charset="0"/>
            </a:rPr>
            <a:t>Wsl</a:t>
          </a:r>
          <a:r>
            <a:rPr lang="en-US" sz="2400" b="0" kern="1200" dirty="0">
              <a:solidFill>
                <a:srgbClr val="FF0000"/>
              </a:solidFill>
              <a:latin typeface="Times New Roman" panose="02020603050405020304" pitchFamily="18" charset="0"/>
              <a:cs typeface="Times New Roman" panose="02020603050405020304" pitchFamily="18" charset="0"/>
            </a:rPr>
            <a:t> --set-version &lt;distribution-name&gt;: </a:t>
          </a:r>
          <a:r>
            <a:rPr lang="en-US" sz="2400" b="0" kern="1200" dirty="0">
              <a:latin typeface="Times New Roman" panose="02020603050405020304" pitchFamily="18" charset="0"/>
              <a:cs typeface="Times New Roman" panose="02020603050405020304" pitchFamily="18" charset="0"/>
            </a:rPr>
            <a:t>&lt;</a:t>
          </a:r>
          <a:r>
            <a:rPr lang="en-US" sz="2400" b="0" kern="1200" dirty="0" err="1">
              <a:latin typeface="Times New Roman" panose="02020603050405020304" pitchFamily="18" charset="0"/>
              <a:cs typeface="Times New Roman" panose="02020603050405020304" pitchFamily="18" charset="0"/>
            </a:rPr>
            <a:t>versionNumber</a:t>
          </a:r>
          <a:r>
            <a:rPr lang="en-US" sz="2400" b="0" kern="1200" dirty="0">
              <a:latin typeface="Times New Roman" panose="02020603050405020304" pitchFamily="18" charset="0"/>
              <a:cs typeface="Times New Roman" panose="02020603050405020304" pitchFamily="18" charset="0"/>
            </a:rPr>
            <a:t>&gt;: Set WSL version to 1 or 2</a:t>
          </a:r>
          <a:endParaRPr lang="en-US" sz="2400" b="0" kern="1200" dirty="0"/>
        </a:p>
      </dsp:txBody>
      <dsp:txXfrm>
        <a:off x="1844104" y="0"/>
        <a:ext cx="6783702" cy="1185428"/>
      </dsp:txXfrm>
    </dsp:sp>
    <dsp:sp modelId="{029FEB93-4BD4-4792-AD3D-43C9345AD748}">
      <dsp:nvSpPr>
        <dsp:cNvPr id="0" name=""/>
        <dsp:cNvSpPr/>
      </dsp:nvSpPr>
      <dsp:spPr>
        <a:xfrm>
          <a:off x="344815" y="118542"/>
          <a:ext cx="1273015" cy="94834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7000" b="-47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75C96C-CD52-4791-B31F-06957A88259B}">
      <dsp:nvSpPr>
        <dsp:cNvPr id="0" name=""/>
        <dsp:cNvSpPr/>
      </dsp:nvSpPr>
      <dsp:spPr>
        <a:xfrm>
          <a:off x="0" y="1303971"/>
          <a:ext cx="8627807" cy="118542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err="1">
              <a:solidFill>
                <a:srgbClr val="FF0000"/>
              </a:solidFill>
              <a:latin typeface="Times New Roman" panose="02020603050405020304" pitchFamily="18" charset="0"/>
              <a:cs typeface="Times New Roman" panose="02020603050405020304" pitchFamily="18" charset="0"/>
            </a:rPr>
            <a:t>wsl</a:t>
          </a:r>
          <a:r>
            <a:rPr lang="en-US" sz="2400" b="0" kern="1200" dirty="0">
              <a:solidFill>
                <a:srgbClr val="FF0000"/>
              </a:solidFill>
              <a:latin typeface="Times New Roman" panose="02020603050405020304" pitchFamily="18" charset="0"/>
              <a:cs typeface="Times New Roman" panose="02020603050405020304" pitchFamily="18" charset="0"/>
            </a:rPr>
            <a:t> --set-default-version &lt;Version&gt; </a:t>
          </a:r>
          <a:r>
            <a:rPr lang="en-US" sz="2400" b="1" kern="1200" dirty="0">
              <a:latin typeface="Times New Roman" panose="02020603050405020304" pitchFamily="18" charset="0"/>
              <a:cs typeface="Times New Roman" panose="02020603050405020304" pitchFamily="18" charset="0"/>
            </a:rPr>
            <a:t>: </a:t>
          </a:r>
          <a:r>
            <a:rPr lang="en-US" sz="2400" b="0" kern="1200" dirty="0">
              <a:latin typeface="Times New Roman" panose="02020603050405020304" pitchFamily="18" charset="0"/>
              <a:cs typeface="Times New Roman" panose="02020603050405020304" pitchFamily="18" charset="0"/>
            </a:rPr>
            <a:t>To set a default version of WSL  &lt;Version&gt;  replace with either # 1 or #2. </a:t>
          </a:r>
          <a:r>
            <a:rPr lang="en-US" sz="2400" kern="1200" dirty="0">
              <a:latin typeface="Times New Roman" panose="02020603050405020304" pitchFamily="18" charset="0"/>
              <a:cs typeface="Times New Roman" panose="02020603050405020304" pitchFamily="18" charset="0"/>
            </a:rPr>
            <a:t>For example, </a:t>
          </a:r>
          <a:r>
            <a:rPr lang="en-US" sz="2400" kern="1200" dirty="0" err="1">
              <a:latin typeface="Times New Roman" panose="02020603050405020304" pitchFamily="18" charset="0"/>
              <a:cs typeface="Times New Roman" panose="02020603050405020304" pitchFamily="18" charset="0"/>
            </a:rPr>
            <a:t>wsl</a:t>
          </a:r>
          <a:r>
            <a:rPr lang="en-US" sz="2400" kern="1200" dirty="0">
              <a:latin typeface="Times New Roman" panose="02020603050405020304" pitchFamily="18" charset="0"/>
              <a:cs typeface="Times New Roman" panose="02020603050405020304" pitchFamily="18" charset="0"/>
            </a:rPr>
            <a:t> --set-default-version 2</a:t>
          </a:r>
          <a:endParaRPr lang="en-US" sz="2400" b="0" kern="1200" dirty="0">
            <a:latin typeface="Times New Roman" panose="02020603050405020304" pitchFamily="18" charset="0"/>
            <a:cs typeface="Times New Roman" panose="02020603050405020304" pitchFamily="18" charset="0"/>
          </a:endParaRPr>
        </a:p>
      </dsp:txBody>
      <dsp:txXfrm>
        <a:off x="1844104" y="1303971"/>
        <a:ext cx="6783702" cy="1185428"/>
      </dsp:txXfrm>
    </dsp:sp>
    <dsp:sp modelId="{98E28651-0AA0-47B7-88E0-76F2D8F014E1}">
      <dsp:nvSpPr>
        <dsp:cNvPr id="0" name=""/>
        <dsp:cNvSpPr/>
      </dsp:nvSpPr>
      <dsp:spPr>
        <a:xfrm>
          <a:off x="455035" y="1574742"/>
          <a:ext cx="1052575" cy="643886"/>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1EDE08-FF2B-4081-879B-2293E9CD2115}">
      <dsp:nvSpPr>
        <dsp:cNvPr id="0" name=""/>
        <dsp:cNvSpPr/>
      </dsp:nvSpPr>
      <dsp:spPr>
        <a:xfrm>
          <a:off x="0" y="2607942"/>
          <a:ext cx="8627807" cy="118542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--set-default &lt;Distribution Name&gt;: </a:t>
          </a:r>
          <a:r>
            <a:rPr lang="en-US" sz="2400" kern="1200" dirty="0">
              <a:latin typeface="Times New Roman" panose="02020603050405020304" pitchFamily="18" charset="0"/>
              <a:cs typeface="Times New Roman" panose="02020603050405020304" pitchFamily="18" charset="0"/>
            </a:rPr>
            <a:t>Set default Linux distribution replace </a:t>
          </a:r>
          <a:r>
            <a:rPr lang="en-US" sz="2400" kern="1200" dirty="0">
              <a:solidFill>
                <a:srgbClr val="FF0000"/>
              </a:solidFill>
              <a:latin typeface="Times New Roman" panose="02020603050405020304" pitchFamily="18" charset="0"/>
              <a:cs typeface="Times New Roman" panose="02020603050405020304" pitchFamily="18" charset="0"/>
            </a:rPr>
            <a:t>&lt;Distribution Name&gt; </a:t>
          </a:r>
          <a:r>
            <a:rPr lang="en-US" sz="2400" kern="1200" dirty="0">
              <a:latin typeface="Times New Roman" panose="02020603050405020304" pitchFamily="18" charset="0"/>
              <a:cs typeface="Times New Roman" panose="02020603050405020304" pitchFamily="18" charset="0"/>
            </a:rPr>
            <a:t>with the name of your preferred Linux distribution.</a:t>
          </a:r>
        </a:p>
      </dsp:txBody>
      <dsp:txXfrm>
        <a:off x="1844104" y="2607942"/>
        <a:ext cx="6783702" cy="1185428"/>
      </dsp:txXfrm>
    </dsp:sp>
    <dsp:sp modelId="{9CD3E961-6CAC-41A2-B985-420474B5BB7C}">
      <dsp:nvSpPr>
        <dsp:cNvPr id="0" name=""/>
        <dsp:cNvSpPr/>
      </dsp:nvSpPr>
      <dsp:spPr>
        <a:xfrm>
          <a:off x="455035" y="2874066"/>
          <a:ext cx="1052575" cy="65318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DAA742-9D9F-45A9-BE52-7ADCF6CD9CE5}">
      <dsp:nvSpPr>
        <dsp:cNvPr id="0" name=""/>
        <dsp:cNvSpPr/>
      </dsp:nvSpPr>
      <dsp:spPr>
        <a:xfrm>
          <a:off x="0" y="3911914"/>
          <a:ext cx="8627807" cy="118542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 </a:t>
          </a:r>
          <a:r>
            <a:rPr lang="en-US" sz="2400" kern="1200" dirty="0">
              <a:latin typeface="Times New Roman" panose="02020603050405020304" pitchFamily="18" charset="0"/>
              <a:cs typeface="Times New Roman" panose="02020603050405020304" pitchFamily="18" charset="0"/>
            </a:rPr>
            <a:t>: Change directory to home</a:t>
          </a:r>
        </a:p>
      </dsp:txBody>
      <dsp:txXfrm>
        <a:off x="1844104" y="3911914"/>
        <a:ext cx="6783702" cy="1185428"/>
      </dsp:txXfrm>
    </dsp:sp>
    <dsp:sp modelId="{D22C96FF-7436-461A-A4A9-2BE2791A44CA}">
      <dsp:nvSpPr>
        <dsp:cNvPr id="0" name=""/>
        <dsp:cNvSpPr/>
      </dsp:nvSpPr>
      <dsp:spPr>
        <a:xfrm>
          <a:off x="469418" y="4103654"/>
          <a:ext cx="1023810" cy="801947"/>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07CBFE-B597-46B6-9250-F3029212C925}">
      <dsp:nvSpPr>
        <dsp:cNvPr id="0" name=""/>
        <dsp:cNvSpPr/>
      </dsp:nvSpPr>
      <dsp:spPr>
        <a:xfrm>
          <a:off x="0" y="0"/>
          <a:ext cx="7886700" cy="11717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With Docker, an application can be stored and executed in a container, which is a loosely isolated environment.</a:t>
          </a:r>
        </a:p>
      </dsp:txBody>
      <dsp:txXfrm>
        <a:off x="1694511" y="0"/>
        <a:ext cx="6192188" cy="1171716"/>
      </dsp:txXfrm>
    </dsp:sp>
    <dsp:sp modelId="{D8028A45-55A7-4E75-B2C9-649FB634F126}">
      <dsp:nvSpPr>
        <dsp:cNvPr id="0" name=""/>
        <dsp:cNvSpPr/>
      </dsp:nvSpPr>
      <dsp:spPr>
        <a:xfrm>
          <a:off x="117171" y="117171"/>
          <a:ext cx="1577340" cy="93737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7000" b="-47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EAF3FA-04ED-4F29-A1BF-886C7FB819A1}">
      <dsp:nvSpPr>
        <dsp:cNvPr id="0" name=""/>
        <dsp:cNvSpPr/>
      </dsp:nvSpPr>
      <dsp:spPr>
        <a:xfrm>
          <a:off x="0" y="1288888"/>
          <a:ext cx="7886700" cy="11717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You can run multiple containers on a single host simultaneously because of the security and isolation.</a:t>
          </a:r>
        </a:p>
      </dsp:txBody>
      <dsp:txXfrm>
        <a:off x="1694511" y="1288888"/>
        <a:ext cx="6192188" cy="1171716"/>
      </dsp:txXfrm>
    </dsp:sp>
    <dsp:sp modelId="{058ACB2F-134D-45F6-8419-C97766B10FB1}">
      <dsp:nvSpPr>
        <dsp:cNvPr id="0" name=""/>
        <dsp:cNvSpPr/>
      </dsp:nvSpPr>
      <dsp:spPr>
        <a:xfrm>
          <a:off x="117171" y="1406060"/>
          <a:ext cx="1577340" cy="93737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7000" b="-47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16BDC1-1264-4E6A-8B49-D2AFEC70E2AD}">
      <dsp:nvSpPr>
        <dsp:cNvPr id="0" name=""/>
        <dsp:cNvSpPr/>
      </dsp:nvSpPr>
      <dsp:spPr>
        <a:xfrm>
          <a:off x="0" y="2577777"/>
          <a:ext cx="7886700" cy="11717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Containers are lightweight and have all the resources needed to run the app, so they don't depend on the host's setup.</a:t>
          </a:r>
        </a:p>
      </dsp:txBody>
      <dsp:txXfrm>
        <a:off x="1694511" y="2577777"/>
        <a:ext cx="6192188" cy="1171716"/>
      </dsp:txXfrm>
    </dsp:sp>
    <dsp:sp modelId="{708AD2E6-3B44-46F8-99F6-6A2F216C3D8E}">
      <dsp:nvSpPr>
        <dsp:cNvPr id="0" name=""/>
        <dsp:cNvSpPr/>
      </dsp:nvSpPr>
      <dsp:spPr>
        <a:xfrm>
          <a:off x="117171" y="2694949"/>
          <a:ext cx="1577340" cy="93737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7000" b="-47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E60DEDC-B8B1-418B-B1D9-61915954CE98}">
      <dsp:nvSpPr>
        <dsp:cNvPr id="0" name=""/>
        <dsp:cNvSpPr/>
      </dsp:nvSpPr>
      <dsp:spPr>
        <a:xfrm>
          <a:off x="0" y="3866666"/>
          <a:ext cx="7886700" cy="117171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You can share containers with others, ensuring they run the same way for everyone.</a:t>
          </a:r>
        </a:p>
      </dsp:txBody>
      <dsp:txXfrm>
        <a:off x="1694511" y="3866666"/>
        <a:ext cx="6192188" cy="1171716"/>
      </dsp:txXfrm>
    </dsp:sp>
    <dsp:sp modelId="{FFF1CA1E-6BDA-4CFC-A5B9-7C6B06DC3F3C}">
      <dsp:nvSpPr>
        <dsp:cNvPr id="0" name=""/>
        <dsp:cNvSpPr/>
      </dsp:nvSpPr>
      <dsp:spPr>
        <a:xfrm>
          <a:off x="117171" y="3983837"/>
          <a:ext cx="1577340" cy="937373"/>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7000" b="-47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D3850-E3F0-468B-9D29-672FFB834735}">
      <dsp:nvSpPr>
        <dsp:cNvPr id="0" name=""/>
        <dsp:cNvSpPr/>
      </dsp:nvSpPr>
      <dsp:spPr>
        <a:xfrm>
          <a:off x="0" y="0"/>
          <a:ext cx="8745793" cy="201128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just" defTabSz="1066800">
            <a:lnSpc>
              <a:spcPct val="90000"/>
            </a:lnSpc>
            <a:spcBef>
              <a:spcPct val="0"/>
            </a:spcBef>
            <a:spcAft>
              <a:spcPct val="35000"/>
            </a:spcAft>
            <a:buNone/>
          </a:pP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--distribution &lt;Distribution Name&gt; --user &lt;User Name&gt;: </a:t>
          </a:r>
          <a:r>
            <a:rPr lang="en-US" sz="2400" kern="1200" dirty="0">
              <a:latin typeface="Times New Roman" panose="02020603050405020304" pitchFamily="18" charset="0"/>
              <a:cs typeface="Times New Roman" panose="02020603050405020304" pitchFamily="18" charset="0"/>
            </a:rPr>
            <a:t>run a specific Linux distribution with a specific user, </a:t>
          </a:r>
          <a:r>
            <a:rPr lang="en-US" sz="2400" kern="1200" dirty="0">
              <a:solidFill>
                <a:srgbClr val="0070C0"/>
              </a:solidFill>
              <a:latin typeface="Times New Roman" panose="02020603050405020304" pitchFamily="18" charset="0"/>
              <a:cs typeface="Times New Roman" panose="02020603050405020304" pitchFamily="18" charset="0"/>
            </a:rPr>
            <a:t>&lt;Distribution Name&gt; </a:t>
          </a:r>
          <a:r>
            <a:rPr lang="en-US" sz="2400" kern="1200" dirty="0">
              <a:latin typeface="Times New Roman" panose="02020603050405020304" pitchFamily="18" charset="0"/>
              <a:cs typeface="Times New Roman" panose="02020603050405020304" pitchFamily="18" charset="0"/>
            </a:rPr>
            <a:t>with the name of your preferred Linux distribution  </a:t>
          </a:r>
        </a:p>
        <a:p>
          <a:pPr marL="228600" lvl="1" indent="-228600" algn="just"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&lt;User Name&gt; with the name of an existing user</a:t>
          </a:r>
        </a:p>
      </dsp:txBody>
      <dsp:txXfrm>
        <a:off x="1903889" y="0"/>
        <a:ext cx="6841903" cy="2011281"/>
      </dsp:txXfrm>
    </dsp:sp>
    <dsp:sp modelId="{61693D95-F15F-4DC8-92D4-353E584A19F7}">
      <dsp:nvSpPr>
        <dsp:cNvPr id="0" name=""/>
        <dsp:cNvSpPr/>
      </dsp:nvSpPr>
      <dsp:spPr>
        <a:xfrm>
          <a:off x="476479" y="386718"/>
          <a:ext cx="1105660" cy="1237844"/>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567999A-6C4A-4EEC-BD3C-7C399B5B3393}">
      <dsp:nvSpPr>
        <dsp:cNvPr id="0" name=""/>
        <dsp:cNvSpPr/>
      </dsp:nvSpPr>
      <dsp:spPr>
        <a:xfrm>
          <a:off x="0" y="2165996"/>
          <a:ext cx="8745793" cy="94258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solidFill>
                <a:srgbClr val="FF0000"/>
              </a:solidFill>
              <a:latin typeface="Times New Roman" panose="02020603050405020304" pitchFamily="18" charset="0"/>
              <a:cs typeface="Times New Roman" panose="02020603050405020304" pitchFamily="18" charset="0"/>
            </a:rPr>
            <a:t>whoami</a:t>
          </a:r>
          <a:r>
            <a:rPr lang="en-US" sz="2400" kern="1200" dirty="0">
              <a:latin typeface="Times New Roman" panose="02020603050405020304" pitchFamily="18" charset="0"/>
              <a:cs typeface="Times New Roman" panose="02020603050405020304" pitchFamily="18" charset="0"/>
            </a:rPr>
            <a:t>: To print the current user name.</a:t>
          </a:r>
        </a:p>
      </dsp:txBody>
      <dsp:txXfrm>
        <a:off x="1903889" y="2165996"/>
        <a:ext cx="6841903" cy="942587"/>
      </dsp:txXfrm>
    </dsp:sp>
    <dsp:sp modelId="{4FD0B416-C7AC-4773-B47A-52D891EFFA49}">
      <dsp:nvSpPr>
        <dsp:cNvPr id="0" name=""/>
        <dsp:cNvSpPr/>
      </dsp:nvSpPr>
      <dsp:spPr>
        <a:xfrm>
          <a:off x="509355" y="2270631"/>
          <a:ext cx="1039909" cy="73334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54000" b="-54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C2250B9-F2CA-4DCC-BF4D-C99A472B01E3}">
      <dsp:nvSpPr>
        <dsp:cNvPr id="0" name=""/>
        <dsp:cNvSpPr/>
      </dsp:nvSpPr>
      <dsp:spPr>
        <a:xfrm>
          <a:off x="0" y="3363116"/>
          <a:ext cx="8745793" cy="115866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--status: </a:t>
          </a:r>
          <a:r>
            <a:rPr lang="en-US" sz="2400" kern="1200" dirty="0">
              <a:latin typeface="Times New Roman" panose="02020603050405020304" pitchFamily="18" charset="0"/>
              <a:cs typeface="Times New Roman" panose="02020603050405020304" pitchFamily="18" charset="0"/>
            </a:rPr>
            <a:t>Check WSL status</a:t>
          </a:r>
        </a:p>
      </dsp:txBody>
      <dsp:txXfrm>
        <a:off x="1903889" y="3363116"/>
        <a:ext cx="6841903" cy="1158669"/>
      </dsp:txXfrm>
    </dsp:sp>
    <dsp:sp modelId="{EFD6E0E8-1BDB-437D-BACD-408779F68C60}">
      <dsp:nvSpPr>
        <dsp:cNvPr id="0" name=""/>
        <dsp:cNvSpPr/>
      </dsp:nvSpPr>
      <dsp:spPr>
        <a:xfrm>
          <a:off x="476890" y="3606261"/>
          <a:ext cx="1104838" cy="78372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6000" b="-16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569941-9A24-4CED-AD1E-C38817952B2B}">
      <dsp:nvSpPr>
        <dsp:cNvPr id="0" name=""/>
        <dsp:cNvSpPr/>
      </dsp:nvSpPr>
      <dsp:spPr>
        <a:xfrm>
          <a:off x="0" y="4584921"/>
          <a:ext cx="8745793" cy="106371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solidFill>
                <a:srgbClr val="FF0000"/>
              </a:solidFill>
              <a:latin typeface="Times New Roman" panose="02020603050405020304" pitchFamily="18" charset="0"/>
              <a:cs typeface="Times New Roman" panose="02020603050405020304" pitchFamily="18" charset="0"/>
            </a:rPr>
            <a:t>wsl</a:t>
          </a:r>
          <a:r>
            <a:rPr lang="en-US" sz="2400" kern="1200" dirty="0">
              <a:solidFill>
                <a:srgbClr val="FF0000"/>
              </a:solidFill>
              <a:latin typeface="Times New Roman" panose="02020603050405020304" pitchFamily="18" charset="0"/>
              <a:cs typeface="Times New Roman" panose="02020603050405020304" pitchFamily="18" charset="0"/>
            </a:rPr>
            <a:t> --version: </a:t>
          </a:r>
          <a:r>
            <a:rPr lang="en-US" sz="2400" kern="1200" dirty="0">
              <a:latin typeface="Times New Roman" panose="02020603050405020304" pitchFamily="18" charset="0"/>
              <a:cs typeface="Times New Roman" panose="02020603050405020304" pitchFamily="18" charset="0"/>
            </a:rPr>
            <a:t>Check WSL version</a:t>
          </a:r>
        </a:p>
      </dsp:txBody>
      <dsp:txXfrm>
        <a:off x="1903889" y="4584921"/>
        <a:ext cx="6841903" cy="1063711"/>
      </dsp:txXfrm>
    </dsp:sp>
    <dsp:sp modelId="{D97F44CF-6351-4635-951C-5C3569904AFA}">
      <dsp:nvSpPr>
        <dsp:cNvPr id="0" name=""/>
        <dsp:cNvSpPr/>
      </dsp:nvSpPr>
      <dsp:spPr>
        <a:xfrm>
          <a:off x="342852" y="4832014"/>
          <a:ext cx="1107427" cy="81661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5000" b="-15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4F1CF6-53C9-4586-8821-11ABD932B510}">
      <dsp:nvSpPr>
        <dsp:cNvPr id="0" name=""/>
        <dsp:cNvSpPr/>
      </dsp:nvSpPr>
      <dsp:spPr>
        <a:xfrm>
          <a:off x="0" y="0"/>
          <a:ext cx="7886700" cy="1515502"/>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wsl</a:t>
          </a:r>
          <a:r>
            <a:rPr lang="en-US" sz="2400" kern="1200" dirty="0">
              <a:latin typeface="Times New Roman" panose="02020603050405020304" pitchFamily="18" charset="0"/>
              <a:cs typeface="Times New Roman" panose="02020603050405020304" pitchFamily="18" charset="0"/>
            </a:rPr>
            <a:t> --user &lt;Username&gt;: Run as a specific user replace &lt;Username&gt; with the name of a user that exists in the WSL distribution.</a:t>
          </a:r>
        </a:p>
      </dsp:txBody>
      <dsp:txXfrm>
        <a:off x="1728890" y="0"/>
        <a:ext cx="6157809" cy="1515502"/>
      </dsp:txXfrm>
    </dsp:sp>
    <dsp:sp modelId="{5030BD70-F62A-453A-B4C4-D39E05AC82BC}">
      <dsp:nvSpPr>
        <dsp:cNvPr id="0" name=""/>
        <dsp:cNvSpPr/>
      </dsp:nvSpPr>
      <dsp:spPr>
        <a:xfrm>
          <a:off x="151550" y="151550"/>
          <a:ext cx="1577340" cy="121240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a:ln w="6350" cap="flat" cmpd="sng" algn="ctr">
          <a:solidFill>
            <a:schemeClr val="dk1">
              <a:shade val="80000"/>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1BF10C08-CEE6-438E-831B-72B2AADE3C6B}">
      <dsp:nvSpPr>
        <dsp:cNvPr id="0" name=""/>
        <dsp:cNvSpPr/>
      </dsp:nvSpPr>
      <dsp:spPr>
        <a:xfrm>
          <a:off x="0" y="1667052"/>
          <a:ext cx="7886700" cy="1515502"/>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wsl</a:t>
          </a:r>
          <a:r>
            <a:rPr lang="en-US" sz="2400" kern="1200" dirty="0">
              <a:latin typeface="Times New Roman" panose="02020603050405020304" pitchFamily="18" charset="0"/>
              <a:cs typeface="Times New Roman" panose="02020603050405020304" pitchFamily="18" charset="0"/>
            </a:rPr>
            <a:t> --terminate &lt;Distribution Name&gt;: To terminate the distribution</a:t>
          </a:r>
        </a:p>
      </dsp:txBody>
      <dsp:txXfrm>
        <a:off x="1728890" y="1667052"/>
        <a:ext cx="6157809" cy="1515502"/>
      </dsp:txXfrm>
    </dsp:sp>
    <dsp:sp modelId="{894A0DD9-7559-4584-AE92-B59E8B9A8BCE}">
      <dsp:nvSpPr>
        <dsp:cNvPr id="0" name=""/>
        <dsp:cNvSpPr/>
      </dsp:nvSpPr>
      <dsp:spPr>
        <a:xfrm>
          <a:off x="151550" y="1818603"/>
          <a:ext cx="1577340" cy="121240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a:ln w="6350" cap="flat" cmpd="sng" algn="ctr">
          <a:solidFill>
            <a:schemeClr val="dk1">
              <a:shade val="80000"/>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38B9AA27-E824-49A4-BD33-BB1C06C17E80}">
      <dsp:nvSpPr>
        <dsp:cNvPr id="0" name=""/>
        <dsp:cNvSpPr/>
      </dsp:nvSpPr>
      <dsp:spPr>
        <a:xfrm>
          <a:off x="0" y="3334105"/>
          <a:ext cx="7886700" cy="1515502"/>
        </a:xfrm>
        <a:prstGeom prst="roundRect">
          <a:avLst>
            <a:gd name="adj" fmla="val 10000"/>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err="1">
              <a:latin typeface="Times New Roman" panose="02020603050405020304" pitchFamily="18" charset="0"/>
              <a:cs typeface="Times New Roman" panose="02020603050405020304" pitchFamily="18" charset="0"/>
            </a:rPr>
            <a:t>wsl</a:t>
          </a:r>
          <a:r>
            <a:rPr lang="en-US" sz="2400" kern="1200" dirty="0">
              <a:latin typeface="Times New Roman" panose="02020603050405020304" pitchFamily="18" charset="0"/>
              <a:cs typeface="Times New Roman" panose="02020603050405020304" pitchFamily="18" charset="0"/>
            </a:rPr>
            <a:t> --shutdown: quickly stops all active distributions and the WSL 2 virtual machine.</a:t>
          </a:r>
        </a:p>
      </dsp:txBody>
      <dsp:txXfrm>
        <a:off x="1728890" y="3334105"/>
        <a:ext cx="6157809" cy="1515502"/>
      </dsp:txXfrm>
    </dsp:sp>
    <dsp:sp modelId="{FDAC7BE8-EF33-47DE-9D13-D51A6CA437C7}">
      <dsp:nvSpPr>
        <dsp:cNvPr id="0" name=""/>
        <dsp:cNvSpPr/>
      </dsp:nvSpPr>
      <dsp:spPr>
        <a:xfrm>
          <a:off x="151550" y="3485655"/>
          <a:ext cx="1577340" cy="121240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2000" b="-22000"/>
          </a:stretch>
        </a:blipFill>
        <a:ln w="6350" cap="flat" cmpd="sng" algn="ctr">
          <a:solidFill>
            <a:schemeClr val="dk1">
              <a:shade val="80000"/>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3B2C18-057E-4B6B-B7FD-22BC6A09A82A}">
      <dsp:nvSpPr>
        <dsp:cNvPr id="0" name=""/>
        <dsp:cNvSpPr/>
      </dsp:nvSpPr>
      <dsp:spPr>
        <a:xfrm>
          <a:off x="1891" y="110129"/>
          <a:ext cx="8861877" cy="90109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FF0000"/>
              </a:solidFill>
              <a:latin typeface="Times New Roman" panose="02020603050405020304" pitchFamily="18" charset="0"/>
              <a:cs typeface="Times New Roman" panose="02020603050405020304" pitchFamily="18" charset="0"/>
            </a:rPr>
            <a:t>docker run </a:t>
          </a:r>
          <a:r>
            <a:rPr lang="en-US" sz="2400" kern="1200" dirty="0">
              <a:solidFill>
                <a:srgbClr val="0070C0"/>
              </a:solidFill>
              <a:latin typeface="Times New Roman" panose="02020603050405020304" pitchFamily="18" charset="0"/>
              <a:cs typeface="Times New Roman" panose="02020603050405020304" pitchFamily="18" charset="0"/>
            </a:rPr>
            <a:t>-d </a:t>
          </a:r>
          <a:r>
            <a:rPr lang="en-US" sz="2400" kern="1200" dirty="0">
              <a:solidFill>
                <a:srgbClr val="7030A0"/>
              </a:solidFill>
              <a:latin typeface="Times New Roman" panose="02020603050405020304" pitchFamily="18" charset="0"/>
              <a:cs typeface="Times New Roman" panose="02020603050405020304" pitchFamily="18" charset="0"/>
            </a:rPr>
            <a:t>-p 8080:80 </a:t>
          </a:r>
          <a:r>
            <a:rPr lang="en-US" sz="2400" kern="1200" dirty="0">
              <a:solidFill>
                <a:schemeClr val="accent2">
                  <a:lumMod val="75000"/>
                </a:schemeClr>
              </a:solidFill>
              <a:latin typeface="Times New Roman" panose="02020603050405020304" pitchFamily="18" charset="0"/>
              <a:cs typeface="Times New Roman" panose="02020603050405020304" pitchFamily="18" charset="0"/>
            </a:rPr>
            <a:t>docker/welcome-to-docker</a:t>
          </a:r>
        </a:p>
      </dsp:txBody>
      <dsp:txXfrm>
        <a:off x="28283" y="136521"/>
        <a:ext cx="8809093" cy="848308"/>
      </dsp:txXfrm>
    </dsp:sp>
    <dsp:sp modelId="{B2029E5F-422C-4844-BA85-DBA58032E0C7}">
      <dsp:nvSpPr>
        <dsp:cNvPr id="0" name=""/>
        <dsp:cNvSpPr/>
      </dsp:nvSpPr>
      <dsp:spPr>
        <a:xfrm flipH="1">
          <a:off x="0" y="1206373"/>
          <a:ext cx="978961" cy="858400"/>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804AF4-67A7-4FCF-B532-67A219BB82DB}">
      <dsp:nvSpPr>
        <dsp:cNvPr id="0" name=""/>
        <dsp:cNvSpPr/>
      </dsp:nvSpPr>
      <dsp:spPr>
        <a:xfrm>
          <a:off x="985094" y="1165123"/>
          <a:ext cx="7566151" cy="911200"/>
        </a:xfrm>
        <a:prstGeom prst="roundRect">
          <a:avLst>
            <a:gd name="adj" fmla="val 166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just" defTabSz="1066800">
            <a:lnSpc>
              <a:spcPct val="90000"/>
            </a:lnSpc>
            <a:spcBef>
              <a:spcPct val="0"/>
            </a:spcBef>
            <a:spcAft>
              <a:spcPct val="35000"/>
            </a:spcAft>
            <a:buNone/>
          </a:pPr>
          <a:r>
            <a:rPr lang="en-US" sz="2400" b="1" kern="1200" dirty="0">
              <a:solidFill>
                <a:srgbClr val="FF0000"/>
              </a:solidFill>
              <a:latin typeface="Times New Roman" panose="02020603050405020304" pitchFamily="18" charset="0"/>
              <a:cs typeface="Times New Roman" panose="02020603050405020304" pitchFamily="18" charset="0"/>
            </a:rPr>
            <a:t>docker run</a:t>
          </a:r>
          <a:r>
            <a:rPr lang="en-US" sz="2400" b="1" kern="1200" dirty="0">
              <a:latin typeface="Times New Roman" panose="02020603050405020304" pitchFamily="18" charset="0"/>
              <a:cs typeface="Times New Roman" panose="02020603050405020304" pitchFamily="18" charset="0"/>
            </a:rPr>
            <a:t>: </a:t>
          </a:r>
          <a:r>
            <a:rPr lang="en-US" sz="2400" kern="1200" dirty="0">
              <a:latin typeface="Times New Roman" panose="02020603050405020304" pitchFamily="18" charset="0"/>
              <a:cs typeface="Times New Roman" panose="02020603050405020304" pitchFamily="18" charset="0"/>
            </a:rPr>
            <a:t>runs a container from a specified image.</a:t>
          </a:r>
        </a:p>
      </dsp:txBody>
      <dsp:txXfrm>
        <a:off x="1029583" y="1209612"/>
        <a:ext cx="7477173" cy="822222"/>
      </dsp:txXfrm>
    </dsp:sp>
    <dsp:sp modelId="{43F30BED-3EF5-40B5-B5B3-8CCF98AE7FE9}">
      <dsp:nvSpPr>
        <dsp:cNvPr id="0" name=""/>
        <dsp:cNvSpPr/>
      </dsp:nvSpPr>
      <dsp:spPr>
        <a:xfrm>
          <a:off x="0" y="2234745"/>
          <a:ext cx="1113215" cy="921430"/>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FD3BB2-6DE8-4B69-8860-31D2BFF5DAB4}">
      <dsp:nvSpPr>
        <dsp:cNvPr id="0" name=""/>
        <dsp:cNvSpPr/>
      </dsp:nvSpPr>
      <dsp:spPr>
        <a:xfrm>
          <a:off x="895773" y="2161005"/>
          <a:ext cx="7663772" cy="1053057"/>
        </a:xfrm>
        <a:prstGeom prst="roundRect">
          <a:avLst>
            <a:gd name="adj" fmla="val 166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just" defTabSz="1066800">
            <a:lnSpc>
              <a:spcPct val="90000"/>
            </a:lnSpc>
            <a:spcBef>
              <a:spcPct val="0"/>
            </a:spcBef>
            <a:spcAft>
              <a:spcPct val="35000"/>
            </a:spcAft>
            <a:buNone/>
          </a:pPr>
          <a:r>
            <a:rPr lang="en-US" sz="2400" b="1" kern="1200" dirty="0">
              <a:solidFill>
                <a:srgbClr val="0070C0"/>
              </a:solidFill>
              <a:latin typeface="Times New Roman" panose="02020603050405020304" pitchFamily="18" charset="0"/>
              <a:cs typeface="Times New Roman" panose="02020603050405020304" pitchFamily="18" charset="0"/>
            </a:rPr>
            <a:t>-d</a:t>
          </a:r>
          <a:r>
            <a:rPr lang="en-US" sz="2400" b="1" kern="1200" dirty="0">
              <a:latin typeface="Times New Roman" panose="02020603050405020304" pitchFamily="18" charset="0"/>
              <a:cs typeface="Times New Roman" panose="02020603050405020304" pitchFamily="18" charset="0"/>
            </a:rPr>
            <a:t>: </a:t>
          </a:r>
          <a:r>
            <a:rPr lang="en-US" sz="2400" kern="1200" dirty="0">
              <a:latin typeface="Times New Roman" panose="02020603050405020304" pitchFamily="18" charset="0"/>
              <a:cs typeface="Times New Roman" panose="02020603050405020304" pitchFamily="18" charset="0"/>
            </a:rPr>
            <a:t>runs the container in detached mode, meaning it will run in the background and you will not see its logs in the terminal.</a:t>
          </a:r>
        </a:p>
      </dsp:txBody>
      <dsp:txXfrm>
        <a:off x="947188" y="2212420"/>
        <a:ext cx="7560942" cy="950227"/>
      </dsp:txXfrm>
    </dsp:sp>
    <dsp:sp modelId="{5B085CDD-E8B2-4F13-833C-F090A4FBF26F}">
      <dsp:nvSpPr>
        <dsp:cNvPr id="0" name=""/>
        <dsp:cNvSpPr/>
      </dsp:nvSpPr>
      <dsp:spPr>
        <a:xfrm>
          <a:off x="0" y="3380165"/>
          <a:ext cx="1130091" cy="1255539"/>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000" b="-2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75830B-F260-46A3-B43D-A8B3D1054CBC}">
      <dsp:nvSpPr>
        <dsp:cNvPr id="0" name=""/>
        <dsp:cNvSpPr/>
      </dsp:nvSpPr>
      <dsp:spPr>
        <a:xfrm>
          <a:off x="1066070" y="3211435"/>
          <a:ext cx="7568120" cy="1824504"/>
        </a:xfrm>
        <a:prstGeom prst="roundRect">
          <a:avLst>
            <a:gd name="adj" fmla="val 166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t" anchorCtr="0">
          <a:noAutofit/>
        </a:bodyPr>
        <a:lstStyle/>
        <a:p>
          <a:pPr marL="0" lvl="0" indent="0" algn="just" defTabSz="1066800">
            <a:lnSpc>
              <a:spcPct val="90000"/>
            </a:lnSpc>
            <a:spcBef>
              <a:spcPct val="0"/>
            </a:spcBef>
            <a:spcAft>
              <a:spcPct val="35000"/>
            </a:spcAft>
            <a:buNone/>
          </a:pPr>
          <a:r>
            <a:rPr lang="en-US" sz="2400" b="1" kern="1200" dirty="0">
              <a:solidFill>
                <a:srgbClr val="7030A0"/>
              </a:solidFill>
              <a:latin typeface="Times New Roman" panose="02020603050405020304" pitchFamily="18" charset="0"/>
              <a:cs typeface="Times New Roman" panose="02020603050405020304" pitchFamily="18" charset="0"/>
            </a:rPr>
            <a:t>-p 8080:80: </a:t>
          </a:r>
          <a:r>
            <a:rPr lang="en-US" sz="2400" kern="1200" dirty="0">
              <a:latin typeface="Times New Roman" panose="02020603050405020304" pitchFamily="18" charset="0"/>
              <a:cs typeface="Times New Roman" panose="02020603050405020304" pitchFamily="18" charset="0"/>
            </a:rPr>
            <a:t>maps port 8080 on your local machine to port 80 inside the container. </a:t>
          </a:r>
        </a:p>
        <a:p>
          <a:pPr marL="228600" lvl="1" indent="-228600" algn="just"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when you access http://localhost:8080, you'll be accessing port 80 inside the Docker container.</a:t>
          </a:r>
        </a:p>
      </dsp:txBody>
      <dsp:txXfrm>
        <a:off x="1155151" y="3300516"/>
        <a:ext cx="7389958" cy="1646342"/>
      </dsp:txXfrm>
    </dsp:sp>
    <dsp:sp modelId="{D997A1F6-1EFA-4CD2-A2C3-1B3E9D3BC8CB}">
      <dsp:nvSpPr>
        <dsp:cNvPr id="0" name=""/>
        <dsp:cNvSpPr/>
      </dsp:nvSpPr>
      <dsp:spPr>
        <a:xfrm>
          <a:off x="0" y="5086529"/>
          <a:ext cx="1113215" cy="1113215"/>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CFDF10-86C8-432C-8C5A-A7AA6D3490DC}">
      <dsp:nvSpPr>
        <dsp:cNvPr id="0" name=""/>
        <dsp:cNvSpPr/>
      </dsp:nvSpPr>
      <dsp:spPr>
        <a:xfrm>
          <a:off x="1071462" y="5125998"/>
          <a:ext cx="7713098" cy="1209786"/>
        </a:xfrm>
        <a:prstGeom prst="roundRect">
          <a:avLst>
            <a:gd name="adj" fmla="val 166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just" defTabSz="1066800">
            <a:lnSpc>
              <a:spcPct val="90000"/>
            </a:lnSpc>
            <a:spcBef>
              <a:spcPct val="0"/>
            </a:spcBef>
            <a:spcAft>
              <a:spcPct val="35000"/>
            </a:spcAft>
            <a:buNone/>
          </a:pPr>
          <a:r>
            <a:rPr lang="en-US" sz="2400" b="0" kern="1200" dirty="0">
              <a:solidFill>
                <a:schemeClr val="accent2">
                  <a:lumMod val="75000"/>
                </a:schemeClr>
              </a:solidFill>
              <a:latin typeface="Times New Roman" panose="02020603050405020304" pitchFamily="18" charset="0"/>
              <a:cs typeface="Times New Roman" panose="02020603050405020304" pitchFamily="18" charset="0"/>
            </a:rPr>
            <a:t>docker/welcome-to-docker: </a:t>
          </a:r>
          <a:r>
            <a:rPr lang="en-US" sz="2400" b="0" kern="1200" dirty="0">
              <a:latin typeface="Times New Roman" panose="02020603050405020304" pitchFamily="18" charset="0"/>
              <a:cs typeface="Times New Roman" panose="02020603050405020304" pitchFamily="18" charset="0"/>
            </a:rPr>
            <a:t>Name of the Docker image you want to run. </a:t>
          </a:r>
        </a:p>
      </dsp:txBody>
      <dsp:txXfrm>
        <a:off x="1130530" y="5185066"/>
        <a:ext cx="7594962" cy="10916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292FB2-5D3E-491F-924E-4B32EA863BA1}">
      <dsp:nvSpPr>
        <dsp:cNvPr id="0" name=""/>
        <dsp:cNvSpPr/>
      </dsp:nvSpPr>
      <dsp:spPr>
        <a:xfrm>
          <a:off x="0" y="0"/>
          <a:ext cx="7886700" cy="124370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Docker client communicates with the Docker daemon, which handles building, running, and distributing containers.</a:t>
          </a:r>
        </a:p>
      </dsp:txBody>
      <dsp:txXfrm>
        <a:off x="1701710" y="0"/>
        <a:ext cx="6184989" cy="1243701"/>
      </dsp:txXfrm>
    </dsp:sp>
    <dsp:sp modelId="{90CBC0BF-435B-476F-8DF5-A0920364B4A1}">
      <dsp:nvSpPr>
        <dsp:cNvPr id="0" name=""/>
        <dsp:cNvSpPr/>
      </dsp:nvSpPr>
      <dsp:spPr>
        <a:xfrm>
          <a:off x="124370" y="124370"/>
          <a:ext cx="1577340" cy="99496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7000" b="-47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4AFBE1-3FD4-4CCD-A710-D80EB8952F81}">
      <dsp:nvSpPr>
        <dsp:cNvPr id="0" name=""/>
        <dsp:cNvSpPr/>
      </dsp:nvSpPr>
      <dsp:spPr>
        <a:xfrm>
          <a:off x="0" y="1368071"/>
          <a:ext cx="7886700" cy="124370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The Docker client and daemon can run on the same system or connect remotely.</a:t>
          </a:r>
        </a:p>
      </dsp:txBody>
      <dsp:txXfrm>
        <a:off x="1701710" y="1368071"/>
        <a:ext cx="6184989" cy="1243701"/>
      </dsp:txXfrm>
    </dsp:sp>
    <dsp:sp modelId="{F2E48EFF-FD0F-4CB0-A063-7402B46EDF43}">
      <dsp:nvSpPr>
        <dsp:cNvPr id="0" name=""/>
        <dsp:cNvSpPr/>
      </dsp:nvSpPr>
      <dsp:spPr>
        <a:xfrm>
          <a:off x="124370" y="1492442"/>
          <a:ext cx="1577340" cy="99496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7000" b="-47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CE40FD6-5DA7-4497-86E7-5B15D00AEFF7}">
      <dsp:nvSpPr>
        <dsp:cNvPr id="0" name=""/>
        <dsp:cNvSpPr/>
      </dsp:nvSpPr>
      <dsp:spPr>
        <a:xfrm>
          <a:off x="0" y="2736143"/>
          <a:ext cx="7886700" cy="124370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The Docker client and daemon communicate via a REST API, using UNIX sockets or a network connection.</a:t>
          </a:r>
        </a:p>
      </dsp:txBody>
      <dsp:txXfrm>
        <a:off x="1701710" y="2736143"/>
        <a:ext cx="6184989" cy="1243701"/>
      </dsp:txXfrm>
    </dsp:sp>
    <dsp:sp modelId="{66B50211-8620-496B-9FD7-3A0147972B6B}">
      <dsp:nvSpPr>
        <dsp:cNvPr id="0" name=""/>
        <dsp:cNvSpPr/>
      </dsp:nvSpPr>
      <dsp:spPr>
        <a:xfrm>
          <a:off x="124370" y="2860514"/>
          <a:ext cx="1577340" cy="99496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7000" b="-47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8BDF7F4-E647-42FE-BC91-5AED1D69143A}">
      <dsp:nvSpPr>
        <dsp:cNvPr id="0" name=""/>
        <dsp:cNvSpPr/>
      </dsp:nvSpPr>
      <dsp:spPr>
        <a:xfrm>
          <a:off x="0" y="4104215"/>
          <a:ext cx="7886700" cy="124370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Another Docker client is Docker Compose, that lets you work with applications consisting of a set of containers.</a:t>
          </a:r>
        </a:p>
      </dsp:txBody>
      <dsp:txXfrm>
        <a:off x="1701710" y="4104215"/>
        <a:ext cx="6184989" cy="1243701"/>
      </dsp:txXfrm>
    </dsp:sp>
    <dsp:sp modelId="{9AB34F4B-361E-4298-9D22-4090BE29D38B}">
      <dsp:nvSpPr>
        <dsp:cNvPr id="0" name=""/>
        <dsp:cNvSpPr/>
      </dsp:nvSpPr>
      <dsp:spPr>
        <a:xfrm>
          <a:off x="124370" y="4228586"/>
          <a:ext cx="1577340" cy="994961"/>
        </a:xfrm>
        <a:prstGeom prst="roundRect">
          <a:avLst>
            <a:gd name="adj" fmla="val 10000"/>
          </a:avLst>
        </a:prstGeom>
        <a:blipFill>
          <a:blip xmlns:r="http://schemas.openxmlformats.org/officeDocument/2006/relationships" r:embed="rId1"/>
          <a:srcRect/>
          <a:stretch>
            <a:fillRect t="-47000" b="-47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2ED6D-DE75-47B8-9059-A04A76CDB081}">
      <dsp:nvSpPr>
        <dsp:cNvPr id="0" name=""/>
        <dsp:cNvSpPr/>
      </dsp:nvSpPr>
      <dsp:spPr>
        <a:xfrm>
          <a:off x="0" y="0"/>
          <a:ext cx="8279376" cy="116639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The listens for API requests and manages Docker objects like images, containers, networks, and volumes. </a:t>
          </a:r>
        </a:p>
      </dsp:txBody>
      <dsp:txXfrm>
        <a:off x="1761424" y="0"/>
        <a:ext cx="6517951" cy="1166399"/>
      </dsp:txXfrm>
    </dsp:sp>
    <dsp:sp modelId="{0B7C4810-34FE-46B3-9B31-126F7BF11304}">
      <dsp:nvSpPr>
        <dsp:cNvPr id="0" name=""/>
        <dsp:cNvSpPr/>
      </dsp:nvSpPr>
      <dsp:spPr>
        <a:xfrm>
          <a:off x="105548" y="89767"/>
          <a:ext cx="1655875" cy="98686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34000" b="-34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D45DA9-7142-46E8-9DBE-20A163D060FC}">
      <dsp:nvSpPr>
        <dsp:cNvPr id="0" name=""/>
        <dsp:cNvSpPr/>
      </dsp:nvSpPr>
      <dsp:spPr>
        <a:xfrm>
          <a:off x="0" y="1271948"/>
          <a:ext cx="8279376" cy="105548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It can also communicate with other daemons to manage services.</a:t>
          </a:r>
        </a:p>
      </dsp:txBody>
      <dsp:txXfrm>
        <a:off x="1761424" y="1271948"/>
        <a:ext cx="6517951" cy="1055488"/>
      </dsp:txXfrm>
    </dsp:sp>
    <dsp:sp modelId="{E2249FE5-C090-4ED4-BFF4-B444C0B83545}">
      <dsp:nvSpPr>
        <dsp:cNvPr id="0" name=""/>
        <dsp:cNvSpPr/>
      </dsp:nvSpPr>
      <dsp:spPr>
        <a:xfrm>
          <a:off x="105548" y="1377497"/>
          <a:ext cx="1655875" cy="84439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8000" b="-48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32DC92B-075B-4F54-BE50-8C4A0E848ED4}">
      <dsp:nvSpPr>
        <dsp:cNvPr id="0" name=""/>
        <dsp:cNvSpPr/>
      </dsp:nvSpPr>
      <dsp:spPr>
        <a:xfrm>
          <a:off x="0" y="2432986"/>
          <a:ext cx="8279376" cy="105548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The Docker client is the main way users interact with the Docker daemon.</a:t>
          </a:r>
        </a:p>
      </dsp:txBody>
      <dsp:txXfrm>
        <a:off x="1761424" y="2432986"/>
        <a:ext cx="6517951" cy="1055488"/>
      </dsp:txXfrm>
    </dsp:sp>
    <dsp:sp modelId="{9FCCA121-50D5-455B-9BC6-A9E4604BF114}">
      <dsp:nvSpPr>
        <dsp:cNvPr id="0" name=""/>
        <dsp:cNvSpPr/>
      </dsp:nvSpPr>
      <dsp:spPr>
        <a:xfrm>
          <a:off x="105548" y="2538534"/>
          <a:ext cx="1655875" cy="84439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8000" b="-48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5844AB-3BB4-4BA3-B5CF-D8D20DE3B28D}">
      <dsp:nvSpPr>
        <dsp:cNvPr id="0" name=""/>
        <dsp:cNvSpPr/>
      </dsp:nvSpPr>
      <dsp:spPr>
        <a:xfrm>
          <a:off x="0" y="3594023"/>
          <a:ext cx="8279376" cy="105548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When you run commands like docker run, the client sends them to the Docker daemon for execution.</a:t>
          </a:r>
        </a:p>
      </dsp:txBody>
      <dsp:txXfrm>
        <a:off x="1761424" y="3594023"/>
        <a:ext cx="6517951" cy="1055488"/>
      </dsp:txXfrm>
    </dsp:sp>
    <dsp:sp modelId="{9D0838B4-3521-41A8-9E38-906D4D0ABBFF}">
      <dsp:nvSpPr>
        <dsp:cNvPr id="0" name=""/>
        <dsp:cNvSpPr/>
      </dsp:nvSpPr>
      <dsp:spPr>
        <a:xfrm>
          <a:off x="105548" y="3699572"/>
          <a:ext cx="1655875" cy="84439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8000" b="-48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ED8A7A-2E27-40CC-82D0-88BF67C214F2}">
      <dsp:nvSpPr>
        <dsp:cNvPr id="0" name=""/>
        <dsp:cNvSpPr/>
      </dsp:nvSpPr>
      <dsp:spPr>
        <a:xfrm>
          <a:off x="0" y="4755061"/>
          <a:ext cx="8279376" cy="105548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The docker command uses the Docker API and can connect to multiple daemons.</a:t>
          </a:r>
        </a:p>
      </dsp:txBody>
      <dsp:txXfrm>
        <a:off x="1761424" y="4755061"/>
        <a:ext cx="6517951" cy="1055488"/>
      </dsp:txXfrm>
    </dsp:sp>
    <dsp:sp modelId="{B49DB05F-8C05-402F-AAF4-45F40ECEC893}">
      <dsp:nvSpPr>
        <dsp:cNvPr id="0" name=""/>
        <dsp:cNvSpPr/>
      </dsp:nvSpPr>
      <dsp:spPr>
        <a:xfrm>
          <a:off x="105548" y="4860610"/>
          <a:ext cx="1655875" cy="844391"/>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8000" b="-48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0D0E9E-93B0-48EA-A2D7-2E7DD425E0AD}">
      <dsp:nvSpPr>
        <dsp:cNvPr id="0" name=""/>
        <dsp:cNvSpPr/>
      </dsp:nvSpPr>
      <dsp:spPr>
        <a:xfrm>
          <a:off x="0" y="0"/>
          <a:ext cx="8190886" cy="18427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It is an easy-to-install application for Mac, Windows or Linux OS that enables you to build and share containerized applications and microservices.</a:t>
          </a:r>
        </a:p>
      </dsp:txBody>
      <dsp:txXfrm>
        <a:off x="1822454" y="0"/>
        <a:ext cx="6368431" cy="1842771"/>
      </dsp:txXfrm>
    </dsp:sp>
    <dsp:sp modelId="{BD0B644C-4762-4871-BEF5-7D6864768075}">
      <dsp:nvSpPr>
        <dsp:cNvPr id="0" name=""/>
        <dsp:cNvSpPr/>
      </dsp:nvSpPr>
      <dsp:spPr>
        <a:xfrm>
          <a:off x="184277" y="353959"/>
          <a:ext cx="1638177" cy="1134852"/>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76D5D52-6F86-4CB6-AC6D-814BC90BABE8}">
      <dsp:nvSpPr>
        <dsp:cNvPr id="0" name=""/>
        <dsp:cNvSpPr/>
      </dsp:nvSpPr>
      <dsp:spPr>
        <a:xfrm>
          <a:off x="0" y="2027048"/>
          <a:ext cx="8190886" cy="1312624"/>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It includes the Docker daemon, client, Compose, Content Trust, Kubernetes, and Credential Helper.</a:t>
          </a:r>
        </a:p>
      </dsp:txBody>
      <dsp:txXfrm>
        <a:off x="1822454" y="2027048"/>
        <a:ext cx="6368431" cy="1312624"/>
      </dsp:txXfrm>
    </dsp:sp>
    <dsp:sp modelId="{C443FB1A-B391-466D-B244-8569E5211C8D}">
      <dsp:nvSpPr>
        <dsp:cNvPr id="0" name=""/>
        <dsp:cNvSpPr/>
      </dsp:nvSpPr>
      <dsp:spPr>
        <a:xfrm>
          <a:off x="184277" y="2169787"/>
          <a:ext cx="1638177" cy="102714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CA650E-5FE3-4669-92AD-BAD594D8CEE7}">
      <dsp:nvSpPr>
        <dsp:cNvPr id="0" name=""/>
        <dsp:cNvSpPr/>
      </dsp:nvSpPr>
      <dsp:spPr>
        <a:xfrm>
          <a:off x="0" y="3523949"/>
          <a:ext cx="8190886" cy="184277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The docker pull and docker run commands download images from your registry, while docker push uploads images to it.</a:t>
          </a:r>
        </a:p>
      </dsp:txBody>
      <dsp:txXfrm>
        <a:off x="1822454" y="3523949"/>
        <a:ext cx="6368431" cy="1842771"/>
      </dsp:txXfrm>
    </dsp:sp>
    <dsp:sp modelId="{CE5F46C6-F4C5-4792-B249-3ADF7574DCBF}">
      <dsp:nvSpPr>
        <dsp:cNvPr id="0" name=""/>
        <dsp:cNvSpPr/>
      </dsp:nvSpPr>
      <dsp:spPr>
        <a:xfrm>
          <a:off x="184277" y="3878830"/>
          <a:ext cx="1638177" cy="113300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533D07-9AC2-4FBF-97B4-BA4B6B0987DD}">
      <dsp:nvSpPr>
        <dsp:cNvPr id="0" name=""/>
        <dsp:cNvSpPr/>
      </dsp:nvSpPr>
      <dsp:spPr>
        <a:xfrm>
          <a:off x="0" y="0"/>
          <a:ext cx="8367866" cy="2347598"/>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Using Docker involves Creating and managing images, containers, networks, volumes, plugins, and other objects.</a:t>
          </a:r>
        </a:p>
      </dsp:txBody>
      <dsp:txXfrm>
        <a:off x="2158534" y="0"/>
        <a:ext cx="6209332" cy="2347598"/>
      </dsp:txXfrm>
    </dsp:sp>
    <dsp:sp modelId="{E7067B09-861E-49C1-B4E6-66764DE5712A}">
      <dsp:nvSpPr>
        <dsp:cNvPr id="0" name=""/>
        <dsp:cNvSpPr/>
      </dsp:nvSpPr>
      <dsp:spPr>
        <a:xfrm>
          <a:off x="484960" y="710525"/>
          <a:ext cx="1673573" cy="926546"/>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0" b="-40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5EDF7-3D61-4690-BD88-898243B9ED15}">
      <dsp:nvSpPr>
        <dsp:cNvPr id="0" name=""/>
        <dsp:cNvSpPr/>
      </dsp:nvSpPr>
      <dsp:spPr>
        <a:xfrm>
          <a:off x="60" y="0"/>
          <a:ext cx="7886641" cy="70080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b="1" kern="1200" dirty="0">
              <a:latin typeface="Times New Roman" panose="02020603050405020304" pitchFamily="18" charset="0"/>
              <a:cs typeface="Times New Roman" panose="02020603050405020304" pitchFamily="18" charset="0"/>
            </a:rPr>
            <a:t>Images</a:t>
          </a:r>
        </a:p>
      </dsp:txBody>
      <dsp:txXfrm>
        <a:off x="20586" y="20526"/>
        <a:ext cx="7845589" cy="659748"/>
      </dsp:txXfrm>
    </dsp:sp>
    <dsp:sp modelId="{6E77A1F9-E241-478F-B966-C6A9DF327752}">
      <dsp:nvSpPr>
        <dsp:cNvPr id="0" name=""/>
        <dsp:cNvSpPr/>
      </dsp:nvSpPr>
      <dsp:spPr>
        <a:xfrm>
          <a:off x="164276" y="722788"/>
          <a:ext cx="1221757" cy="926104"/>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6000" b="-16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AAFD82-7E14-44C7-BF84-C893AC0459D9}">
      <dsp:nvSpPr>
        <dsp:cNvPr id="0" name=""/>
        <dsp:cNvSpPr/>
      </dsp:nvSpPr>
      <dsp:spPr>
        <a:xfrm>
          <a:off x="1443391" y="684046"/>
          <a:ext cx="6488613" cy="947387"/>
        </a:xfrm>
        <a:prstGeom prst="roundRect">
          <a:avLst>
            <a:gd name="adj" fmla="val 166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It is a read-only template with instructions for creating a Docker container. </a:t>
          </a:r>
        </a:p>
      </dsp:txBody>
      <dsp:txXfrm>
        <a:off x="1489647" y="730302"/>
        <a:ext cx="6396101" cy="854875"/>
      </dsp:txXfrm>
    </dsp:sp>
    <dsp:sp modelId="{ED021E97-8169-4F91-A9FE-16E3C652027C}">
      <dsp:nvSpPr>
        <dsp:cNvPr id="0" name=""/>
        <dsp:cNvSpPr/>
      </dsp:nvSpPr>
      <dsp:spPr>
        <a:xfrm>
          <a:off x="172584" y="1822364"/>
          <a:ext cx="1221757" cy="964516"/>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70F65E-0B6B-4987-8623-93893AA05B42}">
      <dsp:nvSpPr>
        <dsp:cNvPr id="0" name=""/>
        <dsp:cNvSpPr/>
      </dsp:nvSpPr>
      <dsp:spPr>
        <a:xfrm>
          <a:off x="1450047" y="1685729"/>
          <a:ext cx="6501490" cy="1221757"/>
        </a:xfrm>
        <a:prstGeom prst="roundRect">
          <a:avLst>
            <a:gd name="adj" fmla="val 166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Often, an image is based on another image, with some additional customization. </a:t>
          </a:r>
        </a:p>
      </dsp:txBody>
      <dsp:txXfrm>
        <a:off x="1509699" y="1745381"/>
        <a:ext cx="6382186" cy="1102453"/>
      </dsp:txXfrm>
    </dsp:sp>
    <dsp:sp modelId="{158F0CAF-3367-497E-93CC-101361587F95}">
      <dsp:nvSpPr>
        <dsp:cNvPr id="0" name=""/>
        <dsp:cNvSpPr/>
      </dsp:nvSpPr>
      <dsp:spPr>
        <a:xfrm>
          <a:off x="111399" y="3271106"/>
          <a:ext cx="1221757" cy="1221757"/>
        </a:xfrm>
        <a:prstGeom prst="roundRect">
          <a:avLst>
            <a:gd name="adj" fmla="val 166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6126B8-CB9B-4EDA-94BF-DC2E6AAEB111}">
      <dsp:nvSpPr>
        <dsp:cNvPr id="0" name=""/>
        <dsp:cNvSpPr/>
      </dsp:nvSpPr>
      <dsp:spPr>
        <a:xfrm>
          <a:off x="1357172" y="2958067"/>
          <a:ext cx="6594366" cy="1919357"/>
        </a:xfrm>
        <a:prstGeom prst="roundRect">
          <a:avLst>
            <a:gd name="adj" fmla="val 1667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For example, you may build an image which is based on the ubuntu image, but installs the Apache web server and your application, as well as the configuration details needed to make your application run.</a:t>
          </a:r>
        </a:p>
      </dsp:txBody>
      <dsp:txXfrm>
        <a:off x="1450884" y="3051779"/>
        <a:ext cx="6406942" cy="17319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448CC-A350-4DD8-8B28-DD395BEA6FAD}">
      <dsp:nvSpPr>
        <dsp:cNvPr id="0" name=""/>
        <dsp:cNvSpPr/>
      </dsp:nvSpPr>
      <dsp:spPr>
        <a:xfrm>
          <a:off x="0" y="0"/>
          <a:ext cx="8294124" cy="161689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You can create your own images or use ones shared in a registry. </a:t>
          </a:r>
        </a:p>
      </dsp:txBody>
      <dsp:txXfrm>
        <a:off x="1820514" y="0"/>
        <a:ext cx="6473609" cy="1616897"/>
      </dsp:txXfrm>
    </dsp:sp>
    <dsp:sp modelId="{FA1BF774-A916-4988-8AF0-F9B447326446}">
      <dsp:nvSpPr>
        <dsp:cNvPr id="0" name=""/>
        <dsp:cNvSpPr/>
      </dsp:nvSpPr>
      <dsp:spPr>
        <a:xfrm>
          <a:off x="161689" y="161689"/>
          <a:ext cx="1658824" cy="129351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B596DE-4F97-4530-86E5-11D8B9458E95}">
      <dsp:nvSpPr>
        <dsp:cNvPr id="0" name=""/>
        <dsp:cNvSpPr/>
      </dsp:nvSpPr>
      <dsp:spPr>
        <a:xfrm>
          <a:off x="0" y="1778587"/>
          <a:ext cx="8294124" cy="161689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To build an image, you write a </a:t>
          </a:r>
          <a:r>
            <a:rPr lang="en-US" sz="2400" kern="1200" dirty="0" err="1">
              <a:latin typeface="Times New Roman" panose="02020603050405020304" pitchFamily="18" charset="0"/>
              <a:cs typeface="Times New Roman" panose="02020603050405020304" pitchFamily="18" charset="0"/>
            </a:rPr>
            <a:t>Dockerfile</a:t>
          </a:r>
          <a:r>
            <a:rPr lang="en-US" sz="2400" kern="1200" dirty="0">
              <a:latin typeface="Times New Roman" panose="02020603050405020304" pitchFamily="18" charset="0"/>
              <a:cs typeface="Times New Roman" panose="02020603050405020304" pitchFamily="18" charset="0"/>
            </a:rPr>
            <a:t> that defines the steps to create and run it. </a:t>
          </a:r>
        </a:p>
      </dsp:txBody>
      <dsp:txXfrm>
        <a:off x="1820514" y="1778587"/>
        <a:ext cx="6473609" cy="1616897"/>
      </dsp:txXfrm>
    </dsp:sp>
    <dsp:sp modelId="{CE4F1D29-BB14-41CD-B275-C7E447B7BCBC}">
      <dsp:nvSpPr>
        <dsp:cNvPr id="0" name=""/>
        <dsp:cNvSpPr/>
      </dsp:nvSpPr>
      <dsp:spPr>
        <a:xfrm>
          <a:off x="161689" y="1940277"/>
          <a:ext cx="1658824" cy="129351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7DB20D-D7E1-4E0C-86B0-6A83A9F27684}">
      <dsp:nvSpPr>
        <dsp:cNvPr id="0" name=""/>
        <dsp:cNvSpPr/>
      </dsp:nvSpPr>
      <dsp:spPr>
        <a:xfrm>
          <a:off x="0" y="3557175"/>
          <a:ext cx="8294124" cy="161689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Each instruction adds a layer, and only changed layers are rebuilt, making Docker images lightweight, small, and fast compared to other virtualization technologies.</a:t>
          </a:r>
        </a:p>
      </dsp:txBody>
      <dsp:txXfrm>
        <a:off x="1820514" y="3557175"/>
        <a:ext cx="6473609" cy="1616897"/>
      </dsp:txXfrm>
    </dsp:sp>
    <dsp:sp modelId="{F35AFE9D-986F-4E03-B2F6-E821ED07B655}">
      <dsp:nvSpPr>
        <dsp:cNvPr id="0" name=""/>
        <dsp:cNvSpPr/>
      </dsp:nvSpPr>
      <dsp:spPr>
        <a:xfrm>
          <a:off x="161689" y="3718864"/>
          <a:ext cx="1658824" cy="129351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52507-6F4E-414C-9A62-26C3F2499595}">
      <dsp:nvSpPr>
        <dsp:cNvPr id="0" name=""/>
        <dsp:cNvSpPr/>
      </dsp:nvSpPr>
      <dsp:spPr>
        <a:xfrm>
          <a:off x="0" y="0"/>
          <a:ext cx="8161389" cy="105004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A container is a runnable instance of an image. </a:t>
          </a:r>
        </a:p>
      </dsp:txBody>
      <dsp:txXfrm>
        <a:off x="1737282" y="0"/>
        <a:ext cx="6424106" cy="1050045"/>
      </dsp:txXfrm>
    </dsp:sp>
    <dsp:sp modelId="{2496B509-FB1A-40D2-871B-182F7477B853}">
      <dsp:nvSpPr>
        <dsp:cNvPr id="0" name=""/>
        <dsp:cNvSpPr/>
      </dsp:nvSpPr>
      <dsp:spPr>
        <a:xfrm>
          <a:off x="105004" y="105004"/>
          <a:ext cx="1632277" cy="840036"/>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7000" b="-47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144A18-CA26-435F-8E8C-185DE8A3C6B4}">
      <dsp:nvSpPr>
        <dsp:cNvPr id="0" name=""/>
        <dsp:cNvSpPr/>
      </dsp:nvSpPr>
      <dsp:spPr>
        <a:xfrm>
          <a:off x="0" y="1056524"/>
          <a:ext cx="8161389" cy="105004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You can create, start, stop, move, or delete a container using the Docker API or CLI. </a:t>
          </a:r>
        </a:p>
      </dsp:txBody>
      <dsp:txXfrm>
        <a:off x="1737282" y="1056524"/>
        <a:ext cx="6424106" cy="1050045"/>
      </dsp:txXfrm>
    </dsp:sp>
    <dsp:sp modelId="{A19464C6-9A37-40C6-AEF6-7306935355CA}">
      <dsp:nvSpPr>
        <dsp:cNvPr id="0" name=""/>
        <dsp:cNvSpPr/>
      </dsp:nvSpPr>
      <dsp:spPr>
        <a:xfrm>
          <a:off x="134499" y="1171565"/>
          <a:ext cx="1632277" cy="840036"/>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7000" b="-47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478CED-C948-4F6E-B782-EA3996C1767D}">
      <dsp:nvSpPr>
        <dsp:cNvPr id="0" name=""/>
        <dsp:cNvSpPr/>
      </dsp:nvSpPr>
      <dsp:spPr>
        <a:xfrm>
          <a:off x="0" y="2125355"/>
          <a:ext cx="8161389" cy="105004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You can connect a container to one or more networks, attach storage to it, or even create a new image based on its current state.</a:t>
          </a:r>
        </a:p>
      </dsp:txBody>
      <dsp:txXfrm>
        <a:off x="1737282" y="2125355"/>
        <a:ext cx="6424106" cy="1050045"/>
      </dsp:txXfrm>
    </dsp:sp>
    <dsp:sp modelId="{A076A747-000F-4F06-AC3E-250E1B844295}">
      <dsp:nvSpPr>
        <dsp:cNvPr id="0" name=""/>
        <dsp:cNvSpPr/>
      </dsp:nvSpPr>
      <dsp:spPr>
        <a:xfrm>
          <a:off x="119760" y="2242066"/>
          <a:ext cx="1632277" cy="840036"/>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7000" b="-47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44F80F-01B9-4CB7-BD14-6E6CA5F4E62D}">
      <dsp:nvSpPr>
        <dsp:cNvPr id="0" name=""/>
        <dsp:cNvSpPr/>
      </dsp:nvSpPr>
      <dsp:spPr>
        <a:xfrm>
          <a:off x="0" y="3465151"/>
          <a:ext cx="8161389" cy="1940883"/>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just"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By default, a container is isolated from other containers and the host machine. You can control how much access a container has to the network, storage, or other resources, either from other containers or the host.</a:t>
          </a:r>
        </a:p>
      </dsp:txBody>
      <dsp:txXfrm>
        <a:off x="1737282" y="3465151"/>
        <a:ext cx="6424106" cy="1940883"/>
      </dsp:txXfrm>
    </dsp:sp>
    <dsp:sp modelId="{3C1F4E2E-7E5B-4CBA-A12C-893190E0ADEC}">
      <dsp:nvSpPr>
        <dsp:cNvPr id="0" name=""/>
        <dsp:cNvSpPr/>
      </dsp:nvSpPr>
      <dsp:spPr>
        <a:xfrm>
          <a:off x="105004" y="3908323"/>
          <a:ext cx="1632277" cy="1054540"/>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27000" b="-27000"/>
          </a:stretch>
        </a:blip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348070-6CC2-4546-8897-35F26F17FB0B}" type="datetimeFigureOut">
              <a:rPr lang="en-US" smtClean="0"/>
              <a:t>12/9/2024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C7720-230F-4CBB-8B3E-7027CCCD0237}" type="slidenum">
              <a:rPr lang="en-US" smtClean="0"/>
              <a:t>‹#›</a:t>
            </a:fld>
            <a:endParaRPr lang="en-US"/>
          </a:p>
        </p:txBody>
      </p:sp>
    </p:spTree>
    <p:extLst>
      <p:ext uri="{BB962C8B-B14F-4D97-AF65-F5344CB8AC3E}">
        <p14:creationId xmlns:p14="http://schemas.microsoft.com/office/powerpoint/2010/main" val="272038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FAE5F3-DE7B-4B53-AFFE-620CA37AFE6B}" type="datetime1">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5B9A4-3B32-472B-BB77-AFFAE89E2955}" type="slidenum">
              <a:rPr lang="en-US" smtClean="0"/>
              <a:t>‹#›</a:t>
            </a:fld>
            <a:endParaRPr lang="en-US"/>
          </a:p>
        </p:txBody>
      </p:sp>
    </p:spTree>
    <p:extLst>
      <p:ext uri="{BB962C8B-B14F-4D97-AF65-F5344CB8AC3E}">
        <p14:creationId xmlns:p14="http://schemas.microsoft.com/office/powerpoint/2010/main" val="3007455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8896C1-F384-4C81-8CC5-BB415BAA6CDB}" type="datetime1">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5B9A4-3B32-472B-BB77-AFFAE89E2955}" type="slidenum">
              <a:rPr lang="en-US" smtClean="0"/>
              <a:t>‹#›</a:t>
            </a:fld>
            <a:endParaRPr lang="en-US"/>
          </a:p>
        </p:txBody>
      </p:sp>
    </p:spTree>
    <p:extLst>
      <p:ext uri="{BB962C8B-B14F-4D97-AF65-F5344CB8AC3E}">
        <p14:creationId xmlns:p14="http://schemas.microsoft.com/office/powerpoint/2010/main" val="4258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6363AF-6ED9-483E-A32E-B0DF8F428E51}" type="datetime1">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5B9A4-3B32-472B-BB77-AFFAE89E2955}" type="slidenum">
              <a:rPr lang="en-US" smtClean="0"/>
              <a:t>‹#›</a:t>
            </a:fld>
            <a:endParaRPr lang="en-US"/>
          </a:p>
        </p:txBody>
      </p:sp>
    </p:spTree>
    <p:extLst>
      <p:ext uri="{BB962C8B-B14F-4D97-AF65-F5344CB8AC3E}">
        <p14:creationId xmlns:p14="http://schemas.microsoft.com/office/powerpoint/2010/main" val="158295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D0E292-A650-416B-8EEC-8F022CB7D496}" type="datetime1">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5B9A4-3B32-472B-BB77-AFFAE89E2955}" type="slidenum">
              <a:rPr lang="en-US" smtClean="0"/>
              <a:t>‹#›</a:t>
            </a:fld>
            <a:endParaRPr lang="en-US"/>
          </a:p>
        </p:txBody>
      </p:sp>
    </p:spTree>
    <p:extLst>
      <p:ext uri="{BB962C8B-B14F-4D97-AF65-F5344CB8AC3E}">
        <p14:creationId xmlns:p14="http://schemas.microsoft.com/office/powerpoint/2010/main" val="253353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DDA27E-6789-4D98-967E-BD1EB004B369}" type="datetime1">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5B9A4-3B32-472B-BB77-AFFAE89E2955}" type="slidenum">
              <a:rPr lang="en-US" smtClean="0"/>
              <a:t>‹#›</a:t>
            </a:fld>
            <a:endParaRPr lang="en-US"/>
          </a:p>
        </p:txBody>
      </p:sp>
    </p:spTree>
    <p:extLst>
      <p:ext uri="{BB962C8B-B14F-4D97-AF65-F5344CB8AC3E}">
        <p14:creationId xmlns:p14="http://schemas.microsoft.com/office/powerpoint/2010/main" val="2605158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13B897-DF9F-4134-9905-7E96E6D80354}" type="datetime1">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5B9A4-3B32-472B-BB77-AFFAE89E2955}" type="slidenum">
              <a:rPr lang="en-US" smtClean="0"/>
              <a:t>‹#›</a:t>
            </a:fld>
            <a:endParaRPr lang="en-US"/>
          </a:p>
        </p:txBody>
      </p:sp>
    </p:spTree>
    <p:extLst>
      <p:ext uri="{BB962C8B-B14F-4D97-AF65-F5344CB8AC3E}">
        <p14:creationId xmlns:p14="http://schemas.microsoft.com/office/powerpoint/2010/main" val="502929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5BE6B1-E4B4-4A0D-8A72-9ADFB1E9C6DF}" type="datetime1">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05B9A4-3B32-472B-BB77-AFFAE89E2955}" type="slidenum">
              <a:rPr lang="en-US" smtClean="0"/>
              <a:t>‹#›</a:t>
            </a:fld>
            <a:endParaRPr lang="en-US"/>
          </a:p>
        </p:txBody>
      </p:sp>
    </p:spTree>
    <p:extLst>
      <p:ext uri="{BB962C8B-B14F-4D97-AF65-F5344CB8AC3E}">
        <p14:creationId xmlns:p14="http://schemas.microsoft.com/office/powerpoint/2010/main" val="79267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248E37-6D3E-4BEE-B7FF-21CD8EE17071}" type="datetime1">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05B9A4-3B32-472B-BB77-AFFAE89E2955}" type="slidenum">
              <a:rPr lang="en-US" smtClean="0"/>
              <a:t>‹#›</a:t>
            </a:fld>
            <a:endParaRPr lang="en-US"/>
          </a:p>
        </p:txBody>
      </p:sp>
    </p:spTree>
    <p:extLst>
      <p:ext uri="{BB962C8B-B14F-4D97-AF65-F5344CB8AC3E}">
        <p14:creationId xmlns:p14="http://schemas.microsoft.com/office/powerpoint/2010/main" val="403612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2C01D0-C11A-4639-8CAF-CED23F7F795D}" type="datetime1">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05B9A4-3B32-472B-BB77-AFFAE89E2955}" type="slidenum">
              <a:rPr lang="en-US" smtClean="0"/>
              <a:t>‹#›</a:t>
            </a:fld>
            <a:endParaRPr lang="en-US"/>
          </a:p>
        </p:txBody>
      </p:sp>
    </p:spTree>
    <p:extLst>
      <p:ext uri="{BB962C8B-B14F-4D97-AF65-F5344CB8AC3E}">
        <p14:creationId xmlns:p14="http://schemas.microsoft.com/office/powerpoint/2010/main" val="3996510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536596-28C9-41CC-A710-E823579FED75}" type="datetime1">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5B9A4-3B32-472B-BB77-AFFAE89E2955}" type="slidenum">
              <a:rPr lang="en-US" smtClean="0"/>
              <a:t>‹#›</a:t>
            </a:fld>
            <a:endParaRPr lang="en-US"/>
          </a:p>
        </p:txBody>
      </p:sp>
    </p:spTree>
    <p:extLst>
      <p:ext uri="{BB962C8B-B14F-4D97-AF65-F5344CB8AC3E}">
        <p14:creationId xmlns:p14="http://schemas.microsoft.com/office/powerpoint/2010/main" val="2471994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4859BE-ACAC-4E8E-8A51-7BD7C631154E}" type="datetime1">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5B9A4-3B32-472B-BB77-AFFAE89E2955}" type="slidenum">
              <a:rPr lang="en-US" smtClean="0"/>
              <a:t>‹#›</a:t>
            </a:fld>
            <a:endParaRPr lang="en-US"/>
          </a:p>
        </p:txBody>
      </p:sp>
    </p:spTree>
    <p:extLst>
      <p:ext uri="{BB962C8B-B14F-4D97-AF65-F5344CB8AC3E}">
        <p14:creationId xmlns:p14="http://schemas.microsoft.com/office/powerpoint/2010/main" val="563269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3F93E4-67B4-4A10-9314-80B6B1E26121}" type="datetime1">
              <a:rPr lang="en-US" smtClean="0"/>
              <a:t>12/9/2024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5B9A4-3B32-472B-BB77-AFFAE89E2955}" type="slidenum">
              <a:rPr lang="en-US" smtClean="0"/>
              <a:t>‹#›</a:t>
            </a:fld>
            <a:endParaRPr lang="en-US"/>
          </a:p>
        </p:txBody>
      </p:sp>
    </p:spTree>
    <p:extLst>
      <p:ext uri="{BB962C8B-B14F-4D97-AF65-F5344CB8AC3E}">
        <p14:creationId xmlns:p14="http://schemas.microsoft.com/office/powerpoint/2010/main" val="16304010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0228-CA9A-4C72-9817-76A55677938A}"/>
              </a:ext>
            </a:extLst>
          </p:cNvPr>
          <p:cNvSpPr>
            <a:spLocks noGrp="1"/>
          </p:cNvSpPr>
          <p:nvPr>
            <p:ph type="ctrTitle"/>
          </p:nvPr>
        </p:nvSpPr>
        <p:spPr>
          <a:xfrm>
            <a:off x="685800" y="463344"/>
            <a:ext cx="7772400" cy="1318035"/>
          </a:xfrm>
        </p:spPr>
        <p:txBody>
          <a:bodyPr/>
          <a:lstStyle/>
          <a:p>
            <a:r>
              <a:rPr lang="en-US" b="1" dirty="0">
                <a:latin typeface="Times New Roman" panose="02020603050405020304" pitchFamily="18" charset="0"/>
                <a:cs typeface="Times New Roman" panose="02020603050405020304" pitchFamily="18" charset="0"/>
              </a:rPr>
              <a:t>Lab Two</a:t>
            </a:r>
          </a:p>
        </p:txBody>
      </p:sp>
      <p:sp>
        <p:nvSpPr>
          <p:cNvPr id="3" name="Subtitle 2">
            <a:extLst>
              <a:ext uri="{FF2B5EF4-FFF2-40B4-BE49-F238E27FC236}">
                <a16:creationId xmlns:a16="http://schemas.microsoft.com/office/drawing/2014/main" id="{34C45309-AE2D-4284-B1CC-4CA5A252EDA7}"/>
              </a:ext>
            </a:extLst>
          </p:cNvPr>
          <p:cNvSpPr>
            <a:spLocks noGrp="1"/>
          </p:cNvSpPr>
          <p:nvPr>
            <p:ph type="subTitle" idx="1"/>
          </p:nvPr>
        </p:nvSpPr>
        <p:spPr>
          <a:xfrm>
            <a:off x="1260987" y="2038709"/>
            <a:ext cx="6858000" cy="1655762"/>
          </a:xfrm>
        </p:spPr>
        <p:txBody>
          <a:bodyPr>
            <a:normAutofit/>
          </a:bodyPr>
          <a:lstStyle/>
          <a:p>
            <a:endParaRPr lang="en-US" sz="4000" b="1" dirty="0">
              <a:latin typeface="Times New Roman" panose="02020603050405020304" pitchFamily="18" charset="0"/>
              <a:cs typeface="Times New Roman" panose="02020603050405020304" pitchFamily="18" charset="0"/>
            </a:endParaRPr>
          </a:p>
          <a:p>
            <a:r>
              <a:rPr lang="en-US" sz="4000" b="1" dirty="0">
                <a:latin typeface="Times New Roman" panose="02020603050405020304" pitchFamily="18" charset="0"/>
                <a:cs typeface="Times New Roman" panose="02020603050405020304" pitchFamily="18" charset="0"/>
              </a:rPr>
              <a:t>Docker Overview</a:t>
            </a:r>
          </a:p>
        </p:txBody>
      </p:sp>
      <p:sp>
        <p:nvSpPr>
          <p:cNvPr id="4" name="Date Placeholder 3">
            <a:extLst>
              <a:ext uri="{FF2B5EF4-FFF2-40B4-BE49-F238E27FC236}">
                <a16:creationId xmlns:a16="http://schemas.microsoft.com/office/drawing/2014/main" id="{E94BD049-4DF8-4294-B1D9-5F4AB31A379B}"/>
              </a:ext>
            </a:extLst>
          </p:cNvPr>
          <p:cNvSpPr>
            <a:spLocks noGrp="1"/>
          </p:cNvSpPr>
          <p:nvPr>
            <p:ph type="dt" sz="half" idx="10"/>
          </p:nvPr>
        </p:nvSpPr>
        <p:spPr/>
        <p:txBody>
          <a:bodyPr/>
          <a:lstStyle/>
          <a:p>
            <a:fld id="{5425BE43-E3B1-4C77-823D-06EB08B8FC8C}" type="datetime1">
              <a:rPr lang="en-US" smtClean="0"/>
              <a:t>12/9/2024</a:t>
            </a:fld>
            <a:endParaRPr lang="en-US"/>
          </a:p>
        </p:txBody>
      </p:sp>
      <p:sp>
        <p:nvSpPr>
          <p:cNvPr id="5" name="Slide Number Placeholder 4">
            <a:extLst>
              <a:ext uri="{FF2B5EF4-FFF2-40B4-BE49-F238E27FC236}">
                <a16:creationId xmlns:a16="http://schemas.microsoft.com/office/drawing/2014/main" id="{1D7BFB54-531D-479A-A12F-3B59B6AD8DE2}"/>
              </a:ext>
            </a:extLst>
          </p:cNvPr>
          <p:cNvSpPr>
            <a:spLocks noGrp="1"/>
          </p:cNvSpPr>
          <p:nvPr>
            <p:ph type="sldNum" sz="quarter" idx="12"/>
          </p:nvPr>
        </p:nvSpPr>
        <p:spPr/>
        <p:txBody>
          <a:bodyPr/>
          <a:lstStyle/>
          <a:p>
            <a:fld id="{1505B9A4-3B32-472B-BB77-AFFAE89E2955}" type="slidenum">
              <a:rPr lang="en-US" smtClean="0"/>
              <a:t>1</a:t>
            </a:fld>
            <a:endParaRPr lang="en-US"/>
          </a:p>
        </p:txBody>
      </p:sp>
    </p:spTree>
    <p:extLst>
      <p:ext uri="{BB962C8B-B14F-4D97-AF65-F5344CB8AC3E}">
        <p14:creationId xmlns:p14="http://schemas.microsoft.com/office/powerpoint/2010/main" val="1502127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5A2C0-CD4B-4EF2-B901-CC6D7C991BF1}"/>
              </a:ext>
            </a:extLst>
          </p:cNvPr>
          <p:cNvSpPr>
            <a:spLocks noGrp="1"/>
          </p:cNvSpPr>
          <p:nvPr>
            <p:ph type="title"/>
          </p:nvPr>
        </p:nvSpPr>
        <p:spPr>
          <a:xfrm>
            <a:off x="628650" y="143901"/>
            <a:ext cx="7886700" cy="696758"/>
          </a:xfrm>
        </p:spPr>
        <p:txBody>
          <a:bodyPr>
            <a:normAutofit/>
          </a:bodyPr>
          <a:lstStyle/>
          <a:p>
            <a:r>
              <a:rPr lang="en-US" sz="3200" b="1" dirty="0">
                <a:latin typeface="Times New Roman" panose="02020603050405020304" pitchFamily="18" charset="0"/>
                <a:cs typeface="Times New Roman" panose="02020603050405020304" pitchFamily="18" charset="0"/>
              </a:rPr>
              <a:t>Cont’d…</a:t>
            </a:r>
            <a:endParaRPr lang="en-US" sz="3200" dirty="0"/>
          </a:p>
        </p:txBody>
      </p:sp>
      <p:graphicFrame>
        <p:nvGraphicFramePr>
          <p:cNvPr id="4" name="Content Placeholder 3">
            <a:extLst>
              <a:ext uri="{FF2B5EF4-FFF2-40B4-BE49-F238E27FC236}">
                <a16:creationId xmlns:a16="http://schemas.microsoft.com/office/drawing/2014/main" id="{86DDDB2D-E85C-40F5-B4F9-835A6386FEE8}"/>
              </a:ext>
            </a:extLst>
          </p:cNvPr>
          <p:cNvGraphicFramePr>
            <a:graphicFrameLocks noGrp="1"/>
          </p:cNvGraphicFramePr>
          <p:nvPr>
            <p:ph idx="1"/>
            <p:extLst>
              <p:ext uri="{D42A27DB-BD31-4B8C-83A1-F6EECF244321}">
                <p14:modId xmlns:p14="http://schemas.microsoft.com/office/powerpoint/2010/main" val="3112255970"/>
              </p:ext>
            </p:extLst>
          </p:nvPr>
        </p:nvGraphicFramePr>
        <p:xfrm>
          <a:off x="628650" y="1002890"/>
          <a:ext cx="8294124" cy="5174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6D0717AF-3647-4D66-B725-A3349C8E740B}"/>
              </a:ext>
            </a:extLst>
          </p:cNvPr>
          <p:cNvSpPr>
            <a:spLocks noGrp="1"/>
          </p:cNvSpPr>
          <p:nvPr>
            <p:ph type="dt" sz="half" idx="10"/>
          </p:nvPr>
        </p:nvSpPr>
        <p:spPr/>
        <p:txBody>
          <a:bodyPr/>
          <a:lstStyle/>
          <a:p>
            <a:fld id="{7F2A9463-4D11-43A0-8E9D-A66AF170B185}" type="datetime1">
              <a:rPr lang="en-US" smtClean="0"/>
              <a:t>12/9/2024</a:t>
            </a:fld>
            <a:endParaRPr lang="en-US"/>
          </a:p>
        </p:txBody>
      </p:sp>
      <p:sp>
        <p:nvSpPr>
          <p:cNvPr id="5" name="Slide Number Placeholder 4">
            <a:extLst>
              <a:ext uri="{FF2B5EF4-FFF2-40B4-BE49-F238E27FC236}">
                <a16:creationId xmlns:a16="http://schemas.microsoft.com/office/drawing/2014/main" id="{14A40DC3-7EB0-4BC7-BAD9-129AC8C49FE4}"/>
              </a:ext>
            </a:extLst>
          </p:cNvPr>
          <p:cNvSpPr>
            <a:spLocks noGrp="1"/>
          </p:cNvSpPr>
          <p:nvPr>
            <p:ph type="sldNum" sz="quarter" idx="12"/>
          </p:nvPr>
        </p:nvSpPr>
        <p:spPr/>
        <p:txBody>
          <a:bodyPr/>
          <a:lstStyle/>
          <a:p>
            <a:fld id="{1505B9A4-3B32-472B-BB77-AFFAE89E2955}" type="slidenum">
              <a:rPr lang="en-US" smtClean="0"/>
              <a:t>10</a:t>
            </a:fld>
            <a:endParaRPr lang="en-US"/>
          </a:p>
        </p:txBody>
      </p:sp>
    </p:spTree>
    <p:extLst>
      <p:ext uri="{BB962C8B-B14F-4D97-AF65-F5344CB8AC3E}">
        <p14:creationId xmlns:p14="http://schemas.microsoft.com/office/powerpoint/2010/main" val="3360314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5B3FF-1A7F-444B-9F51-D1D7F5BFB21F}"/>
              </a:ext>
            </a:extLst>
          </p:cNvPr>
          <p:cNvSpPr>
            <a:spLocks noGrp="1"/>
          </p:cNvSpPr>
          <p:nvPr>
            <p:ph type="title"/>
          </p:nvPr>
        </p:nvSpPr>
        <p:spPr>
          <a:xfrm>
            <a:off x="628650" y="117987"/>
            <a:ext cx="7886700" cy="766916"/>
          </a:xfrm>
        </p:spPr>
        <p:txBody>
          <a:bodyPr>
            <a:normAutofit/>
          </a:bodyPr>
          <a:lstStyle/>
          <a:p>
            <a:r>
              <a:rPr lang="en-US" sz="3200" b="1" dirty="0">
                <a:latin typeface="Times New Roman" panose="02020603050405020304" pitchFamily="18" charset="0"/>
                <a:cs typeface="Times New Roman" panose="02020603050405020304" pitchFamily="18" charset="0"/>
              </a:rPr>
              <a:t>Containers</a:t>
            </a:r>
          </a:p>
        </p:txBody>
      </p:sp>
      <p:graphicFrame>
        <p:nvGraphicFramePr>
          <p:cNvPr id="4" name="Content Placeholder 3">
            <a:extLst>
              <a:ext uri="{FF2B5EF4-FFF2-40B4-BE49-F238E27FC236}">
                <a16:creationId xmlns:a16="http://schemas.microsoft.com/office/drawing/2014/main" id="{A9D33DB1-E3EC-4C86-A8BD-D4226A895687}"/>
              </a:ext>
            </a:extLst>
          </p:cNvPr>
          <p:cNvGraphicFramePr>
            <a:graphicFrameLocks noGrp="1"/>
          </p:cNvGraphicFramePr>
          <p:nvPr>
            <p:ph idx="1"/>
            <p:extLst>
              <p:ext uri="{D42A27DB-BD31-4B8C-83A1-F6EECF244321}">
                <p14:modId xmlns:p14="http://schemas.microsoft.com/office/powerpoint/2010/main" val="3332973039"/>
              </p:ext>
            </p:extLst>
          </p:nvPr>
        </p:nvGraphicFramePr>
        <p:xfrm>
          <a:off x="628649" y="766916"/>
          <a:ext cx="8161389" cy="5410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B3ED7E8A-B209-4B1E-BF4D-EE0CEA263D57}"/>
              </a:ext>
            </a:extLst>
          </p:cNvPr>
          <p:cNvSpPr>
            <a:spLocks noGrp="1"/>
          </p:cNvSpPr>
          <p:nvPr>
            <p:ph type="dt" sz="half" idx="10"/>
          </p:nvPr>
        </p:nvSpPr>
        <p:spPr/>
        <p:txBody>
          <a:bodyPr/>
          <a:lstStyle/>
          <a:p>
            <a:fld id="{11EE50EB-28A6-4644-B04E-579EC500C2AB}" type="datetime1">
              <a:rPr lang="en-US" smtClean="0"/>
              <a:t>12/9/2024</a:t>
            </a:fld>
            <a:endParaRPr lang="en-US"/>
          </a:p>
        </p:txBody>
      </p:sp>
      <p:sp>
        <p:nvSpPr>
          <p:cNvPr id="5" name="Slide Number Placeholder 4">
            <a:extLst>
              <a:ext uri="{FF2B5EF4-FFF2-40B4-BE49-F238E27FC236}">
                <a16:creationId xmlns:a16="http://schemas.microsoft.com/office/drawing/2014/main" id="{74E55885-3C4A-4FC6-B375-A3EBAC9C9100}"/>
              </a:ext>
            </a:extLst>
          </p:cNvPr>
          <p:cNvSpPr>
            <a:spLocks noGrp="1"/>
          </p:cNvSpPr>
          <p:nvPr>
            <p:ph type="sldNum" sz="quarter" idx="12"/>
          </p:nvPr>
        </p:nvSpPr>
        <p:spPr/>
        <p:txBody>
          <a:bodyPr/>
          <a:lstStyle/>
          <a:p>
            <a:fld id="{1505B9A4-3B32-472B-BB77-AFFAE89E2955}" type="slidenum">
              <a:rPr lang="en-US" smtClean="0"/>
              <a:t>11</a:t>
            </a:fld>
            <a:endParaRPr lang="en-US"/>
          </a:p>
        </p:txBody>
      </p:sp>
    </p:spTree>
    <p:extLst>
      <p:ext uri="{BB962C8B-B14F-4D97-AF65-F5344CB8AC3E}">
        <p14:creationId xmlns:p14="http://schemas.microsoft.com/office/powerpoint/2010/main" val="3225334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CEB95-40CA-4227-828E-9F17DC2CD96B}"/>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Why Docker Desktop?</a:t>
            </a:r>
          </a:p>
        </p:txBody>
      </p:sp>
      <p:graphicFrame>
        <p:nvGraphicFramePr>
          <p:cNvPr id="4" name="Content Placeholder 3">
            <a:extLst>
              <a:ext uri="{FF2B5EF4-FFF2-40B4-BE49-F238E27FC236}">
                <a16:creationId xmlns:a16="http://schemas.microsoft.com/office/drawing/2014/main" id="{3D03E959-457B-4E2E-96ED-21E625F68A07}"/>
              </a:ext>
            </a:extLst>
          </p:cNvPr>
          <p:cNvGraphicFramePr>
            <a:graphicFrameLocks noGrp="1"/>
          </p:cNvGraphicFramePr>
          <p:nvPr>
            <p:ph idx="1"/>
            <p:extLst>
              <p:ext uri="{D42A27DB-BD31-4B8C-83A1-F6EECF244321}">
                <p14:modId xmlns:p14="http://schemas.microsoft.com/office/powerpoint/2010/main" val="3610671578"/>
              </p:ext>
            </p:extLst>
          </p:nvPr>
        </p:nvGraphicFramePr>
        <p:xfrm>
          <a:off x="628649" y="1342103"/>
          <a:ext cx="8176137" cy="4834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8D1A4673-CD9D-4060-BED8-C73C036B3677}"/>
              </a:ext>
            </a:extLst>
          </p:cNvPr>
          <p:cNvSpPr>
            <a:spLocks noGrp="1"/>
          </p:cNvSpPr>
          <p:nvPr>
            <p:ph type="dt" sz="half" idx="10"/>
          </p:nvPr>
        </p:nvSpPr>
        <p:spPr/>
        <p:txBody>
          <a:bodyPr/>
          <a:lstStyle/>
          <a:p>
            <a:fld id="{6D41C1A6-EEA5-4784-BB0C-C5BEE14CD3EB}" type="datetime1">
              <a:rPr lang="en-US" smtClean="0"/>
              <a:t>12/9/2024</a:t>
            </a:fld>
            <a:endParaRPr lang="en-US"/>
          </a:p>
        </p:txBody>
      </p:sp>
      <p:sp>
        <p:nvSpPr>
          <p:cNvPr id="5" name="Slide Number Placeholder 4">
            <a:extLst>
              <a:ext uri="{FF2B5EF4-FFF2-40B4-BE49-F238E27FC236}">
                <a16:creationId xmlns:a16="http://schemas.microsoft.com/office/drawing/2014/main" id="{E217BE23-9C25-4EE9-99F9-1F47FA5C7786}"/>
              </a:ext>
            </a:extLst>
          </p:cNvPr>
          <p:cNvSpPr>
            <a:spLocks noGrp="1"/>
          </p:cNvSpPr>
          <p:nvPr>
            <p:ph type="sldNum" sz="quarter" idx="12"/>
          </p:nvPr>
        </p:nvSpPr>
        <p:spPr/>
        <p:txBody>
          <a:bodyPr/>
          <a:lstStyle/>
          <a:p>
            <a:fld id="{1505B9A4-3B32-472B-BB77-AFFAE89E2955}" type="slidenum">
              <a:rPr lang="en-US" smtClean="0"/>
              <a:t>12</a:t>
            </a:fld>
            <a:endParaRPr lang="en-US"/>
          </a:p>
        </p:txBody>
      </p:sp>
    </p:spTree>
    <p:extLst>
      <p:ext uri="{BB962C8B-B14F-4D97-AF65-F5344CB8AC3E}">
        <p14:creationId xmlns:p14="http://schemas.microsoft.com/office/powerpoint/2010/main" val="395042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6590-4A25-4ECF-8CC7-4657ED421DDD}"/>
              </a:ext>
            </a:extLst>
          </p:cNvPr>
          <p:cNvSpPr>
            <a:spLocks noGrp="1"/>
          </p:cNvSpPr>
          <p:nvPr>
            <p:ph type="title"/>
          </p:nvPr>
        </p:nvSpPr>
        <p:spPr>
          <a:xfrm>
            <a:off x="628650" y="129153"/>
            <a:ext cx="7886700" cy="932732"/>
          </a:xfrm>
        </p:spPr>
        <p:txBody>
          <a:bodyPr>
            <a:normAutofit/>
          </a:bodyPr>
          <a:lstStyle/>
          <a:p>
            <a:r>
              <a:rPr lang="en-US" sz="3200" b="1" dirty="0">
                <a:latin typeface="Times New Roman" panose="02020603050405020304" pitchFamily="18" charset="0"/>
                <a:cs typeface="Times New Roman" panose="02020603050405020304" pitchFamily="18" charset="0"/>
              </a:rPr>
              <a:t>How to install Linux on Windows with WSL</a:t>
            </a:r>
          </a:p>
        </p:txBody>
      </p:sp>
      <p:graphicFrame>
        <p:nvGraphicFramePr>
          <p:cNvPr id="4" name="Content Placeholder 3">
            <a:extLst>
              <a:ext uri="{FF2B5EF4-FFF2-40B4-BE49-F238E27FC236}">
                <a16:creationId xmlns:a16="http://schemas.microsoft.com/office/drawing/2014/main" id="{B834D1F4-6971-42E4-A248-A94E793F955C}"/>
              </a:ext>
            </a:extLst>
          </p:cNvPr>
          <p:cNvGraphicFramePr>
            <a:graphicFrameLocks noGrp="1"/>
          </p:cNvGraphicFramePr>
          <p:nvPr>
            <p:ph idx="1"/>
            <p:extLst>
              <p:ext uri="{D42A27DB-BD31-4B8C-83A1-F6EECF244321}">
                <p14:modId xmlns:p14="http://schemas.microsoft.com/office/powerpoint/2010/main" val="4048857946"/>
              </p:ext>
            </p:extLst>
          </p:nvPr>
        </p:nvGraphicFramePr>
        <p:xfrm>
          <a:off x="628649" y="781665"/>
          <a:ext cx="8249879" cy="5395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AC913030-CEDF-4CD0-A921-F9E4DE499DA2}"/>
              </a:ext>
            </a:extLst>
          </p:cNvPr>
          <p:cNvSpPr>
            <a:spLocks noGrp="1"/>
          </p:cNvSpPr>
          <p:nvPr>
            <p:ph type="dt" sz="half" idx="10"/>
          </p:nvPr>
        </p:nvSpPr>
        <p:spPr/>
        <p:txBody>
          <a:bodyPr/>
          <a:lstStyle/>
          <a:p>
            <a:fld id="{899F0707-8AD7-4F03-8866-C14101365246}" type="datetime1">
              <a:rPr lang="en-US" smtClean="0"/>
              <a:t>12/9/2024</a:t>
            </a:fld>
            <a:endParaRPr lang="en-US"/>
          </a:p>
        </p:txBody>
      </p:sp>
      <p:sp>
        <p:nvSpPr>
          <p:cNvPr id="6" name="Slide Number Placeholder 5">
            <a:extLst>
              <a:ext uri="{FF2B5EF4-FFF2-40B4-BE49-F238E27FC236}">
                <a16:creationId xmlns:a16="http://schemas.microsoft.com/office/drawing/2014/main" id="{FCD5F118-10EC-4AE6-AB4B-EE2A1E5A7418}"/>
              </a:ext>
            </a:extLst>
          </p:cNvPr>
          <p:cNvSpPr>
            <a:spLocks noGrp="1"/>
          </p:cNvSpPr>
          <p:nvPr>
            <p:ph type="sldNum" sz="quarter" idx="12"/>
          </p:nvPr>
        </p:nvSpPr>
        <p:spPr/>
        <p:txBody>
          <a:bodyPr/>
          <a:lstStyle/>
          <a:p>
            <a:fld id="{1505B9A4-3B32-472B-BB77-AFFAE89E2955}" type="slidenum">
              <a:rPr lang="en-US" smtClean="0"/>
              <a:t>13</a:t>
            </a:fld>
            <a:endParaRPr lang="en-US"/>
          </a:p>
        </p:txBody>
      </p:sp>
    </p:spTree>
    <p:extLst>
      <p:ext uri="{BB962C8B-B14F-4D97-AF65-F5344CB8AC3E}">
        <p14:creationId xmlns:p14="http://schemas.microsoft.com/office/powerpoint/2010/main" val="2901158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F87F4-B123-4B65-AF75-090A8AB364C8}"/>
              </a:ext>
            </a:extLst>
          </p:cNvPr>
          <p:cNvSpPr>
            <a:spLocks noGrp="1"/>
          </p:cNvSpPr>
          <p:nvPr>
            <p:ph type="title"/>
          </p:nvPr>
        </p:nvSpPr>
        <p:spPr>
          <a:xfrm>
            <a:off x="324465" y="119779"/>
            <a:ext cx="8495069" cy="1163331"/>
          </a:xfrm>
        </p:spPr>
        <p:txBody>
          <a:bodyPr>
            <a:normAutofit/>
          </a:bodyPr>
          <a:lstStyle/>
          <a:p>
            <a:r>
              <a:rPr lang="en-US" sz="3200" b="1" dirty="0">
                <a:latin typeface="Times New Roman" panose="02020603050405020304" pitchFamily="18" charset="0"/>
                <a:cs typeface="Times New Roman" panose="02020603050405020304" pitchFamily="18" charset="0"/>
              </a:rPr>
              <a:t>Change the default Linux distribution installed</a:t>
            </a:r>
          </a:p>
        </p:txBody>
      </p:sp>
      <p:graphicFrame>
        <p:nvGraphicFramePr>
          <p:cNvPr id="5" name="Content Placeholder 4">
            <a:extLst>
              <a:ext uri="{FF2B5EF4-FFF2-40B4-BE49-F238E27FC236}">
                <a16:creationId xmlns:a16="http://schemas.microsoft.com/office/drawing/2014/main" id="{ABDDDDE8-815E-499D-929B-9781A62CE475}"/>
              </a:ext>
            </a:extLst>
          </p:cNvPr>
          <p:cNvGraphicFramePr>
            <a:graphicFrameLocks noGrp="1"/>
          </p:cNvGraphicFramePr>
          <p:nvPr>
            <p:ph idx="1"/>
            <p:extLst>
              <p:ext uri="{D42A27DB-BD31-4B8C-83A1-F6EECF244321}">
                <p14:modId xmlns:p14="http://schemas.microsoft.com/office/powerpoint/2010/main" val="1074746622"/>
              </p:ext>
            </p:extLst>
          </p:nvPr>
        </p:nvGraphicFramePr>
        <p:xfrm>
          <a:off x="324465" y="1047135"/>
          <a:ext cx="8627806" cy="5691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44865928-7278-43EF-A227-0410C3F8A2A8}"/>
              </a:ext>
            </a:extLst>
          </p:cNvPr>
          <p:cNvSpPr>
            <a:spLocks noGrp="1"/>
          </p:cNvSpPr>
          <p:nvPr>
            <p:ph type="dt" sz="half" idx="10"/>
          </p:nvPr>
        </p:nvSpPr>
        <p:spPr/>
        <p:txBody>
          <a:bodyPr/>
          <a:lstStyle/>
          <a:p>
            <a:fld id="{D2C1363F-C5E3-4C89-942F-1A660F5A233A}" type="datetime1">
              <a:rPr lang="en-US" smtClean="0"/>
              <a:t>12/9/2024</a:t>
            </a:fld>
            <a:endParaRPr lang="en-US"/>
          </a:p>
        </p:txBody>
      </p:sp>
      <p:sp>
        <p:nvSpPr>
          <p:cNvPr id="7" name="Slide Number Placeholder 6">
            <a:extLst>
              <a:ext uri="{FF2B5EF4-FFF2-40B4-BE49-F238E27FC236}">
                <a16:creationId xmlns:a16="http://schemas.microsoft.com/office/drawing/2014/main" id="{B550CCD1-E3DB-439F-A3FE-F73AFDDEF4D8}"/>
              </a:ext>
            </a:extLst>
          </p:cNvPr>
          <p:cNvSpPr>
            <a:spLocks noGrp="1"/>
          </p:cNvSpPr>
          <p:nvPr>
            <p:ph type="sldNum" sz="quarter" idx="12"/>
          </p:nvPr>
        </p:nvSpPr>
        <p:spPr/>
        <p:txBody>
          <a:bodyPr/>
          <a:lstStyle/>
          <a:p>
            <a:fld id="{1505B9A4-3B32-472B-BB77-AFFAE89E2955}" type="slidenum">
              <a:rPr lang="en-US" smtClean="0"/>
              <a:t>14</a:t>
            </a:fld>
            <a:endParaRPr lang="en-US"/>
          </a:p>
        </p:txBody>
      </p:sp>
    </p:spTree>
    <p:extLst>
      <p:ext uri="{BB962C8B-B14F-4D97-AF65-F5344CB8AC3E}">
        <p14:creationId xmlns:p14="http://schemas.microsoft.com/office/powerpoint/2010/main" val="4146103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555CE-F3FF-4174-A33D-68410B3447EA}"/>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Cont’d…</a:t>
            </a:r>
          </a:p>
        </p:txBody>
      </p:sp>
      <p:graphicFrame>
        <p:nvGraphicFramePr>
          <p:cNvPr id="5" name="Content Placeholder 4">
            <a:extLst>
              <a:ext uri="{FF2B5EF4-FFF2-40B4-BE49-F238E27FC236}">
                <a16:creationId xmlns:a16="http://schemas.microsoft.com/office/drawing/2014/main" id="{CC2487D4-17FE-424C-89AD-56AA00ECD816}"/>
              </a:ext>
            </a:extLst>
          </p:cNvPr>
          <p:cNvGraphicFramePr>
            <a:graphicFrameLocks noGrp="1"/>
          </p:cNvGraphicFramePr>
          <p:nvPr>
            <p:ph idx="1"/>
            <p:extLst>
              <p:ext uri="{D42A27DB-BD31-4B8C-83A1-F6EECF244321}">
                <p14:modId xmlns:p14="http://schemas.microsoft.com/office/powerpoint/2010/main" val="385135045"/>
              </p:ext>
            </p:extLst>
          </p:nvPr>
        </p:nvGraphicFramePr>
        <p:xfrm>
          <a:off x="628650" y="1825626"/>
          <a:ext cx="7886700" cy="2008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71A76615-67EC-4B5A-B672-F4F1156F6851}"/>
              </a:ext>
            </a:extLst>
          </p:cNvPr>
          <p:cNvSpPr>
            <a:spLocks noGrp="1"/>
          </p:cNvSpPr>
          <p:nvPr>
            <p:ph type="dt" sz="half" idx="10"/>
          </p:nvPr>
        </p:nvSpPr>
        <p:spPr/>
        <p:txBody>
          <a:bodyPr/>
          <a:lstStyle/>
          <a:p>
            <a:fld id="{3B4D590C-B576-4FA5-B6F1-81608DE5B2CE}" type="datetime1">
              <a:rPr lang="en-US" smtClean="0"/>
              <a:t>12/9/2024</a:t>
            </a:fld>
            <a:endParaRPr lang="en-US"/>
          </a:p>
        </p:txBody>
      </p:sp>
      <p:sp>
        <p:nvSpPr>
          <p:cNvPr id="7" name="Slide Number Placeholder 6">
            <a:extLst>
              <a:ext uri="{FF2B5EF4-FFF2-40B4-BE49-F238E27FC236}">
                <a16:creationId xmlns:a16="http://schemas.microsoft.com/office/drawing/2014/main" id="{F7FFF4A0-362E-4692-A0A8-C88A520A33D5}"/>
              </a:ext>
            </a:extLst>
          </p:cNvPr>
          <p:cNvSpPr>
            <a:spLocks noGrp="1"/>
          </p:cNvSpPr>
          <p:nvPr>
            <p:ph type="sldNum" sz="quarter" idx="12"/>
          </p:nvPr>
        </p:nvSpPr>
        <p:spPr/>
        <p:txBody>
          <a:bodyPr/>
          <a:lstStyle/>
          <a:p>
            <a:fld id="{1505B9A4-3B32-472B-BB77-AFFAE89E2955}" type="slidenum">
              <a:rPr lang="en-US" smtClean="0"/>
              <a:t>15</a:t>
            </a:fld>
            <a:endParaRPr lang="en-US"/>
          </a:p>
        </p:txBody>
      </p:sp>
    </p:spTree>
    <p:extLst>
      <p:ext uri="{BB962C8B-B14F-4D97-AF65-F5344CB8AC3E}">
        <p14:creationId xmlns:p14="http://schemas.microsoft.com/office/powerpoint/2010/main" val="2180094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7AA0-3ED0-4ED4-AE03-E81F88AB00A5}"/>
              </a:ext>
            </a:extLst>
          </p:cNvPr>
          <p:cNvSpPr>
            <a:spLocks noGrp="1"/>
          </p:cNvSpPr>
          <p:nvPr>
            <p:ph type="title"/>
          </p:nvPr>
        </p:nvSpPr>
        <p:spPr>
          <a:xfrm>
            <a:off x="353961" y="143900"/>
            <a:ext cx="8161389" cy="873739"/>
          </a:xfrm>
        </p:spPr>
        <p:txBody>
          <a:bodyPr>
            <a:normAutofit/>
          </a:bodyPr>
          <a:lstStyle/>
          <a:p>
            <a:pPr algn="just"/>
            <a:r>
              <a:rPr lang="en-US" sz="3200" b="1" dirty="0">
                <a:latin typeface="Times New Roman" panose="02020603050405020304" pitchFamily="18" charset="0"/>
                <a:cs typeface="Times New Roman" panose="02020603050405020304" pitchFamily="18" charset="0"/>
              </a:rPr>
              <a:t>Check which version of WSL you are running</a:t>
            </a:r>
          </a:p>
        </p:txBody>
      </p:sp>
      <p:graphicFrame>
        <p:nvGraphicFramePr>
          <p:cNvPr id="7" name="Content Placeholder 6">
            <a:extLst>
              <a:ext uri="{FF2B5EF4-FFF2-40B4-BE49-F238E27FC236}">
                <a16:creationId xmlns:a16="http://schemas.microsoft.com/office/drawing/2014/main" id="{39CD083E-5E5D-4327-8588-695465835DD2}"/>
              </a:ext>
            </a:extLst>
          </p:cNvPr>
          <p:cNvGraphicFramePr>
            <a:graphicFrameLocks noGrp="1"/>
          </p:cNvGraphicFramePr>
          <p:nvPr>
            <p:ph idx="1"/>
            <p:extLst>
              <p:ext uri="{D42A27DB-BD31-4B8C-83A1-F6EECF244321}">
                <p14:modId xmlns:p14="http://schemas.microsoft.com/office/powerpoint/2010/main" val="1010235874"/>
              </p:ext>
            </p:extLst>
          </p:nvPr>
        </p:nvGraphicFramePr>
        <p:xfrm>
          <a:off x="353961" y="1017639"/>
          <a:ext cx="8161389" cy="5159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Date Placeholder 7">
            <a:extLst>
              <a:ext uri="{FF2B5EF4-FFF2-40B4-BE49-F238E27FC236}">
                <a16:creationId xmlns:a16="http://schemas.microsoft.com/office/drawing/2014/main" id="{AF9691B9-4799-459C-AA06-085956218AC5}"/>
              </a:ext>
            </a:extLst>
          </p:cNvPr>
          <p:cNvSpPr>
            <a:spLocks noGrp="1"/>
          </p:cNvSpPr>
          <p:nvPr>
            <p:ph type="dt" sz="half" idx="10"/>
          </p:nvPr>
        </p:nvSpPr>
        <p:spPr/>
        <p:txBody>
          <a:bodyPr/>
          <a:lstStyle/>
          <a:p>
            <a:fld id="{4234CB7D-2E78-4B8B-AC0A-F816799DE0A8}" type="datetime1">
              <a:rPr lang="en-US" smtClean="0"/>
              <a:t>12/9/2024</a:t>
            </a:fld>
            <a:endParaRPr lang="en-US"/>
          </a:p>
        </p:txBody>
      </p:sp>
      <p:sp>
        <p:nvSpPr>
          <p:cNvPr id="9" name="Slide Number Placeholder 8">
            <a:extLst>
              <a:ext uri="{FF2B5EF4-FFF2-40B4-BE49-F238E27FC236}">
                <a16:creationId xmlns:a16="http://schemas.microsoft.com/office/drawing/2014/main" id="{2A9F3D22-AF22-4CB2-9441-256412BACCE8}"/>
              </a:ext>
            </a:extLst>
          </p:cNvPr>
          <p:cNvSpPr>
            <a:spLocks noGrp="1"/>
          </p:cNvSpPr>
          <p:nvPr>
            <p:ph type="sldNum" sz="quarter" idx="12"/>
          </p:nvPr>
        </p:nvSpPr>
        <p:spPr/>
        <p:txBody>
          <a:bodyPr/>
          <a:lstStyle/>
          <a:p>
            <a:fld id="{1505B9A4-3B32-472B-BB77-AFFAE89E2955}" type="slidenum">
              <a:rPr lang="en-US" smtClean="0"/>
              <a:t>16</a:t>
            </a:fld>
            <a:endParaRPr lang="en-US"/>
          </a:p>
        </p:txBody>
      </p:sp>
    </p:spTree>
    <p:extLst>
      <p:ext uri="{BB962C8B-B14F-4D97-AF65-F5344CB8AC3E}">
        <p14:creationId xmlns:p14="http://schemas.microsoft.com/office/powerpoint/2010/main" val="2997491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8D9F-41B1-4575-8425-410A7D9BE246}"/>
              </a:ext>
            </a:extLst>
          </p:cNvPr>
          <p:cNvSpPr>
            <a:spLocks noGrp="1"/>
          </p:cNvSpPr>
          <p:nvPr>
            <p:ph type="title"/>
          </p:nvPr>
        </p:nvSpPr>
        <p:spPr>
          <a:xfrm>
            <a:off x="628650" y="229419"/>
            <a:ext cx="7886700" cy="903235"/>
          </a:xfrm>
        </p:spPr>
        <p:txBody>
          <a:bodyPr>
            <a:normAutofit/>
          </a:bodyPr>
          <a:lstStyle/>
          <a:p>
            <a:r>
              <a:rPr lang="en-US" sz="2400" b="1" dirty="0">
                <a:latin typeface="Times New Roman" panose="02020603050405020304" pitchFamily="18" charset="0"/>
                <a:cs typeface="Times New Roman" panose="02020603050405020304" pitchFamily="18" charset="0"/>
              </a:rPr>
              <a:t>Cont’d … </a:t>
            </a:r>
          </a:p>
        </p:txBody>
      </p:sp>
      <p:graphicFrame>
        <p:nvGraphicFramePr>
          <p:cNvPr id="6" name="Content Placeholder 5">
            <a:extLst>
              <a:ext uri="{FF2B5EF4-FFF2-40B4-BE49-F238E27FC236}">
                <a16:creationId xmlns:a16="http://schemas.microsoft.com/office/drawing/2014/main" id="{9BE007DC-5B39-44E1-9068-5DD9071C0C89}"/>
              </a:ext>
            </a:extLst>
          </p:cNvPr>
          <p:cNvGraphicFramePr>
            <a:graphicFrameLocks noGrp="1"/>
          </p:cNvGraphicFramePr>
          <p:nvPr>
            <p:ph idx="1"/>
            <p:extLst>
              <p:ext uri="{D42A27DB-BD31-4B8C-83A1-F6EECF244321}">
                <p14:modId xmlns:p14="http://schemas.microsoft.com/office/powerpoint/2010/main" val="1680639304"/>
              </p:ext>
            </p:extLst>
          </p:nvPr>
        </p:nvGraphicFramePr>
        <p:xfrm>
          <a:off x="628650" y="1132655"/>
          <a:ext cx="8117144" cy="2746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6">
            <a:extLst>
              <a:ext uri="{FF2B5EF4-FFF2-40B4-BE49-F238E27FC236}">
                <a16:creationId xmlns:a16="http://schemas.microsoft.com/office/drawing/2014/main" id="{99EE369F-052E-4B83-9C99-B47B7DE9B245}"/>
              </a:ext>
            </a:extLst>
          </p:cNvPr>
          <p:cNvSpPr>
            <a:spLocks noGrp="1"/>
          </p:cNvSpPr>
          <p:nvPr>
            <p:ph type="dt" sz="half" idx="10"/>
          </p:nvPr>
        </p:nvSpPr>
        <p:spPr/>
        <p:txBody>
          <a:bodyPr/>
          <a:lstStyle/>
          <a:p>
            <a:fld id="{2D76E328-F81F-48D6-BACE-602CCC8EE2D1}" type="datetime1">
              <a:rPr lang="en-US" smtClean="0"/>
              <a:t>12/9/2024</a:t>
            </a:fld>
            <a:endParaRPr lang="en-US"/>
          </a:p>
        </p:txBody>
      </p:sp>
      <p:sp>
        <p:nvSpPr>
          <p:cNvPr id="8" name="Slide Number Placeholder 7">
            <a:extLst>
              <a:ext uri="{FF2B5EF4-FFF2-40B4-BE49-F238E27FC236}">
                <a16:creationId xmlns:a16="http://schemas.microsoft.com/office/drawing/2014/main" id="{161C32D9-0808-470B-A3D8-391FB93FE6D9}"/>
              </a:ext>
            </a:extLst>
          </p:cNvPr>
          <p:cNvSpPr>
            <a:spLocks noGrp="1"/>
          </p:cNvSpPr>
          <p:nvPr>
            <p:ph type="sldNum" sz="quarter" idx="12"/>
          </p:nvPr>
        </p:nvSpPr>
        <p:spPr/>
        <p:txBody>
          <a:bodyPr/>
          <a:lstStyle/>
          <a:p>
            <a:fld id="{1505B9A4-3B32-472B-BB77-AFFAE89E2955}" type="slidenum">
              <a:rPr lang="en-US" smtClean="0"/>
              <a:t>17</a:t>
            </a:fld>
            <a:endParaRPr lang="en-US"/>
          </a:p>
        </p:txBody>
      </p:sp>
    </p:spTree>
    <p:extLst>
      <p:ext uri="{BB962C8B-B14F-4D97-AF65-F5344CB8AC3E}">
        <p14:creationId xmlns:p14="http://schemas.microsoft.com/office/powerpoint/2010/main" val="2869894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57AFA-3E77-44D3-AB91-0C901162A526}"/>
              </a:ext>
            </a:extLst>
          </p:cNvPr>
          <p:cNvSpPr>
            <a:spLocks noGrp="1"/>
          </p:cNvSpPr>
          <p:nvPr>
            <p:ph type="title"/>
          </p:nvPr>
        </p:nvSpPr>
        <p:spPr>
          <a:xfrm>
            <a:off x="628650" y="217643"/>
            <a:ext cx="7886700" cy="844242"/>
          </a:xfrm>
        </p:spPr>
        <p:txBody>
          <a:bodyPr>
            <a:normAutofit/>
          </a:bodyPr>
          <a:lstStyle/>
          <a:p>
            <a:r>
              <a:rPr lang="en-US" sz="3200" b="1" dirty="0">
                <a:latin typeface="Times New Roman" panose="02020603050405020304" pitchFamily="18" charset="0"/>
                <a:cs typeface="Times New Roman" panose="02020603050405020304" pitchFamily="18" charset="0"/>
              </a:rPr>
              <a:t>Upgrade version from WSL 1 to WSL 2</a:t>
            </a:r>
          </a:p>
        </p:txBody>
      </p:sp>
      <p:graphicFrame>
        <p:nvGraphicFramePr>
          <p:cNvPr id="8" name="Content Placeholder 7">
            <a:extLst>
              <a:ext uri="{FF2B5EF4-FFF2-40B4-BE49-F238E27FC236}">
                <a16:creationId xmlns:a16="http://schemas.microsoft.com/office/drawing/2014/main" id="{DF6E5243-1560-4E99-9BE1-19803A5D6CA6}"/>
              </a:ext>
            </a:extLst>
          </p:cNvPr>
          <p:cNvGraphicFramePr>
            <a:graphicFrameLocks noGrp="1"/>
          </p:cNvGraphicFramePr>
          <p:nvPr>
            <p:ph idx="1"/>
            <p:extLst>
              <p:ext uri="{D42A27DB-BD31-4B8C-83A1-F6EECF244321}">
                <p14:modId xmlns:p14="http://schemas.microsoft.com/office/powerpoint/2010/main" val="2035023057"/>
              </p:ext>
            </p:extLst>
          </p:nvPr>
        </p:nvGraphicFramePr>
        <p:xfrm>
          <a:off x="280219" y="1061885"/>
          <a:ext cx="8657304" cy="557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ate Placeholder 8">
            <a:extLst>
              <a:ext uri="{FF2B5EF4-FFF2-40B4-BE49-F238E27FC236}">
                <a16:creationId xmlns:a16="http://schemas.microsoft.com/office/drawing/2014/main" id="{2C81AF95-1BDB-4A5A-868A-7754D7D53315}"/>
              </a:ext>
            </a:extLst>
          </p:cNvPr>
          <p:cNvSpPr>
            <a:spLocks noGrp="1"/>
          </p:cNvSpPr>
          <p:nvPr>
            <p:ph type="dt" sz="half" idx="10"/>
          </p:nvPr>
        </p:nvSpPr>
        <p:spPr/>
        <p:txBody>
          <a:bodyPr/>
          <a:lstStyle/>
          <a:p>
            <a:fld id="{B3785CE4-8B23-4FDC-BF6E-6BAC0214CC10}" type="datetime1">
              <a:rPr lang="en-US" smtClean="0"/>
              <a:t>12/9/2024</a:t>
            </a:fld>
            <a:endParaRPr lang="en-US"/>
          </a:p>
        </p:txBody>
      </p:sp>
      <p:sp>
        <p:nvSpPr>
          <p:cNvPr id="10" name="Slide Number Placeholder 9">
            <a:extLst>
              <a:ext uri="{FF2B5EF4-FFF2-40B4-BE49-F238E27FC236}">
                <a16:creationId xmlns:a16="http://schemas.microsoft.com/office/drawing/2014/main" id="{9019FE17-A180-4B86-BF46-34FFB07080E5}"/>
              </a:ext>
            </a:extLst>
          </p:cNvPr>
          <p:cNvSpPr>
            <a:spLocks noGrp="1"/>
          </p:cNvSpPr>
          <p:nvPr>
            <p:ph type="sldNum" sz="quarter" idx="12"/>
          </p:nvPr>
        </p:nvSpPr>
        <p:spPr/>
        <p:txBody>
          <a:bodyPr/>
          <a:lstStyle/>
          <a:p>
            <a:fld id="{1505B9A4-3B32-472B-BB77-AFFAE89E2955}" type="slidenum">
              <a:rPr lang="en-US" smtClean="0"/>
              <a:t>18</a:t>
            </a:fld>
            <a:endParaRPr lang="en-US"/>
          </a:p>
        </p:txBody>
      </p:sp>
    </p:spTree>
    <p:extLst>
      <p:ext uri="{BB962C8B-B14F-4D97-AF65-F5344CB8AC3E}">
        <p14:creationId xmlns:p14="http://schemas.microsoft.com/office/powerpoint/2010/main" val="717307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08ED-F959-4D28-AEF4-124F7F13B9AC}"/>
              </a:ext>
            </a:extLst>
          </p:cNvPr>
          <p:cNvSpPr>
            <a:spLocks noGrp="1"/>
          </p:cNvSpPr>
          <p:nvPr>
            <p:ph type="title"/>
          </p:nvPr>
        </p:nvSpPr>
        <p:spPr>
          <a:xfrm>
            <a:off x="250723" y="191730"/>
            <a:ext cx="8539315" cy="914400"/>
          </a:xfrm>
        </p:spPr>
        <p:txBody>
          <a:bodyPr>
            <a:normAutofit/>
          </a:bodyPr>
          <a:lstStyle/>
          <a:p>
            <a:r>
              <a:rPr lang="en-US" sz="3200" b="1" dirty="0">
                <a:latin typeface="Times New Roman" panose="02020603050405020304" pitchFamily="18" charset="0"/>
                <a:cs typeface="Times New Roman" panose="02020603050405020304" pitchFamily="18" charset="0"/>
              </a:rPr>
              <a:t>Run multiple Linux distributions with WSL</a:t>
            </a:r>
          </a:p>
        </p:txBody>
      </p:sp>
      <p:graphicFrame>
        <p:nvGraphicFramePr>
          <p:cNvPr id="6" name="Content Placeholder 5">
            <a:extLst>
              <a:ext uri="{FF2B5EF4-FFF2-40B4-BE49-F238E27FC236}">
                <a16:creationId xmlns:a16="http://schemas.microsoft.com/office/drawing/2014/main" id="{5DF6870E-D567-4241-B3DB-C87EF6637777}"/>
              </a:ext>
            </a:extLst>
          </p:cNvPr>
          <p:cNvGraphicFramePr>
            <a:graphicFrameLocks noGrp="1"/>
          </p:cNvGraphicFramePr>
          <p:nvPr>
            <p:ph idx="1"/>
            <p:extLst>
              <p:ext uri="{D42A27DB-BD31-4B8C-83A1-F6EECF244321}">
                <p14:modId xmlns:p14="http://schemas.microsoft.com/office/powerpoint/2010/main" val="3577892499"/>
              </p:ext>
            </p:extLst>
          </p:nvPr>
        </p:nvGraphicFramePr>
        <p:xfrm>
          <a:off x="250723" y="1106130"/>
          <a:ext cx="8775290" cy="5560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6">
            <a:extLst>
              <a:ext uri="{FF2B5EF4-FFF2-40B4-BE49-F238E27FC236}">
                <a16:creationId xmlns:a16="http://schemas.microsoft.com/office/drawing/2014/main" id="{9389DCCD-B014-4176-B064-E9802107ED23}"/>
              </a:ext>
            </a:extLst>
          </p:cNvPr>
          <p:cNvSpPr>
            <a:spLocks noGrp="1"/>
          </p:cNvSpPr>
          <p:nvPr>
            <p:ph type="dt" sz="half" idx="10"/>
          </p:nvPr>
        </p:nvSpPr>
        <p:spPr/>
        <p:txBody>
          <a:bodyPr/>
          <a:lstStyle/>
          <a:p>
            <a:fld id="{AA28CA4A-CF0D-4489-BBF4-51C387A062A1}" type="datetime1">
              <a:rPr lang="en-US" smtClean="0"/>
              <a:t>12/9/2024</a:t>
            </a:fld>
            <a:endParaRPr lang="en-US"/>
          </a:p>
        </p:txBody>
      </p:sp>
      <p:sp>
        <p:nvSpPr>
          <p:cNvPr id="8" name="Slide Number Placeholder 7">
            <a:extLst>
              <a:ext uri="{FF2B5EF4-FFF2-40B4-BE49-F238E27FC236}">
                <a16:creationId xmlns:a16="http://schemas.microsoft.com/office/drawing/2014/main" id="{C2539960-549A-4466-996A-46B63EB4BC3C}"/>
              </a:ext>
            </a:extLst>
          </p:cNvPr>
          <p:cNvSpPr>
            <a:spLocks noGrp="1"/>
          </p:cNvSpPr>
          <p:nvPr>
            <p:ph type="sldNum" sz="quarter" idx="12"/>
          </p:nvPr>
        </p:nvSpPr>
        <p:spPr/>
        <p:txBody>
          <a:bodyPr/>
          <a:lstStyle/>
          <a:p>
            <a:fld id="{1505B9A4-3B32-472B-BB77-AFFAE89E2955}" type="slidenum">
              <a:rPr lang="en-US" smtClean="0"/>
              <a:t>19</a:t>
            </a:fld>
            <a:endParaRPr lang="en-US"/>
          </a:p>
        </p:txBody>
      </p:sp>
    </p:spTree>
    <p:extLst>
      <p:ext uri="{BB962C8B-B14F-4D97-AF65-F5344CB8AC3E}">
        <p14:creationId xmlns:p14="http://schemas.microsoft.com/office/powerpoint/2010/main" val="236821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5CB28-A76A-43B3-A2E2-E00DC999308F}"/>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What is Docker?</a:t>
            </a:r>
          </a:p>
        </p:txBody>
      </p:sp>
      <p:graphicFrame>
        <p:nvGraphicFramePr>
          <p:cNvPr id="6" name="Content Placeholder 5">
            <a:extLst>
              <a:ext uri="{FF2B5EF4-FFF2-40B4-BE49-F238E27FC236}">
                <a16:creationId xmlns:a16="http://schemas.microsoft.com/office/drawing/2014/main" id="{95B10105-F3B3-413F-9077-F4B4B6DCCB11}"/>
              </a:ext>
            </a:extLst>
          </p:cNvPr>
          <p:cNvGraphicFramePr>
            <a:graphicFrameLocks noGrp="1"/>
          </p:cNvGraphicFramePr>
          <p:nvPr>
            <p:ph idx="1"/>
            <p:extLst>
              <p:ext uri="{D42A27DB-BD31-4B8C-83A1-F6EECF244321}">
                <p14:modId xmlns:p14="http://schemas.microsoft.com/office/powerpoint/2010/main" val="697473458"/>
              </p:ext>
            </p:extLst>
          </p:nvPr>
        </p:nvGraphicFramePr>
        <p:xfrm>
          <a:off x="628650" y="1401097"/>
          <a:ext cx="7886700" cy="47758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4052795E-358A-489A-BAC8-C5BC8AD3B093}"/>
              </a:ext>
            </a:extLst>
          </p:cNvPr>
          <p:cNvSpPr>
            <a:spLocks noGrp="1"/>
          </p:cNvSpPr>
          <p:nvPr>
            <p:ph type="dt" sz="half" idx="10"/>
          </p:nvPr>
        </p:nvSpPr>
        <p:spPr/>
        <p:txBody>
          <a:bodyPr/>
          <a:lstStyle/>
          <a:p>
            <a:fld id="{C3B607AE-E3C0-4D41-8F1E-C601A69A592A}" type="datetime1">
              <a:rPr lang="en-US" smtClean="0"/>
              <a:t>12/9/2024</a:t>
            </a:fld>
            <a:endParaRPr lang="en-US"/>
          </a:p>
        </p:txBody>
      </p:sp>
      <p:sp>
        <p:nvSpPr>
          <p:cNvPr id="4" name="Slide Number Placeholder 3">
            <a:extLst>
              <a:ext uri="{FF2B5EF4-FFF2-40B4-BE49-F238E27FC236}">
                <a16:creationId xmlns:a16="http://schemas.microsoft.com/office/drawing/2014/main" id="{03DDDA32-662F-4202-B642-6882A9F54681}"/>
              </a:ext>
            </a:extLst>
          </p:cNvPr>
          <p:cNvSpPr>
            <a:spLocks noGrp="1"/>
          </p:cNvSpPr>
          <p:nvPr>
            <p:ph type="sldNum" sz="quarter" idx="12"/>
          </p:nvPr>
        </p:nvSpPr>
        <p:spPr/>
        <p:txBody>
          <a:bodyPr/>
          <a:lstStyle/>
          <a:p>
            <a:fld id="{1505B9A4-3B32-472B-BB77-AFFAE89E2955}" type="slidenum">
              <a:rPr lang="en-US" smtClean="0"/>
              <a:t>2</a:t>
            </a:fld>
            <a:endParaRPr lang="en-US"/>
          </a:p>
        </p:txBody>
      </p:sp>
    </p:spTree>
    <p:extLst>
      <p:ext uri="{BB962C8B-B14F-4D97-AF65-F5344CB8AC3E}">
        <p14:creationId xmlns:p14="http://schemas.microsoft.com/office/powerpoint/2010/main" val="604859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4D781-5206-4B4D-A16F-9F387EC9D064}"/>
              </a:ext>
            </a:extLst>
          </p:cNvPr>
          <p:cNvSpPr>
            <a:spLocks noGrp="1"/>
          </p:cNvSpPr>
          <p:nvPr>
            <p:ph type="title"/>
          </p:nvPr>
        </p:nvSpPr>
        <p:spPr>
          <a:xfrm>
            <a:off x="628650" y="117988"/>
            <a:ext cx="7886700" cy="707922"/>
          </a:xfrm>
        </p:spPr>
        <p:txBody>
          <a:bodyPr>
            <a:normAutofit/>
          </a:bodyPr>
          <a:lstStyle/>
          <a:p>
            <a:r>
              <a:rPr lang="en-US" sz="3200" b="1" dirty="0">
                <a:latin typeface="Times New Roman" panose="02020603050405020304" pitchFamily="18" charset="0"/>
                <a:cs typeface="Times New Roman" panose="02020603050405020304" pitchFamily="18" charset="0"/>
              </a:rPr>
              <a:t>Basic commands for WSL</a:t>
            </a:r>
          </a:p>
        </p:txBody>
      </p:sp>
      <p:graphicFrame>
        <p:nvGraphicFramePr>
          <p:cNvPr id="4" name="Content Placeholder 3">
            <a:extLst>
              <a:ext uri="{FF2B5EF4-FFF2-40B4-BE49-F238E27FC236}">
                <a16:creationId xmlns:a16="http://schemas.microsoft.com/office/drawing/2014/main" id="{CABFE87F-6617-456E-94A8-8CDC446E52DD}"/>
              </a:ext>
            </a:extLst>
          </p:cNvPr>
          <p:cNvGraphicFramePr>
            <a:graphicFrameLocks noGrp="1"/>
          </p:cNvGraphicFramePr>
          <p:nvPr>
            <p:ph idx="1"/>
            <p:extLst>
              <p:ext uri="{D42A27DB-BD31-4B8C-83A1-F6EECF244321}">
                <p14:modId xmlns:p14="http://schemas.microsoft.com/office/powerpoint/2010/main" val="1241700058"/>
              </p:ext>
            </p:extLst>
          </p:nvPr>
        </p:nvGraphicFramePr>
        <p:xfrm>
          <a:off x="0" y="825910"/>
          <a:ext cx="9011265" cy="5619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A1A0F585-98FB-4E43-AE48-EAA0BA278FD7}"/>
              </a:ext>
            </a:extLst>
          </p:cNvPr>
          <p:cNvSpPr>
            <a:spLocks noGrp="1"/>
          </p:cNvSpPr>
          <p:nvPr>
            <p:ph type="dt" sz="half" idx="10"/>
          </p:nvPr>
        </p:nvSpPr>
        <p:spPr/>
        <p:txBody>
          <a:bodyPr/>
          <a:lstStyle/>
          <a:p>
            <a:fld id="{E5CDCDEF-2955-4B05-848F-12A5080ED537}" type="datetime1">
              <a:rPr lang="en-US" smtClean="0"/>
              <a:t>12/9/2024</a:t>
            </a:fld>
            <a:endParaRPr lang="en-US"/>
          </a:p>
        </p:txBody>
      </p:sp>
      <p:sp>
        <p:nvSpPr>
          <p:cNvPr id="6" name="Slide Number Placeholder 5">
            <a:extLst>
              <a:ext uri="{FF2B5EF4-FFF2-40B4-BE49-F238E27FC236}">
                <a16:creationId xmlns:a16="http://schemas.microsoft.com/office/drawing/2014/main" id="{5ACA879B-BB82-4F3D-BB77-29F577BF220D}"/>
              </a:ext>
            </a:extLst>
          </p:cNvPr>
          <p:cNvSpPr>
            <a:spLocks noGrp="1"/>
          </p:cNvSpPr>
          <p:nvPr>
            <p:ph type="sldNum" sz="quarter" idx="12"/>
          </p:nvPr>
        </p:nvSpPr>
        <p:spPr/>
        <p:txBody>
          <a:bodyPr/>
          <a:lstStyle/>
          <a:p>
            <a:fld id="{1505B9A4-3B32-472B-BB77-AFFAE89E2955}" type="slidenum">
              <a:rPr lang="en-US" smtClean="0"/>
              <a:t>20</a:t>
            </a:fld>
            <a:endParaRPr lang="en-US"/>
          </a:p>
        </p:txBody>
      </p:sp>
    </p:spTree>
    <p:extLst>
      <p:ext uri="{BB962C8B-B14F-4D97-AF65-F5344CB8AC3E}">
        <p14:creationId xmlns:p14="http://schemas.microsoft.com/office/powerpoint/2010/main" val="3613647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3DA79-DFE8-4B14-B87A-19E2AA8C531C}"/>
              </a:ext>
            </a:extLst>
          </p:cNvPr>
          <p:cNvSpPr>
            <a:spLocks noGrp="1"/>
          </p:cNvSpPr>
          <p:nvPr>
            <p:ph type="title"/>
          </p:nvPr>
        </p:nvSpPr>
        <p:spPr>
          <a:xfrm>
            <a:off x="147484" y="129151"/>
            <a:ext cx="8849032" cy="947481"/>
          </a:xfrm>
        </p:spPr>
        <p:txBody>
          <a:bodyPr>
            <a:normAutofit/>
          </a:bodyPr>
          <a:lstStyle/>
          <a:p>
            <a:r>
              <a:rPr lang="en-US" sz="3200" b="1" dirty="0">
                <a:latin typeface="Times New Roman" panose="02020603050405020304" pitchFamily="18" charset="0"/>
                <a:cs typeface="Times New Roman" panose="02020603050405020304" pitchFamily="18" charset="0"/>
              </a:rPr>
              <a:t>Cont’d . . .</a:t>
            </a:r>
          </a:p>
        </p:txBody>
      </p:sp>
      <p:graphicFrame>
        <p:nvGraphicFramePr>
          <p:cNvPr id="4" name="Content Placeholder 3">
            <a:extLst>
              <a:ext uri="{FF2B5EF4-FFF2-40B4-BE49-F238E27FC236}">
                <a16:creationId xmlns:a16="http://schemas.microsoft.com/office/drawing/2014/main" id="{74137529-F5EE-4EE2-B4C9-FD5C7A17FEAB}"/>
              </a:ext>
            </a:extLst>
          </p:cNvPr>
          <p:cNvGraphicFramePr>
            <a:graphicFrameLocks noGrp="1"/>
          </p:cNvGraphicFramePr>
          <p:nvPr>
            <p:ph idx="1"/>
            <p:extLst>
              <p:ext uri="{D42A27DB-BD31-4B8C-83A1-F6EECF244321}">
                <p14:modId xmlns:p14="http://schemas.microsoft.com/office/powerpoint/2010/main" val="1732132395"/>
              </p:ext>
            </p:extLst>
          </p:nvPr>
        </p:nvGraphicFramePr>
        <p:xfrm>
          <a:off x="147483" y="1076632"/>
          <a:ext cx="8627807" cy="5100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FB054D82-1BFC-4A42-97F7-CA70DC9F5290}"/>
              </a:ext>
            </a:extLst>
          </p:cNvPr>
          <p:cNvSpPr>
            <a:spLocks noGrp="1"/>
          </p:cNvSpPr>
          <p:nvPr>
            <p:ph type="dt" sz="half" idx="10"/>
          </p:nvPr>
        </p:nvSpPr>
        <p:spPr/>
        <p:txBody>
          <a:bodyPr/>
          <a:lstStyle/>
          <a:p>
            <a:fld id="{8A5D6296-C9AA-41B5-9D1D-5087826C0A0C}" type="datetime1">
              <a:rPr lang="en-US" smtClean="0"/>
              <a:t>12/9/2024</a:t>
            </a:fld>
            <a:endParaRPr lang="en-US"/>
          </a:p>
        </p:txBody>
      </p:sp>
      <p:sp>
        <p:nvSpPr>
          <p:cNvPr id="6" name="Slide Number Placeholder 5">
            <a:extLst>
              <a:ext uri="{FF2B5EF4-FFF2-40B4-BE49-F238E27FC236}">
                <a16:creationId xmlns:a16="http://schemas.microsoft.com/office/drawing/2014/main" id="{E88AEA16-296E-4888-8421-FCD1CB40D3E1}"/>
              </a:ext>
            </a:extLst>
          </p:cNvPr>
          <p:cNvSpPr>
            <a:spLocks noGrp="1"/>
          </p:cNvSpPr>
          <p:nvPr>
            <p:ph type="sldNum" sz="quarter" idx="12"/>
          </p:nvPr>
        </p:nvSpPr>
        <p:spPr/>
        <p:txBody>
          <a:bodyPr/>
          <a:lstStyle/>
          <a:p>
            <a:fld id="{1505B9A4-3B32-472B-BB77-AFFAE89E2955}" type="slidenum">
              <a:rPr lang="en-US" smtClean="0"/>
              <a:t>21</a:t>
            </a:fld>
            <a:endParaRPr lang="en-US"/>
          </a:p>
        </p:txBody>
      </p:sp>
    </p:spTree>
    <p:extLst>
      <p:ext uri="{BB962C8B-B14F-4D97-AF65-F5344CB8AC3E}">
        <p14:creationId xmlns:p14="http://schemas.microsoft.com/office/powerpoint/2010/main" val="3818048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905FA-C67C-404C-8858-054EDAB78CBC}"/>
              </a:ext>
            </a:extLst>
          </p:cNvPr>
          <p:cNvSpPr>
            <a:spLocks noGrp="1"/>
          </p:cNvSpPr>
          <p:nvPr>
            <p:ph type="title"/>
          </p:nvPr>
        </p:nvSpPr>
        <p:spPr>
          <a:xfrm>
            <a:off x="221226" y="48036"/>
            <a:ext cx="8701548" cy="866363"/>
          </a:xfrm>
        </p:spPr>
        <p:txBody>
          <a:bodyPr>
            <a:normAutofit/>
          </a:bodyPr>
          <a:lstStyle/>
          <a:p>
            <a:r>
              <a:rPr lang="en-US" sz="3200" b="1" dirty="0">
                <a:latin typeface="Times New Roman" panose="02020603050405020304" pitchFamily="18" charset="0"/>
                <a:cs typeface="Times New Roman" panose="02020603050405020304" pitchFamily="18" charset="0"/>
              </a:rPr>
              <a:t>Cont’d . . .</a:t>
            </a:r>
            <a:endParaRPr lang="en-US" sz="3200" dirty="0"/>
          </a:p>
        </p:txBody>
      </p:sp>
      <p:graphicFrame>
        <p:nvGraphicFramePr>
          <p:cNvPr id="5" name="Content Placeholder 4">
            <a:extLst>
              <a:ext uri="{FF2B5EF4-FFF2-40B4-BE49-F238E27FC236}">
                <a16:creationId xmlns:a16="http://schemas.microsoft.com/office/drawing/2014/main" id="{2F215EB2-3B2C-4CDA-BA05-C44C5AC812B7}"/>
              </a:ext>
            </a:extLst>
          </p:cNvPr>
          <p:cNvGraphicFramePr>
            <a:graphicFrameLocks noGrp="1"/>
          </p:cNvGraphicFramePr>
          <p:nvPr>
            <p:ph idx="1"/>
            <p:extLst>
              <p:ext uri="{D42A27DB-BD31-4B8C-83A1-F6EECF244321}">
                <p14:modId xmlns:p14="http://schemas.microsoft.com/office/powerpoint/2010/main" val="3928298728"/>
              </p:ext>
            </p:extLst>
          </p:nvPr>
        </p:nvGraphicFramePr>
        <p:xfrm>
          <a:off x="176981" y="914399"/>
          <a:ext cx="8745793" cy="5648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Date Placeholder 6">
            <a:extLst>
              <a:ext uri="{FF2B5EF4-FFF2-40B4-BE49-F238E27FC236}">
                <a16:creationId xmlns:a16="http://schemas.microsoft.com/office/drawing/2014/main" id="{E05787CC-FD29-49B5-80CF-B4FF65032809}"/>
              </a:ext>
            </a:extLst>
          </p:cNvPr>
          <p:cNvSpPr>
            <a:spLocks noGrp="1"/>
          </p:cNvSpPr>
          <p:nvPr>
            <p:ph type="dt" sz="half" idx="10"/>
          </p:nvPr>
        </p:nvSpPr>
        <p:spPr/>
        <p:txBody>
          <a:bodyPr/>
          <a:lstStyle/>
          <a:p>
            <a:fld id="{67B17EBB-F1B3-4189-B52D-0671A237C88D}" type="datetime1">
              <a:rPr lang="en-US" smtClean="0"/>
              <a:t>12/9/2024</a:t>
            </a:fld>
            <a:endParaRPr lang="en-US"/>
          </a:p>
        </p:txBody>
      </p:sp>
      <p:sp>
        <p:nvSpPr>
          <p:cNvPr id="8" name="Slide Number Placeholder 7">
            <a:extLst>
              <a:ext uri="{FF2B5EF4-FFF2-40B4-BE49-F238E27FC236}">
                <a16:creationId xmlns:a16="http://schemas.microsoft.com/office/drawing/2014/main" id="{C4F1477A-145E-45BF-9150-847416932C3E}"/>
              </a:ext>
            </a:extLst>
          </p:cNvPr>
          <p:cNvSpPr>
            <a:spLocks noGrp="1"/>
          </p:cNvSpPr>
          <p:nvPr>
            <p:ph type="sldNum" sz="quarter" idx="12"/>
          </p:nvPr>
        </p:nvSpPr>
        <p:spPr/>
        <p:txBody>
          <a:bodyPr/>
          <a:lstStyle/>
          <a:p>
            <a:fld id="{1505B9A4-3B32-472B-BB77-AFFAE89E2955}" type="slidenum">
              <a:rPr lang="en-US" smtClean="0"/>
              <a:t>22</a:t>
            </a:fld>
            <a:endParaRPr lang="en-US"/>
          </a:p>
        </p:txBody>
      </p:sp>
    </p:spTree>
    <p:extLst>
      <p:ext uri="{BB962C8B-B14F-4D97-AF65-F5344CB8AC3E}">
        <p14:creationId xmlns:p14="http://schemas.microsoft.com/office/powerpoint/2010/main" val="175733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F3EA5-DCC1-4F05-9D89-1C5CFA770663}"/>
              </a:ext>
            </a:extLst>
          </p:cNvPr>
          <p:cNvSpPr>
            <a:spLocks noGrp="1"/>
          </p:cNvSpPr>
          <p:nvPr>
            <p:ph type="title"/>
          </p:nvPr>
        </p:nvSpPr>
        <p:spPr>
          <a:xfrm>
            <a:off x="628650" y="365126"/>
            <a:ext cx="7886700" cy="962229"/>
          </a:xfrm>
        </p:spPr>
        <p:txBody>
          <a:bodyPr>
            <a:normAutofit/>
          </a:bodyPr>
          <a:lstStyle/>
          <a:p>
            <a:pPr algn="just"/>
            <a:r>
              <a:rPr lang="en-US" sz="3200" b="1" dirty="0">
                <a:latin typeface="Times New Roman" panose="02020603050405020304" pitchFamily="18" charset="0"/>
                <a:cs typeface="Times New Roman" panose="02020603050405020304" pitchFamily="18" charset="0"/>
              </a:rPr>
              <a:t>Cont’d . . .</a:t>
            </a:r>
            <a:endParaRPr lang="en-US" sz="3200" dirty="0"/>
          </a:p>
        </p:txBody>
      </p:sp>
      <p:graphicFrame>
        <p:nvGraphicFramePr>
          <p:cNvPr id="4" name="Content Placeholder 3">
            <a:extLst>
              <a:ext uri="{FF2B5EF4-FFF2-40B4-BE49-F238E27FC236}">
                <a16:creationId xmlns:a16="http://schemas.microsoft.com/office/drawing/2014/main" id="{DA85A0CA-8474-44DB-81BC-7594F365CE04}"/>
              </a:ext>
            </a:extLst>
          </p:cNvPr>
          <p:cNvGraphicFramePr>
            <a:graphicFrameLocks noGrp="1"/>
          </p:cNvGraphicFramePr>
          <p:nvPr>
            <p:ph idx="1"/>
            <p:extLst>
              <p:ext uri="{D42A27DB-BD31-4B8C-83A1-F6EECF244321}">
                <p14:modId xmlns:p14="http://schemas.microsoft.com/office/powerpoint/2010/main" val="2861004492"/>
              </p:ext>
            </p:extLst>
          </p:nvPr>
        </p:nvGraphicFramePr>
        <p:xfrm>
          <a:off x="628650" y="1327355"/>
          <a:ext cx="7886700" cy="4849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BF05E1F3-4AFC-4F7A-80C3-D6F7986F754D}"/>
              </a:ext>
            </a:extLst>
          </p:cNvPr>
          <p:cNvSpPr>
            <a:spLocks noGrp="1"/>
          </p:cNvSpPr>
          <p:nvPr>
            <p:ph type="dt" sz="half" idx="10"/>
          </p:nvPr>
        </p:nvSpPr>
        <p:spPr/>
        <p:txBody>
          <a:bodyPr/>
          <a:lstStyle/>
          <a:p>
            <a:fld id="{19A2E32C-6668-4062-AE69-6627B3BE3504}" type="datetime1">
              <a:rPr lang="en-US" smtClean="0"/>
              <a:t>12/9/2024</a:t>
            </a:fld>
            <a:endParaRPr lang="en-US"/>
          </a:p>
        </p:txBody>
      </p:sp>
      <p:sp>
        <p:nvSpPr>
          <p:cNvPr id="6" name="Slide Number Placeholder 5">
            <a:extLst>
              <a:ext uri="{FF2B5EF4-FFF2-40B4-BE49-F238E27FC236}">
                <a16:creationId xmlns:a16="http://schemas.microsoft.com/office/drawing/2014/main" id="{13F1AFD0-E415-4D07-A567-57996C10597F}"/>
              </a:ext>
            </a:extLst>
          </p:cNvPr>
          <p:cNvSpPr>
            <a:spLocks noGrp="1"/>
          </p:cNvSpPr>
          <p:nvPr>
            <p:ph type="sldNum" sz="quarter" idx="12"/>
          </p:nvPr>
        </p:nvSpPr>
        <p:spPr/>
        <p:txBody>
          <a:bodyPr/>
          <a:lstStyle/>
          <a:p>
            <a:fld id="{1505B9A4-3B32-472B-BB77-AFFAE89E2955}" type="slidenum">
              <a:rPr lang="en-US" smtClean="0"/>
              <a:t>23</a:t>
            </a:fld>
            <a:endParaRPr lang="en-US"/>
          </a:p>
        </p:txBody>
      </p:sp>
    </p:spTree>
    <p:extLst>
      <p:ext uri="{BB962C8B-B14F-4D97-AF65-F5344CB8AC3E}">
        <p14:creationId xmlns:p14="http://schemas.microsoft.com/office/powerpoint/2010/main" val="4294339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pattFill prst="lgGrid">
          <a:fgClr>
            <a:schemeClr val="bg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8B17-E7AA-4EF4-8CEE-76127FD54F47}"/>
              </a:ext>
            </a:extLst>
          </p:cNvPr>
          <p:cNvSpPr>
            <a:spLocks noGrp="1"/>
          </p:cNvSpPr>
          <p:nvPr>
            <p:ph type="title"/>
          </p:nvPr>
        </p:nvSpPr>
        <p:spPr>
          <a:xfrm>
            <a:off x="982611" y="2766218"/>
            <a:ext cx="7886700" cy="1325563"/>
          </a:xfrm>
        </p:spPr>
        <p:txBody>
          <a:bodyPr/>
          <a:lstStyle/>
          <a:p>
            <a:r>
              <a:rPr lang="en-US" b="1" dirty="0">
                <a:latin typeface="Times New Roman" panose="02020603050405020304" pitchFamily="18" charset="0"/>
                <a:cs typeface="Times New Roman" panose="02020603050405020304" pitchFamily="18" charset="0"/>
              </a:rPr>
              <a:t>Run the Container</a:t>
            </a:r>
            <a:endParaRPr lang="en-US" dirty="0"/>
          </a:p>
        </p:txBody>
      </p:sp>
      <p:sp>
        <p:nvSpPr>
          <p:cNvPr id="3" name="Date Placeholder 2">
            <a:extLst>
              <a:ext uri="{FF2B5EF4-FFF2-40B4-BE49-F238E27FC236}">
                <a16:creationId xmlns:a16="http://schemas.microsoft.com/office/drawing/2014/main" id="{B8F5BBF1-48F9-490F-89C2-449B0FFDD17D}"/>
              </a:ext>
            </a:extLst>
          </p:cNvPr>
          <p:cNvSpPr>
            <a:spLocks noGrp="1"/>
          </p:cNvSpPr>
          <p:nvPr>
            <p:ph type="dt" sz="half" idx="10"/>
          </p:nvPr>
        </p:nvSpPr>
        <p:spPr/>
        <p:txBody>
          <a:bodyPr/>
          <a:lstStyle/>
          <a:p>
            <a:fld id="{5CCA992C-7EAF-4093-B816-2603DB6FD9F3}" type="datetime1">
              <a:rPr lang="en-US" smtClean="0"/>
              <a:t>12/9/2024</a:t>
            </a:fld>
            <a:endParaRPr lang="en-US"/>
          </a:p>
        </p:txBody>
      </p:sp>
      <p:sp>
        <p:nvSpPr>
          <p:cNvPr id="4" name="Slide Number Placeholder 3">
            <a:extLst>
              <a:ext uri="{FF2B5EF4-FFF2-40B4-BE49-F238E27FC236}">
                <a16:creationId xmlns:a16="http://schemas.microsoft.com/office/drawing/2014/main" id="{2A9AF310-6FFF-4627-8FB1-830B6B9C0B48}"/>
              </a:ext>
            </a:extLst>
          </p:cNvPr>
          <p:cNvSpPr>
            <a:spLocks noGrp="1"/>
          </p:cNvSpPr>
          <p:nvPr>
            <p:ph type="sldNum" sz="quarter" idx="12"/>
          </p:nvPr>
        </p:nvSpPr>
        <p:spPr/>
        <p:txBody>
          <a:bodyPr/>
          <a:lstStyle/>
          <a:p>
            <a:fld id="{1505B9A4-3B32-472B-BB77-AFFAE89E2955}" type="slidenum">
              <a:rPr lang="en-US" smtClean="0"/>
              <a:t>24</a:t>
            </a:fld>
            <a:endParaRPr lang="en-US"/>
          </a:p>
        </p:txBody>
      </p:sp>
    </p:spTree>
    <p:extLst>
      <p:ext uri="{BB962C8B-B14F-4D97-AF65-F5344CB8AC3E}">
        <p14:creationId xmlns:p14="http://schemas.microsoft.com/office/powerpoint/2010/main" val="546809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93F01BD-B9C7-4946-9306-480F963262F1}"/>
              </a:ext>
            </a:extLst>
          </p:cNvPr>
          <p:cNvGraphicFramePr>
            <a:graphicFrameLocks noGrp="1"/>
          </p:cNvGraphicFramePr>
          <p:nvPr>
            <p:ph idx="1"/>
            <p:extLst>
              <p:ext uri="{D42A27DB-BD31-4B8C-83A1-F6EECF244321}">
                <p14:modId xmlns:p14="http://schemas.microsoft.com/office/powerpoint/2010/main" val="2401384650"/>
              </p:ext>
            </p:extLst>
          </p:nvPr>
        </p:nvGraphicFramePr>
        <p:xfrm>
          <a:off x="280218" y="-1"/>
          <a:ext cx="8863782" cy="67252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34BD142D-9325-4722-B113-CBDFE92D0644}"/>
              </a:ext>
            </a:extLst>
          </p:cNvPr>
          <p:cNvSpPr>
            <a:spLocks noGrp="1"/>
          </p:cNvSpPr>
          <p:nvPr>
            <p:ph type="dt" sz="half" idx="10"/>
          </p:nvPr>
        </p:nvSpPr>
        <p:spPr/>
        <p:txBody>
          <a:bodyPr/>
          <a:lstStyle/>
          <a:p>
            <a:fld id="{63F57B8B-6D18-4926-8FCF-2FB4D30201CE}" type="datetime1">
              <a:rPr lang="en-US" smtClean="0"/>
              <a:t>12/9/2024</a:t>
            </a:fld>
            <a:endParaRPr lang="en-US"/>
          </a:p>
        </p:txBody>
      </p:sp>
      <p:sp>
        <p:nvSpPr>
          <p:cNvPr id="3" name="Slide Number Placeholder 2">
            <a:extLst>
              <a:ext uri="{FF2B5EF4-FFF2-40B4-BE49-F238E27FC236}">
                <a16:creationId xmlns:a16="http://schemas.microsoft.com/office/drawing/2014/main" id="{09EC23A8-4849-4D44-8E5A-1BBB4A806A5D}"/>
              </a:ext>
            </a:extLst>
          </p:cNvPr>
          <p:cNvSpPr>
            <a:spLocks noGrp="1"/>
          </p:cNvSpPr>
          <p:nvPr>
            <p:ph type="sldNum" sz="quarter" idx="12"/>
          </p:nvPr>
        </p:nvSpPr>
        <p:spPr/>
        <p:txBody>
          <a:bodyPr/>
          <a:lstStyle/>
          <a:p>
            <a:fld id="{1505B9A4-3B32-472B-BB77-AFFAE89E2955}" type="slidenum">
              <a:rPr lang="en-US" smtClean="0"/>
              <a:t>25</a:t>
            </a:fld>
            <a:endParaRPr lang="en-US"/>
          </a:p>
        </p:txBody>
      </p:sp>
    </p:spTree>
    <p:extLst>
      <p:ext uri="{BB962C8B-B14F-4D97-AF65-F5344CB8AC3E}">
        <p14:creationId xmlns:p14="http://schemas.microsoft.com/office/powerpoint/2010/main" val="1159525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0A74-38F7-4BB2-9E17-D55003E108CC}"/>
              </a:ext>
            </a:extLst>
          </p:cNvPr>
          <p:cNvSpPr>
            <a:spLocks noGrp="1"/>
          </p:cNvSpPr>
          <p:nvPr>
            <p:ph type="title"/>
          </p:nvPr>
        </p:nvSpPr>
        <p:spPr>
          <a:xfrm>
            <a:off x="628650" y="132735"/>
            <a:ext cx="7886700" cy="781665"/>
          </a:xfrm>
        </p:spPr>
        <p:txBody>
          <a:bodyPr>
            <a:normAutofit/>
          </a:bodyPr>
          <a:lstStyle/>
          <a:p>
            <a:pPr algn="just"/>
            <a:r>
              <a:rPr lang="en-US" sz="3200" b="1" dirty="0">
                <a:latin typeface="Times New Roman" panose="02020603050405020304" pitchFamily="18" charset="0"/>
                <a:cs typeface="Times New Roman" panose="02020603050405020304" pitchFamily="18" charset="0"/>
              </a:rPr>
              <a:t>Run the Container</a:t>
            </a:r>
          </a:p>
        </p:txBody>
      </p:sp>
      <p:sp>
        <p:nvSpPr>
          <p:cNvPr id="3" name="Content Placeholder 2">
            <a:extLst>
              <a:ext uri="{FF2B5EF4-FFF2-40B4-BE49-F238E27FC236}">
                <a16:creationId xmlns:a16="http://schemas.microsoft.com/office/drawing/2014/main" id="{FA887278-2711-4062-B3F1-47FB56AAAD6E}"/>
              </a:ext>
            </a:extLst>
          </p:cNvPr>
          <p:cNvSpPr>
            <a:spLocks noGrp="1"/>
          </p:cNvSpPr>
          <p:nvPr>
            <p:ph idx="1"/>
          </p:nvPr>
        </p:nvSpPr>
        <p:spPr>
          <a:xfrm>
            <a:off x="398206" y="979180"/>
            <a:ext cx="8347587" cy="5436368"/>
          </a:xfrm>
        </p:spPr>
        <p:txBody>
          <a:bodyPr/>
          <a:lstStyle/>
          <a:p>
            <a:r>
              <a:rPr lang="en-US" dirty="0"/>
              <a:t>https://docs.docker.com/get-started/introduction/get-docker-desktop/</a:t>
            </a:r>
          </a:p>
        </p:txBody>
      </p:sp>
      <p:sp>
        <p:nvSpPr>
          <p:cNvPr id="4" name="Date Placeholder 3">
            <a:extLst>
              <a:ext uri="{FF2B5EF4-FFF2-40B4-BE49-F238E27FC236}">
                <a16:creationId xmlns:a16="http://schemas.microsoft.com/office/drawing/2014/main" id="{68E69508-818D-4C05-AE86-8FA1B7DEA22B}"/>
              </a:ext>
            </a:extLst>
          </p:cNvPr>
          <p:cNvSpPr>
            <a:spLocks noGrp="1"/>
          </p:cNvSpPr>
          <p:nvPr>
            <p:ph type="dt" sz="half" idx="10"/>
          </p:nvPr>
        </p:nvSpPr>
        <p:spPr/>
        <p:txBody>
          <a:bodyPr/>
          <a:lstStyle/>
          <a:p>
            <a:fld id="{ABBFC4A7-73BB-495C-90E2-8F2BA1175F68}" type="datetime1">
              <a:rPr lang="en-US" smtClean="0"/>
              <a:t>12/9/2024</a:t>
            </a:fld>
            <a:endParaRPr lang="en-US"/>
          </a:p>
        </p:txBody>
      </p:sp>
      <p:sp>
        <p:nvSpPr>
          <p:cNvPr id="5" name="Slide Number Placeholder 4">
            <a:extLst>
              <a:ext uri="{FF2B5EF4-FFF2-40B4-BE49-F238E27FC236}">
                <a16:creationId xmlns:a16="http://schemas.microsoft.com/office/drawing/2014/main" id="{7F613B7B-7F2F-42C0-8DB8-18444345BDD5}"/>
              </a:ext>
            </a:extLst>
          </p:cNvPr>
          <p:cNvSpPr>
            <a:spLocks noGrp="1"/>
          </p:cNvSpPr>
          <p:nvPr>
            <p:ph type="sldNum" sz="quarter" idx="12"/>
          </p:nvPr>
        </p:nvSpPr>
        <p:spPr/>
        <p:txBody>
          <a:bodyPr/>
          <a:lstStyle/>
          <a:p>
            <a:fld id="{1505B9A4-3B32-472B-BB77-AFFAE89E2955}" type="slidenum">
              <a:rPr lang="en-US" smtClean="0"/>
              <a:t>26</a:t>
            </a:fld>
            <a:endParaRPr lang="en-US"/>
          </a:p>
        </p:txBody>
      </p:sp>
    </p:spTree>
    <p:extLst>
      <p:ext uri="{BB962C8B-B14F-4D97-AF65-F5344CB8AC3E}">
        <p14:creationId xmlns:p14="http://schemas.microsoft.com/office/powerpoint/2010/main" val="700561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55E6-07FC-4709-ADCB-FB7DF186AF2A}"/>
              </a:ext>
            </a:extLst>
          </p:cNvPr>
          <p:cNvSpPr>
            <a:spLocks noGrp="1"/>
          </p:cNvSpPr>
          <p:nvPr>
            <p:ph type="title"/>
          </p:nvPr>
        </p:nvSpPr>
        <p:spPr>
          <a:xfrm>
            <a:off x="510663" y="89309"/>
            <a:ext cx="7886700" cy="1183455"/>
          </a:xfrm>
        </p:spPr>
        <p:txBody>
          <a:bodyPr>
            <a:normAutofit/>
          </a:bodyPr>
          <a:lstStyle/>
          <a:p>
            <a:r>
              <a:rPr lang="en-US" sz="3200" b="1" dirty="0">
                <a:latin typeface="Times New Roman" panose="02020603050405020304" pitchFamily="18" charset="0"/>
                <a:cs typeface="Times New Roman" panose="02020603050405020304" pitchFamily="18" charset="0"/>
              </a:rPr>
              <a:t>Docker platform</a:t>
            </a:r>
          </a:p>
        </p:txBody>
      </p:sp>
      <p:graphicFrame>
        <p:nvGraphicFramePr>
          <p:cNvPr id="5" name="Content Placeholder 4">
            <a:extLst>
              <a:ext uri="{FF2B5EF4-FFF2-40B4-BE49-F238E27FC236}">
                <a16:creationId xmlns:a16="http://schemas.microsoft.com/office/drawing/2014/main" id="{B3F9AD7A-E1B4-41A9-B274-9938E8CFAE0A}"/>
              </a:ext>
            </a:extLst>
          </p:cNvPr>
          <p:cNvGraphicFramePr>
            <a:graphicFrameLocks noGrp="1"/>
          </p:cNvGraphicFramePr>
          <p:nvPr>
            <p:ph idx="1"/>
            <p:extLst>
              <p:ext uri="{D42A27DB-BD31-4B8C-83A1-F6EECF244321}">
                <p14:modId xmlns:p14="http://schemas.microsoft.com/office/powerpoint/2010/main" val="1903846279"/>
              </p:ext>
            </p:extLst>
          </p:nvPr>
        </p:nvGraphicFramePr>
        <p:xfrm>
          <a:off x="628650" y="1135626"/>
          <a:ext cx="7886700" cy="50413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089A7B8F-6645-4CEC-B9C9-90F38CCB1C2B}"/>
              </a:ext>
            </a:extLst>
          </p:cNvPr>
          <p:cNvSpPr>
            <a:spLocks noGrp="1"/>
          </p:cNvSpPr>
          <p:nvPr>
            <p:ph type="dt" sz="half" idx="10"/>
          </p:nvPr>
        </p:nvSpPr>
        <p:spPr/>
        <p:txBody>
          <a:bodyPr/>
          <a:lstStyle/>
          <a:p>
            <a:fld id="{A407CE87-4899-407B-8B18-060A5BB85C51}" type="datetime1">
              <a:rPr lang="en-US" smtClean="0"/>
              <a:t>12/9/2024</a:t>
            </a:fld>
            <a:endParaRPr lang="en-US"/>
          </a:p>
        </p:txBody>
      </p:sp>
      <p:sp>
        <p:nvSpPr>
          <p:cNvPr id="4" name="Slide Number Placeholder 3">
            <a:extLst>
              <a:ext uri="{FF2B5EF4-FFF2-40B4-BE49-F238E27FC236}">
                <a16:creationId xmlns:a16="http://schemas.microsoft.com/office/drawing/2014/main" id="{32C473D4-D3B9-4E04-A0B0-E270EA61232C}"/>
              </a:ext>
            </a:extLst>
          </p:cNvPr>
          <p:cNvSpPr>
            <a:spLocks noGrp="1"/>
          </p:cNvSpPr>
          <p:nvPr>
            <p:ph type="sldNum" sz="quarter" idx="12"/>
          </p:nvPr>
        </p:nvSpPr>
        <p:spPr/>
        <p:txBody>
          <a:bodyPr/>
          <a:lstStyle/>
          <a:p>
            <a:fld id="{1505B9A4-3B32-472B-BB77-AFFAE89E2955}" type="slidenum">
              <a:rPr lang="en-US" smtClean="0"/>
              <a:t>3</a:t>
            </a:fld>
            <a:endParaRPr lang="en-US"/>
          </a:p>
        </p:txBody>
      </p:sp>
    </p:spTree>
    <p:extLst>
      <p:ext uri="{BB962C8B-B14F-4D97-AF65-F5344CB8AC3E}">
        <p14:creationId xmlns:p14="http://schemas.microsoft.com/office/powerpoint/2010/main" val="211194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2A92B-5646-4DAA-99AC-79C81B49A04E}"/>
              </a:ext>
            </a:extLst>
          </p:cNvPr>
          <p:cNvSpPr>
            <a:spLocks noGrp="1"/>
          </p:cNvSpPr>
          <p:nvPr>
            <p:ph type="title"/>
          </p:nvPr>
        </p:nvSpPr>
        <p:spPr>
          <a:xfrm>
            <a:off x="628650" y="158650"/>
            <a:ext cx="7886700" cy="799996"/>
          </a:xfrm>
        </p:spPr>
        <p:txBody>
          <a:bodyPr>
            <a:normAutofit/>
          </a:bodyPr>
          <a:lstStyle/>
          <a:p>
            <a:r>
              <a:rPr lang="en-US" sz="3200" b="1" dirty="0">
                <a:latin typeface="Times New Roman" panose="02020603050405020304" pitchFamily="18" charset="0"/>
                <a:cs typeface="Times New Roman" panose="02020603050405020304" pitchFamily="18" charset="0"/>
              </a:rPr>
              <a:t>Docker architecture</a:t>
            </a:r>
          </a:p>
        </p:txBody>
      </p:sp>
      <p:graphicFrame>
        <p:nvGraphicFramePr>
          <p:cNvPr id="4" name="Content Placeholder 3">
            <a:extLst>
              <a:ext uri="{FF2B5EF4-FFF2-40B4-BE49-F238E27FC236}">
                <a16:creationId xmlns:a16="http://schemas.microsoft.com/office/drawing/2014/main" id="{215A272B-EE27-4C42-BC37-4644EF2F389A}"/>
              </a:ext>
            </a:extLst>
          </p:cNvPr>
          <p:cNvGraphicFramePr>
            <a:graphicFrameLocks noGrp="1"/>
          </p:cNvGraphicFramePr>
          <p:nvPr>
            <p:ph idx="1"/>
            <p:extLst>
              <p:ext uri="{D42A27DB-BD31-4B8C-83A1-F6EECF244321}">
                <p14:modId xmlns:p14="http://schemas.microsoft.com/office/powerpoint/2010/main" val="617586768"/>
              </p:ext>
            </p:extLst>
          </p:nvPr>
        </p:nvGraphicFramePr>
        <p:xfrm>
          <a:off x="628650" y="825910"/>
          <a:ext cx="7886700" cy="53510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930EBF74-D7A7-4E3A-8F7D-9BE19ACF7894}"/>
              </a:ext>
            </a:extLst>
          </p:cNvPr>
          <p:cNvSpPr>
            <a:spLocks noGrp="1"/>
          </p:cNvSpPr>
          <p:nvPr>
            <p:ph type="dt" sz="half" idx="10"/>
          </p:nvPr>
        </p:nvSpPr>
        <p:spPr/>
        <p:txBody>
          <a:bodyPr/>
          <a:lstStyle/>
          <a:p>
            <a:fld id="{431ABE14-7CCC-483B-8E00-5EF85043BD28}" type="datetime1">
              <a:rPr lang="en-US" smtClean="0"/>
              <a:t>12/9/2024</a:t>
            </a:fld>
            <a:endParaRPr lang="en-US"/>
          </a:p>
        </p:txBody>
      </p:sp>
      <p:sp>
        <p:nvSpPr>
          <p:cNvPr id="5" name="Slide Number Placeholder 4">
            <a:extLst>
              <a:ext uri="{FF2B5EF4-FFF2-40B4-BE49-F238E27FC236}">
                <a16:creationId xmlns:a16="http://schemas.microsoft.com/office/drawing/2014/main" id="{05D161FC-5872-4F91-852E-BD1D1620597D}"/>
              </a:ext>
            </a:extLst>
          </p:cNvPr>
          <p:cNvSpPr>
            <a:spLocks noGrp="1"/>
          </p:cNvSpPr>
          <p:nvPr>
            <p:ph type="sldNum" sz="quarter" idx="12"/>
          </p:nvPr>
        </p:nvSpPr>
        <p:spPr/>
        <p:txBody>
          <a:bodyPr/>
          <a:lstStyle/>
          <a:p>
            <a:fld id="{1505B9A4-3B32-472B-BB77-AFFAE89E2955}" type="slidenum">
              <a:rPr lang="en-US" smtClean="0"/>
              <a:t>4</a:t>
            </a:fld>
            <a:endParaRPr lang="en-US"/>
          </a:p>
        </p:txBody>
      </p:sp>
    </p:spTree>
    <p:extLst>
      <p:ext uri="{BB962C8B-B14F-4D97-AF65-F5344CB8AC3E}">
        <p14:creationId xmlns:p14="http://schemas.microsoft.com/office/powerpoint/2010/main" val="2663062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B8F89-EEC1-41C9-B10F-E8B14195799A}"/>
              </a:ext>
            </a:extLst>
          </p:cNvPr>
          <p:cNvSpPr>
            <a:spLocks noGrp="1"/>
          </p:cNvSpPr>
          <p:nvPr>
            <p:ph idx="1"/>
          </p:nvPr>
        </p:nvSpPr>
        <p:spPr>
          <a:xfrm>
            <a:off x="628650" y="1825625"/>
            <a:ext cx="7886700" cy="4667248"/>
          </a:xfrm>
        </p:spPr>
        <p:txBody>
          <a:bodyPr/>
          <a:lstStyle/>
          <a:p>
            <a:pPr marL="0" indent="0">
              <a:buNone/>
            </a:pPr>
            <a:r>
              <a:rPr lang="en-US" dirty="0"/>
              <a:t>. </a:t>
            </a:r>
          </a:p>
        </p:txBody>
      </p:sp>
      <p:pic>
        <p:nvPicPr>
          <p:cNvPr id="5" name="Picture 4">
            <a:extLst>
              <a:ext uri="{FF2B5EF4-FFF2-40B4-BE49-F238E27FC236}">
                <a16:creationId xmlns:a16="http://schemas.microsoft.com/office/drawing/2014/main" id="{1E7459B9-EA8D-4132-932B-06F8460B0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33" y="0"/>
            <a:ext cx="8701548" cy="6627810"/>
          </a:xfrm>
          <a:prstGeom prst="rect">
            <a:avLst/>
          </a:prstGeom>
        </p:spPr>
      </p:pic>
      <p:sp>
        <p:nvSpPr>
          <p:cNvPr id="2" name="Date Placeholder 1">
            <a:extLst>
              <a:ext uri="{FF2B5EF4-FFF2-40B4-BE49-F238E27FC236}">
                <a16:creationId xmlns:a16="http://schemas.microsoft.com/office/drawing/2014/main" id="{964B5897-DD94-43C9-BF0A-70C471BE0E53}"/>
              </a:ext>
            </a:extLst>
          </p:cNvPr>
          <p:cNvSpPr>
            <a:spLocks noGrp="1"/>
          </p:cNvSpPr>
          <p:nvPr>
            <p:ph type="dt" sz="half" idx="10"/>
          </p:nvPr>
        </p:nvSpPr>
        <p:spPr/>
        <p:txBody>
          <a:bodyPr/>
          <a:lstStyle/>
          <a:p>
            <a:fld id="{652D8839-3C9A-415D-B8F1-F8F2E045B00C}" type="datetime1">
              <a:rPr lang="en-US" smtClean="0"/>
              <a:t>12/9/2024</a:t>
            </a:fld>
            <a:endParaRPr lang="en-US"/>
          </a:p>
        </p:txBody>
      </p:sp>
      <p:sp>
        <p:nvSpPr>
          <p:cNvPr id="4" name="Slide Number Placeholder 3">
            <a:extLst>
              <a:ext uri="{FF2B5EF4-FFF2-40B4-BE49-F238E27FC236}">
                <a16:creationId xmlns:a16="http://schemas.microsoft.com/office/drawing/2014/main" id="{1867DAFC-0594-4B05-A2F0-B5393C9B80F5}"/>
              </a:ext>
            </a:extLst>
          </p:cNvPr>
          <p:cNvSpPr>
            <a:spLocks noGrp="1"/>
          </p:cNvSpPr>
          <p:nvPr>
            <p:ph type="sldNum" sz="quarter" idx="12"/>
          </p:nvPr>
        </p:nvSpPr>
        <p:spPr/>
        <p:txBody>
          <a:bodyPr/>
          <a:lstStyle/>
          <a:p>
            <a:fld id="{1505B9A4-3B32-472B-BB77-AFFAE89E2955}" type="slidenum">
              <a:rPr lang="en-US" smtClean="0"/>
              <a:t>5</a:t>
            </a:fld>
            <a:endParaRPr lang="en-US"/>
          </a:p>
        </p:txBody>
      </p:sp>
    </p:spTree>
    <p:extLst>
      <p:ext uri="{BB962C8B-B14F-4D97-AF65-F5344CB8AC3E}">
        <p14:creationId xmlns:p14="http://schemas.microsoft.com/office/powerpoint/2010/main" val="19221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227A-ECD9-4BCB-B892-3E8CEEE14531}"/>
              </a:ext>
            </a:extLst>
          </p:cNvPr>
          <p:cNvSpPr>
            <a:spLocks noGrp="1"/>
          </p:cNvSpPr>
          <p:nvPr>
            <p:ph type="title"/>
          </p:nvPr>
        </p:nvSpPr>
        <p:spPr>
          <a:xfrm>
            <a:off x="628650" y="147485"/>
            <a:ext cx="7886700" cy="752167"/>
          </a:xfrm>
        </p:spPr>
        <p:txBody>
          <a:bodyPr>
            <a:normAutofit/>
          </a:bodyPr>
          <a:lstStyle/>
          <a:p>
            <a:r>
              <a:rPr lang="en-US" sz="3200" b="1" dirty="0">
                <a:latin typeface="Times New Roman" panose="02020603050405020304" pitchFamily="18" charset="0"/>
                <a:cs typeface="Times New Roman" panose="02020603050405020304" pitchFamily="18" charset="0"/>
              </a:rPr>
              <a:t>Docker daemon and Client</a:t>
            </a:r>
          </a:p>
        </p:txBody>
      </p:sp>
      <p:graphicFrame>
        <p:nvGraphicFramePr>
          <p:cNvPr id="4" name="Content Placeholder 3">
            <a:extLst>
              <a:ext uri="{FF2B5EF4-FFF2-40B4-BE49-F238E27FC236}">
                <a16:creationId xmlns:a16="http://schemas.microsoft.com/office/drawing/2014/main" id="{41720C73-49B0-426C-AC04-CBDBBA1182EC}"/>
              </a:ext>
            </a:extLst>
          </p:cNvPr>
          <p:cNvGraphicFramePr>
            <a:graphicFrameLocks noGrp="1"/>
          </p:cNvGraphicFramePr>
          <p:nvPr>
            <p:ph idx="1"/>
            <p:extLst>
              <p:ext uri="{D42A27DB-BD31-4B8C-83A1-F6EECF244321}">
                <p14:modId xmlns:p14="http://schemas.microsoft.com/office/powerpoint/2010/main" val="1496136513"/>
              </p:ext>
            </p:extLst>
          </p:nvPr>
        </p:nvGraphicFramePr>
        <p:xfrm>
          <a:off x="628650" y="899652"/>
          <a:ext cx="8279376" cy="5810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558FB0C5-D11C-4716-AFA4-E47277686489}"/>
              </a:ext>
            </a:extLst>
          </p:cNvPr>
          <p:cNvSpPr>
            <a:spLocks noGrp="1"/>
          </p:cNvSpPr>
          <p:nvPr>
            <p:ph type="dt" sz="half" idx="10"/>
          </p:nvPr>
        </p:nvSpPr>
        <p:spPr/>
        <p:txBody>
          <a:bodyPr/>
          <a:lstStyle/>
          <a:p>
            <a:fld id="{35B08CD8-A146-4F96-81EB-3D4CE7176A49}" type="datetime1">
              <a:rPr lang="en-US" smtClean="0"/>
              <a:t>12/9/2024</a:t>
            </a:fld>
            <a:endParaRPr lang="en-US"/>
          </a:p>
        </p:txBody>
      </p:sp>
      <p:sp>
        <p:nvSpPr>
          <p:cNvPr id="5" name="Slide Number Placeholder 4">
            <a:extLst>
              <a:ext uri="{FF2B5EF4-FFF2-40B4-BE49-F238E27FC236}">
                <a16:creationId xmlns:a16="http://schemas.microsoft.com/office/drawing/2014/main" id="{2ACC208D-830C-4465-B415-138320F49BCF}"/>
              </a:ext>
            </a:extLst>
          </p:cNvPr>
          <p:cNvSpPr>
            <a:spLocks noGrp="1"/>
          </p:cNvSpPr>
          <p:nvPr>
            <p:ph type="sldNum" sz="quarter" idx="12"/>
          </p:nvPr>
        </p:nvSpPr>
        <p:spPr/>
        <p:txBody>
          <a:bodyPr/>
          <a:lstStyle/>
          <a:p>
            <a:fld id="{1505B9A4-3B32-472B-BB77-AFFAE89E2955}" type="slidenum">
              <a:rPr lang="en-US" smtClean="0"/>
              <a:t>6</a:t>
            </a:fld>
            <a:endParaRPr lang="en-US"/>
          </a:p>
        </p:txBody>
      </p:sp>
    </p:spTree>
    <p:extLst>
      <p:ext uri="{BB962C8B-B14F-4D97-AF65-F5344CB8AC3E}">
        <p14:creationId xmlns:p14="http://schemas.microsoft.com/office/powerpoint/2010/main" val="195788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D3C1D-CB43-40E4-8E45-9B5CAA144FA6}"/>
              </a:ext>
            </a:extLst>
          </p:cNvPr>
          <p:cNvSpPr>
            <a:spLocks noGrp="1"/>
          </p:cNvSpPr>
          <p:nvPr>
            <p:ph type="title"/>
          </p:nvPr>
        </p:nvSpPr>
        <p:spPr>
          <a:xfrm>
            <a:off x="628650" y="173397"/>
            <a:ext cx="7886700" cy="903235"/>
          </a:xfrm>
        </p:spPr>
        <p:txBody>
          <a:bodyPr>
            <a:normAutofit/>
          </a:bodyPr>
          <a:lstStyle/>
          <a:p>
            <a:r>
              <a:rPr lang="en-US" sz="3200" b="1" dirty="0">
                <a:latin typeface="Times New Roman" panose="02020603050405020304" pitchFamily="18" charset="0"/>
                <a:cs typeface="Times New Roman" panose="02020603050405020304" pitchFamily="18" charset="0"/>
              </a:rPr>
              <a:t>Docker Desktop</a:t>
            </a:r>
          </a:p>
        </p:txBody>
      </p:sp>
      <p:graphicFrame>
        <p:nvGraphicFramePr>
          <p:cNvPr id="6" name="Content Placeholder 5">
            <a:extLst>
              <a:ext uri="{FF2B5EF4-FFF2-40B4-BE49-F238E27FC236}">
                <a16:creationId xmlns:a16="http://schemas.microsoft.com/office/drawing/2014/main" id="{FDEB4F2B-9718-4A7C-80BF-3F50416C79C6}"/>
              </a:ext>
            </a:extLst>
          </p:cNvPr>
          <p:cNvGraphicFramePr>
            <a:graphicFrameLocks noGrp="1"/>
          </p:cNvGraphicFramePr>
          <p:nvPr>
            <p:ph idx="1"/>
            <p:extLst>
              <p:ext uri="{D42A27DB-BD31-4B8C-83A1-F6EECF244321}">
                <p14:modId xmlns:p14="http://schemas.microsoft.com/office/powerpoint/2010/main" val="1916278721"/>
              </p:ext>
            </p:extLst>
          </p:nvPr>
        </p:nvGraphicFramePr>
        <p:xfrm>
          <a:off x="628649" y="1076632"/>
          <a:ext cx="8190886" cy="5368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2FFD26D7-A111-4E97-A5CB-FCD872D113AE}"/>
              </a:ext>
            </a:extLst>
          </p:cNvPr>
          <p:cNvSpPr>
            <a:spLocks noGrp="1"/>
          </p:cNvSpPr>
          <p:nvPr>
            <p:ph type="dt" sz="half" idx="10"/>
          </p:nvPr>
        </p:nvSpPr>
        <p:spPr/>
        <p:txBody>
          <a:bodyPr/>
          <a:lstStyle/>
          <a:p>
            <a:fld id="{54E52C18-8E5C-4795-A10E-A9459874612F}" type="datetime1">
              <a:rPr lang="en-US" smtClean="0"/>
              <a:t>12/9/2024</a:t>
            </a:fld>
            <a:endParaRPr lang="en-US"/>
          </a:p>
        </p:txBody>
      </p:sp>
      <p:sp>
        <p:nvSpPr>
          <p:cNvPr id="4" name="Slide Number Placeholder 3">
            <a:extLst>
              <a:ext uri="{FF2B5EF4-FFF2-40B4-BE49-F238E27FC236}">
                <a16:creationId xmlns:a16="http://schemas.microsoft.com/office/drawing/2014/main" id="{70039B7F-12E8-47A0-9061-2F3644466E70}"/>
              </a:ext>
            </a:extLst>
          </p:cNvPr>
          <p:cNvSpPr>
            <a:spLocks noGrp="1"/>
          </p:cNvSpPr>
          <p:nvPr>
            <p:ph type="sldNum" sz="quarter" idx="12"/>
          </p:nvPr>
        </p:nvSpPr>
        <p:spPr/>
        <p:txBody>
          <a:bodyPr/>
          <a:lstStyle/>
          <a:p>
            <a:fld id="{1505B9A4-3B32-472B-BB77-AFFAE89E2955}" type="slidenum">
              <a:rPr lang="en-US" smtClean="0"/>
              <a:t>7</a:t>
            </a:fld>
            <a:endParaRPr lang="en-US"/>
          </a:p>
        </p:txBody>
      </p:sp>
    </p:spTree>
    <p:extLst>
      <p:ext uri="{BB962C8B-B14F-4D97-AF65-F5344CB8AC3E}">
        <p14:creationId xmlns:p14="http://schemas.microsoft.com/office/powerpoint/2010/main" val="4282683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695F-10E3-4CEA-BB9B-405CABD5B41F}"/>
              </a:ext>
            </a:extLst>
          </p:cNvPr>
          <p:cNvSpPr>
            <a:spLocks noGrp="1"/>
          </p:cNvSpPr>
          <p:nvPr>
            <p:ph type="title"/>
          </p:nvPr>
        </p:nvSpPr>
        <p:spPr>
          <a:xfrm>
            <a:off x="628650" y="365127"/>
            <a:ext cx="7886700" cy="1168706"/>
          </a:xfrm>
        </p:spPr>
        <p:txBody>
          <a:bodyPr>
            <a:normAutofit/>
          </a:bodyPr>
          <a:lstStyle/>
          <a:p>
            <a:r>
              <a:rPr lang="en-US" sz="3200" b="1" dirty="0">
                <a:latin typeface="Times New Roman" panose="02020603050405020304" pitchFamily="18" charset="0"/>
                <a:cs typeface="Times New Roman" panose="02020603050405020304" pitchFamily="18" charset="0"/>
              </a:rPr>
              <a:t>Docker objects</a:t>
            </a:r>
          </a:p>
        </p:txBody>
      </p:sp>
      <p:graphicFrame>
        <p:nvGraphicFramePr>
          <p:cNvPr id="6" name="Content Placeholder 5">
            <a:extLst>
              <a:ext uri="{FF2B5EF4-FFF2-40B4-BE49-F238E27FC236}">
                <a16:creationId xmlns:a16="http://schemas.microsoft.com/office/drawing/2014/main" id="{37B8D743-450E-4E7E-9AA4-C94935A04572}"/>
              </a:ext>
            </a:extLst>
          </p:cNvPr>
          <p:cNvGraphicFramePr>
            <a:graphicFrameLocks noGrp="1"/>
          </p:cNvGraphicFramePr>
          <p:nvPr>
            <p:ph idx="1"/>
            <p:extLst>
              <p:ext uri="{D42A27DB-BD31-4B8C-83A1-F6EECF244321}">
                <p14:modId xmlns:p14="http://schemas.microsoft.com/office/powerpoint/2010/main" val="17374840"/>
              </p:ext>
            </p:extLst>
          </p:nvPr>
        </p:nvGraphicFramePr>
        <p:xfrm>
          <a:off x="628650" y="1327355"/>
          <a:ext cx="8367866" cy="4849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103EF885-565A-4674-A29B-D38F66AD0CB2}"/>
              </a:ext>
            </a:extLst>
          </p:cNvPr>
          <p:cNvSpPr>
            <a:spLocks noGrp="1"/>
          </p:cNvSpPr>
          <p:nvPr>
            <p:ph type="dt" sz="half" idx="10"/>
          </p:nvPr>
        </p:nvSpPr>
        <p:spPr/>
        <p:txBody>
          <a:bodyPr/>
          <a:lstStyle/>
          <a:p>
            <a:fld id="{6B5B2ACA-B1DB-4B75-8BB5-C6E98365A2D2}" type="datetime1">
              <a:rPr lang="en-US" smtClean="0"/>
              <a:t>12/9/2024</a:t>
            </a:fld>
            <a:endParaRPr lang="en-US"/>
          </a:p>
        </p:txBody>
      </p:sp>
      <p:sp>
        <p:nvSpPr>
          <p:cNvPr id="4" name="Slide Number Placeholder 3">
            <a:extLst>
              <a:ext uri="{FF2B5EF4-FFF2-40B4-BE49-F238E27FC236}">
                <a16:creationId xmlns:a16="http://schemas.microsoft.com/office/drawing/2014/main" id="{5A0B2599-E4C5-40ED-B1CA-5CEC7708E548}"/>
              </a:ext>
            </a:extLst>
          </p:cNvPr>
          <p:cNvSpPr>
            <a:spLocks noGrp="1"/>
          </p:cNvSpPr>
          <p:nvPr>
            <p:ph type="sldNum" sz="quarter" idx="12"/>
          </p:nvPr>
        </p:nvSpPr>
        <p:spPr/>
        <p:txBody>
          <a:bodyPr/>
          <a:lstStyle/>
          <a:p>
            <a:fld id="{1505B9A4-3B32-472B-BB77-AFFAE89E2955}" type="slidenum">
              <a:rPr lang="en-US" smtClean="0"/>
              <a:t>8</a:t>
            </a:fld>
            <a:endParaRPr lang="en-US"/>
          </a:p>
        </p:txBody>
      </p:sp>
    </p:spTree>
    <p:extLst>
      <p:ext uri="{BB962C8B-B14F-4D97-AF65-F5344CB8AC3E}">
        <p14:creationId xmlns:p14="http://schemas.microsoft.com/office/powerpoint/2010/main" val="727586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D88D-CACF-4946-8457-B477994A1FD8}"/>
              </a:ext>
            </a:extLst>
          </p:cNvPr>
          <p:cNvSpPr>
            <a:spLocks noGrp="1"/>
          </p:cNvSpPr>
          <p:nvPr>
            <p:ph type="title"/>
          </p:nvPr>
        </p:nvSpPr>
        <p:spPr>
          <a:xfrm>
            <a:off x="628650" y="103239"/>
            <a:ext cx="7886700" cy="577797"/>
          </a:xfrm>
        </p:spPr>
        <p:txBody>
          <a:bodyPr>
            <a:normAutofit/>
          </a:bodyPr>
          <a:lstStyle/>
          <a:p>
            <a:r>
              <a:rPr lang="en-US" sz="3200" b="1" dirty="0">
                <a:latin typeface="Times New Roman" panose="02020603050405020304" pitchFamily="18" charset="0"/>
                <a:cs typeface="Times New Roman" panose="02020603050405020304" pitchFamily="18" charset="0"/>
              </a:rPr>
              <a:t>Cont’d…</a:t>
            </a:r>
          </a:p>
        </p:txBody>
      </p:sp>
      <p:graphicFrame>
        <p:nvGraphicFramePr>
          <p:cNvPr id="4" name="Content Placeholder 3">
            <a:extLst>
              <a:ext uri="{FF2B5EF4-FFF2-40B4-BE49-F238E27FC236}">
                <a16:creationId xmlns:a16="http://schemas.microsoft.com/office/drawing/2014/main" id="{7866F1C6-38A0-4C3B-8944-B3137A46F04F}"/>
              </a:ext>
            </a:extLst>
          </p:cNvPr>
          <p:cNvGraphicFramePr>
            <a:graphicFrameLocks noGrp="1"/>
          </p:cNvGraphicFramePr>
          <p:nvPr>
            <p:ph idx="1"/>
            <p:extLst>
              <p:ext uri="{D42A27DB-BD31-4B8C-83A1-F6EECF244321}">
                <p14:modId xmlns:p14="http://schemas.microsoft.com/office/powerpoint/2010/main" val="1161328127"/>
              </p:ext>
            </p:extLst>
          </p:nvPr>
        </p:nvGraphicFramePr>
        <p:xfrm>
          <a:off x="628650" y="870156"/>
          <a:ext cx="8161390" cy="5306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a:extLst>
              <a:ext uri="{FF2B5EF4-FFF2-40B4-BE49-F238E27FC236}">
                <a16:creationId xmlns:a16="http://schemas.microsoft.com/office/drawing/2014/main" id="{813F3BF7-26BE-411C-A293-A5FF682ACBE7}"/>
              </a:ext>
            </a:extLst>
          </p:cNvPr>
          <p:cNvSpPr>
            <a:spLocks noGrp="1"/>
          </p:cNvSpPr>
          <p:nvPr>
            <p:ph type="dt" sz="half" idx="10"/>
          </p:nvPr>
        </p:nvSpPr>
        <p:spPr/>
        <p:txBody>
          <a:bodyPr/>
          <a:lstStyle/>
          <a:p>
            <a:fld id="{3EF02EDD-625E-4023-8ACA-729D7E53293C}" type="datetime1">
              <a:rPr lang="en-US" smtClean="0"/>
              <a:t>12/9/2024</a:t>
            </a:fld>
            <a:endParaRPr lang="en-US"/>
          </a:p>
        </p:txBody>
      </p:sp>
      <p:sp>
        <p:nvSpPr>
          <p:cNvPr id="5" name="Slide Number Placeholder 4">
            <a:extLst>
              <a:ext uri="{FF2B5EF4-FFF2-40B4-BE49-F238E27FC236}">
                <a16:creationId xmlns:a16="http://schemas.microsoft.com/office/drawing/2014/main" id="{F96BD3BD-EB8D-49D2-87E7-476EDD1F9E2B}"/>
              </a:ext>
            </a:extLst>
          </p:cNvPr>
          <p:cNvSpPr>
            <a:spLocks noGrp="1"/>
          </p:cNvSpPr>
          <p:nvPr>
            <p:ph type="sldNum" sz="quarter" idx="12"/>
          </p:nvPr>
        </p:nvSpPr>
        <p:spPr/>
        <p:txBody>
          <a:bodyPr/>
          <a:lstStyle/>
          <a:p>
            <a:fld id="{1505B9A4-3B32-472B-BB77-AFFAE89E2955}" type="slidenum">
              <a:rPr lang="en-US" smtClean="0"/>
              <a:t>9</a:t>
            </a:fld>
            <a:endParaRPr lang="en-US"/>
          </a:p>
        </p:txBody>
      </p:sp>
    </p:spTree>
    <p:extLst>
      <p:ext uri="{BB962C8B-B14F-4D97-AF65-F5344CB8AC3E}">
        <p14:creationId xmlns:p14="http://schemas.microsoft.com/office/powerpoint/2010/main" val="1209883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1807</TotalTime>
  <Words>1758</Words>
  <Application>Microsoft Office PowerPoint</Application>
  <PresentationFormat>On-screen Show (4:3)</PresentationFormat>
  <Paragraphs>171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Wingdings</vt:lpstr>
      <vt:lpstr>Office Theme</vt:lpstr>
      <vt:lpstr>Lab Two</vt:lpstr>
      <vt:lpstr>What is Docker?</vt:lpstr>
      <vt:lpstr>Docker platform</vt:lpstr>
      <vt:lpstr>Docker architecture</vt:lpstr>
      <vt:lpstr>PowerPoint Presentation</vt:lpstr>
      <vt:lpstr>Docker daemon and Client</vt:lpstr>
      <vt:lpstr>Docker Desktop</vt:lpstr>
      <vt:lpstr>Docker objects</vt:lpstr>
      <vt:lpstr>Cont’d…</vt:lpstr>
      <vt:lpstr>Cont’d…</vt:lpstr>
      <vt:lpstr>Containers</vt:lpstr>
      <vt:lpstr>Why Docker Desktop?</vt:lpstr>
      <vt:lpstr>How to install Linux on Windows with WSL</vt:lpstr>
      <vt:lpstr>Change the default Linux distribution installed</vt:lpstr>
      <vt:lpstr>Cont’d…</vt:lpstr>
      <vt:lpstr>Check which version of WSL you are running</vt:lpstr>
      <vt:lpstr>Cont’d … </vt:lpstr>
      <vt:lpstr>Upgrade version from WSL 1 to WSL 2</vt:lpstr>
      <vt:lpstr>Run multiple Linux distributions with WSL</vt:lpstr>
      <vt:lpstr>Basic commands for WSL</vt:lpstr>
      <vt:lpstr>Cont’d . . .</vt:lpstr>
      <vt:lpstr>Cont’d . . .</vt:lpstr>
      <vt:lpstr>Cont’d . . .</vt:lpstr>
      <vt:lpstr>Run the Container</vt:lpstr>
      <vt:lpstr>PowerPoint Presentation</vt:lpstr>
      <vt:lpstr>Run the Container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Two</dc:title>
  <dc:creator>Abebaw</dc:creator>
  <cp:lastModifiedBy>Abebaw</cp:lastModifiedBy>
  <cp:revision>58</cp:revision>
  <dcterms:created xsi:type="dcterms:W3CDTF">2024-11-14T10:43:43Z</dcterms:created>
  <dcterms:modified xsi:type="dcterms:W3CDTF">2024-12-09T12:26:10Z</dcterms:modified>
</cp:coreProperties>
</file>